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4"/>
  </p:sldMasterIdLst>
  <p:notesMasterIdLst>
    <p:notesMasterId r:id="rId19"/>
  </p:notesMasterIdLst>
  <p:handoutMasterIdLst>
    <p:handoutMasterId r:id="rId20"/>
  </p:handoutMasterIdLst>
  <p:sldIdLst>
    <p:sldId id="296" r:id="rId5"/>
    <p:sldId id="396" r:id="rId6"/>
    <p:sldId id="374" r:id="rId7"/>
    <p:sldId id="402" r:id="rId8"/>
    <p:sldId id="400" r:id="rId9"/>
    <p:sldId id="351" r:id="rId10"/>
    <p:sldId id="378" r:id="rId11"/>
    <p:sldId id="379" r:id="rId12"/>
    <p:sldId id="383" r:id="rId13"/>
    <p:sldId id="384" r:id="rId14"/>
    <p:sldId id="398" r:id="rId15"/>
    <p:sldId id="389" r:id="rId16"/>
    <p:sldId id="404" r:id="rId17"/>
    <p:sldId id="401" r:id="rId18"/>
  </p:sldIdLst>
  <p:sldSz cx="9144000" cy="5143500" type="screen16x9"/>
  <p:notesSz cx="6858000" cy="9144000"/>
  <p:defaultTextStyle>
    <a:defPPr>
      <a:defRPr lang="nl-NL"/>
    </a:defPPr>
    <a:lvl1pPr marL="0" algn="l" defTabSz="685610" rtl="0" eaLnBrk="1" latinLnBrk="0" hangingPunct="1">
      <a:defRPr sz="1350" kern="1200">
        <a:solidFill>
          <a:schemeClr val="tx1"/>
        </a:solidFill>
        <a:latin typeface="+mn-lt"/>
        <a:ea typeface="+mn-ea"/>
        <a:cs typeface="+mn-cs"/>
      </a:defRPr>
    </a:lvl1pPr>
    <a:lvl2pPr marL="342805" algn="l" defTabSz="685610" rtl="0" eaLnBrk="1" latinLnBrk="0" hangingPunct="1">
      <a:defRPr sz="1350" kern="1200">
        <a:solidFill>
          <a:schemeClr val="tx1"/>
        </a:solidFill>
        <a:latin typeface="+mn-lt"/>
        <a:ea typeface="+mn-ea"/>
        <a:cs typeface="+mn-cs"/>
      </a:defRPr>
    </a:lvl2pPr>
    <a:lvl3pPr marL="685610" algn="l" defTabSz="685610" rtl="0" eaLnBrk="1" latinLnBrk="0" hangingPunct="1">
      <a:defRPr sz="1350" kern="1200">
        <a:solidFill>
          <a:schemeClr val="tx1"/>
        </a:solidFill>
        <a:latin typeface="+mn-lt"/>
        <a:ea typeface="+mn-ea"/>
        <a:cs typeface="+mn-cs"/>
      </a:defRPr>
    </a:lvl3pPr>
    <a:lvl4pPr marL="1028415" algn="l" defTabSz="685610" rtl="0" eaLnBrk="1" latinLnBrk="0" hangingPunct="1">
      <a:defRPr sz="1350" kern="1200">
        <a:solidFill>
          <a:schemeClr val="tx1"/>
        </a:solidFill>
        <a:latin typeface="+mn-lt"/>
        <a:ea typeface="+mn-ea"/>
        <a:cs typeface="+mn-cs"/>
      </a:defRPr>
    </a:lvl4pPr>
    <a:lvl5pPr marL="1371219" algn="l" defTabSz="685610" rtl="0" eaLnBrk="1" latinLnBrk="0" hangingPunct="1">
      <a:defRPr sz="1350" kern="1200">
        <a:solidFill>
          <a:schemeClr val="tx1"/>
        </a:solidFill>
        <a:latin typeface="+mn-lt"/>
        <a:ea typeface="+mn-ea"/>
        <a:cs typeface="+mn-cs"/>
      </a:defRPr>
    </a:lvl5pPr>
    <a:lvl6pPr marL="1714023" algn="l" defTabSz="685610" rtl="0" eaLnBrk="1" latinLnBrk="0" hangingPunct="1">
      <a:defRPr sz="1350" kern="1200">
        <a:solidFill>
          <a:schemeClr val="tx1"/>
        </a:solidFill>
        <a:latin typeface="+mn-lt"/>
        <a:ea typeface="+mn-ea"/>
        <a:cs typeface="+mn-cs"/>
      </a:defRPr>
    </a:lvl6pPr>
    <a:lvl7pPr marL="2056827" algn="l" defTabSz="685610" rtl="0" eaLnBrk="1" latinLnBrk="0" hangingPunct="1">
      <a:defRPr sz="1350" kern="1200">
        <a:solidFill>
          <a:schemeClr val="tx1"/>
        </a:solidFill>
        <a:latin typeface="+mn-lt"/>
        <a:ea typeface="+mn-ea"/>
        <a:cs typeface="+mn-cs"/>
      </a:defRPr>
    </a:lvl7pPr>
    <a:lvl8pPr marL="2399633" algn="l" defTabSz="685610" rtl="0" eaLnBrk="1" latinLnBrk="0" hangingPunct="1">
      <a:defRPr sz="1350" kern="1200">
        <a:solidFill>
          <a:schemeClr val="tx1"/>
        </a:solidFill>
        <a:latin typeface="+mn-lt"/>
        <a:ea typeface="+mn-ea"/>
        <a:cs typeface="+mn-cs"/>
      </a:defRPr>
    </a:lvl8pPr>
    <a:lvl9pPr marL="2742437" algn="l" defTabSz="68561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546229CD-DD72-4D44-A728-333C65D5AF0C}">
          <p14:sldIdLst>
            <p14:sldId id="296"/>
            <p14:sldId id="396"/>
            <p14:sldId id="374"/>
            <p14:sldId id="402"/>
            <p14:sldId id="400"/>
            <p14:sldId id="351"/>
            <p14:sldId id="378"/>
            <p14:sldId id="379"/>
            <p14:sldId id="383"/>
            <p14:sldId id="384"/>
            <p14:sldId id="398"/>
            <p14:sldId id="389"/>
            <p14:sldId id="404"/>
            <p14:sldId id="401"/>
          </p14:sldIdLst>
        </p14:section>
      </p14:sectionLst>
    </p:ext>
    <p:ext uri="{EFAFB233-063F-42B5-8137-9DF3F51BA10A}">
      <p15:sldGuideLst xmlns:p15="http://schemas.microsoft.com/office/powerpoint/2012/main">
        <p15:guide id="2" pos="2880">
          <p15:clr>
            <a:srgbClr val="A4A3A4"/>
          </p15:clr>
        </p15:guide>
        <p15:guide id="19" pos="5125" userDrawn="1">
          <p15:clr>
            <a:srgbClr val="FDE53C"/>
          </p15:clr>
        </p15:guide>
        <p15:guide id="22" pos="4014" userDrawn="1">
          <p15:clr>
            <a:srgbClr val="FDE53C"/>
          </p15:clr>
        </p15:guide>
        <p15:guide id="23" pos="4921" userDrawn="1">
          <p15:clr>
            <a:srgbClr val="FDE53C"/>
          </p15:clr>
        </p15:guide>
        <p15:guide id="24" pos="3787" userDrawn="1">
          <p15:clr>
            <a:srgbClr val="FDE53C"/>
          </p15:clr>
        </p15:guide>
        <p15:guide id="26" pos="703" userDrawn="1">
          <p15:clr>
            <a:srgbClr val="FFFFFF"/>
          </p15:clr>
        </p15:guide>
        <p15:guide id="27" orient="horz" pos="2527" userDrawn="1">
          <p15:clr>
            <a:srgbClr val="FDE53C"/>
          </p15:clr>
        </p15:guide>
        <p15:guide id="28" pos="635" userDrawn="1">
          <p15:clr>
            <a:srgbClr val="FDE53C"/>
          </p15:clr>
        </p15:guide>
        <p15:guide id="29" orient="horz" pos="577" userDrawn="1">
          <p15:clr>
            <a:srgbClr val="FFFFFF"/>
          </p15:clr>
        </p15:guide>
        <p15:guide id="33" orient="horz" pos="1801" userDrawn="1">
          <p15:clr>
            <a:srgbClr val="FFFFFF"/>
          </p15:clr>
        </p15:guide>
        <p15:guide id="34" orient="horz" pos="2255" userDrawn="1">
          <p15:clr>
            <a:srgbClr val="FFFFFF"/>
          </p15:clr>
        </p15:guide>
        <p15:guide id="36" pos="1701" userDrawn="1">
          <p15:clr>
            <a:srgbClr val="FFFFFF"/>
          </p15:clr>
        </p15:guide>
        <p15:guide id="37" pos="4332" userDrawn="1">
          <p15:clr>
            <a:srgbClr val="FFFFFF"/>
          </p15:clr>
        </p15:guide>
        <p15:guide id="38" pos="2109" userDrawn="1">
          <p15:clr>
            <a:srgbClr val="FFFFFF"/>
          </p15:clr>
        </p15:guide>
        <p15:guide id="39" pos="3107" userDrawn="1">
          <p15:clr>
            <a:srgbClr val="FFFFFF"/>
          </p15:clr>
        </p15:guide>
        <p15:guide id="40" pos="1655" userDrawn="1">
          <p15:clr>
            <a:srgbClr val="FFFFFF"/>
          </p15:clr>
        </p15:guide>
        <p15:guide id="41" pos="2064" userDrawn="1">
          <p15:clr>
            <a:srgbClr val="FFFFFF"/>
          </p15:clr>
        </p15:guide>
        <p15:guide id="42" orient="horz" pos="940" userDrawn="1">
          <p15:clr>
            <a:srgbClr val="FFFFFF"/>
          </p15:clr>
        </p15:guide>
        <p15:guide id="43" orient="horz" pos="1439" userDrawn="1">
          <p15:clr>
            <a:srgbClr val="FFFFFF"/>
          </p15:clr>
        </p15:guide>
        <p15:guide id="44" orient="horz" pos="1620" userDrawn="1">
          <p15:clr>
            <a:srgbClr val="FFFFFF"/>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ncissen, Koen" initials="FK" lastIdx="1" clrIdx="0">
    <p:extLst>
      <p:ext uri="{19B8F6BF-5375-455C-9EA6-DF929625EA0E}">
        <p15:presenceInfo xmlns:p15="http://schemas.microsoft.com/office/powerpoint/2012/main" userId="S::k.francissen@rijnijssel.nl::5c9db4f9-1de0-461a-884c-bf602318e1c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AFA"/>
    <a:srgbClr val="F64F12"/>
    <a:srgbClr val="F65817"/>
    <a:srgbClr val="3D0681"/>
    <a:srgbClr val="34007D"/>
    <a:srgbClr val="4B08A0"/>
    <a:srgbClr val="4500A2"/>
    <a:srgbClr val="5827AB"/>
    <a:srgbClr val="4700A4"/>
    <a:srgbClr val="4800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8B3225-0788-4472-A043-3E9B947DA32D}" v="8" dt="2025-10-31T13:51:55.695"/>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Stijl, gemiddeld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2838BEF-8BB2-4498-84A7-C5851F593DF1}" styleName="Stijl, gemiddeld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Stijl, licht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Stijl, licht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CF1AB2-1976-4502-BF36-3FF5EA218861}" styleName="Stijl, gemiddeld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DBED569-4797-4DF1-A0F4-6AAB3CD982D8}" styleName="Stijl, licht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16DA210-FB5B-4158-B5E0-FEB733F419BA}" styleName="Stijl, licht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297" autoAdjust="0"/>
  </p:normalViewPr>
  <p:slideViewPr>
    <p:cSldViewPr snapToGrid="0">
      <p:cViewPr varScale="1">
        <p:scale>
          <a:sx n="61" d="100"/>
          <a:sy n="61" d="100"/>
        </p:scale>
        <p:origin x="1440" y="52"/>
      </p:cViewPr>
      <p:guideLst>
        <p:guide pos="2880"/>
        <p:guide pos="5125"/>
        <p:guide pos="4014"/>
        <p:guide pos="4921"/>
        <p:guide pos="3787"/>
        <p:guide pos="703"/>
        <p:guide orient="horz" pos="2527"/>
        <p:guide pos="635"/>
        <p:guide orient="horz" pos="577"/>
        <p:guide orient="horz" pos="1801"/>
        <p:guide orient="horz" pos="2255"/>
        <p:guide pos="1701"/>
        <p:guide pos="4332"/>
        <p:guide pos="2109"/>
        <p:guide pos="3107"/>
        <p:guide pos="1655"/>
        <p:guide pos="2064"/>
        <p:guide orient="horz" pos="940"/>
        <p:guide orient="horz" pos="1439"/>
        <p:guide orient="horz" pos="162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xlsx"/></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Blad1!$A$2:$A$11</cx:f>
        <cx:lvl ptCount="10">
          <cx:pt idx="0">Nederland</cx:pt>
          <cx:pt idx="1">Duitsland</cx:pt>
          <cx:pt idx="2">Oostenrijk</cx:pt>
          <cx:pt idx="3">België</cx:pt>
          <cx:pt idx="4">Frankrijk</cx:pt>
          <cx:pt idx="5">VK</cx:pt>
        </cx:lvl>
      </cx:strDim>
      <cx:numDim type="colorVal">
        <cx:f>Blad1!$B$2:$B$11</cx:f>
        <cx:lvl ptCount="10" formatCode="Standaard">
          <cx:pt idx="0">1</cx:pt>
          <cx:pt idx="1">1</cx:pt>
          <cx:pt idx="2">1</cx:pt>
          <cx:pt idx="3">1</cx:pt>
          <cx:pt idx="4">1</cx:pt>
          <cx:pt idx="5">1</cx:pt>
        </cx:lvl>
      </cx:numDim>
    </cx:data>
  </cx:chartData>
  <cx:chart>
    <cx:plotArea>
      <cx:plotAreaRegion>
        <cx:series layoutId="regionMap" uniqueId="{92FF560D-3DE0-4BEB-8B8B-3680CE419C8D}">
          <cx:tx>
            <cx:txData>
              <cx:f>Blad1!$B$1</cx:f>
              <cx:v>Reeks1</cx:v>
            </cx:txData>
          </cx:tx>
          <cx:dataId val="0"/>
          <cx:layoutPr>
            <cx:geography cultureLanguage="nl-NL" cultureRegion="NL" attribution="Mogelijk gemaakt met Bing">
              <cx:geoCache provider="{E9337A44-BEBE-4D9F-B70C-5C5E7DAFC167}">
                <cx:binary>7HzZctxIsuWvyPQ8UAERiK2tq80msOXGXQupFxhFkdjXCKy/NJ8xPzYOUqVKJvMqq3quWc/DyKwo
kSDS4WscP+6ofz6M/3jIH+/bd2ORl+ofD+Pv72Ot63/89pt6iB+Le/WhSB7aSlVP+sNDVfxWPT0l
D4+/fW/vh6SMfkOmZf/2EN+3+nF8/69/wqdFj9WuerjXSVVedY/tdP2oulyrX1w7eundQ9WVerk9
gk/6/f354/fHNr8vv79/91jqRE8fp/rx9/evfuv9u98OP+uN3Hc5PJruvsO9BH1ANqEYWez9u7wq
oz9+/oEiKiwTWebLH+sPmef3Bdz3lx7l+UHuv39vH5V69+PvV7e+evJXVxJVOS/KO9XynOe7Z8V+
e23cf/3z4Aeg6sFP9ux/aJdTlw7N73aJVv/N5rc+mMISnFFTPP957QXL/IC5yU3G+VEv/KUnOu6F
vVsPvLB35dALrvef98Ln7R+R+N8Q/fiDsDHHCL9YX/BXSWCgD4SYhNom+ZEF6A/ZL1nw+bF9LJPo
+7ttVSZl1iZp9scvHHu44544+iEHPjn6O4feCeR/3jsXldKP5SlD/L0aZbMPhDOTmfZBdtgfLNsU
nOMf7jmoUX/tWY47Zf/eA1/sXzp0wf/8+J93gd/enw7Fv+kBCseBzU2BXnsAfbAJx4xy9iN/xB/h
/5Iff+lRjjtg79YD++9dOTS/f/2fN798zKPkf/+vPwxxrA78PeMT8wNUIEF+Wvm1D+wPlFqIkz+O
CBP/IfrFB3/heY574OeNB/b/+fND68v/F06Hv1eR/6Yn/v9xcQBpfwW3fsJO917fe894dQ9x/frq
c0QCij649Vew9wURr7///t5CkAI/UfDyET/ue0mIzWOrHqc/kuTnDY/3Sv/+3rA+CAsLJAR8YaZp
CfL+3fD4fAmgMrEJADVEuI0g5QANlFWr49/f2+IDEtTkwmIIA5rmcBSpqnu+xD8IYsMnYmJxk1Lb
+tkjXFb5FFXlT1P8+P5d2RWXVVJqtejy/l398mvLk3JkEZsxTrDFLUE55vB49cP9NfQhy2//D1HP
Q91p3MthY/nYnVd8R6XlIJm5hps6e4Y5Jg0e+5fS6Gtp01TXXRU2vURBu868j3o1+HfYaYM0+LWk
5bF/pRbUuH217NzgTSPaXhbzxUxyZ0aGjPuX0/alJziijn1ECDeJwLaJBYe/XwtRNCRJ2IMQO7vp
hjuzv/21EtYxc+0LWB5gzzlJZKNyynQvjVV4Fq1UIM7FV+RrJ/GZ+2tZcLK+Mdi+qIM46Dsz6psO
RPV+tMKrLBh82z/tl5MqHUTAPCSZSlOQYweDZ3uJ134bbhdJg2Tff62Stdj/MAj2dToIAmMsjCZl
HGRdhVf8qXRTN9ZSDy6X3RqtckexFwj8b0cE4P99h4V6CjlL7V6S8YtBZolJc0LC0YTlcEBD3HFG
MFocuRcTVW7HCNiGXloPYTDGMvIM54Fc1efzp2F7KiqOSYNWkSC0/IcFPjBhVoqhraKlPDgxaOVb
q36lZdZL7BRQIMITBeJIRr0Sd2C/oulyas9WLxm9SMRZhfQp8x2Jc5DAKXRhgiJsHpivM8ScDzZI
UN7oJp9pEK1KP8SyrT1zrb3ZUxdlUHyxfbQKvejLiYg8ktDctAhB3LaxMKF2v3JeNDQ0VBTMSeTs
T55yok2+ZUHpGes4OCHrqC0RnDoIw9lDrIOMzidkh2EL1Wm+GZwxkZbbOLHby4Q4ylXr9ixyrbsT
Ms23GcfNPZkH2V3QqRZ0BJnxmge1P66Ip3aVn5w+Sd6eWwQRk2J7aSSoudBN+2nAqaWqjLJeard3
w03szFtyXqyNTeTEG/HC/vyXaW29teVraQdxaXM+8sLse1lWcvgcO5bkd9TtvfKpWmsn9nAquxOR
+vYEW0QKxhH8AVLhwH0VHseSpWMvo9QZUe7U2A8VOiHkuF5/Cjnw14CNPE4oFJNCZbK07jt9KuLf
1mBQwwI+cMEXCArWaz9lfRSPJQc/zSSW4EqJx+88zVf1+Lnobu0idev0CenYnRJPF4Wsps+/jsmj
KiLTFMCqYmHzg4Qvx5a0Vtf1MsNXor3uuvNff/7x2MDA+iwoAFDbQU5Pc1uY2p562eaO7hzsL1nN
Jpc5eJLJdyQTd1jxE4VyCe/XRxuYFbNnSInBvAdaNXUfTWoMoYz1INIIWr1tE+r0xmM8rf8tBX/K
wkvS7504US0mpiH64Qwg4aZdl356wTxReNwdneh75BT+Kfh2BCa80g8fGFWXZpiaCmTaAfYLb9xm
TnVbrLFXB1SdSIKjmfanLfFSavb0I1NWV30OtrTNMwOyO79pjacTNjyaBjYjjAFapDY+SAPBxtia
qYA0uCgTGQZdUDmZwz6NTnpuuqcNuCTum/jYk7dkxZ5O9jhBRudgvzBSsleRrKvATBtpt/9Wgu9J
OqhTfVh1SIcQ/nEl63UX0FQas6Q3sxPKVKZX7JJ+OmHMU8ot1/eUqzrKrLl8DsjBq4RTutnGcLRU
rVtuSWB55ioy5fDlVNIdLSXEtm3gCBG26EHSxTMZqtZaAqW7Tuqrml7+WrFjgciggnAbmjLoGA/O
NDSHhZXZUCsn804UV22VStZd/N/JODjJurJDhVnAsRLztWpmOaKVsPsT1claLHEYfvuaHFrK6MvW
qIxeputxR7ZVgBy86yIHfwndxJl87MXYH1am225Og8jns/+N9IWCRzYVxLQPkg0nRW6bFdjRBnQ3
Zg6J3dlNZln6RZA4AP9jd9i1pYck2pqnIOzR0gWJvnTumFO+tO770ak409jGYGE7KK67oF+NGyPQ
TutE/sl+eilNbzTdk3VQugozLYZKQPIlEyRf7ceu8Obr1mvWxKkD7v06do4edQzIQ9tGnGJ6CLpK
rlXctOBWph2Vy9lVTuoWzmDJMpcj2LNwo5NQ71jW7Qs9iFhOddOlVjrIrECy17lU4uqEXkfNuKfX
QbjOmRWGegS9lGc6ppe7sZucdb4R5F7kG6fA5PLAb5z2pzR0cJ5S0sadkcyQgjsUmE640bvZjZ0E
GrnuLtRO52LgX3Qj07MChlc/manLFyGv6J4l+N7KZsC9IwDNQFq8Ds6IWnlYT0sJg5SMHfKcjyzA
nv5E1idkHdfzT1kHZXqqiR7HbOgB00G3k6zyG74mQewzx0wlDpJLJGtHuOMgT9MZR0OV2wLGcUCf
IQDRrxXFA1PZbESD1A+Tg5zwKSMSYjXIt51b8JV2ihsQfELjY6f8vtCDwhMxMyr6PgOh0JT0oVRO
ftOvFPANqHAyN96wUzY+KhGofOgp4cQg5MDGOWutyMrLQdYPaMN88i3ymFclcnAjx94m7ilCYMmE
w/gB2oHA9IxRbNoHsbt0XEaMIRmX0qqCv0oTHct5zpiNLSBGBTvE1LbqorodQUyYfLHD60Kfstsp
AQfh0UFsaDSAAOVNngXEUHjZfqNu5z5TUV/UtlmdiI1jiH1fpYPYSKDzJ2mYDLLb8Ktx17tL/i05
P112t1xaXgs0QHL6iDgGKvblLpbYA0uNjknHetDUiNzpyXaUM2opnHyS4gy3Erl1YKUy8k+BpeOR
8qcLDypNhiceJgz0TdcLgoc0gHpqr9Qpux7NgL1QOcyA3FJWs4QK/UqhpkHKXUyDBF5gkixA7rSi
rfNrVx6ra/sWPYBpUzNZVf4cO+OnMFdeS2xpoosCuzGKpOInTqdFgYOUg8EBs5kllloqDsVVFvD2
HeqlmM4x/96yzklSQ5rk66/VOpISr+Qsau8FionyCjca5Ch6Y083NTtx7h0JCGZa0Icz6MKpTQ8D
Ip0rNiXAfdnA/S8MMw6MAJ0OiKN67Mk5CAhrKEuW5aAHYKL5pndBGIw18Hmay2hXrP9Kt3VKtQMX
qVnMU72wpHag19YqAfJ8yedTsX5KswMPpWVRiTYEzWLjY4s3/SkPHWF7ySsXLXruhUA7xLSDLa4X
Uk2v65vYzRwqudTn7dmpHv9IYdoXxg6OkklUnJYlGG0qL7UKFACegW5+HdPPJOeb5PkzGNgBGM9R
YaVqEZLuJie7rv3Io5f4vPNnp5XTunW6rXWii7OO1IdXih2cLRG2WiRMcJN2GWBk27M3lpt4IpLo
o3Lrz/GqDbpV9sXcnjLpkYkHYdgEbAnNKVCgz9f3HNhXiejH8DkQ7Sf0OfEiLwE82YSSAP6I3FMk
5dGI2Rd4cLpkE6c9Wuwbr+2N7c0wHGjc9DxyaucvjA+P1PpX6h2UECXKucn7JQHW9RrvYJwD3eTo
8NsFSZ7uPE6a86CURCiK1aBAu2mDb/XH3K0c4bQemaTpZu5pdHUMtb5S8KCQoFYMZZrZL9MJVjhl
KhOg2ZQ7ek0tjafWMVcnMeQSj4c5snCIDENVhsnEQdbnA587S5GlelXnS48crrgM5WLTMjjZsh71
4Z/SyEHaz1EvMpyDiuKmugeyNKjODCdNYSZhBP0ZDZ1TkPV4jCJMACRT4N/eUNBAkbaRogsZAfTl
TexnIIxsunUGxCxen6g4RzoshqHz5wvXjE1y4ELWNdhCizUHxwQyGDDeld70HvaSm39Psz1ZBwcC
r3JEkkWzRdYznrwqnN5hAfcTPz77NzSzEaUU9kcRh27j9emQoSzGmPJe5rvkmqz6rZZwNtzqoHRO
RQk45khQ7gs7SL25qkdkPIcJheWGAjmChdD9J4GeWUB6w0sVoC7dPDVt4qO+fUota3JgXHnd9Jex
+VS0550Yr9uIOFOmQj/SyXdiZlui1cd6tK/nMF4bhH6L+LltTbJrmQy56dCxcPJoS8KvaXYxR+Xa
6GcnyUK3gWZcX5vFKhwST4nv7Xw2Jq3Xqtab+4AZhTSFw1rbTcbsfCyok9FmZdBuF6vS0UPp5anp
EI3dNqv8kufAxLJN06dOrQt3mLWfqAdejmtoZmVl3SZlJxEx4Gp91vDPWWZeWV3i4sTHatfrUfLl
1lR7Killm2RBOyhpN7sSxw7lOyvsApQZco7awKyyczv7zK0ZRkmXIb0xcSxF9kCgTaT8TPV3FXnq
w97R05WuPnNx17FviQ2cDi7dyIrO0HCZ8U85qf1kPodVFklZ6VRZ4VTca03m8QQmwrPf8dRD9JKO
/Q62wmHO85jUoZzCSMKh5EfGU2F3crTjQGPsJs2tHQYYBnbAENptMDU2/NquakqZ2qO0qbmacuaF
EQlaU7tj8bHo11m3yfLSjfvQ1clKlJt+KKVVxQG3tBfx0mO1edamayZ2oo/WOLIdU4SBIUI3NlNv
SJlEKV8N0XYKVzZfDzp1+gZ6oBZuWRfDx4oHNr2w5vGyJQB6mNqWUXHFuyudryIdBQnBTiSU25SA
Ilvi9tnVDM1TZzzN0x2GFfSYK4fGcFoI5pQtlcqydwMZnKrkgWV4Sn/t52+TucNjIdsmmIkpdd+6
9TA6JkyLKPMId/kcO3mf+FZxE07XE65cKzuP51WdNbKBQEvwjZlDDBIXidxPqy8if0Jkl8yXQ1O6
TU2c0lJyMM7McTOaZ/10peAuPd/XMEKhrRTIq9DlYERyzJ6m6SqLrlvjym5XQ38+81pG45Ootsq+
DHMT5gabvK0kLle0UG6ma2laMYy6wOA1ckm4HcttJrwWWx5BqUT43Mh2tFsxejuabm4Gs1lK1hZn
lVpZ/KrttKyqa6GuzRjY7fQ279YTfszpmWh3Zb3V867MNma+SdlXO75UbS2T9CnR2o/LIJ+/NdHT
2H3KWBLA8FTS4cJS3+D4kjralTDemOtcJiaREcxpS3PTdndZHskIw3Qgrby89OLhMa+3WfZNp1TW
XehXoljxeAOjRzeFOsCHG8Y2THgkXzVK+2H50Rrvu/RzTksoN4PMqxslPpr1AFETVMxLsKfqs7Db
zhBIatjS+WnQ46aYv6SdLfvsS9EEeSmc0IL2o/os2sifutyPWnwtBhgmIyWJMl0efqNj7aJsdmxt
jDLUw2PHxZe4xMhJKpHKgnS9Z3F7W1nFasR8OzbmeWWOkpLqQjW90yHL7fL0OuWWZCGEu/iGqvRr
NaNgmuF0jQEAqtHNKPbSvpKK7MLivM4SJ7WfijGVQ/8t6gtJ+DYp1nSM4IM3Ru4bcyEn1TnjcF3U
nu4DI8XSThoJYFOSiMkcxZAqsRc168r6OOZfy/Yc60DE361hPBNRJiu97arqLhaPCKjAjCgHo8pH
1XfK/Rmq9lQEyLAkYp3MQt+oz+LqWptlkPXUpeO1xa4Ts5Yh3hQKe5MqfZaYTyaqHIouddR4XWqc
DYXhMqNam3bl2KPhtP3giq51GMvdcHhqYcZt2VCk5kkq845BCWTG7DcwYqFJ6cwJXXU8d5oY+Ips
E/d3LLrn3JDFFMkeInjxVatqR5HbsrqfynPVKNkMhazD4Tv8FyTzLNOx2ObjhQ1BWOFrnm7t/EHV
CmrgACX+Nk06OetEpjHsvxVoU/KbYcjdhH1RViUtlMkx7gO7zc9onl8WVF2hWj/QuLlozLB2wra4
rvHwyRAlDrJxdBlqfWKUnkmvjYJ4dZ9s+/q7yWc5N+OZZpXHK89OuDd0+m5WpmMz8y7Rl3nRX7bJ
53CYHNZ8L6NNCGVYXyN9V8dnY3cn9C4EgqEsb0PjLo8fIpJJQYWHYP/BRN+sDuzFvsSaumG4jarU
saMUDOQKlDhVmlxNenQ7SwRRg73QmDaoN90BDq+McmcYIw8pAO11HzTtJUznZVaHK1ZPDu/Ki7Cu
buqog2WjLjWlsIV7AsMca6GBEoYZG6z/wxb0AToDBCPKcoJgWJj+JJL4i+EtLe7Cl9ZOdWmu6PUJ
kW8BIUUWBcoDRGL+hvfIoRusEwuGC9odvO7aWtXbCeiB+utp2HQE6r6WdYCactzFCoj/RT1YDruZ
Vyi87p32M3YyP0W+0a1OKPfWnhQhGwAvMhlZ1lxfY0JiDBw6FsgaIpsczjIJ5EHuRh45N77Ohtee
L2tUP3iKH29aXb70Ji9brA9VPbVJFP942e3nt/+6qB/LG90+Puqz+/r5Ja0/r73+Fj7oxycvq7uv
vnmzRfxf7Am/vG/3X1z8i0vEDHzxc1TzZon4zftvz3vEyz0ve8TsA0KwOgA7wTDtA/BtwpWXNWL8
AVMEhLyJ4OU6xmEG8HOLmGB43wiuLDsHQOxA3/FzixheAoBdHHCYhbkFL7wI++9sET83NX+2kEAb
Ctte3ifgy1SJv9mqs/isxilrhex6PPqWWQKhnZvXRpelXiPys9LqxKqcYP1nzuZS0gqQa0XneD2Y
KXGi4rEvusqJesV3imdMNkmDHYjjICoVFJK8i/0qqkNvYgZ3mtZPM9Vf5HUI1HXfroe2EYGyNXFV
m19aDVpbVniW9V21LeOxkR3pOeAkWEywLAPOL+ORGiq5BBZlPIvyyg8r1jhZmEybdOR61+JGSNqa
2zkPq4BFSebOGrUfKQA5g4pWpiRnmzEdbTkkJF5VkS1FbfZOSoSc87n39iLhR7S/Gtq97oWerQuv
xRACe1oUMu1wYGjaE28wb7mcohqqNwDJsiKTO1aNdV3DyWwLLJOm8TQ3FviQ3iLSde6kdCjNvGpX
KsX3wsrPUDV8Hlk5nng+ujR+B95fXhdBFBYboRCYByTQZDdV0Q4Tl4P4Qpo23sQkughby952Y7TR
UVRKLhJjRVJtw1xTpzLLajuYaXTT8Xon+AALiVEfbliqqi25NZL2qrYjtMt5PsqoM3eZaG6nJMpd
zRZ/J50I6jr7SmvVe2FGL54joOjn3dzMpd/psQ9mVN+ZsbkeWd15k26KzdxdRlHiR3U+r8Yhnn2D
NdO2b62VxhnAggL15yjFWFYF9Cs9zW8IjS0nrhNZk0lfzfZsSrNOnuxeG+cVaeGYSvFZyBiQ/4PZ
yhywXCT6lRUiGPbNDBzGoDEigw43zwFSFvOpVQv2mr15Dg4qYMCJGbGxDS/fvq7AJQwde5YBwwcv
E7o1CW/qjOdrGlmX1VSM294SQmJFxcoyZ5+FseFHzfSxSNlnTArbFzWgOpUWwBvQNAmI3ZaOVYxs
jdPyi2AzdVWVWP40r+NqHs8HLgA4Yx71fskY9rCCuXxrQCPcZ71nGhZ26ay/R7CgE1TdbEGPCNsB
RpIwwAxZUOjQic24vDQJX9NkatciKatzbYtpHYZdJCeYzMkpr1SQ2EXmTkPXQ1I31VkboSYQbfcY
j0kKi8F2cpbN0Z3dNTQwKv0QiVIFdThHZ+XyhUYqhX54TAB84wHutgDuz9FadAitWmVFvioKy8tz
9imms1hRMaIgJHkhOyvSMizN5MTUCBzyJk0oB/YcVlI4gip+OKsdsN3nli6xVFU8+FFsO0xVqU90
etnFMIprBb60+/6LiKpzc7KYxANgb5byMw4zUm8q4ll2qlW+OUyTb+tvSDRBXdH6PBxHJWtgQbxq
bqljpDXAcQPrLbg5BfSew65Grop1DdXJaYXRrnvY2PQzq2oCJUzjNjeb7ZCOeCswNIiMhPWaJymg
2kx02zAzPnJblfAPtaEDrDk2TaulIfJ2lUDnnXbz6OC5zPzRHJCXZWPr8upjYqKVbTG8jkNokaJp
C+tTXllk7QpNUJm71KOWgF1roCcqlt1mYuxcbnbtaiZ6pW3+ZNQdzLUjy1pbyQgtUUETvyqth8ls
uQtrUt8qYiSyDedBmrxisgzPVVHDQmltP2DSwSZHO/QOSVXkiSm6CivEd6k5bQtgkoacAEgVXHmZ
Iq0XVWPuir6zPItAkxcPk/CSyNCyoPm4UkpztzaU4SikhNd3aeGwXI+Xc3YGQT76pI1W3OiBVdL4
uqrwtwgmNFkMVyJqfGE2ZT5IiOU0FfkqU3Hqwo5N44m0TNe9CcxuPGZ3icLxltTUF8rOvMxIGqeF
2R+gVJBZolZtSIjuMhSGTpOMj02rBHQ8OSRu6FGSwjLO8piiMfguK+5mBE3JpPmjWWf9CuitoKvD
ZoOa2Zash6a4t24tFlmyRU3sFLARtbyroMlgnk0xUFO4I85sdF4+DjdUGRcxTlZdz8ubiEZ+HgCK
7u7aJAEavjRkDuSWxEW+HeougoIh6qBIqWPqGrgvoYUT2zraNqbxsdIEB9VAcz/vKXajpDfPJ6hf
ThSa64FZm8Yik2c3QHWksJrsMm5XskrC73mXA+8VmwFvqlWm8Y5q3Th1nN3C4u+53c+wKiCgVatg
JalfA+hBNx1pOkcJBmsuvLxPJ3zJ8xyadGgc9WS0TkxRty3DFbIVu6j7j1YXa1/F4e1M+wc7RImv
sRzLngbjSCK37te5tqgHc6q+YaWsMe9kNwBJxudsG4oqXk2hvuxESWVkW15nTOa6rptymzwVlVWv
eyE+wyKlb+c8W41l/tDZ4ks2wWsGwk4lwZtyuk8TVjmh4B8N1Z7neIrlCSyxAPL9sxr+FwywuWUT
i9Jlqepwx7DkPWas6mMnjKGcCFAG17qVlgWJHOtIO6SFktulaFyJQg6x3a9QUc1+BLHqq2SXjt03
jcj9nFTnyOChk9gEOu8C/T22eRmgIXhM2HuHA4pa9BBUjNio4AhFsWNehS1rvAyVxkcLZk1AwcyR
05XpsLNFLJVRKneANTiv6k8Y6/nsPDAWvI2MbXhbA9bXgXR8fbbWNEpGQFrwSkGTJ1vScqcXeN7U
LC6cTgmxLrX42M1NsdVZZcp2GqCeMHFmwAR63dUUQEgTnTVhYm2gGb3Ky1pt40QWIu53k04cOKoC
AJP9Nuu6VFphjfyxz/g2x9FXItR4ngJQdQFwW2c4LZiDIoEcGtlko/OebOomWidtga5Z4QnNcr+y
zcGb5057/QKJ9disBBxxsOu5Gzv92JGh838dT0t3cRBPgEph/QLAMhRzhA4GrDCIjJDRDfB2Xdus
9Zj12zqEOZKY1LawSHzOqqswyz6VfVsG2xf00ECBcUkdZRcljybIboN4sBxDtgbsc0qdlkCstsAV
P4O6iZbzysLRRblsMkfFEDpZVomgKkUo6zg2NuXy5flf4EQVkDA7MwtibqblS68Hc1OPM7QUvZm4
Zo8Xhnm86JPZ2KA4dRqbqQsMiFIi3mhvitzMFoAfanaRQ4xtiIIdHZi1SnNMRDBE/QVtRpdAo30z
69rpJoMHvzYpvMX5xqgWoH2A+5QgeD0UNq1ex107MF4mBvDHeqbfCt2PEl4y8OdhhJfkqvIal2Uh
e+hGNDZ83fXazWnRuo2VfYFVyRFSm5lOU5yxYTPPwFs2BcAHY8x2VlbzgI/x1RjmqzHtPzNbmA6r
4/tmLGM5848hcZiViE92DAQ4KyZLjjmPHc2uZy5KJ5tgnU8N+eARN86zweFGzdZtNlxkM0wMaEfu
aYsAdPUR8OcJeqiZ1TkNUAey6tPNNIhE4jxqfTianVARS2oqNpWR5B4N4GUXLKMscyksJjtioIaT
qGylTVu5tIBzpetT30jjz3ZEL8Yi2fQFvsU1zEFQ7iGj8hs7va+z0t6yrvRh+0jJkI5MRkb7EPcd
DuwMOAqjtRx43aaVFAH5lIpSzuABjzI4PioBdRsrdGMjHEwR2UQZTBiqAY5Jbptg8xr3mwLetmCm
seVCPSkKL5akXdLBM6tdIRoCvGos3NZKMyfMB3APIYmrbAVLiE0fB50Z346DgBailGU9EqBbO/P/
8PZlS3LjWpI/1LxGcOcrydgzclcqSy80LSWABAEQ4Abg69tDqjt9S9VTZfMyZjKZUhkLCAIH57j7
cVZRGPQNwKqhyThqO+DtUxSvO19OHnXpuuyMlDVLAQKLUdwr0VYsa8mRp97sFv4+++IbZFBfkzTV
tdV5clbzdrHtW9YDSh6TNWpo+xglYS0ilx3MUK6HBXSQACiLQeZ1mkTBQ/l1SoHyyzR8zJFuMU5T
jAC3r+1st8s0zv885+fsKqaur8spTXd5CkXulD8FWQrNbBc/DeVCajL05TlmwSniU/bYvQUu/rTQ
ITkGib2y2H7a0ongLJ3vERifcRu+INAONcScO98m/WNuvKuHQaLtQ2Z1S7u+sqsmddYmUVUKNT4l
xfBFhbLdjxbz6AXwVdKWn9tcHhAcDzQrAdaW0wlygbRSiRivpZuvQxBCgiHGAIE6BMhN/HEV9MEv
6SmfoOOawafeWQ+CrBhf0WdpPi7Gf+SAXj2El1XhCvqq++mkBrnsOrHqOgzMUPHI9/UgimuwlA5h
cEp3SMqK0quzWp5FP2R7DjenuryxgvGdZra9iuFeB0Do09/XMgdTVXTlLlmLTzPwB5AYeq76vvKx
cKfB5qiKYAbV0PENCBy21dB/nGcb79IUO1Nie9TeBHmDxXuJS4C/qZuuNGB7HFqmapcEH7aR+CI3
ME0g6EYfFs9Jm401Wgd3mwyKZ1pE9x6lXBN132LdDhc5Sb2D/IGi082Yfq4ih9qXuWxtJB0OMS0g
al213YfddpdK32Qk2KqYkMeoz8wGenEAArTqcL9s+VqPXf6wbYpUQ9K/SoDYAJfZDAkbO3LswjpL
orQaSTP1JGp4H7Q70Q67TYzfwwBoQel9hKU4j08ZOMGBp+NJT5rty2h9HZEiDSJ/t257tSosL1MR
aaxz1KU6OnsdaGDkVDRJ0Z39Nr2wHpkwKKBg8+M+LrcvcixUsyQIk8Z/WT0w/xD5a7Xw4YmJT8zZ
w2IMrY0Xcd2D7ojskDWjBM2AUFz1dPqsh4EeRtTagm7vJHD6rjAjSIRFNVaTKuRxWvENBV6CI6hO
h1nvzAZOgU8xFDlKq0ro0V4i0c0NkZGsAbXafcC3pKFG3Tvg5dVgg6zeUCCyaHmLw2gnwm3v3dBe
lzm9to7OyL1BRQLpozUXnCH0dVMjkziv8hzQhOnlMbm3exxcuk76mkfxUAeR7o/OeIXIjS0/rXsu
prJGQQ+50lw8BDlEzEi6MdWFG5tgpeXtrtbAKZ8QkngzWf85KdMLDgq8TTGUEUai9QYVRh0SDtmR
MN0upAybhvrzWmboREVZJQOwqCCmfR0YVA5ZMqMsKi9FOF7Tcvlkiw1XO5UvmQdRymj5Rhyb65Wa
u1dUZQ405Ws+sYcVZ1AVLVG661QKBMTSJz9vmGOLgiZP6bG0wTXzY7rnUXiXAhWimL8dUQawRl+g
BimCs53SV9H1X+lgEeZTF+8NDXZFDoqrn4v4VFi1myda1OVAVSPGkJ07z79nW+6voGN5RVclDtt5
KzV9LkjijrEOUBkIqLB7oAperKYSsyCHZRKuWo06Fas4xPNyoVP4jsO+Sac+qQNiX4jOXlZC8ib0
I+qngB7SdLFAQDa9awuGioBBlufHFx6tCeoGnKt9RsWRZ+ot1KgER6Sc5GPqW1kNGpW2WT/P63kA
4W8A/EgkPJ1WBOkhuQ8p34HnEfsIBWK3AQddgpHu2nkNUBOEXwMZlXuxZK8kDoGJRUVxHyz7uJWq
UUO6QMgA0GyTrgd7pn8jAsG33KKn2JYftl0G5ZJAPDwx5u7yEftGmWGrNqohVjHK415FfTMd8j6/
tNJ1tUl8fvLrcM5Z8JAF+YTs1k/n1WTFUYMxdEXuLjPY0iwPxqec2W+kw9forT0xu9q6lImve+Z2
y8R8Ldn4SUAnV2fxBKZ76A9LEf1mAKVQPty3Y+LqzAGf49QNFfMEygpTXNcCmo1ZsRwNWO17+dWu
Bdop7VKlq/s9L75HPiqOSwmgdy5NHRW83IM4tFXEJWAtX16iVnzNBxzCQ7e3rI+azW3mYFdjdkMs
SD2b7Eu72q7GAiiaGY1gVetBrfdG3Spg/ll0y9e11fMVLc/V6s1jmalhF2qJY1zIEyDd+C5HylAb
6CIU+V21a7gLslkcAzavDbRPWHMdxSJwyQ4R91KKDuglKbbz2i68IsY8MJVecrTRQHKB/ryBBE+F
cXfaJrs1WH+UF76O2/6tCN/sMsTX0CDWxTfGPwtY3XtNLgqI9CXrLebO3rmO742c52M8WQXmc0ow
LeH2YgHv4cjo/H5UHVB5BGg5AzIt6LRXeYh2LKDoaJYf70QiO+wBOdRrEY8ATUOwnJNcj9q56Zit
rq1y96JNC+3CrE8eyfl+yYC2FoAOahbZK5nEFbYL/onF+uMS9OWDnEAoTo/eiy+ETcfIT9OumwIG
3ENcgDk+LrEuatujLzKezwXZkrrMBlUbHb4xt0dmWtIQcnKd5/UmWT0JlkDfTcpKptm+I8Y2EQW3
gG4vJKyDz+oico0SAwEyR99iwENVLjNfBU5976PenJP4gLge4h3+o1dBNWY+wkYrHnTOUDaqAu1T
VgEL8sC5huKh3GJ/WTR2DmFBoyawpr2hj2zbxvMKvrofHBQgmqx1UJRvaCo6ks63dwg3HNqACbsS
P0HK1d7ZgImK2wH5lVUrlB22a2QwRvU+bE2xU1ZgTh14mBQkP46SLyQzpFLUl0jyx+6oxhheBaP5
ZLe8v6hl9adtmqByATWC5H2866cJcxLQ8JyKEAuLtA3aOshrGU/BcRHGAwZueEghg8h6CiQqT66d
3Y15Hhzgq/LO5iG9cr23qShPvRv2kEB8WiMYtmSUPnH7RPP4hUzBCYATWiSCgldMT+ljkvN9jHSD
L2mO3mdhD9FcpOCNk98y7k5oToBmqZuGmpDkNeTyW+iZR/AbPscZm4/0Rqmguu96HCmKQimbx/Z5
kbbbr1ylT9KVddohI9u2Vh5ANqCwsTqowzSdT9sOb4heCAqvjqHct/Jej4WrCTiSU8lHu2M53a2y
7OslBdjXTSv0h+Gsqj7apgdlgXLiHP096e9NEWRXGiKDmgc7XQV1ez+nH8Oyj85dWDyNNJOPRb60
dTSM5x9DSF36NkuWnRLAVOBkimYYdwnZ2AOXWDI27tRldslxLoGDL4lKarK80cWBCVHdZXPJ3hLy
PSjVh1JCq0hkjBxg7uldyidOKxENX0TO+B2fhKm6Nsn26Qh9AjHTFecy3fVp3Df9bLOHgAFEdt2N
2ZmekzGL7uXWPmfJKo4R8+vx5weWHoISO+ULKCFgBDIX+2XR5REwm7lkaxgddKyf5gJSLJWZV+7X
sBJU5xcqETdzzPrhB2/glus4DMN9P4pmYmw90cGNBz0E8clBCQXFEhofw+VrF7LP6fC7ntwn2U7L
sSz5kZsWWgdZhndzgMBLcbY7Qh8mLLQ7F/KsVgoKQCmC7PLjLx4NGidBp/cONOI1nYMPw5jlDZPD
q2YuuMpcBleB6roifcj3upDung03KHIClmrtSOuUEvnMlvFj64S8EAtuE5eNxsLAfUnVJs9T2pPH
kAU7nEdx044ahWKZLY/tPAGObVtyaGUCLWO4wjCHub6SPWJNjlTrALwS7Fgc8uM0cNYkdj4hjdOv
0exqpOIPSYmSOxxwd42MP9hx3KvAAXpO1LzrGEo3EghyYZDxDDRIq0KAMYuyZ8nZK0dX7U52OKTg
njDUaC5Nl3IXbw5Yrw+mAyLl99C7uzkiS4P+b/uw5chAF6BiEU75KUNu6bvtMHF1N/NseTV0bXw2
dZdAj8tlAqxHleka0rHu2PaJuRiauSqex3gnacAPWiTkTbWoPn2s7Jn3fVfxblruo8G8lfE2PA5Q
4LxZf/RrLD7eLkJGgX1cSdhAUZe/+tV3JzfaZ33jByBe7Oo49TiWc6i3cfJGd4bNd3oFeNKjzqk8
ULxK9GzZTRRBi4bi9zB+21hu72iNW+Aa4Hzl7gfGHk0z6AG1lRU0+GOzMfzoIeO0fr7vkx6d/R0D
jD8zU8dB3h68k6hfhmXaFQKeQKQdDvnq88aTFqK+ZAO4kI7Ai/NdXoxF0y1ZuJuixmzLM/YZOpsU
C6Aeg7fKjs8o/jdJrhNA04Z7jY0fX01c2LPyWDBjmN0ZtZ1R7MkrytmxSxBWy4jvxlnaVzex3w28
Y++SYcrrQBTYQDHn1Qjh7GnJ9TVPg/JRJuFUo3d02vfIUObShde+gBawpMWyn3O9XFkZoZ5eVqS5
84wscQs+6qTsT307gJwDsOzmXjzESTI8tAheAKvaPeqg5CwUgKE1Wbf9pNyELgzB4rWmS3dPeyjn
GBvqbF6KZmvZd/gcZce1je7JUCKE05bUNIfDRio1ijSz2mYVyXi3xRttsDNOvhvjD/E838VO6732
+Hw1lOE7zHEQr8iC+quD9DBXOJnjCDBaRMQ+YPkxSbr2MBpBX1yP4DekqoJ4yH2eJUENSLGqs1Dc
xwxYEJ+ZfAOuujRtX7wbUFWnkenlBPOT8jD0Omx0AiVl6Pv9OHv7cTDwXpi3rGsCN4qjHAf+WK4T
SqTV7jeq3KdpLK4dd/Y1XlGLpEuy07ovTmMbTXdTFI04is6JiYLXUMco22ANELoEanIDmaQEA7eO
ISpvuj1BM/EGBovsNkwvgnn+Jei2s85Ud2hH4HoiR/IxGkioy3X+jdJ2g6cMdvgYCnxKrnEWltu0
XxHka8MUuGwnP+RJP59gZgvgEbIsyL8MhJ9TedeqVV18+GFcuoqmm0MxRz4KGj5zXEDJSAxQkC7w
GspPXa+C2toS8uh8UE1Ckn2g5HgS1kCNINTOczCHBpB6B2Rsp5BK385jU9qDtCyrZ6bP4bycf6z4
uWwHEDcOrQlReiMFVvSHyvWOazHddB6ATINCVCQHw2pE3u+NBc7VuaVqnUR5t27pbgYEMKcrurSg
B9lvoRr3sxoT8Ap6vZ8H/bDpYrvoRH+FknJivDxFHqdgmBtz/LEJrcvQAGsidgg8hmX9HgqMrHI8
f99u15GFMjz5c+jN85ThZ4S29ZHk6sviyg+wU5GI5NFNAR7dMTIEAGBv4KeGH0LcVYEEUYWK0Ydt
cce25uZjCwApDiu7qK9rjipqkR27QE+68a07qBtuU/Rpk4jgbuQemX5KwhqRZqjSZX6K1Ibw7TBt
QSoLbJmZ7hTos2z14MvL4q4YON+lMV3u6dx2P+lGW4CmpSY6AP1Sl9gqVjFp3b4V9iyjARTGOI3H
ZAIqC4h6OAhxm7F2u0Qx5ATwxMNL20I3wHySfRHQIwFQBOBxmQ8u+y4VS06pJKJqI2buEug+21G+
j0tIHqaSPa0qYXuXTadAGX+iNiiaZQFWoi2cDkR6DciYX0lMfgMS1+Joh6Cj1mMIi5iF0eu2caif
x0XXmR7QWYLV5/N3mcXmYc6hFo3lBxl1Mayc2vvMYQfNatpJgE4XdIMQ4ZotRaXkbvzptn0Kbgvd
BPK+E9LsfZzZWuflI40j29gYhGuXos0AuSXfS9K6O0GvOJFR3/oIJIeM7EmE/tp7u4InH9ZjqNdk
r6AMFyZ5CmJ+B7bfHNHg2R0WSxbov50/JCFIywXIhymf+xAD6GJfh5kiZ645ARmw0nqNuv5cLN11
3pLokLP4GyCG/NTO89kZ1MG+g+qYD1kN2rcAEARwIQ6uAJ4U9mqqkLQGn/SN07aJfOtYu1REGyRP
tuX7ZRzSZuZp2/hJyr26caJzWJ6XzZRYXgzYfYkKiQn3bVEQYglDK55EvkEBv1RBi+DRDjP0QGP5
NZkXf4nH61yM0Wlcg6+zzKAimD84RbPnLGw/QKKk78s+DCobQh7r+gTFkYFwJtLpnqHIqt3QA3RJ
e/k0a0jL+gJqHYOAG7TZfmU2ghaFfZi6UQLCgjRiceQ94f5QFpqfWg6t9KhsVLFSf0C6kVEHUBhQ
zC61EO07dV3xPRP8ARYeqoMKi0cxIsfaNhMjBibbPg44v/74i4ahaIAtQmG99lg4fXaBQuB9Ald5
NSdAbpe+5Q+k9MveQPVZba59Jxtf0JOBzoCkT796wBeVgnB4XiIkEWA1KwcxwrEMAqj7V+SH0Dog
mSkiFJnRp2TZzm6Z/BVd9y9dm0VH1yEOo+ljyreDRL3q6zSOp10ZqAw4MOr/HGsFGwPSG6it96HN
rzghXzjiBNbMUpzIFrv7NNSfk6l3DVq/CmAV5CJau9U9VPptiHI0HWG9NzsmLu2a20M6R/c5zfAN
vkvqgc39TvpQ1IgC8IQy/r3l0ZNp8+sohbmEczY/5q35PTET+82EEFjEsSmPUAZ9TSn6HCA3/xKF
6tRDL7Fjfi7vOWQSQ1wAptK/8WB4Q02KHjReJqjJ6pIIeR6L8tLxzDTllrSVzSAU0X057TfBigZI
9/Qex4jtSRx8FKl/dQNPKpJad0dWACIS3wYVHXl92UY6Nq2dTrGBs1pvA9lIf0uIu/VsgJ6izQf1
5DIchVoLyMiz6WDb763pxQcf+W+D6hKg3YApigI0NIWCfdpoVUTJkfAV6xKaU0hooNaEVH1j61lK
vZ7XxVnc0zJuSPnNlQWEHsiEmnm0/ZUm0XjciH7VfkaGmGRYO+n2kSiR70ViT4PvYdvXofsiCNoX
ByniNSYA1RWczV4SKHD3DKrERmuEKw7fJda9zzSmezTEoBkC895cMGWyQT2y7NGg7tvixB3jx4Lj
DDR2Opr41inCpg9GtuuBqcJffPxiMuQLWWGWg0Zz82VTCn0lLfZaBNL2RpftdBejSRDiyUc9Fw61
pv24pNHDsLo3dBrsSIHUl81vS9Tdzz4FPJjbXb7x566DQ5RJBujIAcdVxbHPEw6JIHP1un2WI1IF
TXCOZBtkmbN8HoFkNetWQmDclQLy/hIwPJef5o6AZZtQtMFvp4ly2+5Uob8C+KuJTCEmRzaT52j2
Sb9ILI76NpgeyV05JDh9Y4FRjjCki8sXEbcvBoJ2Dsgqtr2qiiW2V73Ij2LIH6xP7AHyUlsvrByP
0eJFHXWtq7QKP7ikMy9RvNwv0Bymtyx3ui5qGdEANhoIRHN+bANOdwmiI6RVEE71i/4+6HXYC2aD
vWmX02LZHWq49p6aOagIIPxto/xMZv91FBtWzgyAcWL0fu0A97CQPKKh8ZPaABSO2SXkOZ7Pkb5L
dtIbLw7MQkww69VddRbec7OAuIhyf5rcV5qBbeiF+pCsKKi0XJ/KjdLTUKz3eHBIEyHn2HcyhoyI
wVFxdM0c3cqT9c1gTpYUKd8GUY6x+Ysw7Xs2RQWGVYJX37qvwUxfcoBDleaF3M+dR5rtH1WYgJxd
4qGKVYwcC7CRnfqhTkOcy0CQ2X6alGqQ9xYV3RAXVSvzJ+C3tSnix0DjLEA2mSPDwN5Cd1I9UlXU
4GiRg6DodRGQGFxgWwC9CYrXqaj0zSBB0QuD6u2/8A+1oYpJK9Tfv0Ek+JhMTFY0A4WpyGFL7WnF
1i2n+0l01+n5UMQbtE7uUUp7ZpS11XC2d0OADocIJbVf3eeIk4+dSt6SgTVjsdzNIjqF/nvCYIcS
9K+x56+ahlv9X2EChFSLDKU1zUHkATMex+yljNV5G/rXHkRhNKT3S+vlT63h/5NA/lUJ/PmzFP6H
gv1/dPLXfz+F5m9fdfhd3Yyup19fdBvN//ms/88ie7h/Sxh0/8l0O0wTiE/+7xL73WLU+Pl/ectP
hX2W/QvKpwRduwQP4CH5zdPs30bd8MQnMBGAnxhc35Iwgwb3D6PunPyLAHAHN03ArgNNxRD+MOqO
k3/BfLUooQxAM36UwILo3x0Ef4i+/9aoO/+zKAS2cxEUNkkM5AXaqAQWcX8WhQwUAkY1gBuaiYLt
z701IY4yqFS0Ua4hkHyHkHQy1QdzDd1XEbom6VsfzrWMyQot+JJHvIxPOTXl+hwOqKLhgLyRDD84
lAtvc7L1/k0hHem/hxTw8VuquBmRKf98v+rhqfZMJiMzaPYgAuGAZLqZf+66lWgNraTB77ueDfiU
YYLSchpEiF+YNcQHp8ZE7uICr/nnvI0GsBPzFBMLmb1UhQXZb012304CKgvI7m4/5AJwMfx5uL8N
o09afOYydg5A7DLGHh+N994uY1EZ77+32hJ3gRvSiFdvPMAXCbL4GyG3ZOt357ebciJ0i1MnxFbg
GzSCIw8oxN4BMqjmCIppFK1hPLe8nrMsWp/lj4sKi3TA1/glw6yYFTXfesDFZTj0VTDwz64Tqv++
TAUG7SeEe7eDLV26PrcLFJ33A5w6p6gedKdwj8AOwvO0F/Q2aVGh8DIAYpj0aJmnEjcvXVomd1C5
WLyp71NmVfPz2solFf1NGIu/04ziCiD2yoDT6NjgDifDgA8r2xV3oC8HxT+naD/uvwOa4VgjjqKp
bA97lAEfOAYLAzLmx/Y2t1sgND4g6sQYhYBHfH7zy+vj27ChzbP4nY7Grfjm4zluix3sOTHhP1fJ
kuT0thZ+XmTf0hlYIS36Hgm/BKw9PNBwxo1xGQ9LKEBBvx8G0WF0BXD5aT+AfMe/Gelv67gEdfg9
ysjthqQclBRuTzuNGMAU3iTCYZuWEjUzx16eaz8jnYdgN4hCjPTn5xEt1gkCvZJ2DIRtnKvs/o8X
yC2+XTu8tAbQvzwIwiluxp+rNGHQNpN7yL8VXvLzjvYW8llwb1u8eGhKrMSNYz8W+AysEBcdixjD
zdeRC0CjoCz5mx44RH9iaGGztoff/W3r/bwxhkLmF5/7GHi1aliWUeyBlvY97oOK3O12yB+7L0GJ
HUsIXmjZkzea6HD5JhZk+OjXHLFQNh3eZvznpf387DBEqx2AoNXr7P6P6QvQqocmXQ0pC/smf+ze
vKD4/ZgHQHggnaRdulLQm6PDuvQA1BE7cOUUIxlJsmkgIyPrQ/tPFil/bhvDUw+gfgcpkULjmUVQ
f/0irOw33249K2/NFVubvmOmtnZfTHyOkGylFoKFEIOBvdKKZJJUveNFdo6jbcRvgoQjZBFTmuhh
0a3B73/+Vwlbechm/uOM+CMO/2fzzZ9F+z9HCjF2jCck5Ajx2S9SPABVvBU6IPXPMepRo9mBdLHD
N2kmWngtDnGcHNWy3Gbt77/89uH/oz/Fl+MLc0JgFoNTCUXFLyFfWj96fyNAZAJSAPqVbcbVTmsC
3TuUItR+cGmb8H+Q3v560OBbiyTHcZbfPObLH/42/2kiAzCgTWMFZ0KsTCOrP+4IHqjgMP12cg7/
+fcXSv5ypfCww9MnwjjLyhx6u1+cLDh6Q4HlQLwddizOXoZs63R0gLcdNlwZtXl7ycpyBoK+rkku
P8YraDlIR3s9OHHXETyI75GOc4FICvVicjJTjzUCtOc2VLMFGYU/BsDi4h/11Dj6/3yLUrTc5Qna
6NAABU+MXwYO/p8vW+hMXa48SN+5Ell7AQyFERejmaKHfIGvPsw/RT/yfaFaeIY0NKU8OhVqG+Vr
CoGrQvOp74v0/e9n9YfJ4Z/WTxbCQa/EGkoAZpfRL4t3Xct0y3qgBAK+OVidgsMGg1X5YhNIHiiX
GF/Sh5gqONt2A/rZBj4HL10qiuREApomR5HlWGYeZ936TPMeJ17JxnCCFCTDhY6jddO9zv1tnSCx
xS41kkO7xSeZbjO6opnFb3IHTnD/9xf3lxACGxIgG/BEC5McncC/7I1uZYSyfpVgb9F6+HGiBK3H
IeJ7+09r8yZh/vMsEjQ1liUaJdHU85dbPAQwB4ChGE4UCETW52EgPdSIPOqCYKnRkhlpuIjMmCWb
23L74EYoV5caHTMb/1hyzron+NMZ+w92bX/ZMbfHKeY/ngORRGH2647ppmRB7+Qw1PFMJPkwovFj
/s5KpBqnsVvpeM09jbN/cA/+xdgXkeEWjvDMmAjPuANP9Gs4TJXfaG6CvkamUwzoAChDf9yUQyZi
t7jnLyCgfHrgCVDPY8wgj3ukoVQhAEFn4Dww5LAF3PVdkbjvvitQQmmeTRkU39ADYYV2cd8FLy0r
3HDPwb1v7wr5JvuHy/hzE8TtKiAojEHyYeLKDO1Yf06lOdSJifMWTIIDdvxqLFPGoIkgGP2xBDul
oeZYIc6638DVp7+t+UbhMaFndDPt/n4Vk18XF6w7MZWQ4cUwrMCgflnGYT64VnR+qI2AmU9WdYnB
GtuAbwUvWex7bMqyaxEaeig1zc4tMcveIxViPQWRyBNwnAnq4L8f1a9r6zaoDI+0gWl/9r8ENdBS
xQJYZ6ht0WVg89o18jh4SMt6kJ4afQ78o4lig1jy919MfpG+p0kG36QED4ZLU4KW4r/Mx8JzLXK9
9XWoVULTh6wMNRhuFWf8BhgsamqRj62rnWGvg7aPsmwiI3sYO0EJPsFBsyOgVEE4GiShIp9WmDGU
EHj0Sy14ip6cmgcAcB4hUkY2UWfjGpNXkkg8eaTigKDCJ0A2W/zaBSyCRW9MnHKHsWQ8ReuVR7dk
I1AmFoc0dGN23OQoog/olyv6sYZHfliesjyy4ssyJC57cDpCJ1A1dtLJFtpM+JbMTaAFoVHVEs+H
qSbwQekVNGxJgqBBOUC3u1a3E/G1YyEoriW0FDRDq4KAIap0EPuIs1I+DsyhmHvtY3gvxJuBZKxn
7T7PtGx5FfZZ270aPwfs92hUEAo2ImRoONr1s+L5xeAFIdw1ZKDXC7I0rr/jMFhIeqQLsvHGW2ui
rxlnWfkltwP3V14YnXSVpXT0X03ighbiJ4ULP8YAR4Oq6HMJ3oMrssyf0OrY0fexRbfjQ1BuawlI
BtFog7uGWNs2qqOJr+03yQVa1EBTQcR6iADDsgFC7gk3DVJ7MYWHcYbeuzv08cSy12IxohOVt1NY
fAOgXwBrGubbWQuNMtjzj1MwQnUuHKx5Lu0yhGhL9AEm/0u55TL5bVm57tMDaq0WKpGUBQCmAeEB
ShIVhKYezEjgfGYB36QpVmAgYeQ/gJZJRgcPlGiLuv8m7MyW68aRbv1EjOA83O5Bky3L8mzdMMrl
MkeQAEmQIJ7+/6CtPl2lPuGKjmiVpT2QIIbMlWutTK76cEnK9jqf41wIOK5ZNP3LwRY9N1T4+4FD
OMEORYe+JPZD4s5XewIDVFe7UWTBpSamkF5M3gqfMO3u5wZrgOs2h1oDwVl6HKst1hOc5n3ipwrH
wUzmnMs2NN3XrquE/OCVrSxu7NbnEWWtBYDy0Q/DSWj8bLwpq68CifLWnKZpiDCM2IZ8/NyN5Od/
CtBW+EpRLisqAktrhvmmmqMdrW4AM+9dQRxjPne5SWcKi3QSE2/WVsT+dZbZng/2tFcbfLWojRfr
QcNnJ3UJbRbIO383QGqp6LfBXLfUXAhBQoQuH6KdB4bAn55mCHpFn0ry7tHvARUOSQHP7p2J943g
O3TLEUjaLLDO2RXGjLpKo+Ues3BCRCA6LXf9y9qx3fDUhpax3gcqJ4ye98pEt2Zpqr26xvU028s7
NdcEPgg7yZ/rHeXcrcCzwOUhqqUCMCSdhy2VGEzVVGiGUBskeGP1cr1LDI+Lxe/DTUMfxhIvv8io
RdJ2UO3YRPEJCxj2aWdr0rxdi7WEXR6VKaQcapmZiyFWFECM4KipP0zH0niLeRJrwAj3jv3yZtbk
ZbT5YJviqbeLjtcPC34AwAtNvbpH1/d18k2nLen6dUPVkK+j2mGeiueUikZYNcMiF6h14jQmxbLL
Q1yVJqcPCz766d2ILIMgdAqrng2+DCpTXhkL5RByfVBT2yxKfPugvKu545NSsYD0IChJ1Y9ZhWHj
X0WV6TirGvZGVJPdaGs4VkMqN9l/Yl+css9QxFh5h2INZdbe9KbdOe76HBLzt36vVfvLwjjmV2zI
s3lq99zwDz3L1TxlCI5V8xcgTN88hnIYO+TTkkuIbEr6M0vtpltDfL9OD5f4tLIjh9SCUYT3kW14
hoNvmqaUJ1PbOL5ZvZGlk641QSNdiwhokaI6ULho8SOpD7KA1/lV1WmVZ8dgHJm51iuz9A70gSni
xZOd35VrQcJaAv1B95L9jGp6bRce29rVPHHYLJH6kSYZl2ALheEppeOUWLWbczO/S3pm9WmAfax+
XJK50NimebxE1mqSRN9hwx5xY8Tg9T9rfzTexwpmePurAsJhzQtMF9I7qno+z7X0Z/7SLXOQXuf4
SHbY+5isJN2A/OSzYjIqK8m3BCcX8JNBGHJX8jEXyy7PM9RObKaf0mCR+R2EPqINW9quxYgj6WWE
okezs2zPS0T0FdZWOZZnbCOpD8vBHoJoYWvy+pDZh06RKAbKdzd8qutGLG9M5s95deBkU7vzeFvI
MAq4WFzXJTVahp3LHyDap3ecUeRP86aIcqYBEfS15iRr96PcQyajQMfofewkJ9g1QaS7BrFjUgP1
SyOihmKFGE39kOHIRPF43PHNDuqrfpSUGtpfkd9M3sd+bGfe6IWBZdtEKMFHRpbf/jIq5uGOY833
NkPCBKvWkNtt8o55so+9xWhr74En6i1MmH79ztVONCloxBG7tqm9txM41t2km+d8qbTqR5ylK9vJ
EM+eGs+ZGmrxU8zhIB6DNq56uPth0O63l0kW7xH03GvbdiGe1hueVu9w7lyodvWrCOVJpHoeME3q
uLbx+XToOIn0U+QDBj+SY7I0ykiyo23G9uv3JlRR97FP8B+EQCin1ftAX0GYkOhSmjBcjqFOKhY+
GQXeQV44uKU5Qytv3wIyjsEHFa0i+NLkasdoYpqaCePV1VP5e1LPGfdBtt02+Bj7q8LWed9Mdo3B
BwgZxMhAdHC9ko6FWzKYN0SQLqgNq4ZBpmDNCOkBxsJ5qsp9e5fpsFZfnQA8uRp3ySxpoAM5uka2
oLWnqG1nxjGcOnpC4PPmm+lbNfUF2+gLLrLsonls54DpvWae8ii4FMbEJyXMpqqziHMZyVMz72l6
J+eNJRp5xts+T3tdlIDRaZV+U1GFgiSs5kn/QRE6Eu/rVKUVEp59ZMmHbG8p4U3jMntyB9193dOR
L0woHblda7MhjIFhZdsoLTjhVzn3Uuf32DF0FOckdbLySulyD4YDhX/SbnSvoVuXS1IRHrOBUmq8
qgk6ZHeG/91l75EfR3N+XNi161PLfzMMwstqBlNu8TIcNp+OUbe/D8hfY0GEITSMJ6Llfxl+QS5T
+BsWlGREEPlCR4MCggE49wVBriMA2wuC/vuv+5/Eo8gINvM0J/yPkjB6habw6bLHTqchbjOsPmwt
SsZkfD6c/cA6iCJtGlbh77/2NciHiwp9v+nA6nqzp+BP/7zLamqtRwTJ4bTVFWnGkm/uySJT5DGt
JmEtxxDmOKObAO+K6l+sQVw89894LwMlYH/C4x284Dke/Nsgd60pvCJCMHCpxlxqBiBJJdj372/0
9fhiIE8+R3QZgVdBSnsVWTaG2ldGQH7w4NZyH6KmRUZxADVx96twwBm/L6mU4b8Cvq5t9N9vMs1I
ckG6QMtSOqUGr4GycUPX1Bj5C90ZgcURfBE/EGyLZkngVpsIJfWVnoYZH7248GxU33t22dFoJHmX
JkicI18s8/08BHb8HrWRl3+dyhS17TEb1jXs38zRluvl5Pc9jNXrPC6dWDfbEio2tMMK1+K4qiLG
6WljvzWPqY+50GNH3kdMhaYsVzPyiKmN8epuELHQVTCDMNXbZM3KqwL5Oa/r8kQZ5FFDMKJyqRps
bnIULX5kq88ZKvOQZltdoxLIxkMxUabydZxoyMk4+y2gHFUpSGnuhzDbsQ+doC1w830Jy3eENtVp
MryiRJm2XTWSzS87doGdZn3C4asr9yOpW6MTDP+QAy4PdVo7ER88fbH/ka37EnzM+fu8nS9Lc6LE
Qhnfs0Ba2ZPXgad9tVANmvjsi5yd902+psarUJPUbVkcKfPUWEFQ8NLrr3ahzoGRZlIGsWN6mmHE
ubPek8XeUDud049L2GzcEp5Uc/8gxy6UkJyrAHDotM+igKgBZUdtWKA7U5zxYDgCbXD2kkYU3jG2
W7KgLg9jgwVlXuw139ZvCi7pFZOxLB7pSJuNCu7toPbkjWUgmaILOk5emKogV1BsK9SU3U2LTjdG
kNUlnPGwlSfo50PbRoN3Dg0OYp+KMELDfaoGNUGfy0YAsvzQiLKr2qtyreOhPZkGtn972tCSY1rS
zL4j8VWxjhGI7Tty7vA4kRgv7xV0nPqTGaJi/OYNKi65lzX14Aa3azLU/rlOp1Igv9MZAo0rTo8V
vhxHRJLi4C1l1y9XO2TjXZ3zcneTr9Y6AwIA49/Z+T0PQVV6LHYOsJhf7pxQh2Tr3W1HsWeYTFHV
qeUDQswWF7C9bFJWcoAeCtFcolqfw1LkPNDJmfQWwQ+2rM18A+hoFcU2pLtQdEnQBvuwElcm+yNo
mVnMzQhfyZaniTaTPrEqFJrRT2+QZFTFE2jAioow14KD7IaZOfcBwrZt7+BR1MPu7dc7mESkbmpN
f9/pTTgicESaInTtI2L3AA/aDxxwC+/rIK7ASAfl2bdT06oMDU5JSJfeaWp8CwIeDGvT6mi6KENV
U+9b0P0gPDdMt8tD3tlQl1sIXBETq27IQ54Y5Xr5uVEpbsYjIiaTr0dTxMybo7bQUihzTaZhuOeZ
/QnfkBjjkOY6s56/3Y5t4fU/Sgwf7Je0liN/oAdNuXHQUo7yxDnmIigwrtVONeAWxawDK3EOJXpI
9Oxt8vsWT4GMPiSIgfj0rop7tp8kR3YBd5hdbWO+0uRjNPYaqxGF7009lHmFbyL0X2dH2guEf6ei
Wt37kX/6rItszHIuYmV5Gdgm2coE30rKrtthylEkr3dY47oLmwnA2NM6lw4FfZTxSSbFPHa9CwLr
PvByrYbzz1V0dbrhtzckg96+LarkLnrju0VqeUS8ukT6yI8k6SqGAhW1C3MjuJ6foe1UxXtUT7CG
bxJKuvbLOu2wB5qhdgsUmQN6rTGxa3m/+FVgoAOngZ6X9yYLVgdWhYUrVNapR30BTLWG13qYSIvM
42X8MUoqKrrS9QXx4AGrN4G+PrcprFfK/e7T/bx0z93G/BbZkhDecsv+E7t/PD8SFGLunlF+5P5X
b4J/vAxDwwhuYxl1iBxqg3tGv/mimjAaA+RCqUE1X/2YhtxtRLuHpteejIZmUOCg4K9MPa8dQr4i
swMvvESOl3hIXLYtiKbA4B5iJvUDJ79mWjDcrdwKp3GaeyKTBJ1Db1JCaPhCRgFZG6tWN7bNGnFf
K11LeDpg1u5RoIyvYp7Bc5kfiF+yC+p8dX9SEb5y22GPE8skeXn9gqzPPM6T5VgDjIMCAFfW3UxW
p0xryjkeU4mwUXEvuErs7q0COMnn3OsjJvl02VznIi+X2wL7AD7osjGrtneLYZGTe1dUl248Ljff
6dxN35eBC/Kdin7SJW56GALK7v5yh3u65zzOComo/dJ7yFJ+vKwinNISPlssvfs+b3KHynJZnH00
Ju52n+9pFL7hcGhiXCjuc8+bOOU5+twplfaFYPgmKMLivlelgkzW++FGN9RBm219q5sIsRPpbh7y
VZfjsa5cZI43Xu4vbPWVbpP1Jo2qdKnv03io1OegFYEUqHPKFVo407juP4CfGdtBN48plV1htaDA
hQimZo1PVRHOOsT9R3P23yb+vPRfoy6fiQous0KsLcAKvi8uxzWpIoJHsUayprOyWNareZCuFrgg
tG3ra18oQp0NNHj7DBBQ1N4hCWEBfEfolBMWy34nW92LNZ9+ChsM1U/030wmDJX8rr2dR8QS23Fe
mMRPPhKz6WtVVIJ5c4HBZBeQyrA7k3YvmyqW7hMkEYef5Rb+ENIydHkYzYwgZHwbe0Uu0Xd4Vd/L
42rAyG7wl9akO6HCyB4Hq3h1K3vtF7dpdGNLQmR66wr0L+DkvHOt8207S2DN1ZC40z3JosoBj1AR
v3sp5Bs4xZAGnYof28/JTH/EUzJ4I5I3dskDtXD3RQLDG96JCoZLkQg/HS6DO8YvaScidlxO3FXN
cRvJb8nepOXHDscvfsXxT51ugxnp5j4xOfeAS1oNYgJjJHcZV1R63LNRZuV5dOEOt+DcE21hBfC8
XW6FZpV7MSSdb6hQp7C9s5xm7la3oCq+mwItKWYqUTc80ldg5jPzeoCxoKAQgvxdYB8yEkcrKhOc
dqBVYw7Nj2CEo18de+Ys6BqpJi8H/HBXp7I+bH5RZ/b9hyq3SDnfUozP2L2WvHMnkgw6n7qH71kH
L64QPMOHoG5Cvj4OUx43jO6eMYM/mcr2jz42McbbayEoTwRh47gWxfPg6yyAl2H2Kqoh7Ku+AtMQ
ni/eYNXhProCKWckLe554FNlTVuPow1FAR98NMGWR6eogj6ERLs0e5njoNLvPQLmGcH+ld4jtw/m
ecsukHtLEf9EHDxI4mO9WwLHKWl9yaObiKs+7zs1Koy84fNEOU5+Wdu8vyRKY+Ov5VWzYMyAr8Q+
SoXPQWWnnMiHhctEeE7jzbwxQS7oAJaBfOcMLNk9Ea1rZOgqnSu2agJdxnvQPPnsLhSDm6iTiPdm
eyPU2NfjeyKaZESeiXR4ADFSXpHdNa0tp/pDmYTuTLY45hXN9SJ0WlxhjxRJQPZB6CbBsCRcdzUe
pRdUVY9cP/Kj9WptKExkZ5hYfdpDAth3eCR/jNhouh8rWT7GOPjelHnUnxv2YigDx0gheaGLMLyp
ukGxpfj3VvxJsaiL2vmwrLkc8z/7MclsBiKb2mYvf8VrtrhF0+bGNxhzOAs7Ci1Xeg6cedS97pDR
1D9slHs6+uFYVSkELG9HFUeCGJvJGvafzQTsCXh292kdyPmo/CA2M3ivhlsJOEEo0xIjHsa0KcIq
o7FBUEPQ5/2xcFLJNlxXW72zi/az7Wc8Fmixbisp8mINqLXlUgZ/DPMSp0ggsmaoCOudXn6oM1Zo
I7s2PA7zlAV/BYTJZXELkSkI1ocA/IirTDqd8WO1STsxYSZDMHXrV6PAmraph6Blz6zXdKlA9RdR
y5uGon/6JkBUZyrUm9lSLudACG0G2jV20xJER7N2cbzeNjaPmv42d8lzfBSEmZn34OepnRd0XgZP
RyqPdc2Pbcrh8aGZSfi4a29fKUQfl5BUJUywj0siv31A2JzFlcTmWNoy/cu3YTaO5w3iHNlvgw7A
i29x5PIUOXmFN+rN3HhqxwoyMVX5Va5JlwZfEG14xdcqXvCsvYb4V6H8IU4hGbynjpetcGlSbuhe
+3rPn/oxJPn83qU1Jp1HrKYKyhoJXjsey9hjkgrO9XGFGg89RKVxf78V6xjQ6Zvdn3fUix5jQhiR
d3l0Z4HEGdRBD1UXXS/QsILtpAbQuB9VnNXIgaq8H/fhlCJZ4dbymYMFQC0xEY9EpYFZig+qE0yE
66UF39xv2gjRU4GfpkJmeqf9Qrf2aoRdZ9u3rdfimvGmzUfQl6tCc7TkV1J3RLEHZuzqaXybpE7q
CkXZYjAcLaxneQdGnlYXD9rOvU+fgaldmxCt4+ouvgsZfsIF6G1Td6Z4szp00CZuISe7B4AMnl6m
6krge5OpK4jjPnFpmVgX545bOu/YCgHEMpFayI/F19gmY0aTY9tFZXZUebJTuzRSaSIQhRjT+0jt
peM5GuGHXXNYhw0jnMO8DkHjPwiCGIDdw2jXhSsZurZmW5pl4Iv+MPjoL7PrneeXrDDP1hxFHNvw
vDZF/ufm+4mFY4Grk+3VnSiBhitBcr2WC45rOc7BIU5hTUux8aZdPWxADj0KN/PBgKJ24aFbU2iq
dBgI86dE590Sv9kUcJv4MtUB+jbZaCpXXHE6BTPtt4am1NvDFsGMaKIjDqqLnb8Ix5/7jr0MqpY/
1EpdjhA1F1udPCqNYBiHjTbrWKBwIdxWlJHhA3HQw8JJqediVB7+bziIpuFHiZBwxXXMLH3unRZP
Ck/cCqYKDgIA+otEPOJXVAf9u9mbTAVo1NcBnUnWzOegpWapirW4EfsahDSqDxuLvCqNi6DFyEF0
Ra/OdZ4Uor2LddlMNLpBCo519LxuwgekSEffx76lJ/NaQY6DYaG56qxnfNzS3OYoyIJBxnq6kitO
UUjyKIvvSG9LX0TFKUiz0fdO+FwMOx45ZOu8vQTtiesP1TTT3fRqDi31xXcb+yDSzmqt5zLEtRn5
1HBaSt/lnGuTSP6Gfr4Tb8u8gxN6yBLc97xTJ22uUZzWWCwPuP9tS+QcdiYiP9RSQA1PMuwUb1bN
5qaw1K2LEpo+k3ywbEBCPRJhsqQzVJiFF7bZZvgdDhIl0bxPotHiojO5381j6F4eRiriR1GV6/A5
FgL5CQa1YR6wPdWl8N90HG2Lf+zbRG9ksJbDnEYnpbK8S8GG5XNnzd7+5GpbXM1as6nyxBK0aXjg
9SE1D0Sxc4XEr65ws0qOkcYRwD8EFUFOeCtyOTA88ZK6v1lvpLCmKMXxCijRvvBuCNXT9KkUS8FN
YxPgvtpchhHn086MN36MQA4Zv7t1nRBgiDO8kGWOz2wRZG6HFsuGTZymmj4b9SmFrOvR1mIShCwI
lOuGqgPlbMQ6iIFcdvSf/BM3B+9jnXPyDCdi5MANlaaGiX6lzt0NFs/X9v/uVtW88GW4l7F0z50t
wiETjTKWC6lw9OSXGPO07D5Kbgl/a8mr+NcQaspVBVAFHwyTm3xtYgPwPlKvz/p3CP4jPqEPIo5K
unqGIb7wadlh5LaXUD+So7fKyY1vDjFluTazTely50VBV/Dk4E/w7pc1MHQ9hSskgn6HBYCX2hy5
7h6r0P/U71FVWTTRqUuulnDSU3GEgTwG4mgHvLOoHl+mlRqJ4lCKZ7OhgIQ7mLu8lyfiBV7Iv/a0
Zmq0UrkhgO7rAGlhQtwmjiD+tRcdxwTvMNp6isZgdVA0myrrIzUhL/m6wsPBVdkkIc/ksEdJ04n7
5gJhtp0cMReuMqLSFqQhgdz6NjDp5Cy3bbyD5xbpMqbfja4ihO5tqiqgggBUmbvqtiz0sJJeSuQl
j+3CIWOu8o1GMfhNBooYZI9oqPIQTwa50LEfcN2oT9MOCY02VnIISei9ijzg3jxjDzpnSa5vxy3c
OExe8IxsxGfyiBptrN6XtBVDWzzV/rze+5tGAMeRUOxI5pZqm5bhiHfptt5tUDAsnXcoNbIjb8O2
mSsqmWv0hCdH0w4HEO80IzeGRWY/zqKPB9q3tJBj4L+PNlm+NKFf6dv1GQ2v81mRT4s6cLm4Z5ZJ
/LnLus/elp6YNxA1nLnphYMdSpWkJ3+Gy35LN1cHQ6htdphRrrTkZsMxcCud6QXIAaywkWNdIJp+
3RxcwebT8zsGpUUaJURv4j/BD+tKP2Au5TCfXJcoN0/WwxPlwUYyX76qaKxTKBBKDso82Jb4GP9+
sQXTh7jVqaD5wZxue+NoIfsCse+CRi01Jf7g24xZPzIQGa7kqN1hC31LSBN2plqHk21jh62OFk7c
iIs+RoO3ai0cTjbkmZNg1M8DNcWki/kRoQekAbR7hMv5sZqUwcSxQnb6WUsvHFErEMyW1RnTD3DE
+zUpVLocyxi/iu1cjqLqpnM2++n8bWsovRGVeMTgX2VTVxFev4tJMHXtYihRjxmtEjEMScMAwPW2
FV0gv5c7dcxHTQFkgd2EsG2v/3OzFApUTd8HLFLy9GqqNRWzs0Sh5K9nFEUOKPGF71Yl9mOZzvEN
onZJWWRJNlk/DsNokOOVQ7rvT+Ost/CJxCNZisepg0/6WEia1oPgiJGxfdl0aHgcs07nzhkPHGrK
Eny62ysZSfxVHH6lxyIAXqyEK4esa+CIS1saoPbFsTIc5ULFBK4PEF8YjpW5VnPpNmUPRz+MfNvt
GXlDvunQqi10mOELqCa8gADnuFHZ9z5nS5PqCvY4S/9+q4uta99O3Bj2rn4bRzMJD9WSNDyNtYjg
Al7QPvS3TFKM5VMmfbUPgKegyCJAbDngRfgFo+5mI7nuNF13b6RVePAfwmdywQVho8TLLDpDL1MW
qxpOSgOlz4QzEuALTqg7SVyEQ3plo0dAaQ2KV5oRpwV8+btcmFPfarfXIS5xQ9OC0gGdBcQxrMdk
1xCwzzYWquqpLku9++dgD2KH77Kdex6plW+UONYC3ztiqlm5OhPRvoMfIe04HHRItZvh5jKYUTzJ
JXuY42CZvXe59hzmqCoV8L7W89mpcDB3SwHCoUP79Bi5k2cKs4oP0ZBj7Xzd8gaRnmsDXbc+zzid
DfgkZ35pH702DAO8lWsj3hVlIkd73bU71mX01WD/lKd53rb9KV50sL/vELPV+M+gJrNPm4SuB4fG
NKrObtPVdAarI4gjIUnwM8qLOzCBM5rfuKvwAFtkSte1IjU1rsFUGNzNXharqtoMoF4PauP1nC2D
eXyB5k3ru/092YFzPi4RdehP2gOM+1FfgGCB7p67d/7oDAz5Ut4QgUyCzBnp7ZbvNI7abb+lH4eg
LmX35oK673rIgSdtHO2l/Ymar3eHiDC7tB+hEjf58C3ZCDkz1rPS+Al63RqTGSWITwjRlw59xUPa
CEfxgrYPtw5MdXTPJlr3JkT+ZNI8ovXLEtENAiuuEcvss0zUqJD9xAUWlqcy3APittbbq5lNknif
xl6UOR4IIsam+rxEEA5wwID6UuLcWxYe8yhKsBIAaGunjO/0F0VQ8aE3kzDye1C32s2Oy9zsniGp
F1R5wF2FSx2yERPRqwvG/AJmP2+X4RgTlUi1svovD6+J5uf6y/Oi6y+jPAZQvlBkz/hdhRSBqt39
uOw0RR8GPDxaFtA6/DDqiKPqEE10lm9P4wVRT+do1Ne7CJqseLAv20ODAHw8yGU3/KhJibk+H+qn
Q6TpzGHjK47juR6PaMZY/vHmS0zalnKDIPZ2Gfp1wjuXMAlnf92WSMPvUOGkqzz50ooOsXmc9tN+
8Cqjl/4UQRAU38NpB66ltYo0CuOlKIOA/MdCYxxvPBMZaMQqcxwTqd2LuNFDSthLO4vlaYbZR5Vw
K7pkxcIlQvlfn9CjxctMr7QuEwvdbKom1DfTuBj+VfVQN4EXMBwW3/HAUmCXGyUvDcY2xkn5SKaT
RCAc1sTFh83WQWTwnIU0/L0UbLE/pl7pXD/kC43l3NGGocCXLoq27L2Bikz3EKIqV2O4oPtjodyB
Aa5ECQEGGhRU4li308hLwUVVm5tEJYeCplmqq3142rrtZq3IutjQssydBi9FYJB0go+bpcZ84CuQ
f4xLzS6wco5Psoj3eTrNdnYRYNpugCZg71WU/SSOrTB5smRAUXbqGlR35S2dG6OqxAwFGUj1SNHd
S7t3ZFXSy6+2ANUK7sThXCtzpuIcmuhI2ajB6yqJNU4ib7yq7jHWDWs6DdEiDTeV/nsfs70ZzOj1
Eu5HXSYbhpHjM0fIjz0KF4UX1/x/n7gRoqTfBYi7Ey+kgIlnYhd9Mh22Zk9GTIxDU61qqg/IUKMG
JMQAKbRXQ9m7sLKSZo7lydbVwkdQUZqxwcYUfmATBk0BiTRD4nZf0STPoHo16PKLyekUOGFaAdJO
aHqpcqFQcLndBhRjHjGfcptXP/lcp+lLyA8m2DP5aZ1STMjfVrQXHCa6/O1Bh2135uwPTT8PI6Wz
AM/NAmLWVPrvVOwPs/9Wr0MboH1ThU0wA/LYp+noQXtCcCp/CUOgPqBv5JZnxWmmBdNTlgPNUvHD
wXC23QfM7g4BtB6s6loJURY3ps5swVfPm1uzfizGeLbVAS2LCL5xQK/5B7AUSjeHYiwMxjzJjn+I
Pebso1DT9haqxc9G9tQ4Dl4WJnOH0U3W08skqhY+aBhd8O82d/exMMGiRVwNKcXr7HrduFT0r422
kjamKJg1RCMNOxVz7knq+vuSU7HsTiG1hLq/QfmFYvk47quPOSpOqzxTeky5mqPfdq7q2o0yAzLk
i/Nl4/ibguGvsaB+lt7EHNXWPxs7VDWWTNvwvKH3wh090yrcMw2cvo4dNCTnhV0gGx5Wmhv3OzEk
k3sWdsFrCnbeavrPiSr8an9/KV69LKdq06745uHSZ/xrwkROgcPYkdwud1iwWTdLSs+B7cYMDQSE
qujBA844ekbhcs6wC/PpCJBvg9iuMkkfB3WgglDZ7C6Ywdx2ELSEaydk3hqb3cAtJvL/NIu4xfWi
9+s9326saP3FdZglNHfg1rhGcjgTc3vRfLc2hidbBnrzy6OPwoBGpxK/6voq8dsgoY1QjznVDwOz
RH4K6iqWn3JiarzC6ZXj7q2rkcyRFJchBW4JfsfwX2qFBj+pwgOdqaZkPoz+GIn4QODmap5rPbmi
LrxoTUnwpYx+KQfME8bC4fFl6JJhdSnHy2mfb9bFCy8BEAvQlW1fzqgB7I1HgzrSXU/S5q5i61Pa
JueB6WceJ/RSfCdki3RpTnKS6VwfV1dBBnm5sBdeKsBJBdO5eotOutIlM2sXI80ZW4HR59GxCeLb
dhkynKonQ0yvzn5TmmKm6Y7vef/CzHIeCX/jZdGMCgMxV3EMMtQ2URK84r5lcwEx2TYJ7Y8ymMFY
c7PZ08JxyF3haRtieMCLxQwqvspGirP+GdB4hW+8xRm1OJARx+EFPsbPiZYHwGm0XnjhtbgmWDju
N9b9eNarJrh4UvFK+sBVwfImoUDsdcZtYFWybhREL7LDSzlwFx5FPVI9ZAZxI55rd+MGnRepOXUk
eBNanWOEB/FfJTBZeoc8FnIkpHn3TJdsI6CfDH4GPqn42GCe3+xQ2G9kG0UYRfYTUgN8RLZ1xiXZ
88PFyn8h3P2T2sfowpsk20lDDJvTLHutpc26OFsUkORZzRs9b33bgHYgrF9nEq/fc/v+f18V577v
tCPQ+547qv+NRShg98ByC/NzpLAHxczK0L4q7Povv/+af2rnLnf09695RdH879dQOKrSDIZS7PY0
aptdkYOJycL3TxRpllTcTbgLeDD34hL312adl+DN7y8m+Cer0F0NQ5sXEDgjpwV9reQLNKUQ6hU0
FiOZ2T7vQrk5RORHGrPRu4mpWeaZou7qmvLdU1qhFHiZKxi7TbzWtoCL038KmpuWjhX0+6v8J+sS
QTPAckiLzbAgPIFQ+0puGGfTWkcZCoWkFM7WoAYqwumJVrQsBRl1uFqg7MY64vdf+7x0/8srdd+L
ZUmeIbTHMiR6ti35O3kXvrjF1lnLqxCmLRvZXKDU+iW7mYOsx/eH3WyuasruFjOm+sSx65Z8zO4K
U+a5wP37C3JT4x/Xk4UBts9BHudJGEAI5e9/m6GxTLRj95ZnCekeqRmYFhYdq0xE90cPWk2LuMin
PQS7jmE0uowS6YffX8L/TJgcRRXNpfBqCcisktcLUiEsSOHZOFpv7CrYGlvM5AkdvB3USS0b9fyc
HUoJjE7d9pFJmyAcuGQksC629/NsnHfJTApBtf5SVv/9Rf6TdM1Dc+JaN1J8LZM6ebUl4/4B5c5b
8qMfoUNzDfyeJfeCmUqbu0m1zJ9/2adeT1G+Mg4wmGGi8Hz4j38+GsRmU63mvMBLfAPm+YQHwyBu
ehXMo3xT+SltHQD4Wsrtv7/VV3OUdQt6FRV49yDFjYGrXn0x3Igdw7vFP03FyKcDf0HdEA2Ntz5f
vBYuZ0AlB+1WqfGZriCnLXqcOopk+C9L9ZURgbsegiNg8Txzjj7xa1k1uExXx5gKnKgbOob9hSvj
MELwFO117pS7EHhyMGasP/zNsSb2Snexjxmkh4rtird6Be296OuwmWsDiNbdayQJLL5k3/iEtp6R
4vx+KEM3Lf67vLj0DAY5PVijAO2sn75+hqWcvAXIgKGcE42Rxq5d/uXrHb5UQy1PfN2shYN+7LG2
Z1rJBElNjGwVx1fIIi2Ol58zmfTo7gaTOdpOFtcwlRDzOBZMNmIa1h6aZ/JOMMKQ47wPkcTfVZYQ
Bi7v86H8+5v6n+cR8EDimG51RPSZn7wWnO+Dzaa6b3D9Df0LQQe6zb2eFPqijo0cVkzthBS4oiKR
Rck21wJbd3bWnIZO2NfCT/k/4r5sOW5c2faLuIPz8EqCZA0qqTRZVr8wLMvmPM98v192f+wulLqt
ElQmotsP90Sc6NjRHcoCmEgkMnOtNaJNlR7eqDLk8DQ9CYQbbUGZMlpmjaOKKSB1679c+XiKEWOA
fYG2F2gXVMQ71Iw+HilwxqKcOuaTk4spbXC0qYCpplrFU+jRnNBOegHgxQRlRGAh3jZ6j9XbDUgx
sTwDY0I/QJMmdC/o22gqxonTegYPaD5qw7WINiRIyUAJlAJRNPchCoyossqAMNdIAQJgd9CnEG//
/mK5HOACTCS0v/DeLWU1mlyIV2EcGwMnxSI9pxVm3H9qgpRrUFersxqciHMR0/AIFSgEQdQzzeh7
KylQgXQVtPn0r7MBTNjT+pYxYHi6ZRg3NBERIGSEZhvl2Tq/IDDXnAMXVkFWLEcNJ8L0+SklTFF6
xOF6Szgx45GUGoYA0ix5QVsW2aCloN4V+2EzJPjPUugNJJwsmbk28MuQo6FOgaxQxl2um0xIlpRC
UREEwcJ6QgFGJR5XeAtIKcCyhQmAHdLIQJnj2UY2AbQoAISqlBzrEZ2SR0wYTH1LsjANi50UhFLd
g8O4pRnw+gZ+xLHQX4khCVz2CohbNEA9mP3DEytA2aPVHFMFDvArSg1dCqppQBMVoEzLQaq+WegU
R8DsFaNa82gDPn8/3Ol43MoyIB6GaZqMy6P5KOMLxCFBD7BD8JSNgPIGgEQ26+L7GREMRDkn4KFO
57DwKg0U6M14CUSJ8J83QoURtVzOaVha35lPP01BIVE04VhQYwbfEBscG/DFKFEK7s6lSHDDoNaL
0ThgyTIEEEssES8VTGXgt8yaGIhfZw1jTbkXjRmdzAP+maoiaGA3f+X8LjZog7kEHAsIcQryNQnp
7EeXl7uyBLyqn3bAlyzoQou6AEwrxljowEzjgB0+Npa9Vk4qdGuKzGzDAxgjaIcNTIW0vS2h5ohO
wfrPolbPrhKAgKB2qaAzBNI7QKJZHBZOuxln4N5BVxazF8+ZpYJbx/57mDOW4AO7UgccnJcpy4wH
y4Bh0QigGbqCVORTijiamALO0PVENUrEUPkiTbRtBaBBhvGWGgWTFi3DbuykBMjZPOgwA1Ggy9ra
KeDSyQ3ootCAPQkXgqtAwdscKpG50tKeCLA9KEiDhX/qf4AeH7OMSwFP9lNo6rUYjGoQhbHotvwq
A8GofS9KOrUJ9vFsuOpmcZgVW21AiIA+goXuu4vKC0Ljv9t3SVTQHsRdh/RDxFlisiGQlViwOry+
YeW7YYaT/p19/X1GMEGO6LtulY1uMoo8MiKvAeoloMI+7Tpa1uNSoroEQqV4QtSvQcg/PbbwAnpH
hjWNVLidaAbWojOF8etYosmREKIXt9w0KUC9IFdvChH/YSSA1/QRgPYItYL1H8owI+D5gAAMjhCw
qYM+TFcNJgynejdJrTUAMPbWakyqpGyfgVsr4B5jOtN5IlmGMutsQ4oAMPrZarvipwroe0sR0gZ8
yozNKchR79fRw4EcVq3H3yspoPPti9hU+EM67gBTQU8GzxBzL8zAddBJGk1OUKzODK1eiDhhquAG
tWo6Uw8mAppplRDqgbOipytDEBZjJLoPggABAkINCLn7HxWIJsyUaLh/Qee6vjPsuZEwRYgKgyYb
eDZ8xmnW8xJGKNtjhBQzS+pTNCZCTIYa6KWcALlFP2oP2Fj/vZ1jlOA59w6T6uC+Viwd97WFT4KL
kr13gGfp0CYYQ2gOAaRnAv91erD0cdvRh9SpfrO+XjZAAT+I8KBigIG+HJAefgybKOKAv2BO0fvO
QlpfK9WUJqdlXFMnfZthluUJD911uwq9Qs8jowySHuRyYOhQNQvIX8YDwdnSB7h+qTA5yOL3BQZ5
MZ731v5SU+RYtxj8RDwRlgXRppfEEb4jZEqLfyBlQcvBb9CyRgjC9AwdLoTwCcjWo0pSJuhzQU0H
YyENhA+MwinzDsNL7jQiKXffnqPgk1iCI+S7kgkVsznHFJA5T6F4h+HtAmoBI+ZyUCDFLG9X35ep
CIYxu4/x5cVrearDRgXkQzCl9jiKA0KJV3ZzIme79U2iUerjHp24skQ89Q0aUZiPU2uZglQMuknW
nFggzBKQrXx9G4JZN8R6PQIX3o4WuqYa5oEUkcl3gnpQodSGdOYNab/IGCm6w+g9PvtbshgJCo1d
eMsguK/bZjMKGf+H8iWeiWiMG6rB3tz9CJkRA8x06KOm9MArA20JoAmEr/92s+AtAgi+VFg4/MHJ
H96aaoEm4r9RioZ2kdZ/1aetR73RpM8kWm7CQ5a5QPIeEmuyhqFSELGEASYz5AiNJlcHwArzjOu2
2Lc72HBNZL3IEjSaG2OK9OMh7LoqqTQp7hzzFFjBNVqXN1XbAsdTDEhBD/oJeSQrLUY5QkOnQbqw
Fty5HeotOa8WyMYERAMZBWwTCASkL5+iUGmGGEuTFLDyGOhaXJs4xSMEW6Fcg/TAFOmEuALIsIzk
Is4zsbpSMCWECwOEN3CYWVQA3XUMMKkABoAwOwikgs5nm0BiAwqWGnogoYYZw/S0tH+7lSgOm6jV
IRE0NAU8vx+3soqbuJPGGYzooJnWffSix3gCtR0dRrIgXJC64pLSFQQhHst+K5i19hPtpypXiDVR
xt1//YOQl+KSpbUEaLWxNUsMqQKHNYEaohFAvw8tb8wfb+tmoiMWi64vuEHBL1cLKKanSLgb9D/D
Ar8Pz4sFATEHlQm2ff1HfawfGgDwIUFBZQy1XnC3oXPxcZPSWBzBPRhADwKFVhydiA7CvPQq3sHo
2YBhhUbieYJ/hVGOkwecKZ2BXf8Rn7yMFjHxEsShpxcPm4IAtmEWYH2EWs1pzMHQG1jKJ5Rh638m
N3sKCb1fN3sKJ+dBFaUoE8UZAARgH05AN+eseNqWxmSMkgqSngnUQA1AA+EE3JqI4eDwSYlABbfD
RDe69Mpp8KKP0KsriJIkcJci1jD/EoFBGtNHYMPEEl1TF0SAvtWR4p2qQVz6H1YYYR4CSGI6D9KD
W7G8+RsqF+vwwzdv7BMM9mS2CAIa/APawCp0q6YMuPnp8HbS1xf+sd+Aj05pFxHdRUMCUxbyv4/r
Bo+SFieWVEF1gpKt4K1P7/u/p9CEDNjSH9aIgBjbkMrsoPUHFSJ6BRonCOTpt/wrXvXfkqb//+RD
R1hv5rsfYVwW5wTnaARJqCDjNgb0FIVv1cTu/p4h/f/+n+xb8dr+iOk/fvD/0htxuiz9T8GBAOiO
Np1QOEV2+EacLln/Q9sBgF48JsGfeYpqf/Om6+L/cEeBYhbcZHjy4HH+izdds/6HyjxuMRFPIEgX
KtK/4U2XP/Y36Q7QzhseDjg2+B8KzSHOzg3w3WoBvINCRgccsE7kSFvMhe1AJ0ySm4i0gj047RW0
hg6LmxOBTM9nW3h8O6HnBMJMbvzJPntuk7EXhQLTjqL00OpHkKJCi3vdBL0czkLD3yZwTqALRJ+O
tEl2tkQICFmphGSftOXRqHZRwYk9Es2j1gwwt1NapkO7qCieiDtAze3J8gAhBM2Sr3rAT89XvNcM
E2M/LYju6dmCgAyPu2G0oH+NRFsd3Ki6F2LZKY3b9Y27/G3eN47+jjM7MeA3oCsE7lBr3SD+nmQb
pXz8MxOM+yUi5DcA4dQIkm+C+hbmGQwiWXfrVk7Rf+0LMV7Wo3YeVQ0eEtY99NoeI69/LP3cMRwo
AJH5Wf6uuOJehqrWxiDrpi/tIVIWw9BANIxnII3fZ3soFsjoQCWvEBBKbDH1vRdD4KHEeLtuhkn1
Ty5xZubTtWuI3YQhfJWgkuegOWVH1Uswb0uhsOveW7fFWZJBQ8rZkoZB1OawUWQSdbsuepb73TT5
6yZ4y6En7syE2EtGquelRkALvUced4MSzJVVgahwAdypASPluj32tfJp/5gYYQHGCVRjohDMxpBh
2/rDBnI2JNrIm5oTjiTe4phwgfn3Hqwwg0I6L/B7V9iACGFTeMD4O8Kj+gAFtYfMnffWFWeNF+Ig
ahC4U0xUB9AKY9ZoFJOIAeYadonk6U7imdvoSbUh8ePkpPIhVP66blGmyQdz7D5YpJ509hllirDX
olkhYA92JZJ5eABetdfKpnTExAafNsGYrW9+1Rxxkz0mHCe64KewbtLSD2Uf1+h3OLMudm0TDZEG
nBq05YctJmG7gXPsLm/puwkmrjSAEBQdRpiIlPwVgfV7ctZ38EKk/7AEJnqoJVoUmtErJE4h3ajL
roGRsHSQoPOacnbrklue29LZTBL8OK2OYXsywC2h+nWvJQ5EmJzQj7fWz5ykJHlcjuZduVlfI2cP
dSacyGCMwLjuopCoia4mIztgzpNzvC97giXLYO2nzF6M58vAtC1RqSlQ1zyU3YA707daXm2BfovP
zv5uhK7zzN1A6lVgEFFSSD9cid3zXP6I85cRaJY8BHH8TVlF/8k53g0y/h3OiCO4EyCLDNGuAFVf
awAPL5q7Kc8N2TYzDY/wjXdTjJ+H4H8XY2TQpAVe00V9dxdvCgKKnKdSIsWXyZWJuIG2uciZ0bn0
4dC3s1A+0iV0zpgl9ma3TFYnqUQzvy2F6crx1RTV7roDMqztpxxYPrfCrA4D40ndQMaFZMAKNHV/
ROnqqp2ib8B9uxMUbGxF6e1h6H+Oeno/NNXVIAIJL+SkG1ogyXrVj2tM1QoorWL+uAlLzjZcyl/O
fyFy/g++BZRbOyyjoOJsJsdoOxDRrTzpJf8RHmqi26AovSuu8Q32QOtxNudSDD/bnFPF98ytwfle
N4aJ2yqYo2MIXVZZn4kWNhvUd1E7HY9aBPYMqbmKm5B3U9JzyR6pc9vMuR3wFge+BOEVQqCmeigG
H/QITtdt+sqPQG9QfsXEq9PHR+BxiRJ8WV86x/nYYqHcVKPchcipTOFK6Y+1eNRVTtDlmaD//mxz
p0LNwPnQKWQufWDI7bDett2P9WVwnYdJ4wfwk2QCZFhIciXu9IPiCTdgU/HMo4X0N71KridH9mov
cnkX8KXIfv75mNMrQTxyDPsJ1/8AcU8QyCf/TgHm08llG7FAGlC6y1IBucJeKDdKiKFwFQfQ4JwC
3ndi7mHQv9HRd1EhgnUQ0+9L+TMLOV2B30QhqhpBh+/Qq/roC8MIADwSX1xSfredD+Eu3XWbZVM9
lV97IrnDISagVvMNdJ196bjuI5e/1Ltt5qCZWhItaNzglVLeQAzejvrndQM0hH4+ye8GmMux0RRM
ntaIIib4gsxniphDRS1ZDloPETDOA+VS1mSAmOufnWROFbLB2RzAGUbS+iqRv5TxF0EXgSjivhro
J1lbFXOyBMwbtTFdVeu2X3K39OUtlM9tPCZtgSSc6/7iJXy+LOY4AfuiQVIewWLyJG/2F2/8FjlA
dRv298WJn7Wd5kQ73pTsZc9/30vmbgwhdAtebBVn2DyARInUwl4S9P90vN6NMMdLAZFQlIlYWdC+
5BVAZpFdJxxRk4uPkbPtY/NbcWiMui9xvkZndKMreofSZx7dwubJOCTfoCNOoNWJB19Ies4KLyWH
Z8bZ9znYAxc1osZVv8HrEpTQnurJG17E5Rwz9mmuAGsmA8KHCzNYnEl7zZLKL9R9AF6ARAZ1jcBJ
TDjeYTAxCzBJ9F7B70p0FZqv4RZPdVvvtuuxg9Fp+ifK/3IPtoBngawji2asSvWtr+CfdYVr5Trz
LPy/cZ37ltu545XpFbfL6BgPKSl8lbNOtpd3SoDPvx8TvwoV8K8eYEEim9eqeWyMTbfcDYUrhhug
sKy6h0oH573OcxkmiomgDhsB/IJJuEzlTZtw2247v9+s7y7PDBPDlBpD5moJM5izcufiW5JuE+FO
gqSH2l3r6mszcKqKp2bdStQ0mDiWaFoIfnzsJeTKMIVEah+ZZH4l3hu+TOZNuRceFI4Lce43dmx5
BGO90o5Y5JA9RNlOML+sb+Llv4+XpQovRcGByc8VMH1CUBilhiYft40yAmI48YqYl8/auw3mrGWp
mHZDEeKOtvxKA4uLl3HxIvR3fv407zaYPCAG/+SYW+ABmJLcGQeVKPN9C3x3qQEANKAXkLqa+CWr
oIyKl8D6Hv4mQL8bZ87YAsCFUILshICoxgevjqN5+W7Ylwf5OB/VG9p/oCmQ/ERLRaW7bp33BZnT
lpmQfxi7ViVlBXLk23z4sf73L+ck74tjjlmjmKCxiFLIaapXcnsD4vwgO9TV/Z9ZYY6WAIIHUHSW
kGAvfvbhNg97p4Skfd1zdov+nTU/YbKCzMCIVlVX4KjAbPU07HTji65+b6DJ0HGubZ4lGr7OXkiA
yCYoI+LxMoEOW9BjMklbXd+24hEsCJwMi37jlVWxl7SYAMMKii9oITRepxwDsFSkjcQxcqnUjLf8
L09g72g5gUZRhYFpYpmbKrgb6+uo3Kjlc2L8VQ0/5HaLky1kIVn3DM4+sjd1ie5HMwMYTqr6tg/w
ngVTBzrfxU+IsHAOMjsv+fdl+b5CJoqASieGmgdW+FapSF1Q+h0yO94K/nCAINnd+tK49pjAgclm
cJlMWNvo0MJ2RiZbfu7sxUHI8Kwt1x6NtGt+wsQKeYTQUDdUKgrpE6GBKj/opCWyV3qhV3KKIDyn
ZALHAMKtPDKxmaKxD4XXoN0O4ev6BnJiH3shA4gMip8Zp7mN83toV2FUM+K9bnn+x0QMBcyQjUBZ
bZAtfa+OBUm8FEyg6C6PBIAfFBDlfeHXe43j95fTm3dfZOKH0rSoTQm4mVXInVXia52EBJWcJXid
05tYvZMGXh2Ys5ssFiJFvaoA+RpqOhmGobbKxMufLlfkfi2Jaqqfh0RoTMkIhnA/CLB5SwzpMJQp
BTO/72RKiBhC0gDssUX9pTDTr+ueQr/SiuezY09QwQHGLjVlAhS/ZwiQuawcEEiq+cEsbsKJk1Vx
XN9k4gimVUslyQ2ZQEjKBsjK1joMMsn362vi3Mwm/Z7nN0wEVSyIYKJ12m3a5Gio+zbyMxTj1s1w
DoDJBI0cKjoFhIHAYiLdDuNxqZ/G9lmsnisQOK5bknj7xoQMWUP1Q8IdQ7R73W88qECR3M0KWyfS
rVza41ZGeeI/NLrPrzWTrv9sGzEPnM4DWBxQItvJ0iHv/EbheD7vZDExBIQ+GqhCUG4J0k1rfhGG
Z87GcQI7HQc6X8OoBTJoFEakNT8H9GSVTfOkElrRGa5TL3DXrXFWYzH9NsBEmjaPERE1CFI27Ytm
ch6QPANsnMAM2iQCy0/M9F4Kn9OI8/c5bmbR3Tz74kEIXSqkzbQ5uSuVfZo8WuHmz/aIiQB9JOug
X0EFGYQdlX5oGs4SOGefBZQAPy+jR4y/Pxkv0XhMApDG4bndj5wjyTn8FnP4IZahh6EMz82T4h6S
8S7k9R5npW+AF60dDSSwHIO8b8+EACPNAgMiAXhcZ6BH26vLy/qH4VyrFnvagXppgdZ4K070KKPR
5I5fz+J9H+bEj71RiBnm5QnEB4EQfTW0XT9DuK/mqEVfGuE6j14Wc/ILA6ATfTqNwYHC3FFdaaNu
IbboShgM0rbrm8exporM0ddAtt4pAXaPliJVp3VC1yStZ/k0gaw5Z2j9mAI29vGYDiKQOfIM3zPn
4E4B6RTkNdXdBBZGzg33mw7GP4kJxFk/WtIAagQuFcsavhdXzbbwch88O88gkX4JNrNXHml9VaPl
ubuWV4tfd0hgPD/abmoM+1cj3gCqH+ykjeUqPkge/ZazmevnShXpvz+LeaCw1kfQIOHxpoWQQ6sr
2wALHWcjeV+MjRZiFECaCFEpFN1kfJXyGbiAzF13wosrwTgktgpTaeC1/LgSycz0ydQw7gFcrt8k
+VbPSrJu4uI6zkywmwUsg1gGKOtr1m4yoMr8MAl3f2aC2Sp9CuIBrDr47OIN0Hi2MkCcV3fWjfC2
igmmEZAZ8pTgBEnLKzAF9sytPPAsMOFUr0a8KDGxRRIrBbzwZwVZrfU1cL6FxXxuqDYEGeUcBt0M
mfM76LxNPHw6ZxHsZWoAYjaBgQP5QEHkHC+r5/Ul0KHnz6+Pd39ib9EUJL6tNGMNdEhP8yaCeeWv
tZM7w81iR0Tc6ltIm7vjdnEAayXRrtlVTivaC6dbyvsdjD/0USdCoRa/Y5YOevE4xbuh8NbXyttL
xiEqEziOGQgmkvcNmrKzrQsP6xYuTX4DDonHAOXQNE2F8YixMQD/pSlC87W6AjWgQ9/kyl5/jh3N
L/aavzgyKa4BkPSNB2vL64hdrtqc2adbcBZKweGYCjrQV+hvSF68X/b56PTPLQmP+sY61nvwb6+v
+DQl8+n1emaRCRazaDYxNAtUvMzFezCHVTa4MCY7zpavSnFr9Wiu9KY/qKnda9VeLfNtEILtOUOn
DoMF4/wNWi12JWte1XR7UPp+T0Pxti2CHQRK/ajVD2mauUUuOSEY24CMtqfJAISws0UR/AdFzHFD
mvysLYdxQ3D5LmC1wFAQYodjRL6h3KTRlyj/qVobQ35a3zzqcGvGGIc0RWtJF/oWhyoBCUs3Hp5r
5bsMRXoodpB1W5fzo7MPxaR9S75kWiog4NKDvhDaoh02aEbsFJf2h9atXTzNZ8aY1A/Dc5KuaMgc
QvlWTo+VWdljwjlsHBsqk/DVogwqkzjRSGtmRFZAbohdFC1OgORZYTI9MOhkE4QtEDQgqVhroJyJ
IcmrPK7vF3WrFU9QmSwPdQVAiHJYqarnTvkGrkxPGhMHciOc83q5Ufj+ZdixzV4rBxVUMCqxomZf
B4hGXezLzZjYCdiBbcAOM7sP62uhlq+0PnRxw/0EFvDaUMvbuos5bwTeupl4BXWFkYLrVWKAZMGI
S5K3u6K6yyAWv77BlzsEZ+um3/ksMppKEy9ZIwOw4ga+tokgfOYMjuQUbuU3vKjIcxomiqTjXKVR
ATCJJX1pelBf3pqBv74g3lWjMsFDjKEFEQLMhAVNJN3EO3mneND/2lbu5NA5iOfQn1AI1jCIHnoV
b0rscvf+bEOZeBLIOcTQZNjProYrEEVeQ3nNVRx5w3se8HyEiSWSXk1aIsFH0lhA5mHd6WPyZCax
TwWZ3PVd5URkFu4JFtYYQlv4cI3wlxndQ5kVetffp+kRSqGcgMzxEY0JLJowKQIIqGk28jio4FgL
nrqax85Dz89KXGHn3yxBjgwLysak1URSS9MGMiKcLgTPBJPygBRcrgLojpF6eCytEKxRnCv5cg/7
3dNYzLcuQpOjLGAB5MUelLDcYBtsoDYh3eVfJ8e0NQcMF4KtX8+72Q+JyQmZnJRAYyJHC6mhotWR
4ktSus3m2jZG80ugR4+gZ3Fx0x2FWeaU0Hh7ysQPRSgSqDFgmiOA1I5Y1f6ktX/ofkz4AFvhtEDX
CZ4hOuDu7qBJJnKSgMu1i7MPx4QIAeMV4JLGw948VFvoC3f2tCmebAWhQnI0JybjpnBT0r7c8nA5
vG/GxIwJ7GeCQfvBlfqaVCQzrytIsBkoBOGimxLO5cKJUOwUHB77VQiOfuxlaDiGCHK6u9tS4s3L
8raTHYgJUlXOlwX1tA7In3kHVngnxdgWnXzDIPDiQFvd6zch9rVweAWvywPP79+S5UnL9UHTawp0
GrxwI9kJUsjWhi73NUQW8q/tVQF0Fdh85MO84T0NeakrC7Iq40lQ9Aj7K99ORCIS3qXBQ7qd3BDD
mVwoGQ28KzFTp4fzLFOgAn2zEcJ3RiBPBTvd5f53xZdcec+bLORcAToTWUrL7FpIgqI10oDLJ54x
H6SJo5tU5Xb9WrtoCIU1TZcBzQaPwMclofEGQv8Mh32SBCdT7EipHEv3/swIE7R6ve5VUNYhTtaH
ptyVGCTkzVJdjItn62CCVruASV4+TesOgDQfluXrny2BCVhgeaprEPhgJF36kunuVEO8SuBERd63
YEJTmYSBlWd0Ljfe6s2x0kSnrCdOROIYYaduEslqUyoiQPI6tQd1GwJkxm2JXgyy71+DHbpRrNEA
kSQG3MXKqba5K3W2uh32Opl2IHmwJxe9epL5gx968936h+I4Ajt5o1WqKYBqEKEw90zhNjcf1v/+
5ULK2dqYrCbNJoig9zTWegOZ3cIrf2AkdjcSkbQ3/YaHyboc4s7sMUFHq6s4SSArd8rmgSQhwVZz
6fhL50OWxl1f3cUs98wYEw7AVFNCjxgfbpqf4qaHmtZ+tDZNfTWqHHI57rqYoJAZSxcsJtZVu6ML
Hnc39YOrt3VZW4ETgThewbaaywVaDSk48og6PM8yWXjA+stogfeNY9vLSVC2dTXCwOjE17QZY24h
r/GikuTL4uieuheIcmxDzmGme/TpQjqzyrwUQGw5zwYEkcBxZkA0PAR/+CHX3GB+XXcLTtBge88N
6DONEgT3pJ1IXD5G+FwRZ/KQu4PMuQJBDLRjQ9jQDxNRHd2X3XgnIFqUyOkVoC0SNyS8atTlosfZ
DjKna56nNopqWKUID9EtdxGxrkOf1kVLLybJgZcu8baSOWGWFRRWHxk4Ydr3djzo1rcx/8OjZTFH
C9LYat+BNQjdudkd/dhtnswHw1mcaJPsGpWsOwfvJLPdaSgfFnpQYUnybeCPPqV6CDzdDuwAXs9j
46CX4JrLMxcxhOwSFeIK2D/92xLfgIUcZJDHGQgncXrN1Ne2nnjr430y5l5uMJlddzR4NF97t3po
UR/NHQtl+3Br2sYOc9Ieb46O45efetboFULAdDh9wvELZJAOgpvtheseXWuosad25nPfKjL19c9b
C5IbVQG1k3gS5zhLb+vUzIa5xaQb7ZPHm/QvBdI5tizYmmtui03nBnYH6gAQ1mwSV9hCzgtfN/YM
XkXu8n6//w75Y06KB3W+pDL8VFyCb0WQQ9Uh3IEu9J7jtzw7TMRRQLguqzWGFfWDfA0dzd1wzLxu
U14ZjxK41jHNamy5vHAX3xDq++KYgJOpaTpWPfowIzIjSgsR/qiwtdFG3GDif32FvA/KxJo0b4uq
r0/UIZsg2LQpL2bzFsMEmkmD7puYY/gyREMLlLgOJOX3Bl5E0Y5X6+N9LCbBFxeoNkUm2i9LfhVq
R6v0q+T7+nb9JpC9fxsmtoC6DRJYgioT83F2Ar/yoNEBkVZX8IH+OPByEt6KmLAyBHIYQoMDSfL8
ECbXQ7xLGk4RnbcitmrZFhI0nHtMkI7O4oEShASFkzqQDtzAuRObB/zhLImtXGLmqtMDOozbt3d6
uJtTL6k5mdxvIuOvj8QWLtuhUiBqiwHSFPx6drihBWaAMjU33WIEBQU/6OqqnEfF5Tzr3SYTKUDW
XwHXHaNc1T8qoPA3U0eo7lLj4c8ckK1nlqXSLFJQISfGRKTmSZsZ9McEPO+k9GZukYG3KiY8SCDL
LMDdDiKD5L5tXvWsJVrqG6O/vipOFNKYINFCTVhRQzhFE4fXuSpdpxic/jMTTHCYiyzF4xnTsInQ
QyRjxsxVzImlPNdmYsNgaWXf5vg0S470Zur3WZa6vRL/4UqYoFDUA16vIzbLigYv0qtrreTRqXO+
B1uTnBNF70ChLBPDeBwnJ+le/uhjsMXILAXIUZzx9xVQdoTa4uXcDglvCfLHDEGetTYuJITOQbzK
hNIuCh6A53Jr4f2eZiuLKtRGwEWK7926J/omHMfYzQ+JF5AkwKvERH6LwW68EiIXKDnrz/zgU6kx
gvCgUEUA1Vf7Mn6MEk6t6fLU+tn6mMOfiYFRjf2pSUiTdtnNSO7LD+kVvRpEErmZX3DuV84RYmmy
oz4Oo3CGySq8E9tHZTCcgQd35dlgIkFZYFCoB/0pylvXcVdC7+125PHi/6YE9Os60JlYoOZVsMiT
SDvGzdbyUOtWbjTXQGaeuD1KXSpGeNbP1OUi+9nnYuKC0WetkIHlGawi1ZXkLQ/dTULMxA4P8411
kD36PG5+DAcztHkvVrplK88CtmKYmZMeWlB1IcHQ26FJlKZzFvUvRaZk3n+Y+7OVQ8yGWFI4ABIb
mPdWfLOIkEvkZRCcrJUtEcoddHDAX4u8/5ZScALgfme4s6e48hMva+UlYCyYXgCTWFJZGNJNtrOL
cr4vhXZ4FW9nUgJ8LTbOup9w3N+ggfPsCVdgfk0whJbOHYZXVV7sylEHySNvOIN3AijL6rkdvWhm
vNDonX4it0OFQXLE4+iduO1Uu9+Mt+sL40R8g0kiKjOGBm8QIjPK4+syjl6MrNmum+DtHRM6JGhs
QZ4aBcl0upF1D7z0tlE9rtu4SPsGioV/3tgsNL5vrW4JoB6NFlJwiJG8pr64xfh0Du1qe/TyIxpX
bvSj3gi8tu7lsYwz02wIUYbOWCaYhsSvp2AgpNuMHuU44Dk9ZyNZSJ5h0t4uHUTuBC9q3KhI7LH/
ydlIziFmYXmjFivoxqH33oWuvlPdabNcg295cjsn2f2ndtz71n0G4gWQrUDiRFLzfgBpiQpWoJgT
luj2r4RZdkJcliIzm6pTpKCPmhw8gBTjwfs4vIjEAvD60pqzUKQe+DcaYnixnMzWdqUnkPKJ85lo
Jra2KjZQjCEEkyE7QcZb6HL7vR8Q8XnYAbyL8Bf569ZoEFgzxgQJkFwocTjiM43Dt0nz5Vp0quba
mkJOlOUEIxZ810SBDkVEbGFaHjNAu1uNV1jhWWAyDKFvZNmgYUL/awJzTkHiXfek+MEN9PSc9AZC
5pwl8fJBtkOSYVgdwFak1HQKrvwiApITPupE+EsnnSteiZvyRebRvHCcg22aFK08QscYM0g0qdG8
1qewHONWcRoEQd6wDq9wYNGIcnY3zok+qTnF5Gs3EEl2rZdwpwNuKHsYcHQT1N/+G/DoPWywbZNJ
qiAK2MMipdjQkCc2+/b0mm+c/1oY/3WzsJAD4EHh+QM61POu20qY9tNQh2t8XijkhCkWdrBMUC+U
4gm7KOdEhKxkkToYuLUT8WboRDuR/IFnkuebLBJBlQvBGimzHaVzooxEcmIXrdPZnZu/Ng7Y+J06
cbgj+3RMeCWcfGqjyE2cahOSnGhr+pAnvAnd4gXkA9vvOlrYhfscfaEkBJnfY7bnYT2U8d6fbFNF
AAVzqGBqgkCA1kVx1amdgEj7pbPNbbafwUGmYD5Vvauf5r2y5fGQcSKpxcSfSUhUM6A89ZqEBLna
98lRylq7bziBjpMqsEBAIZLVTKVIzSV6FMEYkNwqyh/dqxKL/gPEpx1HDQ/5JPwmJ4qd1c+1pNv6
cpWaW1F5nATOM3d97yQWAaj0OeD6Ir5c3IOLo7xttYlYwb3wZymxxOL/oPhbxOGAq1VVp+dRnl7L
fuDdCutHAJSLH2Nmr4JcoQsRVJbEtOfAM2JfmZ762FM61zADEiudM/DYK9ZDjMSi/jCcV+QdHasc
godY/V4gbVCuH0bpvgQgxGr+W0fxn8AJSbePawSnNOR7FNxCmYXBlOC2764K6WGYHEEdSSZc5zHH
6XkOQv/92UUU6lGtmRRmuwB+Ji+iKza1DVVTr5PuOVFkPY+QROZNk0VBHU3QU8bzM9y8gTsoXwva
6o62CQhgN/cWpCbQ6va0o0hoi13DoML6r+D9CCaYFIHcypqKDVaBcQp+YGjWXjfwm9mB90/IPG2g
k0fns3AUxJ3mNffms/gqAtuk7DBE6hVOBz1eDOb8Jw6GX9e7dHpwnX1H0IPJyTLjep9Qrlj2IoFY
Lmdh6xkS1LA/ugqWhDokpUiwNr0LvUhv2GguyNsIFQfhNZ055+70cjhbjyLEbaPQ+TMZlKitT5+H
VFKDd51Tn7twrZrgt4YACqTFP66pHaxJXAyYqYK/QOg3Tzfi+Cya34SIUzP4zeXyyxD1y7P1LJD1
7E06ajEIOyOS7Dy8MluOb1+2oevA9ULoSxUZz0MLWa2g4iWjG0X0RnQaw4lCmReGL7vBLyufPE1v
osJUAaWjBUcAB28Ah1Z8ZQe4PEgtB97U8m+qje/2GLeTq1xNw+ZU/J5/SlC0wwxfRMJDCeE8L4OQ
AJUQkJ6NK+HIqzb+5n36bptxjzgskwJtkLeHCCYf/MjTt4ZLE3VMvBWcreV8v1Oh68xHcjVO+pze
NdnSQKXpQZV+WuW39VN82YZBlYUgTSeetLnPbZRNICiUSGXU9kLlCvGmijbrJn7zxd5tMHdK0BlD
uJwGoX3rCpLVvgp+XClxwoO4zZ7SLUhyMbgh30U/eO+qy3Aj9d00c8fMcbz0BRgWMP9tNhgBl3cT
gZSpq28Vv9qcVD1ukK062QZQTTo/QtbXztte5nqRKlGdGkgagy2/hyyeZuvtQ8eTSPmNW76vkjno
UWVB56w/ueUbiUTkWW56RZ0SLGS8z0nzqs8x8pc1FsEINd5Ya9s3a2hze5h22M/eScKDJLuQO1V1
+Yp+t8d8w0pWqkKie2hionV8zaWX9W90GUz+7iQq85FEqLqrMiU2nk5yF8sm3WckPsRg4pj21d48
GphKSI+yDYarp+hQgHiVEuxLir3+Q35TgH1fKfMdJ2UUofxIvQV1juk4oRL6/0j7rua4YaXZX8Qq
giQYXpk2aJWzX1iSA3PO/PW3oXOOdwXTi+/KfnXVjgAMG4MJ3cYFuYDEnGTLO/Qa3SkYVLKtnWh6
QOCmfCtGOITJNA0UvTLzAr7lq6btnbYbv4Rnv5fHd2CUfYjZsQDL65rrKao2S/OoLoMv2ER2Wmfc
k+/B0Lq+MHQ8Dv47Mcw64syb5Lp6Vq8YwxyrjCqdrd7IdyJq4FVHpdBmh8QbBNt48rwRKqZp0C+a
O0GewNKrvaWIVre6uBMTnKs20PJpih5XgtpFrh7uyvRdi79J6VWQHFLifWUrT6xx/piaoTyEBNO2
MsSJ8M6/S73pIkKbd+QOtow5eLexu8txm97Tr4QuR8t8mh4qtG3bdGizI5XpqNGrCt6Dvt2cX986
m/SJFS6UgFR6NMuMu3TeFDuM4qEPCfNBcBgJemDKCzp3WIOL7ssXmdM70Sa4MwVbvBpvnvwFXECh
FSW0Z1u8gSztfdbtsnpr87cluFpE/WOrX/iJIQbqJ/e8DHL6XFVSzZWK0p4H2Y6XZ6gAChBM8AXw
+fucyL0ZpOh10fSbkXqZIZgwFK2C/f/JKoKgkKdEQnU0kCC88t7Su1Y4QyE6Ei5akVGGIuqAzkvz
sdgpmNtUPGKXjuTkL9U2Q28FwfBfNNkiVxCtjbvmFMhRU6vH3pVoyQcXBToi5enuvMev19lO3IDD
DzlYgjCLezZHvyx2XETOmM3vjFUXavSz1xr5r5Ek20ymd1nePp63znbuD2Q+Mc7BSWjNkWK0WGG6
7PL6MAeoTujfpdYUeOH6PXo0xOfuEeYupWGiK0DemOgeSfe4yLfNtgZuxc7osysguw1bR+T+64nR
E8McoBQELHu9AUDpXCahWYDQPHhVWwdoudPtyo4PjEaswayj4Y4XcrE9v8HrdAEn9jk4ySxTb1oJ
sIkZMLAimIubyNoua3H1kWYzphG+e6vYWRLkgVrZTUNh8Z2t8MwZ85n+EareBdWx9RjgAiGu5sT7
ZktBwFVthCWM1UD0ZLUMjU7QoJkWAqIx9GMs10zHDjmrrXo3XAyOsQEd/7soNyAANz7TH1sLBnRZ
X4FRm1ttbl0j/9IA3MmKOOxp5KBXkwbFhLC+mcN9Cfm/8UHgI8wHzp0QhzPlLNUhaVGIZO0RSAR7
wY8ClGzsuR548ft5awJQ43P1epW3Yc3G7Gd1coLesi2j8pXW+lLH2MnGcdDSJtpSpUznJdmxJET9
uLyHtd38J0t0qzwbr/qVJfrazuMZhBQ/+5/ajWkYpnCI8Cm/svz2ElNBXuCqdw21odPjNPaI2wKT
26/nN5Ut5u8naPJJfBqBkyhjdWsdaob9q0Ke0/pxLM1N2UP0DVhnLrvzFs+7PhQUP680j43/pvoG
fGyNbjeFaBxg/Q37+wTBm/fZRFLPtYWkNqujqX7BPuXeB1i73VW0hwxRsNj/tiQOPGI1KpOyU5CW
LS/CaV+IpIaFC+JilWSYhlgPWKUAGj2sMNi9V0DCdsfeyKngO1tvejrZPg45aGLECZFgLdqVT+RQ
I0MKObhrgtxG48wXorzGX1zf0DUCMFf5DpewWqYmigma6UfDSWJIG8qzk+alP/SpoBL/Fwj5bYrz
va5Tey2i+MrM+bqdXqjpyKJ5z7+4928TnO/lSzdLhQz0mCTt0eia+yoT0SCIVsG5m1rhCx9CmFCt
60l6lch+LF/Oe7TIBIeBcVLQRmWDkJGZ2hoSeRKaqdJO8N2wCHEFfP63V3xsJdeka9C4h2Y3zbdA
+z1m7jD8iLvLImhsipDu/KIER8M3RijpFGaSAnOZctMXb1pO/tEA516EBHQa2JAlbd1SvqgjAViv
n4pKiQLZTI1o7P9PgpRIDmRlJKi4Llrn9cpwaCLjyiJTKljH+rkc7XAAkHWJ0vSMQ6+tfizZbW3p
Tjv6EUTUC8+oNYG19WM5WuOCCD2sG1VSO5aHiPcYy97gaemfP/m/BLNHG2zFJzu31AZtpgk06VRx
ukO9Z89yTXGsTbatNiJAEx0T9/HoVtVnVo6e9nJG63CBFu0X7WsilvT3ivg0W5oPzRgagDLW3ibZ
kbM8W54GDhTQiiOtKCpXCNbE59uMcYn0xcJrpDA2LVygS59MkaSkwBH4bBsCcFWiOSaeMPZ6lcrz
NzrKm/OOsH7XHHeNQ+fYShIpbLEMM7ys2udyAYvLlDu6sLQk2i8OozO5VAotBY3WYL6FZHDK8K3u
RAJ3661eJ07AAYI29pU2qVhOtGPtc4bfPsYb81o/dJ7mJ3vItvbO+Q0UnREHDYWRWZHEhHOCZaOF
d9IsuHhEv8+BASiKzaZjNaSebOPkUZUE0Sf79v68co4OwAGBOk1l3baslo0KDutK/k/tV9R9KloG
BwHj0oIeu5WxTQG5HHXMvos47AUOxk83YTJwbBrGs9p1+6z/0RPbTARVecE1wA84daPe0IWJq1AV
3du65HbgMLVK6XaRtU3b5wloGKbHf/IvnmSpjJIYoSeWJTWuqlxn6v353xecPz/uhAGPpK+SjxY7
1j0Y4/xZ96Do/AU4w481tVotpWRGTBtB2XXZx7G6keTK1uRM8D3+BQI0RZaJSkHdyz0cdTRnBCD1
Zk/wYMNSReEFiBAfdCQXdV+x0+uv3W5Hg3yQU49dFw4BuidmyZ5BU6lZ11n2/fwxrbseghwTiWOF
8uXqNh/7Bil1iCRP14XiLLmnLS+KeoOZZQKt5vPG1j+lozEOq4lUBqRfkEuc2pd0eSHDYyUaUF73
h6MJDqgloynB9AnKgTq+LHSIe0s/a+1XnLT++aWs487RDgfPY9qrXTnj5Vs3zjS/x3UjCNb+8jg8
WuAAOp6quTNSINvoyM7ioknjXt81Hmt0j+8tV3TfiM6Gw+tAk6NiZL1HJXnV6kdNuyuGL7SpWaZh
gggd2UT0tnyODRMakDZWsaJptOzS/BWT3VL+kDQq2rq1tZwa4r6cbo5IsRQIdKUOnAiI4i/oReJW
z+Dlix/M7fxeXodCfd9VoxbGmyEiqRGqcudVaHRY0JSmoYzyYg0/0hZ9f4JX9ZrTWScmuDMKtRn6
NgrytHNFbyULTdL6pIp639aA+9QId6MWWdx0I95EbtXuibWl86UWQrhjR4lhSxqIeqZZcF5rGHRi
kfeLRVdCvWf9WxIF73tux1VhF4vdRjeTvJull/Nf7hpCnFrj0v2ROhI9Z12us3Toam8wQo+GD2lk
CVa1bocoaPVUZRm9XJ+93VDylKQSViW3KEBRVzY7OzC3yyggRV1tl7HAFP4/Q5xXdK0c1kWKEb2C
uAgUoWeXuKmTXdDLAHXRCNQyml3HNnHQC4En2Pgs6nddd8vjH8B5DA31tKOMe1MzZK8rLac3Y+/8
oa1/XL9NfNRwTp6VKgjwy6aBCSXbG+aDUj3olRBxGf7wIevJRn5s9IkRos9FlLaYkWm0OyVB99bw
U1L3iYl2NckzDWgUKLdment+ZYLN+yh3nxjtFGj9pBN6WccSpJY/jPjH+d9fbWU9XZX62Q9bpcF4
YIita734jqU0VcPO/MjXHjpQo+au1tl6aFP3Kx3/p3bZwj8tDOokIUP7panskF4pKCTI4SERMaWJ
NpC5zomdrFMs3FuwU+tuo+7S+PX8Bq7j4dH1uJtermZCsgW/z8ZgIJO1SXf9TtzEujqTcrpfHF5A
xE6Dtij7jA+S37n6vvBDz/CWfeo0HpvuBTGSe35poq+KQw5jkqEFyL6qsfbzYVtjcFkVXFnr2H7c
PQ4bciU35HrG3EdMQLyGuiKGU8PRnsitGftTL/iYVvP3J5vIk9tDAbauU9brWRzU0mbFReoNv0wb
ys6gaxYB32rp+NQc9201o2Qtiwlz4Ot/qq8yN9xbfroPWKfN99llA1MyQBfNvL7lxs/nT0/g+Br3
gelm0ekTK5812aGYr5dB8CoVeAefBNVNqEEZMS7Ksfip634A2vwsFXig8MC4r6vOc60qKyyi9eZf
ildvwk16YJKijCxP5O+rnRSn58V9Y2COqcaUfpzXiO53JhJGN9G2EZe510rqp5a4TystpmaKFTx/
ox3x2TBxsS13oH5yxF7I/ugz15bGfWJlmw16kmNRMhpc2uK572sfeQRt3k2Kf97lBC7B50JVs0yG
vsaqBhPk6G1qt7Jud4Oo7iLyCj4JKkv4qCTmeoMf342bYKe5MVSBGvSAVI4qAHihNe65IOeR3CgE
G5js4m2Hobz0g44FwgauvG0FVW/BdUI5yEiraIwiRierbcJtARHd3mcEKaK8iMr+6DNewTM/ETmI
YovZmffkZfBHb3Gte6bF0m8mDO5EUNxAF36/0W/QCu+rFH2BqlPYwf3igfDYKZ5mN3gWD5WuexCG
G8AJaLAw/PNtPaky1Ix0pJ0K8zoqd11yn4tYj9dx8WiCg5QqrjJzjCvWj3HQjK3wSvsLihwNcCgi
ZTFN2zlCytkvr9RtuiEb04ZSy4XoENd95WiIAxFS1WFoZViJ1Xlle8iG17B4HqanEhzs0PKxm/DX
+e97NelgWUeLHJZYWjOPFatI42Hktm/4JHzttdhmb6z9an4u3wX21mHyt72PrT4J3pYSTJ+LjqxD
XEpXXW5cY07ksqqVHEwZlhNb0V6ZkTqMivtioH5PrM35P0Dgjh/lrBP71dTXCVlQQZKze5I+DGVs
W70AX9ZDoOMaOXgp4kgqlSj8SCCn2v3YXxZ5ZI8gbdGhRSdifVgd3Dg5wj8yesVoVFmM4g4IQW47
/z+DG6Ch9eeb3ofWYXlg4VC1kR5EjZ6CD+8jg3qymUGUzFWCwq+b47rLQjvoWvvfjotDD2vuFisv
kUC0phsdg0PTHRFN967fpsfT4tCjKFVw5bf4AsK0vhsj6VZqUmfos7d+Lr7FTakIliTaNA5MUoXk
TVdi09J53k5pvDWrVJB2FZngYKQLozxPRlZK0q+C4pWI+lhEHxEHGqhhmyRZ8Pvmctk1m0yGkPDP
8wfPdv3P2+z3qfDv/1rpykmCMjty4ddhvuusyg2UuwTX1nk7gq3iUwAQhevqakLyqzO2ffUtX+7+
7feVz9dfWg5mRFOk29M+c9PgYW4FCC4AG4ULL+Q8Hc2qhwHNGOwAGrGqlNltdRiSl1A1NqkwTy3a
Mfb/Jx+9LEuUFDXI+cz6Tere8+Hp33aM++S1eDb7AHUwVymfuvkgBffnf1/gvAr3vVOrjlIlQECi
xTs5defiOuvdfzPBfeJzVU9dw8az8+heCokt5w76vgRG/vIWPX4i3FfeyxaGfxgbCXiAD9KWzZR1
L2zOcrgwHkEHVbuM97yw2512YSBLuP23RXIgQPVpGRqKLv9yfAvRUTRbO9UU+IIoPOFrcENlgml6
QW2KCZH1Vy3ogXNkOpHf3NXXkvsVltaTq1Rl0cupb4MyUR5a+F68vMkD3vRNaTdlhh5t0ctU4IUf
0fyJpbTocy0MgW8x9UMIoKZ7vRTkiVc1fU5Xw0EDmDHqsepAeMxeHlNhx7cVwcjMDXgJNuU14gUI
TiRedhldXpSiTAn7is7gt8qhRNpXRrmouOUUUJtYmWyDUs6mxv1ivJx3Q5EhDi5oaURUinFk5Yhp
uLp9ijN61xv1na5XAm8UQK3K/pSTM5PnagnHXFegvKfbknErT49D+DrS99bcKjURXOKCuIQvL+Vj
akIFD30u8YKq5nxrVZDVRACJKl2Du+T8LrLjOHdcHJa0YWTFCRTo4Y623icO2t8EyxFZ4OAimRW5
W9BU4/aLVxeHSL85vwIRHPJFJaqn0tyNMND4pceYwnIPM4UuyKdsyau2khNDvoC9atL70P1KB/3J
p8YT34eFZGbKgs95IE/q4AQBMkDNLDikj2DkzCnxyc5Ri0xSMTohajcuhBGdcrL9prPpXXgbY/p1
8dpr0HDsKmg0Jp7lLqJZd8EhahyihJjsssIBiFJ2ft9fRqPg5bTac3G6j+wPOPnEaJgGBnrh/jNb
2zrpftrqr4bHhAMwxPiYbYRSAR9luXObygFIHGrJ3NYsHtgwAbBsJzsGiLbASeWWpS37jE6x/z/0
MoruNo2DE7DWFKiBIlPOVM8qmKRIr1GndSewqVi7qXCyURDtCm1ykQmcR0PJC5FJ405MZe1j7Dbc
WJtk2zjjVqRVILjl+JntttRkQjvWE4YRbWOfK7/U4Of57/4vybzfYRCfDa17vUyqCOfHaJYjh2IQ
G7wBt2ysvn8W0dN/iGyf8RY+IYrU9djqJjYw2el71caYZrXrfHWHQuFGc+TbyZ89AM91daHfDx71
ejc9yMgrKvcYpcNcG9mrTgfutn+MJ/gE6phkRjyBfcnN8oMR38axu4RfIvU4+Tr5NtKoiZJBHeGx
SB566gE95dt6g+7yhwXa4zabYfgVfdNyW6S4KHJbPoeaLMUE0TGsjulLa05rFz5UdjwIdfuqF92K
QlsRJvC51MWIgspqZjYhCB0T8AxEPvhSOjsDa5tiy3boZoBX6ho7gTMLohleD3QpS1NDIx1LZUY2
zdNtoCWJ3Q/5pqq73Fbnxu8ztKASTD9ISuYoRn6Jp/hVxzJoBN0GTThfK1W1Efxd7Jl6zu05rJLk
KCT5gpPvfDwtdwweNTffLWxK0hcxSYo2gQOpWavn1GjY80l50VqvD7cyGnoqgbKF4C6jXMjTNylt
QsCKm9Fta+7GQJD3F2Af5QKeKZ1DeUnQXEC62p+r3jM63SWq7AmORrAOvl2VIsIvRokRfd7WHpoU
t2SbO9W28hZnPig2aDBFFgXOwHevRvqcVEXzUaxhhGCFn/iSx8pdpZtei0gvRMvjEih5VVgd1Nix
vGITRdelKEEjOCa+bZXMepmmAUhzu94Lk4uq86moJC4ywQU1ZZahtZsRDfcamPhTW8qeiOilLHgt
6OxvOAmcLK0aO93ATat2lt3CBerJT/M7CXf6UgpCecH3ybPwSyahgYXZQLfJB6edWkcyrqIitEvt
K2TkJxeOziFBq8eVRiI0+xrTfZ/fjdKl0gg+09UBllMbHA4oWmAkyGIjDLNs1e/RuK49tO4CgUnI
MriCj1X06XCgUKQNhn9iBCuEIHCAPFBtV4bd4ikOgd37/wN78nqLE05EUwxDN3kUKuNKSnN2cwaX
rPwtodTJmhTEerN/2cfflngcIkjXKnFQszjM3LA6kn6TvxgbxjE6iUb4/xIQHI1xiRoSRsUwMv5k
Nh7NuE5CL97oLp7lEFqSXCJ4XP6lxnK0x6FQFZZDYy0oriK+yzAvb6AVPHCzi+Zi9Jk4cn0/Xmjb
2M2cxhe4zHrW4Wiae3Mpdd8PUIsBQGUOvU5uKjD4ybtwU1znGwPT2raFJQd3uIb3gQDp17H3aJoD
rrBK4FYRVl1N91H8TKTt+bWtgBY6JWX0raomBV8bd4qTqVRdEgG0IiRUtOgyTG8102nbwNHTXABa
K2v5ZIs7wciikSQvKMr15VU8erVQZXUFFT8Z4M7JTLtgiphIUf9rQvP2si0uWEMXay1glXb9ed4G
V719fgdXrpZPRrkTSqlUD3TWoaxhSk9yFKOFcdxn6SCKS0W7x10vOXSFdZXJtBn3oCPA4HLukKse
NE2hk/qZVzii/KHIINvtk/ustVKWu8RxLePFkF3WsuCzEm0cd7NEYHmrAVmK2w9vSvVNaS5pL9g0
kQnuYpnSSCkIIx7IlQ2t70NkpET94SIT3HWS9qS2EqqCL6i61Sq/LAtbBm3WeR9be2GfOhn/5u3A
QhyrNRta9aIb1trUQWcCj1qQnheOKPgXWuNAQQPVTRSo2DZGMZB7ADn0Qr6w4FLaLSPYbgXLE+wh
/6hV5mmiI5PiKQfN1sLHPr0O1FiAPuwguPfTpy3kwEFv1FlLP1hJItxVWXnTqdWT1Kheb41+Gcyv
Wto6ga56gqNbuf4/2eXwQSp0XU47HJ28n1EfSj9oXlg3q/DlyvDz3ArZNp98sFqoqVU6IY4m9/om
3qrPkjM4PRJoH5TAIspIoZdw+ECyOTealo02X4+Yzly2g93t8x2Fel8ofJCKXIQDiyUptJGyEFGC
tp5NQZIdKZnsaF8QSf50WhxidFM9BiVjOGiLjWnWLto6bI1qgltXuHccakBQoJ0XlgSU98VN4ecb
pnzIOPdYYip/Pu+CgmuRDwvrcij7pGBVygZt6FNrJxkMqb4kQvS1APR09/hnaVb2ZVwzXfrRGVxy
wPyUH2+WfbRVnvt/3EJ+mHIylnoqLeRpssN0GC/TyxZhoII8H9OdEGVRRQfGv1Exx08G0Dl8tPZ9
9Jb+RxwZFLq29JWxpk/byEFGNpfTBCUj3LzBrk3fVemKWiLVcebIf4IFoYj8KKEYRPwMFmWYVUs3
4VVSzfea1UBjzc+C55hu5OJGazbnPXDtsYAVHa1xK1KnTk5TgkZ7FC28cJt7aC/FE89ExlK5sISK
4KLFcUg4kXGs5wjmKDoxlA6cPz/UwO81CKjmlqMXgjBj/QM7ro5DwmhIYpUk2MukfSHVzkC/QWzt
lDH40j35284fGeZ+mOKFoBVYDp8VOtsUiUAiasdZR9qjEXbLnNwigyzVcheyLupwdKUs2sUxZiGp
6OGxVmc6dQk+oRzMtWkQ1q09gEz2I1//nF/GDhvubzbmlfUqSmMJLXJOmDeKVtbMooIyE7oxoA3M
HgejbyKGbvH0FwZS63upqaqpUgukQxzMLwtpMI+PvkBWGGlembSy5CXvk9O8DZiN0LBKkc11X/xt
ku/uTOs8QhJaQTxaoqE/zj0y1w+pjhcqTQQkk2tNuTjCoy0uTkRYE85BWuLpk1q3ppnt9GJRnVHH
wzzPvE7RR7uIofArW5mTqyJmeNFKOUcleS41bYTAqky3ZnnXYGYsUfcVeI++BF7HZXJQObMx3ZTg
IVRGTucCvbZMZrPB0OQuvqFOdiuK5EQr4xw1rMdYKSZc2ERBU083Ynbbz8z7Xmvc80sT+OfHfNTJ
t05JZS3JiGjHqq6HJbOreFt0r+dtrGPxcfc4cKQyKCZlVoCcKyjex14vEUcrryOULoZLFVKX582J
9o4LFLMZ2b2aUVou4TcM0c7l7YgCctF5582spaM++T5b9snWRXGf1akFNn+kv65br7zKUSgnd2h0
aN14M/uMEJeRLywimeS14cJPljlQmYygTGXWbhNA4Nzct5tyQ3N7QWlqE74mGNbAuIvsCDxFsK18
M+ioxgQSFtjWJA4gm42RBuVnI10p4Lg7v7HMt/+MS367C98Nmi5FhoYi3KWghh6ia5I8/dvvc6gx
9HFJ876gGKfZ5skmN0UtX+vvveMCOLSwlsjI0dKKuLTdxtJd2B7yyqExsYM8dKToxWyQvUxFbSF/
Cb2PZjnMALcMmQKCPD1rZUDbxi1kdw4gVwRbJQhcz++hIjokhisnzh9AuV3OoMOGOJ/xJLROflXd
EJvNPU+3ixODCF7/wZJujMM18sJ709MvyRdkZk8/BL6NdC5H8IixIlidYE6pGu3KsrxJ+VczHKLk
yaSXoYZnNbUeY4g0SW9oIhZsKLspz3k9hyYKIcY8pQBiJvHTXyK9h1Ahdug37UHdFFvN/lBdsIuf
1Xfqzhe9CDXXGL6xl1RWIHNCVZ0nrjS0QhkVA0+OubGhHuBG1xp1iDvcmzc1SiOqh0ZWWwHxKaoy
SDnVz+NWxNbJ9vHPPTj+CdyHo5RSZZkK/oQ66N1B3S6z13QXRhrYUimIXNb992iK+1hAKiOH04Rv
VCk82j1q6cv58/zLc/FogDvPNNXCZRmAYgSMu4yLqXrXbLpZvNwthJRsQmvcjVCrdR/NHzPFzuSa
ezy78SGqlyxhV12KwmjB3vEB5hxaXQBXwiOkuwuMg0IE08vrvw9RAGAZ/vHiAHIXW5JSgVZcUS47
4GSbi9q216OeowXucPRWyamRxNSNlW9tibGnVLfnTITI6zfm0Qp3KFKX1PmcIYkajT40dGPtqm4u
1eH2vKcJ1sLz/9dKC2FvCrr62bhJ6AVNN0oiMLHWxIwD/b0SnsNUMhc1nxixKHvFaD+LA5iD/eHC
QrvjBKXeqUHJr3HkC+mAnJngqmFn8ScoHG1z17Wed0atTuh66dsDCXY0rOw8iG2qPejLZWgJRZpE
9jgQytQklYwESg7KbXMAof02vhyem4vEQG4zuWL5duN1eE0u54318G8nyWFSNwwWXSwVk1yWU0CP
NozddIgF0ZXIXbiLm4Y5GZMaH1deXgTWTyPbxl/giP3kLey7OIkNaGGmNJVwlWXWVhs3o3x3fp/+
clUdXYK7j63MIpJZokGVVSe6e9b5Uo+2NtrNRf0YudoHBUDuZo/JHrO03jDaKnUkwQ2yflkd/wgO
Q5DVtwKVzZdQufP09t1qxr0c7I15P+VvggWvBwdHWxySdIsSS1PJct9bHUtOvRCCO/Q534SPhjc5
4wGpu8uKJY7d2E02kn/evsBneCLbPkHhabFwLwdyYc/FW2m8D0gYnjey1u936jY8f20cNmVU1Fhk
7X0UOHGHRT7rYTAr20DbONTy/PB7tBddZ+sHCX4shYA7wOLJ7IhGkjlmqoNWVG3lecGNUFzkReHE
UfSypCL22fXb7WiO+wCbpEsNi+WR28ZRq2dNyUQbqawi5tEC9/2Z7dBNecUsQBtJd1gTSOCDdsaD
lzjGj/PHJloO9y1Gc6Jo8YCPPZbuafcWiERGRL/PfWZlY0gQzcPvL9WDaf0ac9Hdtn5LH3eL+7ZG
kCpYlFFysr5hzYFO7j58rBJHu2b9QI1jvUab7CBSJV6P2AhR0A4sG6Bl49zAwrQHaSw0IdH7wY3R
wkvwfP/Wu9YeuvdOnwucYnWVJ+Y4nyi7yUjSBqX2OtO+Q+3CG+Tgru2ggKzLuy94xIkpziPkSs8G
pUN2oq3ezGBXxKI67iocnRjgXIL0ehjLPZgArOp2oZk996OdiUZZhAfE+YVOiJ6MrNui8xdf8TIX
edvnBrlpZZttRNUlwfHw1f0W/YFDOUKNJF16O0seRvXCyiJ7mkQzRut1mOPm8RWEFvOopr7AUvNS
7MZNuIfuykMy20zWItrruS26rVfjqRODDK1OooFkZKmQOUOSlsQ/e7kInZk2XlDJ37O6dwjEeqXE
evknF+QrC1FFgzmM2Asin/1WXm4msF8IviiRg/D96VaW1XQs4SCsEZ8cFvT1dTZrx0a/774UdEiu
wuDJLnJwkadzUQ0RYkO5vJekw7x8P79jgm+KcvgAXupl7pm89qAbdr4MTp5S29JmQTAvWgaHDalk
DlT/4CeWSzeU0ouSEAH8rBd5TraKg4cSqqe0SnAuRm+zutK0nV+tq9rNH4YNm/mA6rXApGjzOKgw
A1IkqJmB2VumXtUPbhHlm2Iy/PNntJ7hO66ML+OHqaGBdjfEYMLb6E27eF9gCBcqrk9ikjIRTvCF
/AWkyEvA4G++Bfw5CCYwZKI9MD5hbVtsvtRqdrI0DiWkOY60rkI+0WpezAkMHdnD+c0TeB5fvp/l
zJCsHNnREo+F6tHQ7s//PjvjP56pJwtg9k9gTh7L3OrGCFlrmqCNEnP/fl4+GvO3MLxLyE4xRbOc
Aqf7o9l8joNG7RHlDUbnFF2wBa2Kk86xIBkjMsMBwxBV+qQbKKQbuTPGT3HvzbogBFsNwE+2jgOF
MtBnI19Axmgld516bRmXRX2vVK9qnwu+INEhcdCg0KFcKEXHiNIcQnWv5e/B5CeK30zXtLujwY/z
PiHyOQ4XENqPkT7iiKx2V+j7LBL4nOD3DVaIOPG5WJYmtJqyjWvcLn1psvd/+vsN9iw9+f28LYkZ
MY6zeXxrxqfeEkz/MN/585sxZRMZZ83U+LRSmyzyPGlI7ZiQLdL7wCFa7limh4EgwWW97sVHSzy8
lP2SLXqNJJlU28kS2YSibUd0HutPWHI0o37eMPQQUtnUAZrxE5pALlgLcuIOFzrKMIsHobWLBlx0
Yoa99RDraJbDHqusmiynM0pz5uSpVelTMjCpEUdXx7skCBx1AN/oed/4ywVxNMq2/MQ5oOsKXmkF
hxcMboVIstyMkJZbbMZvavrDY+DUhsCm6BQ5LGpiYywtNvookR9h/VQVk1ul38+vS7SXHBgFs6JG
uoYshJWqTq53vtFSb6nA4zbmnl6Fm8EwB8G61r/j41ZysKTnJF6CBPc6Oig2c9V6qWlszi/rL9Hq
0QaHRQkZpj6fUb7tUj/4ybpDw738Ksv+7C9PYia8v0Rhv+3xOaNShRQJsmOKO3yfvQj67/EjxkMw
95LfgB7cyTYisW19HdyPFjm0kgjY59pwhBCuVclOP5PeViIa2VFrOrOqHEaregrJ6Oqp9mrNYAbt
x8IjJmokNSKcRL8aVWnfFLJvKKmrIRdl17j2xiz+aanxLc0lP8rK62pRriBOdd+Zb6SJSttQ5nvV
zDddob9pUQ2Vbz11ZEl3soU80DFEBdh4t2jptEZ5IOF029SNryrTru6Lm0U2bLNpfsRqfDkn1kUQ
hD1UFJpNYya7dio8yyr9QIla5IKLK30YHZVGkW21td8FQBKQ7+b16A+JFjmmoX5LJNWBpvMupp0z
D+q3aYmv6Bh7gxTstXkRFLoFbmtxoDrGYdtoMoaNpum57GQHvKXOea8VfPC8RKYJYbi2SFF4zdC4
F0zgoR4cOrnnjXywM525hiwOPiUjnQqrAqzol/SaCT0qTnZAun+X3prustHvESB4/evgDHj9y1v9
SnoVvSAENyEvmNl2ZrugkQpJqObQUd2mFPkG5bY0Hs6vdY3vWJWPN5TFQehIF1VrJ4SpFsEUd/Cr
dUJPcqJnDNs5emmz1m0MwAker+sB3vHL5DBVNbRBNWVscFffVvlDlnfo/3mZ800WisobAvjmVTSH
KlWrvGyoW9HmoQCjDk2jfahoPhTj/dFQ7TkVNQKtrk4hlCCMMXVkCz9fhOq06I2BmXxX0g4ZWNL1
Z7nwpeHODEyBp67fuUdTfJoo79QkRi8CNhIj8Rom7tgMULHVbehT+ONW+0rsf2KOQ9Q4L/47BVKQ
g1ThdftrIgLXEC6JAxGltHQlmpEH1S9ZS6a6DXa5k4ItEbnXjfiduYooJ0viIrRK7aYgi3BJ1H33
rCvlIZ1ML04WkR8yzPgDU07scJhCzaix9GYAgVpNLmQWotfp/z9TtAqFg//5HU9ToIG2MA7glK4i
f4O4vZJ/K0RyVaLd4tBCM6UwrNFLCjb5hwFjA1FTOmMhIlkSWeHgQe+jhqoJmkhNSEJ0ef2kK+Bc
jRNfgH3MXc+dCRdmhaMyTWPy/0i7suY4da37i6gChBhegYYe7PYUx05eqJPkHOZ55td/S85301gm
rXtyn/KQKu8W2lra2sNayArOR8bBG+4Gu/eKs2ynroi8QrQkDhOUJBjLkF0pYe0lkZc1jqIL6o8C
D+OTQfIE6oRgQKC65PSTpY5e2rf+9S+2eStdPIzPASltZaRGiCAoNWe3NTSnyKWbyEiOiiI9XTcl
wgF+mKMxDKmeIQAFIXLjLt5nYMDtExuUduWh2BV++k1YEtkOiVfL47AAEg3V1EY4mx36zytv2i+W
Gx7KQ7ab9/SHLqJR3f6aKCZBXEqlH6RJrNToxoBxiZn1mYCEDWK6oDIeBW6xHXirFzOclw9FqeEM
ga2PTeConwu39KFv3tr0AQq3WNlo2EJ5ZwbSH0/WxSbn7oXWypO8oJ+m3TUHebGVvYnxKS9DcpKx
8FedQNNo+8r9ZY/vRaW9mZWyghZOddkZ7d9N9neDGzB5kkpBhuI3PnKxxF2BDSYhzLnN6P/fuOlO
T2yKkrvmoRjtqaIuPNHCuNsw6VuSEJWF1EPtahXYwPtsJ7WTnY6v0RIIAvhtlLosjj8Aad6VsYJt
q+TaaYm0G3qIkZH4IDjbbPuvuMdbM+kqVRBHi0qyOKVuUpR3Oa3cVqo9pVYPUxPGfhgb3mRWboW2
l2ocb6Wx3+Xt5Knat1A1voy14pZB/7hQy7WI5klKJ5o+/c0um8SSFQMyWSb7UKsfmBRNvmQ5VKSk
vekvB8anJN/Ld/UNI06oRALe25/9Yo27VQ2ziaqsRBay0b4bC0aGQltOPwm++TbaXIxwl2qrDF2w
6Lge5iOjK5DO5JzfRgE6tpJzARgwHYI89eMg6pUVfksOf2qrG8C7ilRbdPhZffk5JwfKP1c8qLx9
Xi6r5IBn6guSqHjQu5VSO4RIr0FAHrRe3umz+VnPRDmG7aei+ssen9Vom1Zp+vktAJcd1QG4OsHo
pE5c2snnFOQXkzO7rEcMhaYDhR6K+rU/zSKUEDgQ3ykTTgGG8jNEF4H6JRp+YDakGr5c95/Nd9Rq
oRwQyXmYtEuWUAwgTi6lxk0uWacsHI+zXjnlgo7cmD5eNylaFY9GuqH2SY9VpeZ5ym9b9W9VRAe1
HTNdto+LyhVVsnr0JyAaB1uXdJNE++tL2H5erz4bByTtksjhUGANU+YwKfsisrvOrk4GpB0Y7WV8
Nz2PJ3133azgrPOP+oROqlWYaGa2Or8t/0qN51R2J+vvP7BC8KDQkRxXrA9Fdb0Ox6EFSJrtY5tl
NtUxBNXfE+mPAqWVIW6XMjD0T7KKQzYp/4yktmuMTUzRXoN2xvUVbXrcyhC3W5XWmkseTcgY6pET
5qZjto09CYXZN7dnZYbDe3yzLjclCuWK6FmrwdBvgo/EQH+n+vy/rYfDfCJJACjW2zEED/JwqqKD
/ke1utVaOHRXNXMaA0awAgEcZ54f5vLWglDqmH2aVNGTgGHMh7BhZYsDd+STrCpRYGs8sg4cBXx3
yzk9sIgydEXQvn1vXazx76m5IrmVMumWdhc+stdAsZ8cDCfbSEMICTYELsG/rEZNroaqRQA7Bc91
vthmdG6ynZ6W7nWP2Iy8VoviYLwyAykPcrw5NEYH8aYHHO0hryPAPcFB+lBcj81k0RdENJjuS4Yf
pe6XnYD9SfTFOFBorWkgUNYB+pRPraLbNR1uZnW25V4XPC6EnsDBQpYEUah2CJ2yG/OY75Z9ePOT
tPi/8QT2u684Oc/jNs1V0eUgHXHz+FXSBnucRIyhos3hUEGbg1YLdWgFQHI+aU9K97iIRrlFJjhU
aKJ5MfMMxaWmuDPz3h4QyYvyHSIH4NBAkdqw6BeGPOmRVMclUjBVfOhCUZFRYIcvqifdQsdIhp0g
O9exscPLJEx0xyIv14/mZuh6OZp8cR2ptd7sQxNc3OGnSfON3NfSh7x5Tfu/rxvaTq2sLHEgMLVx
KOkjxqQ1P30svOnUvPQVZpEYuIV3qWz/WZVhZZEL5YDaehYHb6T3rFt92VuOguC42Y0ue3skTnQQ
1RhE28bhQwL6TS1iQo5D6mnU7Q2A9uIH0x+1b6+WxoHDiDZNDel+jKPU31vyKAmJPdm3uQIIBlvo
6i0qF1At0giCueKmOxjfplPf4VUR3rP2TPoFFQxRw5wAgfhxq1au1WWckeIYgHdZbmuTiLVChKgG
hw/1hFaVpkRYzIYbU3TkgczXtRzziaVRsFPXHV60IA4pjKZpw0BBEoV2Ryl5pdbn639ftBx+5KqC
OlgWsb4VNg5leJk3j5hQyA9s1FYL7VpwuwrWw7fJ1EGilhhXA/IlmhOjBIqSxfUViSzwCBEkCbQi
UH4MpPtUQ4ZLVEgQnE6TAwSr6YIwZIKkNPPk5DWaT1lsOVYiCBJE62D/vzo7Idj/9FxCWAWqC0ey
sBflTJ6vfyt2wK+cTz5XlI9yntUWlpLl3ljkdpfdq/nhug3B3WByGNAaSTdJAY6knNOdSiO3GCGA
MobKYyr1sT3KeD38bxa5IEFPiRzSCXXTMB0L21i0v0ia3EwZPTc9SMZNRVC8Eu0Uhwj6pKlo08VX
NNp9FpyIsH1fAKMmBwJNqktF18EA6pa+zOaZ3fjW2LVujfy+dS8akfoNJpg6OHctdNDz9uQMPTyR
jKDx/wfi7fiIflm01ZMdunMF/rH99X4Z49NQ4G3qwpFxgpbgIBnqszr+GcRdLHB571xqe2nJ8flG
DBQvbrrLb1nauz50fuiJph+2j9TFGAc/Kck6Q2bieVIF3sxjcGpFE6zMnT4e2osFDn/CVOumtEWV
OdeGPYkBdFPiN3rwbQ6VT1aU76hK//UemUQ2DbR8a4RSy2CLXmHRlMXDnJl4jJfG/TTtRlkUiXzE
VBiwNM0wQC6kGryop14XS6uwrvOhrL02iiEyNVd7GhMMTY+iobKPW/TeGIdI1YAONZoghkxHekdo
/UjBcV/EheCq24hV39vhcIjEFh78lFEtPBUHMDQ50V3/pUPcSMEiMe5FV6toWRwMRUYckXjAsoj2
WKrybghfQiG1wkbf/vtFcViUygaOEmjY3PDMmAAY5RSBALK6l1xRSmsDh97Z4ofzl0ii1ZIipzV4
GNKGNHboy4c3njWUMhZRtl9lP/39wXpvjseJuTSGDo0xbiIX/+RkPuuJ4UwSpG+I8q01TFcKRrep
TL9Xp0ekCNAUOv8oi2MdofyJHlzST1/bKZSdOJ9vSHQKWnXXqIYtLeOu7+V9kia2BLljSZMPpLVu
52m8adt/n0B9v4oPAJS3c17CDWhZ+GH7tZ7OpH2q8Sq/fstuH1nDUgihhiIbPAwtOjVoxppdaOtY
EtjHzBDDrSOxJf0PukrZoi7GuGDITItqLJlAZF7qt4Cp50YohvQbz77Y4EBO0yRdbWPg6Vux2Wkd
xrhs+AXuPNFR/XjnmUSRFaJZ5A32OE+LslGOSQVTTXSzqHdTIaoCbig7vbfAeUE/RIOiGUiUEIxk
Lm6FwD48sQa5bm84vQc/RgZ/3sv2DE1xseLGBpnae/u8d6AZoSMRYILO95Z1CMdPamV5UnsfVeem
vEGXmRNBg/i6S25wOzCrmmFSqEMbiF7e31M6WmHVrsN3VR/ixk4gnA4+V3D+QuTPL069W/2lHspX
yTf3416UdN3QC3tnnEcreZTadMqR1fvZ0Fa4KUrdtd3s5TuIvLiz14N6Bq1tpwql2Tm305frq9/C
/9Xi3/x7dUlXGY2a3sIdWvSSGwWqU6JESnURh8W27/76xm+gvTKjaNmgtExMZdTPenNQisfry/gY
3rz/jJznTDrax2lQIZeUYf5Mty2CIC0I3GbyTNo4oktG9NU4ZKF1M5dNhJFOYu6H5XGErlT04/qK
RF+MAxarCcd0TDUgsraTx0/5KHgpipbAxTOalNRT2OgqusAfo/xWJf8ERJBH3roa177FhTJWnPUx
AjfV7Trr01JU+7IIDkOYf8MVYAfjAmbcofirlTLB0kSfjotpJCotS9oiXbC0B727S0Wj69ufDne6
ouKho/D5ojorJV3r0UYH4vtPphaCAKOJ7dYQJWJFdrh1TGPdk37G95OaQxV/aqA9+u9bKHFuMMgN
hVQQ4GIG6T32NZB0KEcDvQql+Zpn3/ru1YpFgzKby1jZ4PDVUCU1UEN8rlYp9sEoO9IUHvNa1IW8
uesXM3xrsF7P0Ohh84d9vm+02Mmnwb1+JDdj89XX4kfHNcnQUDJFZ5m173fdgUDOkZw1mzFzNI50
EOm0CD4czwnfdF1f9HqBqabgG1W+BcFhUUUiwZvh8npNHHIutVbC0XABsDWB+xKSZsWL/paXDD2h
ggmLIPhoeW2NbeLqHujrzuyMMdagYKLgig13VrE3nmdPdlPX+hKo++s7xhDmmjn2hVfm9ChNW/Vt
w8rkVi46OyXFbHdS5HbT8KzOVOQhIoMcquaWpQZTlrDen/QRoJA/ZuiQyR2opmW2aStQ4gvs4UHe
izhchPvIgW01J1resvSL6utHJo9QQa9SQYHjv2Hn3grj19vIwQZy5Z3RMO72bPDrTrat3kWHfDT/
6/a8d+jEywahMw9EGjN7C5t7DT0DuuRkkQhlN2hM31nh694jJWpiVoh6q9fOTe57Xzr3kg228c5m
GsX4gvvkFgojoPQX8f39BlFMqloquMHVD5ntQjerSMVjFRTB+SOjqjESZ7y3/BIUh/XTn2LKxSAX
4o+5Sg2rY2CcovxQOlVxHyHqvX7stqH4YoTDFMmY2jLSctTbIDFBbzP1cP3vb7T4YsswMisreI+Y
6Fl8f65L04hC08QNzzSlkdl8ytGuWO0GUPx0aFYIHOE7f/ttsjLJuXxTVqYyU0wCjMmLNQd2tHwr
yu9xeOpikM1Gz9PkGuYk+JAb87TvF8rdnTk4kA0pADqDtt3rehvyntATlpwOL4QKYlPdMb7HK+Ek
ghO2mg/AeVkt318cVbmeLRrigkmfbHCGe2MbuVCCfiIhGLZoeGPS4Pv1Td3ElJVJ7nmb6NZSjgVS
EEppQV76H0Mf3V7HwKTxR/fqyhJ3BkwFown6DEvScMxa6NYvRyXqnevL2eAofrd1b52Uq7unbtEg
ZDZwmBJKTJqj2OGOohQ8nLRD7fYuyTDgkxxzWeAym0HDanHcDdukSVKYJRje0+k5AEdZrv+QoPYn
WBz7RNf8g7tYm0k2hizCAVTuMJTo9H5+y5L94KA9q/vEF1iTN62ZJgEbvqJDpev9cc/bRJYsleCR
Kt3O/d+9tSPaV7Lchfo9TV7j+YeQcG4bmNWLSe4iD+Ny6IMOgcrogNvGrR1Fcay3HAiDGDIKG6K2
9+1ikIM0S7VMI8gR7BtdbceoQkeqH/3BsBlzyosVDsX0NlWlkAEnK9zm4HQy79V7JknO5jpDLxXF
/tvJlZVBDsAKPQF3MOaSUfgeDomXPvc+y6t0Iai6wWfnWuiDqBxQwjqZQ34I/IbdMx+8FA9MA/ky
qhl8w2ZVLjiADeL1/sgoaAvPvE++sVRw6HS3oVifb/NUrOxxZy/tO6uHbv2vEhgIjHHc3fKgI3Uk
KrhtQvTKGHcoZCkgdZjA2KKEtjV+pqR3stCz2vu6O02BLsCzTf9E0hY6eboFH+LguUpHsy46mDOi
9DTS8rgggGiIKFG0HY2t7LBvvIJNo8d8uaUg5pP20t3wqfCgoEDP2o/eY33l0S7YpaCSaHzLDUT5
z81krrKyzfxpZduyWrnqWBcAOx3hKT1aO/UpPTA1DiIi5NiMkYilaBTqEYrGl0u7FEQL8FvWqnrX
yJlN0FB83f0FFvgaaSvTpEDfCXJigOj6KxGOGm+HYZpKTaSlUfelHGYNAVUCiVQseWn6qoPwFY8d
7dDZSFYgUxw+/ftOHcDXyiAHX3GP/25M1tgyd+d0oLYpG6LxMebIH0BjZYNDrBaF0bhFssSVi9LJ
tOneLKLepmXtJGB1RXti4ReV/mgV7fOYtreYWhe8erZDzcsv4B8kc031MmeMQ4X8Q5vvh/ppkkZb
QmFmeZwLCIv8o8yiOtams6xscsdbMmqrRrUWtRJZsnVZaeysGETvAuHKuMOdd1Y5Sz+L6uB8hHpp
tTd8yFXdivp5tu9vzdLwstI1nfLECdYCsd2iQDaIvRDKr+FRd7td+4q4C+13ypf45fpZ277nKC46
0yKYgOf7mZdamluiI0Qxb9Mz5kS95B4VBJ+ecdP1Xn3IPXR64QUZ+eAYfBQY3wydV8a5zyoNKBIu
OYKVdtd+zr6zlEODewfcuJh2YjmANrJN0NHsr9vdvBJWZjm4nDUcq3LBN0YKuS5vaukoDYIuGXXb
hk4wz6mohLyVX1eQbMQlydWo0yD5KZ06Vz+Wx3DXnCKPKZrOpT2e2XMItEavOqRnIaO1V/Fij44i
rTXB7yAsRF39jiSOqVSweWbUMbwxbkBKgn8jUQJJZIY7ht0Y5gVluYiseWgRMygPEf3XnAYASfrr
ixLOWTLajFG1aCBlT3q7Hkp7AbFZM/fudefYBJSVGc454jmdYmMGi3ghdXtaBYemEw6Lbr+xVkbY
j1jtShxCpKtBXQ/UtfM/i4vnCFKyaES8qQ89pPCQVcSghIiq5Ddn/fIF2SaurOZdqKmzxQqGwJb8
WN7mtW3+sB4XVPPBu+NZPmS08Vq25dCmwx4dq6Jy/Xakslo49zyplIqECaunKXfDm7gCRadfabNu
UstdBPWU7XseHTy6bKLeoVvcPa9pSSFPEvgJVH/x5p3uhEfYi50W46FQm/ZjT4Tfm8GtTkBGberQ
Zua5/WQaJpGaIoNkglAoMR7T6QFKOFP2kmXHaBSkk7br3itr3NfMIxCyLBLiPlaETRu7c6XvmlOj
8C1/6b4p59YlRza8Vt+wBldQxIoUyzYPy+oHcB94wASnFPeIa2qws5FOtWn7+fpx3L4QVya40Enp
ymxsByBLu5t3oL3dKRiFfUB3Hhies78zvxblVTcvpZVBLo6KrCmXkkwFzuQeMRYU/E7W7JPoz3IR
uo7zaEJlDpIZ749j28SypcjoGvipzRDhPlCfMOrvgILtLHp1ba/qYoxDHMwrtHI3ITpE9/NgJ0UL
cvaitXOMEYdV+CcX7GplPNAMkU4qVpuh1a2V3cbta5IIboPf+MVlQZzvJ7TMo3pA7JAdKPo9pMfc
yV8nx7QLtEspX2ZRrLKZy1mtiXP1UFflgJrILCYH+XPvD/vhaByrB7Hy4OaZMoAdJh4BusnL+fSh
0fUxo7osid/Fd+oY2tePlMgA73ez1BpNgVR6YPS7XpZuJcvyrpvYruqsFsG5W5IMi2UW6AKQ9vKR
eq3f7RefcSmyp7AoL7q9IIIHqWGCVeeNX251ryXSgCc+pJHcLDJ9yGweI/LvlTURfBi/TPCzRYGu
a1o5IztZKl91q3BGyx9K2b3+1TbP6MoIF0QppYLs7gTk0aQXmr+q9aFenkL1r+tWNkM1Q7c02aCU
UMI5MpVaJSEyLo2xOtP+PBSxvUBp+roRBpIfHqMrIxxqpwXBbVCCRDA5xGicTH3qs2yEKMO6uRZT
JgZGzKEAwXfSUrNcppZJvqQ0d4yoQgdivxsgYnl9NSIzHNZkagKBrwoPBil9DPqXUE3tqRAdmc3d
X62F2xdSWFakS0j60Td+t8Kt/w5ciIQ8EH92pWPlpE/GfSeaMdyOyFZmuZ0KAg39wTEoLCfNCeND
g3QIug3D2dODx0U5NPH3rrpv8sm5/km3n9Qru9w1uyRTkeo18saLuU+Suz6bbcV80EI/NW7a+JkA
xsVKJewEfXDLi9G3H7VCCmsyTK0iGBGsd7Mjg90SVJr3hs86/SPBC3C7BLayxZ3mQQuayVLfOixf
taO6i3eRG7jBDZP2Y1nrxJ8RgIoism3kXZnlnkkkzJK0Y/nOwSsO8o51Qca+8mD52S67jfzru7h5
zFfGuKvESuk0jiwAZdkKsk994rcH8ZSy4Gi8xfmrbVPkpuunDDI2df25H+/kvnWU+j7uRISSzNev
uQcXt0BtW7E6DSjfSfmZgogkCkO3MsgOD4zndi7dVhkFX3D7Kbj6hBy2gNQOp6BHFAhK0sGdwF7r
lM85BATb+I0csL+pPcgwesKnGNuba4vl8EarmwVZY+ANezwoLtzTC/3aLZgimC8WythOkK8WygGN
1pcJHtYAUa1yAh9Ei6G9POYYLi1fe4+FvY0TPkV+uTPuRW76m0NBTDS+QbUF+Wl8i5UDdW0sj7KE
bAzrdpbsCAlfTO26P0++qAb9G0i9WOOCn65aWrrIPUtrBb5xghqSq/5IMWTY+CCC/ZMTaIC+QUew
qGscyiikkkg5YWXhuTsoeySxd2w+4d/zBCD+MS9mOFQJpaHLKEProfpUxJ4e3zSp4CRsv2ZXNvhN
GkaKc47LvMEx0JzKAy3YI8Hnq07TKXYyW5mhOZ/srNGuX6x74Ofj9W+5fc1fFsnt26QNXQ2WQZQF
ilst/r7UXpjVgsDoN654McJhTEdjRC059Hw6r9+9zdSeItT2JB+0ZHeWqCiwfcgv1jh0aTG1UEho
j35j4ghBzpdrdv8lRmko9xTJhsiawB+3G8NXu8jBSj7mmTVaeF2wyukN9ZobeZfu6lvTNZwX7Y6c
G3R3dU6LYqYni8SSfoOml/VyILNE2qL3DY5e+Dl+1JDITo+RSx7H3u7daN/4+iMaHl0hU8PmC2S1
aC6YActi1pLIAo9PVNlTdKhFynwC1+SbRCszGy0AGwJd814eHtLW7agicM3t2+/Xt+O7RCG0FZLE
QuSgxq9VDFk+8jxoPiZLi+FZaWSBo4hWxCGK0qdhryaowVm6H1j/UOlsxKJK4nZ4clkRhyjoFMdw
Z4NJPvYKYVVRiuEteS9K+m3nIi7bzwsKDT0kBWf1rf464ypllws9D46OvKa6Nw6qIPchOmM8geyI
8azZiPG6qnesn1cHSbt6P92QPR5BsGpiziX2Aifa5x744nb/E0rygkOGnhRBHoOItzQV2zKT0rZK
5ZgX/fN1OyJ35ICkU/JgUuIZ1UTrVhv30bDXWMiQRwdjNG3DkgSv799c2xdv4bCj7CQpqGYE7OFZ
Rk24xgTjzzKf/CJ6t4puAb5DlFYDaNlKBF/RARVo8GyM92zfMNXgoi1fsDLBUePrslLXaEuy4Mox
rAej/zvRXSUWZU0FCMjXEbvUXJAOgI0EDUeGEdzSUtRVu3ma0cUBIKIyckscyOp93EnhiFBHreNT
EubnIkGVRk09uQkOcQjy6W6ypUneX/fDzZVdzPJvxlTtSKqiGRuMwKmHGYpD1XSClAxz5Q+h+MoE
F8RZC6N+nUHQZkgPmgq5mS+00w/58E9Doz85vStTHOwWmDRu0gEFir5QoKEg2ZDKs6vpj/I/KzMc
8nZGAE3y9i3/w/qXhr3i1weEpQIScoFL8A/DuFatUCqRaB4888jSTM0Ojc/CRr7NA7RaDfv/1fNB
G4kVxipyzQUGc6rnpfCj+vm6l20+cVcmuECNTFYpYZYVl69O7Y56AXofterQSSIw2GA6RCi/ssTh
6qjROEGRCjrCmChAD2RwZJ3jGHJ6tW4XSITFT6EwKyFycA5aR72u62CEO0zjU17umjbYxYEHWtwu
+vfKE++Xx6HE0tM+mwIFHxLaULVZ+KUMNr0lFqR3NqSM39nhO42nMKBy1+I5a6agZe5cjAfZhavt
cG3gwQJlY6f4B9KMDipvHpri4ZOVANYFwPT2nlp5ZZvJaV/niNeCBfOlxvysBYMAmLbbGC7O8vYV
VjaCUhmqkNUK4tI8pZF8RroCEgnBblby4zjnzjzNnlbkjhmEPsQADsgo3CVjeeyX8JtUJadJm78n
inWIqvJkTKpjptatqnWnQuufoj7xQr2/IYmIFGXr06gyhtw0qlimyYeyo6lnWc84dEnkd9Lrf5FJ
3CoHrS1wOJonZd9WBAWOvEEyOFic2TxBI9GROtWpJodR5ZTntDxcRwnRujhYzdUa2tU9UKIrYCqy
jiBL8q+b2Axm1ytjv2G15ZJeGFYQ4pqF5IZTnske3a8OIwAjjnYKhbwHW9CwNsdha671A3r18SFN
eqK6PxaSnfXfh+lsqrvrK2N/6cotyze2L6oamBljqOh1ryr2ebsPjYfrJrY7Dlbnhft4DZpAUUTC
e1v2+7e2+bR36bn3JL/z+5f6BJrX/y08eTvBq+0KLNK1S4T8/UDJbZ2Dp1QTOJ3gklW5q2kwlMm0
FgRAms9STKk/euwVJYqJRdvD3Ut9VUP8TBqR5I1yl4YY20hzJxgmgRds+vfq/lO5u6hO5aIeOixn
+M62iJzi2+hFcqxb46ju+2+y4LEmum/5TrAMDCxqZmGD8s8Gcq3g9vByX/G1ewtPtfZQQu1eVBDd
7vS5uCHf9SWhjtTUeCEilZael+8ggvZa5Dz1w3KSdsRXnMaOzvGXDpJ2ypfrR0CwjYSLZdsE9FCh
hfCiSG/k/C8JJES94O7dgozVDvKdYAsFaeXQ4CBT+ayPpU1i3RmSH1L0tdVE7c6i7eO7NOKir8po
RE0gILKtN9VxrrJXKdUxu9G5+RDsx5kcy6bbUatz1AwKEWZgTxYYwDJ5R6te4L6COJFwABMFIFOV
2QBL2Xa2YnnR8HnqHk1M5Vzfxq2bZv2N2TavYGVp1S5JGLmEYlYPFNzH0ZgJkpMiT+FxJbWWJG+R
q4vr6UHNdUgsJvBIJfh2fSnbpUZLU1RZx6w44efeuxFdkIvJRuDYTMzNcgKtN7p3kwcRhG1/tIsh
Dlp0ue7HeYQhoz0s1n0mPV5fyfbmo2yPxmAMFfHS8yXeBkpQ4B0iYXQijGJ3km509G8koiD6NwBy
scTtzSylNa1BgoBPtnjDIf1aHqcXnTr0HBA00LFpYNWuUnu2rcSWlV3YCtKDoqVyt0G45BVNmQKr
Ft+2Cd5CBj0EmXVUY1Hac9sNL0vlNi1NywAvfMSKc/AS6JY96t8LYT/ElhFMymKMGowFqvJ2Ka2P
U1bORtghPTIWTGT42IHmMI3+AHrXRjhs0MK8Dg3WDdH3aN2UW7DKf9ej8Q+QYW2FQ4bGCIdklPHw
6eEH5XNWCt4cW+HG+u9zrrfkRM/RcM8mrzoIeqAJ12eVM1Eac8vBVFnTVJNquvxBwjasiVGVKZYR
yrd5ejZI7NLmOW90wefafCiuDanvkbSS5iUfcjZUjBp5/xVQ2vsZMiLLfgD3aPFZccCs+3Lsdqad
nDDMFtmTaMs2a6/r38C9GyArlJsTRZ8m4ziMvrS+fq/umARd4IW30efeVXYlqsw02Rk/rkMWOz18
0L22zPkk04wvBwP951U2eQVpW7topJtqnr1Cpk5BIhOXZfZ03ei2C132lnNRre1NtSxw2tgnZ2mh
EVMM4u4jkQvxnqrLidr1CHVAfeeWZX4DVSpbM9WHThFNx27dLOvPyMEhzcFKNmHEFNzWuq1X6d6a
GkEuTWSCw8E+i6ZiSNiBmB8k4vejSB1iGwN/Pcp5ucV01BQj7RFSRM2xKCSnjfzFzHbXt357T34Z
4QtlSmBEasRy3R15XKYnvf0axF9lU3ARb3+rixVu5wNwBBg6pFxczBIu86MmQvINuRoQDK0SGNx+
twbI2QLcJm9dzwaSm5gnTGzzZjoidj+z4RgMYWOmsHdmpzucJHi3aHJkc424qWQZxG2G+oYpqytL
iqI2ssAb42ZqtUsDc98rfzIWxy7D/5hg53hlArw3oOtnq1Tlwi5jP68FTE6b3nAxwCfpZPBj5KY1
YDYfw8nRchORu6b7Nol4pTc9e2WGe/MY1qgtRaAgpYp5N5qidmQeZmGRWWSFu0iWMAmKQUJ7qL5U
j4U6Ps1xdjB7Eee3yAx3V+i6FSZkwvu4NZwwSJ06vGl7ERYInIsXFhsrPUyKDAdIV09Sus9Fsy6b
N8BqR9giV54VRdnUyASh0M/GtBg3AAsiRAH/tn9pBsGsHiJIfsB/WJJmDhnx4HyWulNQPqgYvxhF
PZrbH+tihUObDKwkoZUiIuqXndnfLuWfoBkISf6zCg5sasxj5yCTQePN/JIUZ1L9wUNPXf197mah
eaH/TJUbIbKxhmOphZ1GohbtzYbLtRkOTdQ2gBIeGHffgpzFVeymcqG5nYNd5dztZBd6fKDHqSDl
NJZ/VGNdGeeHlnNJzhcQy4ApNg/tsb4fc7QqpcKZEXb4PoRTl0/JC4hZ8TSbaohOyEWxqwMkTkAN
BVIV2thsyrxyxPlZgfPxWuGROUnGTAnK8MZ3Q6dH9JoJAo9twDEVVN41hXyQp0qMoqcpUkZuLJ0T
6VTPJzMTZIw2FwEKDtnUFKoSvlSSdvBwnRVrIsunzYmKJrE2k4p41/0ywGFzo4Lj02JTSj9pNzDJ
6ltnJiqnedkOE3UiugHRgjiQxgB3BflHAwsi3yLyKZL+vh5Gbaa9VBUjFRoxWSKRO0xBb0aDNi4A
0IfqEKEZQnVY12Tggs8AVa3yC7jR3es2N/1ANTX0iOoqevk5GFpoQxc9B7OjZR567SmUbsvm5bqJ
zc+G6iciZaIbGBt/fy1IdMyavseqJPVmbApbnUTDNZuLWFngsHpMS9kAoR+yS7TZB327rwPIKZah
4MyIFsJ9q6IL+iKHqgRaOg6BcqNSwYHZzJmhVEFwWhRsBT+H3suNhWWgjPo2jXBsb1lvNxqK7kRh
5mYrzNoSW+rqqg6JpGgyQVhTytknvTJuM0NHg2l+NDBkE6b0q5xqj0jsOVlf35VBdcpMU7Radjw/
wKqmqipjEgCjJOftuRYhHMfXQLg9Ykw087rWAYcUTm/uRaCHcK674WYDF2z9xx6fn29aSKXmCWaZ
GVywunEFIorhEB5TjOHK99GZUb3kHgV5W+argtX+xjrVdRlQKJv8WGyot9k0lThoyY303boznuJz
/kj23T77p9r3bvlp8P8y72aXUZKJlr55PrSLbS4WkM0YPdpQjnfN5lxEX7rsYAk5zzajspUNbjeL
uGq6FkGsO0o3TezKJhQ4BkcVsrlte40l4+fK1ELy9b3nVqYUT3kNvosWjckeGCi97GW+m5zxpvND
cZPp9iUDPQPcXwaGmvlSBFLkoPtC1uPNazRwdoc7043BJwAJZWgai2LozSQwDsMve9zJbIKGInGF
rg1qL572tbjJPqUQADIghHhDbukDRj3s6hZ+4ogvg81ucBXyCzpG+ghmqbk3VdwR/N/Qsdnm8FH/
jB6ik2LXoKQ0HPrQnQbbvHvR8ew9tS+VZsffrp/QTXxdWefu87lQqy7Rc8RZjYyhMgxgTdbuT0xg
DA/1AkMj/NSiEcxpELN5rxwq5rJXifgSfuMuvwzwM4uVVi71HDH33E0uhNldtFkEN29kZ3Z7J7kI
ha+vaPPc0YtBbsvkth5CDbcuqJ9v1Ma0LePeUD5bQjIw9nc+oPXKDrc5eVeYpO1RG/hJBlb6pPeA
1a+lKx2oaC5vc1G6roJEwMD8Dz9i2JczBOxiAJamPATKIS3+j7Tr6pEbZ7a/SIAClV4VWh0mR49f
BEflnPXr7+H42x0Nh7e5O2sYfnADXU2yqliscM7gaPXNkonKEPyIayOIiRysZMjLjLbMtd7oyU/6
qXhcUsfunP647EKnQJ1YUXZCjATui2IjlokktHQK5WLBofUhsXdlk96ETYnucuNilpSgatOvtNU2
XKebOgFw0Sr/AG3EvZbku/PKw7W4ze9gLoZoXKp4zugoGcAF8xuLPJ3/ftE5MpfCbJarlNNkbak1
Lpke8nlFTfPalkS9R9weEPVtJWzD6GRq0ppLeKORgMLxz3t91wS2H5ZO74Ne4xg3jnDwQbB7r73N
myAqzIe2sEJ6iumFUh6Wfn9+9/jx4GZRjM1pdZjnKC9hgqpTZ0deVJfUV83cBFmKV7Wi56fVahyj
iR/1UtTiwg8RAd+BCi4Ax5CoeH/Rps2kLYaEbA41DdWF4T8aB5oEJRfyXkT/8/8s9U0ac+3lmhwC
LQHw1SQYL2pUasZjcyBAGRTFQvxDexPExA+9gRHpmfrLpbrK9aAuBGPL1HQ/+MnNtjEeRW6MuCVU
KYzhcc3RrL8SJ7L8af2BPgVBSMvPvmyEMX4EDgP8mzSMVwvcM3Ff7ZepOKQjuSQFIEOXzDXl0Quz
7ASCKtc8yLeFbO1lpQ6Wytgv4eLEqf3zvNZyg83Nb2J8Shcla1+uFOkA3FS95dTJXrIEfoUrw6RI
eBi/wfgwc+m1S62sE7DfPN38ZsTHSX5SG8E5ikQwtpem8lyDlQeP/UoP2tR28gi5n2kVvCn5ZrZZ
CmNmmRUPej0hjZ0OmNDU97EHuqOvlDsMD5Fd6J8/HK72U741PMctBT//vVHPZTVGUragpBUtezOe
HZAAirwW/Y4PFmDj9WhSMQgl38vAlWoZbWbSMspKSd0BEt/u6cOO9uPllyJWFO5BoVgCqFdDt1A3
eS8uXOd0SifcYbZ6kaQ3mfZU9AJMI65Nv4lg61vyZLVVPiLx0zTARrOzG2NWjlZMANSbWKdWKUWd
/Nxj2ghktjCzSyIpJdoj9OikNpdVsjuvBrw9QwHI0IDGqFGiFWbP5rVRVh02ahb5MRxtP50MLy/1
T2jbVgzjC+eIGGBvx+Q/4kZ/QvN530rB+ZXQ02WVDcCXsqmYFqyIRW21uqoBHDvi7XHXH/551Zlr
pls59MS2d309tuuELhM8A9WjssMNdap95bh4qZN5IhgD3vFvhbHHY615o4CazgsLbwTBmmqXgleD
aNuYk4nMVSZtCq9TRuUNwNP3SlNdN2l9JHXqA3Pl2JPodlVzwWnxDGm7MPr5ZhdR89THXsJpLfl9
Hr6U1uCo2h3R/bzQBSouPDHmHuqjogJ6MU6saZ0woPQR7T65mIAM24McT9TZwh1k2y6NcUNZVIJA
bEW4RHN3dNodROgB5bOsA9FkPTeXtJHFzpZpcTpZSBHQQbYwiF3aLW7dlKfGlfzaN64tTGzLTnbd
nNILYEE9nLc4gXKyQ2drmw6z0SJtJ41BRhonrESMxFT5Ptq0iXkz01BQOmC8XzpWlWbkrxHEszFf
WuHeTp/VwhbYAH8hb2KYGz7Le+QfVzQOKrNxb+nTHSHlJ4IIDU/Yv1bCXLdEKwu5GoEzITdPtbE6
uXaULBFQKlXkD9ulgNtSM0H3BkzR90aVWJIyViMuQMO6b6svWbE6SvXUyTuV7DNV1JvLPZw3aWzN
TZO6NjQyeA7FCLr1IKn7sbhfQkFYxL2gNlIYFYiGbh6rGlKG+mkaHgbpOEqH83rM9UUbEczxN/E8
zCHlQJGH1Z2nn7P6YJVfi/ILQOPPSxIthtECFECqUKuQVVvi2xwz3nUVmJPoXSMSQrV941rzFA8b
kGbiSm+OeXI9a7t5FFg+d9AfQbeGRCjAHdFVycgAXUDSFwi7/5exR2VqdMaTCaIa2uoVedJODG7A
P6c3oYwfXytUZvMK3qCUb0bzuEyjk5GbGg/fehgFLoG/iW+yGFNq2lCfZWTwvUZ5idAAO/THOro/
rw3cvkDgmiHFalg0ZUF/xOakmtRerBCh82tGOXmWg/4CQFAnoJW8osEQpzoUL6gqX3+m1rcVzFz6
dERgzsOJPjWOofbcxEE3CCJlrk/drI3RkK5s5XXOoYWdIgWloflE/kwXy3YVjD5UEWgtSxV2a5eX
VoRMfFz650+IrwVvB8RogVzJjSS/DnLYP/Ic5Zj1a6NHgvhEsFNsNWoGDKVuTugOXeN6L+XSRR9/
BnJ5s1PsVMgkz2s1GkjZzgkol9ro1ISjPw9WcH67RCthHOlqE6lEthYrUdsLo5wOja0IToQrAgx6
wBnUDWKzhdGmHDGsZsHxaMp3Ih2H6OX8EviebSOA/oCNTaZmXBUhsPPg2SjVxYwILjv2+9bPTxjQ
fcVJkm46kc/mZi1RWPp7XYwrkMBeIHWYnqCPf+2L6qKF4Regge+s2JF3zQ055b/Mh/NL5brTjUjG
CdjSiGp5ATL0yATZl10fsll1qg6zo/eKEHCOH6lupDH+wIq1JjQS+IPoiWROehHeqiC3oeO6y8sa
pJ7t9r+lzKFcTDXuDyHSumi1jLMIhzpLpwm6aV3+SWIuIGgvwIqU/ALT8/Xqrk/T9bTXRFUZvsIS
A4zmmoy2ByZ+Ge1kagyCmKwqbrTsmM1P50+RW2cCzvnfAhijG3Jih8DOQJrx0ghkX9lXrvHwg2pq
4cVHUcudUBwTwpQV6H7B/0mfv7I7X3ToTZkd5c4M5qAGbpnIMETbx5ijaaggEKHbN5MLytDaFqor
2EB6Ah+i5s0GMqbXSroup8byV7u6I4EBz6FoRcKXIfc62UhiLI6Qxsi0HJVxGjWND7Gb+MaL4RkO
Onp26q5360CUg6U31LnFMWaXSFqXN1mErEhMnEmP902vXcQAc/fiFRPGeZ+6PbHAHSxqLuavFZBv
qB6js5zt6ZDLDFmxBXH7Il8TYNrpuyr79w4M7CGwKrR4yiqaGt676tGKrMSQOjx+w+KyTNd9ls9+
AqIWJy7qpyieeoGqcHzIO4HMZmLsqwrx6lU8qZmdvur2cyw7qqIHaJvaS90YnNdMzhZCnIGCC6ou
Mqic3q+vrlMjb1ZEaTnovizp1pZuhFjRvLrnVggbfRi9NeU2yRSkzSiDdRVgtk2+D1/q0+jaQbNb
nsvJ7YRIYdQrMXoJsTa6N4Cch6UxW4n2/bBWk1lBfwE4w+FGoiNlgKkwkCt/Fzkt/rm9CWN8/xoi
MKm1UsGkyF3fXpSyJy2Xoeqsdup/5sjeJDFHVpor6asekpr0UGYPVngdFodPiED3CdFR7TANtu0l
rFAHMaRc8WQdSOLTzswxsqQLniZ0Rz4cz0YIY1phZbdVFRUA05r0gxbDy3d5ILWJr2oA1jIsf5lL
0ZgUV903MhmVyNK8V8cY5mwrrZ9F9/Oi+4povE0khFGFxpIbfQa7q7eM39JlccryfhW9jkUyGCVo
1jmOTKi3tyiBXR317FiKmjA41yIMx8DLhD4eEVe8dw3y2IVSFo+KF4UXS7PX8UL9jJa9CWDu3Wjq
7KzUewX9AJML/B1fb3pvBjrqeTG8ZCkSVTLanExkYHS2vwOobsOcmlC0ftc9mbt1r/vzb4wiAyZQ
FEpQnf2g0xtRjE6Dl7IZzFZXvFbudt14UaVBY43XqvyJxBjWpIHNB2BZtBjx/nCaMV/SxchR94zS
xpkU2V0IFhb1t0U/i/ANuI7UlsFhQJlFDBaWK+1mS17XWvEQuAPQstyhPyy5yA4r+AajnYjmiqt3
b9LY5oqkoGymVYHc0ngcQMwiK98ECsGTYFOCVgXw6CjOM5tnliQ1jLFSQL5nXlPo+vGU9k68W26W
HwBB8evLXNmdl8mzV1smYATVUamU2TKl1S4okPWK4q36j1H5RuxvUvxDIIJ3TNg3GTxxID0jbG1S
7Q1Sxga8tqWN93nXHNGs5el5etsPKNHjLhqG2c21zm+XfNcM7a5ciNN00pepG/bJXF/2cemVa3as
y94f097rc+Kb2fh9XbK9KqWHwm6vp6F1qlX2Q2AgJIPip5KCXoB08iQrva4H2+mBTlJOq2MaSTD2
4ymR+guQxV7aoRaApfxbpQONOFF3ySDtqxDTRytylalW7oZpxIgYkQ9tUx+aVLpo2nnXxaPI7XDD
kc0+sQVWCbNqtTkiHOk901HRZNkE7XfLM3DHvU7dZZ7+Ao90/nS4OgeVA/GXCTL71+aKzZu/D626
WZcRmWy7dzB77+bLw3kJ1OWzvsfeSGCuHRN8vGkuYVkqQFzKXb+fEO+LkdJ42Qt7K4e5egoYVbg2
MxJ7h9nrnOHSADwlpbqKAvUH7X4yrqJr5d+n+rZCX5/+m+1T25pIsobFNSAj7C2vEDkFXvwGykMg
SeGIAIRMDXgjoAc0TaWsuCT06bkbrsdpccZIdfLsqrIM7/xJcZ3BRhZzS7SWEq/VjABBiXR3lb+b
beWqmsDLiYQwoY4aLm0uq/AGXW+6rQ5gXNLtqlwEMs678bb7xmjd2jRp0RI4tk4dnDG9nYzOMdTH
XFRAES2H0Tqtw5soLxIky8nOUk462WV68J+OhS029XkWTkqMmAoQUs7aXRTdwxz+/m8ymFRN2eix
0vZ4b0WLjH4iw6nlcR8n1ae8zd/azI509X2yjrKFG64xF3etAiMSzeIJzoNNkg4GaJtIDglWld/F
a+IYkrJLQxEYDq+wDsNHbRQNVui4YFsuElMqB02aqLNWduiIDyRXufoz7D/sC0EhkO+k34TRzzdO
QC3LcSh02Iyt3SlR7eifQet+txy6rRsJtjHU40LfpK23+HQ5kd/vM3AhqpgiCyMhfRffrb2tiHU1
o9SQFlUtb7bA5XrVEN1J+pd8MJ2qGf3zus1LML9bHONySG7n1tziZdr5skunF5pfxmF086sRYybD
PvJEvQmi82Kcz5QNXdzpcNpz/jhmz0L6Nb6Sv+0e43SAVZbVik0jBTuQleep9qRYoHK8EYztprHt
FWsWZmSS4djyPIsccBkvKHZnqN7raCvOB69o1MtF0X9XEYq5U5PckL79bqvpc7aUhzojgTJX3+QU
HFx280IhnZyEGLvzJyvYZzbB3PTGajQdvRyVqxDOsWljgcPi6imGXjDQaBvAA2D8YjPVKjB4S3Q3
W4HZZ0FNEqAftk4dV0E7irA2+Ju+EUdD6Y0ZdmpTGGQY4L0ugdbmdY3TnxoPLS1ukXqjO3nADwxi
AvTtenZydxC8fLn7uRGvvRdv5U27gFgP7Yr9+rKu3T5RRBU/0YYyrgzN9iA3b/Fmq+X7tfjStF9Q
b0qm3yQWADBwbWSzFsajGQWqA1mCG21OH5cETFOYjsazVbBj3OB2I4XxY1kkS3a54MDotP8QWAct
SIF9LuxD568GkKKahq4DlW1vqaZo7BoDq+l82tlPeediDznDPwSWFLh72ouSBny/ibLc/4SygYcx
mgmgDAZa71B2wxWd+gIGVwbwwMlL98bzdJpfzhu0YJnskLnatpgtDpFl1kP5EmzSrSMB6y6P06fz
cuixfHiTbFbG2NkKgHc7M6HogxLE4CIFyxZ4tb5LkqhOz3/UbSQxJoX21TocVlysJKDUIqAL9NMd
cBqSi+V1yDK9nE7CFLNoGxkjCwnaA1qzgx3b35b6ohxXJ41+nd9CkQz6+cZV6UOVYM6rRVdXKB+M
nADfXfPRqf71v4lhDCxM5aSVJGiEndxFXe2OxXFUREEj3+9ZmP0Gbi7SykyAYE5yrScJMn4SuRvC
n2F+e34RfKf39v1MPFB05TqUJh7ZcfitXS460jn57CRKUEeH85L4p/ImiYkMukVtwy6CnwAC0VKV
joIi/vDwCRmIek0k3TAdydZmonqctabFbk31k5J9MbpDY+3Oi+DNdIBuHJ3suHIpOzhzIp1pD2VY
NUjCX+jXlLNpPoHI5WA9hHu8s7+lyJIaptPtRRjl3P3byGVOKlklQIYNiHrG/ouOpuM6um3k7+cX
x5dhAxASvEZgTmIsZ5HWdLJXQ/bK8FhlXqrutWl/XgQ/kCBvMhizWUgDFBoTLAXmPai9QiffZY3j
6M+x96PzFHemxHM/dRfUvKYwthetjzm7UTL0KqMMCVNi/pZXy0uLdXISzNGfXyRXjq5itkIxKLYG
41qVUrUr9D4hrDdO9XiVrtfiSVYa3324KHQ04CIbS4eBmfgvVsfCXHtdxr27+OYu98a9fE2HnjFg
6p1fDjeU0G08JVENwMgIY7r6pIx4t0Z/QglKW0pn9v5BKEG35cOS4OoArmHRtgzmeOqQ9OOyIp3w
yhG2b/By1f3oQCljaPeiEDyK6/w28hiTinQ1UwyVqoOxnJK4cO1pcgubuDJgayeU589vI1crNuKY
bQTMxmhVEazLWK5jO/SieZcPliDs414YYF4FTAn6F022dEOJH+KyILI3xJeJ9ZiLqrb870eZSwFp
nCmzZZQB7MxZ1PSoB2ZoicM7L2n889skkkA/31zfGQyqWhM4WBTqwO3mtLOojZQbYxlva6AHtZFg
W0XdKiZcaZ+MjlGeEu206qUjD1/Or4Tv6zaCGF+XKf2czTZOvPNpexNGAZ7b3rHd+Whd68cKnUCD
m1/0u9xdTiLSMa62gQNWQxnf0nBdvV/kIiXdiD4QQDzVToW4JEp3upBMintWqJ9gYg04TgqLIty1
k5R2Y4Wpilx2OusbAq3zW8hdxUYAY6KWVBrZbEFAXV4vYedWAMyUcu+8EP5zYiOF2as6Tls5jiGF
tk9VeEc7FBk8/InmHA9Ycm0AZj3BFcGbqLXtN5kWJVPYKKE8G7Gx0q0zyir2pmYK8D+gEhzdtsif
QC7rLECwsnrzWLbdpyq8W+nM7VHllrRUMlwtJX8kT8p3Cimb36mOvG8EQQXXy8ITEaCqwLWztcNy
BB/W0sSofvTqfTqoLjo5D0UUunVkOWS2PlN7tTfyGP9RrpOGMPD14VtdxV8iPwMaiH0rBdV9eCXK
S3A672wZfzDkasIENLYKsk5Rbcklav6dbwWKl4PXkrwQTLW/lno9UecYJ7tL5QEmBzzoNkZXmNBi
baPKVGhZlPalV8foGF0YTuj0bnoUZ104b8T30pi9TKcyt9oagcxwXFzAuXjK9+YI7otAvTdbwPGg
ml06uqg7k1Mwo2KBnEbxqGyFzW2ZePF0Ro6nlXykTNnjvrssgt4Zfy9e6/QBALbBoa68nPcCH2+F
90KZl3e7LiTKMuQUCm3xsuTYK/qONEddyFRHv+h9mPNeEHOE07SC1lpDuT6+MK+tx8FfvfYa1EZ4
7ff70f3TJNpdKD7G01zVSbz0UaS2H23y/U9gztXIUO7QE0v2lmhyI21nD4kzKwc5ubCl3+e3lSsK
GCG2aio4TjY/hMxlteLJL3tqDBnxNbEegTWajSJAyI83BZb0JodNCa0geda7dEHYYGCi37Y9o07R
Vf/vRyTfi2EcJ6Zrpn7NIiSfq4fM/JKTb3lyMPu7tns8v2/0CD5oyWY9jDoCRSklyetbTDrO5FLJ
RGl07oahSETnjDEsZNPPtxdQtRbrIOMBsbyOzAKg9bLHE8K8pUTcodtiVkh46XFVX7VUE5Biuo3Q
5L3MPkWaw+yhDPngtgdtH3ro/TtSTDHj9A/wkugd+mEP4ZPRXySbQO1jLa0ibSXpsDSK9mM9vTZG
A+snBI5Zc6h2pWtdAYcwcmuM81deGRiCu4gu55x8xszmWk0nDHnQhxOIj8C1CQjpgxhxlXuSm2Wy
J7n2EwbvNYBFNvl+ypXTksuBWWeCjgKug9yIYaJZKw9nNIYtGPrT1ivD0l1p1i6tadiHrSSIjrjK
T1TalINmZURJ7/VkKNMiTQscXF9I+1JR/FwfvPP2xd20jQjGvmYiR8tQ4OLu47uueiyjS/FAnmgZ
jP4ViZ4QxcIydGfepT9RXAbmjf1VuRo86MFleikaqOAe0WZRjMJhJjMuOlPCg6NEZbR9LsvWLWfZ
SYtv/233GJVrDLWLK1ouX8iO0I6PQyxKGHIybXC1m8Uw+hYpjaEtNNNmfY2D/KDv+vvEpykB2pqP
TjfPPOZ+svsEVTmVqxOwWutAt2LTHQZAF2w5NdF5lr86KcmXD8MXykqU7P59Vu+dLBaPLDfjcSUp
1gjMyrV+tme06wheoXxF/3s5JmNLJF0mKcmB79mv9xpaH4f2dl4jgcHyI8W3TTMZc9JrBYi1ExTi
T5keVPY+YuFdfqK4IsXOiJxSOIYiWhljXlEkm5kJzk4vIvNhVuz7Fr1wqWQLvDjneUgPycIfMGMA
i5eGOJub0ijGrs9DtI7S6TP5ErUSRPm2P/ygLQjx0Uw/kah8L5F59kZhEWnKjDfTTO6k5CVdBidZ
fpw3Yb6veFsVcxcP0TDkqZnBOSkZKAtTtBUCpTn+LoFL57wk+ms/XINv+0eYpy4SBxU4WKAbNZjf
cgJ0ft3cjzK5KQbbt8I20MgiOjN69udkMlqvRmsbSiEK8PSBm+0T344cs3XNW8VFC/geb5ZZ1GEs
0hPC2ICMjGzRDKggp3BWGUDOFJBP589agBSCMwOKwe8Fbxb+c3CztYwJKECMH+UUIpVrvOORYapc
9Dpc1lcy3g2SALOcG8pvhDG3izlnUhuXsDcjrJ2iK1zSBTYJYvUYmpF/Xme4tq2jnwuDRBRijVlY
nyzjJBdwjOBJdch0nJPfynB7XgbXAnSa0Ub/L0Eu8b1dJ5XWSGGFPGBR3DeN5OBCcEKS40ErKBXy
swSGimZwVKYAucPY2lxGszbSWRf0EE+0i8lJPSvaW17nzb6c/AMUfu7+vUlke8LnxkhWotMLutmN
41NmHyxJBIPEd/qAzMWgvA2kIjb9tyBOM3I69UIhe8k39bFCP8joLpTa8bI7FLgwRbczf12YSSB4
T9of6L6kLszNooZe1NHgtXrlkqrY553unlcNbuRmvIlhYo8sqQdSxDgwe71Khydz/cyljPk7IiPI
QJmIUe9IlWwtT7BzitY5GfAWZbVz5FTUBMLV8I0YxmJXXV6BLIckIymXp5oAp0iyR6dPhoPSmwKL
5UyN4NLaCKNHt7kmSZ7rSSGjwks5MZdHipS2HpeLFqBiouQ293gwu4tJU1gvsZjt03WyrpGG5qek
WZxBjR3z3/Mz0MW8SWB2DoONKYBb0YdhTV9XrffSTnXLSTRMyM90bcQwe5YNmSbNE5owjFvayKLs
JdBPSYtX7/8kf1S0vv+c9tH38+rNd0ho08PzipYI2OZ6uULnrtYqfyxXRqiGWe+rbkehifAQvqwE
yQau1W7EMfGMLfftWKu4jevl1I6xM9Y3jdI75xf1mhb8cOdvpDBelthpE2UpjFY+9ofpF50jJ34V
RJe9013InhLMvu5214lne0swnLLn8/JFm8q23HdS3trdBPl/4sTcM1IvfW79tHNUJ/YlzQGR73mZ
XEN4WzKbKa1qGyRmEb3/o8CWv9Xxz/PfT7fszJayXNfxmmWNpMKBVA2aGKOHPgZsUeK041WXBKhZ
1JOw05CbtMEYHQYp0QX/gT+G9OgmM0vaUjzvYkywG9+1bN1VRpBm95XmDMuPYfpxfpVc9cR8ExIO
CuAr2KT6YpI1Xwb0jYxgJK53NQZ6Mv+8CO5BbUQw/iSRohrklLLiZeSkltf5KIoERQIYT1K2axqn
IzxJ5+tfMB90bfvTbr3TafDpAtjI1QSqwReogXgTYENQQSZ6Guo4q5MeCZS28/C+dDJdxLjJP5Y3
CUw8rWc97EnGXa/blyWykeGNJZpg4AfQwLX7axXMTaKC4i22aIpODtZdBgJC+SZHegENKM6yFzGU
cK3ptVsXrKvQcMZBhSMGACIKLQRwzqDMH1NMCReav3ZXQNBK5taZhFy9vD1UaBqFMoigJ4B5u1bZ
2pJmhIPQ48clihxplj3gFn9Cu7dSGP8+yLEVGZGBNMb6y65iJycC38phjITxbNbBbJ28xP00xVgH
6mzH6THd1SeARxfEMa/CvRn0AGO17nRvOXX72jO9DD6+/kyJAW0PlkHwUzS0WLwPcHR0XGudAv9e
JZeldljNkyaiceYFbFsRTNwJLIOqMUOo47o+DdHvgdxgxMoZhSPxPOPdymHUYgmtZSplyFHGY47G
mjISDdRwX8NbEYxOAJBezYlFb8OZ3FfzBEAo3bXMZ30cXlbQmPQhIBp06cVafym5dVu0jada01FK
ZMEzj79WBKYoP2M4nx28adLKnFf6lOzNvV4956kgLy76fvr5Ju6dukSN7R5WbWnLQ6UPt/08CeyL
A0pG1f9tDYzqaegPkHuq/hgF9fOL0bO/0BaFLOiPyq2+OsSxUAUuvPJXU3nnby761WwIsBXNqGRq
zZWckhA3l6kF2jr+VIj+K07RwnleDs85buUwKqn0doYCH3LX5UWCzIl6AKeSL+9FEzDCrWT0El2o
zSBR1R932k4/Rf70Yt1YFzRjiUENOtBaIqkXAbPbAUja+TXSNZzbS8aLzU2azFMIVRxBIC57SWbs
E/sg9RgGzu/Oi+J7kr80xpKZpJsVRWGsVlhmO1de2D7KXQx5pTMt388L4l6hbwf3oVhjFNKQZNoK
STv9uj9kPkETOcrY5VWPNk5Rxpz7ZNqKY6ICVYsNkhQtzTQbt7I7Pmj7LGj30YF48nUPpKo2IKlL
BAnF81aAy/S9kdsVWfphQd/bkj337f3Q1I6cfTm/k+ctACW79zJKG8B2TYvG9fyQ3wxoKs4O1Y26
7wSPMe5DHZVlE2wxKI2iRfW9HGWtJtITPNRTyTgVXefqoeGs2nAYyu4ARp2HUEn3Q9X7RmGe6rQR
hvh0sz6YweYHMEdoR0a8tBHqYpS7ILkrfMpho1+BWuOQ++2jiL2AWvQ5cczZdVkWzWON9fZy6xNU
YYfCCaeHJr/ru1+J9XD+FLlZMQqVgPwUHYtmi9zFFK6ZPcDyCmR9dzK6yYbL2FNS15ZdUBMe6BN7
QXgpSopwVVRVUOm1aC8S271t5rbUwzKQ0O/Q0JiZSJ1KF6Up++fXJxLD3AcYwGqVQsb7TC9fdL1w
zOI3rnnnvBC+U9kshrkNes3oyIABc6+KXSuowSM1Vp6JAjptccajUwQDxtWRjTzmVgDsdTpOBVZV
xuRrt5r3+WzdmHbuRXW+W0m37zvz/j+ukbkNVHlUS62l/cdIn4JhzTOqneUNHgUhmIA+JnLU/JMj
6FQDQBeQSRg70HVA0KYUUWG2q8TpMI7sWEp0RQjSdSFGTJQC7T+LHxbtYZkUZ1rbIIlkD21opy4p
DlIkAszR+Lv+9osYj4c+8GVskwZkx2H0gEvEt2yMBMx9d91LxV0aVR2gM7SfnWIAsFvWLntpBZiG
sX5Vq9AtJOmmL7OjbBXf5rS6aapFd1FJOIaN9rXq9CsCt2aM5BSv4V0DKM8+Mb7a2fBz6LovZqM9
6UutudO4+poluXNBjnXTPkmrvK+GPrCsAYx3pgBxmnsrg9PzryOgR7SJFZW5a/N2QSJMw7y0dVs3
ya5S/VgWvTT5ckyAlNJmG8RN7+VkvVGEtYYOOlJ+NxJvHS/W7pB3groGPZ4PjhXUdH9JYf34mutp
YaBlzpAHfwA8Q2Y2gnuXm1Sj9Hd/yWCUNtOJVjc0HYSU3SuUTgw3MJ5KkPJROzFFVTzuJbyRx6hk
UfZZZmKCA1lsbUdDiz+j86I++v/Hwb2ti9GEWW4S2ayxrt6rDyttHMWTNjkAcDCQPBEYCLeXYruL
jNPWrVYyRtxZ4GwjlVMTdS+3kZdN40WnIUsq1ftczQ5o27rpo26vxsv3Kgmv0jq8kAb5JlTML0Om
uyYYivfnnSA3IgbRCSaO6KOabbZY0aAVxhJUKCrz0wC709dhnxXoF0is8SlJNEN0s1CF+aC0bxLZ
loslGscSQIhIuV/aFMsILJ6AMnrSjrJX7Gzv30Mu4uW2EcdYIkB+SZPVyMtl4AptnxWwusfIlp3f
Ra65U6YQ00SLpcl2KACKRZl6HRHOKgFodC6QgDnEWbRLVMEdwr1C0C6IGTvI+cD8NjVIsmca8sHl
EIxK5lj1LWh4BKvh28ZGCqOtyhBZfb3ANjq/PkgOwHCPktvtzCDfJ/eim5/rxAhuRFRCAMDO1mbl
LotaEuE9MUYXVhfIKE+cPxz+ct4ksLXYWtWHAc1mf8YLZq/01n0SIHOFUbcyEBVIX6sMH/Qbo9GG
CUQrJPyYyGmVrIFEHZLZ6UEN/jCpmqHXnrTL0Q+dZdd4q2vslv04IV8Q7eQ7wWq5DnQjn4mkTC1v
IuRD0CZ4rA+gyL6nHBiJX7jSE4AKXcrJnXgTJR33RK3VXO3ciGYCqrxC889goF29Sw7Ab6nr5yj7
18P7MOc3EezYhhTm2aRMsDRdeywBdTDFQVuUnmAPuT5qI4VxGpnULbpSQsrkVk8UGUShDQM/c2d1
hwdZ+CLkmsBGnPo+WmimfK66FftWZDdW7GuJ6MXJX48OzmID6PMYn30vQFJ0SYsUZDwonqnhZsfk
Ub/qHTrZB0bfyREZAV8H3+QxDqTSCrB6qMiz5AeNotUB2Yv8E2Qv0boYWyvHZQE0GsIs2mUkfwMh
6x7mdVRc6Vh40if1+21ZjGmlxZJ0xULFTS2GFVNHDVOHyEK8N3reH13ImxzGjkZMo4fRBIdFZ0sp
NMC4D/eGQxv5bE+E8MM32r+FseBytZkXRWJBN4bmezc/LPKTJuJ04Iug6I/o9gENFT3GTdQdAnk4
11oMsKbkTrduxzJ1gDoucPPcSEZ/E8IEjjPgvpuUVqvq+rZrXcV6SdP7HBMrkagOoXLVDnDeJspW
+MtiI6okR/Zkgb3STovGVZ7XAx6PN9qVeQXyycAEVvbiVV79OPv4F6+8O9RCRDHlax7jg5ZsfgXj
NSRzVtelR0y56Os9GOU6r5ijR0COABs/Ho+Grd6E8nLfxPFVqUyBNRR4cWUvwwygT2v207l183gK
uri9LMzZx7votu3mm2yY/d7UdmPeXY5JccrH6htAoI6WikFxvP/8PowE7N9c/7dZCaMfek3MdiqB
SpGTX119u0w7gT/nCwCaKhjQKBcwY1AxEkWT1eHlTdmnAKDoNIHxYrt6QLziUPrLvhCNWnC1EXgR
/5PIWpU+640Sm1B5TcN9mz2ZkeF39WU55V4dizovuOGnAVA7sAGjp4TtJikmNVqkASF1Yet3gEl5
WnTNydf6qBWtqDOLuzA6P6IhAMXcHXOV2DOaBiQKBWgYw6HR1WdJGX5lGW77uTkkZSt4n/CzeRt5
zFVilGtiyzkGqunR5Tf0Kp73FOPmBxjUvfVb/yiaGuE/edH5qNgUOvYDaV4/zlXfpTg7UAt/aYEV
GfnoQb8hnh1UHkCFRW9R/pa+yWM8V2ZO6zonOD4c7reiCpHvivxcM12wAwem/JneN4UiBWH26P9I
u64luXFl+UWMoDev9N3TPd5IemHIzNJ7z6+/idGumoOhiHOliI3Q0041QFSiUJWVhd4cugq+5BXX
8DN2tMAEvejUgksqMxx6+6tdbNDdYMVY1UpNpAQwr/bQQLV0dlpreVlCk0Qdgck/zh0zh7jp5frb
FHoF9X26Pty3khrqMvikoT57ST9cQY/VZiDJpqutbFDHcTbENlhIWxg6qAIPj7CresSasiuiyUBU
EuTrwgrZnVtbrBxhZZecodUV2gZTZWCMJ1pY+lPfP4fijZJ8UsOrAOQ7lSSxGH63eWWv7FGhTj1N
VT5yHFhAwj96doXchSmx0lesvaRQuRzRId2BNGF3UmTWy6euyqxuhuzS1/2PxlgLreafiVHJCyla
8ZvMTeZTIR77iUHN3q7p4BpB5yjhF9NF7qXvlEKt8WTGqw808BqYoTmaR+a2MCW/NsPDlS0KLyIh
zzHgF1nbXkL7nBLon1pD9fswzKD+mh+MNrvNxcHSROEqyePYEjIHr739Pd2mF6x+BHUPxCUniGlE
YroGU5z70Fp07iClyrNhpDcVvzzDVSTcfIITN6IT8slVnoe3vTg8SUrwyPgx5DR+CIVWP4byyqWo
S40zkEOQNVQrQCYqLeO6xkPHwuqPmZ+60evwVbLqB4yrsvaNb56ulW3KM2cpTHNNQX9Pw31ZhG9z
cNSyP3q/GSp48tBlMT7My9EEThE6dPjjnTMhfiEFOwzJQ5hZHiQUyxcGo2K7xruyR4WWdSUko8bB
XnLoXJQI/exGCU25MsXH2YUfQYg+QG25ZHEdNt+NK7tUIFjPHAZ3gv6DdyMCa089KPCgxvujguTK
DOVAUpbWURuGuCjU0B6avDWrNh+teuF/NBw0LWNhOtRBzLo7tjActQAM4xWRJwQ14D2Gj8LSQ0sS
Xd+krV66SlGNJByL1E1Y1+/WA2VliUY8QefSqcBYB+RYw9qKoT9Ihp8KXtvYi9NYMXNs/JYTrA1S
CZOy6CNJ4wJ0mUuPeXEfChPGzbDmo5DPQnv52gh1KhWZ6zGmDUGFwd9K87cOdLp9V97kpmC0AbqV
IcyH2I/yZbGMusngUMIdgu7cLMVZm40rzNhZTI7jr4VKzk2x4PzAGA4p0gCQ67fHQbEbbXSTVP3C
Z1D4DcsHI23sNigdxq/bXv/l11F3cqXPmZylhPFpy0dCGg8ny7DSc49+j/Y2cZA8Z0X7mzC/3hHq
zBZGnhroxoAATFm7ajZ6mV67UI1IzbjpLX2qJNPgCz8aG09sB0sAiwEVKVxG6l1XTwyo3QqURV7F
KFdRhOo5XWGf0ymY5hCqRyl3XTUPog5MGl+44FlcGoapLSRam6JulHTBSKNWQxZ1cKG36uZe5dSH
jDk5bJMzv7ZDnTiU14q+Jtfo9CnwVExFLuzwOvRTJ4fGx+SE4MHqZv1psQKzdDH+hTVfZisGW9un
zlRfTWPeovGFcP9KK+sX6AiNgQeIBFVCkx73jzBrV6nTJIjToMwCPqDsBUfBJ6I3KqJmVoS07Si/
zgldYhKLMNcqAfmEflRuRJGEH0wa1CaYo2KGCiI0NDBp5D2Ydzq0IYVEJMMLymtyQMjDZjx1Hut1
uAmtK0NksavIPxF4tZ4r5LU444hCwtx+jljs3s39gpoiEuvIzoGF/96EHmbpzM8GpCgghYucEnz7
Zf/DsyxQ0D00o5Y2Kppds+YQcvdxddj/+9ubdFkB9TU4IUi5HqpikEUrTQiqhFxn9n+iikBEJ//b
JupLoFsNtVIVYUNbvKpNZQkGa1Y1a5vIMlffelTCJZ5w1YAq8aR0z8ns7W/TNpyvlkDB2hxXYxf1
cHeiyLGcCow2M65lSJ7Xh9rFUN2H8i8/PIVv6CSRaz5DqtTIWgvlCVNuGGvaLLitPwsFYUauNLGG
WX325P7UA1WR1EtuCsx8zNENOQBEEwcPJePUOqFb+owtJUfrQ1Sy2lIK00TIg3EJZn28JYMzu37t
fPmB4DUR0Wz9mRUFbR91EqAIMjok6Yp9rXbdoNa4MQbjMNUPLXesuB/7a2KYoPFTaKW+r0aYQDpv
5vy68WPWtm2f9F+roFURmlYrBQj44qkmXRmJHxqPf7cECnBqueS01ICvztVtAZZcOxzL5X7fxlte
9eOnvyyCQh1JqmZ5eisst8ZNgPGA4HCEIjR843Z0Qz1xOC62MVznVu0wbKZAW5xUmYMwnJX0Vdd0
f8pRtZIkVvRP1rb3s8jer1CkRW0iRahGykeTDUFwOzgEvmwS5l7osoi5rA9JQ9aYVHNsgF8BRqkT
CsLnYtQZNd/N5AqYAdDTxOWEBgIKRPpRXIRARj2M00PeKobEQeLWlyYuszC6ylbD6mFognM7y1Yy
Rk4gR3f7X3pzkUisQ68ROWGJVvXE1Ey90BScJj4cj2Ay3MZZwziwLBMUMhvyMk5ahcRiyjup/g+k
ocz9NWw69WoN1Cbiwas2+gAkHhXd7MNDinlYVcTg123mzsWVFQqMZ7H6t/LL36le6tfn1Pqu3giA
w59Jg/01kd/84aSvrFHYG+paj3kxyIRJRj1aEY/8sirOd6GQPyXa7DTd7OwbZK2P5pKUcRbwGonX
s0NIZPHOy2C33yfQKjCo1lKvM1bLwmaAflnim2+snDnjpjnCxDJQNBP+lFSdU/TqOY6/NWXn7q+N
cUDeaDQrSwPKiEEJNUV7kU96+q1vHgOUuPdtkA/y/oORgc86NFnxuMY/xAtWNjBVeGyHtJbfLssW
tVLJI8SA//8D4L0ZCpQQo0linnaynYlof88x8i9tWCj78ey9t0E5bDiWWtCVmFs8ubMjgT4IDqul
fx7M5Y4wi9C92JoQ90Mz3P4WbsRw7w1TjqxyfTQNNYZj8IKHQos5xc7SfALftpeeE9mP4XPIfFYH
Qyswy/hJVP7/Pv7+B1A+3ve1rtegnYE6yVskGylcof/jMYCS22z+D+TJjy7w3h7l5XJTadIUBzLJ
Rh7IhHIZ2i4VbrS3dvkDCe8yj/XA++gNa6Ma3b8zpHyfl0Oj2DHeRHPoil1tZgPrW+4vTaNfXrLA
odze9WQrx38AKu5iR+gry60uN/OD7lfegDEQ//9OhfdrIwHEygtVlPzBB8oVxHePzfQNQuxj9cI4
pR+DkPc2qNhIXuKqWshY7yn7WSjzW7e5IqkqMhOd5RSsr0XhStvmkJIbYE2cpOshVI5D8JAljDQ8
ywiFKuI8xmUnY/ijNFhlfo95aFXMoFuT3/l7fNR4ClQCAWPQtHiQ7Cb9LKanoHnY/yysJVDY0YQp
xk+JNVKWYuqpQ3vbyulkBkLN0qZhGaIxghtRflaxkEJuTD7Q/XFUzH4aWVjEOmYUNihNgpADT0A4
EB60bzTu3NLOJNY1bJaMxj7kg3773m/qWEiFuKsUu4KU1TK05qBdhdOPpXDCrLD2v9RGpAEHkvGw
lVEwgJA89an6Js0io86lNxIuHuwWxvpgEDAGoB5yN3lllbHIB/lw8lbmqA8mY1ThrDYZEtpSafLZ
Vcn9MLJDrGfmVJ2gYcMIBH63PB0CMpIGoWEKg4xQyDRRryRbPpO+gvyIFi20hflksFznSaPJAr2N
V8Tbhv6ySCGSoJaQtZiBtaKHBKc9+YFbHkSzsqDwy/h4m6cfPf//LY6Co0pvo7RDWt2O9Keod3KI
CxmsMTubodTKBoVGSlAsXS9iOWTAFJkK8bNRghVKbVA53m8bBUl8ziecOKJ9JzpUhxx6LrNkgsEU
fWtAciNBb84TLbflx/7530TCy/J06nwMBVcGfS9J6JhAT6LeSRZm9Ul/951oHaNBKdW0RKOWHabH
ULXn4rPGkmViHAWdOgoNHFxCOCoRhZigvZEKb5EYlwbLBHUSsliXkx7qu/aUu1L5ouhOx7qXWCao
QzAYURiMaGqzh+HIj8ci8zX9ef+D/8Y/oTkHmQkoSNH0nbQIi6XulH818UHSW9CEroFyhcF23r6t
7eVcTFHL4dQ4UuQRt0YtPnJaDzE9Px1ZfQcsIxSAg1Mbh0EWKrbG3U1cYRq1Ky+sTdu8krBd/20a
Bds1iNaKEILJlZxGp/06HAj3JPf4h+hl8RarPARmcacolnTY38Hf4PfFMHXx5hNfahqXSfZyo9xE
n0nUGtiKIymm4WXOfMVqE2HsJl3SLoLAyMQklkBIelZSK+u+6jODxLN9Bf5akkSVQRROxnOqQMwi
g15RPaiLpZenBI0MvXa/MFnErAVRAKcLY7KkaEK3lfpccaFdL6eezxjXLMsIdefxBVSJuKmSUZef
vWkQXlO1tlLVYBFGyN/5GD1cto5CuTSSMqFKDdnm4hRK+jHqVCVnV6P2NZnQXTuGD6GmHgM+uSuq
4FzFzTGcDJOvAlaqkOEPEtmQ1dMm4QIkljOEFa2T3Kroe9Hu0fviQV2SPBcTH2Knt9C+T+6Y9+T2
hXXZAgpThHSJ6hlab6jOB574VfKj1hqg6IohAlAufpBfkjNTEYdlk4KYei4rqAoagMysNTn9JWN2
wrAOEIUvOor6mA+P/Rzc8TlCK0Lllq/BIx5A4E1HXxIn+cLaSdYnpJClKxXMp9MW2W5V3uSL6NjG
Rz5Nz60MtSbjMwPHyGfZObm0OG6hdsEwGnjUvYVR0G9FAR78d7PHFJHRrl1wQA49tAMYWLOdxbkA
Ny1+2vDGEGYGwIZQuqYTgW0ialzbKgJ8dPLesCwy0I1Wx1WUatQnRCN2U3F2Ezd+3caWnrfPNQ/G
ajOdeiH4O/SRKfQBYqOvZMGrXA5e4hBE1TK0hj9IbJMA9ZfjyRT28E2SGmBf4uXSnWb91EMfbyi+
7h8TxpmkG6j6MU+VLsVtZ7THkv8UztfD8EPMbtTqD/pj3y+HxhEy5kaKcDBqJ7gbDstV7MWWfDPa
OBRu+AftP+/NURDSpQFUTwasrBbvlgE6idLdMLJeexs0l/dWKBjp8qzk0w5W5mPxOFu1M1s/O5v0
2xqRA5iF+YmoNFdfdD87Enbh/vdjwBjdAJK1oy5LyyjZegYldOWcYxRXOraM8/6boAjMc7BCwK5/
c/rV7QPxYr1vDbz7iAKlaiUuuQPeJspgLuVT5LH4NNv4f7FH3XZVmZdhqcDe0EqWrBR3eivd7+8c
ywR1HDOJz9WqaIFT5Y+suB4Mxpf5zfvy1xreyvurPQvVzJAgTYYI9rCc5nOCTLpyrXzpMdGaMD9B
SkDVjfGhGIuitRPHsggEnpPR/yCmjqB3bl2k3l/tG63c2XFDLRcLXkwi2PP5IUWz9p8YgEouaRwB
DYkCV31S/k15Spqvii91+rj/97cvxsvfJ3u4+i4YP1guutBIkLMp4SyBZGkV1M6W0ZkllsrENrxe
bFHnOBOrMUqkCIcs0Y+qHpHhQYcyx0jpdv7CpczHy/b3v9ijDnWhBRhWpMPeciMfZUfwIxekkVNt
ax40jf8HlN1gVBMAvFikYDYXC7XtBqA6aWMCn/p29ALQbgoI/qYnw2uQRzE+s1RIWMukULdYqrxX
S1SK5ig0p+ZWZXWJ/CaKuSyLitUaxVgw9aknpRnj0zwhhEmt2jBn+7r8nDh+aKssYuZvMPY/kx+E
1cRFT8puwaJI4LTYKaZm64fQ+znnov+mOvtuwLRHvQo73RhVLcQ77WczbuqEx8HXnBbyJ7If3nAM
t2OcFMzFfu93YhWUCOuB6UpoN4fKHa5G1NluW1tHfa10I9CZUjvzhB/769w/Kx8E1io14tUegIVS
UHQf1tnN0M/2vonfQP3l05HfsIKUPufToqpmVC69AuVzwQ/P0Q35fIEfPBC4F0ZrYQX4BAc/BvgX
oxS2LAu4TLGAq5/zs4N+zFE75G8HDHorD6qfPjC7B8n32bNHYYuM5pw8qBHq/NtravWvHJj+QJZT
dWZZk1jWKFzh5SBL2ghVguigepq52K0nozuEpGLI3EVygCL3+/eSjNvyUlMyeVewMOLZFc2Hf+Ce
LG/ZPEZgwGAggQJhKjrQEnoN+iQGssWt86aphUZN7Tq2VLM/NWZqR0+Gv3+o3tKCH/b7YpHutOUn
BaNkjYlYLN56rzIwtjHiAVg0k9a8Hm2b+kPlDI4EMnVxTl80G05kz/f7P2RDZgQQv/ohFFAYepSO
ogYPUjA099B7k2/cdxC07J7B5zyzXsnk2O4tm4KJvkyQgEtFCVx4R4hvysgpFRbFgaD3ng0qxOiK
MZyhDobqNKZmgJbkGNeG1XqhU30jbGciJdK9GvZyiyE8LKzYdNvVblJYIerRXPYBnqs8RFQ6UPAj
u/hGyl/tQb6COigrJNzG+ZVBCifSPFO6oCWL/dRjoHd67P7lGIBgdsV+kWzj/MoehRNTOzUzRzZ3
AH9khJCA4A8vnV9/5875LcaGWTV42C/aYf+Ubn9SBUJFEKjhP4gj6h1WqcrRhYAzoiKfMPsatk/n
LzN0tlaHRoAxGzMuzST32rHCrLrwOFcRYzW/8bmLHcrneKOF1g7EJf4DWzOGUtEA6oT0v0jXbp/J
izXK56aqLtMxCZFCsRcXXShOstjEwyMfs6QdNK+yxguwtpFyQB0zlPCEEMFjwslvvozBd3XpGJ62
GXsrl0VRjibpMZQgQnClpEG8k8b2OkrlE4oupeJibgSzb5S1JMrNhGBWkIZCQlH29KMABqKJYUb6
jw7SOqSBOnmVQ7M6/1H1YLVIytkWqcD4nQC1pTB5raTc5DDpA4Ow9n3rrf7/ES8vW0ldxpyeLcgK
cHCuOLK44RUz7M02fqo5e55+GNVdF7otU/eEfJ89o1SQn4lKXAwQ+7Az7mh0r0rDEBkk///e3yeI
sgraqiXly4y4WJ8e6yqDYL5q6sGrOIZmhoxlzFIfY6yHTsgaQjmVY4b4Hs/yVjtxyBvufyYGBNKZ
13Rq+bTU8BTLDiS9Fnrk0Vcxm0wZB53OtwrgUrScgYMeVFejdC2E5zpkeRPLBoUPXCI2YsCleH41
N5x8Drmvmlgztmujv4LENb9ONZ1fFcc2XaSIRO2kbdUPv8gW2tPOgwlib/csIqorLNUJnOxYWPnL
/rfakNp5b5yCiyyM6kQqkJ4n8WQE8Y8R45ol37jWExNlCD9+GymXmNmdghEEhmRyV+HNH9E5VjtA
oUeWlFWbxfgRVTF5fYNpUUFx5OuagR+sr0nBh54uha6XeKnMso4U9qdyfJAKxoaSv7HjzTKFFgqH
wvsQpGA8COkdH32aG/E6KnxuiJ0k5RlXy29iqsvRobAjaEe+UUjafMZ0jxptcjpyHvpJ8jgPvFxP
vt8/LQzooJ8C48jPSdngO2nJl3r6lNYMthnjAylUtCEYlZzoEK218+wYD3cZ7+S9u78ElgkqxIha
dR6iBmdgzL1Suw20b1zBKD2R07pzBBQaNIoM1FYZxKEmPqnptaEHtha+NI3MAI7tpWCIPLSCMEVe
oryG69R0iiJkQHMxQG2GBwEis+Z5+RNWJoz8Z4bymkEdlBSvFBBs4lNXO5CQ1CrGR/lNmHmxQXlN
ELWjmEewMUJeAt25x+Yqw4s+8vGgtFjiedsuejFGOU2vCp1YlEgA6eGnoEfRunvlsqNo9OZcToxv
tJ2SuewefdumVd/0SYTD0DqBZ9xobu3h1aw9tW59kiBeYjxGHqu9bKNvioD6rxXK1Mng8yBbhgEp
//hZ98br/C44VFfiowFBi+y++AIuhB85hTUxWAqMAylTJyVT5qGr8IK34+5b1Y8glD00YcYA8W0M
uqyNOipRX4hVF6mILtQf4vhQhwzvZZ1FOsMSSkmVSwFWQbq7oAJAMiyOcV6cHN1dLPVc1qeiIbUQ
CmXmVVhrbMFFkdAbkHNV/MGfjkSOMPN4l2TMWfW6bYyCqgqRa4NEFfWpIm2KRbAb0X6vtILZhkZr
anyOuWeVE6ksksP2ubgYoz5Z1chJOVZ4HOT8gVsys+wsTnjYx/XfONrFCOXVujLOEnrlQB43SdPE
z3o/CgFIz1VO9nU8NK+s4IlhEynQ96F7ObTxlMYaGgGPstccWg9Prfk2P+Ze4+jf0c3mp4LVMi7J
DREN4t3/rRRyre+tCkleiEotQ2wPxRXeUdz+HNxCi7AwhSN54kmfRb/wAovVUvqbaONimLo72ySB
mJuI2IboY4ALDs8QbzWnt99UTj//UYfIap3UPUoK2vNCgpvK+BZHmhWI98nMivB/4+6XRRG8WT2/
ymjS1RbDmiHlEt0qruCnZ/528cTvqlt5zchAr+230cUacZWVtXjsoa+RIp0MDLNCLQKKVWYiDFaI
urkWog/4lkn83Pd1g+55iOVy7pQIzL6gLx0hvML0B08wLI7VK8BaG40phmioIvEGotpJes/+WJT2
/fmn4MSQ5UEuKnwxMuCosFHleJKuvy/IEvF+4MSsvs7fJBIv34xCFnVchjgQkZUi4r5I/nvKfXDw
XpejdEQW7Mp4tFkX6fYd98si3Qeh9vwwDnIs4+QPz6UcmF3PGpLDOBR022OgpRCga0GeTYfALsEq
zYXOmiR3CZghEMsUBRtRQsZdknxA60hu7lcPwSF8VW0k7r+KZoI4RLGzM6ZRMS4EAg8fw/DLJlLw
kWupBKNIcJNjIjvLFakqkrEKqpu6XGXW/r7B/VsO3TfvXRtzREF277HMoj8Kko/uoiZkmGCB1duF
tIIPHaPs2hzTloHAsyOSgsG9avcuRlG7ydPfLoh815UxjENXoXEFuK/0p8TA4LDQqjiWqjDrqFOg
IRcYdTyTal4gPvLFV4573v8qrMNHgUVXLZNQBL1kI1tvjgLv9NCTmvXcb5KOlfjaZthfbiyBQooe
AcHIp/g8yWFCnyEEpJzYyw+QWGMmXFmXMU3rEaGezoFZ+fZkiiwF7wrtvvI7J3+U0K8ZPjALRoyd
pDk9VTnOvEYoXrXTI0cEaRNInpFilWq3dnQPbhkkGEwWlWTzfKiSjOHrOq/oHySpwryfNKNBykEF
F0Bpb4uBRZ4jR+wDUKxMUOe8TNU5JvQ1ewkMK5kjs4NGPIi536UehOK4iB/3j+Q2qWNlkDrzWSvz
GFeCh7vUflrUm36+b4XbMnmJ+B8SSmGlL7cGJk/4cuZ13TejZiScN2aN4gJd2ad9ouDbgYMImN1b
k3vuEbvOGM+kH0mPgV6Z30MvyVDWDUwRpLriGLqcu78DxMDejlN+0o4ZBllOZMejwIrHkzqcoW2O
YU2zGTR3Bne/b4614bTeSh3XbT82sEcaqsev6RGj56zpSERkoqvURg854xNv+splh2n1lb6RWowr
wRfmmx9tcJ+U11PnGn+gS/3uQ9I9fm0TL3nc4fEoLtNhDD+h+9+eeqj/1p//aAdVjHvDLGTlw2gt
0MbGrsVYnbc0Ru7XXm6pJ8Hr7QQt1IEFkTrGDm7epurFIMGF1eUz9GpnZB0uHyUSXX3OrX6p78KR
ldza/lAXM1Q8PtUqJlapjWzrLXSnpc4soLpXRrVds47Edhi5WhEFM3laz8KkoDI8WrM1PnM3IkJJ
w8meFwtzIxwIk2CiAgu1RbJPH13tskAKa+SqnfgoxIODTHAQHcnnbuprwsmbfLyoHtoE5VXSZph8
KdDD9MCht4izWS+5bX+//AgKcLSlyTk5RN3OEFJvhl5+UhuxqStPExd4kzZaUslKjbPODwUxSczP
C6aRIjO+nMvsNp4bMwpZwQvj9NDJvbqHnlso4WXA5fExGAYTN9UhFJDK6Vlpr+3Y4nJ86KpaoaC3
PEH/CzBMRcc3OJUoxDeWBIG/1BVYRWvG9tHFNQMDU6SwxvZF8myWev00jIGFoaAsBgyJ/XeOJ93B
kDW9EAs9/I9IT0hX+ROhcqEIqrrRUb5nzc8RWR+MQhV+NLQ5HuCDJLcnudOhf16geEFEIaDl7A5m
5fAu6SiCQ0BxYwEXMHJ6P/rC8kvW/lK4Y0R5LKgL2grD8kqHkLVwzJmj37fjml9eR2eBQ6FuG+gC
Yiyou7i8UzyS+109tJ8mqMS/9RaDs2YZNpqL928LBubQeWA1GcS+rlvMq+X9Xjs1FeM+Z31FCk7S
RjbGtgdrI+DQBbY8R132dQkQfkY843yyVkKhCBndkmgh2UJFNYc+NqeUpdjDuhc+ZIDzJZ+LcEIL
IXK/hAQ2fAvxrkOAYo0YcoJBJy50WOOX/W+0nXi+4Alda8sTbGOIGWWgbZI0N4+eEUKcbr3YU0/V
jPhPdfOHkDmqj7GlCkGE1cVet0WrGzMOx9if5vipGw77C2N4Fl1900FH1fUGf1/W03+qvHGqMPkh
dCwxJ4ZzKRSSDKrWt0KE+MQYPH6BCmJxbBPdnHloTssiI2u4nfJdfSwKLjpdKLryJ0daPQ63tccn
pmH1aOXQwNgDZB0wiDoxVej0sLTKWftJhS1d0QToaoOzRSL0VzuMKSjaay4L/86naTUOLVzqRtOR
PeHnQy4dK020wsDja5YCKGs5FHbINeq/jdziGhUiq5AhTcE59cJyatbpoHBjioSiEomEFLSkMPUW
DfD8YmNMQBxiMFzIOB2MJalUFYKrw3mu8Nqw5+Qg5alVIHstM96MLBtUzUFOwCiLyg5F4NzK8699
7UQtq7WY/I2dWEClkIFflOlnbpxczv3d5Kt2DW5x4YzfWNfvdvbk4lAqlRyss2WqwxDuK5/V4+iV
58COrc5p0SSH4pTNEnFkgbxKwYVsBEG0dOAu1wpmZiN395UUqDhnvlVQbpiO8WfVNz4LjIIsOWZ7
O0q+6gpr+UoakDEEdZs/DlBsbXwinAak+DvIVSmIkPueH/MRhyNW3cC4D2SrY3EqWOePONxqJYXe
ckjmku/FH6TsNU/MXmScP5YJChmEJRzVbsInCmr9qpoXT++ms6wuzv79xLp4aX3ZOYkXeYxJCcjG
OxCcq/SYPuVO7CD0PaaH+JHQAlCLFVigxLh56SwIl6gNj25UJKizp1k8lSz2Dsup6KxHO+fGoBOG
d2OPDsTW7MgOnzrEmqQqCYU3xpWxnQ1XoVoKgSNZhkz4+0Mx1L3WTkhW4G0ruMJj+Urau+VPRAqz
kM38T3gwKkpYgq6K8oeR0wM/YQpMiMAiLjH25YxYU2IlqsgR++ivFxMUAtacOlY56czPyuiURKWZ
6+Mh4iCnIAetqTe9hzbPH4zzuH3uL0YpKETtf2rUmDSxHQkDofRGzuwxTg/MgwY7OX7Lr1o/+Lpv
dTuEvxil8DBMOnGeJog5QD44kB667l40rqqJ5WssM2TtK9gI9LCbMwKA6WyqHme2VlubqVdcafe6
AEb08BXDOuzEixJ7f33bvnZZHwWJZRdHelwCr0IAljIa/th0f3LtYwauAcF0zDyhRXuHrAsUo8PT
uRkalJCfuvx7w8xwbF9cKysUKjZGM9dVjxQHD6pB+5zfI2nrp1Z4aE/zd96VHPGl9VlMg80juTJK
ObbcdfyoNRFR0WtdNeDNlDceYyYz/60e88HfLnbo/I0mxRzHlagk90f+CNlL8G7jY+QalviAkXRW
37/NMJ590F6NR54BX4xF0gkdzuA6PSg48MqTkzEnppK+6MLT/jHcjENXC6QAJQvGlNcn8Oqmjj8m
GdeYmVjYrVi6ZdE4C4TVzX2DrEVRYDLMy1gFDfLEAjSc52O4XIfjP/smNl1rtSYKOiDhH2VCgxxO
NdQQlhpNUXf3LWxfLCsTZJUr2AgXjh/UBEXJzh5wKt6GEx9+jieMXVaLIWvLKKgQGswDychLUtE9
XbquNEw0ZQiYsbaMip5UqSygIE60B/vlPGP0ToWOof0922axr/aMAoqqWZDMa1Go4z31WNjZA2cp
TuFyKLmTMUztITFJCw/Yjm54w6J0Mr8YhRj50GGOZQ7r0HklE33tAc1lROowd8e/hSc6YyPOuZQp
PbxKQ8Ezjo9iPVsxc0ox46PRCRpZxZOYb6ChVqrNoVM7f+qYc1uJ/+8AIJ2MQZ8aZ+QtquPR4adk
42A2Drrl0XMQ2j0DG1h3CZ2aGeRG0IoKx1DGSBe8Fo7IfIoHwSMyw6IZPogg++aCxcr6sjaSAgy5
KaYQ+k1Q4+1fgiJyc5m5j9s+DCEoiG5LhkDr15d6q49aECJJgn2UHc4EPRVybfKDdqdhUjZCjDPH
4KluxoraxSQFG5LaD2ESgMAzxJyzQOI788fsmzIlXgLtF6aw+PazZWWPwpBOqae8NLDEzta+k6nM
pTVAlpokKUML46AtKLCgqZIlCfubQ3NZJ4Ur7TwbHbSBiKqoq7hQB/jCK5ZwnR/izzzEsANrbqwf
rM0lm/fRLy5GKTiR5rmZZKVUUFg9Y35m2940EurSh33M3K7pXPaU5nm1sZzUUQ29WyK1IJ0EXz6o
b7R3UvzYt7V5XDBFCSOTFU2TNepiFpO8LpIYvgdGtilNzwEyD5EXGDeZfpuXKuM22PSHlTXK5UZV
leO6Ahm3ypVTOmmuyKX2qBne/qI2P5OOiX5krJICzsD7e3rWpj7RpIBMPcqcPArcaeJQPfreBP6+
oW0GwcoSAdJVRNCNS1tqFR5JJHnDn2tLvdXt8IDTfyIKt8YtuvX2TW6i1soi9cFiKe1rmUCzhnyK
EARnqZkZTOLtr3TZPuor6fwoCCPpVRq6A9eHpgAl9iBjnQXWQsivWG1dNqBXOZxxNWvSKU5uR/np
7zaKAsLA4IS5HpHRVasTV1+VzJQx65RRyCfUcdI1Bb4EhkZBZHEy0MtjdawjtvkxDF4E0YlHjxhP
QQ7mwbWFPqJGrpYdZI0DG3Gu3eqhs79b25z1ix0ac6Qln9qgQOWxQ8NBfRxsXFZ+YBdX7XfVjHw0
OTzwGuMsM41SjqoldS8PJYwakdk6FRHNiMzsRf8MntGnxRuc+pb3x8jdX+vmyVstlXLaOJRDNQhg
tTAOqvS9Hp73/z7jk73lw9YnOwDLp1EACrEeRJCHxChzEW2aavRt3w5rHZSfRrU6yqDfILSuriVl
MctEYXygzSO+2imy0tVKmpGPEiGGhTLBUC+R87lFs4q0Pxop8yxspvlXtshvWdlKNaTd5wB4MLhk
lDDo1DyEVIj8Hu9PLJV34psfLnIM9NXwnwHZOMp35YIXF14uUVwdMnNYlqs6cUT9aUkgR5VUDN/a
/k4XY1So0qVGxA0q0neLlNzoBRRwdJYICssEhRKS0at5PIEZnkm33fQlY5IhN+OEy4bpVDFJABs3
qRpcqeKMR/yMtFn5ZcK9oE1mLR/E4Y8oNCt7NDKUHPQRCgFcgam5iuvcT/PFTMLYXlqZkeDfDmFX
tig8UJVM1GIJc07mI2lQGL0IQ+x0W7O6f8QHzeusxis80OBjhv+Sj7JzCGkVdGMWFTWRoYaWHGKI
MsUembrM+ywNBpYZCibGxQBFiIi8JQfF/dl/QVoiWLUzhkvpFFbUclVHCg89BLG4xUxIU+CcTijx
Di7McpQZgeQ2MP1yKZ0CC2FcJjVIkU9KlByl9tAMxc4RObtvxT+CwIslCin4IlUKgYMlUTiK5X2t
HQTIKbFCLob/6hRENEUtgY2KdKoc+1p5G7IkhVh/n8aHihsao0/Qa5E/DDK6zx/2ryIGPBgUPJTp
Erb9VCD5xh2FOrMX/UuqD3aa5XhUHIzp0745xnIMCh3qNgenXoS5uM8gZeIqOWM920+wCyYYFCZw
odGkKhkQBBVtvNtbKzzyRBTfnX0W65lxlmlByf8j7cqW5MZx7RcpQislvWrNPWt1ufyisMtu7fuu
r7+H7hmXilYn77hfHA47IiGQIACCwDm5VIrg/0Lga9DZVn2dddUWyRnQMBxL3u7vXunEOIIUeA6T
FkOn/kA0C/D76WVEn75pS/6C0s5PopP5LkPMBTgiwCUGP/YUztPz9mPg6iMYN5FJ0ZguNDka3mqw
krrxl/CsnGeQFV0pTlj1PPB6FnnGwvgKksuhpCe0vNT2rioDqSgvv/47e2ScxFgvEpDZICIO0JcF
UkZcqzlJBC9KmYyLAJ9P2ivUTIIvxmQVe91bMLiUFJa4p53C5jNKBAfgCLsA8vl32jHOI8lSQcj6
FONY3UtSXQQeyDPd8n+Og4Qdl9UMOSxGiiRgdA+6chWbs6r6t1X4h5vGf904oFs/ZpfgRRdjyYQD
lP3mtJxalKma49QAJRiFRacA9HFmJzwYqduRl7CQkrFcBLhp4MBpGbCxNNBogi/zyawf2+WuAywo
aO1vq3k7BhORKQ6MIGU0Z0QrR43SwyD2J21RLzEpT1koH2el4pVueTvHeJR8FLVKo2DqqVF6wdg+
NBhPgf/nZWi3jzBh66h6U7S9mmD3GsfQrOi1RcfqAIxBQUezm+iA8PX1j6hKfvkpwk7HpsBPSccQ
exd2HjgjrGR6bXiTsdtqgc/KxCQ/GE4ZXxjU2lhrOiDA0upr1Hlhen/bHHi/z3i+BghmLWV8cRLT
r+LrNHLaYLe3//37GbeXVoUizT0SZ6W61wQ7ia4iD3aBJ4LxeqI4lXor4OwUoHaM/bFzy44Tknir
xLi3BmlL0tD4kBRnVUBo5JTTtuP7r1Vin4UqQZSEErBuTtK9yBjLTI6xOFntsnBy4s3HLjz5a6pG
ZEIHXD/6OH2ciiqJcEejmCIgwTwLrm5r9xTzJ3S4IAc0A2K99loaXdbVfV2ozbHAuBjQGxor8Cnc
6dJ79DzSwYME7RQvt415MyVbC2RPSykaEhHx+qpc6Zu8dDQvHRAHo6O44424bm3ZWhRzcLpkCFqj
RKwV5UPRjeD2rFHlSzFA1XGMYytErCUxRyhTSrkpYjS8iAcwRl9jf/bo6BQPtXQrMKzFMMdI10e1
KQWc1D7GiLApnscG3UNz52hh4yCveL69V1tHai2OOVI6eMy7ITExvjGkh1mT7LEg3m0RmxF9JYMd
dNWVQShmkKT8nOMWz7EbKNakWzEeniikcWWjUS7ILV7fM++UsfOuQdCPnTTgwYtyDWSvtEga2xiU
V73yalx47CGbad9aTXoMV8eM5Io+FgKYe5GvF8DXXYBXql9oYUx6EDRLcaOD4WZ7kUv8xNnDnwhx
K8GDMqEpUMAdK2kOSnkn5A//cgMZBxL0ZhPkITDM86bxjUz7EneSn2vlYVig6oiWaEUTIkstAXzT
J69dXJ2CsJEsVSjxr9pyJKP+B+3M68VmXEyCAtNcSujlC2eHFCe4UkHlRBueG/s5i7RaV20RWnPI
gXozeNpnOm+3PCgHjNDb4jHxOUvMOfYy412GAn0CMbBanfQvgppq8ha7gI5crCECMjTmwVEGCjHi
aPGBhLbi9nolGYdTT/NiSuiDc/TxbkKeO6anJQud2/rxTJRxM0ovdUo5IH+SDAD5d42nzbziICcS
sIC6BRrn+zqgnVIKSvnis9HWVhfapvn9X6miMPcTM0rDsadlpjE9CMl9zOvF3nypXG2IwvgRSc+i
QNJoK8KJHCovAJbNCT7EpjiSgf0nyI1raUwq0sUTUfUOXQhZ8KyPqZWmXlC+3F4y3tYw/mMOxbau
IpTVpUmyTRngQ9J3WTga1eNtOTyPrzBeYagkMZ1oH7uBoQDdm3a5XTvpEz2z9Np4Wxrn4LDofale
jaShjMppaFp5L1ok/lppJSd6ck4O2yTahFqkFEOiOdLQv5KssjRj5FzaeCIYD5DrhrwkAvrZhcWL
ugeTd3niWjRz+sdWF0FRgrJEss+/1hdlV30bcgtUKQfgQl8lkGtx4dE4OrGNoUKDaauSMrAvyXLf
BctJT7/f3n6Ox2ZbF6aymVEgQXlMwvN+o5+H9pLJr1L0ueeVRDiZJzvKqyWlMnWUsS8BJYSyS33F
Vz15x4tBvCVjPEGoYJiq1GEGjQDszl3c+rcXjOMFWJTcTp+XJI81vOTl/iC8UhKbOdi3geHclsPT
g3UCpAr0boETUOYLSNsawvl9npdhx3K7sUOoKWBbIjBb490CL9N6mq+hiSrk8nLxtGESg2gcEr2Z
sPnEfFn6Tz1vzH6zPWsVAFi820GgFL+Uhl67Vk+w5h24Ue8AAB7shHvg3vhonW535p5XS+d4Txak
MZdBh4npexRiZ0eTYW2Oqvw7v8Ze5wHINhjzgjfxujyiMrHTI4Fj0rwUkW3xRBEv1oYI/V8NyNXH
i/INFORW+KR9ig5cmhbqhm9c49lWz14tq8Wk1Y//4iOCRxTcdz8Uio84YNA9cY0ccFyxl2JKgvfq
z3F3bOtnaQYimJpRQMTor2XqT518X6hfQgXqKjHnhHFsnh3NbRDvAtNEvBDFczd/a5uX2x6Cu22M
i6gL9LFOOixjtEUbEJOPGJm2JDvbzbs/qU6ujpdGveLqEiF0upaGMlpYjOI70Y8SAawj701v+ywp
Jq2qiDoxmJTUqLuhKUrUWxqJ2K0IAGl18dq05aQi/3DDfZfDZKZzNdYkB+4Q2n+BlWmHLnzs0Qwt
86LuWwfVq0PqFc/9i87DeOQpyISmFMyEKukpOcH8JSGLFTZPYfj6R0bxrh21ytVOBcD4DcEUjXGc
NBOcvC3tTNIf1LFwMzN1STJe02S5A3uPlxTZuYl1Tj65bfXv8hmjFIUgbGNjxi07yw96H7iA6/p2
W0feOjLGWJiCKLYLrmFBcyHhd6l8TBeOiH+Iju9qMAELM7mCSuj1BbdyFBunXeVKB9oeTnkKe86a
/cNJfpfG5K5EaIMxoLF4PsQPeAI4pPaIqSYKdc+ro/IWj8lis340MMmF6jDBYHN0nAWn5RW4OSLY
x/lM1BPdpP1uRoKRpV1mXqqJU8bk7Q/7Ij9WMlrERKwYHbQgGLSIf1AEWNnrfO2VV57l2DT7OE8A
a9VMNLnImoM4HUnJ04ae/N+D4q/9Z5/ke20qa81EFq76xRO1tmbXzCiZSDa99CXP3JdCnkaMlxDQ
p0pSgihctU9met81vJfBbRvQVQlt3ioBI+JHN6SJYm5GFa3mxcNdGqhfhEY8Ze3ASV04YtjkaIl0
fegW5JVpgHf2VLSHpb1v+kKybrucjROKNnLZkGQFyqDNm2k4iUdpTswGgoqTBG7s3O+s1qn3nV9w
axm/781HUUwcBANoN0gtcpS8aq1EBw5Yyuud4olgQmCLEskQgjXKKVvjADqKeymIOGnrBl/bRzWY
aNdkyqLPIl4a6PCahCZf9F64zbG2qyfByhzySoEOgDh2rnz1DcxpqKCHTnTmYQ9wd44xdbmbi1ig
I76t+3f9M7Xbz+W+A6KSxAm+v1vjR5Xp/69irwSQKnAso6vKAIVOepnkQ9hxpr95O8fEPi3CAG8b
whXl8WgL1TdRfuBY+u++CEpgjEEzNUBdiiwkey2TPkwmVAbFe+Ex8Atv2I2F3bjUF5WPgsObcdnU
aCWPiX1iqypyFIxgva6fAZOj6rx8j6cQ44oWQIiZOvplnElD4SmaxzNgjU9JVbgJKHWbsn9WBdlu
A32PsULFqiP9fpK+jCTivI5vWscvRZFNf7QOEpWxPomoTCSkxiTFi5ABPCf+E/tYCWGcxzIQkpcT
APWD6BAjtV0+/yvzkNgeE1Euak3ONAnHaQZoRH8ufwAh1FL+otNXmd/zbmwbA53UHoF7Ckx3jeDv
H5ctURMpSyiGpQpGDtpHU4bWsiN7+iTVA6LFLVxMRp+SE7iJ7MLnYQb+fmP8KJ5xH5VEZCA5YUHB
nmY12RdEB0slqp0bBzU1OWGGmuLHPOCjMMaBxJooz8ayUOjycNf7OHkYWG38fsfZRJ5SjBcpkkzP
BSJIAN1KMysDIhvGBO8okahh1Z/V/d+lOf31z876+14yWfWYp6YeFBJeN5LSS9r0IKElnqMbjV23
1pDxJ0MxFWOl14htwAdWMKkX7KUHOoJbgu+ZN9G8wVv1cccY52KYiV5rlJ5zbCx6HgA2cl2s7gnP
tK+pX7k0hyvvRmdxkcw72TN5kHfc7aTbdUNltkycxbhnjQZQEsV7UKMizHaP6Fd6IZgMo7QdZWEN
Z8HhsU5voIF90J2tHZtiNra5PkNsq9tjGJ8LOO9yamKLZI0tLOoOpHKuHE77IehP9QJw8Oi+LKLv
kjm/mcpyQLR0lr7ZN9Os2Bwz4Jg4W24GOYU+hjqGBxSw2ScRsCmXxBUXwEVk01Euez/uZndBWVAO
ZSfq0mMq9scoCA+4+b1Vmm7nA/p8Qx6N7cbF5eOiMe6MEgeOUd+gv9sP/NwtfQoFj6dRPItlNm+L
OP6ELVaLA7rWsywGvMlhOlGm03RvHmRudejnu+4tA2T8FjI9SYgkxHBaQAwOhbcczQcTDaMFoOFA
R+IMyPUojnNyeE4ugA214uvymhz6b7yHwO107z1csGXtWFtEggZ66WcjtWoXuEzLP0+BeOS+cfJs
jHFnoD3TWrNEMhbj8NvDyfQo1pD+8NY6xUXxF5fuKlr5OLa9mUiogP8B7bKpyWxvqaHW0kJG7KrS
Olr8JKO9tPI5x4cng7khiGbcDzI6TH92nQxPqasntnIG+D6yQFx6nskl9ni3kk1rXenFHI1Enpd5
liGTEndkXofoR0v3vBcinmpMRJeCMO4NSsgw1edau5unx1D/k1RvpQlzHmYktP1U0ywseTSinaom
lp5wwDR+zoz9duhWQpggLs7lIOUqhDQLHtKG6rummk/CNNhiTfazlh4n3B1VFQ86ieCRucB4YAaQ
1+wwDcVeqWRPM6f7ulQvNWkvczif5DK6aJPoNDk4mEekxkV/MVKyy7romunSXTElHhDqr3Faessk
7CL0SJrGchHKzNM68YhBPbtulNOc493NDIEjprZoZ9O+jTkK+XKcfTEJmsdbdP7jS5JW3VdBazeo
xFaL/iiK6b4QcdvtqiuQYQBvVe6DLrWTJvOHpiqsfgIKfJIjZ4j8FKyGBqD4LVVv7CCQ7paCpPiL
fC3F6hjq4LVV+ke9QXdW1O2TNEi9Ks2OaglG3+xt7sNPt88Lz6YYT6B3aSSZAaINop0zjYErYJRM
MhL3tpiNN2hEj9WeM8nNkhVGPjc4IpMX+N1j6Q/H8Ay0pcElmBRRL+Ejb2hs26GuRDIZjgrw6lCL
YWbGGf1gbnhQBV+1Jlc+zceWNyrLWUd2KhgQa6hW11jHWrnvhe9Jf+oHHj3GZrakogFaAfyAorHA
d2OKJlLdQPFDqCqrLL/qyrER7wfe+dy8176LYWHucH+c2yLFVHtdh9Y0xVZIeB2426v1SxMW6K5P
6whMTgsGbLR0Z2bmQYraM9qvOHdKnhgmFuAJxgR2Ce26V4dd1kyXsQH0vjLvOca9LQd7DOokXTLZ
JpE0EntMSiOLmN76T0D5woCQOFqqVZ8SEIqoHgWm5+IPb2/Tu1DmRAlyWlWkBDRbIooPlZgcwZru
Jf3kxe3iKlnmkaI8jQKxUXB2ymX60s6Z2xjpnVlLxL29ArwFYI7abLSjmre0yGgolibvw+hLMHz/
VzLYuwIa9CYjGoHSGgXLQyVUnqTEb7Xc8jaTs67s5WAQs0RrRFRd8r+6U0sLfgkGKMwzqFmQ7Fb2
fAw4q7cxbwbnqMkoOauyJIKb7mOlYCJTZ8RyhMrVlxrD/aobec1x/j56tZ371XH4D0SMeddbpYsN
9iLOfMJmPrj6ACYi1yGiZzRD5yZY7CR2Y+G72NRW2O6HiIdwtrm+mkbAsmSqSAXZZElSmiWmsipx
8oeletCyhreH9Dd+yzBWMug3rOqZ4O9Ec2o90NZRyWsfKNS/EVm9t9iUlM54mF7/wDZX8pgNjBIg
CpC6hbzmXiaGDYIWN+24aIybx2wlhtkmzI1m4SRTUoHT5BV32i5/VsFm4Iye7A1+HlkKCnP7/312
iVrn+4YxKUKj9mNhgMfbKdE7CvSEsN5NAFS/vYIbXepUiikitAGQFMWoj1sGcBplbjNIAbzOnFlA
e7ZixDZUdujQXu4trmzlj7yUetsY36UyEWKuWmPCxD5OHrksy7WPOY8J2wfr/fcZY+9SIjbpQAOd
UFt9/mnMvH7AoWqsMODYIE8VxuZLQ8sNMcoxoyd9a6t9JHmcHdpMP1Y7xBh50MXAry6K/1DYZBaF
ABBc4VPwPSx/sh11ttxZ02jxCDtpJPv9NL8vImP2edRFoxzgdOnSj155yuZTWT6R0U3ExVIDTs7A
W0bG2gNSjc0SQcsp8jNyPwk/OMu46ZsAgEvzYVlTWZwagjtc3i24BFNaPR2kGSEapXOLOvm/53ob
3eWI3NTpXeRvyak05kZDd260qxPl6phVS3BjW8NNX7YM0fp/YNXRk/Pbpq1kMud56YkpxB3M8e+5
8MiOroZDofZR9T7yunw2hqWxnCtpzDkucKKUSKioNMkTrPJQIwcrdguu/dM59nhwibwFZY41Gfty
bIRSdkxAZyl7M+HNPvBWjznMMljI0ewFk6fAZmCKdaZvJlxhvR98weH1h2+X9larx57ssInDQoB9
RIpd7bVdcJd1Vu1Mbunkd/w6xqZTXIljznMzZlNetx2dGYFPn3Zde1pSpzS+dnz4XZNjhsxxXtIS
Xek5aiYJ7poYhgOFi9faGdr6Y3uYAVwyoXOvsoMQxa74Lx406QZA7ke7ZJJ0PcuA2Zjgyia9NfvC
SbzAIfgC6SG6SA8KgBspjsmUWHS8hHtD4BkRXZtVFqTXvUh04Ik7mjW6eCi0l5cUc9yiB1KUFx54
ymZ0eN9UdspsKYP5b/T3IizukyD21LHfaanh9vXwwvFnHMXYybLIHND3QQ1Iu86fMKKxR9ixtb/+
0+NkcaRR67/hyX5m76tlBCDIlOUVpCV76jsTB+TsGOJUcQ3HWoZ4HQkeMh4Ww/b7DNEw+6NIBJhm
jOHOs6oPZo3XIAUtT6naAa3IcBUQAjWRjoluETh6UeLHwO0rAQVmZpdgIXfS2Fy0OgLIC67uSgZM
UKP5CpI7XwR/C1nAB9Eg9RB7Y7RqJeQhwGwXeVbfzFh7B0KcLsoImqXP1V76rHvZo4H3XFyeyr2G
/tjkxx86/vdlYmxcjKGMissTHgrwKuJR3vIEhWzFL5/qK7/F5R9c5S95LLyTMqeqqSmSBE6o6ImS
hgpusMv3ip254Ly0b5vetuWZSL5l4H1J7Nh7FXaTWqDgCRTN2c/6cBcG4lk0Zk6Sul0pwyD0f+Uw
DnkSqrg1W1P65SimHX16wCA5F8NlO3K+i2LMuq7nkIRVijR/AujqdYbvu71mPAGMDaZNGrV5CAHp
UtmaUO7bkTdqzxPB2BxaT5HZJRBRSKlltt7Aw/n4+cb3u8v5tUpsd9gUqVK4zGiQNsLlDe1OILOo
ElsrJcD9Tx54tC4dWFWNKrmmnXFPhm5XGqajlgIKBGll52360JfSZQxTCeRzwlVU8cajDR6odW1z
zF1Jr74lTWRF9egqfX4dJv1lENSnUhv9aSydlEjWKJQXLeg9oamupM3QAxd6aQDGegUkr2Db6tQY
JXHdmRoj+5M91E1CFFmSdJlttQe9a7/kbQIj6eKr0cmppXTz19t2Qg3t1hIz+WkoGEuRmDhb4vA8
kCumPy3TvNTtix6lHHW2c5D33ZQ/xuEuArJqQXC1FQ/hDmQl4HWPdvwBon/wTe9ymKwUw3d6jVkV
XF0+Sx6xY4zMdtbo5U+yRQGUb6/fz0vDrQVkUtRQHTWzpnQvmXAUJmC/JdckehBTZ9Eyp4vOsfx9
0QXntlTO0dOYTHUAtsmsLYgwg7mrkkMkfr79+5seV5d1U5KJKmosMkRZSYUGiEDc11Wv611SnvOF
gzu9qcJKBLNuURboqpYjsMfZrh/up/r5tgrbG7MSwKzR2AdKIcZI+4pThxn4yPubQUY98rASeJow
YSOugItgDrgFpbPT93vF/MTRhCeACRZtIGdtmyO4S48TQrsMtuzIeVvu8/3s5A7irXtbIE8eEztK
MQylNMnw+jm/xtp06Vrz4baEzSx5tTdM6MhA06YUATZfF17zwi7+kkADPn6/LWTTtb0LYVNxrQOB
JB6jcOcBo4AVlrotB+WpE1uXLOFbJeucksn2oSGyrAN8F/TGjCstFzPQxJLaQZ+7kTxbIuiv9WRy
bqu1vTvvYhg3Kret3C8YxnRM46x23lTyoDS381f9XQLjQEmzLF1XINNv3ehpcmLdwsuJ3emAFM/R
CGJXvlnYvPLqZnRYCaVqr64XpiELihCgUPKzTdCn0YHSPfEqnduW964b4xXafMmGyYBRxGa5D+XZ
E4PE1YXGK4reu71RPI3op6w06sbCDNoBDqg0Hknh6+BmQe+vBbLKUbbVDiwF/f62RJ5yjKPAO36c
1ikObjVdhOQ0iYqVEU/iQUzzFGP8Q1GUGNekW0XJdlu/O2p+tGu4GDTb1ayVSdDvWC1gOMTRIKdI
GCr5R9S8Kui0aj+psS9XT3J5kMTCmvq7UrwTpcxqpW+313L7mP1KvtgBiLbo2mXIcZrH+CxlrVVW
L7cFbLuLXwLY5NaYBmxXCa/eJONeyL+0hnKvjRrn7rR9qVklkYxXSka16rUAl5oOHQd0NCXcmz59
wOPfCrft4l0jxm/oMwE0VoMLAcWnpcCx8T7aITvxby8cVyXGVQgRSfuFIMHrHNGWbQKsTRlYmwVm
TluOT99OJlfLx/iLQSNiWs6wwWTfnFS0+6V2fFIOHW0GBQkNR7PtA/y+gozLSFR5Hoo2kFAUp73S
7Xl4oZMqGdo1NJTnQq/zzT2XGoPuy28p7EpHxm2kUzWISa9StDzJS3eZV7W2cuncxW1s8NAGF5HT
+sQzfcaB5FGC5qAOhVaztFp0iYAyIOUcX95KMr7DGIEHlJqwRbUFf0rlCUlq1wQlIR5SLkcXljU1
no2hJyFSGWO5ztFb3ZyFhKMLXf8b+0OYI2yaWaORqsdTfHfSp08F3J2BHu/0UPWGddsCOcvGcqea
Y5TKAjWFbLlkw10yfpmyu5lHkcmTwjiKIBpbqaOOomklK609oXirxTtz2N1WhuPCWbLUYYmrSalx
fybkOOqfpuTT7d/nbT3rGwxzDHQRp7XIBruXdgZKBqHi3hbCU4Ku5SoImo2sdIuOMBFO90Z30Pr7
27+//eJsAE7SlAz6vM2cfqWflFGRdAQIhxzkw9/TXfm5s8Sr3NuBhU4+j48tTIdlfrPplVTGBaBg
qZRSjLUDtrA/u7k7veiXDGkmLc2Xe1Ace4ZbYV6XolnwGnC3vboBEE1N0kyMbTI7p+PlBUwwOs1w
J8y2ZY5xp+7/nj4FU/nr7RXeNJOVMGYHQ1IlS0n7PI3U6ckJU9wNb2poO1VayWA2Uc/nLh/ITLvS
6bBe4Uy7ycqOxDJ9hIw7XqPT9uXaMOncFcYqFRaHQVzM0egpPjgN9cWVgMEmsAxP5Lambwd7U1FF
AGLqos4+cnRKTsQwEjEojPyFwp8FO9Onb1V8s9jcqJUo+eNRy6U0k+CYgNZjFqBSDPx61v24LjmV
j+3NWslh3J+AVwtdpW0yyWlwZHs8T8cBXTnaIbCyQ+jxrH3Tg6zEMelSqIU1iQnaZcL+YSgby4h4
wAg8CcxxKrS4NsoWz3t6PViiOHhjO/ISsc0guNKCOUXxZPQEEF544fg5IzM5KRIksGu2FujkHdwR
fN2nfyr726d3Wy5B341oiKbIDqoniqwnoQDdFgzKhMKXdro3k3MafzVH3kbxRDH21zZpnMwCpscy
9NoNxcHUHyp1sXRQjoSzad/WawNxB2+y5rtijBXKZqGohYwjTFKr/BTvzCOoo93OKveYFT0ovmIj
MDu8GYHtM/YulTFGlE3KsKOdRqm0NzrRzoE0bNTObd22LiKqqOgS5u0MwIEz9phogVF0AnzGQrSd
ktXXXIxPUlw/LfV87jC6FgLtKxG5M0t0ydigtpbL2KiGAXPDFHHStD54jZtlZ4biTinwrp4ZaIdu
XTn61Eo/5BIEAeChQFPhWxpK328rT4Xc+ggmFPRz3TdjKiEUKKVVaJmtA+wFvbFywpt23Dr2a3WZ
GJ5owkLkFO2FE/kWlJ45fL2tyWYhai2ASeKnJSXA0YNDplEGE46vMgD70CKUXADii26dLkF6z8mA
twxUxRCXLJsAOQAT48cgUMnBUAoZ7v26vptQ0u8eRl5v1aZ5votgsQjKVCSpFmDEiT6E0Huy4gs+
mBc56e9mZrdShcWIFHJpyEUFVxM1jOxGRTNcBwQUqbzgxewoysD1HNs5tfrF/JGGxVdVGPdFXtWW
0Ndf0i53szYaOKu72Qmy/ibGx9U1CF7NCjl56yqfNQ91ead4iUDvqrkUuyc5qKBaDdze1rj33E1z
XS074/Aqdc7kKIdoIXLU4E2F6rftlWM6Cv2AVaoeEbMHswPcjpodDMzlSsSL57fbMraVwNOIYeKF
ETyhH2UMZSdLOBK4Oht+VB2mxb/9+5u2KYsGepJNXSeEcZ1BrabqEqG6DC4etMu/dukhSq7SnLvy
BPam8ikI/mTVVhIZp9lPkblUMS6DkvJDrp5bI7Xi/x1xyMBb9LtWzKpFipaROUDBQW80KywyKx0f
5+XHv1s6xh3WSj8qcYKb2iiG9wKJ7VwfdgawAkCY7eIJ4iuGOT2gG+5vi6Xf/pu/X+nGOKwUnRFp
EsBhVcmXSLi2ybc83I/qX1PI0W8zb12tIjsRs9R6Xck1bCPLbIoe0ALf3AoANacS5OTIzHYZjxFj
s/9nLZOpfeRLkXZyZMBX+saB0jgE4NmKLdXHi72TwW8Ik2VcKSxt42v7n/1rfDT0zUnp9VcwXotU
+pwDsYg+TghvvZ+fZ1BSlyDvTNA4l7RWCCaacTcpAEbmJYWbd9W1bMZtyXWmRvGAaNEeejcE71fg
GKcRjeA5xml4T3+bycO7MemMC+vw8KeCsZxOVE+HXtcck/xVyADjVQaO2W5Hp5UoxtOo+QKuEwHn
3ix3rfGYN/4wHDsBJIt3cgMgg+Eo9I42BMiEL1F6F+QwuoEX7Xn6Ms5HlBqMXeSojpM+t0LRNioQ
HeVO+7+Dp1IHpCq4ROiAx2NBMMpJmE1Qa9BMZjnFhxDUbRSJnZdd/4Ohvsth9i82xHAwE5SrZ93W
MT1QHhKvQAH5qIXoZG0d3JTo+ADGmk2HV3LdvFGslWR2VJYyaYp71OVpr/P8SbXh+q7BiUIoAHrD
xsghGjx5BFGbAXG1sswOGqYmxVGCx6ggu5PEa2l4t90rd0mZ2JEKgGYwqJ1KmJYtgKkP3gUvPQev
8119KvD2NRyM6+xQPCLedtIF+821KxJGpg0JM43spGOkCbGWiFjQdGxg/DEdKJvn7I/yxHcxrF+f
wwJEzw1yisbRFDvwe7+mjfF05EQtreaiuJiC5zerU6d5Qzt2+rHOy1TLauzc4JHD4tDbfPC99UxK
mvaN16q+7UYVlSgGALhQtWK20ZTDYZRSbCM1ThVdwKGbniuQ1GeucMd7yNl0KythTCog9GIiDAXc
qDECLz/83MSmbRaR1YR/tnfvajHRvxGboTEopyttbsarG7qqg++pDbwUCYURyS7ccZfzXrY3z9y7
euwMYhTjqiBWCIeKVGGWEn1cssg5djwRTNwf9VqU2xzGIeS1VQdXGQ9Rtw/2Zt60UoKJ6ZmoRCqh
LZh6vZMna+ou+vJapZdQ5bSIbZ/iX1ukMgEcgNb/EZQKl5qmK9KjpgjubW02UFERYVbqMJ4/nMAK
MwRIlCav2RtIUJrX+BA55DRFdo2WcNTxMWBOqRt4Xoq3VYzbX5ooVUG4hXQsOJvloQ98jmp0gX53
FO8LyLj4pWvibFIQpFXkgM1j6GoXdFOL3nyijwPRueaBH3KOr8r4iqBQW/TxI4qSXDsqoJ3Xg9jJ
auOliEqboxx1BbeUY1wFYOCySqVdkcletlGwATRhbCkekGVswVa+UP8UX/NHu365LZinI+M4piUo
ypbgSpTIoTWGWM/4C2nOJQ+JlWP9bJsD0Hs6NVQRw0CIK5SWod2B4PO2KhwD1BhfEfZkqdUBSygr
T3H+uqicpdp8g1AVQ0QYJARlIcbC80bOgjSEhVOirPIAA2wwhUR5g8Rdljh/os27MMbaxz4LtI7O
mVYmxu7u9OjT7d/f3HhNMoA/gzYoXPJhkKsqhVIZahqlGFIfpNRWYgzoyz8CKMQDquXJYQy70XQR
5TsUzstlsSrtoIY/CPmk8goi25uz0ocx5D6QZ6nB+5qTJoc4kF/TJbZ7WRksPRsdIQ7OYp17kgg2
AfCQV0PxeHs5N5/CVIwMaHBQRFLY6QRTB+pBUQApVRJfMIFhh/FRNp918Rj0h7459cRvuleOzO21
fZdJ/3+1h6aoFFE1m1hbt3OER5rQYE74i+EA6VFz69JSDije7zPe8OvmSVvpytiOuYRLlY0EgT8U
/QpID1pfcMLy9i1iJYOxG9LXPRFyA1elU+9md4ASB+z1noKNKnZziA4/57Z22nfOkm76qZVYxoyi
PJzCscT70nivHlS3PUee8rA8iNcI+S8GQE79Mfwjv/Iuk/WNsJqymVq0WQvKGy6fgXIRZldfPpXl
qZLOpnnU+te2m3grvBlyVmIZf1kZEfrOkoHizkufg7NgYoaZYgMUO0A23c0AbWpLC635Ry2x/igz
Xslmsq65DKqqpTxPWvQcx/eLedTbbzWPT27zfBAZ3euaAb/NtuIucjKFQFGij3YXafJbcsnHgxBz
Ertt10PwDG5g1kk12NYJzKUJQ0bnU4q/r02RJ+4HQIk5aNbyeWkWPVu/JQorYcy5wIxB0MwCHpfq
8iKZb8r4VxCjkxn8XIT3sLN5FlaimLMwk6Rp1Rh0hkJ2RQOrlZPY0ouZE+i2r2Q67u4qQqqC7pOP
XizJ6jYANjK8Ce4u0St6QHbCc4mewQZ3afnhTw74ShrjM4UoIHFBOWHpLLFxwGPuZIFmBO0mFL9v
mcCE3HPnvLbfO1ZSGY8Z9Wk61AB7wP3M8M3eCu4BpWyFcNXdgaJ10ll3DMG6FOCR11K96a1XshmL
waWzbxeKBBya8lnp2ou4zBxfsl2fXclgTIU0XVQnHdxm48gH2U+eNSDpUbpN1H684EDZDo1T65j3
0afFjnbdM1BbfM7ObvUSqe/fwOLVw1C1RpNpRzzwjpUdeCBw9cXlgIu7SpX57QiuBDGO02hbvQ5a
VPE0wEEZ2ikbY2sWMfw2ubPsmvFzkS+cBeYdEha7Pp77LKkbKhOD26iSWO2P3O7Qiq/8H2nf1Rs5
knT7iwjQJ/lKW0Yl71+I7lYPvff89d9JzU6LSnEq7+juAosFGlBUJiMiw5w44TYPZH/+KjcNn2iU
eASzP6hHfrbIQmqkJadbr+N4vBtGTL1pog3Q2P15MZvueSWGKu46fGmicTIpTW5WAtNTyRdBflVl
P+uS+9RtSzIVUVcxPGqy6KEJSZyB6J1CW0UbuJfIVo7GvnIXOz5hsj+z6IoGBftXOAjX7V6JIRPU
Q8F0IxuMXbTxOA8L8LyOGOveNKr+oMo7Panv8uG50E1HqpHjAbzSj/NeqmfLNAZHSHnky9sddAOg
PkMVRXTzGPfTkDwdBEqVA0yOu2D0XvqZA2In3RgWSI388WnhDZ5u3vhKIuN0QIAljHKC9CKJcqvJ
JasUgSAc/zL6x/NK9C9X/HE25opRElCxfRNhjPraoxs1IYYBb6ENmmfVU3f8OgfnZCzSN02zcJRH
inJqNSvNd2jP2uEUuZMY8ooCNAr64mgMU5dUBa1ekQWwDJU6DpEeoN/0Snd7ZVfVU/E3BxAlSghM
zku8afYrcfTkK3sEvE5E5wfhUtLthgkjUvsy4Zg8NelzJ2IUseuVbC7LCK/u0u6qprTH71GWqbB1
DcyAFNvEeC+i51W1dMjEaJpOsfrGPrXTU+wLPzCajiA+VHbndfAd/fXlWCuRjCcTjDnWxQZsbK1M
bFErj13T2lrVJlYp985sTGgCl6d0GJw0/V0O8z6e0kvYqY0hq9ia1GC0mjL1YnTzlQpr27ClwiZp
doBTcUyt/pFr0jFo2mNvghMNhaheSeySYKtvlVxL2GBHpskGPs02AsUPF7CV6IPXk9pXsRBkVMTr
XAArQqtEN6GBUQl04455kP/KjeWY5omTJfqxyJ/0BOu+iYT1tbmfJYtjCINbquQuHMO7vJB6K4tN
LxLS3YxIsxKAli2iE3LeS1MfD0UkPg2deRKq0Je68GEUmue2RZ9W6GypNA5qJvqzhim4tEs1a6k9
lbiRWDcYuhYeMdMtWo0mOrXYZSjz1kc1z08aQDdJUjl62AIApx6Msb5V6wY8qcRTJ7crCo7+b3LU
rzWHiURHQQ70oAfXIyaaLvJbyZPd2gbUFJzLIOK2sN83B2UaZQmqfFCb8vbTbNrfSosY+4tJaUZG
h/dQrdGayzDnrQ9WoPPKmtT1flVWHWxzigyWPXaOQB0ryQQVCuZmyGxFaFeR2ym9z9vRmsnblHLC
sk2LNz+kUR+3ciqLko6aOCO5TVRpP8ioScjfmb1QVyIYg0dldhCEPAQRHArbKTS9k1q363KOO/7q
+EE7IavYHSOaKPK8P0Srk7S6XGhCtkigOYqscX7RgmOcXEgmb0nNVzX4LIdxJnGpE72o0YcTyIMk
u7O+i0fOR6Fu9rMKfBbBKHpcT3Wi1TA4sfkpZvtuQcXeluT9lPLwul+V7bMkRqcXo22EKdNFR7qb
bcqsr+zA2+4mgGwYkRV4DWIwyije1VZbcuz5a5z+WTbz2CR1KIhRg+ZRmaaPJLzW9dGO+nkPZMNf
YBd/KIWkdLM+/++juZ/lMrFPFSWJkA7YrTGFuTd20UVt8NaK8j4gE/SUuSpU+oByeqPa8nLqgCPA
ElvwJFftf6dD+XQadn66Uk0x10cVa8CxMonyJpU2AaNMv88OvKncr77isygmsSKJECbNSDXfNLGZ
o7S0Odyff6o3GmSfZTD+qA6jOhfihiKJqv37jq4jNqiBNDLYEZ/iE8Irww5OKo/SkXc2xklF2TAW
o15LDpmeRAMvOsek/+VgBAt/ROCqvzCJ6nKT1Hht/+5s1y5dJVn7WWsLp2Y3e8MPEcOeiU8ii/fV
tv3ih2DGX5Uj5mgEUFg6GAfZY1DpRqwWGQ4SfWdNGDlOeAMvRL/fhzTGdXVTpDT9hKmJXC0svRvt
sCnfymlJbNEEDljN7lJdOeiifFmEnZ8EqjOEsTMs6ZM6T8cZy0rOK9Smt6ZjU5qo4mVQGZ1VzbGR
qxjftTB2hlDbdVtZesR7EzbvWFFVRRIlpAMsTWI+6WWgjcDwxnlpGwOxwuWA3pEvzfffOQ5BU8ik
cz1sW2jplkksYggqy8AqxtyPul9Z2XnfkKJKCtDFQGJ8oXKihNeimQI5UBuVnRoX3QCYZM6py75n
9V9eOXBQK1iFSPQv9CWt2UnzsoR0jFbxDP99wCtxBSx3CV0T2AjBzzHaoGBLLd4CL3bKn9855Yd8
xjDaPpGxn2+G3PEIlhZLK95Glbf4ffORWx2SsYeyLSUpAyE/uuIadnT8Q5jAQ5FvqvlKDPOOm1EJ
QlWtxysQ307SD0Hz8ubu/HVttNBg2isZzHtdF+h0hTHi36me/KBUb5Ad2UU0vYaGDgR+7xIVw4C9
hFV3HSeD48pm3uxFSqPKUIAKLy4oa9qyU/ezR+mReRe5UYv5fErm6Z7MKNWgqyI42kb3Cjv0vEIE
Mo/2Wxr/Rg+tknM2zqdjH/BgEfI4ITha2+i+Us52ownHSeIhVHliGEeoCXKSpCkcoax6hfCiqrft
9HZeQzYStE93x5IPYr2BgrgHd4f4/kJyal+/DhKrTyxQ4XjGheZLbuIii30qDStwtXsugyU9xBmX
8l4HX+UAZI4iRTULyQkvqZrEr9WusIBrPMw7Xjb4nk98lYV2kmpKaCux3atgUktxxFJOR7r6G6pW
2s1T9mi8w4y/s8CP3u2HOCYwKhIgVpMC368OALI2ex9M+pwYZdNXaXjARAOtMpkl05g7lOgFyuAX
G/ouJ+R+UsYDnrajkYN/1BQu24i0VpSoN+f1ZtvmPgSzHdYaD2qy4Fxo+rxXz+metBck9GgQ1Pva
K/yc4/o33+uVQMYYZCMKlbLGA5cVvdMArzwhLS2np0J65hyNJ4n5bHokN0PQmNjA6bWY29a8JbKm
HdhQ3mIwfOQeeUmvsCSa8yU3jV1DyKMbYH/8Mi0umXXUAocmYgYACFhUIpNMv20yDvHv9tk+pDBO
uckmElQG/WzFpWl64tw6Q3qc+f0BeklfTG11HMYnm1Wf16UExdRvJA/FyYO4lw6GRek9TIe3inD7
VODhlA0FzQi23wnSki7Tklxy4uGBcoWhQqYUP7uYk3pvf6IPMfRnrFxVkhpTKVAWoHJ8DXNLa3/k
/72zCJdBNACICAg5vwxYphMIOSO0HBwTdL7qVTZxIjj64H/5LKu/zxxhwFYUUgV4uUT5Zmnu5PI0
d3YsPE8yR5032msAy2AoUzUBFAAHCqMAsSJOM7auiODQBSmTLe3AWmMvBxoAYBmmdd5mt77MShgL
tO7nFr+iyTBtEGIBpX6fjbMPFlBepvS1H4ozmXDpGvYd6woLdU7bKZbbWUEZIo+f0ip9NAT5jRix
E5j9vpiMx6jKTmU/eEJZcB7qzbdrLZu13Ggu0PJ+f6hRNMAoF5bWxTbxseEKSZvFn27fdPGKCbpH
jKthaQi7SCMPg7HNsHYI1Ad0QqgpAF2XbuP96GB05DQfkxPhpEqbIlXxHT0nEhNj4Z8tTMiCUTVK
FAQ7h7ZnlB3d47TcTDbYEv3wTvB4GyJpwsDaA54qNAZ04PYkNjnrkE40tSkiCM9esuyuyP871ShM
QHpPMtHO1VgQWyUbuEOQrTsY9rFE8jOIeYnslu6rEig3QOhlIrBhyiDCKBgKlspjUXR/TGRiqeaN
rPEMbPOecEPgSwUrhckCNSsMz/dRA3c+tPuyeZ2n3//dgBEp/fn7jF+axG6Zpx6g2bw8Kt2lIu4n
HmnNZkKylkF948p9y4EQCAvl8BcPNNJsTxVSBDT7T7yEZCsoU9ESB6myhrtitXgRVcXsc5gqJZvq
kUA2rgC2EJ6YzW/yIeb9vKvz5PEcDl0FMVqU+eaMtR9dzksgt55xEE5Dc/EsEdCEM3cWD3reF3iP
OjBYUcpXDFw+0fkV2i4NRY4b3z4Rbgw7oCUNDdrP0jA01omFQFNGsd+VancMg8A5r2hbInAWVdFN
bEOCNn8WMefKiPk4WXSqWT0ZQfGU69X+vIjNp28tg/6G1YfpzAjrgbqZxsY0zUhdE+s3EBrX++IQ
cmsimyeS0NJGjVLFbnLm0mJDkxpUeTESE90l4skYOKa5FTJoYKs18IrLgFwwPlmsMkUWBNzYKL4k
uosV61aV1NZY3OgqD1ZBfyvrjleyWMBRlIpLWLUSguBFPMpIDa2pCJygLF6/84k+DsWSjygZ1tx1
4IF+x6zREnx4MDGXRbeH8Ld5bIWn61NRI1vpg5RXKZAo6F5E+m3d34vjqS1PWvnAORNV3XOXx6i2
McyoBGEngxM8zBg2KzxcX+prrnJDvU/2m5tObzmH9bkYPReLpinDCQJVX/EKZznmdvZEN2RjYhh9
ek7RZcurrqUxeo5tA0UVaFQ3Lpp97g7Hys0u1R0PqbUBk4bbXqkG8xTpU00iBVRCOFXYWqNf+jX6
uKgljdd07qv2KFHgdMUlC+TdJuNqR73FtmwgCbB8C0Ulr/enXQKmQq8GZ1eFsUEeWdL2fQK6RWcv
JJFFMM0oPWL9Kv16qZX/VewJdhOD5/0UOOJevyufJ6AK5SPGgPzsxKtsbQZ6GrbX6wgrTRN7ij6b
RBm1JggtKW9AZ9NYT7bTo2RFjmCrYGL2cqd5+O8T2Piu8Ps6KvGoj7P8I+kc92WDjNUhJdZJ0eG9
PSlnC9VD57whbjrkD0EsC0lWgKtYDBc8MaNh9yPxxjTlfTyeDKYaEkqhmFQRKBHEwyRjHDlzEkcK
Le0mvxed8g5DVbbEe9Z4Mhk3liyV1oDDQgT9e/Si7ITL3B69EqspQLhrDz5ANvb5i9zA+H76ZOxw
dy0HuVFMkPiIbRj76hcSEZ94lDNZv4julEvVcQdXHCw+1/32WcGMBliCBpAhY4xDNOXRPMDZSFPi
SpW6z7Ak9/zpeCKYhK7txmhqCxolxq6S76Pp/vzf33Zk2Bf6zxmYhzvWtNwE7QjK4jedczJmS8Ve
Ijp9XP/CPjCg+TAQ7Aj7oHTPC9587v7IRTT32bbNkExZZMKRGcFdID6TRAJt8qlsMu+8nM2UGAaL
HWc66MMwkvBZkDF3/YIZP/qIL57oAv19aLDMEoVqqwLdG+8Bon/uy/u6Esc8DGonECGLDNFJBmyp
EEDpBZRHllbO+WPxxDCqp4D7aewS6AVpD1V7V9f3A+G4j82q//rmGN0rNVMe4xI4DtUP/MUzYyt/
bY6IgVBQMAHbj3aSTUct2qfUQ6Lvnz/hdoCM1AgtRIP2K5lIpdd1IagWUXSK0tJRWqht4TZw6Ia6
+KXjgss3DW0ljf77Kvxq24UYIl2IFw2H3HgIUk5NTeYJYPRQMupMiBM4C8rdsoDGADM/Vnwru7Fr
vISYhU/3kg38mRc9RFbxOFzi/6kWb4yF9ysY9ZSXRlQCA2PXCgab2u65rHmg723N/PhsjGaakZYp
XYjPJk87KXiuB7/seLwhXN1gVFOC55XB34ZGNrDAj/qBHIN9kthpTN2VZ75879oIQGjIcg3knZ+1
Q0tJrvUxEYGQafzIxBacgld52L63DxHMw4ml6oohVMgHSfCK98Rqhoex4+DiN1vzGnLmf87B2FRL
1EEoevS2aKbeXLf+ciE+mJfBAXw6frETXPPBvJFc+SlE8SO0k9+8ZVKbbn/1AxgzQ9ME/OEqPlyn
PJrZfWfe1Qv2ynPAITwpjK2NjSTpWYqQoNSPSnYakkMi+2P6fN5DUSX76uo/LpOxJQFj6ao+w9WX
C7FHLCs05Z06Pg/YNBCoj4rAWzvzL1r/IZAxrSkIUnMK0FqgJYNhH9nTETEHhlEKN3rlRcJcaYyN
YRw7UCcZl9g5lMsmes9+qTRKZcArU/G+GBOGNKK8gCkV2o9xXquO3Lm/iRNLwDbq89+MZwFsPSzM
p1gA4wpO9aw58ePklLeY6cOeTt2JnNRuneV2wFJS86R6+rEVuaitf4lH/nzE96nG1UOTzE06hgUN
kLEVGntX/OYpuJB8SqIq7son7v7FbY//IY/xK0QsqqoSoTSUm3hxiFefuic6zyvZ5UtlZ/bC6R5S
LTxjFmzxDE02vUxpj9IQBUuULroyteX2fokvZ96WiM1q7cqfvWeQq8tUqjEYlwZR5Nz29ohmtgww
2GiZ4UtT/l4wIQ3IcE54Q9IcV/2OlVtJFWtMF4GaGZEJhvvodujBDr9BkIK05sNTvgfuKyHxFM+t
SJnHZ0wphBOA+jNW5wiHVN2bgcRLongfjXEtUlp1ZjPh1RZ9yetdau6LZbyUHQYl6bBbdQrs5W7e
kbfz9rh5lboqG5izoRAkRm5t9kVWlKBXG5pk1+bEitL+dgIV5nkxG7PCuM2VHMaZSW0fNGQZaBYg
vuOhl2Pg/Y000niyeGdifFk3FCLWxk2oQdEoD9t7AEsM3fC0+JNr7Mr7DKRANS8N3hZKiIzZQQOd
JPrvK3VZ9IyidMDSUuWv6vSMaesp5hj2trXpHzKYBy8LxLZaUCX6X28kPqj7HDCOyufOlG46LZgQ
PpmGlZNsVzExh2EKQOeGzyV4BehnWx/p/Jt5omvYU3Ar8HimN/Gt2koi/UWr+8sFEoX5jMLP5E1O
8wKs4oG4kz2DsS3FgDIdPdE497lpcyuRzCeL9CE3VVqK7VGmSHaqdGza6zG7MHVe+Lr5uq4kMR9u
acd4SIB+c8r20cyfu+TGMGKrMHmxP08OY82F1AVhJOFELXCyKcFAvp6fEhRIidlzQjze5TEGLRdl
XJkhdFEvxd9jAvLHtOte00i6NKTUk4Xs6bwH4cljjFoYylZIDdhXmsT2O3Qqt0RjF5PcKhvdOi9s
05g/vhe731WeEFjKEYIfA3eXm7d99rCYNcfnc07E4tymPhTSAFgFNBy6xmp1bT/36l8gNHOmKbCL
XLs9fyiOTRtMIJKAQz5uqxCsEHllx0TbiwPhJNk8KzaY/KbXxiDABAi1YsWrD/FN8zQroKxebLCX
2NipqSCx8lTOyXg3yfgODD5KE5kg1ajzqzjVrvoqTDBEodT4n/bRSAPeLNn2XaKRh/lmzTRY9DuC
WBUUGwiXlSJxjVp2Q6Xxz3+ubR38EMF8LkCoaq2dkKn1E0Ir4a+p+N2S5ls6+CGE+V5hjp2uHXjk
nei+HTF0J1BUqae0V13II5zjXRnzkWo9X4xIhQ+U+94t8nqXjv3D+SvbTAjRkP7nqzAOvQ5DvalQ
iHQUsqvTx+xn+cu0ZfGyN17OC+J9G8afE6I1caejilMsl/Dn+FAWPK91Xsh2Arg6DlX71ZO4CFnf
VsWIUuaeEqULlyk4ahQfbL9Y9GDwqBZ4l8c69HhOS9we3g4pvyCjsFhqWTuxgMIjuiNJ+1bVKO+c
PyLvHhmnPvdmvjSUXFQDhyjAYOqvUuXMcW0nnB+3yGJgy5yoaRgj/1JPxT7ZT5jnopvgwgO6WMDB
RvN7+3WwJczjVa/kxeSUcbe7aKsfwNSupFghtVnjkEJXvg79uE+E4AJ4JDdTAe1PMAhNSPwLS8Fs
RQ+PcdxcTyY696HqjVJyd/7C/8VB/zERdqmyNARmR3I8AuEjGBesHmFdejCc+YrixXJHfuLvxePp
MUurUdahPjYxuBmlZvwlR6IHFq19qCs4eBQ9hGqym8zKjUZzP5cozXadjzEvzhOxrWkGqGTRyTRk
Fu2TiFkGXwrvI2qjE0axVWWprYLt//z9bgdgf8Sw1Y041cciNKBs8wIKw/52kYZDCk6kbuKRJHAO
xJYx3kFaJMTeqkWarAC+eylaKxtLzoG2EzeU3v93ce8fd+WE6inOjXh5zwQGZ/xBJwcX3/TJY+x9
K4XCVJQO2gcFZB2MvzMx9F6RFqISwS+GyFLBy4U9Aue/0Oa9rYQwbi7BK4SNIIgVgKbajbqwHwXB
M5L64byYbUMzMCQKNgZMMrAoKRKanagKeItaV/KWffy+O3ECSHJ2sL7pwQR3Ha9js320D5HMq5TQ
dCZqIBIJ/W4BLy22KbrVxOukbE5caqujMd+pT0cpHiK8FDTI6/13wJlt2t2Tdtl6g9vuk4OBXfWJ
JXESNt4B2W8XdWUijJhCEaPJHdTMMTPZSriB+aYRr87HvEpVCEIluUNRS57Lk1iVbqOY+7RTD7pS
c7Iojij2ccJwZRwmGVQeL4TVde0uwgjpINb3wpRyPOD2O/RxLJYndBBUEvZoRDv6K2ah9sqOTgMq
Pqoi9uJmbshnpuJ8L/axSdI5GU29oyCdbt//pp3L5Sb15X16MbmFK+wntEHeOIZHQ9Yv5c/VMZmQ
doyyvMNmWYpOHt3qpf0d+52Lb2l1Pq3w8pi1eWdkwtp2Rho5ajhjOi1WWmC1kRphlOdb0fPqVPRn
rNxwulSyqOjQyTCswZQo3Qvz9Ov/8+YY/wGupK7o+54WfQxYdYaCfPhAsJimuQR50yWvv711c5hH
xl4xWdJ1ws6DSCDXSmMRN4cRl2R4Syp76LjPl7yhDTrquJjVQQFSYmOPTE2UMprVvxtuFIEj5FZq
Z2hTNofCL584V8gTx2hDmCD0wBtGr/Dvng2FwRQ7EQjmglul23Ie67MxOqHowlQlwFI7dTTuBLIc
BNDlaFFt5ZLwfP5g9HezRqWDAQTTeJhbNlh4adAjqxZCHdUXpXKg7ragcVqjm32ZlQgWVarovaEH
KV4V5WpwFIz0Yk3RPsT6BNnrfGHPA0ptnggVTIyKYExE/IIdSjJsJRMB+Rfa1tHK6BClC+9Imx9o
JYN5r8YsmupuFODd3RmbmsOjcEV5mQYrvEgeaddQ/Sk4vOWUm2a1Esq8XtPUZuGSYsyqUVI7yDuv
ivYqGb1vKASujiDZxtY6FhxCErFd5ECWnFm7AWGmtcQ8byRuqdxKAmtK2Rw2QpWJztK5cu81haf3
VyqYz+X4Fo3eZX6dM4FzqvdB2i96vhLKmJSEjanSoMIFmnf9Dwp5AUGmFVrpLd29k/rSjeyVnmGN
L5pPZ6S0zjHvz1/sZrakr34CVaqVp+/mXAN0CbQSo91c0D5Qif8ut8Svvcj9Tgl8LYwJ5UJDjudC
ivFYGsTvU+y4EtTuGk4FvHXYEzVJxeP5421r54feMCYRV6WYY+aMQvYWv5fnO6IUlmZg/cx5OfTv
nPuQjBXEk6iG8oyRoXYJXcWYH/RB9JracLAJ1O6T/NSkvPrqtgf7+HLsXojGkNNWC+mMDyKP+Eh3
bDS7aUfBwdUBrWxeV4Fzl2wRshP0AckmlDURfsTFrRZcLwlvqRvPIlT64q3UcagyKYsKNO5UX/0L
lA4UhlZdYercISfRM11aOFHszgfXiF89UEoJHmSFd0wmoJPIoGSjhnaeWFVOETe7SM/8UE/d8xrD
E8P4G0EMkhF0cTAFTI3mwaNeK3au8vRy+9n5o/9sWmh2sSCmSo4gvLrU26uEx2OymZzpqI+gCwng
nsZOdDZhW4yJ2iACOVDqD2mX/eyszor9vxn7saTMFkHOHHEq/5vn0kS0OA3wD4J35LOaaFmVaW2O
OEsX2sNclVcJ8qXzH2jbM65ksL5DlUo9oQwSUzP9rvuZWFMvX8npb3ORLkURTMJD+tDmhSOmQOVn
PbEVtb09/yO2zwmmexSRKO8N1aKVOejtXKB+hid9TqcHJc2doAg5kONNRdQ+RDAPQNkubZZgU7kT
d8Qa+uIwa4Y7GhMnmd7EbWMg8c9RmE8GctikH+KajmpQYIp51e3H2aJkKv1od5geo/xkxhXoqLpX
gQsbp6f44qBX0pmPuVQlFqegegI+o+hUCY2dGK27pIuvqjza/u0LJRTNgWnVLwxRpBDFBDOfcGHT
qa1mJy3uQYflnFeMzfRa1zFJjflU5BqsNx7Gqpg7DaE/xhXkV0qin5/i0/yi3hkZ2BMxUG0PL+dl
0kfsyx2uRDK+WQctXzsvSAD0wGysXNQfNTm6XMx2h30ddqeW94re7JNg8s7L3bbElWDWJafaEGW0
WU9fOtml3GiCHV9Q7GfofSfDXl8sNcmVyXWVkKeTBohK0YCsPBl24Nh147rguJdNy0YshAlKFbAf
tkJsRF04tzHGxqvlqBmXy3h//tI2FR7Kp2Mxs4niJmNuTdplo1Aig9fy4bZtWiecAaYASB3zWfvz
olSeLMa4xKQtc6WHCwEsxQvlwMna/BrVK7eV+udO7X0hkE6gDPeWMT1mWnwrlYIdCNm9Xhu7fpnu
dHVxWxEUpqr2UzXEm3C6jZfKHSXtL6CJ/TBpGwt1blc0tZPRSYOVafNRiPLDZLTXYWT4dSvaE1y1
qAG3FM9ek5SFlav6vhPJvjfBVbMYKPL2jqHm90lpdpY0oIBolrm1BDPncaJX+9VOPq6eCQbzeJJq
qcF1mPLbrNzLKsqj8+uo7Q2DN7m6bZJ/RH1BDphmMKDjRCE6/9BSgdDf/06pFzWTf5SJxQ4kgkFi
BJsIo5XKBbeBR8bMzoWQ49Q2bYJgyB/MEAr2FjOvnUwaqct7JMnVdIzV65RHVbYdMq8EUEVe2fai
9oqQTxJ4hR51nyY7ompRX0JOgq9N/y/7RKlr+qIL4CVXQN9B0PBhXBdYhCeC7VbUdUXXi6PtKPZ0
fKGv3eQDoMD7UpsNFIRjfwTSO14dMQrCOVhCZCJ11FhGl1hE2Xf1pVY4yvxLxBov45ROFw35DuPA
Wi7z7dKoaDpjQYYudSA1wJyUk3fNRR2nu/POZtPXrM7HfEIxIwsZgYhzVGn5oaaDo1WImuNEuQmU
+Pm8rH/Rl4/LZJxoGIjK1FWIWWgjV3YzbKGtnihOjHLatT8NXgVnswgBZg1wQKmUvYnp3eZY0iGE
EgygXNCuzIjuJKFyWLLgSk0bW84a2yCVXw/9hSZWvCmLzbhlJZx53qdmHsdeRgWE1PfiVFli9zwr
vIRk+/N9nJCxh2rqo8qMYA+wc0Sbx6Z/HJMHLh3y5jAToIt/bpIxAxP/mdUa1d7Joys2JUc5AlWA
RLI4Ej+0ZU+zY5AOYUfqsTjxspPtWNcAJBi0zyB9YBm48npOujxAFhv/UA/pzjyW6EKErnAZeBSa
ZNz9jTAk1+MT9sGdV9rNz/ghm+3xJO0sYz8HHIAs7rPp11T4y/ewIiBH+eeAbHNH6kBsqVJOFvmG
LsIEQ9yenOhmlwTE77yMfLO5uZbGaCYRxjQMc3xMOgjR3sZu4FCWyQAA/gn1gPxFfeIt7KMhyxe/
vTogo6e91FVhqoLnphiMXYeFhOmE+b4wdPWyssGx4Wmj9PidD6diHFkDrcIXsi9VrGolijCso7XP
QdFbqng5Sg/nZfzLVX4IYUK1TCoXzGFiHgKwP0d4Jp6ySxzzsrMo0Kd+S53iN2+yZPMqTUmlG07Q
a2d7IiHp2i5ZUKfSp9eE3ObVg25cmdpB1B7GjOOxN93LShZj9mKuGWle47M1o2Qp0UvQvshokC3d
6Jy/SJ4g5rkziJJECWUpL7AsJi018IdjYl5D37HkjbRuGTRa+lhvgoFWZCZMOGmS2hCVBAYdkGdT
+dHlT1J5+99PsxLB4kiGWaqqLgCFKtYLOeaAyQ1sqMxKS1B4+xY3QeVrUcwT14Si2ZK2orZMuZMB
ggYhtORigxcnK9kcdV5LYrxGAg5EI0zwiYAIdYYXxVLpGqqbbhfs8j32R+AJSLnrWTfjr7VUxnF0
RZ0MWoeKm3ioLwtv2EWPkl2B8Dp2hPvzX40qM+uj1qIYZZdUoQ+MskI+XoQW6d909cd5AVvZxVoA
o+S5kMSVJkBAtm/2LRZ8YPfwDlyHnC/FOwe1tVXIupRqFGgLriwtrxXdL6rf54+xlY8hEsBKHhD0
gg+HMSBJT/VWzAFsbMvGrokdyndtiJ0M2HhvNIN7XtjmYT6EfXl+U+l/5eOqEJyoCLDKreaIoNf+
5buvRDAmlCPXaAlthgn1M7aKaikY/vVvlCdWd8ZiKdSgrA3swEMRS77Xpqtgcc5f09ajsP77jJmE
FZGqYUbdeGpHS2l9AkpZ+SYHoKFqfhkmL0/mXRljKn0RTpNQImuQpAvZtGP9om/98yfifXj6E1Za
3OkK1lAFKXJLXfMMUjuzXnIubfMU4NkmoFAEgxMLYQi1pFeTDulIW0dWSC7m/LUQOE8BTwZjjKlQ
VGYfwlh64a4jxNaUQ9do9vm7eu/XflHh1UmYxGoIe2wplgbQ9OfgaEgTIJtzW2oMGwSDVtA3l3kY
3SOMfYuCrrIblBgr43c8VtdIpffSMO4V9GjbpfFkfcA/m2+d2Luh2liLPO1B1WhNc2fpJLDiVLrQ
COipegJWlKC8n7ToqJudZ5QCRn00g4cq3H7gVkdjIqw+rtWQjIj9RYKoAFsv+gxN1UpwEgkMTHP6
mleKHeoIl5Mxss7fK+/jMZ6uVstUmXOECppxkrPdLNdWqD2cl7GZ3ID27R8tZJETrTmM6kKTm9at
9iqYIsbL7LoA2Tsw3BPoGhQ39UQPwyw/QzDOnBe++SKtZDOuT5hLdSYp3AZ4mMAEabqjR5mleFUU
zj2yawDzJpFSM4YRRObPPnrTtYtRIJyjbMow8RqphAKF2P1ZcjkpOrQeUyRFdgmqvVOEzc0y4a0w
2QpUQRmLaUCAkkR0JT67pUyKolwJ4DO0VL7LexOqqP5Owe/b5und+Y+z5QHXohjXIZuxTrquxMdR
7sXiQplvzv/9rY+//vuM04hJPBvxgNCRLDn6DwToulEvgWlP3bmpnIU8BUYD6+85LpF3Lsai1YrU
WdJA7my6SXVZqpyXYzNmXB+MMVtTKbMMRN4LpnHLS7qYNdiV+w4TTKHDJdmiUS/reVey2FAfiLHG
TGTImm8ovZf0tNxmlmSHtr77XtdtLYwx16LWSnyhFpFK8aKnk5UN2OQ5PpGWt1Nss1K3lkSPvXp9
WyMsw6BHkomtat1ePIHU6HK+VsHRpkfOgnWvXD/Pu0jls8QahQBxmJTFgeZhg1nmpLUlAfsp+A1o
r3hM51veYn0+qqOr8ylLIqZ1BWlCeDvIrlg/k5FjXjwRjKcQE1FvZJNqYXGcgmOlecrE0XSeCMZD
RMYShoMEEfBVlqbaJjozvcQDkWz2RkH6DapVMHURdHA/X1Ze6tq8UEfUuuS5olQnxEI9oHVmB2wx
e/FWvwW/3XnntOlnVzIZBVy6PM2UFAqogJiGLs3Rkru2AtYveTwvaNtbrCQxireAFaTNy3fQJ317
80PqTwfBN54QYnDeqK0ofX2RjNYJTV+3kUHr30Nt6eBFrS9Eo7EIEPcBrlRTOJe42eldC2R0UENf
omoA2gJBeHopuwte+MYNrwGNcWKHV1fc9Ouri2S0EdtaAbxX4NeNIvR6sb0Yq4wzjbWp8CsRzJNF
4Jf6ccJ5UiIdy2qxQNd9rOLf51WCJ4V5oGQZW1xCY1mcuL6Ug9tWvx0Mjtbx7op5oqI2b+VhCtF2
KY7CdJFze/zUJr+8Sx83xebNE6LjAURVeJcAJKJjP5g9PNBhfL5W87TsS/U6kuamDPBVzLvk/0j7
suW4cabZJ2IECe63XJq9aZcsyTcMW2Nx33c+/Ulo/nBTED/ijH01EeOILgEsJAq1ZN5SL8NsliUW
UPxA/tPmHSLegWXf0qlZmX6QwxxNCaEY7gYHE0sr7dzm3krUoba2kQGHNO6yuBkBDuOb8CZY9Q0o
WEGhOf3Tvku2BW3gXfUQcDNR3B1lgALplJb4lG+8ccfCAmvo3rSbl+qsoiAQODzKDQ4ssezGbTgX
RhxhkXPxWJFTbPzMkcZOHyr9Wznw9ChX3zsLTFIZmAhb0S8EXUI3f2GZb/puPGWUxM2Z7/wb41ym
Fu220RFP+aC/5jVdcs7dF0JWKSWjrOKVoJqyJdYgu5wiTrvCiqo80gmLo8fAxzTJwzAVWGAM5o3E
7fcNatTgRtppr4kbuEgJxz8VxIiyS372g526glPF9phzLhveUhmI6eVJnsoAxyT1n9LkUc3etlGS
czQ0WnxdhFB6lhp1LNPvmPaWqh66UrXl8lbOfhQZJ5SiLrFxClnt1yKVymDw8dUk5JuiZLxJW8Uh
Zrzv8/qwvarVNPfi62lM4NFGKFGbGsq2lGiQkgS3OXoaeqvbGTeji74su7SFW94RXA+4L06jMUDT
V2PfpCXwuoEGoujmjhFbJmDU9Ixdbaceueesk3PJaQzEGH2EIc0OipLoFowsarFvLUg/02J8cxMh
9qltwck43ZG8L0n/qoXTBCIpZsjpolxhPofzQwwV8tQAmSjmRbfXR717y2UYlJHSpGqzCftJMxuN
1+6pyhZfUYi3HiYgqeXS1EdafonLcZegh6CVSGwRNbmJh+Jxe0mrzcFL12SARVaGyQ9DGJNBO7br
D5R5zT/Up/E+OIi7wM5QTmivUo836sU76QySDJWQzCZFkiCb7Ul+Jfq+RT6wLEIrVTg9G5wN/aIy
UwgdSNZhK2mSpz4FVfw4Z5YglFasEs5Z5yCkzrxrwlmYjLyCrSaqzoPU7ECctON8MwoXG36oM3AS
dMbYyWinc9TAJUfKGJ95KkYNC0uMED9Me5HXsLCaMV24Ccv+JE1RTeoUrm9clQfER9f6VXWg8RG3
L4ODITqDIXmtVxMo41GKviO5p4xWcZd5iqO8NYpdHUCAeRweoh03AFz1EZCLi9DMg6o0W4AiSqxh
0vEDouGQxEDvQuAa5wbNIKMbQ4oQpocc7We86GE99LxYZqPquZOjtpBgmYDTV7Pl58gTbyiy1B76
2bddZzUqW9hivDP14yZtBtjSKisNnQJ8wdGhAyS/tTnHSzkbykbUmlSqjd4jDZzE0BmNd5ngFTpo
OMPY3V4TdwOZaw5ZcLVqa1gq3tEvYcl7JYZoR24Fr/GRVwddPwiLHWTcE4NgbQn2avq1SqgZ/JsH
pAeh4dxqq20ghqrJCiFoURc/kHtxrcVQpSWSHGFZrnanRlZ7xgGwx2fT1m4GMO4fs53p8KhJ1uAL
P6sRFZR16hcJnClIFXkM0GWQEeg4SqI7jjrne60dcEwIKpDUlSVIOtJ/X6xrSlQfol9AL1970crO
Iv6PEf/hOAX96CxGLq1Q91xYSf0oaEBxRqsQyruJtypqTdbgJLegWkAMwrP31ds1MPyB0lNHozgm
cJmDJYwzZBXnVHbUSrArCy9X2wjPZmp42+v6+n0+22GgP050XFu5IjtDWFvTDB7uVDF4hBi8xTAH
qgv1CQQWg+KUSW6V8lMsf2/y76LMQ6OVJ+nn1TCHCVNPmI/oRMXRrjq3PVSecTuKCFBpgWrat62z
vXkrAfFne4zrReUsDBr0hz8aW2ZHsohm+05kKzI4OBCaHkpeL83KsNxnk4wfhn7t+yOJ4BjocKHy
VbJV7dOD8T5dARNtHbS26pX/kJwNS3KLHSbeeX/C1/P2+S9gwkm5gWCOMFWyU8a7Mh8tefz/4J7h
uQwTRmrhEExRMclOrx6atrcywWqTU1SG9vYn5C2GCRuTUJ8LychUp1OEUxPm+2HGKKXU/50Z9h3a
EHSOBUOh4p17NKqzJv0i2vftlXBOMvv+FMbCnKqshy8W4iFDz37b9X8HFuyzE9wouTL6texoxrUa
7cKA84ReP09oglZlVUHTDntFVeiqlc3JUJwJYrKK3VioHxnQA6gOhSOitMxrU1zds4U9xstmM5ER
+cIeRnM8TYYwX/4HWpE4LgsbjIcFQheaoWhCr/Yg71Qo66QoUCm7+Pjfh5g+Gfpoj17cUApq5F0Z
h7KTloatBsrVZFZ3yKxz2M5WT8xlPR9kaAszupooUPlMFCeYbzrxxYfC05zzWsY5H+YDBRdGNDMX
a7NNkUCZ92laWdH033nhPu8WcycllaoHfV/KzpicFWSF2tGRlYlz7HkO/aEYsViHKoWgr55DBZFx
cxDI+F615WPRTqBNEAVby9UzUdJ938kHLcve9Vyzkqx5GaOCx+W1kjL6vF72qupiSQ0FXI1JkD+Y
guLGoJPMNDClNbLtfwMv6N2gYEYy0qujKLQOiOJSa5gE2yjNkyH4ewxpZ5z7k+dKzF2mNU2qCSAj
QKLzxzz/zNPjFP+lt7KX1axojWQGqhMPo6PX91KEtIT56w+gd3EkGBgZ44GQBgqiDvq8LQGiH+PL
toGV6ubnr8eACEkno2vAK4DoM76VHdoNX8To39Z25GQ6wj7gP2DpAfgc8H4yyapXBWkZSNHQyk53
1JCeorq9iiN5dJYhdU2ogW0vkXPiZSbg1SQ/7ooc5zHRoVl+TnnkLxxfk5lAVytqOdVr/H5vPGXd
qzAfyv9eTP+8YwykSJ2WZ2JTqVAlr+xguBrqwkqS3fY+8VxBphu5gJQWsuShWMHZotDOD5TsJbhC
is3xdzTBVt2Gxz/Q96MLA4O7qRKCdiQGO6pQm1UjnhVnKG36SG2ejNt8X5yNN6r+yRWko2fyq+dd
zDGwEDVqJCdGoyDNTCXD5/3gIvW7o/KpNJAXDp2D5zJXn2LdAy9mWagY4zjTYgGPBylya73fAynd
7Y+37oQXEwxQiEIWRTJ6AR0R9cf+VZ1ujP6fvzPBIMWM2rNuou3VmWWQhHW/OvE67Q/bNlaSvJ8c
gm0HrDIpD1UtkWnpDxmSfkdHtIF7tvRdSKwWFQhiCbfa/R8QClDDoKdXFQidfuHa0lU/8bsOL0nt
at6hDmHTEb3MDZ32meBqA+tWcZivamT1Eqvb8w7C6qNkYZ05elJTm2gJK1VEJXasE9uIwWdsvOpc
pv9VQ5BYxiSZZuLQMWCo5nI+p2lOp0wmy1AeMN+1n4bICioeDflKVgg7ujDF4GIhikGUZ/iU5Ytq
QWt+1z/rT/0pFq3Kia/psxl82orICYxWD8LCKgOVoeDPNZ4TimMK+aHvWk8ixC7SlnPe1hMCCzvM
F8vqbtZySE9+vJYVwcUwyDGyh/qj1y7aSbzc4Sp0LezRdS/AOax7MQ5ifDgkha2i+KepbX8QXQMT
fwS9YtvHkOclDE7mSSlpg4ygoFHm61x6kzNEaWhE942As488Sww0YpgQmtnZqDix/9RMHnpjm/hH
JT5tr4duzhfcX2weg45ZamYqSFEUtFO99l1jRbkthDxVvVWUXxhh8NGv0LNPelVx/DS16vk4Chxw
5Bhg46ZSqiuEzgDgYTIcNKudJC3c/dVGsbESSBB0PI8QNw/z0aw1q9eekyHmeNf62+WyU2zEZPS6
7pcDXgz0Gg7t7qrfk8OIMVriJE6w0x+3F8VDIpbvTYS0dJQWsQp78o4cwavlVZWlB5b/SC9+Yo2/
JjQkvG6b5bg2G07pE1ESPwemV0Pk5p1+jObgPleMW7TUczyDZ4oBh9pUkCI3EEYJKkHdYq8314n6
phu8VyfPDv33BQgJHQYs/BZpGmMMr9JGfQgGza3bzEIhbL+9e+vODq5vdFzK+hfSxqTM+yjwe8XJ
Y+UIXa8nxD48MfiPYdGvuPDbCBttTGmbN22Wwt2F5rYpQ69T8yfRgMxtpdbHuqjwRlVvRlDIF0N2
1MzupET5Q90RdN6JpyRG3yfkeTpj7i2pU/dgTb6Rh9gbiuJklIUzyIOd59l7Cqogq4qzu5gMD7IK
dojGvxEqSOXlgTM0olcrZHJTzOAYWX7Uk/LY4nU0mqhImf61IE2PbeB/L2TDigQTumayJ6RIKqSy
p8vDDTKAeFNPEJpJ5H/CoHnUMv8mlEBGsv1FVgpKuNBlGjhACghE14yXNWEq+ZOG94GUl9bwPhXu
pNtl4PXxo6frjZ3yqE9W3W1hkHE3PUrDAiQGstMO3hg3lqbYkfhaCxxXo8D8xQsWZpg7yB9KcG+J
SKHSjqXGizxML6OkyVOpWw8ZFnaYW2jujEaLW3pBIIR0aUQ0ntTr8p2KUUNk0Nv+XLzNo6tenNWw
HKOk6AHl8fASNsC+/FgHtQsCN07ExTHEVoUDX0/7DDLDDuKQm0zO0dTp5Kb5QytMjgeuXuOXDWRL
V0M1Qw1+RrAA3sUbpYjOg544Ydq8be/c+v20sEM+b51QNb1KUnwo9cYH2UPqZF5+0qzmjEepJXAr
mevLMsBRI+NggdPsszmdyJOf5bkKBZgfsujK+qnlMsev+/jFBrMkY0p8NShwQwTlWxAGVhzuUhOD
Lqg+S48dEnOJxnEL3qqYQLxNiGaqba04kfpC0OY9zzck4uTg1r8UgF/G5um0FPx56yIpBJufbECG
6CDtylv6UGzBeHqe7fAUH0El9mPbNdZvpYs95gjreTMQXcIrcShuU0h1GsrTtgGyum2LFTHHtmjL
JCR5h1z7uT1Acx3TuAf9ntJZJ3blZFftSQG7HYrFJ1BVoI3dv59Ovt2AGPrn9l9Ct+4LKl7+ELaw
pMuBhiRdpDrzLB3E4boHUVOcoNWlje6L9r+r33y6Wz62ZYFWuiCTMjc7dM+Yt8l8FxC0iU6g04qu
S5RpuFWA1V2+nHDC3Cx5k5QqcuWoN/U/hzl8iLrQzobqP/frf14U451ql03l1MGKXl0N47EIfiQ8
MR8O+BLWIcFPMZgpaibq+J5WoR2F13n/KgS8gRTehjFuKULrRh71DK9c/1ZM91r22vJGGDlLYZ83
UjtMchPkKNG1P4oK6m86WgdOfcZrgOAshX3j1JoJrvgWdsroPlCuC/FW1O+2z856TeTiX+wLh2S6
GuZqpgCXqm8TpmoKD2gRfhscqnne7amgWLDjUTisw+HCLIO5khpJfm3i3T6/0YdV5PYnAyTkxSHe
42HlFJzGn1U0XJij/744tHlZYcisRQ6kljUrn7L7Mi04DZE8E/RjLkyokdEjYqlwb4lHSX9tGl6Z
nrtnDBS0ta+LQx8jyHTyw7+XPfhmnX9ZuboTLwfN8z4GEwqhQrdUpRNHEo51cwrGUys/cLyPHvov
0L34LgwoZMlkpGKAOKnfTe6IZhXB7l7jB8HF/3Gp6+HKAKW/+ireb1vmGWZQokyE1BckBOxQjIIY
a+E0GN1uNatVv8+ZV3c8hQSOd7Ck1dUkt1LcmwoIeoyzAgFYKR45R5nzvRQmOJvLsmjDCcGZ0pxT
/Rhnv0bhn+1d45lgYrMylwMp8/H+6MXcxvDLLq18q29T5+/MMOAAgdJJIa0sO7l+X/q6jfy9alYc
I+tx5uWNSL/Y4ry2aHMYzBwZgn9H6hNv2NERVl5z47qZSzjLmImbVpyKFNeR4vUHaa+7tAtV3P9R
6VC+mGHQJyJxmQoDEkeikdm+NJ70uvmjGOFigoGfEJVxJWqwYX1VnxN1PKFe7sIJ7O2P/z9g7mKH
wZ1A1YK4yj7qvLRZZD4lnnzVuspO3AMJbnliBOs+fTHHQFCEml8RxghjZek8JLd5cV0mnNtn1QTC
ftqcSUydMGATky4uMKtCnF6JLIwUOol4C04TzsatRiUXK1+ikqlM01JGYJp1+YOodw9DhR7NovYS
ceb2rtOT/gW4F8YYsCm71o9zH1W89Dy//EvBqjwKV3RgNbzjJQjoGdkyxsCOopOuD6AI7XQxVP0K
K+rft31u9TZYrIYBnKhpmiLvZ2Syxl1d36TqjWH+I2mnoX0eYl7JYr1yuLDGQEIeThXAB5HCgNJd
dh/safwjuJVXntr30ZW/HemIZMdrx19FooVZBiKUKA702fg4V9qRjjdQxYT02O2393I9ebSww+CE
moydJFU4UC1KouM5cf3DCK6F6pDtghvePBbPNRiwgMaj3ho9QKnSrukkJO/Vwvt9Bh2KLOiaXsPb
sqt+lKgvZAF3VoE615Z3s+jQyPqoJYGM/ijohQ2eIljkVf1OJewwebjXX5Pn7S9E92TDIBuLJE2s
1jnNjmZJDTKh5DwpaHMKwoPY5Fbame62uZVZAjwuLw7BBib1LObqLCBu7XflQbPnvaRb5Z6q0ov7
lteZy0FBhcGKQYzlvungfVFTOl032kYFxkxSu2necBa27huoTMvE0Iwv2kZig0CFlOirChPpKjBH
1ySCtb1360kWKg7/fzYY/yvRF18OMu512nIPXSh3PBmH9EZ5nffKbeX5t5hXdarH1stt9aA8p1fh
9/BXxD1m6zeYgREeoonQvWCwIwjEhEQaIAtdwboS2VK7K8gfsCBQR7lYYZBDktGFX444CaofHmaT
/CPpwq4BC5eiZHYzx3Ynae1x1tMXQxN/kh5E9XE8Hra3fN2BLn8Egyhl0RclKShM6g9zdReUj238
WPEmeXgbynzXemzVSYjQ3NmM+zq5Qql0Sl62F7KO95eFMLiSGU2c1SMa8z/Gm8GWMR9pyy0PgVco
hz99NXYSUB2UIM06Ebmjh3mn2J037voPntr2WbeNf5RHql0T2NKv5rm+UriRyPop/L1MdjiwT9tY
j3s8UyFyuFMwoY6xlL1010Fot7WjB9+e7rf3dT1lcnFTdlRwmE1dnmYk3YU9HViCFiFUq/qTD1FO
yRucFmwKgcPrbF4felhYZWIU9JwbSinDURq3c9EXbpdnqnUW2uMpxYznvsGLGYK4aPjRwCxKhfAU
zsI5PstOEeqaXFSKjInuqvCt0DQc08DEfCB4nP1dv58uX5QFmzwIYiElCJd3wb6/iaDMYtdg+rRb
V7LpKKZ23eyBAYHFe0XRU/f1ZrxYZgAoVCCbEI4oEEVjZ2nRXqkyO5hrCyNPNXqCZE7KiLdQBmqa
Rg9UE6NqDjrVrTgHN19p5S24uYPb4o964hbuwwDOXE96pxq49Ad1p+q5NY57ceC8ELkng4GcYAyJ
1I4xemQgpZ460rPhhDvM1j3MkGZJoGRc7Y173kfjAACrBdHPTVeSFm6p9w+hdlVoHLfn/T7z1CFR
ZJag34cK/ag9gHfpRYtKd9vlOY5gEPjlIhcRRuKcRo2P+YjxoTeuFHmyB/G5J89hyflEPEsMiuQ1
erPMRiBOVfqOjCt8lo759GYMp2LgQTPnJjXoxi5WJdRiMRQ9eha6LLKk8RwEngR+i/ppe/M49xzb
mTsX4zA1I0J0Kn8rfXAjauBG5M3JcLDBYLFBUPNgVpHIkZujWh4V2Q20XV7iE3nzVFrba/ofb8Tf
SGQw0GCO81iBmxpRCKb4KOVjZkPsNjoGV+G7uAPV5EPxU3dMQOG2YZ6zMzCh1Fkpyg3KhlBzdbO8
PnXqzKHY5VwjrMhpivmpsZFpf6D0XtTf/TC3JplTbuXYYNtlsliskl7EgQqq1B6HnVRHdphypL04
e2UywNCbmVwnJnIgij45vhgd+0Li7BXnuLKEnFOoKH1XozXCVH+G7SFJZKucfpr6y9zz2lF5LscS
c4Is08/nHilxrbT92pJeKLlfvx/vWnd2E5xg27+BfsWN6fAyV/8jZfDb200GKRJQTcZTh7Et5ap5
p+0mmRc+q9+hAuqANdHZdvH1JrvLVWhS51ngUtyTqJ1HYGAxfUwPYHLgVvkn/ZBiU73JIRZYVbxt
ozyHZNAjz6VuKE0k57v0GBjv0mhJ+rdtE9x1MZiRQS8ihLcgJ4fbN38YT+Z1R6f2e3c4lJ7wz3AS
TjxU5J0BBi/QuFcruYDX0kimd11X7zrMUXPW9VUdBg8MSHcYKpEV9Acyd1aVioUBAXDiRMV7P3m9
vg9Sr/KvfD+1B8joFd9M3udaXdbCJP33hYvk6hBPSSYTh1SFbcr+FXg8OEnh1ftkYYLxwq7TSz+g
DawgbLS0ZDhFdWqHhWZLarwvG/VXEvPeEKtOuDDJOKGBuoAq0wpRrSaWCdXBvrQw8r79udaNqEhZ
4IvJEFz5vHUDmvLqMUY41vXSvgGL9djGh2rodttm6N/6JVRXL2aYkElrjJiENZp2fOE9GR7F+lGH
aHHI62ReBeCFGcb3iNobXdqibpdMN+HQWF4/uvP3QLK3V8Mzw/hbM/v5KIRIkY3GjHxA9SRj3KCd
9YesQn/BoHDMrQfqi2UxzicnYMKdCQAX1TVpBw3MI8h75ufgiuYImrPshi7Ex52ZG9fwPhvjgrUm
a9lQ4pJRvPEcPyZ4JWBs6xzXVuMMZ7IPHsAot+eRFa0f54uzMMhIdHTPZhEcX580e4zke6hLco4z
b2EMEGpDJshihuMM6XZbSfbQ8dsPxr0gPWx7yvpSMIWmSwaRvgjPZqMKEaIxwoBA/l3qMwvjOH90
gH9bYPM5RjRkZURDwEhuvUDHZOosWIpUe9sLWd+wixkGJ4hexko+Ip9RCt/beaf1KV4/GdgjIp6z
r98fF0sMVDR+JJApQvNHfOgPyV1mv+l33WE68XheVhgT6UV1MSR/hr5cmFMVcjYKUlGDq31rPCow
hNQ6UkLkMbqimk2jJxyin+Ub78Jav/wXthkEgT5CnBEfA4OGBoUj0S13oZOLFpzxFSB/isGyxBsb
IOuodVkvgyJRq4qDMAmI5KPe083cVmZxcrRZsZTOPIOqyNGLBNJtijvGtVdLlSUU+rdsNq0mytxB
nB0/+K4o+V2TQQunjs9kbveCqNlp9Q4pMa8TdCuF/GWXkkMt8T7X+gV8+esZKJIB7UnQ4o4Pox+z
AVIW0wZfctYc2vjbGP2ltzMIhK4PEdUV2rk9vYuDq6Zeh+ydUnB8nXeoGBQy0qH1IUYKXB/6F1+v
XKWRviVxccybgvP6Wa/TLzyOSfYU6A9uNWhVOBO0ENSdhCdqvu9t2vIZYzhadf4KL9g0jzA0/aw2
GJdTYlRNx/ImboLzoPj7XDT+2TbFwVhWjtBoJ1VvdQxhjcY+Ks6Tebf9++tPrcvWsfkeqr/qBxDI
/UhZqPvsyux2/TF8poz0VJ1JvW1+Vs/SbcdLyawHZ7993mAQyuh80Wg7vL3T4ibzI0tQLEPm8Kpy
UIFN+4jgrZDUxEcAKF5FuhXeZBp6qpM3peScKZ4hBn7q2s+LssJVOESNpRSBEzT7WrsN8X4VtfKw
/c14O8egRRQM8zgkmIzOx4dMedBx9apcfUHO8WWzPkmugbwLtBygkishgTnYgZl7RZvYQs2bWOH5
OIMUgq+ldVABkJL8p0q8qOPAA2+/GHQQ55I0MeRJnVb51vjvk3pWWk6uajXxdzlFbJKnicgI3TiM
rdFss4yqD5Xp+hNRlE+3OpvmqVASkFWiIjYPBAt1ibt2Lh1Flp+2HWyd1GCxHCZMUetONvWPqXXJ
mo7EVuzhl3HQnzrHPNJmSLLnBQ0cd2MzPngOJnnf4BuJ0OqUUksJkeUJnqdp4oSUH8PaX19rv3Hn
S4JnCsa6oY4tHoN38Z1OrccOlI8wBRHZxlt6Kg705qDDTIFT73gL5e4tAxW+lsxTI6P6UYHcU92l
u+xXe4qfW3dyFLw6UJjQOUvmnC+TwQs5b3E1xkh+iyE4yqpmH2s8ztL1yuvCY5igImkNFaln+v2O
0Z6891SrzjEip7iCtLPdOdlj5iCXZ5Pr5jn9zlVc5bkPAyFBQLQ405GjbhNjP4/EnULtUdKbu6EN
fmwfDg6amAyaTGJZCzFkVZwmuEnMwBqJR2Le0Nb2ejSRviMWSR/NLw3fRAudY2JqMEYRuWytvDjV
xW57MZzICTSUnw3VoZ6Z6QTfoNQR6i53xhPteKZzxcUuv+IVsLbvSU1kgEUwMvSQ0NnRSD2NzWNK
ntTstlLei8H/K6fXRCa8GAtjkMcRl0oqN5YpJhaacDgmOI8sTaQHb/GVQqT2g+qjkGnLL+Rb/pIe
KEtaV4ElTXVrJBLO7fX8buzCu9QWOVfOqh9qBKpVUHU1MbH12Xg3k0RQZ0xk1POuaG+6dl/IfxJo
LEwwp2qCcqduiDAhSo96e2rEdx8bue2B9De+wPHCBnOcpFie2j5B272WfzP862x81frHQkUUld50
xuO2sfVo92KN7TfrKlkuZgNl7sY1jvl5cuM3Cv7+vvxmPhWgtcNT/HE68fL8q26/MMucMqEKkqoX
0bPUxM9G6XbxaE0IFjW0oHQjj0NkFe4Xxpgz1k49LrgSA1RVfR1D7UnERPZfbiNzuIS+i3ORoLNt
vOlf2kN2DNzIFp6gbGYndntsXVpi10CywfF53j4yB66ds67sFbwZSpBh15IVYm4RGgJWNZ9DPOm3
V8nbR/ainnxFy1swOGrSlajcyyOnoLYeiSw+FHMvB1k+kJBSRxHvg7bHkQ+xVzu9A0Gr3dxa9aly
oHJ/ljzTgyAwn9mJfqaNs6cwENKbUtOULao0g22AmjpyMzpwRUclafTT7ac/evMtVswASqrFkz5L
tHu62o3jvU5OVc1Jfq4X8DQkt0w0uBsyq7YXToWAKxqL+hBjsCvPrP+PchbV8djisUisw/DFHPMR
SxF6eHWDoy3qhVWNj3KApivCiTnWXfFihPlQki+TSfrItAbXYn3DR2HeKpgPoyS9UGIZyAJAXz3H
g7kJrxuh5XR88KwwWA/BKikYGsr+B3Vwfweh1l7mBTT0N7769O+t+uBjWNzJglKFRQPGJnTEacfQ
jnfSufIwU2je19CFozrX4t64Tq+Kk39N7rcRYz22v/jeR/vxwnihm7pKsgDbd4yucyhyxjvTNV4T
OzTs3jV2w0mbnG2b1L+21sugfViksTZpE9phW68Lj0WWWYV030cc5OV8uo84crGyoB4DIxxNzH+i
hTKWrLI8deHAQVzeWhh4n9t8jhQ6mRbrB7N5aLvQEtRdOPAoTNZrTovvRFe7WE0CkpKsqXBFKl59
oAI7BE2MhYfOxRdyQ3tacgoVA5cMhH6MrY/FgMUUC2I/EThnNFmUuS/claf6uT+K6C4Qf/IK4rzt
ZFADYx2TViHAcszoHA7XsdbZfn8kCu99uR4HL7aTQQ9/NnMM+OO1oiXWcOyR9A/t9AGHz6Fv6tnO
r8VD66Jhw/kTdSakRBa2GUwxxdaf9B4JUj166sh1Eu+2zxfvTH+8fBe+kpalEHWRAgMK5JlK4zyj
8Vyca2TCiLJvFLIXJuUc+WCXlLRpNxog5fQrr8U44tz5nJiBcwxZJjohkRvw00+YVSb3fXgTBac2
mzmnkHeDsmy/tZYnSJsiy9QiFvm3pdg4AEG93A12XEEQzpn4kMZa7K/Qzn1gUCZcel8TN0axyHTV
O/BagUb1v8vSfPIWlgCYxGJEOoP2svmVBakrazJvCmEvTqMVl7zjvv60+X0VsfQMIGiLO0GiAztD
5kqzfoWmFDSxxe4oTfvQnL93ROTcsP/jgXOxySDM2JZTVKWIKSF0Zyl2ugtDC5OrJ+2cHWqrtmsv
9bJn+SC9bh8TToTyUZ9bfEURDRDZFMFuD6U749s0fPu732cgpk59TULlHNd6jQnCUVMgUh++bduQ
eB+MwZK6lfyhJugIGCYExPoOEnO3lEQk3/uPlCa8O2QHSsGo3vL62Tnbxw5Mwk3iqadvDan3Buk0
Nc/bS6NQv3HxsPQN7RQmauBjZVFwVys/uv5ZKm/B8aih6rJtibcSetwXjiBBUKSdBeRdTNO3RAG5
djXiVHU4IMg2YfWdaPSFjMUk5DiOZ3netxLvFbH+NPp9jlgeurqSdegDAGhp/RznCLS3wnXk9VA6
S930l/onJYrLLSYzAUmszJj5zDBbFeG8Jv1dPN2F3JIODxxkBhxSEgsazqnqSA/poX+U9rQyn9jm
aNXuiIkNyiMIscid+bjtE+sdARoGtlRJlDWNlZdq5H4KCwkF08b1PfIrcgvIG+puhxHkfQ1uDyWz
uI2c61/wYpM66sIRxSFIMp+y1XRHOo6TO9Gd+Np+dFYae8ymcDxmHTsu5pgv2PsNFEYjmCvj+o6Q
8VSLia1J5nGcBFdVCw/dhO72tq4ftYtJ5nPO45SRMMRUVZbujfyHEPAE8dYP2sUAE0B2ZJiqDn0J
jo8ZlB5Rv5njNuFxJvGsMNDep33S+SpqZ0UKvjUXrUbWGPLoM1efhTrRRaj46KrIDn7q4AAXBQmf
J0szt5qLXRzjhtRDd+oFOjRph7H5Q55SXnpzdXELuwwcTnmqF2qF6CbqMFeTarYplWjs6J0/cIWF
GXoYFs7e9c2AuTegbpHedvI5bP+kiX3x+8xhCio9SkJ6/QYApuBVVF0/40lzrLqzrkmyDn0lNBUy
t2+DBvOxzQhOUHWn6EieSz+3N2n9W/w2wKYGfGma4oSS1sThKe1+Ff5BMt+3TazHzpdFsBkAKcjF
sqzQidIdO5eSERhgglc9SkbAV1HmLYhxLik2fEE2wGOlSS+NeBI1L+l/bS+IYsiXwGGxHsax2l7r
K7+CiSSDciNej2Zl1+aLlN9v21kNUBZ2GAeL26pVJNoDYI634eDlgWv6r232qytftg1xvOzjqlqc
FE0d+zKm78V2RtFLMK8hdMC5zHl7xuKyNBVhXiCNUakvegnees0RssaKp8ndXgvPEIPPECvzW5NO
s+vKoc5v8rC0qvpVbDnr4bkZA9DdRIYOz074tHA2MzsT3wPjbnslvK/CnP0BL6FMatCvrwa3fntF
5NbaNrAeglwcjH3Gj33dkrzABUBHkCVLes530fdyT5PdgR28lJ55W3DwhvN52Md6aLSioLXw6QYp
gekb6e/S+pvsj5ylcT4P+1wnFTp0oMcHti//wTclJKFDV8o5Gej12HGxfwwQlGZbDw1V5srfyGTN
yPA0TzS7U7qzrV5DKd5T8GLPFe4gLG8XGWSIJHTbRZQrpCoCa+h6C5lwq8LUm89BhvUQ4ff1wD7X
wQc9dWqXgNe4Ga5LAaWlPIWeeIk+kaKwpu4wTtDbCENenWn92bnYWgYvNNlUFRLi8QeWCNfwoj0K
MVfV/yPtunYkx5HtFwkQZalX2cysLO+6+0VoN/Le6+vvYQ12Ss3SJu/WLLDz0kBGkQoGgxEnzmls
ywNJdHJefMY+Vj4D+ty9itLWfeDGxjgXQ+Rq0VOqIPtiE87DYhO/wxD5eJWhOBn6gwuaoMaNgsEl
DvWXQyuilRB5LxdcIMUFeLqGh5bSpvYYQ/hSeyKySPBN5ERcfFma2IqaAVGf9q0zdN+0FhqR2e0A
/ojLcUZwj/EP+bLuMV1lGbhektKmUulJi2saX0pA4yshJ/zHvQNXFH6MGlABB5UrdzSqsFmVhOBo
mKNDw6OEk9j/z2/tP02wP2FzXU5NJpk6er1umXhZO7lFfVxn0dfZqcczK5YFORsLGBSelaquGssa
JrBS5YmtXINs/rz6igd8/DNmQfIXZOeHQrVlIers47Xzh13+a81gNImRRGH8LqJetzY/x24RBM6P
DsGEVg0Tw/OaalCeriRR1SkkA7s8DdmWtcZuMmpnkSsvh0w0x8DOyp/J2p+2uEBStyQukhC2UkgQ
pOVkp8lwW3RaYLTVrbwsTi+JyuMfD9afJrnwERPgylKmhGU0d934NCi/0tpZh05wrHZiJOwQWVFl
ODqG7/jrR46maAjhIayCkHxX/fFW9jpn/QGyKnf5aVR24UOs3YXQjGgOeYc06E/b3DEDY+fcEMYF
w+j5hufIw9UAXL7H+B+SULRSZe8jblbKnTiF1kum6URBUx4kIk7pM4CKfMsGUKWjiFhzJ/z/uTbO
ZYaQ0lxjQ/haEP8CkSeTdTpIkQ2NZQizoPLJ4J65VzvWsfqBq08WFcl3z8dmuZwDZdB4yluDoSyo
9DTV8g0eAlf90Ml2Oc6Y4rCCywF678hvHYm7b7QkIalsYcGr7nXFQ1EIsoi9mLz9fe6mgWoG9AkW
BMysuunb10X7mUEp6DNrQCEN9SOMNvCgvbhTQjD8rRgXkR/ayG/Dw+Xf30n2mFe8G2A+uon6FpWT
ic4Yc5UOA85b7Yd39S2AAbIdHpgjZk+tjbPW2J2IGW7/87xb5s450VtrHgDTctdlObah5a2kFLw1
3t75H8IkMeF0aBwSy+A+USKlWRsNFq7NWnXoql8ng+lHxXyIKfHXIXGaxnhqa+V6yIbMFWzt7vFW
ZF2lRLVAwc77O6Fo2RsqGjQxegysQtAeigqvkMWdgzqgonCyeyds7HH+vhI6Fm2BwKkFC3oYiJmp
r6R2+/byWT0F33HGgGUCnqDk9fJad++GjWlun3Mrm7RKQ31yUQqvSG5M/baQLZsarWiRzCs+fNF3
SzysL2MgJogw/60rxVSYuyB1k+BneMtyVlGzZge4heOxMUf+PB5lYlWGOeC12rvaAmFrxvSh3NKn
yae2dltfsfn95lgytuCjibJJoAu8iDnJpfVy57OqyjBWQpzPXMGgcfK9ix6z5YuuarY8Kp8JNoCZ
QvycKBS1uT8Xu9bVks8lusHN6g3ZDyL9ddlLdkpmbDffDXy4gsKRVhhZfVPtZh9vvYIggc2Io2ps
oMDaboDB4CORZWqY0Br7czkSNdahz7EcxgDIWOykG2XCXcdEgPsgf25+iI7grkVVpuDHg3K8xpee
izpfyhSkem5vHRPtplheLi9p95htfp9zhnDtZ63rETJpdmgSwAaH72bmDcLO3g4SAh9KhWSQIqua
CpbBP7fOAMGdZLWAAw+n7MbymwA9HGQmQAs6wLz5eSDiw93PvN4t8hXbxCA5nWbAdfMjEDp2+Qhl
QTjGdARrseChs28LPq6rFhao80I9ay0vtMkwr8i4e1Qw/Z57L8UMT+j8uvy9dv1hY4jz976gEbpk
QMuAo9eVW93ujOIzSc7GBHfJzEtcqEmJfTP7+rFO9HsrUwQxdzcEaRpGPiwd/+EBYV1jFKkJCKbb
aCdpfCmis265bYncWLBd/+XDUFnRLcZYzI9AyqYVVqSB22kB8RUH01UIsIYtn8XzVfvpsA4mboK7
WQfH5J8uLlUZgAagHXLT8/ASPvcuprkgZRO79SH2fyK8fmGcLDOYCZRD/HzZL/bfOO/GeU2gadIs
M+lnlvmP7nCTeUVmh66i2oY7uNJiY4Lm2nLnu9rJneiHwDiLEh+ulI1x7k5r6zJPm3ZhxtnMNqPK
LaGaAvyxP7yKVP/2v+nGGhezmijN1TnViVu1AMINAf0KVEd0ZEMn6GKK4Pe7EXJjjYv5IEmMlyzF
A85K2zuAUF9qdfyC3Mzt1VmwjyIP0tnp36TOeCiaBcTI/laTyK6y+/lQX4HX1tc9xgOp2PV1el07
kUudxREtdDfZ2yyUu6uHVFlDxcChXErVm9fhMOv1ndks3kLkw6KFj9M8C0nSRZ7DxTNdGmJjghib
27qLs7oaWHXVBxQtIfsU+SJM4+7zSteoZVIMJctvL5fN9sZrjH7xAjc1u9RbreFhQjml7RMRjmo3
SG/scGlzmkGKJKEswzr2x2p2QPTjgd/Wh+i6ekJV7zin3vJw+Qzuf733tXHBJzFijKewVN0Ib7Tq
rDf36OmCNuEuN9F6n/5nKCFu8/cVvjnyZicL8PzEitLjEWl9R2audLfp+O3ygnbviI0JLqbkQ2qG
coS3vWQA75o9oNZgR+Smkvw8Eqxm/3uBkEmlqI3gP38eOwpkizmgw++uIK5Mmx96JLjv2OZ/jI/v
Bjgvl5N1JFGMj7OcejbceGQNj/4TGg3sq7yb4W7uxLBm8OajnsaykOykHRk3dS2U1XsbSL60HM6/
1YEoozGh8qm1iW2q8dFQQ3/VumCVjFPatsektAo7nvJzJ8enZV4OeY6hpRp0ZF3lNPnqx0R7UPLx
dWplSDAkt72kOKs2elVJ75B6+/Esv5J1PCxL9dDEzdOAxlfcx+dWsp6gJX0ezcFRhgoNuNUC/cQQ
YFzvm5z3vtWXX4xUfUxGy+06Cm7D0R2BzsCMsK0b5jdTgyhPH95UVq7b0KM6Dkl3hEyDa7XQmE7L
H5OW+pUanbPBfMwqxRsjcptUyXMXK85Ayes6Fudwma6suoVW5OA0CJixodtVDniXXHwDfO0szaFP
GBNW0f0emva1Itpr1eOxXoa+VJZXSRUdiFRcm6Tx23wJdAIwUzdVt9Ja+xaNnoqVgFqEPlshEH0T
Br4uH63dKw3lZMZljtcMP3COWBEnuooyVpREr3WjfQ2N6FEGJaSJusZlUzutU/jkxhZ3jMsprVSt
RCxkY0LsgZaX9vhDG7wZ2O4Ival4tlfdGUSlwd1Yv7HLLp5NhFqnrjKqYgLOjzyp8nLsI3gQFQlZ
7kaOjRUuOZjMYlynCTeKXvhmeUqbZ8H2sR/4cNQ2BtgfsFlGOC/aCHE6cMa9jGeWWUHA8qH+ixFR
Z+7yQ9TRe2tafLBnKsA5AQquU17eb65MfM4MgX1yJk/G+0W1F0fGzQxywUBD/nw7P64H5U4DG5Dq
6PeyHzkOKns38wvIPH1RTrK7v5s/h4s0BahqrZxJs5ph52dT8xNEEqK5sn0X3Rjhrk5Nqo1wAJuW
O93PP5MbzcFQx4m6ymN1HHwzUNw6+Jfr4qX+5nipx6TtoEmF7mhyp4ggEbsn/H1JvMDlsqI3Zcr4
/ZEGU/Pc01d1Cfrwt8A7BZ/H4A5ZEmUpbdiFw7yF7VvqZ78zhxFEqU7zKBaW3j3Vm3Vx561ujUHq
crinVreODO7QyDKPemIJ3vOidXGnrpSkuKQWcnygbgbtJhdRx+6XrTbrYOvcHOtSMruwi95GiYlv
OOpVeKccDdsK+sCabFER6U2T8MKpNrj8o26WbLUYjWznpYWjeGtsp77pjU51Nh3QHbksP9VgvvJx
RztQEjtFvn6MbfCFgz5PVKffzVU3q+fylCLP4qhP8VbVyqvGvCH1SYqfxvqmhkxq0TwKnJTRHVxa
PBdDwAcbL0rf4SlukB+Snsw2jaibQU66KGrHqJenQl69MQwdnY4C9NMORQLi5WapXGyBYncCFBwu
CPptBUaiC0KXnucTToinYURFVNsVOC7PeUfCIScZe8ONPXHGnAS1To+X91NkgrvQ5zLqqjaGiaG5
ocMhj0Xfa/fKe98ykwsqs5JpxQxwghtes0Z+E4Bx7gEgKFCvIxD/EtYJ2e9d8A++qBuNRVpINZpu
lFZHGrdfzFmCbGjpSIVia+Z8FaUKKlPpiz5Qd15KP+x67/Ke7oa1TeLOeQlVpUi20gSfrb6ueydX
C9sQaUPtv6f+eRzwSV8X6r0F4UVUkkln6xGxlQkMe7KKR1WDkcJVsKTdG8gArgQFUV0234TgNxFu
iIZlaHTQImL2026zyR61wcnotR797+hslmG+W+KCNVXiQctrHLF0lls7DrXXpETRosHMLJJ+uba8
gvzC7MKvT3yzjVkuhGtl28TGAsRxmDxmUNAgd6P0+7KJ3aO2McGFbQsahWuYQoagsR7BqGTT5Otl
A7t+tzHABeIy1Km2yAAcW+ZhJL09dr4GBsHLRvYvu40VLgD3da2pc4nXbxXeSDPeelcpCdrq3gBt
rzSjnYgBt/maoZwkrQwuGxetkDtZsxovXZ3ioqXNeW4NO9POeCG7l43sHi2DNfVMSIkSHqupTo2W
xTHeUzQ8m3RC4MBQEV54ja2LSlj7F8rGFhcdLbosOq1RMAuvm++IjpiF0WqQcxIHb5xgOYh0H/fP
8T9vRZ7lHuR6Ka27Bape6gKEzuiMinKdjiSA4Lx/eRv/SyKuAzyA8A+9EO5IZSqtFfAW4c32lwEV
eCaZ0kxYG6OUyB4ZkDFxP5eJv9vkzlg4dbrSs1RPM14rSMOmPy8vatc3zPff547YSKe4kQlqS0as
2Kp810ixo+tXVXsfS6KRm914sbHFHbSyXtEpJHD2hCLezhDYaSzBpJLwG3EHCiS0KdXRb0EfzzjV
fvRNcrSn8I6xnq3g/cgDKxUKowvWxSPtNCKZfZZCZCpe/yo6ejvE85fLX2nXy993jh9xnIdJmzOo
oLltPNjZlDomua/MYBEyS+2f340l7vxOzZTn6d81ujBob9cDfTKeGJCcqchlIBIQfDDR3rFsa3MP
x5AeG811Ql14rh1Vfwo1QZ1WuCL2F2wspF1oGqFa/42uk59ZRKqv4pfFzQ99EHqf4P5kKfU/J4of
d2zVabAy9rZVFgmlo29TDPJPIUxq9+LYWOHiwoqiQNmzi8MoPHk+jfJRyPu5fzFubHCxISKUdKRq
Fcxbt+hjjYDVZEcrYGEuAp77souLFsQHBymfjApa0e5ihU47vSjybCul4ByJjHDRYYnNyaAmVqQk
p7T/3YUBjUREH/v9v/dt4wE7YJsBCKvEC4R1G9mgdRGAYOFNKkzU2N9H62xsca+dVq2KIUpgq/Mm
D9Agh7hNUJ2YpEjqG67yM7sD0a07XZVe6uVO9Xr5o73NX3x8nPzj7LwMJIm1TNFYW4eNocZOdZ+A
jC5YbXAduBIe8FA+9aK3+bCYFaquh1dR8UDkpRoXQYDDMvOSbUF8DAMM8Z2Mr+UB2H4fJc+vIkyp
KJpoXDQpQVBKqtBiC+5eZqCjDJfUDobgvOQ2dOKjiFJf4LE8ckOPdNBo9bjP0kV3m2Q+ZgR0KkLa
3f9yb1ILkHuguXWeo9QyVyuNQG2O3ozqh4Fkt8BEGsfmp36KUEAdXpPH7nDZefZD/7tJbivpkiRt
As4K1zJ6TNMP6I5nx8smdnePspaZwZRD+TrjbNAuXFqsykRZKfthzW6qCo6AyAR3YbamaeVSnCPh
1SYo3Hc2GNVtK8kFrxSRGc7L5b6oiVRWmFWYgrU6dcuj2n+9vFm732OzWdz3mMOii1sDF9fcAtkH
Nvvkr8sGdrh0cDVuLLBFbq7iSqo7VR9WVo+NHibHPPfAqSFJ86JrwE6O0XFy11N8yDBO+qlztDHN
3ZfGuOYdyZEFTNF1nt0udW1HuijVYN/6QzREegnsrUYslR/1GJuuGqIWd1j/cwS6ho0ZaU+tp/hj
EHuil8F+4Hu3xqedXSePZA4JQeArn/AAAsUTRO8dJIm4oIVhljnYhbXxKWgZrsNELVDPhdftmxZn
5NVXs5PegE4PiA9RXrgPGKKWomN+C/+3uOSjmDMZCC14o24nN2iqJ2+kUsVze5VdR0HrTa6OMv5y
rG5FT8q3d9zHpb6b5lIRqhpLqyw40p2XPMi4VtPY7gI2EBidWPdACuIb2e3cxWWhEVQW031+TJ3E
FxWi91OJzSZw+UoekkgnJTZ9buLzPGdHEzq8ZTE6Xdd/76fpLLXdYcrLoNcVv1kaX3Bgd0MCwqZi
6QY0oVQu6lQVxZkpWAHmgBevX/pGGiRB504urttD7kmuUFh6N9BtTHJRqFDjJNRnVr9VgxwC6sox
HgUXj8gEF4ZkIyFlRFCjSBPPwCsXneVONFsussHFmzUhxtBBZBQyhge002V6XELB00lkgjshMoUg
J61hgoSBnlRuId/kVu4JXGD33G++B3cYTDpYg9rhCmUZ5nST+zPxmEQsm5xBZueXItpmkc9xPr9Y
rVxFfYSvU97GxrclFOQEgt/n0/Oo7VIyWVjQpJ7U+KkTFbJFv8+l5E0Tz508vaEVipuipLeRKZoJ
YM7zIUC9fxM+6wYJZDGkA54xqfpzmlS76mY/sY7T8HL54+95GNilZTCiEfyPHyaBb+lkVXGfNbp1
WAHxboze62ot+Fdm+K6QROpQI0Bnu2Gtepp6Ai+zT0XDfHufxZAtaqrA9ZoWD/WXkqKSKgNkmRM2
LbNWX0q7n59YB1FV2dJUxVD4To0cqRZArriyeol4ZfOrh2C03giSjN11bIywf9/kUCYyZkxzo/00
Kg/mdAaXnSDTFBlgTrEx0MvprBYymuZaIjmL1QV9Ngr61yxm8P6LWfR/NooLjlNUL3rB1Ayt2p3L
r02KEkP62Kuq3VsYItVFg8uiJXGR0qBFvKYtK6IOVdAaKE2rIqF59hOXlsSFyZGMJIZoBTh4zCoo
jTxQh/nU6qZtFhnGfPNZFXym3fRvu4lcnDTjIjRVE5tYeaO7IEtZD9odHlI+wKlXIvHn3UigqOiS
qDrOosntoAVmP3PMIWRXSt8Gc7RNRQ1qITvj7nfaWOE2kTRhNwMMxa7jNED886yx9i+f0d3xP7A0
/7MSbtvqjMq0zfGgblGxgCIf6Agi5HYsfw7PasBQzG3kWJDXEn0wFvg/uMi7ZV5ZaSq6ac0wJg6W
jvhO86rAcOMXM9DBEVa8Cla59xLBoB1yWMUE1J+fKzDVhVqRhOfidGK4qNydD8nZDDDKgtKdaKx3
1zk2xtgfs4kYnY4+oGIiX1aXu2nyajyC9eLh8or2rrztgrhMtAOeflVyLEgeAJk7VfWzmT8mQg59
9vU/fKPNUrjomtWGTJUMyYFuMz1ohrTSPOQ8B1Bz/GKjES24VKDwwbRrVQEYQ7SNXOA1jUnrE7bE
2gqACbEL6XloRY6xG6c2C+RC7zKPQzWk+FYM7xgHWmB+iZ3G6Xtbw4if5usn2HemV1FjULQ4LoAo
wDdafYfFkfA5A/I7W64SYZzfrc5tvYQLIJKeWkrCPl/nyQ5EEFAENR9Mj7G71tfSUeT4u++zrT0u
mHREM1Uy4n3EChmYIgzk1C6v2LidfIiEPAF7qfjGGg+RqE016rQae9h58R2bZ1dDx8A7lDj1g3YI
H0AycvnQifaT12SKqgXz2OC0gMUwiJ3ydvwRHgybOK3dX+eBJsQ6CuLWByHuuZJzWuMDYmQfSyQH
8yG3m/NylnHgRLOu+1fo+2H4UPSUUBskYYN2QDBiLoiND5s3KxQJ6tN0UI+CzRStjYsteZj2ZjNk
eNnWmIFaIB0Zee1VZeHKLv8f2FTBiePlt/ViMUPSs2JbI51ys4GWSvFACuUTwwmGauJCVTRLo/xU
GdgMqrycMBNU0uLaKDIfDHECE/sx6x8T/OxYQVppMSs8dHPrdpquzeF3XN6Z5l02dAKH301ANA0U
HMQyITHKhWCZlFO3EHwiVAn78aXJBFSDu2OmmMsnYAFkEts8FCOWK00aDBhgIxD1o3SzfB1+Gl9H
TMiDmP0ag4BCYvbdNQH5YZoy0gFgQP68nWO1b1BCAtJJDo0DNIFdEyLzl11799Y0KZthxIAHmFD/
NGGp2lI3k0JcZfWW9mopQPV66MxnOUO7/XXWiMDenmubGDimsol3lsIP6xLMBBcLeERcrT+P6m0q
H/TkE5fxxgQ/nYsXkFQWbGRQXW6I9CXqwDvzmYCwtcFVCobQzNVYQ01aC7Ib4hb3ybX1jUHnZTu9
J4IF7bnB1hiLTpskTcmMekoJK4APpp1ksj1PgvXsveq2FrgULUUDocomvEwJ+auMA8OcAwv4AeWZ
hKdQFpLe7WWEW3NcODWmoV7GFUUQsBAYqEmbPrEjjx5n2QnP9LF/YRwF2oMhihG7XYytYc7by6KI
MszowPtAmcNq/BMIGbJgPNEjPTISXsNvbhNX/zocRuGNzD4Tn6BujXP5W2No1bKQkSWoi8PmVcrb
AoVpNkklX4kq4bsXpEkMlQJghYntt/xg4zREohomBVe2VNVnybAa2T1TSQR7AUntQlDR3M03tva4
bxqOswTGHgQSOWAMo7lfBeaNcZ7BkcU0e0TE7rv529Ye9ymtsjRpvlIotuAxyOTN5iv5aCJbBG+u
oOaxG7M09CxkzUAFigeq5Ys+yuWC01FMmW1q12N9V2YiYuh9IyoFXZpK0cblY72OAZksxJz/rKq3
Mphyx7G7QrPX/d/jvQkL/zHDpdkY/QqtpcEjYvQhMXLKAvZyEE+s7waUjRl27Wy8j7ZLG4IvBzFY
+R2SY209kdAzlEfS9XaKO/TyophvfThZLF9XNGDQDB7dV+a6AVlxg7hWdEWXG7kTOLfo97mTOxGl
zTsUVN0eRBzxgzYIVGx2W/jmZgHcx5+rytRzCf3A2rLLo+INz+Nr/DqD6WrFHBQ7shY4VA+Xd23f
4953jXOFBfjfeWETZok1H5Vcuu2sb7QoBN9mLwPcLo3zhD4q58zQUeuSi+aQTa0zpfIxsbrXLO+e
zNYUTeftB773veR7q3kVJmNVwPV6v3oBp+qBuuo3dFeBohkOouLavjWg0JERUtSo+XeI3FpmWkPZ
0519mTqmv0Ljm1QYQWxGm91iU+xf/mq73VUTlTyqqUxfkQdGdEstyRNFSj36g2eVdnoE8S14MZnW
3bo45Jvys7xJbVCjufNXge29Z6xpgoELEFqgkXmGr1RerTZjx3r+Kb9dYakb/Z5PQEgBKJQIRVh2
PdQi4PVCtkg+Um/X3WQaJhKfYfbk6GfXX2nzw+Ul7R7tdxMfkkWr6JIVuGuw1N7VMirzgi0TLOHt
GtsEwiKPQJEjo/o6kNIOO0yoLqu9QIPz8jJ2M6rNMrgUsWiSkK7AAbvtGChQ3RyOk37sRYAZ0WZx
aaKZEiWuDVQxwgG0l6MEFjSRYu/+vb5ZCfsbNhvWIktqaYi8hSm/jrfAhJ2pvbiVL7nN6+VN2/82
OEqQSNXxyOKirjLnemh2iLp68s1QrhLyYhiC1GE/soMo9z82uCCLWbCqzVrYSAA8Tw7qq+UZt5ob
gnkjtFn9OA9EfA2iZXERt8jKYmnUGTsY3rTZdbf6mrAgIu/cuJQAbKZbaDCiIv/nV1py2qdahBuX
PYYbKGr1h+VNWlxEjLXn2FtD3P7VjVrFFnqMrtY9YFiXdpYd1YdSOl52hT3P3prh9qwtIMVLStzw
TXYX1fc9tEcuG9h1hI0FntdCpjSCkkDImhfAOp4JytK6p92ZnhpQm6n/rV8L0UNrzxO2NrlX6lRI
SjUpJXvWaY6pT26tE3uUVefy2gTfiGf6DotSWboMm6dospNpX3NwzOOz2cDSinZxL5vYroiLQFSN
ZdpLMFV5CyC6IOM9UYz5pA5UstjgeImNLJ1xsuc7XaSrzFyNzzK3trnIRLs2tsZSRROoeYr6wZbn
p7V6nebJ1oEfLEXShqKlso+7CYRxnnYknbBUvEmcaIGu968muonCg14//Lvvx77vxlKf5ZFexguB
jNx9s5xQFHSN9jq0ZoGfCA6ZwgWNbIilsithRyndsbwp0qfL69jla6aItCqheKVZfA0wbqExDLUb
9sJm6YkBKiNWq50Pva0G+l949YINTtRJ2D9k70a53ZvaMFWTCDUFmna2kgUdKdx8qASev+9871a4
vSvWCciqhWW1VeqoFVCJEParp9CwY8P6TXPF0yLlcHk/RSvjYm9JVwssShMuEqDUxs6OyaHNfvw7
G1zg1VVsV96iFLRat4vS2FN/oJ3oecWiwseT+8/m8d2XBEIRJK9wIzYAQr2RiLn6TQM1eQlT8eZR
WAthf/Qle1zcbTs50SMZG6fcM3uY6+3dvnPqq95bPeeUuZjEj0/Na+aWjuhVtx+M39eq/HmYV5LV
KK8hSkntSTPseTAQ8Z8j2rqXP9x+eHq3w0ViIKcX0qQAGBEVmjj5D1CV2xZkEOgYJKawAc/+6ks7
ysVeqzTqMZ9wk+k206FGu8fFYwDajywvFDFri7aQi7wkCi1LHpHcFLqPrF3STmpmkzm4vIG7lGyb
aGVxgQPwn76njOuIdehKKLmxhr95QLsforzmiUGBG1fxWePfEhIliNbIxZNer2ZK2Z1tSs9UfaTR
6MuJv0KB6vIqRUeBiyEDCA2zFYxebmeCjgddUBczH14x1t6klg9jhHbdavkVyOAv2919JlNiaYZJ
DQXYdc4/+z6i1WgiYDYeqw+qBwkaEhrExCtnfdCD+Go4R07qlY4s7ITux+p305yzpkSftCwbcJ+C
mxrVHDa3Nha2eROXtnHHQLisU9CAgbexxQQwuzCZ7co59w2jpUvMhvXcjqwOO4IqEoqRbn9qoYay
OumhDjCGCESg4LrYrYVsDXMOXetdPak6tpxRxBtArlQOPbKeLDukovml3Yfi1hrnwYrZVHXEerIT
WITeQFRX9aE5MyFM0cr2nfj9g3JObMmTlEoZLimmyzwERUACKdCEA9HCJXGX4dxEWYcSCx6k6BBI
NhitbusDGz/DZSH4WPt3+z9L4mmCysJClO6RKg3VXWzcLsaPyRDAHUUmuFuwVDrLCBMTuTpmd5rX
qXOT7P7yKd+NYihFySqQ/YbJF34ztADiMgKDJs3l37XVuqmWnqcR7Ya0E5ja9YGNKc65tSJXxjjF
DcRaRyqYtQcUzpXDZyar6MYM59UQrrDKvkM2aZZfc6O0devl8pbtBqeNAc6XazWXtIiVR4ls2DW5
m5pv4fwYKjemdaOogqb5rgtsjHEOvchzA7pPeFncPlnaUR+/N7ngu+yHu3cbfL23VqdZW1UkW+kR
LDjAgXTXlTNJdm8bNubG7fY5fpZtyTVFrw3mvx9yko1h9u+bZ9NSGZISrmil6DajqEIH6geURM+l
l/ifgrts3ELlsjowDUmhAqkwLJKNXc0HhuVRHVbmLYPBvuwiu6OpW2vc3dkulNR9/RZa8yOd7dmf
PNOXT4qjOcRGx9RRv5nQnnWgHnSWXXAOC8pmgsPGy9xGCokstKMxUQxWS3LoD6xLpXxKZ2e7Tu6m
rLpJb0sYcxdyKvNrKglyZMFZ44VtNVJ0xJoRzyWUruru2BuDHabnoijsLjsn7ePl78byiksOycUO
1LEjcxzgkIk8OIaheHrRCfA8goCrctEjbRfUyhXg5LNMsdfmBAkaZzCvLVHxQ7QULnAUgFOWUoVD
Paq/MAkaFGXrXd4swbfhZ0k6OqRQd8edrjaR06e3ZXpfqd/73l+Mg6EeLhsTxEGea7+O+wKwAxzf
Oeq+m6R7HEqIMJgiM/sZ2HtI4qdLtHaJ6jBiAzhQqsLj5ZA5JSYLESjQFv9U4WNjjIsSSqINRsom
8tEVsMfo3JnQ4AQn8eWt20+KNmaYq2zCrJRaYFQlI1zBjx4giHKSj+mNYrMJNtHQnugzcfGg6IlG
V4ZWk4C9U0LdDaPcXercv7wkwSHS2L9vVlTFBeZQ047NUEi1vbYYvGekZFndBKUsooxmh/5CUNC4
oCAN0mSMIeYQuyS+S+XHtgNGfqZlatOenOsiE7i6IHRrXISI16wvCmiLudm0+FFGkZKFThrG99AX
uGr03qVr/WMIhdAeQcTgwYxp2qequmJT9cfeTUCHBw4DWwd9A8sCCj9yRa1fQQDhoY2UxnUuTRKo
mSA+VaZPPVRVra+99Gj0MQQhJ9E5EHiNzqUbuqKZnV6h4FK70U0YGBCTid0iUG/kL5gcxkMydMpr
0YkQfE2dyzvWEfV2WhsIXFJvS+bPSjmv0pdpCNbaS5fnohH1SQRHkH+2R0tDcxXDs266tnYB0v0q
/bYsItSjyAoXU0CP2moLpJTcYvxek+dUvm2J4JCL4pbOBZMmwyysleF7MXKL2i8CRm1RY/wgEwKU
BGdc5wKKSovZoglc0chXx5p8K7kvusWxMlcdni7Hrl0Y7CZn4nFKptWNQ5LiilHuq4OOyW4NyAPJ
kb43ruznqC2IhuVF34oLKNRqcm1Z8K2W8pdWukkOepJP6GMDv/F+yeh8vpECcl2EiB75WbpNDk2Q
QUG2fmEs0onw4hSEKv7tXa2aTAnr7MQLXqpzdDLDUhQtBLvGo0SsBcrrwBqyUsLoWpUN6RBfclpv
fbC+MdIz+SD9AkHeZecQGeWiRSyNtbQWqD1PSgAKw7MxKTYFreVlK6Lt4/KOiSTVOFJ4e7eeKnK2
MhFhh+A48fqlakgrA8VtJDb66quN8toVoddZE3FCZfD1xvIuL0i0bezfN/kAeNy7qbGQt0vADhVH
BdAeQyQcIXis8jy9g1KWjBsP5frbBY/V5DSC/kYPDD8/iUoYohBhcCkHDY18NBgJL9PujX+uhwqv
8dgxg8hh80mpg/KW5f67PeSiBCpETaLW2MOcHkKoaJeuKRry2m/hvwcJfqYarNftQDVgOdTH+adx
KkCUFD1PX9sf4OS/t+6pL78mROAb+z3Nd6P8hHXVtFKKg0UwDshkTBihcgnhn/Gge+1izx7i4qF6
VQVhXpDcmFyyEemy1YBPkI3dGkfox/5eoZAXrcNVlYeYelFSD88mAcxdVMnh6XlHsowZGoKo5l3T
xVFvi8XOz+yCqRzJmQa7AHvJMyOylj41wLeJ//z8d0oSzOROKCQ2xpcMupLtlzT7BIh0a4KFtc0p
72hfpOmAw21l38y5tGv18fIR2IVgby1wcaQz1iZNO9yU6q3FZGjtxAtrwCLA/v1XG0wHUXK4C6ff
GuTyDmuMyxWsWor7st4yOIZ+CI9/N1hjvwe75tf0JrTzyE6E7P2CkMlDt+K0j/IuQu+MNndjKNlm
8yvGbNblDRUZ4WJKlw9rrpVsclpTDoVRHeZRtaX2U+9olK8ZTB+QSh5CWvUlyZIGiDcje83oi5yd
9fH+EyvZmPjgezqNxxql+DI8UUzhNppdJf9H2nctya0ry34RIugAgq807Xu8f2FIIwn0JAiCBl9/
s9eOWBq15kzfs8/7xKAJFAplsjIvsQ98ul0fFjkzP3DZYeZboUJuqUM27PuRhIG6dCYnk/ornf2w
yLnJuQUotQ0giBhdjnrrLudPqnyb7ItIo0894IeFzh4xZ7DEMGMKLBZP+ldxozBpm8UG8zcRC/2d
tQJmq4s23WOx/vqoPs24Pqx7ZnRemZvGS4FVOPUZ1LpcnwR9+otKO5f28SzgBeuphzlz9GUXsJKh
GfxC2bgZLBo1/kXa9VPY9z+fmWOdwIQfPB9l4BXWI+KBZTceOjQkR8BxgjUyIaTll4rXnwZv/+7f
XxBlqVVt6GmudxnK0BM/Uh8zG9OmHHbGumTxn0c6HxY7C3jdxgbdlNDoou3qJ7FpIFNt/Kj4PkZz
ckJ/Gzc0/5WX/7DmWfgrRK6J65/QWofqofsHcK5W4PI6iV2CIeCik/80cvQgS+pCZBVsfGehgMna
Pl2UhYRvKNZdP0ZdNyW2wKBbXu7ZxFHRrjeOaiItveu24Bfuw8k1/WU8H5Y/2+JlakHbLPCo+WTX
NTd2cQEc9OlFAJQegss+CBTPid/cMaukOvXDqPM08ttleC2ae8+/RFX+qXP8vcx5l6p1exkUVYH4
VMVUZ6HbXqX2JWKRf/qdf25WYAUYgIV+s0Ut+3zoq6NtXc2texqKmqF4p9BEBuwoHmN35UHuwNmK
Hb0CGTsooNoVRA+Ozoptlo1197UP+/tj//wZZ88NmgRDMarFir3Ke5bOct+CE6hT6unrZf4+utMy
1GU4Os7/YsoYbOpUkikr7jy1mtW9cq+qhcWy3X69zieB/58LndmgLl3gj3QP4jhg0vEibNpdEadb
Z3sSNtHbPire3Nev1/z7GfhzybNbXpK8/M/zQ+TWGg9Ovu6C724RhBPLIrf+7uUPXy/4+Zn93syz
M0urNO/RnbDiYVkpoFTKg6YXunr8b9/850edRQigdjJyaTXWsNN7VgabnE53CEbee6UitfgxVW1i
ZahWNPQuM+6GSkhSzvjifK5FqDsPf6GugspL/KU7sGyOGcvGsArUvsr9J2ZlG9JCZmBc5KF3hh2d
rF1hlSFV3tU8lb9QuXoCy9OVRWTUGBNmvr3zeLFb7FyFQSlWiCx2CxTjstpJgK58yx29zSb1XeoC
Wm4AETE2RLKvdmnFIHiTrd3BgQgExl8qrwCeZ9l5LfQ0BWRRF8UPNC2iwpibnJh1pkG6Mw/FFIq2
eDfNEJ34mYV0EruwN5ZAimM3m47zKytbXvvGJMzLkj7gIwQugi26BAnJhle7A3ViLmVU1mLDZXpw
MhKy0kTpTE57+d0fQXJSs+VCK//veOjPsztdxg+PeJ3LcVhSacUNUyvujFe+MDlYU8l61GkMUZPr
mTQXUqbPLzjnFoUsAfuLoKDPUbRr7MmK02XL/f0Eqb7SuunaS/DCv9+Y07f9u855Kd9Wrc3ViHU6
r0hU4a80uyTkcOFTzqv3k9DGK4DuiVsZRPmpAWxnoS0xHpu/f32RL33MubNiS0XlOFvxRDDW1xVH
MvsXusCf+4rf+3XmnHhl117VYlxKgcxBrF32UF4q8v0zePX3U/Z7jTN/RLLA8aceZ1K6FXhEmHmb
JXixjZUElIdizm9SZYdDWl2XgZt8vYWfxHV/GsSZo+JDJmWdlVYc3M9xdlIfux4Ay/wPFAvEidHF
KOu0ZV997tn1mnWvy8bgicm2S1T9sMMyKY8g79/5v06ERey/eqF/7+7JU3+4zVKPUMpG8Bxr+mqq
26V6m4JLkfglKznLZLQ3o8vtGUQBvt62VRfXXr9prP/z1p2lMp5yQTrJyv8AgLgEPoXHJ9EIxDgx
Iq2T7NgF8/j0HcMIJKa6wJjh/FPI+rB7TUkGjGDCF1Ilt7yRJma+D7UevpVkOfhZdcsNj1COAcVs
K9eGNt+LzBwcNsWAEa7mTCW+wcRmal0o83569z/8sLMtB1ETEIQcsIlqaHeYCFzz7BKm5dNT/bDE
2W7TvhiI3w1WvFC1s2T6qAtrPS/jhS+5sMz5uJTyPMFzC/5Stg7AMuC4SlFKAoPY10f5+YYFiJSp
D97n83ajVQtSpyD9jHPyrPKfTnCxL31yt39dbO/3Cmd+rEaoXpfFeIodp+TUhQmsaMCk0qkFAx4G
/7/at9/LnXkux+Q65QuOxy7bnZcP121qVjW/5CE/PR7qUA+jjdxynbMXoGGUzoLhBvCGr7ymO4yO
ulpEs/36eD5/BT6sc7Z7U4khQ8LUf6oh7j5IIMgRnii6LjUtLn3Q2b7lI8+mSdUWZNhkRNK1WeYo
ry7EUJ+/K5RiMgleg7NzJompHaZWS7jEJg/5rorlY7sewz454cH7qNrUq0vf9amB/17xfPTFb5wK
nLzYQDKhdv9dDvdfn9Cncc2H/39WHcAQiO11Ey5QX1gJm6PayqK6fCu9zdfrfH4+/+7cObtYXflL
2WBYCLKmse6jWe3d+UJ68kn9HK8+hYaCDbMGU8uZsfHZCFrk/1zV5Z+r6hAICg97P+LXp+tqXaKB
/gSv9eeKZ1Zn5cA51g2sTjwNSCtPGo7NJjiaZIA25v++kf7nYuchRskySDgOGGupnsv8ZrA2k77Q
wvncGn7v4FlYwSET7tUEYcUsvlUYsGrsqA22SysvvMCfWgPGOuC0GTzQOe47gPpEMPn4FFC9h4P3
NrAxLMYx/NrmPn3mP6xytmEVKcE3FsDJDUEVBtk3f3xbnJ/1kKTlBdP7x1/+9Up8WOps46ggnRfg
qkKvp7wzKxTq4/QfARok+/t0yyGucApo2GZ8QpYSVahp3lxyFZ+WHAALBecX6OIhyP1nTAje/IZw
65/fYCUnhPv/HzXM59WUD+ucXTMH2o3MNVhnfud9CExxYjZ+AubF+/pgIisukvz+0rgDVBw+tZnf
t/sv4Iqq+dD4KD64rrtvKkTzDFoWg9qiMROOw7weGr23hYActVtHQAEeVV60YT9Xe25Jvh78Zzi3
jQqIFQWu/72r2b6ikK8Gn27TeTsQbW97kT9KlTphOxfb/KQ+KI3cQqYQszDdLFFiKJsoQ1VsRZBc
VFUXcqkjahXxSEia1NTe0GbeLV0djaSYE9YE7x4FR4pj6W86hQ52nx8hIgbxySK9g67hQ1/UTXTs
m5Vo1ozdwDVmkePp8A1NYkyJesq85mxJUtdP7Ca7tiXJw4Evt1WWRw0N1nWlr2lvH4tO3tiWuVJq
PFIjnnzyyqhow9TSc5za9UvReRKjcNSOtMBst9ZQBLItDCeLX6NNIkWWd38QY5jJZm8a8+YZtREK
wDtbLGHv2qsxt49kwfRqp0YUX95Lp10pX11V0OvFTD/EaupgL/lr33e4bWkZ94712NZ1EmhyV5EH
7vS3AKXXoeXqIy+CK7/sQ7bkLzKogfTL2b4MgtvcUw+aUaicBs5b3updL8yeNey2adIidLi4Ljii
PdvVoWAjSL7HNMwqf+/k4z3rrDbUVbBtcwzl5/h7BkBtyKoKCMbCdUKi9bfaca4yPd9nDdlBwuMJ
otEo5KSRg/sTVfO8biREzYd8l2Xlg1vJt6Bskce5zXOHzsqsWFJ7fNXbEErOaL5bKIuEooBnKhF5
pXXMBlijsG5aOR0V6DYSDPpeU3/cNgX5pnp+E7TO/agYRl7YoWd0p8o+9mz/lyxYJKEqENoLRAuI
QvEMj5bf7k3GQDNamTkcs2E7E7okYlRWJE3xbZbjwba6NKrqCgpUphCxb8aN1t5OyLSLelavTcWv
Kmx6SOzs0OdmO2r/pRClCFEuAalYE0CuXWNYUcmjbXfblAW7mrm7ReZmr/PlV2OhcIf09kVzSJB5
aTjk3rc+pzudVclioO3edpG1+G8cljB5E3an2lps9qKgKqEmO8o0LKbhvuD1ozumez5wGjpdik8W
3xRokyIfoWc4OYBq1d2x7+bjYNc/iSvux7lZN451Y/wHU5ofTJutzgGOn+iuAFUKn908FD2KaATM
ivVoH7SSOU7rpzOhZ1RbW6su7tH+uOlyKzFzFatObghvksEd14ove8qmkMjg4Pn0+1haLyqbrhwK
wtM2f6J4kfrGWqD1zUJn0Ju8ncdkqmCcqrtHHPjq9Dsy92vXVlFOwJ/TTUEYEBIbSzgw6bILddnL
TZP6sTV191O+YCJo6trQKoOnluJJ6vWDV9M8zINm2y5m15ckAdhnVbvpkTLxKnpx6/Zm67h+6JBT
FTS782nax0smb0rR0MgtvYj64hG0WjDCLEGR770bhw3r3Y3UEjIh1QRdSbr1WF+jstpHfaPgIxRO
J3fDGrDi2Vhhx/zYbRzwo9WP0CVYl8StwooDOTLbJEybpQprbTuhxpAbitjmtpN9Ui8anN102NvD
E+uDWJjp2u/Km6qbH0rZHBRjIuxtayWoLSJTsSIU6ZCUpvo+Zf6JiQGSSlwgyOi2S5evNbUWXKss
cVT1s029PnTtejWVDuxqcZvQk/SW2uMNG6pjzYJjn88PWeP9KguWDLxPitTcGVG92FX5lHoudHFh
lYtiYSpN6Jf0UDrywC2yrzr1jsu2p27zPbOldViEc0cXfdX6y6NyeRv6qYGn9I+dB78/9d1KLdN9
W9J9QfjGlTUCinprUrBENfMS0raANJgJbU+urGZqklSqPGwofe5Rqh6kdafyaTX0zhiKMrsbW4De
AmEfaVnFoEi6LQfnsarhvjq/36RK7drc2QU2Cz2H3PluunHdOYaQQjjPczIPzZUUWdxoDAbU6TXo
/u8onx9Hh7zJYPkJ3VIZ8sZbG8tO6jpvwpxmsWsXO8eprhoqgm05ia3t62PT9ShZm1UpNSTtA3Uc
ES7lAwhuhHPFWyQDpVGYEqFvatBRI4a1DHjoatiImH71SoMxc7agMlsN920DqIhPyvtqYLsShXcD
2YfYp/NbI8b10pr96IyvvcO+L6M68tzeyTyPyyy9ot74YlX+D2qXMlxYvWkavdbM37FArropj+u8
P3qiXXOHhaf7X87AUdXttvVJVJJuFZAlqazuFd0zCHNTjOxn9U0z4B21FrTNSrzPIPUyrLVPlvBj
MugPtizfOehIWuO46gx5tIZyX47N22jyeMxMonN8jmZsb7cajCT+w5LNUADNna1vqmPfs9uuzkWo
2ENeyl/UjDFlaUQy/8Ui3q1qMJZStP0EZhMaG5te2RCpCFs3fTGy4eGw1D9p4dzaw/yNcLYpZpMQ
kseNRa+WCo/L6GEWLps2zpQ+dJBrz8fTe2YZqNEWcOkVSumTnZip3FVuWYZCov0vUPp2tIycztk2
fg6ZlfpYkAbxjkS/a6bf+w6wtzpfL8uvpbF3o68ij3dHpWi8QNgkzMQQDQTanKmT5E55KKfxgTXj
imtxkK5J3HTcp0GFkvQS27aJHWI2BqQBdm12LBWPbhpEXb+sQMwU+iJ/H21ISHmNFU5ygJpF027G
QbBwMt6b9K2kHcxLY/l+VA79sR/plSHui3As3Cv/R0H9t5T0G5hWxDIaZ3y6dWprky3iYFcgieeQ
hbK6TesED33nxzYDlCT1HxQMyitAAso6OOVfrtvtZDm/6FEea9vfY/5Jh0WnV0ROh7T1XrxuwPM6
WKH0/cSqdWwFabJMfI2f+i2AE+RcBmFBoJGCWEv7diLBEm/sat87VVLIPrIhkc4rurNMtc/LaqOJ
H9ez2VUMbCIDJArr/j6oq3ga0qRw53vtdzt77K5ljglvtcTaFNcuKXc2jFdR78m3Mfc4O5uTjkVq
WkA6KnTa0jz0BifyfSesq2HVN3g1iA0JLO0Mb5M1qdC2CESYuajgNYEl7/NDWc47UmJwP89EGamh
OVKMxYR2IES4VDpKVQkisAVK7+ALdgSLDa2DULfLXllBGbaZe6tcc9uI+YCoZI0nODnd05OhjqQ+
EtLtm0E+FwTa2aOfwCw3aqTHbNKR7yDApD1GKfx+7/rzrVMECCjx2rrWpqag9BvGrQzYK2AIqEWS
99Zm5Z537Y70zWtbqRlBOP3B++Y9DWoTc+J+010Qp22zPV1PBD0/qbdcU6H23cmoIK991bMM842l
jO2Cw4mAzFQXP0QBD7iM3vXEyvtlxuRMVjrXw9DshC4SJPDbogINy2yvxExfrbQOa/BEFg003YL5
h7RMWNHil5zKb8qbXrIa2hFDu1a6f8pZtiWpvk519cMHPjBsR+/YCbkyzFqlrNmCqXPNhvFdSVrF
g4Wr6c/tVmOCpkzxxgu6TVX2bvdsHejiJvD1nVLDxlXgPlJ1+754aJ1qv7/xZL5uc4xHw6FnC1vj
nY/R9br3Rbb3iqUPc+Lds1GvKlL9qJEb5XkWc2q++Wn6ujRVZGUgzlFmPy1wYaKSieD2U6P9707a
iihFTIcsPbb12GAELAtBLLl1EaMuno6dnj6AHSp2EFilBaYFrDIakbSAUR1/aPBuVeyOZt1+keaN
wPTLuo+Dud+bYdn0o1zXvZWAeum1dc0eVKy3YkY/psIIiqSvzUBniNc3YY3hTY7nQJt0bS3e0YP2
JjIFc8xdL5rb4DBZ7TvEE9Y+8fa9tKqQIU1zltTF4yZv51mWUHBXBCSlczy2/dr0c2KItSqbaSd6
uQ0yEdll9jxN4JJ0+IPMu3svA+tUn14N9ThF7shWIzOHeUkPKvUOrPWh7lSvmFP30Mic3/ggj7TV
62mkt4PjH3yveeDBVEW6ZXvimSuKnm9nygcxpjGTWcTBbstTvSE+bKpMndts8XnYlnKKMnveGssP
Z0uuMs5jCLoU4TC0eHWaoyRDVEkPm8niyfSbJfch0Dws6xI0nK3RYF6ica1hAj69k3YbIXUITQcF
FVndGTI/N1yuKaGAu5trNfqPtR38pKemJcUm9v5b5hW7WlQRymWbmdfboC9gv+C0CfqtkX4Z0YXf
C6aR3w236ZK/camA+k7T+8AafjYt3XEvj/uuBnEDX57KBdeP0XRPMgQtuV5jaDYuZnvrw7D9eYBn
HZq4bbrpRnXV3ViL2CsGPErzDrfJRKqvptDA2TWCPfVq+DXZ4Juo0zZsJHizOrFCiLmWbRt1HuvC
AXXZY6FOCRK7I1Tee12+6xhS56IavJDk2dVI+X1aZc9ZAQsvqRcuc389Kdx4p0Kiw00ZFkGVhbIS
81rk02EMnDJ05+aAcbsb01pRKyw7YiL95gga+mOeFHT5LlCLNxi7D9Tj1KagQnWJCO0he6Hu8q0h
6Z1N0r3oprBNx19pRm+cFvUfWh0ah93VZnzAiMrKpXDz48CeXFI8OYV4lRoUIxnbBFn5xGyNy2wF
SygakI2cnFHRWjkAEOpp9MdNb5V3hcTFdKeHMYVMLK3ula43EzYKWt6Ylq/pYzb5P7PBoWFjTVtK
u++D298UWoA/y0EL3puLN2vUCZNyWbmt2msr2M3Mvs5beBJn9JAMpOabTcSV1FqHxqpXLmD5Jic7
EVQrf5nijKl1X2RXjurvOfH3Uqc/ptEkk+6TDs7JcuhzjjvvldmBLgrSYsB8z/ZL4c1bYjmRGXsa
ORNQ1DNd5wH9UcwZnOOgNh0JIjP7sRjzbcd/NiWHO9arvuhvlcSs/DStlq5M3Mr9WXkdPBCHo+ih
KxQKF167WLb+gCQ6rSfgOCTeuZpwvAfNcJVm4lgGesW6eVOIYYKLpcAf52uKpnQl7LVQ6TXOvov8
FiTtHWke866/MRSaN4GLqW/zM0UdqQJMiQZTF7p5+ZjhDtdmuO8b9u478iHo9Tog9WNKim2rMEFT
A4y+QK8Sjy2fMbHRgBYEHQqIyq7KDsnEMuyaHqUfpRLR+AnVXZxPZsVaBLyT5SV5Nby0toBkjAPa
pLpcDzPIYNzu1ljej9qbHgpePLcWPdFBHDxgaRxBEsHKnY/JtXIhTTjXGE/tO6i/FLeVg/gmWLoX
bjwvdFh9Tzvlh95oJRIsEiKbSNz4GBXsjXdTKIwodPQOCFMcEwRPQDv97Iry0ZuGt4Wl4Vxi3koV
4al4MPbmiWodneLYUrU3SpoOoJrimiGbg2TeNxmI287Wq9Kq39w6AIvP6N/qrn3sZR6jpHmV5+Su
tqEw6sBjaFLji6D4k4q1XYPka2qAhBfe26y9q6XMfywe3vG2rw8zkfsBT0BUSEDmA7nO7ADET36Y
YVvTKd8avOnDlMwp6iN4dUbJw9xxt7Ur171onidngXACsDiD9neoaoZjU/+YJxeBotmCYhkbuCwY
0eiXddapR2fg+1KlB2HmO+0BIp0XBWbayhXNhk2JLKjJEe7OHUOqTYMI7KFHIYc+LCSASUu7Mmpa
k3qILC89MEnvgFz8pVwngR5BTAjZ9x7sUJPY5u5VS5uXenR3Yho3KffedF+40ZTrnd9nz5TJTRZo
K/KWNg9HCMb5FsGz0RVRo/R9K+cuJHzswmJBfCXw0rlQ90xMkMULnCAwtf73dDT2Sulp29c+/rH/
w5vzn73LVw1DnU76SPWybkHfFsnF6YdACAopQHFFUFP1BBRoUcsIhVceixqt6mK47UvxE9Jo+8LQ
l8Cyv9VVcORp/lCwnIRu7V1Jy71fuLiXfZOMqA0OpR1RaEllfpqF3AGPfl1vWpzenOEi5yep4BIv
bFfiyS3VvWmnFbGsKzLyuESZMKzncXUqdtGKo0KAMi1E5tdyYrGGb8PA/lXhSATGCNBzZ1jDad8i
HIN4lRfXdfFaDtUGt3U7LvQKgkJbVpEVZH5+8lTcoUD6a+qLm9N/79P6EQWhpCi/La1913Xjsz3K
66Ia4wm0KKi6x6K07oqK49SnfLWMAA5kQbIE+RqDAZt6zvsQI2+H2g2ug5q/9dOwIG6pj+ngJ3nh
HRnv8tDtZDjYw03uyV8jMmDWqvXSuW8sMA8uR4bUOrf+6IeGOLtsLGPY4YPP5y0Yo1bCCoawNEyu
Rz/bKhGEg6kf6YymnoUeJW9uSKGjoaG3tl8ddYoKK3gMHsFEeEUNdB9dsc4pTfQA/DMpxMEZlp1g
/EBotrJTZ0IdAKlyXyRdNXYxeHsOAOotq66nbsgIKo11IW9d5J9ePaIEZW9Q5txrxy4inQdJY7yX
zgzvltU8l90SAeZ63Xc3A8oozmy80EcxJaoopvXTrFkLVP62E/Exq5En2pU7jyCO6ZyXZWRy5dnI
pzmewJY9j2TJ8B3jTd2yW8hPfhfLsCd65iGbzUrOSEdq696Q5qYXc5JytUWxZkUWdfAnGs8ZfVsC
tufGSdK+SjgwXTHXzbrWY1RVvh3Z3bhOLYwuzf0kkLmYl7p0p9Cn+db3SAVRzi6Iys57oOl8xWdE
yIA6Q2GLwOxl97TwGmEIJIfseY7zNr/CbkWyLaFU5dtrhrjDy6Z9X80bXpbbzGZ7jSw49HDlykKs
Jg3nmucQNLfteodK5rNplmbrupAxaAlgkTNlu06h+Mt+6QJi0E52jUz6FhQByNCn507WHfyT+wpk
HyrB/ppDf9HNi52VOndAcu6a2Xnv6/xXurg12EA6HSJdfWM5yk8GQ8GVi7IEf2Q9nCDt55uJ8AcQ
Sl51WXNse+swC/dno7Mg9Ni00n6wBSEzar+djScRohzK+z6bap2n5KGap5Xt4IqjOr5Cihz7fgba
11GugsLEy1iFXeOPuMHQ07amR2L3m8x4e2C4dvnSbvo+/WbJ5U3mzn428+OcTZGCHSdl5iBKYgOg
Odkxa3D70uYBqcN7YKd3i5Vv5sV6d+15w+p+XQ5vI3ap9QQ6LEqEpV1eObwowpnNB45sx6bA/k/p
XpbIwTjkTBgoryz5GpxyNdYluedEjUZtDNWHjI6HBfeTcPKztJVYdSO9c2gbO7nlRaSDZoedhjb1
IAs5qHsHQezko1dGehSwWOTYI49yjxy1kyXQRB4uNFgvNHLpGZAInI5VkXcAEjnTjDAfFdb0Mc9k
EuR18nWT9XOAwr8t4/PJ68VljWE+sOKzUWHT/ZzBhvH1Che77GfzJ7IvbMy6oCs9rtxVjW5juRG7
ZlNv3aTl4UXllb8HJv7ss59BIkBWMvg9x8SmtybvCN+2oOzdVRvIoF1WGb+we+yEPvqARBPAx1J+
Qm1DdM2LHMi8oOC1P8m8ITxe6WsEHheAGJdWPOsSd47b5i1F97atb6TezOklKvtPiBOwfx/6w2eg
CL9Buj0xdFYdsO3h5qxlfAAN5lrEPy4Yxqcn9WGlswY/b1q3HGfgWId4Ssr9acLrpCHTxtaeXxgz
+YTt88+vOuvwl5OhyOwAzCqX0H0HLfHNSbwxvWE/0nvr2kBFDEHdPogxPgeyskuQxc+hDIHvBGgF
Ovb5EE8GLKAjSmZiewAgfaXpDWDykeo2Cun/17v6aZ+d/V7qzCTdrkWSPGAp0qOMJsPU207F7ddr
fGqEH9Y4M0K7aYOUFT0gn2RXkIeWfP/6/1/6htP6H67VVDMiuAsGTxtdUxUcOLKHfHj+epFLZ3Jm
55xXc235+IhcHZDXZ+WxVqiUPEiMCHy90qXPObNzZRi61DXuLMa21kOnVpCz2XvSu4A9vHQqZyau
eAo+PI1l6JAUwxXxLmzY5wCV35Z19iihjy3AoI8NQyGtTUS7YTzi1ZUDJH0gVspJvt61S59zhnTN
PAxs1MMJ2jYsUZrViUUuqcFfOJjz4f5U+nYzZ/gibq/b9tuy7Im6hDm8YGb+2XNE54UZ5skT+fW4
WhIG7gezreLysducaIaBVblGDXF3iQT7H9b/vyFN/57W+TR/00kzWxR3aIitXyiQgLTAKcBDUsVo
VXNonwbggyiS5bu/Q2a1oTdVGwU//k9HeD7WX3oWgzgPZiEspSNUOO+knv6bGRWIKDHqBtCGPJ8f
hCyUzjCBAFehbtvx1UuzCEylYedcUk78PIyBFA4UO6Hf5ZxLNbYaKkpyQn81fQuu6Qr9sGd+GJL5
aYi6x/+96C+eK+56WAsyH5Cu/dMDdqA7UawDWmoUd+iAqRk+Y/314fwPH/R7jTMvu4ARr3BOaMET
geaJ1BvU12tMpm/b1XSRw/fTiBa4LCg4uJ4FefU/PyibOw1wDOaqW3nnYSwrFTtD0kgFl4aJPr1v
HxY681I2x9BZ4yH8C67tPn8C1CT2CEYF+2xTOPqC9X3qo3DH8KhbPuzv7Ku6ceGFd5pM9DFMN+zk
/yPtuprjxpntL2IVA5hemScpy7L9wrLWNnPO/PX3QP7uzgjiDnbtl3VtqWqaALobjQ7npDzvQW/r
D1Z8IYBZTR1XgBxbIEAIKKJgtY9c053vmx0anU4NZzVbGiGJoghbkgyJsoa9P6RSC9tM7CrMLu0N
33zD+lv3QDdzkOID5cd/17930hj9i8xsIYT2+yogVgdEV+SCAzr0EjR6AWQEodjDdYEbKvhOHr0N
LqKKQmnHMeogb2lRyTc+V4NhtXLjir8BxARduNhH5sKXatGsgb0gOitwJivJPOYkP+TZyglqN66v
d2IY7YtMYer1GB7JMB7nSrNNVIrVWOdEL1tDAO/EMDo4hWldqgpWo4zpV9ms/Dk09mKf/xUW7UGP
ULQQ59cGnSipkfN0hLdEJgjIlDrsc6RJ31DG6S02H2hu+FW+1W5lL3enYL7Vf2f47XLFBvNiHVDT
HuIYmhKr056EgZnt5MpZC1SMnsP6flzuynXhLXXDcb0TygQKYT0siznihRKjUAtCAqkKOvWGPr+A
uWMrU0ACYdf76JyKLZXTOC5zbMOgfujCNlaUADVNQEe3EIj77pO4H9GdgGihfkRUgE5k0SkcPGl3
6LU9qAgcZKvZ5UDvz22TE8X+g7oBgw3UVqpqEMYJGUszlsYMlycq0X0Z914jlkGarM9SrB5MNJ2O
peYPdX9ojYjTB76tbWfRjEciI8hBs6rEYuNT2jyW2a4fOU8nngj694uNLjptkkiJsMxsFXtNs6OC
zGam8uaQtpXpvBLGA6ntMtcGwSauysMAPkTU14jUoF/3uADV/Hf86lkW44YafSpUUYasVg+k9aiP
36f0YcAY+HUxvJ1j3FDVt+1Y0AZyNAuAaXSyijREWZ0HB7RxpcMMdQw9SXityyxDNtA1Rgxb4xWV
xY/GtAfZ1W+t428Bb/p/oQFZI1RynmIdbfMlBBPE0gdVxQMgpJvBxA2Xq3hL8lwICcM5rtHDBNiy
XrxT596tE/2mjpbnZF09lPPxEmgG9/oB/YPlnlfGOBE9LYXOIHix5XEro+sjlyxdEW7FrNoJ/TpZ
fbvcmYMe22Nu/MzE5DNHPv39a4tmPIcWJ0XfJnBiHThHBLRq7vWH3lo8A2VyGzGGfV0eR1Peps0u
9jirDNkoWjjsKT311aEoON5oKxP37hAZX7EIaZegXxwZ9jfo99wp7Bo8fwAO8XloulvDV5IoIfEn
SZgnVNkrz5TaGgMwGPBSb9EJCcZq1EHkXXFsnlBKtzHu9f365m3N4r0TyFx3crHk4dBDID2s8FPs
1S+6Xe1+QX6mdvbIQ3bajm4vlsioZ9LNSRiivAuJ2p7Sf1d2YasnZV959TPhxGYbyZJ3y2N0URdL
XCYmgiZpqNDsNLWuKi+WEam20M9uHy7fyy67Af1pwNlXGpt8MIKLVTJ3WAaosSGLkf9b9pJHqQpW
H832QL3lJto3fcyFJEY9w3jIlYHAkQ174150x1uawG1fKj+xKdEWOmKQ3Yjd3Bd4IcKmoV9IZm63
ZRhzbdAxt6dAWSlcLEFgQge0CiAw8cx8a2Dq3VEy9xtqrFOjD8gSARllcOsdsYdT9my6OcaIhZO6
R4/ziff+5yor3fwL5zJ0C8alE8T2nYseAZtiTvY4yl/wizxl3bxaJaKYOrp1RfNtdutCWD6lbTaa
uMGl7rPWixYxAxJznrI8GcyZqWumo7cCC4rNW9TLRAMF2fyVo/ybLhkMCJopAo9bYxkI5VqZCkLg
MQXyUIfP6F6ck2OPtuz+ZsB8R5o5Obj0MOuZ7Mh8WBSO8W1axIV4Zo3FVJZ5ocDo66W34+YLumHN
zLTH+VWobKL8Z4IfvDKxTJGAa1HDf9+rSLeUaz9NBKCk4C0LD6Du6+f/jjSC6wCFUw1URbLO7mei
JHM201hlMc1AQKttqCKkiHlz5pvHdiGG2bcS8BGzWkE3UtN8KkrpRet/o272biWMEddoR0xMzD2C
BAlNBLdNzrmseUtg7LVesiEhc4WR2PYObZRJxjEfie7BB79+sUfMaUupLqaCitwMraIuJsDFKnsM
llv9fnaV+9WmU/nDS/jfgX2hZGA7B74XQDRA6/leybIVHSXKSB//QvNpAhhSYqw7QVU5y9vcvrMY
dk5+GmVtHlscTynOVt616Gg3revOgSeCCThETTFjoiI6rZqbXg6GgvOy2w6hLtbAxBd52xuDbuCe
yI/GvrmP3MxG56on+KVLkQFV5/p6tq+IC3lsiLHEY6cT9BXS3CC9BQWwjRQ7vFwgjTe9vh2MXkij
23txR9RRuprjiBMiPoJrC+wHHniI/DgobnmRGu+kmMCiRHcrtAGiFjFAc1XEw8fjnhTjbzDr0LVC
CQGYwwNBKIAgTrherQx17spDExiv/Lsd7F5sHuN9Ok2f44Kqd34kP3+BRtZus2tdhIIA5c65xBGb
ty0B9q8IRGyMDjICS0HSQ0OBbuTJEQ1kU/yMpsTf0r+zDMbldTL6l0IRMigDYPEwACwVoz02hkWt
dM8r4G/rxFkY44dS08D4IRhGnHDI3EHEJEwy7/5sQSwxgJ5HA1EnyBD3+XfKM6jDgKfEWpD8Epzs
hSOOOpwPHv18RmxTQKtLwio3eK7mR4pyJVmVrd5MeN6JB55FcdThQ59KJgyLqNFoMo3tFrk9MU/t
ohE4L2KeGMYjxeiMJUaCDVQxKwRWIvOHPHzn7Bo96Gu7RhXlwg/pch6TUkPsH56We4BmVd8oyGYK
6FdxV/5MjrovfAUV7l4OdEd75gjfXqChq5qB3i/Y1Xvh69q2YjxC5fuutjD9vcNEwJ2kmTZatwOT
JJ/NSf1MhPKlj6Z7fUA7WfQ0oNmxr6KXoi8eOJ+zGRMAygZYbAagU1nICIzPTKqp4EVbfx5cdM4t
FpyZJ7jmc32Iv2EKQQUmbcLl/tzchQuxzBFg+j3pxxyhSCxgDFZ6FfGPOj9dXxxPCLPVsaw1QBfB
2pI12suJsjMryRdH3kNrq05O68Z/7yFzF8xVVSlzgSMtfiYLyDoWVz6VFPTebwNaJC8P+QsGXxzd
Nv3lCGCY3cxJvvNOkfHVmakVANxMgNqSHk1jwMww2ru1O1RdOBHQ9r13sVbGY4thZwiGhD1dUN9b
j7QnYLRm2/irRX6gtLkvZ2rvH2z1Qh7jtNGIl+kyzadXP5MbEAA7GfrjMHY+Wsh+gtnF4Pif7SBZ
lw3R0ACK9QF9ekUnK+b3kLxdfHL/q6Zoutk+dsIjGnbB2IiBtNLiJc82VfVCKhP4ZSW+ZwUuiSMY
z+NyzBpMXD7+hjVciGA8aySO8SArAC3Jxm8GpheNb1LOUcPtePJCBmPWRZKQcKBgbMTHfJ7iRPvE
XvezO+zo9ccLKHmbxti3PNa9lpZwIjm2C3PjQr7ves6S6Bd/0L+LFTG2TZq0z7SQHszUeFWBeZi1
4AQNvGUwxhtOlTpPBlSciNGumiZ3qIxTL1Sch/h2+H2xFMZ0BeDCh6mBNiLaK7k+/UKmR538K79Z
cYO7m7YynK2IMdtQLQcB83hAlzkNrviNkkkrL6GTvoRoWYqD5E4BWtpyCB+4nK7UUq4cGFsbWWcz
nIYcaq6d5Dfq0cSXbylc9r8B5Nr0u+dlvm35RSQxkyjuWnXG+wnj7lnuouvVNiI/ir5ct12eHMY9
5Kk+TgKGLZ1MNjSrncgXzOM/9qb5Ws8JRx1ljsq/XQEXixq1DLNfGNlFUN7TOjLiSvBpWo0duZGf
WzRJKu0xxbinZEBA47F7R/pi3LTe9TX/gzMxNYAH6yYiE8Yu4g4Q5GmhIEzLrPL4KxONzmggOqBq
n3i8x/C2GZ7FMeaBuT0tq5UUiiP7HYbqUVQro+/X17SFEiYBh19Cs5kKxmuRcVl6ipHndkB4K92a
gfpI9tRHGsfITfzCpa8FjOICIbHZAbbDmQ610554gfz2DXfxDYxLK+JI6foV4cqwRyEP9APlK/JA
VrSLfN2XndrHYKTJ7V/e1KoLqcxprnqeN6aElWtAQMmq4yD/vL63mzZyIYA5vx6wBkAIQJqpXe/m
5djmP+fMJyXPi276lwsxjGdbQTYwTZjIRVZ9cimwsEQZRSikZevnvs5RmE2lNKAssirr6DpkLu1i
lNG/2tNdK78vAKaIn83Jvb5vdOM/OMwLEfTgLsy9XfpUnUe8IVOjejQS2RZGBeOL2V7p50+dybtQ
tyPIC3mMCZioeGq5DPVDv9tNFEgBAFxsgv55Wnv5F1fR5hv5Qh6j7tGYj6Q2sIWiX+7W3XpY/exJ
tv5Njz5VsWtbyeh4Pjf1uAKywGmix9Q8ReYxUYARPv+1ZEBB0TmXAk83GIVXYg1T4jGkqfouEoKh
DQpeNYInglH2qZ/LThVx76QROo9LzVIN060abnJrWw5qEIYqSiqSxe91UNSBUTAUb5np0JeODRLT
wFjfKYDbtwFA6SwHcqNxgX23NeMslblVw3FOe61FqF9oYCISvgBUqQP5/HRoTMC3YK6wl4CC8kWa
ODfsP5jAWTBr1UPcknGNaOG626tWuyvc8UV5mBEpF05+zy3o0t/7qJdneYyJx+gJA5E4tneyyX51
MhfIUa+UBokO5WBOmXue24ZwFsjYOBCLI8UUqS92yp2OBQq3xE0fMbKJqdTcAs+NF9qfANzBnafi
aRJj7XpeLL1RoSdgWAEj55j9M7cx6h8u0PPqGDOfFhLVgHNBIO0lN5i/9LJ7WlrVgH0ZWuKxcGJX
/8Ld0+2L5yyVNfcoBQjAW49UjKHOOGpcqRLcIiaA6x2bm0VfbnIJs5X4fy0ZMjvDOP9Qm5wG3+3b
4vwVjEfQAdsfpjR31nZrCkZqcbITjMkaBNzFYMAGDKr/O9fT3wI/MDs02dTXKV5HXYrqZNn2YCkS
vxpqeweOYfCuAp7iukCOBqmML1oqZar7EveTijygYIsJQEiEmCNkOxo6r4pxPbVqSsaq0RYxY/oU
jcD4WWvOSfFEME6GAEMnJCWcTN8YgZwYQQSAgetbxVEGlfErRjHqa0j9ShkddPmb3ACTK8GQzTEF
9Mh1UduvAeO8Y4xLqYsRvOQdEMcAhOGD3sWuHwF4gHgZJKXPvMYU3t4xXgQYIRNQ13A8AJUn9TdZ
/9PzZ1wIsCNInSY4nNH4qyq/aBqnsL+5AGBmyASwlZiWYMx0UZNFiGjNNVSHXZdUtpyWnHL1dtrz
LIN9aettr8ujiBMxg3Inu4B0Bcde6rRB9TVy22A8DB7NoqPnuLYAVPVleeElgDZD/osvYEwVoFUt
AJFolmGd7RATJ8tdF35TNU4OiCeGNVYTzJ9KSl/fafooCOl3kwyHXNZ9DfBv19V80/lcrIgx2gok
QoIpIYHWZt9S82mZJCsH6dCfCWHMtgsFIPNlOLhmeYrizFowBxLzJha3000XS2EMNsr6cWwoSHTT
IolQgGMcLyXxe4/0T3tKJPvP1sRYbAxwCOBTYE2l9k3rT8B0SAG7eV3Gdg0WGQJ0yoAPQjeYjRON
OI9iCYrQO82nJCidFP2Uwo/8pvHwcPH/xeOFqhYbuaHpBLSiCuSqbC4mFceWTAs2cbJ1q0fOrvCT
Iwj7rHK/HHi5b+oUPggDSpBIgB+uymw3UCmUM6lqJAil5TFODyDJApqpnahg8gUycQRISmmpf0MX
0S/6/zLZ6z0Co1i71gIKQdMhGf4KVQBbACzn+sFtWdWlkA9+wtCyqsc9pSpDYjWdYImJMFhGN/H8
Ok8SPc+Lx7RhGHoo0CS7XKUWSCjq7oGsj9dXs+WOLlfD+AgSA2G0FiFjxETJOP/UZ+IQY59WBWfb
Nu/cS0mMvg/E7Jt0QOzVe4A9czo/cpfUAijcLt8DYunl+rq27qxLaYzDGAEBXRAT1iUDiaNsyS6C
9l0XsTXDL13KYNyEIhtNJSyQQU7zZwXNrWtv1Xh+AR7WEjIwkwAI+x7IjVblxffps/xwXT7v6Jhr
v661tIpymHM8tlbXgJv7Ia2/j0LjXJez6aku18k8Fvq5rYp2pifnSOAiSIFhMaB7Hu2moQU2qtvi
lTd0sxULXkpkIg5BW1YAD2JpafFlNr0OU6CLt4ZuI3POkKMmH1osRiUklY48rRTd1PL9KgTX945z
RmxPRWHqJF/MdXVS9dihgNqoz0m6K3lieEfENlSEitDLNd0wekTzLglAJ+UCTHrBIUV2f4oc8/ec
LREJGjINRWNZrwCFmlYjMNGdeIgB46o5o1ndKW3E0fJtJ3gWwyhfts4y+G3hoNIqBwg9iO4b9SBl
JeegthXhLIbRuKoEBKdEwQqM+lCRh3J6+h1F+Pv3WQIrgD0LKaGEQmbrCmQ3KrXXZmBSiLzrcv5B
EzAsC+YOdBGwLbLlBMTSLkehY7J/TVEn94WPhhCrO5Zu4nTcuHl7584CGS+4aqkEWkEIrFZEEQAA
BgsA53XAE8F4OnAlhulYmpge04JcepB5l+BmEkaiE8b/2zRGyRA4RAAxxRoAc04cChKpNoXX5Mps
wTl8XfuyczIS/1xj40nMi0DKgQM8RoHaN4D7G9ZPC3hAjQjQ85zT3MoqXn4Yo5Y6MHVRAlcRbNzO
IICJ9vlBx7hj4fGbFTibzLa8kqbVMP9Cfe4Q9PljKnFSCNuG/Pcem0zc1GVRAi46uNoQMOFZvGvx
jzj+xpjLxX6xvFCA2xT7dIEQkFAIYUDEnUBy4PrehMPNXN7FzfP1A9q+qM6LYsKnWekFMpbosVWN
v6L8jqBb2FB+TKa3Yr7suqh/CKDOsugBXoSDst6TRS8Jwo17JF5RexA+YZbMoqgZ0SPvNczTBiZ+
itECH4UN/NUAjZNvq3bmLIcngHEbgiiU5ZjhpGJiHOexcsdh5lkP3f2Pb5DzjjF+g6xJWlfqiDTP
fnDpEFlYW+WBVgFaq7hFD8kT54g2r3vMaEqyrGkiuKjfH1FUh1CIFYua9qGvgHQ7toFB6ITB5AAm
GqxuaIW+5R3VpmFdCGX0ogGBXGtMMNw4+abpx24GQdHvXMIXIhht6AtQopfAYnCQjhPqAEB9YeNf
37tNS7oQwehD2YCkIdd0pGZH4UcZxT7Iy59rXT7FYXajjb+TepZkvE0NPIYBn8J6IyE1CfBs0Yqz
pJ+TDjDvKjgHhORO7tBbV2ecDdys0kjATkEPGNo1CdsALUhFJFYikD1/cYYn6OfL/NBT/ekoB6bT
f7m+m5s6cSGOudDWOjayesBuxlP7nEUiwAfNXV4IHJ++acQK0VQNGGKKwfafApwz0bUE+q4vL7Xx
OA6cMYxNe7r4fUYpzHLNBR3T3ABcLn1DMvzILE9DFX3XRIGXyNqcq5MuhDHeQtRKEoHXCXt2BBC5
a1Dq2MJO7PyTYQ07FHkD2p9y/Zw2tf5CJnNOQDaPJlCaws0i6agIxQNIB4+6CXQOXI2NqnIaDrbV
4nxeTDghTkoZSyVcRVf2X5AC35EwxxS+qH37r8vSFEmHSugi0kxEYaxrzbIJaKkicXIxvBtA84LH
ibca3jyC/i+c769L22gQey9Ofu929SwcBanpFFQIhdt81+5gzk72w0CT7ODQZq0FgBG0wbN45Uj+
aADvJTMOX+7WWi7IojjZT/IGTxhDZeKfposo3wfbmdO8cCR+1Jj3EhlvD8R7PZezVnHkU34EUqnb
+OVL9UxRHjF45db2FLRopeKVfT9qznuxzA0QTUYyzkZDWUuCPvucYoqQW8fiyWCsvRpRZQhLLI3y
GggKCr3CoyrI/vUd/OhT6ErA6KkANV7SdbrBF2EU6AYXzcAQo6NUTyBAyYcwkFvgfYNC6bqgDYfy
XhJj3P2YwuXHYD/qndEpv4OnHDjGbv0zTWwJI1jlSfg+Hf57xfG9UMbEE0EpYmSGFGcU7zCYbPXN
oSacGsb2Qf29hexwfjEI5pDoJVgj5ALY817c6Xbz33Ep3i3EYHzIQNIRcAMhcdQCTInrc5nvFvW/
53/eC2E8RxvH4dxomgJ6m29Z8ySlXLTZbXs97xXjIYhAAJnVjoBjBxeSQwFnVa98mw6pdQsI2c7q
jn59MjGkxFF03ikxnkLOl24BMQbC0Ga56YTyJi6BkW1MnFBj2wWeF8h4hjZTtS5XIWaNjwMIpqWF
Y0e8HWTcgqiSbBbnGuA/IN5SIjEw9NhVY/AOSUDUGHktbLz1sP5BkNJeNMHlMFU/mqFCyYynExwP
ZDB+oUwqfWw1mmgQZNuIxWOkC0GX6mAyjDkX/uZi0BoK9CITkMbsJL0YTvNkginUiUESVoJcai55
cdOmml2IYI6nmYS2MI1EBUfNq1Y/98ttknrXPSn1We/fcbBSAztCAD33sXAl6UKSIomqYBIgASuy
6So+JWDmGQxPDGMwRq5UmaIIshOmj0UyOmPt5W0AFmt0NdoKAJXrRuDo9vbmnVfGGI9YNsaiqvCk
kpR6eYHG9qn1jO731OAshjkjUdKrFC2hCJDMr4r5+C/c3LainSUwVtO1VdOMPfYOUUEDgJH9APJq
eQe49BPtQK68yOPBbmzUX96rBWNHop5pdRvD83Tu4qIlzKsPI8YWUydfnfrQu5jlcPPnKbRHjwZ/
5OG6Vm6a8YVWMjet0gqgcB008FzF6V3WZE5cpK866DOzenaui9qOcM+y2PQxALmmRqM+UPTJvnQa
H+1+aI/I/DIYPBON1hROvAnkgBf3bWSd3m0y+1BO0zldxcqUnfV2+NnuBl8ALSbaKZsnCsG98MqE
HIN46xO5iM6GDn5sKSLigLTpoEq9kyb5XZrKvA3l6Otbb/2FnCLMMQmbIp4VAqAjBLkXPsWvuk0b
h0FB6pOHlRMzbd5iFydIP+hC4Kom/dTgreSYne60PQJCUbMlfbDnXjtlROY4ft4+Mo5FSQwpSjtE
uYvgEkF1yvEoF7w+iQ2ErffKwfgVpewmTCvC6pdf+a43cJ8K/Qu8qJZ3XIx7yasRrJsEpIna9CBq
r/3Kq2bxBDC+pDL1UIp1EKJNqDKVx1TlJKZ5zooFBpYS0hYlpTiagZdROmAvDWo4rWiv3lDUAvT7
28IRRHp27Ap3vKlSjjYo4nvlU5U2G7oe/j9V+p0ZtUFZDTtwTzrX3RRPDBOyy2PTjUaF26w3nuf0
KZWfFuPpz0QwATsSeQQMkLDbNXroZG9JQFGFab0/E8LE7Kkg1XkTQRnSAlzq4F2xSMlrI+EonEL/
fuEPyDiFqzzDQNcepEGfBZMngHcYjAcQUqmvJDklTtd8GytwdtY7IeK9n3jXg8J4AL0LxRV8vgpA
m0dHBgoMAkHdlkByh0tpQbXO+7OjYRyBCXzeiZCCOJrqxcltpRzJzLnXN3K177yawviCuF3CVQV2
E+IKkHgeSkywD6CXcbudFqBm60avf7YmJpCIQdgKOELkCcbwJGinRZbB3Rv6fySEMC4AZKCisYBq
xqnEL8BxLduHcORccZyAiB28KBe9r8WhUgE31VpLfQADm9jP3tLKHPt8y9FceRAQ+b3xVN2SF8Zi
EvDtVZ9CvDqitAHhpVEqVl/I/pQbrUXUcV9HxDVACEvE0hN7kLvX2vMaVcAenR6SGDyZg+4VgKAo
Dfl+JOojKLeeC0P1JhH8iFWEXwTbetlb8qr7g2RNpn5MstkmPZi1w95fdVW1Fyn7rMZi7rTR+gMk
jMekuu/zzM7nZR8vKbhSJ7uMkwM4y19XAs7UMXTHdQp6s/8EwlU771+iB5Ibj01l+GE0fhXb8VMs
V68g25Iq/Rkzwh7A13QLKJW3MerMZgniP1V9DmMUxDs0fGRrgMzIXqjAlaODJbBW5xetSl9rQfoC
krcfybB+MYzCA1Xxn1kjYRwl+BCTYliQeFXMe9nM7Bbc0AkvVuM4MsJ4yn5dhkKWcKvUc2zl2eem
9MyusK+bB8cdsw/lohUAHqMh96iCLGpq5WOWlu51EZznJWFd5aKhxTlSCVDtdpG2TzoPg1CWYt6A
U7wFkS5I5q8L5G0c4yuHWNDnZsRdObSe0N90zT0Yvf5MBOMqFbHt5L4D2fvQe1ncW0V0k/cjx9w3
hojfOWS2l7Qa9CXTckh5e//bUHP1mHv9Yd6jZ9/uTtoXExCP6NwO5FcSLBYBGx3oHF94oG2cE2T7
S3sTkIGiihMclehR6Wq7Dyev0obHblF/Dr34SRtB4b4UM6cBnxc8smMk4Hpvh0UFTe+v6mHuJI0V
3bcv62En2OSJoNeQdhu2dvkDLO4SD72Xo0gq426ldFDTkeZ7wVDjjtLkZ8bs9HrJuaJ4wQRbPl8b
YVqUuKQXb7ujiGV0Dir/hlzPIQRfB0ettvPz5ycZO3GikqHTqwnHSfx+18FJW7FTY4KUjhoAUjzQ
7/IfvGI9x8+odKsvwj7wmZpNX0KV12y4S9TUm3oe1QpPBONn6jgrw7qh+dJS9cXBOGam4fyR2bPV
bJWQvB06eEvJ2E9D5GfNF0Pug+tCNpr+35n9B9a5XKxmjHojE4tWNsGiVDWRv3hgJuTOsfP2jAnB
tKLolHqAq5S1wzj8qKRXzlpoeHUlYmEbTRdc7GNLn/9SjIgI02cJ+GEjE2ybsvizmElqgRVkL0/D
HvBN3IQzdcPXpDMPM0NaV31oJIIePZD2CfUpyrpdFaluDKrfNuoDsc3vatABVwOwGTThsesjTAP2
D0mnfQb6lJVoOubggZ+9xH5Zpt6YRS+5FB17ofcpEXGdTrtZmGw5q1zQGO1XZfbmUqjthVJeFtEp
QnuFCbJRsKziI5BVH9XXLhyQqEMCzciSp0lYXoQa6Aymjk4300gtyruaV4ZiZ0nlzTn5TMBqUhe9
F67SngyY/0QfPsYVlf0ShgejbryxiU9rpDnRLH4OybIbFGXfS6kj1yDAzqSbqm2dnJCvk6jd97G0
R18zz4VxFIltxJ3F0FQFmkNeH0G9jUwoOB4dkF/a1V8aAkinvUldXt6a5zc1JgxT5UJIjRD+mRoK
wSMMAEPOiAHgEoQUAifm462Q/v3Cg4WZkg7rAGGydqenu2F54JgK9U/XlJVxkSJyqmGNvi2UTSc3
CZQATFF3CcaMwSPtLk7lVLE1BDz4O55UxmtG8zpktb7AQBfMjhBQiJ1E4SnJPl9f3fbuYTYdsMaa
ZrBVzbER5yWskbMu15siudN0Tt5vexnn32euapASSFmGxlVQiOl7TSGf4NpuhCLxy0J3ry9lOyo4
i2K0rh2KpEfUDJCP7mTKuxzvrvTpz0QwulaNY9oDOxx+q7tbgCbRoekR1PTXhfCOhNW3Ro81FXhs
gIZ5LKcjeh6v//521HjeJ0azpFTp0CFCs0m7KMj2mT95xJO51at/CGfOcphwX0KKtIhMrANgh7oD
1wMCcxsdwy/qKWudwRO9ykk8jWOuPIVjXgDqkAt45Ua4OUs3H2NrSSsL9OuYF7CubyNP3ZgrusED
QAwVRGttFNmd8hDG/jKbnGcg56zYJujcBEppS7CHxI9Qafx1Vq3P89gclWN7oUu1LpsOBL5ONX2Z
h+dlDDmbtTEGQGOnv5WBbYQ2QewtVA2ScaMXBaDpujftHDToaH1V3CUoXhfffLp+PhxFYMEfF3kt
zFiB204MM8iHJTDjH7O83Aph/Hpd0j8EhufF0e29uIKiKhaUHvmct6TjiibbaB96uq+4JZ+IYjt0
OstivIOmiMmiSHBBFFV2PWYPsa0fKJayCWBoqyjQ1Ivi4m1u60f1+/V1cjTeZBxHkxlZW3fY0WG5
N7TY63XJamuVo/I8XWTcRhEZIyrfuM/LuXSLsImsISq+XV8JbxMZJxFVsp6jB4Y4dV8/Zl11V4rS
EdQ2Bzz2PB1pScsYeY9m3u4x/kKIklKJCF4PYXFAP1naTfaMzqvrC7u+eabIZFXTtO0SmT6EMHzX
md/rseIZMr1FP0ZD/69/6OF4r+ugpm9KieBCHz3Jwx3iSYWFFlEfDNIBkov+79Upz/Lk9/JIJqdz
S5O42rITpAdpWaxwOmTGiV9m2U60m6CU1EwZmKdsXkc2wxq0Ox0aYRbjq2AMdkpZuSVyo4emXUWK
O6cI1Kf4c16vyGpGp6KYvzVh7Vw/xE3Pdf4MNq2TR2oTjTO8cRpmjtI9anXuauFTM366Lme7in8h
iDlLACmEZEz/d7vkR6BjWRmA2kqnsg0n8sPHyZEt9NY/8Op/2y+EC8nMqQKCIsRYzJsXm1GmwZNk
nwB+D9yaNCTg1Dq50qhOX/jnkBRNg34dtO49mrf0HsVg+2opfgPkziS2eDmV7fvgYnXUSi/kqYvR
znUoyXgxUHKSDjzaYUAJ4fhNJ5te5UIUcx0AJ8vsgUSAst3qLXJkV/lXjGhxvMrGPBpu7wspjOcH
r7E5SsmESwdshjs8Fgyrf9Eccvs2zen3NzG47lovfuYoKPX1H5zNhVzmLhiS0hC0Fo1WFMI//05b
TAwHmDVrao/ojQit1iaildutY/DayLhKw9wRciHW5Ww2qFe6s6NhbsZAMcfS3rDwpsP65fpSeefI
3A56kcVKBDwEp1WDsAe2mlBaucaby928Hs77yWZ9OuCpjwI4UQBbMVhmulvS35gKe6cq7IQxuvDV
ZRnTX0lMs0M+HFkWYpVv+yalPs/YNiPkiyUxnqTQe62XMJfzK2n6FiHT7gVehMzxyWxKIy9DrekT
nE8hBrF6K2Stu04PgFJ0r+sBT+00xncAsc3Ql0qWMTuAJjKbZhuiU3YUfDmYDjwaRJ4+MN5jWRY5
TGghY5C13SikO0xJeNcXxBPBuA41G4a40kOcj3kTGT/XgWM4vEtMY3xEU6ZCbaxIlDSLtWBOpkNE
XBvWLFomJh8Mq3hSMGdsChZGBvmNQDz1Y7xEpHVaNICr0tEEN+5Roa2epvwuNH8W+mutnBqdl+rm
KSLjKEQgeOvROsK+AMKB1CkmdTR7wtRMHX7/o5Nj2d8xZAxCRPrAFdTbWjuoxqfrv7/drXU2XZb6
va3UYc6zRnWacnXzVbyNei0IV5SZEyNDH3/qkHHcqUIMfu+QY2ecm4Wlfw/lFU1IMirFIfHG/tAB
tt5wJnJSOYvkqD+LcTogi58vCixsDoGc3FuGVHEuZ87NodMvuAg2zKnoc3DCEicS0XZZdq4eil6j
cqsf1JFeuYt1xlcAEpDS1eNdlgPOAVOk6G8IouPgUGIlQbF4kBu8YFxnHMe86GQaKjQk0bSr5CTu
fIiee6QMiFd4gDCuOLODvH1k/Egk1V09qgtOKnrAeIQUP3U8VDGe0jHOQp3nSSE1kvGV9jmp/lpD
3wh7QNbvh46zGJ7aMV6iHGt1bXKaFK9uQv1YxZzf511T7MhNKEqSUK3Q63xnfqbRkeCWQfmTns0U
rKnFcRX0JfJR+TRwpxom+QjuUcXjWKwjMiwyptpqr/DHfbNLwZ44cfE93zqPrsliTikOiRFPEoIk
wJhaptb8qIrpsUlMS6n0+7bLgm6unaVT7cnM/UTENLCRfZ7KKRhRCxpFpLqLJTCE6JTI0lPVtMHa
Fq6S9Hu8Fv0kAnxMB2zNyrDNIXoWC7LHiLbXtgAsVeLInmfpR9v+6KS8slJN+qmJ3WO0xG6fgP29
LsebrsqO+WxqPmeLt+xbFhVNJgZofRU2wlH+j7TraI5b55a/iFXMYcs4UdGSLG9YTpdgzvHXv4b8
roeGqcF37YVXrtIZEAeNgxO6TUvrZeQo3rrMiKMdS1AXC081NLUjn0eH9MbGwn7ktTUGtQi0W2tT
wdOTPpFAymWT2/AUHb6aBBzstNwt2sWT8SHjxadbB2Ntl0GxqDTHFFTUyOCXx2H8KluccGQrHlj/
fQa1wjYy9AaqHlC2mexUMrx5yGwimEFvWc5svcrhIeEVPrZsStblcDCHXTUWAFeOEIu08Us39W43
T991R8+nD4oqBI1sgI6p/88cKDTO/2mUnQBI5qGHEDmGhsaodELxJil5PdbbgHyxwGQnlCivpdhA
yJ0AKGux/SaXw2le+qfrjr/lEeuFMA+IJCcTNKcxoLikD0txXHhCPZzdYTv7E50YiTWgV4bszYO0
647/W7mF97WYA2XFkSYuEe4WEZ11ipk5xdT4hcprUuF9Leb8TNE8pkKB4lGlPJfY8hrv1Ov78c7V
ctl35giVJFkKvUBoRi9+TK94VWd//XHtR3755bq1rc8miyBBME1oVv1GT2Sp9TSCYw4pvwZcHFXn
SNIrBhPc61Y2g5m1GWZNiT5iCtZQKLiOpqP5LcQIv4aRa9rgt8FQEG+On7csJphRNFmspiZHI2Qf
yMI+1ryw4YQAm11w6zUx92TckVHMBiRIqJIyceanKLWFh9gL3cyXBVt47lAdp0Io01nY0xlw427c
aa8Nb2Zt02HWP4TBPzHWFGEWgX9vDgO5QsGTHpTgTbTgLHKSiVsx3MoYW5GbLNCPVZWJuZlZckZt
9hKpOkPV1u/7/g5KB/vrnsPZSLYy19XGKFsE6XbkhaTiQDK3Gu6vm9jM7q2XxCBgt4AMrIaAGlRl
rFtFcQxf2ZWgYXCL5yjE+5ky+oRe6vMoOaUtaFwbZvKyrZFN5iICGjtQ09A8aTSic9iRK7t2Bw+6
0UG7E+hMF3lK/SzIS86xpB76exDy8/BbDGZmHbJsExQiXCM5ZerT2GmO0T0Y/eskv1bE4DzUNt+7
6+Uy2Fk1qRSKtG2R9velB7TE2OUJcoa7mnM0KZpcWxeDNqbcgxW5A4Ia3aNAKm/Wnzp0+wxJ6nNc
ZysuXy+JwZkul+ZF7jGcTCkF3nbwgCFLn9Z0eSdhs4S8tsXgTahqYZcIKKAl9AHqazta9cz3iiP6
0Mu2I1fizA/wzh6DK2UuhEtWY3F1Cn4mZTrGs27rhc75iFd3Cwtkanby1HWgPcXbhizf5Dp2Sl3Y
L+NiLznvibuNXT9DfLbZU9QTImsFgtOmOg/K3ljuIvKtLm/LMeJc4tuf7mKJ8UClyE0BxIiqK2Ze
qN7NQzBw00cUln738osNxveMasnmhYYiP+KEwq+RbC52tIaEpwMHKrY36WKMcb7YiAZBbQXVndq8
QFt5cSdZ9a4TQidN+4Bzqnj7xDjemCsCpE9RPxIhaNHa5b0Q2VNkJxlIExu7C4S97iX7BBfqfyfW
gjDg6hHI+mLSj3WbIJm6tCbmhntvyFWnEHhM4JtJ27UdJrYnZVwrGS1bNV9npzupTo0eQeOm6Wzx
rrPjfXon25VjGrabcgI+iulXvIZtiMxzrKpXCRK2VKf7PuJRUG3faT8dhU1HJ3GbhY0J7P23Y4dy
A8g7XgWVtwzGH5UpKtOepHh+VccUbzwehxHv7zMuKEHLGh6PmCpCJ65S1Ldhl3OO1DtB8c9PxSaY
Rwp8yvKWcRg92Yu9TLQpQxI0s6HKaux5nZwcUGLzzcMkKZ0eobQSdyBUje1CeSW8YIrz3di8stkN
ZZoXqFjm0jkf96J2uo4NvL/PhEyC1vfpRJsDMdhlaffoTbj+93nfiNpfZZPFLBPQp9Wj6rkEPdQV
FG/kUd3xTND/X5loxsnMxQFLmOV7WTIdZfow8fjm3nkTXHyLuYDiuqoScaG93GcQZ+wxT++Kd+Ke
pqtzf+I9QXi7wlxFczTElQj2FJrlN8gHPls5zwBz3PMuRuU2BGqNrV8Ud6bKyebw9oQ57sLSy1lP
gMdTtVP0yp+1xsG0Aycq2GwJXcE+mzVWutKMGiT23U6xPoid8KQvMhSTUPy2G03d9dCW7xBftYbp
g60qKIfeN6TURgeAg/bBh7avOe3JPAxi+58bjMGHEEOhk0y03IrX615BFc/uXYx1BOQ773xx4giT
BjUr54/NqgobAw9zKyuO9VK5o5XfpUvp5j1PAoyzpyYDFV0zyG0sIWTJIEuhnTN0TvDKDJxAhdWM
aCNJaMYCzbYgHnHr7nkQP4/mkzjSvsCn68D0zuvp54lmiaTjakpbVUW4F57RgoI8WrTHvQd6Ap4+
DtdLGeyoQPVO6hqrGiCjcIYavEpZXPxCxLNUQeVB9HUoxHMfODzXYEBkEBopWSI8NyDwauv5l65/
7sRPIY+xjwMlLNuTOA2jai3gMeu12k6FsyH/CV3B+pQzYDJWUjdiMJESV382R+0sayjbGcL+ukPQ
v3IlkGMTMUk2Q6s7wkkarPxeVKq93qhOR+aTJIS2mVoQK8+V19b6k7T0anVsRkaY8rAKS9jNtaMG
Ll3xe8ojleBsEdssrat1ODUzkj5xhdbDU6rurn86DjKwrdGoF2i9KuG6whCSF067XoQbiAon3/FG
IXJth+gyV1g3DtqQiT3aKYcE4xhT4oqN4puycYxj8JfKSWQvqv4RfHcf5zH3h3HGqLr+bHXix5Yk
T4uMzCJp0P5rkj1mIoI0TCpPXMA3Pbe7bBr8RKwf29i8USzhiOXs8o44apHPdqq0vKFvesFeWwv9
pKu1JAKoE8sc9U5i7BfcE6CwsdJdR77rUIHQObcSb38YAArLoVL1BG8IBEkYabcjMD3EvEoY7+qz
WLxJK9UiDVpXfkxpZRgLM10QWbwJJ0KggRO5cu0xMYzRKVBqTBFa1pLxJNXhLYb0blSt/4in7m3b
pEFjjU+DHh2lUfTjEGlcHTkdSAFed37e4WLQqTPGrtfp+dV1jPXqGOyVmuC6CU51U2VTOr2VkLal
jcR0cLjwCVRKMogoTvf/cn0j8+/0L3+W9f/3ilTZ3uyplTRz0XBxTcZZEQ9pGCwVZ/T7OuqqIhO/
zJGBOHSBa9LhocwfdpSGhN9udz2wgKTHr8eNxHJWpDE2KUoxSp9o9jhNtly8juGrRL5yduu6R0AT
41djmDUI8zLFsC0YPZ+p9h4Kmm7yT4zEdwMN8Hn334WPaZbFgDCUiR0x2JIg0AlHAQJAbk8mb5yy
QGu6QyRiVv+PVnYxxKwsMvOxzcmAsN6fvRwc32rnfk1BP6wjt56ck3Pc8UxSB/gdKC8mGaAclWGq
Bgn9+rMzQCGinpDYQSRgOpMHqdtd9EcNk+uPyYBlp5Tx3GuIC7NT9KAhCRh5OoTY8Ip45GuWbcdo
l9UxmLnEmjgUOWCZ5K+icojzL000OgmXpnX7BrjYYbAyb6pE0DIFnULVt5TETiscpFjh7BXPCIuE
4CoUynBGkdDYd1JnEzCKj9+uu+D22fq5EJbpS45mq5pLA0la69Mi/y+EtjwLTCrRLIlZjjmersLO
DFRv2U0gWLTTEdNQP4bLMvT9/+Wq6CFYRQOxEVtZKQqAJ+sHjWm78FhmOZ6mMAgIouh8aXpUBUTj
KDe3hn6QIWsEltnr+7MNtJf9oV93tZKmNFQlpjwAQi7as2nZkfU5FV9E60OhcFJL77zgLrYYaDAb
GcPoKho6tK7fhXL/ItcjRtJ1twn7xk1G6eOSQ68MLchpKEecmOqd8tHFOoMTrSk2qkKLH9XHeXbS
GxB0YphArF3jSQcjaHFAgZFTh3snDrjYZOCiDEGs1AglsKm0uxijE4XffJFuQEcGmT71zT/JQc6R
6sYMA7dpjgPFLMVWoupTkkeYuZz8ckHTQewJHtrTaP9JExio6XICfs5JZPm2qhbEuxotZPVG/ppD
9zc2Mk6eSudgFsu0JRV9rKfgkXZHQ7uVm/ncjIjEMyUYpWKniNVHS6vvwwgjdoL+XTGLx66XHqsR
umPWJ2JWvjgRp9aLIJKnD5bQeUus3yumdEbDyYjBMrGye0OFgiJGToRbK9XvZ4gym5S4PM1Bv5tq
Z5I2ubtk06c+xQqL+NQbka2GbSDn9ZelEM/yIjmiuniQFwpGKFLYpQzFK8l0wxY/dZScIpq/JYYY
1PkCPgYyumNnepneOkJjLSBgkfdtKnzpSXUHurJTlhqVDRJ17CFozMap9AqluMcaYruNJl5/zztR
+k+XZSm0Zi0aNJGSzdWeCVbXOrAelBsk7HChVoGS2NL+OgBtB5QXewwApZk6dE2Jt2iGgFLa/TuN
zuWN3a5UX+ww4EPERcIIGCJKBcpVKhpWiavcaEG/R/n9j57XF1MM0lR9CdmdCqd+7h7k4iQLvsFL
I/KOGgMskaY1bY3ntNsg+qYyjyEvV8u5f1QmAhkkMZXw4sXFTR4KjHc2ip0WTik9Xd/+dyqBl4/F
BCFKogl5rwI01GB8VtwShWLfOFNZMfEkYmDDOpEzyOles+DPEjk/LbNjlqoWa2hBxTecxXNdPSXy
oR2fr6+Og1YsT1ZeEFnQJ3zEsUQX2z+V7rbdP9dNvNNEc1kGE4uQFJdllyJtSAfCyweVCnC4tZMG
qp3vmyO5Ce0E6lLaXfjAS//y7lSWIEvCK75rWrxzqW3zH91Zds1L7OjolXaKQ+VELvdW2+QeW8X7
LEtWppfi0IEYHW9rUaJEWQFlYol7JzuS5/5NAhTDUnbh9DvxU+TyuIu2thSPN0iPW5gQNt8uqFXA
lFpSIk0tzFcLZiH1QNNfc4nzIt06e2sb9P9XNooilDJoDKAKL1R3rTkfB6vA3hJ0arRl7HIciGeN
wZK5jPRSn1BbMp96z7KhhUuHzpYcAYpuQzXGJR7hcgS98XSz78T1Ghl8SUcRGU4I4bo5prYUf3qs
bsM7fZ/4VmRbXuvKfvyxOyf31l5+SLj9kVv4ubbOoI7Y9PKgLSrWrCuOkk42Grc5kfXm4VjZYMvb
YprOCVErEFphkk/2KMcyhmZSSF8a8Bw7dyO/54VgHO9kS9ylYMSZKiB6meaXurtt9CPh6WtsIvZ6
XQzgjLiyl4S+8GnJTEaHSuEqR/Ioo3HDCAqvCrogRpE14pJu8xbHPImsSLSsLEKtLk2+qYpXFudU
+QP+yPXamGgEJOyNJpjYs7w+Df2zFjl1xSNC3hwPV2QD7fMgaJB0Nk1Xia3RjjEghDbNUeL88E68
lX2qSfAnccLaFLNXdaPWYzWhR1cIbwX1vJDH6+Dxlqr6/Rhf1sLsyTjLcSU0/997K9gFhEHJ3Y+G
YOQ9XdAmQOy1x+vSnT9KjoZyXeTy2tq2D/PlNzCbVtQq6MNLZLlmSQ9A7RHgjvCvr3Ozn2D9Ialv
riAZVO9ZCOZeumdvtBeuddMcW793dT/1w8a5bm7b0y8rYi6AtK70IbUKgOOMIuT3sHdS8F78nQ0G
9ut4bqOSXmRz86VD1b/qMOD0+e9sMCAvpzpg3kL8I5T3Sn8c20O08N7Y1IWveSAD5XizJX00o6sW
SWKwMuJN5pl7tGcDisYdL+Lh+ftbjmPlB72eFEUVomV4PkAPzG6dFkXU78C+Yx2kZ8R3bw0mSDw+
lbfhTQX+H/H4J016K198w5fVb4g1VU4WNNC5ZeiVaZCHB23gPGE4R+rtOKxMWLUm9KGE1EGUfQVp
YR1zcPady/Gnh789Q1cG9BoK4VqLNvrOLfZocnSWY/MFJNVv7eYQjXuRH6674ptSxxU/eftFK4uG
GotClCDpTifOFkyc5WDL+F48Qj7eJV9q1L0WD1MK36F8lR2Q4EVfgc4lldj8rooIHm7TUCxLZ5y1
F6VezVu8rucDZVupHvfE/ZqfXqgWKzkor9fXvPmYVy7m2BBkNLrazKhK3g+ynjIw9dPglHta2DDu
ksFTvl23SA/0bx95ZZBJxtZGrdeNgdlJPTyFk5OAIdsU0GnXf9bxnEv1P8HJlTnmeiMRqI66XKAz
u0el2DXJ3tQ4Ba9tT13ZYG44bRkMyxBpuxo0ReoD1eDsbOGTaVP2EYIkGi8jsgn+K4PMdTblak5S
6Ji4nXAwh/2CWYSCU4vluCE7y43Zy6zDJDLykgi0+9eI2//N/WrMDVZp6WRVFR7X4gF1QjfFaBAe
aOEpw3in4mRQyyor77rv0bNzzffYC000TQGggsdo/5Qqr0370qXnLH2srX1LTlrMmQ7guTpzt6HD
HTV5EyuUo+8tVJbasHbG11wXHMUqHCXn4BfPKxjkGEOpIEmHZ374bC0Po+a1vK6T7bj04nhsd97Q
RyD3gmaBK/T10QQnoN2P6pMhtIcSrYAgw3UlrbKHIrQ7q3QnzvfcDrE0U8Z8t67q1lsyfQXQfdKA
5yulPeEIsXR0hCsJThoVJAQ55VniYeNWQlBZmWP2b1LqWZQFJB6pUkh7E4OAColfn+zIgTePs3nc
VqaYvUPJfKk7tCe5cpM5ulk4ls7r5vjdPUzFVBXwguoGrhVW4bYfRwvy4jjRYiZ5PWntSrR2s8Vl
gvp9KdSObmmarmGKkG0akWojFMaoovQ0P6h9E7f7MoCVYcENVj4WAY/jfuO5+atFZp+6zCLC0pQy
npthMH9CffeQSXCMyRmeoYLiWK/ah44KmbskuA4oGx75q2lm33TIaBRxItHcpOygbjChtqx5KXFn
Fw3Ye6vnINj1jwuVxF8fGWlZCALpFnDOiQ8k2y/97q8WpLAvT7XDCLWK5go3fZZBTIZ0+xlT6WAw
r2/5z/Xf80rrrwd1219XEwqzGVuFJbmqdCDFPi9OaBV18lzgBAG8r8Zc0KbaFsPSTmjrL76NuYBW
Qw4y0Yvj14vl14XQH7ACJrNOuh7C7ZK7DEGdfIkL3DDnybiZVV58uPG8+NUUPeYrUwuJFWum8nLS
bXhO7lq7doadehc74T46Izd+pH6/eOCR8Mm59omnvP731/SvP4G5uZcZg4OdUIAxXJV8rbQcSRQ5
fk7PzbUPytzUViFoSh5jlYNP87fdbqQk+lzOrm1M/BerFJFBjqqp67mRZqxEyGzoT9mz8aVIDPv6
oeK5HwMSUaoLwwA6FLcRbjvVL6b99b/P8wn2yYkQvh5NhfygyqBPpQiyA5mbB5RXXXkwHsbX3h/d
6iHF1Iz2Afxk39Fvcf1HbLwkfvEK9s1JxHZsh37GKpHMNFBKjrxmp3n00QR+kMf/HgPDnCYqlqQj
UaazWfayrKy2LMG+acieLD3OTWApnFO9CU8rE4yf91KVLAqKra4uvta6nWmJ42gt55276YIrI4yn
kyQTx0nHdUn6g9Z+7xavFTk5lk3/W5lgvDwWUkKkfkSnKNQDMrRX5qT2Obu/iYCagt5cZCvR/MxA
bDMQs7H6Wnbz7E1WDfry4L/XK3u+o5l6KCzu9Ruqafrfxy6pH1wMM9CrQdgFRSa03UZNvkc+HWB0
EMXCSQVuGYR+p99AaWWKgd4oCcfWooKI0efJjW9EbwyMF5QjHrRPy4F6eb8rbgqvR5abc7i2PfGy
SMYTiUmW2Kom2lHuR9qNbjyDarbu/7m+idt+crHCuOIizlHazKMENYr9ktzXXOrHTVRffUDGEaOo
qSCzgQ+oKvlBGUNvMnV7mqyXdIBeziiiTUO2BYXXkbpREPzVRxgANtq6UPMJAaJ0Kz1K/oDR+mY3
7dA975kfqHtaTzS9AhHVyM4feY0FnM/KNtnUlWz0RoVefUVJT0M3PCYS77rcBpGfO8f21UgmRoag
OA3aVdSPTPKcG8SOzNfr7rEd7F62j+2smftizI0G/tG55TOqEoF1ozyIe8wOgdl55hWqNkgnftk1
ts8kkrJG0hNIfkJg0Il2BRTB7SiYjpVnoYAkuJVbP6KGy7mseZ+SwZPeWCbJGFEfW5KTGL0sBB5a
/a0RBkmsiAiqgiEoaGq8JPGtkbQQ7Os4oME5bSoDGlE8JVmxwOvpnHEOFQcFvSwNCDOuu8W2exuy
rmiGJv7WUq7OnZlKAGG3lINZfmzEj9f//vaGXP4+80hQlEq3IlWTXM08yOgc0zyTS3NN/8bvyH6x
wdxeulaBMd/CGjofU0LoUUigoLhv3fZUgKE/GTnvEd6SGB8LqwRcXF0DPApHpx5LV4tvZpFXvtnI
1tADdFkV62VhmczKAqbCzi/2tO9V3BuBRjvWXd5cwTsQe7HFOJspkVIVCWKlBrlzqqpaO+Fr7tVI
oEu5vTxoINtJUNnT9sieN2es+bqX8LyQubtSJVwgGoYYp8FwppIfR95Tn7dnzN1l1SSTZVWXXMFK
92Kr2kqs7kBlHFxfx3YYvdo05q7qkU4o+xGbhjAaXLW6M6t26FZevh9QLEoOXOpzzsLYx0OZgiBc
SuD7ciA65+yuwMjGENmtKzmQg3q8j1yZ0+bLs8iUAKQlGY3Y1GW3DgcnlcGbjZEeYTY4/bw8Mwxw
gLAoKdV8kN2iPU/xrWwF2sLBpo1B0F+O2G9FqmQ2zFDDxwMPx0nZDcf2LDihn0LuABqAYP+wq4BH
TMtxdbZMVeYL5q+LCOmuqbSb6OPYf7/ug7wPR/9/lWJQ23iclxQBi15LHmS4T3I8ukU5/+X+MJCR
J4NqpQbup7IdjkLT+pkCkUgjVO6vL4f3vRhoMHtDMJFMQEqr9Rfrg9w9Xv/7XCdgoGGq4jhaCKKv
DhlP3WmDwcUjPMgD5V4sQd9G5eW59RPeJjE4EfboddELWUIDwDlGGka4yxdeJxvdgSvX4hvorxxB
l4nekHGR3RFYNxqSbS2fwfnhlhYvrcWzxELCrLTKVIcSmFG/9epLE+tOhRpsU3Fu3k07uqhbGCMw
TYOtrs5KQYZRShETpdpRWiLUKpag6+WnUCV/4nYXU2xldU5VtOOFGNAZZmIrY24PvciJVTc9e2WC
+WoY0za6TkesKhlfxLG0pznjWNj27ZUJBkTTzhTxSDMR7UPjgNbEwX9wh0IdFeLwKyek9U3v+nna
9OyVSSYYqwWUFgoR87m9fO6Xj0J2iKeYty76u39z7ZUR+mlXri2IhjpXUMJxh4+9p/nSLjH9OEZ7
WoTSo7CviX99URzHY+up4gSqYLlDxN9Y52W8syTEYZ0vpTyeEd7Ho79jta6xj6dqzJFO0jtfjZ71
7igqnAmL7Xfg6tsxgCpCSjNqUG50lceBSrP4tWrjKJUZ5VoDr1vG6zXhLYoBWFGOmnJUB+T6klOi
HxQpmJXd9f3hmWDgdIx06CpUCMnn5XWMHSKU0N/k+MC2DVVSNE2WDUlhvpuQdBYI3uHYpYxx9Wc0
PSmEB9kbzd6ISPSLEeZbmWqkLhNBTWXyQ7R5J776XKB/JfwAzkJHwMNZdHMfLCrLXcVV2uAtkPmI
KmnlTFtge6zuciI7YxuUmBq8vlPboPdzgWw6JdalvlM7hHXZ/LiAE7tKefn6jTG0X74hm04hoh4K
C/I2eDnHO8kuA92VDpSGkVe65HwwNqNCZDFvkhYhUJ239qIbThsdx5THtvHOgb18MgZR5WUsshGS
9G8FUhAU+ASNll68l/0aXOxojvm7HWKwVc66qKkLHFclPBTmvRFzAseN1pFf94d+1hXIzRaZWpAA
UzU90clvJLcvUeignQCzO31K3fHIE3fhbRQDq5DwmEe9gmdjXs+eQfw5RB9VXiMRzwiDD0WYmWEc
wu0q9WFUJTsrjxn5dn1veDYYeFj0VMjyBFHJNELbqp4Ppdj64dhwqhrb193F4xgkSAXJEOMFPAN1
2kJCOS6dPpm+F6WE8ujMiek2BgV+cQd2TKeH4ltiYewCTF5mUJzIXXYHNh7X8mhusjpihMuHrDhg
L3sKnZhLUkvX8nso8XOt7AgPEaK8mwS4OyU8QPC/UwLyP+gLbadYLsjOatqX/SSlXUTRFXPz1V3q
JbcViCP007QL/cFbvMpbnOShRN9BXLoid1qBRpPX1smgSKaOmAMu6RnAZ6582rYd7WmnYMrVY+O4
DzvBI9VtG7Yzos5qwRBBZwZRuAThKNuZJP/dpcwynirlTNqMFj0s80lqid1NbsSjFdxO6qy2joEP
9OPqJC4RMbWe5Oc7OmZLXpQA/YF2+ogpJE6C5Z2o/eKSDJKYhdR26oJIYz6YQfuQet1Lh7Y6mtKk
dSrzgdzz6CY5wKIxwBJHglpbVGIAeCKBOVYODF7zyzvLMjRDUi1d00T6G1a4b4qhaoD+hVKLNPv0
Rvaig3QzORXEIBpIvcl27HOrENvhxsUms3UVmaueRDNOHT5ldMxciDY44W45jC7tKcoCnlo5d5XM
5rVGPkSEFtLpfK3sJb5wo9wYD5T3UoTaIpgkEoc71bu9fZdlMts3Z1FfZ0AYdxmPhXaek1M1ca7t
dwDsYoO5FKaGFJPRwEY5291Js6PnZm8cUSXeZ3axo8PuSDed9I9AFLdweClqzgrZPKcEXVJlWJDA
zU2XSJ9N2e7VT9cv123Y+rlAtgUiBgUjUmUCYCu7LSHlZGXAk+h7pxecK++diO5iiXmWo4UvUywV
J0EN2s9UAYG40MPq6TCeT2qbdwo4h4BNc0Z1beSjCOjP6+dJvi0XTrcxdz1MyKgaholpRhVFHoxo
0A6WaWd4tNmy9GNf2V/fJnqAfr/ILh+PgREttkrBMvHx0L/kAJhtU0/sYnqdlvNEeBwLPJ9g8EMJ
Z8ksOzpvp8W2op1N8zbKTpb8eH1N3C/IoEY4msMYkrceoB+aGGi73EmBFZR+duYVQ946ba99QgYu
KpLHkxEDo0DQOmA+w/ATv9vViT2/Tg+tK6BRdnSRCzhWvO9J//I1ywyIgG0971MVICK2ma2ktxCB
czJNBAX1AzRBHMLLGHJgg82BCpJktjllzFJywUvSEtxyhWclPM6xd96cP53yLchd3W1yZtVjuCDX
Oi/nEWzy6vyhpRpm5WsjD44x7drilvDUPnle8zYSs7KKaYyhigvU2NN/pltaJATD277O0PGpUv6n
4LqTcs7CWx/bylqrhoveCwiDuj5Iq89tfkvqb41AOOjI2zIGTJTc0qdey5C2Jud2/phmp47Xa8/9
cAyGKEizIPBHS6l67lw0J/hQNzs2HqWwin1e+8+2cxhoozRUsCxiMOjXwGcCf2Eh43p5m6IH/d0x
CrQAtc4zb4e2I9WVJebbqaqO4lKLarv1KDuyR99RzTEHRCJUpe1bPFVb7tKYD1lnczupM64WcxAQ
fB/HyImjyomnxS5GX5x1LzYfClym111xewNXC2VweU7DQjJV5ERUvGbA9PP4dXCEexp68PucNx1y
ZYvFZmVuko4As/Rkbxn3vfptNF4566Eu8BsurmwwiEw6HbENxSk1UPzhrgZjnKPeFbvZ727KW8FV
Ys5h3l6UqqoK/qH0zRQfmkoYSN0g2DHCs9IRu8h2dfVyfVX0w/y+qIsNJsypp86CuDM2qag0CEl5
4LdGgfAkVc/p+HzdFL03rplijlg/N2juK5AYodIrmNQM/reOY54Z5nylcVNKgogcj6l2fldWTlfl
n7ukdA1FdHo1vquNYi824e766uifvbY65pSlc7j0IDHEKEsUpOpLq37+u7/PnCa9LLO8kZA+18cP
sxVkKqcV9x1cungCc4TMWU+zQUB/6XxvBgu4Msmt4Zm3tG2PcsDwHgtce8xxio1ZH8YFaQH6YqcT
w8TNXr7+4PzudwtneTw/Z4KaKtELBdy0qCBnidNmN2Z7m4E1UEu/NuHD9Z3irYzNlnUg1aDNTniF
9Z81ZVebj2S41funvFpsoh2N8EbOQbJeZVBZcluJN7i+3ZVk/NxJNl2GsqgStxNuZxW8+6rTB+Yr
pRHJ7xr0z3LWSnfpd7c3TMNSJVPU2TffVHQQ5elowIHKfHWiRBSLnT7prrmPoSGJ0fl7mg/MzrwG
v3dWebHMoiNa03t5QqFZDqr9eINuKDc+1fseUzS8x9nG3DLyn3gh/btKBiXDJFJBR4YvOnxVD0iO
oNyjoL3VcNR95MVnzaN58TddA0QM2iu0V3n+u92rufoJDHrq4Rwt0K5CJh6aLOcxAyF665SYTIEo
zQT5Jfk2ubEOmNILru/w9iV0WToDp1pS9H1MnTkRboVotOdqLwofr9vYxs6LDQY7c7BnpWGroPNr
Im4/pU4qfr1ugbcKBj2JokfplAM9IQRpm+Zz1X3hs+PzzgKDoJgu7LO+BqLRAKFw4wOkdJIvxc4I
uhvEW+BimQOooLvCkTcv9E6sdfmC9Ket4n6j1wQxo+kDYbeg+7oOml2PjPWPVkTeceBtF4OlaQmf
SAYY61TrQHTzQNL/Tov6y4Fj34RaHyezBeZeV473s7RT5NIOJ05KZLuqcTlS7IOwrzs8lwYcKe22
9sQbsrfsyQWnlRPZkR2eTJDpzL78SKfMwxdI73nXfZL63BXoZF+GVqnXhSRjjWJxnMezbv4TNh+U
kqflyXF99kk4k6ovpAhRpGQGifwU9QeJp0O7fbn+9L43lcqV92XyospKgtDBENSgr3O7TJHNlXp3
kOtP6qxzSl/vXLAXewxeFGHfZwLtZVKhRF34eLkH5p1ynhzMhNrN08TrJt482Bay4ZYMpmhVZRw+
sgxM9mbYKWjIekM1OtmQ20Vuj/lRE2/bgZeB2X6yWaYKejNcqeZbcmj9QeNOGpsBd5t4QHn8aLpf
3+iizzwX3B7sXRlicKOs53jsMTYK5kfRQ29TfkOHbBM/d7QS+c7WxwFw5Z1euVWgcUKyTf9f2Wa+
6tC3Yt0sGP7O5TIwosUvleixyfoDsVrOJbZ9e15ssXiiVqRXExWU6fJ9sx/ceFcH3TF2Bk90B4xN
46HvWNzZ5a2TZ4kSBsFlRQW5KOOmVTgPZiL0qATj1S3E8UNbqF68yJzjsAXHazPM3aaqC1jOapSi
8u7BWu5nXgvFZqS1NsDca6mgxSNJ0Agp3fYe/HEnoQEc3bfZQeCGWltOsbbFOKShLFbSmoCStoLq
RGzY9aShy+F7EvIa1Kh7sfC7tsS4HyiBhS6RYOnfAVgNS0p9XvzEMWOJv97Mli5HqlKimeZfLbof
1L88M5sRwGo5rCSK2ddRXmSwE2W2+OlHlBoHmLS17kW34yYaOb7NyqMI4BmupBYBlWCdpcyyEfrY
NVcfg2eFCXrLNi8zYsC1K+Gzan0X1VOZfLh+C28m2tcfjh6vFdbixdt11vg2CE3Vp1o0JBV+fg4/
ZJkd31EJRIHSH37nPmDoj//dATVFN2TRBBsRs7gCIK8PlAgg2WMC28kKlD2jk/6VctqML70dvXBW
Sl8p1wwyK106oUaqHfW5+bD4mk/12Oa78kTr1RZfaoRnjUG/aV6WVjfR4w4qmBYUpIruTdP3JdmH
Bnpbe2gtPIxjgGYfY/7IWeg2Il6+LIOIkjUr0aSjUjMe6LCR9gW6lp5J0L2kosVMfQgfeBfpNmxd
LDIQmaXRbAo6wITEp044m4PhN/K+V2Ln+tK20eRih4HHDvFiJ3aYTEj2VMD8B1Mzf2p/s8fREi92
GHBMWqsrhRquEoMk87n8Z3LBs/Zp+j/SrmtHblzbfpEASVR8VazYqTrZL4LDWDlnff1d7DnHrWZr
ivd4MIAfpgHtIrlzWHsnPDe/6NSK5EsHyYaz9f+YdPoHifxNXGNVZqQkRiMh2k5Og6N6qZv6yaV5
kW46l444SYBCNZ3ZR5R9/XK3CUuyjJF3VVNkgzn1rEzNAixfjGXoNjqjD29Vt1vBNoGi7i73oodZ
taeQblHfX6e8qefeCbNGopaINiYh8AtMfbfEX4L5Jom5p9sUyBURJmEyjGiyKCS0QgZPi4dlOB7a
ICtkryW3uC98XpC46VqaK3L056z0aiHnWaIaONPwY/Jo21buV8fcX3z5rnKVWx3VFWx1eYxFq3T/
5DZVTVcluK6aygjj1DT/sexEf1JbW1Vex8H7dyQYOSywgQSg/ogIpvB7gjmkFLsFgLj874gw7Ajg
WkMWTTzYVD2qxuNAHnODc46N/WDGG7f/565YWQuJMC0LxVWJ9oFPt9OoWDyvfTHtActiWgsbk16S
lxQLvnOvsNsj+dkBe6Kzu6fMzQCAwqvDbepRCN9/fw7Do6Y2yIsuo5YfaP0+J4YjR+UpbmRv6LgM
uikPsqyi4KfrJmE3sJEqG/pMRiGuP9Bup95XQywX7DGsruz4bU6U6T4Z3xU1xviqVYIVzgpNVwa1
NQOs17jH1jUrkG7IMHAYZ9P+rWgxpndBLamQMlijOd1F84PRcyK3zQDcXBGgz7iSbVMvh7EUQUC/
pfFiC/1soDsYWUgHPai26lwXhM1MzZoeI9GDLhVF2oBe7Y7Y5pW7067YGZgACxzhm3CjuvpXcigw
VRIUWFYd3QucVBHvQhlxD+NxUicdUCjz/DXQ9m3M0Vi87zOSbjZqUicJIkW5a2+UrPNGqeZ4DttR
3O83+7QPbZyjXgxL6GOKtbY4ESBsKqQm4Vv7KsecbYbb7+/1aWJdq+ewmEuAaOW/6t1oG76J7pXg
Z/R9vp1QFVDt/BJyC92bukNWTYOIKlbzaIzuENOgxDIB+CwLsGeL3ko0p6j3A5cZN431ig5j2NSw
pCVGPBZdLKdagte72qH1lxdk4jFemX2Hu7AfT/JO+HmUz6ZTASyKTjzxfsg207yfl4kfREASNQlB
Yi8Wz7nw0ywfrkvdZpukuToo/QErKc8loRajCVJHQ9fyOUCrZO0bWL8q7svSGlw4aAfCa7zjnYrR
XSRsJjPqZmQzGlvQv4zYTcw5Fo8Co7xELVSFNkXcpfjJHS3mmDaBpaPdu06Otsj6GH6/TpLHMYz6
Koy8bgoFoicKNyW5iPr3pFU4x+KdilFRBfaHyn0Jp9mI7k2gApUGL5H8DxrkneE+aakmHYDZT0Gw
dCs8Fl7qZ8+CT1tJeQp3s5PVlFFUNEVZ1aQ3v2XFe6gHmUAQhzCPdvqNBnE14P9orwyd1KcRyAIP
pcosVMLd0NMWzm1uv9hv8uzKNCMW+qQ3Ya3zECOEr5PmZcbzdabYfrB3Eoy6ipc+SNIITAEQoE67
l+If17//D0r4nYD8UXyFasrDroD4mhcKtjyeBaTtbjDwm6Fz8K2fG5XDxNL3vOZ43skYxUQQuhkC
HVJLl6cwiADrxVtry6NA/77ijjIWlnCimqnC+zfHTOYAmm9+n8iGqpimiXw/I7DplIrRGMHzjnR/
bnZxwknZbkeaWBJqiqYOOiy22pxkVQB4C+SjAQmBAhpgIAVbgbsdOdKN/rTYyitFt4wkj8MU9NE/
uaErwozyG3MxifIab0MXR9BVP8pexMzCCDDNytd4688358jMFTnmIgXAThnRiLz78Lb8MvGMn8KD
sW/c5IbOsQqVZXBpUsG5dkRGE5ayWWI1IBqARlvyKFAKsPpOb7G7/79vmUL0tDoeoxGXRccQuqzC
FRjhbET5uRMqOxEmzqvRW7pyInbQPcOPaBIVJxLmyWoERw8pUMC5xhrmnqOV6PtfI8VopVlO8ips
YBwD47LIth6ULtEka+Eh/222VKyuTme0k5iiw9dQIcLRqXMaIFAiG9EcSx8Qm0/K2xRN7glAYwlc
+T6+JV/4pYZNHf/+eGzLp1S2jRoMKGuU09eqv4mTUz9yHo6+/7XbZPTUgKqJEMC8wdUIDrWv7fM9
QDI8HkDUtmVeHYVxmtRSaUXSA648qLBjECgpZN9+Uf3yTrQARxlztON2rWFFjjLRSv02am+g2RJV
w9Eu9rINOCcrcoITrVGmt7zKBu+ZGBWiFaocayMyFGN6aZM7Pb0YvE6Af7g/E+BKpqKjWsdYLMB4
NeM4QE01Tu/CbrnKaNEt3ILf+DJ3+Jl+7TNXvFNjuUIOygwr2WnP1OS0D8iMnatd2NsUOgq5xS/p
n6U6yDtFhj/ifk5HSccdamdawav93A798jSj7IkdC851G7NtPN+JMdwxR+Is5QWMZ6K6ZfJDk75f
//42Q7x/n2EIoiv9WFQjgPPryWv66FAm2UGdRP86me0kx+rSGDuidlUc5QFUoXaOX0a7fRbPwV5d
rP4VQzNOzmX0TZBZ5KF+cyFjTYgRxwqYEB5hbMUPopvZvVW9Kmhvq7zQ1R9SW/J7hzyj+eyh+EU9
X/GFF7pzLped/c9kJIlLFY5vUt5OxT42z6r5fP1iOfzBtjWrdddKHY3TS2m4hLQRE+tnr5P4Bw31
+yrZsX+lTcdoTOFf0X4oCj6S2gs2TYpQvqajuRxq2/b5nRqjPsKpnbqugi0zvqIxr8JGKaCXHqlL
N1jJ6GTPGI12sESNOzS/2SiyYhmF3vVKE/fRMifIY8oOMdERSL4o5b3ZyhaRHrXWb4cXcfgRiLzO
fh6P0L+viAYjkeIkQu23yLypOmjmuSgerl8pj0cYHUIGWZjQdkCzpZdUehZ4vSdUdq+oYIXRIeZS
1klcgT+mRLFwidZUHLrwnMU/jdathMi6fhzejTGqpO31SUBEAfvStPZQYNVd2tqNGO+vk+GyPaNB
AlTNMAWN1BTtxqUNosNRdyebjqiF3h81Ha6Yj+1z1pul1yQahVHkIlqnw6Cpo9zSCUlEzZyz0Re/
8mJsU7PRLqRRR0xfxG1vd2bl6UHrxa3sk6y9v36NnNdiYQDyaEjyTEf5WCq/VBKaorDfVfjrOg2e
5LLVf1UgaR0B5h0tXt0+c9BG7M8e3YTLdQ7po1+7OUZHZKRG70EFMPnxQLfu9r9Et7yPkIuyyH39
mj/SgmboAT6tAhIhr82fd5f07ytdQcROE0sZdyk0uxCD1YUA8fp1/S45ykJllMVi9GO6NCiK682r
gHxhZHLqHbxDMNqi0vK5JwXEShPPgjnZQejn3NI+j8EZHWF0Ibb9LthlszTnXL1TI2x/93Tksa9f
Fs/XVRkdESKtgWFZWPjsFABkAksN9iZ2tdJKPo8WR8uyxUVNnFQEJZh9bGQgk9SYxEFDNEbT0dpF
AmJhSTPncJsPpRAA1puojH7a6tgWjUbaAn5uJ/01GydN+JoKzvX745GQPzI07EUiKiGub5YPnXKe
BDeTOPHVJj+vTsG4ExOyQ4s8TGC3MLKNVrIIDxhyW/usSDA6oZplbChtobrj7NJPbm1i9jB46Yqd
GPlmO1idfIh5VcNNBl/RZFRBvaid2lO1ms/zsTRbpwyx9bBHoaYy3X/3SIxGSGoprWhrrZNiOro1
3VAGDuHCQVvgPROjFdLFqGtjoQnc+ZJJ9w2vp4j3fUYhLLNQGmaF+k66uBJW2IsiF8psU0BXT8Lo
gmTSoAtoKaQwLfmAZTRIsHc70thThwb4ziW24TV+6EiV9YeB/TvxNx5dmYYSO4+xgBBsrhbdXp1r
qxuXb7HS7a7zwnamaUWHSWlFAhHqdMCIY7KfTuizQ4t/5mDDsYBwCntKUUmgnUzJ18BOrRBd/vxZ
Nw7nv7ltq5MqRkLCLoEFlgUgnu+DCkgcwfMU80BpqO75ZOlXJ2UUx2AIgYzdQuhmNin8BzZID1Zp
YvQLQ9NwyXgYBdtFmhU9Rot0qm4aZYqyeIIsEHLYx+GFlghzu9rVPyj3yJbxmmMjiokih609XX/Y
bU2soR5lIGvzaY/jYFRiX5g4bdbtAyyGQJU14Rj+7RyA8psGm3kthKEZJHqj5NK7tIkJq9X3Osa9
FpduV+ZlRd/itc8v+E6P4dVsUooO5U+aO5kLq+6iOyJg6cY4nMQgOrYoSVlaFgPeMPVI3x+JVNjY
/u71/fw8q83BCKWvCK+RTOp3VZmeSBrvYrmx5jnGwGFD3IKWBjuNbmEQX8oBrTyTaLWIFY0u8yJx
mCw9mQ+5Ojh9kThp/9UcIh/LnfyuxeooM/zLqLIaYxBaYenq4mN48RjG2PuetjFPOW2rv/erYAxt
GBZ1L2XQ4XFPPCxGeJm0+XKdg3gkGHkJ01YsowqaQW8ju8gvpDU4Dsm2gn0/BCshUwvUH9ooM5Rf
Bv12zHJLVH4qKLstcBx46xA3Pf0VtzIWdlj6KigntDLTCWu604liwv/ZPgJzRYaxrsvURqL+tjYi
nCxVaW0lrDj3tq0x3++Nta0RUQdVxcuoyZNeX8LyUVPsJeJlMrZrpKujMDYWk/dipg94n8ZZvGhf
7P9uVUSG7abHGkLpQPE8uUOzlK+uSTljdrW5GlNTRHtM47RYAlc4pS3cdFZ8ih4KF011P/8Vm7M7
Jau5lbWOOl7BfAjT06RxuqO20w7vt2gwWmvRMjnOOvj5473mp7v4Xrmb7MIaTxS5jucW8XSywSiG
AYMOU18jTTraI2Cu9hmmleS7ZEZ7d7TDIvAH3uwtx9AYjJpYRkzqDRkIZspD1ByGSLbK6Mv1N+Iw
vMEoin4yw0BQEf3pMpb2fmmVH63waPb761R4J2EUhBEJkaFHCGT1zvRQgThnYo5KIndTO+80jIaI
FczLSSKdQPfNXX6j+cWdtFMIMMjGV3KgOqnfxbfchBRtDP8kV6ooYhGgBqwxwshV29f/gTDIWuCW
Fk6g+5US2ynx5upREh7idp9hfPoP7vSdKJsxnzVz0vMFMWcc7fUeCFTFHfwi5zoR+vxXTsbmzM0g
LcYyQcVNncwnleAWB/P1OoltKV4dhJGrNoQqrxIM28iwHnS8PXa73XxLpUrcDcm/PBEjVPWoTFNL
h+M0rKjIx9TuQs7DbCuK1YEYmZJzlADyCdENNYcoUh41R/86uJoHAG1b2PHc4U1bvyLHCBfwFENC
SryRIP00ZGRTyicSuCPpbCk5jPqfJClX1BgRC7NOqnKVADWrcXKE75LkN8HEMcPbyaIVFcYOz/Vg
TksA5jaU4VIL4YuEerlWNPsyDX/mBbFS7blbqsdRrxzAyHjXWXJTXa2os9Z5QC/g0IkYIWqQhSWj
JUy3M3m6ToQnWozS0A2M6JGR5sNUxUZd243nP8Hbx/jwf/USmyivlDCLjBpefa0dzXTxhNJfhp4j
UPQprqgINkGuBK1aTRLa2bv6nsCRhwdl9YEnjqeOl4vfbutZHYhRFcIcx7NMIFmTaVU/upOCwYHq
KPnqjZC+dYHL33ltAJxnYvPlVdQaopRrxJmzdt8FQOoceUtseRqQBcVNAszHxQTe4GiLNvFagNIY
exSx92gtv+OpCy41Rl+kpEv1MUOdvEVTu0YRJj1lX7kC6rrtd14enscdjLogaqH1TYUXS7QHvf81
EMWqyS7Ujp3CyUJwhJadvpn7LBB1mvTNRr/LXids0a0u10WWe3WMYpimQJPCEaehDxXvsgvFJtcs
yaZLeVtOOpZLjdEQgS7mYi5B1c4HyUthGBVHBbIwrZsg/P4zq0UwlWIoMv5l2CJrtVQbdGyAV1Kr
c4ocO6IzJ9ib33rgBXmdnUcWr0S0/WTvJBnmyEjTNwTIqo5c/0zGn2n7WPLAv3gkGEOCTKmOzdeo
0UxEuxuH1MrN+SQFPJDHbS2hmSIWpmgEfAYlucq0GVNehiadw6yxgFI9BwnHIvG+T/+++j66aABo
lyCUKg0nJ5ep5eDb8r7PPP48dL2iTNhNpqallybSYV56zhG2ZzvV9ztiXrsnetzB9aLNQMiIIhva
RFZdW/E5uiUP4V5+ldwSYHPn3IsBKWDlPHHaZoV3+gwrKAImR6aZcpufPNJ8oWDPlYVQGw2w7Ql4
3Q7gVHlbW/7BGXynyqiMxOikuKHd0HRytnDU77mtOfLlb+92PGIM8bqOokrhszl+p8cojUGcwlYp
kPP9G7Oe7oakcQ/PLG6PWb6/Jhvc10otNrEED+1vVai+9n54rznja1BYnWtYwoFCDwHd5mnhaGHO
O7JRvyokaULopIbYP8XVKcfmmMy9fon/oHp/3yIb66e5nqWFDmNCB78ALoal17mdHWk3b3zhNa7x
DsQoDz0xEtmIoaOaZjeY3mzeTtzImEeDUSByp5faLCP1I5/1W+LlAFg3XfJVAPi4ZrW0/N9ZvGEK
KtBXWJHFIRESRZmXCss8prFywwwAj1L1fcJ+4yLiFRY3j6fB0ZV1YCoATvqjftQ0Y26qAFc4qG5Y
nBT0GfKwpbdJEIrbpBHTEBnBmtqhMNIuQJjVJ187ObCKcH7WSMCR322Fof2mw5an0rhO0L2P4kbj
SF7zBbs97wBOaNNyBnGjAw+UflPzr8gxNxeGUgJQenB6Xj5kM1LvHLXPubY3SVtZLm1oktQIIa2V
MVvzkABj7WXkvc32yNjqFIwI5b1clEOFCfr50OzHB+CMWxQsDxg7s9V69Z4C3E68VML2NMWKKiNU
mRDG6NNEukm9KPfhTkSfC9IxWAEx3VP8ov4VEBdYS8J11WiY80mwVnTpna/uVKxTOZxUePCKP2Gg
EhRztA0XdL6GbrVteLNxXJ5kTHck16RNRgSStONKowRv5C+6PTq0cYig1M0pcXPfk7HV+hjMRRbD
34l/KYf4qGHZbPI9P1GCkfUU3vLxcjYDldWdMnYaqbOkWBTc6SB0ljKe8vBl1L8B6dGKes4UDk8k
GE2i9Vpbqz0K+PO0U5P7rLG74BfHgHGOwwJP9WIbY6kMxBqRcpHZFJcndAMniuwRcMiKg6FDj8Kv
1Dte8w1HobDodmbRZJ2hIh+gqK8k/jLUvKZGHjeyAHaAJ2h6gy7sFQ/zs74L3QHz8+VJsombO7PF
K45uZx3eWYNFskv0vomqFgDu2Z4qFgTnX0IX1vPesMRTcuitmhc1b9eHViQZzVKKczQlIXJe3Y/R
pZWa2EXngIjyHTqwRY+4yguqsceYR5jDmjKjWYp81pMpQMlBV/YxtIoYWcPES5Buc4guSwricYDM
McJNpio1ZYoHRMpbTdvPjc9h/u1TvBNgZHnIBL3NKayJfK7RZ3GqLuaDUlnJc+VqFvWGo7P4nccm
m443MJX+eypGqmskiaSYojqWqnYaRtHvFcxJ1dpj34WX0gTiubQ4dZf8UVjzTpd1xIO+MWNJx5BW
gb66HKujmmOwNx6VS3ZDMc+BO4oNpfofld5WVBm3QWr0Mi5zXDFFUV7QSApIWEu+yFjrYX7hlt62
Dd7vu2Xd8VANU2DkY3IFKz2yvXbofcHV3dG0/jaw3BQZ5y3ZyhvmtDFBiFVnGB8sM6s/DE7gE+c7
hPDGOOWn9A5JH9kLjvzhsH9Qbu9HZSS/qWOpQD81Hd0S3cLJLgLQEBtU1DVPPup78pMjK9uG4p0e
I/F12I9BE0HipYt+CR8EzIKiKmxnv5oXlC3O4n6Gtpl3TeJeJ8yRUYNxKTRVSzQsLkS6Dk070XM4
el335TqJf9Ci72djFI3Z1UWpRIi9RwCPZXeZkzjKXT5avbfAVlD8Cf007njuGUe9GYz2SYw5yowU
N9oYuyl9NZMfnGPxpIHRNMDnqYQ5e1NvdISR7GjbAPEBQvr/2FCx3cb2LuksRlQod1WrLXCMxIPo
9k+RpwP1ebIjT06s0K12k13D9JZYzYiRWnI3eJn/R4Pdq5/AKJu4y2VjohAiU3+IkzuleL1+oxxe
ZEEFe6OJ0rmDyyI1O23cd+VNwpvs/geP9jcvsqg/SgRvrFcQK4x2784+3eHa+5Fj2tjyZ7cnyW18
ntrkHYtRJbCC5Zh3uLZY/NIou8a4mKV9/eZ46sqkv2EVigxYK6JMtBl1wqC1ulORKMEyh11woWYW
Y9Z/lCvRRU0VdUnSVIWhRxYVTnoDK1sl6t40spdl7Px4yB+vn2sb+UdXRAOpA0zjv517da5IIxFQ
a8D1xpN+u/yk/nP9V27rdoLIp/eql9JGuyEQIUJ7+it5Kl+u09/UyivyzNORoTK74a1K3SlOL8je
LObfRnTLmoZ2P48qJ+mwySm6juXFaH0CLgAjYEYuouE/xWk7cy+Kx0I+FIRzok2tuCJBldrqQg1S
lbNejHCihd6bs+Ysx5Fz/dJ4p2CSAEpWtqTH6LOjCuVuigo3CqRjjt0L18nwTkL/vjrJOOZ6DUh8
yQnTvRrfKiknPNxWFaurYnhczwFUhn5HGm0HfgQEkgBqIj/HAAymCCTdk+mknNfZngFd0WTMcSqF
QUrEN2jrcIcFpBdg7UaX0Id2R+8phUCk4dW8MxZr8ICDeKfkVsLFhaZUPiU2Vr+CisXqavMgCgBs
gF+h1V6veXkYW23yxB3c2bZpKzqMiS4jrV2UEU84wrUzsKPQmY7xA925Gj61AGLLdpU//jCxMp4O
siPBEXp/FGmtfgJjxNtam5WZ7jdYitus/6XJpyp+vs6oHHlgLbe4oAulGxEZJHFrF61yygPgWkYZ
JwLhPBqLANz0ptAJ1MxM5XlEYVfM7Fi8ESJeT/Sm2/N+Y6yVbuWlzccSfhUVi8Jpz91uuqdtNc0Z
y385AsE7FKNL5iru5FSH6xjJnSsSH3AK1qRnTs7FGt6MNVbHYtRJLHXqqBWIhpM9zcsHe8mnzZ88
qM/tksaKDqNVulKa24QGFvpF8kxv2SmPGpZ/UUCe6swz09t+AZLkKu2HkzQWul5v0dIwNEjIKv7s
1vd0uapc2LRY3u7lXYq19RxPhKqGj6oDhFB5VVUsUTNN1oQJ8Vw2GOqmi3a8VBgtEQuwha+K+qDF
3v8qVh8pMZZM1Sc1S5uZOJL+rQuPC7DXgp4jUxuhC4igVxE5IBP7cNmCMkkMqWuHWnHE+9meEQjO
bmsnzrTT9gOsQFxZohW53KreZxn7SJZhRiEcEhmgFwrmDgYsv2sRZy83ozdjjhwgh5wn+8z5H4kx
HJmKEyDXsLzKMcTw6zwmJyNKvVLCioPZ/D4sy00iqP5gqJzcxWe1+JEsFf2VkdG6jMTzjDP209dl
rIEJrTsaD7z+s5NAiQDeU9UxqPKpWtTEjTSIBGcjA4abMMxrpjxgXQ4JtlAEnKh6yVSwyKKfy+mo
/O+dfh+O8Najt7qnrhWKUAoSBT0NiSWg5VlTnjLzD2oLH8kw4jSqrdjlSY3501vlvjnB34GvIxIr
+xXcIujctTzL+1m1fyTIqHYVDRyjSqCaVPlkLqcww+Ko5n4xee7oNnv/ZoG3tPLq/pQiFURlSVRH
ENCvaI0pwOp/qVj+UF8y+bFfeIMrmxrwneXe3MoVPaLWKMp3KcSpAShq8dpIT7UwYfHDqdcf/0AF
rkgxIjS1utYqgqI4yI17irh4iRjbhTJxtOC2pL7fIOMODrMZTHVfqs6AzOZ4P4bHmgfDzyPBeIJY
xVOGRo2upwkdwfpt/iMTOYfYMLzgN0BC6xL+Ez+luxWgDTZJWaJ5CwCoIsCN83sBPSDl3vDyWx6O
ykZfxkdqzIEyQ0Q35oiGfvUS38Q7ciT5G7zbEqIQqv3Q4LyjJukAt/PR3F3nik0GVBVD1NE4gaiZ
0eeTIAxSO1dAg8IYl/S1w5hj+2uaHwfe4Mfmo60IMexnJIWyZPmsOEHU2YJs+sBksPWMt7t6U8Gu
yDDsZ8b6hFAbAXga/urKyEYy37t+Y5uqaEWBeaywCafKROcVRpPbg2o0TqgtXiy1GPLunH9Hiok3
Jh1jF3pOMIKh3RrGWTH9GE3NPLPHYQG243huc72YgxziVJyJmFkpoqliF6qeMf+4fh7O47Btx+rY
qX9vbw7Sxgla0zMxf3idxEbHGpWl3wzNAnKg2bPuqwQJhAalP9mf7eQuvdHQFim4KVAszjTLlbjV
k+5EB14NgsPjbN+xkOTapEc1dJ8EyGQhtccEg5kKJ9fAo0JveWUzlqFdgqbvFadNDkIFKMFbc9xz
bpHa00+e+eoWWbVgjoJEJpMuvAFHoKXKN93ek79Mh+TG8NJLwe252/RiVxQZ/aB1QzCoTQdF9DW/
eZsPBmw3TZ7MF37Fhsro5+MZskI0TdE+ZQp7zCHPUysqThyeF4y7AiXMGevOrtTKatCOYcwct3n7
zd4JMm+WIFmXpxraqgwy7FRRvo01wGlHlX/93XhkmGeLMaUaAN0X7mV+S1Dpli5S+i9JMO/UjYKG
XS0ZPKRpssS8dqcBoEG98e/IsL0QTSrLY4u9pU6Vqvt8CmwtnXazlHI07LZG+v0ubONDtoyxMKaI
QGukC+Zd2//PDe5UG71/n3GUsf8tjQBZACQi/UUh/TlvBFsuQ47S2zZJ71QY7zhRi6lHT5OK8efZ
m3pkWproBg/lqanIuTAOh7Hr+8ZyMo2IVOhcGi6JsdP6x0DkJI22TqMgiFZ0GVvYUDb4qN9mQQsW
OAnEibKH1PDb9KbNTxrGoK/Lyma4vqbDcHKSdaFmVg3CdSzO69GvV+yNBIAEMBMKkizYKeHM6N0X
8T/sUeHw9xbjKRKRJVNWNBHjKB8PGVRAIWprmPbJ3NWCr+WvnNPRD7Aqbk2A4TxhbgeTNDrtN6ML
Rku/L+zlAHAHJAVm3hrhLa5YE2MYsE10kcgdUZxsvpNTvxFOBW90cvu5VjdGb3Rl9qYCoJuYgKGt
4JKHFOwuwzD5z+j2R+irvuFVT+o+QC/ky/V75L0Tw4xqGAKdOkJOIFAvZXjTDBzR5d0cw4RhTpa5
NAFVNmahNUa7PPmaDRyZ3Yxm1s+jf7y6fDCC2awRrhtn2m4SHrIjHYCh+8r+H8t8NuV39VDU+K4e
KsCq0iWOYOsab3md4YG132iCIHDkn2ELOIzuRgZw2fLz+kNtXCQWh+qGKpsaLDqryRuhqoS2BQuK
iXpAscCZFcNduGOGG/zwgQwjVgAhNusO3fpOFmiWKqLGEPMipU0SWKMDtWBgrIft5+qrqu9DDYw+
RmfE6lY4yDzVt1Guws6qFQ2G7YAA2SejCC8ZiNQYhm/L/VK0u8n8sUjNF3TSA+MrCI9xLDyIA7zm
OT7rmDTXmtolo+Klom7FYa5ammQeNAkwfmYcWaUquKLcHRWMonQ9ccNldgUDkJqEnLupdGopwojB
Yv5VztKeLFjJNQ9BaOlm7kiJdNQms7AqMvXWoNVuTIZv/ZADaE7XbVVqTnM7XibVvIu63srk5C9R
np/LuSst5FyPs5j6uVBYZlD8RNuWPS6JXUSdYTXzeDSnbBfXrdXGtbtU2WPYl49A1XCbeXFJAFEQ
i3O/iJ6kmwdTC70aPUqCop/UovLSsHsM9dLCMh4XS7WtRlJUG41w9mzAt9LMXZa1X/TZfBG19KLD
hfWEQn5RFCCckFjXD4WCzcCqnluDoibWNCpnbFh6lMfxmCvGgN9eYEIrlN1IR1N63AXxURQ1SMxS
3QxdugOUN/YMiSN+1/QUTxG68Y3carPZnjA6ZyVAU5HTxJfG4Vk2Ki83lVNbDV4baE5P5vu8rf+6
LmUbfZUfGYdRJZ0pDq3UL8gi7THfhrW2PlJ/NgWKwZIPYpMJvdMCR7S39NcHbmU0ipzNs5zVkYI4
OLhbyHxSZXH0e2Ny5mF5DrLmIKY5sdSy9ce49zFZfc5SgWOxNxXMSmSYYLxr8lkLukFxpMiX6heS
HuR55ggmvT3GaK8Pyq6SgHNdqeGSq44mn8foNSi/VuQxaI+k4nX8bijpD5QY/6PJBV1pykp1pLTH
WL38o5Hzw9hjCkjhtU5v9GV84BnC6EwALBQSoiwKXxk8degGPCNq3Stu4uR+bHdoTMdagVOwo/CS
gBbk995vRLMfDsu4J2Kr6G0Z9tjfsp+f6fxxOlpxaU2ILjPUx/XHjreTnKPDCf37ygaapbosZYAU
JWn2TXyrppwE5SYzGgBUlVGrQLsO83wEsIJZ3tNp98CtFGzTKm7FTOJwI48I8255YwhTISI3OGQn
FYurW9GD9r6uUDYvanUQ5mnMZdBrvUfBAnVOT1S/aQNvOIdHgXkKvSkxzVcjxKuS5E7rCPoD6vzX
9VNs29PVMehVrt47DANgTI4Q3LKxqtgCVtZd65MQgcToBLveCayutSqfV7LlvRBjxtVe6ds6gXea
zZe6eiLd92Z4vH60TRLYZU4XnGBb1qcRqijCfs0emaA+2RW9G6A+y1ssuKn13kmwRbFqkMch0iAs
FVz5Hs36GdC1YPeSJ2CYudePs8UNRCRYkom8DzZKMvymNmqudArl6enXUB0T4eH697f06vr7DLcJ
KinVPkXwihySteSFLcbYYBveZTJvr83Wra0pMSzX9PFk1g2UWpE/lb1iiWps1dlZR56z5mF7bJTF
FIJInC60x82xhfoFY4HzKIG9J+G+709ypVtacYyXg1zVnlr/EIz/vd77gSCjesxEbMslBWPDw87D
h76zS5OjQj+/lI7sn4aGRElXxU85wAGwn3RyAvZcfdIUF9NZe5E0ftPxpnt5hBiWINGckjEfUTDI
JVeKjjmgjfXctDPj5TrvfeaIjydiOEJqjWLpBpTexPJXkz1Wytd0vJP6bxK3APxZKXykxOidQKg0
odeoRVc8Eyni6jwXvBQ0feKPvhBoGBqGTUSMJH8K6HIESDG0kuKEOsYGcvFORAxRTYVnBrWNyQLP
GEW7RIamNaujKskuEYB4eP1GN8+5+g0MG7bjKKY9DZzVTLRyAx04kX6uwo47HvVZwD4ellFLZjsl
9UT5HVhUdn6DfKQf/yWdgLPoDfbsqWhhFVF97OzoMPC6+jfZZnVIhj/DRM7KsgHbTOExJ/sMgNXT
I0o1Vpqfr1/npiSsKDEMmgxjlQMhE16L0B4SdJspZWXXJtm186/rlHgPxzBoq2fioEioNralX4YA
w5gRZ8WcQgzv4ujfV0bfRHKoaksVuYB234qilSCY04XLhOkvgZPO2zwP1tshpDQlU2G3TaeyUg1V
C/4A/O0iPmWLOwPl9/qdvdnZTxL3ToTtPSRSJxsLXahLi97DPj40bxufRe4qis9GGNy+IsR4r51g
DsBcRhCZ9UdNc/Pp5/WT8L7PiG0tiFgaIsZwi0hmxa2v8tBzeQQYca1lNY+bBu0ohl6dFoN4Q8VL
2tGY9vNjEI3ms1SktRjmIpncSlVPHYkwsOvwMojndqqsUX5OmqfJfLh+Y5usjBVb/6XGRNhjMc9h
+X+kXdly3Liy/CJGcF9eufYqqSXLsvzCsMc2F3Dfya+/CfncUTdEE2fOvExMhCNUDbCQqCpUZY4Z
RN4qYk+dp7eZq+avag7Scq6f0e3fWhqTSS8NmHjHGs6sn2eHtoWGe3Q6/JaeEFyds7T1b/X30nRK
BHh1SokeZVOOMrxLwjslfSIVZ+55/Wi+/33GmSU1JU2hA9SS6VlQj6nup7z3nT+czHcbjEPrUZKr
uYrPQ/Vxk520w40XSF564HWc8jaLcWw9n8ylrgXUbuvXoT3FOuc9bKWUQ4/++0roD7j6GlUnmU1E
GYtQpIPqiGTXGKjRzlSgSOBSJHO8mn1JEpdER4MLPk1sWQ6KEA4mMg6FnuzASncgSx5sH6KV4tjt
4phbpyvDUEIrterOzuBSCdL5J0GFA8rd9nQXe+Edry1uJe+8tcigRF4leqhkeCalI53zAW9Vu/Kc
nyGf/M26qL64MwqH1+XA8xEGK1JTFRpRQwo1tn4sPYs8elPe32fgoUos0qZ9CD2m3LSzGgTzxT+X
bL3ZNpaqew4hKh+aQKCREITl8nmJ8n1dQ9Sd4xH08G9AncGAgw5FEwOLoZqW6UMf5EHo43XCFW3B
NR2OLXo2t2wxIDEocUhGA9d39YV6X4s3FzN9k6Yzv8hoPOaeZQ7ysf3OU5JXRpqj3aX7q/dAA3qM
/QQLlB9aF5Kk4GaK/IiXTPFsMvhhzqpctj2cb9ITG0OO93L4HYz5nEB1pRX+1kHoz7iCKcvqMa8W
hmBA+WI8VRCRT0GPD81uKSj3kvc/dfrfGmSgI+5jsevlN0dp9sRbjpgI93tX9XM/vOORFPNgg53m
n4QyqkVMXr3BRvraYlrJQAdv7hS/yn3k6C/ld+3HtnvyPhyDGnGmldCxRY9CNh6j6lETQfjHuVx4
JhjgmKrFqCQJezgqB125M5eHjMs0z9s6dnQfPPgRSFUQl0n3kLzbFU8ADeWudeO7eEcVSKUHviYE
5x5jyy+pmmWCkKI/NFbBbC51uyoLncLsXvpIOUSok3Bgi7OR7Og+qIz0fqZNoZp2rxufdfMi9J+2
3YH68wZYsdP6QI55qDIknWH9PRV9OV9sy3qyIl5mzVsKgxcT0ZuwT7AUc/TmfpcObiXst5fCM0H/
/QorzL4c54WqjVXqX1ZxNpQvcvll28RbW83WdjHwkHZKjuwMYRPlFhHs9hKCsx+EJs7kkMBwlED8
MqG5g5JHxLVtOto97rYdL9zgfTQm2kgkMrXjgs20uqdUOFbpoZF2Bcox26vluTsDFUMqKHEDJQc3
FgKhhqwRpv1AYQ3qOJJJHFsruiQ3wMtm1iA3J0s7I0ZUnkC2a6tecligf+HN7ujHrrpXLlQRrz9W
X1rPcsXH7aVyfIdNuSMzbMK0hhhvoug7bajRvSB+Nkuds8r1HQVLKH2iQOsA46IRUeJWn5FwD91O
UIIRkrWhae7IojqhInMSonUveTfG+GoSj2O4mPTIDc+m6SHe9iD/Ad01d3vv6NFlzwT6iiDdZZpo
FdOZ2AoTGq0WhujfMubWtgw8QQ8tZ9/WPs+1CSak0huqLCKhFQOyzzJ6Farqc2lykJBnQ7mFDyLV
nVhaCDXyyEcjhj3rQcQrH63GM9cLYWCw6YtKIzWSYOGoU72PM8Rb3iSNFLy4Jv/DoCxYgq4+DeNv
YTgUQrygC79rIgevb89z1mOKNf287QGrefG1HcbVupzEUMHDmzwxpV8JVH36AdqEURftKmv6nObG
WZEqNwz7x3nWOZi8dqaubTNgSEJjbBEhyu6ijE6Oi0UGA6Q+5o5ZT7uaO3bA83YGFDGU1KDmjskx
sOEf+wgzfr38sr2dPE9k4qdKx3OiaqLKMKdPAno7owItKZwTtQYOV7vGZl5GmY147hPQ9xgF/Vy4
Ajm18gTf/769Fp7Hs5mXrBBdh5oOFnNpvQYRfOwSZ7pk0LdCn3fAm4vkeAMrUQ+dv1AvFeydNDc2
7kiMpxmuiY4mfdk1hLM4njEGMtoxI7OaIXwHUa1HxvCx7JYvmMz0S2PytFD5xtlLjmMYDHrEbZl3
pYZC93zoPUxDOZi8R9nGdGmfrOKoO0Ajb0N5jsJASFks2hhDutEN0QSWyd/l4ttgiM4gaO726lba
U27AymBAZIFuN6TtcAfLQRiAKPEQHQt0puAt+pHqulPOvchVH3+hguhG97wn/BXZhFvzDI6oepwt
qRiiGH5q9vVl2PW+ARID2RZ33FFheoI3rkyDAZF0rkcloR0dyj3lhJx/qg+pbznpC3RKbUpqIzkg
dAYfX4Lxvd32PnMAzGDQRS2ULOti2J5jMGJAlCxcFm/bxPryMEqOd0M87cuMiSFJRgVVCRQH/Abx
cbcbfUppw5sxWj8Of5thu7SaOMfL8YBCy2g9QNbCyO/UgQOT65v1boKJbdIuW+JKsBACF6Zd/Fc1
MJ4JJrYxK9lMswhltv/eBG+jGJwyO7lMCMHLd9mi93G2CxLMIg+c1oHifavoOq/SL/SAjnWd4/hS
HWvKczqdCp8Eg0MrGakHQRp4c81x5tU6toER//+4msLAkwWW/2iRqDcfKM/Qgoo85qQcEFs4sccr
7fH2kUGoSWjVSBER6YqZF2vyIe06PyK1vX16VlOh6zUxSBTlg9QoEK3F8QmD7gmcmVNQvaQvKmQv
7eKRFi13/Yv62Ip2+Z03nsxzRwaa5H6oElABqW4z+YmFB/en7dWtFuevV8eAQ1zo1hzSL0ZfHqIj
2C12xRHKFvv2PvJ/NP62OfpzPyLt3/7BKj0ZI5hAswbRYS805yFOd42sNramQQgCNaJHSak4agAc
H2E7AutmSlJVx/LQn9P1P0LZq8LH7TVxTprKIIbc6VUZ0izSnMAo1B0b9Gr1wvei4SxF5m0egxuN
FmvYOsQ35a/f7MxQIL/HtJkH3uRDcR+76MYwX82TcZndzimILTxABiAQIctKL2nQHG0v/E0MbOtr
MhgjSgMEKUyB8jWrqQ3hq8aRxm5y1IoMfpVH32QjfAkV8H5rgyNX1mOq6J46zPuuhcpX0y1Q5EWP
hV0vRiCS4lUdpxc16b50Xb7XxfABc0ieMdaJbUSTa4z6vhcirzbBytPH0WiT1LQTgpbZydhZebhL
ozG0mwldIl1+NFD2t/NJei4m0FuiTZnjyX8IUN5dmYE6JZkGfZ5R8aTSWNV96YD/DnFfd0fJGLc3
emUSngZD77YYpAP7Rj9YGh5mGpfqz7dO+BB+KoPxoTPwQDzia8de3jrNaINJjoPp61H1u20G/lpI
ZDUlxrVcsdEOtTa6eDQ+9qJ1MMX0nKi8IH5loOl2rQziZVO2VA3tSqY9Pwl4W/Kf80NveAPWqTld
MO/QZf5Jn93tPebBPEvzE7b1XMQTCg761zno3MWVPdF0RC8B1/T4sPyKd62LiQ2v/IRIcMfVg/oo
vHezbHbcvNU0ue/oS0fa565iKX5oXap4dgjecvqHpv8UmYdeHTlezAkN2dHzUI3qTGjfuI1oaJhD
YkMIcp/3fs6BSHb6PIuLQpM1nBWjD8pm9Orskxp6msVryOSgPTtpXimlpYwWpp1I3T0Y+XSXpcId
RnN+cnyFxpkbwMeqXAlVNAhZhU6auMx3IwEnSmK9SgQnsDHOkRi5SYlFar+GRnsipD1qQ2Mntfm9
NCJwz2i6J6XqRRZ7D42Y3qCit60qHN2c/vHI6K1PMRBV6lKZiw0Cf1n7ouoPqoyLidzXhPMsyIlR
NAad9DxtZ3VBHlxJy+ehRBykdAbv0/JCS7bzJ9KKpBIanE8a0FJtAvUVvEd4CmzA/c4LuzigpzEg
ZCq6YNFBVIj2+Tr6i4TMb/XGVrOLYhFOUsNzWiYCQxm3FYt0UlHXPy/j5Anx6JQ9T7yCd1+xDT+z
ZgniMOIriYvwLMWQWKhxe8RD8tiPg9erbRD3ih0rsmrPKSRaDZl3i9H4ZOPUsJVpGb2rct5gAlIN
ol3hD0ftMTpBx93p98RFSzhv/HYV3BRTkUVd1sBowGSLedH3ukwAbhEEvybV6ZXUbfv9ol709KIu
d6rC6Xxc99Eri0woWGEHkyzGHqd70dNOyddhJ39qXSFogqp0eE66XqK5MscEhMsQZ1Kk4s5A3nNn
HsZz6EqPmK7wlp2Uoo4tOfFxOkduHGRvjUTTyIkAV11X1XDjawYo69gHc3Oyxj6sgesiBgmz/Etd
tm5PGm8bbnlWmMOoT/II9WADAXa0V+ud3AS6EmybWI+wrlbCHMJS0ZVyMZGY0CZPqpJUnWbE1Wip
PksBDbBwDfsyUmaZF0WvPp0b76bZp/NBk82xK/EqIB6iHSjLg8Ivg2Y3HfRTvqe0YebdpHEwZ/2J
4MooczbEuh5FQdHoHHyzpx04UmCiH6sL0v/lcrgyxByJIW20rtchOjlW31WtgbZv++/cg30zN9oi
LlMJtfMU3Fo9ROGnuAkWYeHAF8cLWXlpLcd4b1yhvEWqO6m9i8ne4PJrrSLk1WbR33BVtEG3iyIV
FvBDDcq73JtQPgnRPLQcKGNtFeS8ajJvTczNrdZVNS4GXE8niROakOWYECJovL6y1QDhallMChE1
yNAMgq6GoQflKdGCKEo5Wco69F7ZYECiLtNM6xdgYesNSJHoOH/yVu0q/eyZt2+r8eyVMQYtKk0q
p8VA14647GZCbNP82Q8Hy+I9+a8/17wbYh/CS2CDkstI/IrJ19HiWjsx1K1OltO7M+4y+79Qw6MH
8sMtfWWSQYakHhdVpz1ejUuREK8au2aHOSroxRUBt2DI8UCWCbfuwa0qhRihku5p46uyI2eUoI4C
6MlVy0bZwp9GR/e20Z5nlLk3m0KzspC2pqThN1F/WMbFzuIf/84GPRNXR5mMi9VolFcwT6p9KvWf
41bdLUCnbTMcT2RJ6+O6axWrQqAa1miPy+47obbVUPWGKHS3LfE2jcGK3CR5o5q46yE96QigFrCj
7BuIezj7thp5X7kfixVKqDdtToPE5bXI/bR46JuvVvWgdpzkiLceBjCkSs6tiub7Zv8cRjs1Heyi
+La9Z9zzywCFIVZRpFESOSrmVvkQhA9CgHrjjVDAm3fI/LYNUq/68+FVRaarH4/fc29KyCVMUHPm
VetYtcWZQdz+QCpL0RP1XWUNMrruoggK2XrQapBzKS6z6UgT771nxRZol2XKWyIjimenbGOcl6Si
7CW9GmGcqDj1Q7cHOedrKH/PU4PLtsax9xY1XR1aY8mMUU7xuqrcz5+rt8oeeIOBRSDOxsCycVkg
y5W4vPoedTXmq10vk6WnHQxwb+gpvGRMX9rkIEmG3dWfhfQuWc7CFGy7yApjPHiY3zf17Sa9WqTV
joVsNlgklTstH6lEN2j5vOmIVl7EnPp+9HUfShRufTQedC/l3p4rTnrzAxj4VQexyKDohjp2Wz4U
goH2lO6fN1tZUFmB+DMEND/qchlyn/dljWBtinIwTB8z0fB02bVCDlp9BBFwVCmWBhVN1AQ+dJCB
oKUjotmibwPps/wtSh+LgsdJ8XG7bm0wwNuaU9LqBdUzEO6W5Syal22HWHkCMiUFo6Sijm4xy3gD
sSuHSMycpPIIgvjamx3ZoY+Fphu+SnfFZ9qVP+/mfw5T1CIIGmSwSpsi27krmJIptFmO7APCeuBv
SSPeq936omRJk1R8GYxm06N+tajRmEcBRF9UezT/HF6gcO4LXpnaoAy1IWa2i1ye0MlKDolVXZlk
bpQ+ahsSk/43t1gMivMRvagEHRPKWd3TOgdYFJ3uZ+hx4/iV4g7mfilNpKqoGka3mSNliGk2zDOi
a7VyqIwS7eqZqdg5bWPj9WbQS+sWrkyJjilaoNjA/7CoDAYfDLsYBVozwHqg+3pyHIgrZIEO1x+0
p0bl3NQrt+iNQRaWzSXWczTmY+jvC52MqyCHalbgAF6ceEe7lnhqv1yDTAzcNsMg9BayY+m+OtFk
AsIln+gXzB/ADsblq1g54dcbyiIyWuZIhHk8xdXFQMXL+cyZ6V9BqZu/z3hH3JdDM4f4+6NCLrFK
fqopngQFkwO6PDN0mVdHTm/6Ll1ASe/mkCrEmbQlqAWqnFfQ1VNmiRqk6VUw0n+oOWVGnmtpjefW
uSV+bkIndmr3UZoGWY32skh+IBKqXfAPjWTeEul2LmqequXB0luHUjP3ZZc+TMT05HjklVXWP+T7
b2MQQGgTSxck0KANM3Eis7i0hHDCr/VNfjfBRJRRKeEwFGjMHjK/F34N+lESeNMBf/D/v42wJalw
FkwNDVgIWxu7OdV35JBD8CLs7dkX3SEQXB6kfExj6Al/N8gcuLIxoiqZQCyeCd+sWLO1+FOWvaRl
723fdZwPxI5wxP1o4CUKAwNhf7Ksl6h52v77K2WI24UwR82EUN+8dGhbUwPZQf0Q6nKuBuZc5zfF
pMVb0Aqx861B5tDVUtbpWWECqp6ogh7CEFA6p6I9PSZn7evizK5HCQ37FzAVEYNT/129d66/G/XW
qyOfzkNe1aWOAD12FJ9qWc4PIaQzqVY0TwOO65VMIGRIbViqJcI4+gKEOpyHpgPNQzKK8rr20B95
cx2co2YyIUQF6rzYCnHtWPKpJIFYfUpmzmnmrolFDEOqUzxSoCUcEumxkx/wsg9JQhkhOHGhYPb4
L/2TgY+eCJluloAPNRhOvxW+8bh9iHfEj1zeW/7HdOrGN9nqVQcqxagEzYsbDY8Jevi18VkbAzV3
I5mTaPMssfgxJ+ps6sh7qwJpfHdnzV7e3wviLhMrjs9zIIStWIEPKJ5nC14RQbFV/WpqnAuO43Ws
uqJZZm01EZBVC/OdKg52qol2lvUOxxF4y2Bwo4wG0lcU4jvfyBAzUn2c8bV1B285IMv1rQcexvMW
xmBFO1ZlPoIe0620XdhVToea89hwQp312PTvi8RiMMLUO8wVJ1iWSvaZvCvjL834oyseZvmUzz/B
rulu7yNvUQxGLJOcD3mKaEQUXrr+IW6I3fHv44812duDxKBEGU5LhlYbDcXt+a2Z04Ky0AvBzG0T
hI/cZz2ebzAgkcTamOUxLfFoL9rkyryGgZVem+v1fChTWSTU2yFEnKTJTucXexldNsOufM6D5lh5
SdDZwlnyJg9Xlps8abx8gqLBxwTm/53kQwlLqIvWsmI00kmSTdMJtL3cCc+Th7lmrnIpJyJQRfpt
r67IqpUjsHpblItgxq0VefqrdpefQAv63xQAV96Eb7eWCUBA77OUYkxnjFzR+drsdeShoQvGJKgv
07mE0C79eIe00EVFLag5x2/7OKgigyoNKUsjhSCh22ho7zEhcn3g02xtB4uqyAAJijuznggUga27
Mt6n6mIniZsrPLZKzuUMUvTbT2f1eBGGfunv3ljRe1MG3xmeagtvz+nCp20s2T52qshgCWjXrQht
GogdJUyzJqBgGHiNWDwTDJBomhALmDdA9mAFHcSbyOftJfA+DYMco9AZuZZBKCpP9l3nqE3uKMQV
u1//ygxbELDMyGjHBIFFLQ82UV4HNfIWzY95+tTry7FENI9A/w+P9LcOUGplFFe0s2mOL9EI2g3j
U0gqWxl4oeb6d3k3RH/IFUgsdaiWqYgoPm3iXVgnL7qRclITngnGu6ZeWXRBjzRXHUM3nYtdbkXe
9mdZP/3vq2C8a+p0rbUowdTSjvaYZE7UyJ6a8XTWVoM9SYYeCHpf1A9klaZFSsmKEDOTXH1qheai
TcUuiafnaeo+ybrIidFXV3Vljm7s1bdJSKNLBR0SlWrreZTG+xlS7yJYsrc3b9XXrszQn3FlplWU
KDdzuECDnbMNBC/oJgJmt/Vjkf21bWs9a7wyxvibWBBLq0bkbct965FvVAqBXCzk+YKXOGi4VhzT
pyBXnLPgn49t4Ia6ss04YqYmoPCqIcFgzvfD6JvVRe0419BKe8utDcYTQWcqdu2EAGPpggoKk/Jy
adRzIZ61+XskPxpRZ09SxImpeY7CgF9VqkIqpphHkZf9pCAbz4QTxn05qQ5vbW/B1bWjdFYiylTo
SBWeqvBTDBnXcv6s6yc5v7Tys2o+Zbx6Pcc334KOK5NJlSd9oeJRdoi+GZVrLc9Kebfwnn45+/f2
cHVlxeoTJZwqnIAp/RpWp0jG+CTvsYNngwmPlloglqFgXrjQyeuoWa2bd1pQquSf00HdeCCrCCOJ
iaRVFVADCgx2r58skdNsyFsJ/fer3erB4y9NM+1HWiI3NL1GEt2o9raBgmeEwQlCpLguZUx4CPkl
yr/FllsoPD5tDpzLDB4Y85SoGR3RaUtp1xX5XZN9HvPJqZbeltKWU6ReexjCa93fcr5so70amUkI
hmjJ7Q/qBZyUDjlKO9OVAit2RLdx+LJaKzfvjUWmONENShMLMmSRhX78EQnNfRPx+DrWsowbG0yW
YaV6NfUiJJHFYPFFT9rlzpDbaBxDhggR6+//2C1urDGnaNKIrMg95LhjY58pnoT28tLdNvH2QMck
aTc2mGs3HmXIuLeQjqeJzOJCdAIponREaZOcZp+uazbs0BN3MadjcWUCxbyxzJys0prMroS2gjuX
6MYusmcQ2NklwZO42f6MEnLSofCAuqcjj4YvmZbdLZ0XQg4jy6RDpeXnaOmft3djLWO++U3MQTRa
MtdTCh8anWIf7ZCUI2XWHqejjpfFwZMC+hZWoRN+em3OvP6EtUToxjpzRBOt1pWhxPceL51LtXLy
5+bYfpHBwNs4424Otle7gjo35pjbW2iUYhhwG7hpp901Qm+3EjkNA2/kh3cumftaUtJ4kFVkEZ30
IFdnXd1vL4MHNWzLvamFxiTMOJS1F93RGCvyDC/HAHblyX7pC6nNG2Vf3zkV5QQw6IlQaL29FIza
wmSxjKf8MNlP3XEo74yIA6Dru/Zugvk4pSAVS1zAF6x2lw9PZvS6vWv0J3489+9/n/kqfVOaM+TW
MSIKOvW46Q5LNNiDAgntVD7rQ/R52xxnx9hoiuTFbAgLdiwzvxeWn5U/ZvJp28RaxAZ//ntJbPhk
VIakL0qBr3KWHRXDmvLDTAv897wnEt5imFugLgWBCATVz0J7VDoaPu24Tco8Gwz211kqZnqL79/O
95O6n9W/WuOyvWHrLmZAV4E2hygm/QlXoU1V6GoUxsiy8goEpUJ2l4QSpwbIM8Hg6SIYoZGY8DIT
fBLtifuww/v7zEHU1TwjsZqggXV6NueHhqd08ofr8X2PmGO4gD9KbAmwpW1sY09iXAsy2hT0B4i4
WM/anXHWodVHZ6MmzgFdGVig9+O7aeaEQulyDrF76HP5Ct6Tb5gecIbQke6Er5jzD8zH/KXjkktw
9pN9SqpLsZhRTZDceR7sbDjlPHrVdbf+e1EWE6SBLkkOhRopTtg8Cwg+zSfCpxLnGWHOZ68JOniK
SuzcefHp+3B+wHOtE52oFEpql/eJy6ssrbT73Xwt9j3JqOcsjgY4SrrXcAWpXntO3SigHC79Kfab
Ix2shVAgulo6P9uL36FAtn2cV1eNjF/XQYYDClkGMXRZjIpc0CQXMmSacFSkV0X2t02sx79XNqj/
XEFGVvYIzkJ6HLz2m+7UAXE0Yvf+6L4V9XmjZbwl0X+/MicQIo6TDhBUu9M0P+rdQa6ftpdEEejD
PXi1Igahxs4IhUTr0JVXlk4NQaZJcozuRKTnbTu8pTBIlWfosS0S5ENEKi/W+JBmmY+vGGxbWb3V
r1bDwFUzZbKY6LgChxZTsx0m+XMo+ImQpCOOkkfutjX617b2jkEolGrjDuOGuHAbAxNH504ZbLTi
FypidBKUFedT8byPDfR01WrbREcb6OCP3oLOhNBtdsaZ0tRGLq8BexUK37eSHaM02zQSRrSvu1YG
c2PzsybFl+394/iEzuBUF6XmolETEJarrEuqDvbSlxxYWM8qrhbC4IKQxqJY6wuQqbQ7UDOrTnEf
uvonJQD93iO/zY77mRiQEGoF0+ExkqjmbYQ48xUINoIr1Dig2Poz5xUh6S599ELVEGWM6UBqhblS
qkIU0UiIGIOykEuuhK5M3c0+04llkJ3stz/Zule8G2M/WWvlltmi+VRuTyNZ7CX8tW1grfFOsax3
C8znMtV4Di0TRxhNYVaGlDx22p/F98brT4ujv9Yu/uunB/0lui85W7nuj++mmQ+XV40yLgrOV5Fk
oI9LPWWSnSau3O0l8vaQ/owrVI+70CT1IkqugYnZEP0qIW/Wm7uJDKpHmE8sZAFxTGPZlCh5KG3K
SZ4T2/LICR0lj2Vpl3vFgSAxNxZYB+H3bWSgvp+0NtFSAYWo6Q46rW2nOYR8Ta0TRKU4h3v99no3
xeB9UvVmVsxwR2N4CduvVmzZpe5NusWxw/MMBumVMlWSRaIN+NExjE9L4U4Jx/k4XsHymlUtpDW1
BJFhXi6eGoNhZRY5tyP9lR+RAt3jJn3U+qBjs4htkXYRkIJOxrcBAQ0HCLp2vPRwPWmAvtt/7LBR
dDxmyWQks+TKF2kPndpDBSUl5TFDYaKzIci2n9AJlh64TEHrW/hul0HCRlp6QZLAzJPLQZFeIuvT
9sFd63oANr0bYNCvnhFjSl0ju8nnHuQQEGH3MUFt00nq8EQDXMUZ940zH6FMfDAeeEH2H26Wd/sM
NrZhO0nDBOSQ7nsPSiRHARN4drQHW45H/I47qEQ3bMNhLLrhV0gl92I6o88IBVgzIHam/ZXGlV0n
iTOXr+Lgd+FhMk698c+fHG52mcFHYVq0LqRlX0v5qxYdU4vdOtE4J3o9vbz6lgxEFsYgyjI9DJR4
EhTQl9hNznjtsiUncvL7+JkPjGt9rDcrY5BRE4YCc+SYFhmdyW3v6BEcv6CvFG0y6uO2r3J9hYHG
thz1IbGQPkuSjUTWw4yIIz71PjoyHMId1ljH/HfPZABS78R5jlusjKAiGAZCemkjdyZfJZ5k6ToS
/78hjR09lMe86IiJoi343TxaWUmX6FC0PJZJzvZp7Pxh0k2CtgzIoQc/v+sDjFQi/KDZcwJqd97s
FW9RDK6IUNpErxh2b5ox7NhlfqcqgTqMO45PUHz483nWRAY/pH6QZmW2aPoq+apDIKxBnOpIqUOQ
Qvi8TiPOGdPYPq2kEUQSYZbpbQYQzaXl5/Ku8sF/Xh2XHMVpTNVgvtflbef2PaCxnVuyUXRzUtNJ
s/gs6Jc249wD9OhsbSMDHZnaodIxoL2/h1660XRPoSX/RbTwIV9ke8kwL5/82P5yvBUxwJGlSqeV
KE+6neCO+kkcOX+f54AMWGBGpcsGDNC5innuEq8Z/lK5Peg8GwxEmN3SFkuS0jyle+sJR1pUeZTi
t6Tcvm6FUFTZb+/bWvKHvk+J6jQbuvRByI1IXVZUFZK/yY8faG9d/lNV7MYTgIIYVwCr5j/fyRuD
zE6mVWiGcYIrWogxmZSUwKlTyhuuXUHbGyPMVkZpDd7pBdg+CAdDIF6cPpmojs6fwpj7QLry2a5t
sUWHNDUKS+kQAzQYHcDLhUtKBySlmPgAm6ZjYU7HcvOX7c9Gfz9zwG5sMoGcWdbCQhTgYapHx2YU
XNJYZ31Uz8aI4LEpd4Y+2I1g/ktvYQsSRpcKBb4eZfeYveoVLa17cb8gcVe8xI9/Zs72MtdebG7W
yeBxPfaKYtLueDFbXnrE/hIRbRX5kqCNniaGNqbPL6lSB9AMcjm2VyDlxjb996vYzljkMM0JYtkW
tOKKPwbg7rX1HxNGiEw88SKC5ayW47SsHpwWdYNQdqg0zkvoD8p4kLT0JBHT79C00lop52Py1seA
NKTgxrmxRqRss+rl6nAJ4/nC2UPekui/X+2hVvVzaS0IEqYv9Lm6/GndKY/1X7Pf2JiGwkS7/hz5
/MnYtfT+5tsxIGO2o9I2Nc7kbxqp1imdPEi+oq89dciJkj4UgTTawn5+5N7pvDUz2BPT89F0b4FR
sy/c7AmSzcadcFeBOn10x72401NHvsvO3IiWY5lVL4BM+SK39EGo9dRDeMD4+GiLD/pT8Ub+HDml
Xzx3qb3c97vt78yBQFbNYArFhmTUcysd8YoqVV9Bp36sol/bZjiox6oYZEKJXsIOdxVNz8nB8iiB
Op+HnrcaBnQKeSGQgcBqNPSTZJXpEUyRpgWXcIwGrRsgzuoW5FMSipkw0TIoDTZRUdvL+877zaTI
q0uuNUFcHwmDrvrqKLZLIVWiipoDhe72kabkmNvTcVGlj/SiykqHp21KT9nHBSI1EFXkIR9YGcq4
aSeVRtNmCnLgS5NeSCw7YnSy9NlZ5Jf/xTverTF4tkBpclR1UPCkqOe1YG6jGqRVwGvt+MNGvtth
MG0Roiod6RMKzREILE0v3bHa0flH1AE8AWrYnIthHanfLTJoVixSp7a6guBT/SFOjZ2rnILCH+7Z
dwsMZolxNja9iIpCuqfPoRKopshex2Mkr4Vp/Wz9bYgt4kkltAPGDtHf0Hlg+QVBt4ISOS/8W0tO
4ezvZpj4SK3CYZQIEhxaR5CdwqWEXeGOkmclPm9Na01hN9aY7LRBGSiP0ZCJFjkqfybZya65LwPD
a47RSQvSnRLQseN51/j6I8RXtv1+rZp4Y57Bq9hqF7PXkTeMzm8cCd1uVwaUC1uHTJhpR85Y2Onz
zNMPXdF9M28sMyGSNZpVgTF+8PTY+WfyK3Q0Wz1Ao8zLnfnB8hY7xvtbB35+xcEImd+eUDjyeQdy
3aVMkGCoGETQ2Id1RSFZ1Y8493Lc+5Je7RWx9JYw4/RbUfj4CGbvZpi1CvWSSoYxQGwrRaVIlmwx
PJDsXgcBIed70u+1ZYlBasjKzFkYw51ab/QMP4Nsk5290LtO36Ex4WfEAc71sOF9ZR+AczKaYcZX
7I3pvtCiU9F3gTCXNni5/CkeOOvjfS8GP9VeUpeWPqgLynJvqN/KYThpAq8TQVkHzfdVMaBJ9Moq
1WgGpOXGxVLkS7WEeyvtD7Wh/RDH1yGMn6eiHsFIW5/RGLYr+umbEepuuaiYaDe8RDFfsmzZjS26
M1oFwwuV5fYScCTrD6mZeHUN9ZO+abwGRJdWI9fQWYdiXUg8CyyzKEN/yoi5Fw1MUWa8roQ/5O3v
y2MQW5kiKxZNfLQOVPSLiwHK1M4xWUjPGJXCUHmHfdv/dbaumJealEI8D58tvIzDRSv/ynrV7orn
be/f/mw6W1bMUKgYdHOhDVstiPQWL4kzb9sEZ+90dhTUHKOoHiXEkWS2030FQrhwH4dO+B9BnuiJ
cE7YWiszgPL/v5bO1hUJEYyqT9AWMzqZbDd7sDQcpxfBqd3k0+zmPhWKSC/cd6ZtJNHZ8mIl6hJq
jrhtaaginmtn2Omn3zzI1j7xucUkSmv3Z+TS2brirFbNZOY0QIfiDKrO89Ocgoz4p6YG2lh7SpHY
pcxxmPXY5f9Iu87euI2u+4sIkMP+leSSW7SSVWxJ/kLEJey9DMlf/55RnnipEbPzxkEAA4EAXc3w
trnlHEWxsANqmww6C3/UKrFtei1RYZYYkui/t+WLbt+EiemaUuQOIxqrmrWjKrhNxlgIz8Js7MNx
V5K5uF8Mpm1R8vYeGQ9YzPganRlkl9k5b60u1nEKyqD4VpzU10rw5Np02ivZXNAHs0cyawUqMZmZ
umBcc8z6tq98bUGNYvSvG8ym6a9kcaGvDWtpwPIEXKn63SZOoc6unh4y5Y/rYra6h1DGy5dkkWP1
JVMrbQAijPu0zvENG+DpgIfXPi/gAkt9y+u86BPDYR4BAshYk0SM4ezXX/ucXByMWqWZawnPZx3U
asUr8HFFifz222F1Qi72VVIvkXJCbYCR/pV++Vg/hz7DD8iPuWvflOffWPJ7d6VcFEwrIExHMcvQ
FPqsmeg9pZjHU2wozPWPt+1UV0fjAlIWyxqxCN6X7cuwA648mAHIa47cL3+AFYpRaARKyRc7tG5u
p5rJG33VR3vyOJ5yAJItt51XPTGEcPMQ3YFu878dky91tEYV9Zh8gR4GVpB8YSBvoA27a3PnjexH
uKW5HTou98oXPUxtiYvcROeBnHuPYaHfsZ46SHm8didje+FP6VWEELIZg1ciOd+SowAiSzWudq4+
VXPQSaLnJnOMVyyNr3wkNljRTGbo9p4ByZVedVYjjIBVhzGg30TH2dqyXRsBX/oY1MFexlRhDyT2
PmOQgAbQjFFx0U0QzbJS/RSwnbPynDZO9+9RqvFKWl0n51dGAoKVlMJV6x110JSty9Rp4qDKBQtT
Av/FswCUvZzrko6mAAA5nSh1B2I4hmg2a/u1uToN51GmrsAaVodw2+3CwL5L9gkAvpuX+JnFPAV7
YGA8OOSBsLjJwvg1neH8S0XpII1sHCE9SC9dkJyno+Y3fu1GnshpCmIrD7sWhX0WjmwyYLSPBnnq
6+dpOevGaTIEK+3bdQpFVxULzRr9AyXkMrQxEA8w9MswYBHvHPZ0Dn3ZZwVq0Srstn78EsbXXuK2
lSVS41hzGfl9hxw06zEdIGKl3s6KLmK4fAxU4XOzFPAe6QE8AKA0iA7dgYjZQpmifVSIixwu+0pT
y9bQHYKXuge7sTt6xakF8pp5ij0Qz+tOc6OfbbY7H4hyr23/eJHM+cfUyMa0ZC5ZbmVUHZKbeui+
XY8z29HtIoJLuSZSgpmS9Zvj6TFbXooi22tAVrMKQRop0gn281XKVc1KXCVsYErrvmX0Pimw1VF9
vn4W0XVx/q+R5qif2JCDYT3O5BQtgteV6AxcUkUs8J+ELUJyA6AbHYuQ9R0phBQA2zHr8kU4v2dT
Kc0lbEN58QFVNnBC6Du2LcJK5+IBjW0PdBHGOTslnpKySBCx1Kh2Zful1u4U7dTXiZOnP69/nX94
P/2S9YELMinbdi6hAuSNgsQ6MFT01hFbrEAPeB6gKNEsKQLmsJeP5dNsD8cyNHfXDyMSwfkEeYlK
0vc2RCQPYfJNFm0niRy2xpm+hkEqNWdvhL+1IPQNZH4M2rEU1v2JwAtonBeoUXSZF4BCY2FR8ele
xaxoeQDaTmAclID4KThJaDCiwtoDLsRwNF87lW7xnPiiFGZrewk5zEVJmA2u/ETU99pYs3ITdRc/
PII+7jz8NB8UMG1LP/udsmMs1ICUA24X2iD7pneElOkCA9Q4NwKqDwz4p0hv8pvoVveVvYQis468
LT8i2feuK5LAp2icT2lHalS5iu9sSOpeWsidRRtPGzX3uph/eDVd7pXzKn0rGxaZECy1gCHKZfds
4Ezf/W/gLHaERB+C6MzTK5ZD0ReaDYGsJMQgxkOv8aSHLGA0ussXNmkJelvPfBSrs8h4eMiHIScN
+KPQZeowT2E0TngIwTs2J47lyw7dhyK+G8FZeVZFmS55XbRw2SSwjmyWdACYThuIut//kBJbps5Q
v1XD5pQFO6zTGBshmwDSX5L91zBgjFXYAe2d4mC3jM+JDbCKGsjbCdBFLKc7cUd0aitAb+/CKHMa
aXJIOGImWMMa6Lxry+KAOVCBXWw72ItMLjBFwK2PTROrC2147tsHfdxfN4jtT/b378fq/Hs/oy9R
ZishdhQnvwcWJiAI3/rhounV68cw+SqzMhRWNCsTMrjsuWoVR9zdFx2Ei0RLncqt1Y6oz8X0JS7S
vZah7a4soN58bKjtx6HtzpZw14nFn49J8eX+uPhkRm2hTznMWw7kY33onM7NPpd7mkAF355KgoD7
DzZ9EchuehUYRsC4FFU6MZtm/ObA5mvwkFeObGA2bhxRBW2716pc5HGBSIoMQyotlA6MsxHYjukv
e7aqUZwzl35XH5KD4hKHPLMCkJo68u119fyHasxFPBeEdHWg9lJiEK1FLWa+hd0xYEeG1sWGn8uj
BpPHrqHoRSrSV87DNFEGFg2F4tT0qRldOxGcazvRuByLcyUpGfOsbaA2ivanUimu1D2o+lMv5NgU
nYNzH0Nk6mEcLhgUyv4Ya4wi5d+ufyDBQd6S3ZU6pkUSdimWAOEGd0vqS5PtmpHfxokgcAsO8rbI
sJKTlDZVY0yzeGZdP/al6icZ9a4fRSSC8yDFgPJ+ZMFHdZieSW/VSeBqt02XgD8CbHY2WEc4UxqN
pGmTBL589Ecv2hfA9bGeGo/4+U56FSUemwnVShhnOEobAQc2QvZWo2RqHMvWn4UD1JuvppUMzkqA
XV9UWhOxlYT6YPr2t2lv79p9dCA+YjNDlNrJzrxX/z2GBeBkL/fIGQ923kMigUnHq4ErQm6rNriu
CNtJ4koAZzU1dgVZs4f1etmAhwoOlcJt951nB5WXxCAbFwgUXCRfW9cjjaapjhMRoJNr1JMQRqKv
xqHeRW80nGkHZMLMjyP3P6oJX17HOz6KG/bKJulRtm9m8/NoCD7XP1ynbhADtDdgr+BiZG90cxMr
oJ2LiYNn1UOD6dDlAaTxg8s6FbkrWpvdtGRQ3/4tkP185SykodPsJh1RmAV7VXFTyQKnt5lrrH4/
Z8iNEutJq+P3pwcG/v9Xnvub7/eVGM6ErW5UukyaUWcZ5ZeuaIKuFE1tbKfSKxmcCTeZaUWAokGV
9wbKPjoNOoD5HTJbVCWWXfakuiO2wSRP/3Fd5TfjxkouZ8OLRtVEzSFX1sMHs0x3hKaFW3dKoMu9
KIneTmJW0jiDzoqhbLoBBk3OA5Dv8Jr+aXnLA/Wj+/o0+M2BzXDQb8au+mKjVyBYpP0Hxw98WAIs
EAusVu/1Mcq6yqgXG4/O818U0D3okRnZQb6LfFHVeftmL8K4MLawGVeiwdqyGFzTWn+M7MTRgD6R
5EK40U1DAzO2bRHANisGd6821atiBkAH+kqw7RqEuoyAiX5nU67NQQdFkahOsHm6i0TeU+ZL1+mj
gXzQDL+2xX3ZE2cO/wAtk3NdPwUn4/3i0qhhqtWI1V12G1u3VO7/owDuM8VgUoj7Ge+VCotndpO7
TSVoT20tu2ny6q44v0toF8aZgsFZNqCbY3UkRRiLv7EesbprzzEgi0RTz5tZx0ok53mnaQTWD9u0
x8plXh3r/GhkL9e/DPMMH15cKxGc81UiswgblprXWocRMX9cchBs3BsSNKF3GzoLPtRmbF7J47yw
YSWS1dTQOKlOjmSO93o5uIqe7SRyjuZFMPW47StW4jiHTHpjMenIiBwC1jut7isXSDGBFDQASRI9
c4TSODecqRodQwwDAqmPNbsNRGYMsT6ZQYMtEVGaI1IOzlsoxE66huXwavxQzcdp/KxognfVZmS+
3B7fSaxjTTJLBVb1l5/9OzL/VjlDxeirRhRN11XuIxVZRdpFg5qjQHpM1fRRDkX4fNtZk2qrKJaA
yQ9kQ++DBlF7Sa0a+NbljjX2gFjgjU7ok7s3RiWk1tfN6h9U4SKP03Odll1IJgQplHv35mlBuXdy
iwM4EwLpICorbBvVRRh3gV0yqXHaIoNSUmS1xzbeFXbp1smjuOW77ckvojgVLys60FjBaPp8RDuH
1S6kXX+UOkb66RhYZ8FeknAwb7N5vvp4nKpn2YCxnw7lbAY+pgMAB3D9BykAq4cnGsfeTuEusvgn
eD7UVajl+HDyEVhCsGMF4zlsfktZnOl+9ssHVmReqCOchBdcLf8o19pczSOLSV7AJE27Q6HVgtxJ
oChvWrtK5ZcUvYCEcetNunoHss4ATBFBWuPlPKd+1mUi97sdXX5py5tVruQhdep0y4ZDTGK39+y7
BW8xwINFToZ+D/XSPXlMPoEcDjcqsolt93gRzcVOqzKwdlIB0iWaQi/OO0cfHoSPMZEQzquYRkFl
KbewOpFgzbkw3WaYzlm1eP/Nm7zV9Vb3WAxJ1g8JS3nlr0v0kBnHqL8xsGA/39WJPyg/Ldkz9ZdJ
hNYkOh/nWDQK9Cnk4PBi8u1QlQ5iNiWCcapNtcdwHaZ5kdETk8ur1DprAXoFj9IVe9UonaQUNb+3
HywrEZwudLMO6LbpbfgmviGwawNtwL/2aiS0q4AM4rYzJi6WXbqrf4oGM7djz0o8pyWhNZRLho0e
L/zKwJqUk+GN8JZYOwbusXgRd/tCDYJoqhqywTeqk8y2+qTFtHY4GA+AXv+iWtL+ukKKRHDptjyE
YOwbWXQbns28PJpFJChzbE/TapdTcGoht4puo7r3NnN+iL6wGRkgWtyP4D6f78KbGKiXBwbKaNzC
EYcYVhaOn29GndVfwGkNje2+bhnOW+9bQJBpgvqZPDLE3XnfUkFavGloK1mcioyK2psGwVZJZVIv
BL7VnNHDaIq2gDb9/0oMn5X0YdpINb5bM+SOEr+OdHByoHlKJ938cl1FRCfiXEdjDCEKi1gDavrc
GbTbwb6TYkF8EcngkpG+SppkiKAjmbwv55tkCIzl4foxthO51ZVxuUffGWmy9HBP9NjfkN0CSHz5
scBrvMUOveRflyawK77FnM0UmPgJLi1qMmchO+wLCxRNdB6+q2zIU03bBvMy0r740h/YCAS5M8BF
pf8/OJ63EJFA3/XLinXOUYSzLY99jP4aq+2hX3+fuWbm6AFjLatFeFYCdeARYuVJGg2FAIl96cLX
Lol2RVPd6XbpXf9I25WA1aE4x2AvbTTUKQYB3ha5d9Nzu7cOQNB/NHEuqAWyK1cSZG6bmoFBC0VD
/dD8wFfcJ+NsxmzF1ZhBcrdIQZS3u+vn2nQOKxGcNXWShHc5xZ6EqSTOkKdOrZhOUIwnq3j5b5I4
m0Kbw8wUBhWTkp8JfZXjQOpvQ/JDtSeBum+qxOVM/As2IZqWRBH6rTQ+p9NNnO/jUVQYYk7zQwll
JYOrR8ZFP2RziyRpPnYgAwEq7bkIpvvsTA6dBxJMcA+Kq9mbT/OVUM6w6FwmqcLMOAWPg7rvsfDM
Nu9FT/Pt59BKDheGe8Ucoj5kF4jtXAy+HBi6T+dg2/81czt/BIgnhlTnZ1FlctvIVoI5I6tSs9f1
HAdkW8n6je63j+zd1+/MIwX1oIZd0t8bSVnJZNq0SrObbAEl64ySSmieCiAmFIruKD1xrXByKamx
NiSwatFX5OKxYphlZzYwBO1txEcCA0e8L3wRX9+2FQA3G0vl5kcCum7Kaylc4DyseTrY0uBmYbiv
1N+q7ekXMdxp2tJuwaeGZ7raA5wku8+UyJn1B5vudRF1zLY7vIjisotQD+kkMRec1wBYHfJ93oo4
YLfN+iKCc4dzaBWmOczIcTHEald+XipOLn+uqSgkbyqBgeIXwechmsX7j061I4MtPmgB4jGwCxgv
zf8DtnPzQAgdxLYJ8NN5PgRL0RtprJAtDccZxsxQBaTb3Es9/WHE/Efkdo9R6YgMefNLraRySoGl
96QBiQTW0tLPU3JIDe96LNm8PRPdEt3G9dl80DeWJSsiHSmtfGS3ZxyW43CIj7/V2V2J4dwR619H
tDDQYRs/D5hV06tTp3y7fpTtq7ochXM/iUmMpbVQLZEjgB1UqvFNyavdf5PBfQ6iK4nCZkO9ovsx
tt+ysBRE3G0tuxyCs8ylj/saiG2sJHIT5s8ZqCS071oqgo3YTFZW34OzTisC+9pAWd/CPOjWvdXq
rpIeUeZ1WlQg/9udMRVchYXWqKlJKOrTppacmwSr1njPXBexPZl1OQ8Pw4bN46pSapxnyfwid8if
th/twNv4qDzUf46zo4CYCWOYvrBnwQL4h+xlJZjzPgWNhzpLMXJEgvoAjKtgSB1ssyE+HAAefVBK
d34QnJUIRLKfr+7TxJutbilq8b3f3ph+dBxBscCeVJknHtvdjH3YYFNNS7OIYXEfr8ksta1qcNWm
VLmltnoYyXCoWlvwAQVieEzkdLJmOvdw4stIn2lIfFOj97lU76/f3aZ1XU7D84tEipFMdoLTWE3s
9BY5WMl8CqskMPHcuS5q0xutRHFfadLabBwjlD+Szm+1u9AQ5c2bmrcSwKWWctEZRirbKA73/Z7q
oWvW5W2vNjelTPbAv9j1kulUFj0kdufX6RyQCi0HPZp/XD+o6NNxrt1M0rgBojnqZSRIaewsZaCX
omFu0W2yP2Kl8+qYaVI743HVzqcS8AK1f/0QzN99MOPVZXJ+HaD6g56z7RTFui+l2TGll7FRHWJ+
BzaKN2nP18WJjsN5eR2zd0ttY2a8D/X9rGEddZT/q35wLh68fWQce4yZ/AUMlAG/UH/4a1EEw7mf
de/6kURqwDmKCmSoSqKDzn3Svjf1DUrVTpc+XZexbb6mZqoWBuKQjL/XggTFWslMcaQa89N6gsKz
8qedHwdZuM++6WOtiyTu8vKaTkU/w3q1c4d99i4IvfK0HIHWgaaZKMfbLtaupHF315ZpFZYh8+hg
Wayf2GIGWBb3yefEHXfxvvFNF2GlexvOxGvghyWsyWw7k1/n5eOnZtNmNllMofezy0ZnKldCoQ6R
FCjE8U5UHN7W/4s4LmpOPf3fZIY13Bjda641znVN2RRgy/jPtEHWTjh/Qe1xshGtiFcokWeC47ia
TYGBbSr8SgTnMsq6Izb0BONG5h929tSGzzLZXT/FdutjJYNT+MigSqRI2BCuX/7CjAAixsn8zFBI
811yJ5rWYr/ugxdcieO0votHcFCMwFHukvhFIamjGGCF0YzYGeLFt5Yf14+33VhayeP0fjTCKUNE
Vt6AOsdDCD4u3U+Oklvv0d8JQkAd6IHh5/fxme5Fe7yC78cvRLdo/lBUPOFMKglkykAHUIdPUz4c
rh9SoIkqp+pLFdVYS8XETlT2nlksd4VaCJInkQgu1TCncZnSAtc49sc5/KEJ9x43vcPlO/Ezs2MS
q8tI2MwsZj/k87K3fqAs3HnUaz7FuxLFnf3vXBpbqAKmj2nyqG52WEU56WPwwNmPWXJjCydNN/07
NsT/FsCudJVPFHRBVQ4y3jyuvANhCQoHGopxlW9/Evl3psYfzeoijHNGxVzmRZUjbLEKBQNM+Is5
V2S9290CXJelmJqKdjCnapmVLpWeoVvwhidwswCbpIcZYV31XnSkbeO5iOJULiOLTRKCN10FOAvG
H2/1TlP9lulchHAZ7mS1YF1rQF8zDMPBMjs/VRKBiO066erOOEUIl5K2XYM5h1Z1gVvj99+G1+W2
8QagWTCGqOVT+5sgoiuhnEJMlWSYJIWfpW57s3iJc1eALFJz8lvZSR36LJoAEn0tLlQtS1mC7ALR
0Mh+2jUw5btg7Kl33Wa33+CrU3HBStZG6J4Gm9Kd6oviY0bsznpa7jsGKD/t2AaaETnSUyHkKtlM
C1eCubAVdy01qY7HwXwfnssntn4Ze3LqAIorqhzZHw6FB2iXwbFE/RGRZGb5KzeS9kMalRb8lIo3
f9vsNclw+gyMwqmgn7/dd7yckR81DhejrYtYAbHHG0ZrM+GI4NKzkAkwbNFI2f23r8nPHM9pA/rU
CEFFwpPOxwztdxWf1PiktMAZjG/ZB80e+0BUaxcelPMsGBa3pdQYEcxeRi/ZNwGqOF79BWDvIEAQ
bbZvR85fHoYfnsF8RNXrYEXyFkCIkIOdfBHc4nacuQjg3AtpY8tCRQ0ZFRauGT1A7Ou3jGWm8KVP
IsRl0Wk4tzLUfa3aM6A2pvCcm69m+XD9NNvp4eUwnBtRppBKpEWtuLeom1TGXtd1f6maYJGoUxiD
e12cwLh4RKOsVAtZlvFxJHDdNdOTVB6BxOlk2W/QlwFn53Iuzn8MWqpXRjgAYdk+j9ZT0e3yTJCi
ic7COYqpb6c0r+AbK+uxQYGyN05t+xAnok0BwSfiG7Zh3UaV3iEFkJfSmZqjtPROGFlOHn5JRxHW
z/a79XJxfOsFMGHtQBSciqGwMYoEyV0CtBfd3J/2nc+oCMmpOk0+/O8xdFv/uoKwS/uYV/36bhbn
KpJmTntrwGwJGyR4Y4sCSq44XAvMyuLSEKsB3GurQO2NXNljV/xTn4gmFLfUA7MJgK/EhIWF+v77
OFIsRl8PMkTU860VJ06aKI5pfWqFDf1N97qWxN9Zq7UtRWnrDVSkBgy87VK/OhCHFY+F1fEtdVxL
464ujiq5GyuUdQvD2Meq6eQYzsFzfVdNfVCroUPzysdOA14Q6IQPUJLqBYieAPKxPmGeYqcYWHVU
9eC63jB75vVm/VdxTrmapGxCTxdgtjNAUSXD06vMGatgxNS3nPuxyG9uTgGsBXKOGSmmOqQzooDy
OL1IpYNZLuxUpl7hosY4fJe+1LvmhjUtf2umZy2ZKd4qQdEbVc46Rnpf5UfdkhxJv+2EaMRbQW4t
hGnBSohcAE0hSeA/5WAAvUCxi/3oPB6bA1aJPUmAmrZljWthnLNWU8laaIu3qG5KfjwXJ0nOBfqx
+ShYy+C8ddSGejaz7YMRo4sYj8OIq+aN++nE4ALBjXS2X5fX6zopsBR+bt6eaWHPNuPbKzunB3Ll
ZD5JdHEIcdVOlKpvOU6A+AExV7cMA5gl7z+YMZB5zHUAkY4+8BfhqxWs9Ijp4jeJWFZy+KS1Kcyp
awDdi3dO+kRvc799pjVQG6YTgOF3s5c6ZeZ0GEUhlXCAXXBGPn+t2jJLTbbmiH2Vo4qxVwahnh9F
Cw9bT6v1ETl/mk40ybKpVr0SbhTFsgI8XZYIa3hb5399Lz5N7fvGKmPWHcvmr6n0IpuCQVDR7+cc
oikNlZp2mKOxoxtZ9rUxcq5rt0gA5wCbedYWmlmYnSit40A7VxtEWHbbBnS5I87ThbKV5SREMtDW
qtvn91YBJOjPdnGkv/OaXn9yzt1R7IDICaMj7ORzrN1p3bEhn6/f12bhdy2D83K6Wg6lRpmMnewy
D2TBVk79LnR0l+xzdxbBCf1DjLrcH+cTuhB9UVtDx6PKHRTEfOmWHNg7WjuAScVtHetb5HdHMeun
4LvxGesySWWjNTipgmgov0rt/ZiXbtZGbiZu68ibkf/XIfmEdWi7uFEZlwo9hkF1DA+Dn3zqMXIq
4ljcxHpefUA+N5XqRS2UBMMok28cNSBYazuwULn0E6PDUD7Pe/IgUJntHPJyNi7XItWYAQIW42Ok
0741TXtKzfHYxZnbWt15Nmu3qMZ9mNaRYwC6oSJkHxbF2YqqH5o5uNpY7Ao6/etgbSuKqhk6S2xV
i6+xd4rajUVYYLvGDgADX9uC37/RQYAAHaEMqPqybvAoJqaljmAhwfpOeJ5AhZ7tovsctDzhEcuj
wI9agEQExhw/BB+eW3+WBXf+Mca8l875HEuOjKK1iIwYw4an/qKkEj9APuar78VwDgcVihFFykz2
FvkGEh2jDOQocTLybKqvcy0qan101hCHzMDCyIepEX4BpgSnYWSC08nTdD/Wz0X2rzeWbEXDfi3w
vbBjY/DdhALzlPFYUxllCuBFaTutMPzrtvAxKL+XwMWzjGRy2HXA2yjt7+Amd2LlrCaiybkNj/le
ChfUZIUsaF/h6zPAGQ3kNrrn22ia7l4ZMyEwIdOv5o/6/O8zjvdiOaXDfGrWKW2GeemEBmZnHrLO
cotSNM6+pQXrr8QpXVz3et6piowJseZ+GZcT1twPgs/00fe/PwoX5TJdi/N8xA0OiuyCw9WrSdw5
YZO8hGr8vSmkn1YNemFp3Fc1Fur12e1JfWOZ0m6KARFSVvu5r4JCAVEO4CkPZg03W2HQWQIPgjrR
k5bInwGkewK91W62w0dlKk6Vof5oJhpUSrXTNRpYDeA0ZdBTyPonlY4noMacu9x4pHr+vS2Mr700
204Ux/ssmR06xJ7VAnZHLR+kxvjSg/Kl18H50o/Zl1GX78DgqO5kfXiaq+IlbRrNsZbST5Pk2OTx
7vr1ib4QF7EbOvWVliTwPsujnRzKSfR5PgTLd1+Hh4ZVh3a0gUQMugVdcspJeamsytWb9Pn6MQTG
yrubakgGYyIwVrsJT1amHGlF/GYWgZwJbkvjEvUiq6e6ouw0muy2XXnTVKnA7Wy8d9iNGZoM5hpw
5PBlHMWM0eZroc9s6L4pEZCKyUEjQooczZNf7D/B8/K1/2ofom9UPPLPAvz7sgakE5WgX4o3HWaG
37/qtNJUQaGeynhtKf6CnDH7bGE1c3I1n6U49o/r322j3/NeHme9hhz20dLasN7WUbGLCcTG2Jtf
e2Aj22fAKYUOqyrlwfR6XTBzcNfOyem9rlU9rYGw6M1F7JDimBpHApCFaBLhs25qJma9FbbPrmPe
6P2FjrRU23yGZppl5STLS9acm0L5108jdosXIZw7b6uuSDUNfjZvn5b0mIuseCMThQBVxcC6Beg7
S+MEqIoej20CxW+1nfwnA2kEo9V+/pE705/JJ1SKT5ag2P1msh++0Eokp4ky8t5+ZhlEAno6t86j
13FUvqu99bJg7Urtsh3GZg9dJzm5Ze+KsXZSYjp4Rt9J2EWYlhS0W5Pb5fnDVJWfJkq/jE3+lFBA
SqpkqdyQFp8jGXt35s9IxgKy3T3PtN4NCnULM93ZEWoao9J6NpyWXceZEy+mM0XqbpxotE/DyccE
7WPUoRYpGwLtZNp37eycVeSLJZvENGRP0seH1kDZrS0Aipk3D3mqJ6B+mNFYxlYkYkq6v24Ymy5O
Uy1bxTa4YWucvqLNVPQ92LW9PJ1ve8sIYpJ710VsmoSuEVkxweci8wDC8dw3qT0i3zbSZw3UtmHu
9yKO8E37vsjgtzjHRWmwTIf8UI4WFyr9ZEmg9osStJ2wWXf9PBsPbVjHShhXeZdyahfygDujgAc8
AprQj331IS12wFzcgRf1sym4wY0K/HuJfCCy8qSNdbgvvIeeIMcnh/yk3lOPbUZrrXv9gIIPxu93
LMm8JBHTCSm/C7VPU/VYFw/XRTCN/qDxqytkarkq/y6KMXdyv0AnbDcaKydCJJjupzZ2RpDshaJi
mOhEnJZP3QQ81DBGtbnAODPJnFp5rU1BUrIxS/P+K3Fec7BhX1I/s4flGycqyCxrDKOBmU64Xia6
P85bJvXQDKMJhViK4Uhk0EMvlmvEwEvRaVCjj5flhWB28a2cfO2bcV5qrm1MIBsxXkgAupvtm7H7
U7YOcfKaEXiOL3X9ySSCKxV9Ny5sx1U7hk0NNYkkUODFGLeJ7VtZ7w7XtVFk0fwo62haVT6kzKLB
CmJiFTewsFvMyi6Vh8q99+9nWd9pCj91pUmVphUWrjLptD24xw+KLuqjbcaUi4UZnMugVKrkmUrL
r0anCnJjcZ1hM36sxHAVpEVXMAaZ5njQgs5uDDIRRdFmtYZN3GH/WkbweHtRrzxFOE0JkPtwjmF2
JmDZ5F62x9vpG7oBM3gUWlBAARjgjdOHBPNJ5Hq3A8tFPKf0bV70SzrhS1kVfRlpHJg5dcJE/5K2
kyoKLCxwfLSwizBO3ZNZZlSuEMbUUAOt8rIvTyYgW+WTsbuu8tvq8UvU27WvrnUpioXYmgVj7hVn
tAGpVx9a+jXqzkMPjlLtpxL++4I+U/qLSC5s9omsR21ZLl6IKcP0Vq8FhT3m867c3hsjxepIwK0c
ZjmS8JLqbSfRXxV0cLTCI+NxVARLxBtTDO/Pwqm9ORumobEQOeBLDX80jWv6TZDKTgRahHHH0Dix
wYpmleEo7vBJDJWybXeXy+QCaNjqVW6P+AM6FGdLPRiXP64ryKYAQ5FNPAt1lPW4kEnho6qphN0Z
1vOUfFMHEabpdjxZSeDCZbmoljZVKlJPTf06Rc15ntMAsMV7xUxQi8H/9KUU4Iy3lKijIMcRHY8P
oJZW0lIPZa8YekcdImeQO4E5i0RwrmOQxynMUdFEp/IPtTqF6cv1L7Tpmlb3x3mLYk7yqp/wahiK
01xFTpPtBnKTGT/+kxh+zW4OqZHLBGaVpuWtEse7YQES3JT4JBWlGJtO6XIiftVubA1iTUbEauMM
YWEEwgJD7xNVQ7fT6ZUcLjb2KEA02FJkfpbukpN66t/muBEfXSAFBtfvT3QozlVMPcmaxtZY7v4X
bATDUgDpnUDMdva5OhRTx5X7s/W6XcYK6pCbre5gbft2tBZgf7fkIOGJUJbGV6VLateq5se4GFxc
wsP1k25ma6u/gHMZUqpLqjaGi5eW0s5U+2Mr5afB0vbXxWyXzFZyOMeRlYay4B8YlqTNbrcsQBy3
ftZ54saV/NhHlWdK8X0S5ndyNPoAMXQnAEPTrjzqk0mcYe4e23l2p1B1ZkOYSzLl+RCGVn8d51mA
v9T2lQrPEmGyzjGk+GEBR3jSdS7VjaOZY9RSol4vTcGsUtdUxlM9WYJ2ybZrQLXENjR0lfkXnBWq
AJ1Cbdmrm8rJ9MaJstxJgZFDc9EgpEgUp3blZFW2neBjwKM6vSQ5PaiP5p9NUgoylu3eiXE5FKde
dmy0xsg6NPTIhotZ5TDFBgE6pImL0XuweOTH+Gg8iChS2Af7+EEvcjl1ywcdqWmLE0qT5sf2fdfo
TtqdwnB2iCXa5d8OGhdhnPbEi2X2i8biUvRC9EfgcP5GVALlENqeiiyD6Y7LworBKmzdgO+zu+po
ojCW08y/bqBbKrEWwbnXpR1ymSJrxyKd9iNXYqwxqYEVkpemjQSKvllQXsvivOusK0QzGtyXcQ4D
w9XvFGBeNS7wLhUsR2C+uHeLu9IVkYtuOXWdJUaWZQA+hF82kuSxobSBgUkjdazoz0hCBq0+l+Fj
Kp/k9jAK3fvmpa4kcnamSY1OVFDGY7pj3qGCMf9kSOUM0rPyOsC/j0F6ND+JID1ZjsLrPnBQZGCk
qBZryb8PKkXaptNk9rJXzYmfDPTYWVXQpNKpkuKbWVl8WolWMzav1tQ0A2SVAGYn7OerOKaqQ6nq
HRoi1DxZoDBUJkdqTsryABpIeXwksghDZ8vk0AH9WyA/cEA0wHHrOQTO8rnLPs39/XVz2BgNtJW1
AO4S04Ga6cg+HRiwDjmGApVn/bagWM5tDuVOOiD7pCfxdA5T/Y/f7nIuzgxDkrW2WqB4wno7yb6D
WQAR+T69jfBepvvfif7rU3KWOBlmofwfadexJLexbL8IEfBmC9t+/NBsECRFwntTAL7+nZonqTE1
UNcVtdCKocmuQlb6PCfv0ZTI2sweqm+q8try0Ac3qwFrIcwrEEgXC+YMIVFTv6rC5AOG2Un62TPD
+ZAKGDcaQ0eUsEbujemuA1hrHOZBpafHsrzUgz9Y1nMtVI+FYlW2EfMAHLZcxfrnMS5KjDqDKAVS
mqx/7FGANndp/tCYPwivLKJsP8zrx2WckkB0qy+NARWkPP0jjkG7Mhbfe718ba10pw3hQ6KhOJI3
lyazPF0cfdVMQjvMooeiNX5oA/GkrDuWhfkEgsTAMsgO4yLnupe+DcZ8igRs0g5hbQNp8KtuLF6n
LYCvgTRZcKQCK24W1m0l4RHr9fs+Gs5pFPrmEKPkbnzRZ4njUDYD9vW9Ml6xUBYlEhs80ZYikwFH
aTpiWtihq5flT17ljH6kW++GXv3KAPVGp4STNSFgtwyPkMLXSenVsswpV2yaHVNS0HylrV92DGkp
VS2fB7QsEkDxt5SyaTE4kfKmKbXemssmgM3YmV1FrGZTkyM6utaDdl7fE9AZ8oHxNk9iaaKBQ2ga
ZrbeXxgB7481L3iUpMCs7ld4EU7MsqnsKwGMS5DSrCaLBPVrhd4m6qewfBa0H5mk2X37bQlLh2Ow
OQdipxhkI56UyUR1Xcbybe4mmW3+kR+z0+hREM2st60TD41oU+ksdKbeKH9wl+/vcMlIlhkhjtgb
+zI+ytp3rXm5fSyeCOYzVYYe1pOEkftQ0U9Aqz9L6fQgGzy+9+3Lu56E+Vgh1GQOKywBhm2xl+bS
n6MyuH2STY+KR4MCJWb4wO3H+BptAcrpktY0GMqfAReHVWwM7l0617RBLAtQo9BT/rgtc+v21iLp
sVdWodFmDAmnI6xCWgSpavpJrAVJ0nCWNnli6L+vxCBfy5c4om9JmYOlqXZFOnuVbvIs6pZpWB+H
8R8DdsGFqIW+mS/RtzAovMjT95SXMApGh7jmaXJmN3LUY3rOvv/GTSqyacgoLRoSW1nswxk7oiZi
SpITZxpDWzce9WTmPOItNcRIiwLsVlWCWWJUJEUqmjU9AU7E/Ck1BtvQeIHq5qdaSWA0oseia9UL
1LoWO0tGsLHTFV56Q2M01hetT8GoQ1k3oTALiOHoLqhxTDzTFZ80IFaKO8NNOB9mK3rRVbwn5IWW
jP/e656ollWfVy3iVBmcAdMhWS46Eql+ym3sabu/oQVXYWxZESwI8pCmDWx64UTmawiU4p7Tsdz8
QCsRTNw9CW0jLBl03CgFt5Tkwe7j+lCmPa+9vBmf6AYmblRRU6g7f39zxlS12I6BcSCOfKBr7NNR
3OsgOqH4ccWn2ze3WQhZS6NKs7IRSN8XPC303GY0HxS6OumG7nDJvCLQPFCePKe7FiWfJ14vbPM+
DZAWo3BgaOhmv5dr5IOUCZm+uKOhO72ReQomxIlk/EZgZGKx0TAtUwKbNSPG6iOrTTTYh3z+WZg7
kUd+t3WM1d9nNS/Mh8rKCEoGvXAIjZNR3afC4+1PtNkfWstgFCKp0aE3CcJzdPJOlKk7doafRWDs
Gie8t5zeU5xSt5XXOoiD2AsfZd44FT4FazfW8lkVqeIsS0ssLajNfa/sMu3l9gE36y5rAYx5BYFv
W1gKdFCzR3dxJSxb05FFcDssyGsXBzs1gQnbUfm8AtaWlTIxYq5T54EGGGN2sXMia+0AwxGm1kNT
mA8NkYmNBohbquIe88Etx1JRV/jhLlcCqT6tnpsOT7wYGsY6RNL7mva5G47hGAGpOLdvX+qmIA2z
mKoOYI0Pw5hGazaLVUCQFj4Uw3MaR/bSolr8G1kBwv6/xTBx4GCpqdxE+HQUWgabD0ELvDB+l4V+
hw/XthLDPOPYGjM9NvDMWvOcZ+c24tVtONfFRumNJQDyZ6LgutqXMPmjaneScBFLXjawqW+g4oQp
wsTlh4nOMM6TYYzgRchYHMautq0Qxb5wHE9ZbD0KA2/mZXMYxVwJZEKzWuwx8YIdeXyf6kKDWwz+
WS+0wo19rq+WO365rXZb2dVaHr2AlX7XQivmZIGtWPraHszZEeWnqT9pSeEtwn5Mfkv90JjQMfRs
AZfvvbhoEkelSBBlUFIw3OhOCawDX/02rTyc1F9iGDOBPsHSaREssIQ6lHBsx5dO+Xb74jbdvrmS
wViGJNZ7pYjg9jtvwrwGRlNeKHEkZTJPXOuZI41ezMcHdT0RoxdVmoM5HexHbgRqlmSXAfMMY4CY
NgCnk/0/wNRuv6+rPEYvMoFYZhpDXn4inuqIZ+kYu9ZjuOsSkPlSkdX35Ol3qi9YMMbUMYrr2IRh
zAbByns2WRg9zvKDPAWVuZcmzurqZqt0JYNdnA6H+U/dUANwSwPyCrNRGD0XQQHPA9javMTrcd5+
yupxmWFihE2DfK6qfzXEG4ERWv+B4MbhKAcNKD4ox0oO4/CXWFbrrpsxnazoXpRmHkgmD+XceWMe
B6mMTbY0wbBlZQutl2TJw23xG48NXwoAVCD6Q/NIZ1wKhvrFZepwSlH5ovQY7bnUPBLmLRHoWKGY
ZYoWWh2M2VgEwF2WIgZeBLNwgW/4iQyRo5GME7ltWntDoXSFCtie2XnoMcnmIlRhnfpRORYTBnp6
zWmSwulUeQeqSe/2xW2qx0oc86ZBwiiApAvFkjwF1ZflL+VlCi8tLx59Qwz8oB4rOexbrsLJLCdY
w75QH2slsxs1PpfA97KlpXJbqT6X8KL6BEjooXYtkoKMQTwmirbTp+UuXOTI7qrU6Qb1S1+nx3iY
HuWwBOatntzpUvtsqOFjMxr7MTN/KqqwX4r6l4qR+rCGmeo6t13iP/7bzTEqB8ynwtAS5PcgUwfq
OUCtZBIokupac87JwjdUj9aY/tYJxiTlxEz0TgG8VDi9jNmzMC92GXGOs+1LrkLYCfYhlEoSyfhC
NNMv3cRDUQQFR92vA+Wex3K7rXY6wLnRBZaUtxBkZZWAQ4oqlox9wKgigV5qX9F1+9kUzX2aZxx3
v315V1GMH55mo7fwTIHkjoUYo7902h9p+Po7unCVQX/D6ji5oEWFmuPRkoQ4aj14evQoC67KnUHY
zutQHwG9EramQcP3XhI2VPq4nd9iZzMQbEydPIHSKbExZku7zpfE6TpPt0O7D8qfYPONPV4STu/r
w0te/QLG0FtJDYLYGMrYTNhnQTRa8MZQtyUA4cPEtKb5YV8DFTvTkCzQwJTRsdbOfc75WpvbRXAU
fwlgVX2cKn2o1f4NKuVQutjGdKbHCXwY2J4AfKIY8Mat/0EilrJUlIOA+MyYv8nqai0l2ClXH2YP
vJQdQAp6u9iPFzqlCeJvh8vis+mQcVF/iWTsk5EqcVXo0EnasqKxYbiPTs2+8PkUZtu2YyWLMVB9
U7aCYGI1iWJBU5LFyjH3jSv6JdoVPFqOTQ95FcZODtfaBL4MHXdpzWJihxpK76Zl2W2HoJdUXhfl
HB+5nRCtJDKPzpqbUgPJOGrVUwXaidbVpeHRqq3D2AADU6g8S0AVJUkB/xCLvhIBlQDUzPAO+9tm
ZrvosfohzNsrOqElbYnXPxzUg+o1b2Tx2pnO+AJIche5vCnt7Uh1JZGJeswqi8eogkRl6b12moJc
qj8XKLup08+xMrHPL3cAxGkBWon1cVWygttH3rDeSHyvURdjvSWwyMRSisWZVpEuo9gcYgIYirrn
zFNv+qPVMRkxA1miWhiRYw/AD5CIL+lfsrGxzYbjyXkvhcX4LltRmwGojPPgVdLcGmAl99MBiOWB
tecNjm1cnmQikDRoWVj9MEINEDOsJTYoZNbyKUKSIZxy3jr8tkNayaA3u3J9llbK1iKgOy8HYRA7
7VMBCOzMaVBqDO9pace0Iyf5jAF0VKzcyI14VEq8QzKmNUwl0qsCEg8zke3YHBAwW646LZwEhyeG
Madp23dtWcHEwcKDRbzBSyDqJc5C3hvnCWJsaYHmlBynEERng2UPGRNqm04CbDIrgFt/kHd8SNFt
mSirY8vFwnIt88qx/tn0hoCSpiWl3hJbXxJM9PdLX9m3X/PmM8Oo8V9ymGdG1GySyrikw4Ut1ksD
MitOob5iWpbztTYtpSXC2aqKKJoyy7pgxOafLQrzqx4oPoV3U/eUH2B6VO3kPgKwL/nEayxuBS5r
oYyOxEJZ1lYFKwL0xQpULflZCmNOT2nTgqyFMPpRhkLXjguaICR3672CQL0AOdFuPAxYxuxfOh7c
7Ja7XcljV9OSSKpmHaimbj8rRwGjOKWQnKiPm0m/n0uB8+W2VNGS0X1BkAQ0Aot5zkoZR1afQtxg
EdcgJqrQGBuac05WsPmpMN2niNAQ7Jczn4qYoYgePjR+mTV7QcoZJzzare2TXEUwH6rulkEa8hZG
PrpkwzkW76zh+fZ72laG6zFYsDpVGkW5yt4i2fR5cWs/9WlgObjGL3U3/Lc7Y9Hp1FIaBqSpiztZ
hjMDVB/775zzbCrb6jxMgBMag1wiaKXGzwyoizRArWC6vSd4vb04zV4C63Pk82gVNuNzayWXMYAj
sLhTEPUtIAto9+1TFUQvqqucKfOzeEQ9xC++3z4pR/8M+u8rtymVkR6Bs29xW/Kpyr9LJieg4V0k
Vc7V388iqZ9lUgHENAZIalbaWgP4dIo7c5lVnkniaLrBxACqZMpTNkMxxh+G7VNYW9PFuOzp//Ho
ic3Dndz+XAqKcMAM0BTEN+9Pp1fagho+arSDZpen4oJ+N4bLtLN6J4HuBuOlQce5z80cwFqJZHIA
XSF9mQ9wXUZsz455MI6CV+/UOy2YKN2rz0uzNyPvtUDmKUTLYGq1gcg7ruwwGILIC58HH2j77v/A
E0nNHZvUr4Ux+p+Fc1RHVJgYzABFUXbijDHH7BC6PwBgVBf27FNkFBAm5NxxR4kawlvCmbcQCxiI
wP8AWwx8XXi01M3OlKMyc2pg8Jt+eCcFo4dE1uEj+W2qLibLDbDFWRijZ9xNr4QL2reYoaEVxhzR
Y6ecel55aNtMAzeMZjIKBX17r6/llCezAMaTN4wd6rKjl/IIiELsQ+uPvPGFzetcCWNeY1HputmV
8p9LbFgto+M6/wNN8FYwB9jjvw/FXt0g1rkpwcSoCLBKfzz2YDEoSxurV070LPuDANqp3Om/3Lac
PLGM5wYwRCTVPd1iwtIw8v15fC5V3+hebovZNNCqpqmahXYCkInef7I4G7qOyBjB1Gbgc0+DL5LO
vS3ibSH4g+KvZDCKjwinkgodLQU6R4OG2mU6AQgMe7zweCBMp7M0kiMcUi950i+UKtHY3/4Fm4cE
/6yEqB+AImyvK2+GBVYULy8EGKB1L/OgFLcVX5cNGUg+uqi9zVGu3FC8ZMMwJvAMcjBhSqNzwn15
zN8oayK/4djozdOshDGKnxE5nFUwF7haM9qR9kck/rh9XZsbw9ZKAqPyTVyX1qRU6IAa+g4bKOhg
qBNw86pDmprHuhXuxLS9j4TxsvAApGSqcB+UZSWb0fssaspOnxExYFA7twsv3MeOZIPWCCMUIRBP
x8PkUR2J7lS/ehJc/RIfeM3EbS+4+hHU9qy+pxROadyFfyan1SMlfQMO+n2FNZL0EN3xtn+207ir
PLbWNwpTW8kKzagUfUem+F6Pwm9pY9xbJHbGqtqJWvwDi9xnCdB1at24c9iCfBq0zd1QPk9EPqQG
lx/jIyArPMXqRzGhwKLOadwOKKu0smw3GOaLuy9mS+xMeAR3b5EcE+t7PXKC782R47VUJh5AtSHt
AcSPUae7xQcYFKKs6aj+QX7UQGgAIVigpDZP6Ta94+qkjBHs6hiTJynSi24cnCnHcpmaBpMxcB4u
9zOzhjDTQDEuw5WYL4MnO5RrPr7DXqqngHaKYmzEXh7w6sjcG2W8shIvnWW0ME7xXg9kVFP1e4KS
FRjuMWZfI4S0nufgtgXhXShjolCVGCMyI7sV+l3S3zWln6m8EuO2oaDgtaZsYT+QUU/Q4KlCRm0u
beQBze8QCnYGRD0TQxPVkwX0EOf2of7BKlwlMqqpF4XVTiYkwlWaGOXOMjsLQAPRvg4/KERUHSy8
oajt8Fi/ymRUUwQ8nGZVkDn6ooNiSLDslAt9CPIn7uoj/f0fTe9VFqOeppbVs/KW35gIUAdU3Uc7
x3aXS+MqNXV4E4bb+c3qcIxmmhPw5ycsHbnyQ50i3VhceBhXcMAig0DEp9rJNe3Ud308JIgn0XID
YTyLkhZOajLPIVYapKewtSnXg/RptGnW3QHri6qP5KXesPv33AiwpgaiYgDsGFjNYXxqPAyLZY6I
Qar6HpVHdX69rZ2bT2719xm/mVuFkQkqErd4fooALQNOzXF8uC1jO84xLFoHl5GWsgXUMczaulXx
wXrXDICaHej7scC3okRXwh4THBx5mx9rJY/RyDKNiCxTeaNPm/WAkN03QXKe74ygfPz/PEl6yh2R
M9W7mVqsxDJ62cltUmEQBgGr9blq9Lu4Q0lfnX0FYF85Ng2xoLWLGt7S5SbeAjhR/75dxmoKQ5MJ
EsZ73P7zjFam8SnbvZFSPVLnUPl5IPqao3/6HxDRN23pSjKjnJGaS0raI/7ovOGVVhkWdDRGINpj
rt61XMG//V03dRUDUiDVkUUNZev34ZVO+lyw2gbY+SXqn2iYEF+vn/61DCAhoiaO5SWLbsy9l1El
E6GDBXSD9adJHuQe9U+ztW8L2TLP76Qwn8zEwlyHvXhMRBwIZs87J3kw99lePOUPvE43/VOM4Xon
ivlGIpjei1xCcp0rsZ0Vu4Y8ANnM0acfnDNtCjJ0CTDgloyLYwTNUjFUqphQfgMMjqLo8zYCmX/S
vMFdPD13aHGy+c7bzNtqsckiKIHxvSBVZLWiEsZqMgkSetoR6h7jU/iwuKWb32m75Xvo1p74w3qg
LM/xw0IZkXj+fePVyyJgBjBhB6RgXMB7janrMkNv20K8q2MRUbwrrDsTBHtFR2y135vSs9pz7MzG
O3gnkQkoFpSqrDkF4oVeX6xy1yinaOYseWxr6OpU9OmvUpl5ynO8t7evSbz+vsJExnyHhV7covbv
0+x3x2GstbVYFpEHg4LH7xelsrXy5bZqytSJfXgDWFfB7KNpAsSdycvivKzGXI7psAcQVPfVrnen
U+ENHoJbzAUV2KkTfRDHHqVd6BqO9hDvUrim+O0/3kzhVpoMXVFkSzYRhGKR5v3VLnJvWEIHhREP
4747C06P+qHupwdeVXZrHf+dJMa5K4lMzCJCIXj0jc862KmAzLefz2CpehFe4wtlHokRzDelHf+s
A156umkQVudkbt0yqsQwqPSmvAj5qUwxwpu4dceL6Ol9ffi6f8vRRKbcXYcA2+wnyKG7LmLjyF7i
YTJUvE/2xFWc1NMOmqOKdnP8DYe0ul+N3StDSKyNAoVTb6VfmuVrxlM2+bd1lyr/rcMxb10ajKSL
DFoEUwdbHsVdGRHOTuv2d7pOBzMurxjA+KeUGCRP0uK4xDUQUyZwWbZ17KBfmzi3D7SVDuHSruLo
z1lZFsnAihAYQRFJD3a7p+C8sJS0KUdHIeSj4PLIfbav8CqQeW/FaJnxgEFLt4++C/kvK/9++0Rv
Hub9NwLEjCTD94APBQQLzDNDpjID/rlV4c2xGXSkCDCgcoBnV53S179YgIGRnMbP7RqIabIvvc2z
RFx6rI2bff87mAcnT0IXx2GluOZZdFSUv5JDEWQOraQ3ANnhve+P7+6dOBaYZREsSemHDjDt4l4Z
LnFhenM8O5r2feGVdz5+wveiGB+bqGEBkAxQcuXLfWKe2uZfe9T3f595ZcZYSFKmCaorGN8ngBRV
sS1yu6j0j9xQE3ZEHtxHWR6LkeZOP2CnvC5AXdKdP4PaCp0bXlTy8VG/PxHjVBvSZK0expo7l5eq
ehzEBghrrtSP9m3lpzr18VAa8MnRaMTULfNl9MTs0iLUUFgAfJ6Gcivxf29diB7nKob5QOAF7Sgz
qeqqsmm34uLVZWK3Eg928mNk9V4ME/XQfo1Sd2B9IU3lzKZxFLskkLKRt+HCuzXm6xj5IrdCushu
eTIdyiyhO9Iu+wn0F4ClKYfSi73uSNeTY487bEvPcOuLMeZe0WrVAvYwmKYtyclCsu9A6GNjXf4J
QCFebSGKnZTZj4okaEzl0bBkLxzqZ8ARcFzbRiD0/rYZTyDKyRCbZo1fQvRDFGP6KDEvbdGBCg3N
sqZ3a+zGDq32PKkDpynP+9CMTzCWuSjrvAIN9fLUoewRNV8GcGnefhvbBvKqtIxfMMei0+UQhGGg
tvAECRa4RZs6mw8TqV0p1Dgx+0YP5P19MvbfrOQYkI6ZgkwIMNl+f0IV/HU5dU7kmcAKwioaprgv
A2Ki5aW6S38CddLhRbeci2W3t62xa+YSya0rVhcSg6zsMeUBCW/U/96dk8Uh7RoxnzOTwBgElIit
pkMw+96mYGtjYPrijtc6+wfP+veXtBjz02ZL02ZCqrx1qA0fjbr7aELZeHS0wxiQkItAvtH1f39G
xhItWp8KkwZOVJrVSidyGDzRy7z0Tq7t8Xv6a3ax9xTbxn46Rz5vUo/3ERnzFCfTUhhzqrqxkb/I
jfRCusrNsdTNeSAbWeb7UzK2aEqbakxKS3aL/mRgBFYtsaOuHeZOc1PyKoiHMt8l+UNFeMvJ2wHF
9YMypsdq+syUi1ZBznkoyENY724/fa7GMAZGqeJUHMYFDj6Y/OWEIuRdfyw/tZ7sAxSrcrgDMVQF
b5h1izE2owVKGE1PNVfrnXJPi6zil/yofaWUvZHPq7rwNIQxNYpRyeVS9gg1C/DaDrFdDZjDTRue
gtx2Vh9yuxi7BTM2fdS3h0fXNJIDZW2gS7y5l/7k3aJ8Wy8+ZHTt1Ktx1MEl9VP7Ws/g5czny9So
hd0m30sRm3MWukYFOUpTc+ys5FWmqMvRdKmF1KlFCzka6M2ycdgNefxai9MRnsaPU2Evdd13DBLV
IK2ZOBkw70cz1kltO6KiW6e6qRH00oNRvXCU+bZuaSJjjCbTagrs/YKgGRk2GpAAvhc8FVULxYsP
3MYjTxpjfZpoqQU5AZ95vJfAsTntxH2JBCpCMMRPmm4rssbOHglyqA6KhCRmnKvPc9m9qtGMgsjA
ybE3WiBrS6eJjMFpgdcfoV6uoDpK247ajlKFi3cirEH8wPVXH3vw76Ux1odkdT01JjQCCE5ud1mO
9U45ILgLeLxQvOtjrM4gT2k2SrA6U1zanao4OsaOhqJyb2vg7UgKuMkwfquaQav0gJUETK1LECDW
O0nM7bLa59rzKPNMDkfUW9C6FtWLuVJhhQqcq9KvsIb5zEsb1Kr+2Em7Uki92yfb6N7QT4XROhB6
oe/wobGY9nK8TIqKNX7piU4XknMVZEF5FIlde4vT2tNZcJvdeOaNN1GV++gx/pbM7vkpBLMqC6Bc
XDPtDwmG5As9c818dDJd+K38+iqKyRKFSAsHWYUBiSUjqIXSFsfMURteRWJjZOzdZWqMJQyJGSdN
h8tM90BUDcI92GMxHJ04mNSMDuVxdNpXihE4fSl8y9UfCZdzeTuzu56UMZWpvmRGnPQ0Nk12GD36
AjI0sNamrumG91OEuTVMHnrWvXjMJKfiZf0boyLvL4CxnYncDFYI1oa3Jsz0hK4nRkQ6N/9e7GVX
3SV+6EhPEse4bdSZ30ulVmL1ZhpFzrQkNGQ3TezkV3qf72kHJnY1MMA5nTt5xsNwiva0fUDX8H6z
snK9dMa49l1Y1PH4dmoK9IH1Ub/FeIwA/NH8zCv68r4wY1uzbA6lsIcl19qHIjJsTbyXh+cKC13W
w2T9wSUO3/bu18OxJlaZsO8xjqhNJalbCtmuJ/n+thHatuJXEYx5bdoq6gug4sPmPQ7zoS+PnR7c
FsE5Bbsno08oHc06MihROZb6MVkeb/99zhHYLpxaG20OOEEVGwOtTdHDYsnaTw1v9oR3DMbAqHVS
iVGK2EScwkdsvGOVVeBEc7yTMBYkaZYW9BfwdU1fu/XozAYKB83P29fFsf06YydCbbAygCwj8WoU
Oxoxczoutik9KTwoA95p6L+vTIOmTBroU2H55/5x0h+E6lInHPPzD7nW3+qrM89fncRG0xbkyvID
pYA37/PvysX6itgK5mb5Yi727cvjCmRMgGgUSqbUIc1KJsTDSO5g7HRMJdPhI2HPC7L+IU2+HpAx
AQ0R4kXqEaQK2q6dPqVkcgv5aVzurPTemu/S5UFBYTeqOWaBF5uwiIJtnCQmkWDqlDt6TsmWdigl
AX1U0l0d7F5TQI6VZ54xhcVrCtMj3QhO2B0WkhdLay5IMIUFWOwpWAgfEgwwlNOz0H7W+tq5/Uk3
3zUwNSWsHwDUnh2zEpohjlWlUV25eJXK3gGrnX9bwqbbWElgvuGQykStex0vrjvJ6L6me4H0ri6c
jRT4neG9Fv66LXDz5a0EMkY9CbVG6ItMdQEqHun3Wfwt53W+OCLY+eN4bDAuF6IQB84/D/RenmpN
rmRp7n86ydsEyMqGWIshD1keym4k3VlK4qjGWePG/byzMJa9xLZj2qSIYXKMU6SXoT0X5e72OTaN
7vWLvNVvV+eI4JIwnyCDn3fObQHX1C2FXYjxU5tXvxNwr0Qx9l2ImtmQBJwmnM8y2anSaSTe7dNw
FJqduxFEoSexhQqXeEh2mA7G/BKdZeUZgu3MeXUUxrp3hVpnZYhS3XwwD5nX/NQu8t3iYLj0bNxn
n24farsnsZLGmPYxMSc5WhAKGY0JuKTsh6ZYntoP+wXrnGWEiUX0JEiof05ENEo4wqlr/2D0VsIZ
G1HmGKGKYhPgnG7+TLcH+k/KV1qvT23xe+gInMHy7YbBSh5jIiYyxJpVyyrmQ+q9fC732N0HspFf
nU13OogYSmlAXTLvsMpnBBEmKcrg3+PJIXW4/gS2iVy3SdcaKe3skkCVntLGL+ZHzrXSp3vjWt/Q
t1bvrtfnQekR6KB8hWHoU4f02nwiWISsMabIg3alCnJLGGNHDDKasaKj8ZpozyUSICn/RXonjxO7
EHiAARsz+u9vj4kVsT8kdboIYaOv+OK5OVuPNAwRzqov70rHdKwv3NoSx1WyAK9ypGc1uK9pilnv
wT2OGUzbKGxxP/utjZbSi4RooOY8jW3rDFgnrFuY4PWh/776hEuSx0QbkD5o7ZmM4FTeF9nzb6nJ
VQZjaHQplEYlRUxMtzxntGSXY/is2pgZ9ko+Z/RmgEOBqv48EWNohBo7wUOMoLXxlB/9/m0pOIjO
1dnykr106V8Bl4Pquq08j+l/vEzGzMhZahKLFGjvqCdVvQd1RkQSjoxt73A9HmNa5GGYpLxCl7nq
/Dyp7WjwTd0uKsGWrdRe4p8Kr0rNuVC28ziMUo+hbxgzsui7RjPQTWr1Q5iUjj72vpFZu6XjkYRs
e/S/T8l2Io3JzCcrxvszwLk8GYYj6y9FhxYMz9n+gxe8SmLMCjEK4IqlbyUOyZ/PiVeL9vRI/HRH
V5s8XiWN895YAq2yTfJaUtEHSbUfhvWFNOd44rTgeXfHhCgNhi2qbMFIh64fDRyMlCe1BCeYknNi
e44qWoztiGUrm1W4AIyo0HmzaScFzb4PeOXU7Szt+qItxn7IUkyyJDZQgijyw1Qbh1AuARmzvCZt
d0qzwl3U3NF7AEGFteZmk84pHPyDN8B0uowtCzBIMt4gaiSZjCNqj3lSBpO+HJKS+GLS+UX3Q1jy
0xhpqCaX9Zc4AaBvhL5kMX1NNLJfAJBkC0PHG0igZd2PvvD6g5hPXGhmGQ1YsEUbIvum+SiHgsMi
ds3n+hNt18+u4mXYE8gPkZvZkf/v9/Ood7yKZz78JIYm7fJiQA0JaqJadpd4WvF4221svhSU7rFO
JoOdgU1OsC4kh12LKvrS7A0tKKVDZvm3RWx63JUI5u0vYiZNsYS8QVafWjqT9DvJwurvM3ozjZIB
njgVtlo+S41uG9GDMEWcV8i7J0YXzH7U87ZVkP8SgOOYgjsZ1XEgCceq8O6K+eYtGCjLxkS9Sek+
99VODV/+27dgHnlUpkYpVchFF/NuqF/iYvff/j4TFhSNpGCdAOokFcKDZDSBaBLOl+BdEeP+x2FG
NNxBnYrqkufP6KLdPsKmvV2pE+v6rdi0BEGUXX14aXQ/Kk+Z9qmwejshDYgAWjeVPt+WyDkRm0SE
zSyUelqq7iB46fiatZ9u//3ttsr1SGwGoUViEef0q9QASh1s/VB4qashwnAFYPXum8Sm/Wlsl3OH
ejnPRmHefjnGCt3gQZiYB6OYO1N2GcDhcPt8m654dTzGAFRRlaayjOrXjLHHglQ2IE2SGFzELQ+/
anuuaSWKfspVIJ8n4rgsBPOieWUvvuYbn2JQHEwHuoJrXIBkFPQBvUXxWAa8QfDtuu1KOGMc4kgb
844WkuiKUueUd6lL+0TSL9kWbbLreYE2Ty8ZYyEUZOkJNRakDOr5MRI5vmc75FgdiLEWplAIHaL5
/x+PEezSjQ6hb6DNRvezb+sITxEZq1G2SwX+aOiI2NzXnWxL80MTfbktg/7cD/HC6jiM5ShBxqcI
Mt5xodTfrK7Fom0yed1UBBUwK7BT898cK0tRUWlhAUwjEQOo4d00z3ae8+AXt0vo1yOpTOd7VNoy
FrAw52p3sgMAmLsWnMgPdJRv3GGB/zJikglgxPFBuOe1RTmvWmVMh6pX4zJbSPNKUbL1qXyRJwm4
gguWNOWFV8fZTlBWB2VsCGbAl1oZYPUpjzrITH+Gp/zX6CGb3nVH7JTc1hTOy1JZM1JESpwSiXac
v+W0AxLc/vscH8bizCM7N0i3/HUaFIxaT/X7gLecyXlUKmMgkkbqpUKFKwbxeyGlbqPtASjI8ffb
ecHq0zBWIhaGGQ36t2kg4gk2CQBDFNABri+LA1Mx2bnDmzLf/j7gm8RaJOC4WZIoA+zL0xwmyLkm
V0xe84jH6bV9c38LYLN9nVRRVqdILdrUH2NijyZAUHi7Stsv6CqEebywrdkgKkio2vkpTAB5J5wM
6RyNk3db2zi3xY4Xm2MnLGg/YRKn6Y4mAW5zHXJZNehz/2hcr4dhHmgkG+1UVO1fo5SSHXnZGdux
mECbdzonpfgHz3SVxjxQuVZ6Ja5RJaxS8RIN5NwV8Vkw9ZcI8BdKNtmKBvB1I3rWp/tiLDmpMO9C
qfasoox01Garr9D+INkPOfbqhRNw/oO1ux6Pebg5cKYzvcHD7X3zIdkt4LdU0ZQAXqsruDzbylND
5v2KUZ+QPEIMSLKdaB01bI4KX5Hi3FbC7Ske5XomxsOrs2bORMCgiRosd2ZAdsWx3Gfo+IbuEhhB
6gtOuUtQ5h324o4HsLH9ni2gGEiUqE9jzigt8mxijBVvrPtUSJodFp/zVuV4jX+I469SmCMWIEXT
kmxCoHuQnka3vG++gZ/aywLpQfqajfbyf6R9147cOrDtFwkQRcVXpY4zPZ5svwi2x1bOWV9/F2ef
45Fp7ea53jAwD26gq0lWFYsV1vLQF5bYorbif/HAH3K5wKbL0mgEFDsrtFBf/Zq5sD1n2em24sdn
Bssy7wcRCgbbsT/t/ZdMvuNGnpqw1dhkVl7dznVmtxj87cDmyRi5F2HpajPVQz+kca4yDGlBWwut
AurOPBIbo8Y74ISDtQdjzfvriro9/7GSxQU2ARK8Q1NCVxi0nrkbHhnBbPTCKFGLI/VkIcSNQDl1
znUuoWHIjZpBOTOf0MyeqltZmDHftvKPHeQ8Zp9i3D7u0FQCaqA7eVA9Qg0/CACl0QszhSJZnH/M
5jg3FQmBdqI1Xm+gfEOy8T6TYRKDcWsmDbjRVdvMQrcNJqw6O0mR+ilUG7uOQlfNk31XUMGxblcj
V8fK+dRe16QhKaFCbHxpOrP6p3Xf7yjaakY7A9LOcAQno6PYaYRk4YDnDiYnY5cKHiGiw+Y8EWKK
sI9jaFeT+XNyS8uTIYIK3u5TXS2V80O9NGvoNoELtx4mV3dKW/fGk7yL3lqb3cuoqEUvql3cssSC
l3nyPnNEOJgi98C5pDCsrTia0OcsFd2hCAx7pKMTo0M1DBVfB5SSwGiZjVxxR3xDj2GCS50YESZu
4AJBivCQEAf+0JtdHTBRmSP0f/9yR/8yKB6QOeprgCUX2GQ2tRDvxx+RGwN6M9nH7ngSAY8LLMrg
fNKyDFIaBLg8A+Wopt/14rMWPizxXz3CP5bEOaJIjqMob1lCIbuziiPQBgohfp9AMXjs5QJTPeYc
Qf//GfZg9+PQ2eGP7EV9YJQlKkb0lzuwrIcv11VkM2hTqaroRDUAnco5pakPci1N0fioS73XBeUp
tVLvuojtDNBKBudj1Nao62FGIm/wZzQ6ZD4Imw+9vwCchhmZKBVK3h+if6j9SiDnTfLSVIGIyAaX
Z7KP5AhP1clPs+l2amvXLMZPuZb8CJvJzVJG0CLvJSnf9aFuV2PgVHR6tRbtLlVKL+qNo6UUnqxL
dwHS2q2W34wYgJbGtLeTTP+0mJaT66MPwhBnKSa0fTU2aQa7IDit+fDeRopRBnS/ucqc222KxsWp
A7NZaSfFp8Sk/pghLFcHuwd6RtKYDqBU/EKdbuu5tBtcTPkMLpckdONBteWpsGNp2qkAiJCzYZ/M
/fOwoIuk+GkGIEadnqgOiK/SvBnAONMSfPP4o5oWe8izFyUp3bHTPFIu9pwrXhopzqB86cNoX0A2
0fN92RmHWe69qGt3Y5T7dRPfKrX0UofNfu4QXuCZXDBgYgOEBTLgdMP2tUmBwryciVwdrN4Ald7o
maW0N0rjkEe1nZJ9nge33Wg9WEWCSa3GtLPafEmN0jWs7LjM8m1dtY5Rkud5bh+KIvJLK3a0uzpy
lMzTTXrpUbAPp8IDr0dsz0lzKHPjRreQT8TsVdiaIF9UMtsAstMgG+fOlPY12uIGrXDBa3Loi/5M
zLj3LOCi2PIsn7SxR24rC50uGm5mgqOOrHMWAxRc779OVTfurhvApnF/qCPl9b8gRTubKFjrRgW8
ar9qT7MGlur5k1KKcr2bFym4A3SFoKESGLq/P8JypdZMOYDqVxSo+yS5qHN56aj65fqSRGK4uIks
aVQNId61iNFsLZlu23ZwKs08XBez3Rm2Wg7nnmhKgEBRwfeyfjeyZyDEs2+i4030FNq+uFaSuENa
AuCV9MZ7G9jiMxacwA3OvS/tEkxyWoIirWj7OAel0zDLNRltopO5C8ZHOl8q6/n61m079g9F4KKd
ua1JCJY+OF21uc9C9XsnBQK93hQBABaLsU8yKMrfda1J4zjrZ+QDNfpV1fcqLOj6Gja3aSWAu98B
O9bRniVTp+hkZK+TgTe4CC9AtAjOYMDUUmDYTEXvoepZww+j+np9DaLvZ5+vsiKTbkQhw29z6/Ys
a3emSHFFe8RZSDEDpwgFUlzg5GDIX9Xp2RD5r/dG7D/u09U5cLZRqFUuJwqsffLzW/OIUdSTDnyD
dKcc6LF+xIPAN++jowjWgH3tNbGclVSS3HYSoDBcUG7tmzF9QS2i7Aa3FXKBbucoVivkrKWMQL2C
Yjxa0T8Vh/hUY5hJfZMbr/MwMOaP+xhsYt/EgDGiw+PeA2U+VWakI1ruxocZ+IrRU9oKjFQggn8C
FLSEj5igf536ox5uSvMpXL5fV3F2DlfOiY/5g9qUxpnlsEb1NQWYQA6YyLA13Dn2x7/ro9OoQVVZ
BxUtDysHuI0yQK8nnE7yJYwOeWU6JUbhr69o+975kMIXt4EOm6GAg10L+6ewz2xSH4vpu5bt5uZG
Wb7J1nHKBAfFzvrPXfy1ML7cPVVUSUINusBqOf8QMP+fOBKY07wmh3OqgGxvs5ggid8BAkd1UoxK
qocJPDYMtbQUvJ22k3CrjeTca0yqedBKlkZFfkGyI6e8RXp6N9itDxaP99GdO1VUWhe+ODhz1pay
0psKUt/X+MTMuUE3NcHDV7HnffkiUJfNs/uI8HiltPDgHbsaqe/GDe8ZvmG5s+7rHZtRksAYwjIo
y5fYBdiGmJVl84L5kM2rKjrgSlIWqKeORdfbRlXeLFYgOMZNC1/J4G56qo9KB3JoPKjQJlseLW1f
pxhdCx4VWVi83dTPlSxOP+VqHLqMNRNlhw48Aun7GG+xj251lEx6Uc+laPc4/SyMxKwzkEW4lnmg
yWUwRXNyouVw93+htVLexCgzMeooMNTi3oxRAXpHJNmJgKs3nf1q77hggNCoiZUc15jePOv9DSD/
bCl4Eyj7Js7ByqS5FZnxQprFQJlWs0dvOsRHNqiguOlFVM/cXM1KELcaJWuisBuQmyybW3TGuKQ8
tVroC5bDTviaP+SCG3muc63pUDUd/GDXXdCtmDgUfLg7+tw4ITKdqWhgfNNbrNbFrG0VEiaooqr9
AO+UgNkrP3b70W8PzU6U8Nx+0mgGI61DHRPIyr/LMaS2DkDDyTy99l31GBr9+Dq6rDsAE+kHwT4y
H/DnPn5I43yuifSlTtloEuaZpaiy++WSNoXbxZEb6pk9dyhKmzuafW8GkejtQPFDNNvw1YZqo6qV
aYOqy1ghyQlAjMpQXo1Se56U2I11/WgC7lxZwgMxzF2pxW5Rlc7QtLcyciBy07tBH+yvb8emx/y1
9xaPj9qreS/3LO1T6d2pTcsTWczaHuChAxK/NYmIpo7t7r/vPgp63BZMYRiUC4M+0k7heKl7ZI/S
F9343E4na3i8vjiBZlky56PnpBpIo8FmGpfBbtbO8A0ZPResROgjMwQOZ9sN/O/pWjwQzgB+gGwM
ELAQOdlrZu+AfvEmzHTn+qKY27q2g5xbixVlJkmDhg0C+EF9IM9KWT9dF7HdiLfSCs6jUTIgx1Dh
3Q9uI7CKhUcJ0IOm2+6G/XJfn6nTOPM3A9Rt4Fb6r2fG+TlJmbXQqqEhnTu4LMFhMaCIyVH8bhd9
Ip+vL1W0m5zvKZOuq9UCiZtGv4+mL0snaDYQqiDnbqYec3RqCptXd7PH6AZobmen/MCQRuTQFgWy
IiXkXAyQp6aFSqHqtjmotFPJ7mSkcKtOcBsJxLy/S1aerF7GOVRNNPxZ0+DlRPKa9kcy/FX66UMN
3/tIVlJkqdetrsHhVO2+6G6j1g+o6HwEDvD9/FYygkSmmcLQkNQbBl9V+YzpltWoJcAhKpfBY8hI
ZBQelEDx3p8GK7kjQW6tWma83KxzH991GrGva/Z2d+Fq9zhH0Y9ZoSU1pqwmEF1IfnaYztRdXoaT
+Rge0ZICyEewCaOkCBYmgQMRqQf7fLW4DrVapa7Q0jA1FRonZ3uIDlL0LFig6Og4TzGqQ5xEHSJw
1jhBWcMGUMyb03wZQjt4H0ptnB4Vg89BK9hb0eFxXgO82bIZUERGUn+Mgtxrmv9qYJzbAA7BbIwd
pueT4InExi7Kv0tG7V7fQdEyOGcxB2qhtxWmp4PQUccjqQRq8C/pql9XIo8BMMvz/6C1ybsewNcg
igKLXYzbpLMnh/4EGQ9QRtNv11clUnx+6mZJSVLMIV6BGtp4FIfug8TOXjD9erCeUKQEyUvs1oZt
esGtiDZesKPvtf2V4gOFOJa6GhNc8+LkwPOLRhGmssC0eJyA3NTIP3NcEg3uwNDmziQ9gIhREGWI
xLCFrhZikdowozbF8HB6UdvLrO+aXnD1Mu26EsjwJd0kNNGWqqEL8L0pGG20o88CMyEFlehMODdR
60ZTLgbKWiOwL+VndFQwvoo7RutAQQ+Z+iKJIoGcdwj7VsWkMLxDFIa7Vur9Pqu86zouEsG5hzQe
opoMiDVj/dRWT10tKPwIXCufKOpJBurJDrdipX+XzNCj9cnQP9WBbRmRYCkCTePzQlQe6k4qMOOJ
YnEPtOUJLejWj+vbxY74iqrxOUswHdYooAAjp9IKL5UJHlShajdV8lUZ678a7Pi4d/mpnKFRpwIl
LQqwkz2YrJb/GBXxUPEBKOWtUgUqgmZeFqSUx9ZDq8B/2zDO/Jt6QKFegvmjPzBT9y0ygl18bGeB
q95uK13tFVOOlZtpS0WvA4LDZw8NNgKqeiDkwvxU7uju4DBQOHos/fSh3hc3oiyUwIj4endoYRQ7
lwsNzVxISC7dfZSG99f3URT+8yTJ4EdGc+eI/ggG1cwwaqcXtjBpVx1DXwQvIbr5KOcWlHkZEpNF
RNl5vq9/jrhxGbN9eqM+Tk5xmz3TI5tEi4WTaJsGpsvsHzGIwjNjyVJRVeCwxVifiXZ73bDBiO1r
+fe5UXeCHRWJ4tz5MIFKrZ/gmhhYqnUh/jvMhFPvgJcjhwwU81beD4lrPAoEb6rLao2cW8/6ocOg
BNY4fK/OrERQPzXgAfoZXFjGVzqXnf1Xpr4SyZ1nVDRDvuA6cWk/OFSd7oo09YiZCtLm22a4ksMF
gnplUrluO7anDbhxY6/f6SNYB4I7A7Dw7aH2KycAKa5iVw6KjEKo781U7Yd8vvhHIlJYNEH/3z+A
5qA72DHCs0Y4h7952awEcemnwZwDXWOCMt0LkW7EHGF/EOiJsnXZrGSwz1c+LZBmWnUMEDk7UD/1
ogfJwUPoCKgevCQbUV8AU4E/rraVNK4wAK7eSl0agmA3QYpLO9fz4HfagD5YvIuWXBAWbsZsK2nc
vdDn0RQsAar46i44goEVMVsLuARRF7fAxg3uWigTY6KdiW6/uXgLUF0s8JBDgDCLOtPfnwLXdo9z
JrFUGHKvU+aeQbIN2q/lpNwZiQNaHjc8VO95GrAzA4fAOKu3/YtGbYG2CLyKwXmVQg0KSQ/xVO5e
F591q5cOua9Ai1cfGCV1/HfVitURcj5lVIrMUEw8+nR5b7aftckd++frixIdH+dOTEnXIo0C+Fkm
n0v9OIcPg3WnW/vrUgS2bDKnsrKzLAgHOTHAxzLEXyrrUzChw+vvXrAfu8VT2CRm2ZKqB9Qg80yG
H99XfuSCNim1Oy98Y5dptiMXXRQ2MKu9opcm50PUsKRFGuGQWGGYcUogH+WF5wbAPw08MBXdbaK9
5LzIULdkGdgkagPQyuIOxFvuYFtPDEofMPfAioKjFGi+SCTnSkoSA0u7x51jtC9G4Uqjq4YiZCiB
IvLIUKOeTVqnI/pqajwsmuW51ltfn3S/jXJBAVW0HM6TqB3VMc2LqJwC+Mr60VFfPEgj8BUm5ytK
tEcHdVRqrhRkdjbdE9HM83a4ulJ3zjmEaVehTwt3l3YJQMY77QfbuAFxwDt8gahuut2vpaOyRzDa
haobp3VBZEpTBvwdlyJRA0LeSxTZ6gH9w+CknSnGOkbA22H4/kUSzbP9y0I/RHPaF4daopc1isNl
/VbFfgJWJfOmDYFj2n0NMj+cwSoADMbhrUaG9G/81odopkkrv5W2zUzKDhWBIrpPtVur+j7Qh/8m
glPGNIhJraQw58w8KOV9XGt2XhDnupBtbfxYB6eNlTr1JvpmMPQfzd/iqnI0IxE8Q7enuVYawumj
WkwZuCXex37YdDL8IGIOw/EAY+DH/kmEJ8l+8p9u92NJ3MXVaWqUxBIaOZex2U/1/ElW+4eM0ucl
V44akRL3+hZuO41f8niMgbGLKpB7o9ZlxaVPLfDZjMU9/lOQzdmu531sIw80kOllNs090KcmTDYU
b+w6AUCJVWLMm003RF5/Wj6XaFc23P4oQigWLZK7yzI97xUpw6YGqj8Yx3J+TdtJYFPb/VurFXKu
JAJ4Kvpj9X+qhqxbLHmQbi1HtYmjsTQCeiMbUaJnu/tuJZRzIi0GDSuYGoAGDgNIxAN0fefAOZ2F
A7BMza/oJY84EBlDOVsEHRJag4EvRfaKTDpMSXfuFkDnkdTpAkNwn21YtwrcKmoBUFHXqcmtrRi7
JdJbiYBH+K5LH0oRAIXo+zkvWIdpr3YgfnD14q6fX610d920tnIhvy2A84GA0FXNJNHBfO5jYtBV
vMyXcjDw2MOJ3sw+Y1rICaKpEPSKwniKqRt3YL8J53zjIBdzFi5wwONxcDFC5+e1rb+ZmCaSds0u
Mj3RFPGGkf0mkHOULV6cY5J1xJ2Spzz/qoS7NHm8vqOiE+OcY1tlakAliCgUVAyJYVfF/XUJW8AA
61XwwA1W0PXpBBRkPC8HPMamfXjQjpg38sQEpYIN49EZM6WbdMs0iGs1r4G0j5MnZXGvL0ewYTxy
Q50oJhhwoIFx81RKN4Py/3/L/7ZbnM9b6j4Di3OqYCTgrHY3RXUyRDXWjQD6NxFsiatYZRxSS5Us
NlMY/1TCvao/mVZqL2HtXd8q0Wmwz1dylnzRDZLgNOpkLwMxE1T0IpIJoXJxDkGvVWQu6xgd5q7s
yChFlk/xmV0NoSs9Xl+O6OQ585fCyhijyiSuOlzifkeS5+vfL9ouztqTlID8DCbvFvE5aW+UZrQN
URVrK0T+7ew5e2+M/10EucS3w2FB34ByGV3mOM17EQ7n9RWpfB8aVZGATCo8nxbUy7IEjJRdc0+1
SZDp3AjwwMGMa41quqwafDoeI49a2asI+/usOxdqedEz+jaNxiMtzIu2iHKBm+azEsedE4ipsonE
peJSova2pALUqWofMoPGKKfk3nWl2D6wlTTuwFCuS2jSwt+wzDhjumHBcniuDxgevYjw0jZCEuyk
puiAElVBTsVZ7FxNjVW0GnHLEsOWxpHOt2WEcc/GC6QbK/t+fW2bBrWSxtnuUIVWGkUj8hOK6ikJ
shK1JACH3NTAlQjOZuV6Cup0gM1KOb3DPXRE98X3so4Fd5xoJZxKqEY4LGVpETSc7clwGy+CS0H0
/ZwSWChSKLOEc6mHs0YvqSLKmQoE8K1foRlTaWauOsv9ClxrVSxsrWdZ+D+ip4+j4Pu+lKgjgzRA
kZNDcKwZ1IOXnzG+C7yQvyEUXOvxu1Gtbp6xTfteHlsWJjZnlMv25F7Ho0hzWIvoX3RV/CaMu7Fz
Uk+0aBHfhMWDhXGSqD7Xy7frpvIvbuCXZb6/qVcrkuUEeL6dTNzwuff6W7LvTuQL8FYApysltmhJ
WzMsv62JcwQtWN6XKIFCx8/dmdHt5s54NwHcBa32bnUjCnS3XerH6jhPkBstlSAN0BTaN2LtlvSB
BqdR9q9vosAZvGeuVnsYj1avhzKUnNTysUqTfWpYPzFe8nxdzPZ19LEYzhno1hSMQDHEA3Kw7GD+
FKAQrZpP1XyT9j+uixLtG+cXRiXPsjEMYLYxuVHK5oDp6x3N6/3SNwJ8r83NMyhGxIgOhGOeGShc
JB0APFiVRp7H5VVKH4a/oJhVyYcIvmBIs7aQMEGOjYOeT2HhxXPiR+1/VAO+f00ekmCo2gJTNxRM
ttKrrN0PxdfrB7Mdl354O75dzTRnGi1qzqgFqoMBCPLiVIJZ4y/L9Gtb5dvT2hxFGaVuAPIAEHIp
wKA/sEcNzU6H5a8CrV+azbeppUGRtpmFA8p1fTca+udGBddg0nmx1fpVnTwJNlG5fmUo7NZaGSxN
DZNG7MpQizezPmuI7bMHqn5VlbfZ/GYSv6w/td0+HARmJXJ/fBeb3hVKa+EPKifZQfZaJ79hrfID
+tULTORrgrTMVkvlb0fI+b+2gXs3CCIh9oox0PgqgZUlv8kwODi/qr5idzfaaItGgQSOSuGCo7JV
q7HqIiSUqfUsG9F+MUgBEI0Q2BfJbd3WjfMfD5RzjQ0ac5CwHPDyxEBmiGHdY3qTnYLwHZNw3GM4
5j8K5BxkM8wzLVi+KHiqDqqTgyQbRq+iBqGcy8tfVLjXx/hH11s+aXSgmOcLpLK2FxPdJMow2lac
7rKhERijSEn5/rcoIGSaGMiCZisRKt0RGpFKwMvtOi/aBzUSwKKwQBAl8k1wVkQyPewUOGfN6+mD
Gn++flwCheRLRxpZuritcVpheZdX96r1M2nvW+PLIhwjZDHZlWCUp7Qpk7kaMpbFYRVgQG2D3xp0
rf4/pVHzXsQgKloYu1xXjgz0sH2GqTtUhxB5lGp20Jfg2FjkVAGlZtYiUYVlc3lgPlEtVab4w8mz
8tospgZglQz0KHL6G1WyB3Rnj25ilxfMBoi67tgX/rGfK4GcA1uWfqwsuQNaAopvxnkpd1O8u64c
m8q3EsF5q0YnlWEAecaVmn2CYQBLBJaxbVCqZpoYj0QY8v756pSkzpp6LZvxanglPh7cu2mfOqNP
j0hfYXZaNP277fVX8rjrrZtmvO0zlh/z5sYOdv3uvbrhjn71QneBjf79E3o0hcOS29rxsU5OO+JG
yko8ipkXHn/OHqZjdrJkgwzigBjCjkD7JTi67dfLaqWceiBBV8uBhfuUWOG3pm8ftH5ymmo+1BWY
knXFMwfdaYPYl+XFpk3kqmXjXVefrbq0Sla/gdOfsTW7UgcIIiIyc5ftGrwMWU8qG5HPD8Opdmf2
mhL2jQu1irvzOhXAkTnBLTv4rA0PBQuAqjYYyyeegpqSqAQj3GvuystaID9rPVIeg89mvjO/kO3i
pO1A1XdTfxPNRrBd+9Pwf+kSH0wPKgVOLShy3CqR75XuDYBhoE73zKY/lpEi0qNtH/AhjeUYVhZq
5GqYqxYu2Naj4ETS/MIPwBdq9/7kdU5Xou5jvQn0RmAtfHidTRhptySk+9A7Ca8Qe8Hn4HH0o/20
i0Ep3gnuQNES2c9ZLVGhCt6LDSXu3LRILpJTaiSCyvG2s/7YRc7vaIkZKTWrAgbkMIcJUM0KOwNZ
zvWN25ZigR+HagRvRu6sAjXPRqPECyhCa2lZP08oCy7R8bqQrWotrPpDCntCrLYrC4eETiXW8g8n
JavWzu8UWSKoo21JmmJoBlU0DLVzdlWbcSI3oUreURLT/XL6B3mg2gn59liP2x829SFJY5+v1qQA
JHvpCNaUjImXBcFhHOKD1Cz7ZMpOYLx26iK5RSueq9Thz+v7ual9qyc4d2gUSOQqNZA4m6YXqcYT
XxC0ir6fOy4ZtONStiCvZLZfwvbSxL1zfQGbWrfaO24BY6ItEyqmuL0xoNiXYF1NAXk/v12XsrkM
oI5B79CDgKTF7yc01QAckEaEj3qceiOmQiIjE2n2pt9ZyeDujSaU46JgqWuAtN7+QzktOcFZBfvM
sCvEWieSx+l3NVh9pEwjABa/M/BUtGs7midjVjbaAyLbFV0c737zTy3/tYf8zWEakzm3WQ2ncJEu
NwBr3Nf3smrnjvk2+rObYZS6PsROeYhO4Jh0DFGrIos5rsnnNGWJLBlgROjGlEv1x4j3EpWo01nh
sQBWucAXbl/KH4fJXyJ1W7RGIw//INMavkUwrQaaDtMBvSygwEMiiHbeMxR/rs7SFQv4MbrBN0n2
yaBLMdivXSPIX+I0vjRA5JcM/TzMtRsF+i6ai9deI4+VYXfJUc3N75PSOqEm3WVasQeChFss6SFv
9E9G359QYnPGQXGkqHTSonUVgxzDGX7iul1tW+/Hr+bjRLkL0tpKkAEE0GJ01EBXNe6vi/iXo/iQ
wdluJMn5mFmIuge/fWbAJNMnxGIAlk6O4oaE7ahT+5DGWXEXJxpwT3EODFu3ust8AHLsAmrTG3rU
/eST5ZYnxrI7CMKIzbhsJZez5hAUu53co1dlAZtp7k/LfVp9kcD4q7wI9nPbb/xaId/eMQwyWmLA
yofcFfGVry2GgdXKbt3wjtHtSkh/CJyv6AT5Lg8rnGW6hD3zjJiBt/vd8hLuqmfWVTrvlVBku6IF
cneWanaZXuH5iYdDgQC+e2CDbICy3bFBNiCTi7JITCX+MF2dyjp4EnWN8KSOkxQvGDfE412TgIEe
mK5m3ErBvWrs4+I1i79fP79Nk9MtixrEUonJ87aoi1K2LQM5HaufhO6L6rnQasEWbirjhwxeRVRr
mWMQtYL0pjXsPHqc2szWwUxZZM+jKVD87ffWShjn1wMCSOQsQ60UULoLCJjReRLOt8QobHC0Avw+
XF764o4AHAidY50QTJt9/Z+n92s/+f4gdQlNhGtoSFGgLSryjfKBMWk3jiScz9tqpFXJaqlMc1eB
ojSWVEOOnD2HisFmGQvTNUrv++IEMYiZYzTBWYNzXV+2PdpKKIuNVkJzio5ZNYb/tIhtoImkO/Q3
DEkmQHuHrdvxZ9bf3V9YB951yZua+hGb8oQhk4Z/CYBg3ZG8ZjALtULaLhKFBdv6sxLDeeyExn1N
LMRBHRA23uOgG4wWHwaPcd1blS18sG8GkyuBnKs2Q0AbLCNG5kenfA73hTvskSTw1AdGplGl9l9R
sK8LbTxRyJLVtaEVWGJWP7Zd7hjpIQNm0/Xj2nbTH+viEXrLKR8pTdDJ1nqT+/5wdukt3TE4AOPw
d0mtlTTOS8tRtVg9CMJcPbVbT3FUp3rId9V+mEG5wkBihQ9Cdi5/WPpKImd982C2NRBAmaIA39ud
d9Fd5Yee6YLXcFf+MA/Sj+aZIQLl30S3u0BldM4G5cFQqmrE1qqEAQFFzpwLGmdEi2PGuLLyYV7Q
2CTB2IplskuMcYACgJxJiUCpuOuim355E6jL5iWx2k4u9tPTZm6GGNvZvJb7ARNS8k664K3rLC+W
V812N9vswp33f3XfrgSzH7Zaahmq2YTXAEI0xA59+4XO30aUN+t9mPstgOCvr3Pz2bGSxrkXvdel
Ti1R6gvjAEgi+X4IYtcogjewc3jXRRFtM5T4EGZwKprXLR0igqVFeeBo8/hCSOW0U33OSPelMa3b
UdFxJ6aXxHwZ+/ImJK2Tlfqj1YyPaPHf02y+TVvZGeXKnWT5HHcYGm4jZ7Cm+yyPTikoBdAr4qT6
uFMs7QvwK8D1VeiLrQz0ptDRRVTPuuypRqDYDchgZbXyTUU/kGZykjn5FKGJoE4jx5zwlgjS1J9n
7UjlpbdDE9i6ZXsqIgCSNdb3vOjuZbPbSynGHCSwBxD50poYus86r8mlSz7lvqJV/lxqfmNJZ5nq
sx0PtddUzXOrj9ReenqkbXZMdTDFV0Ptg8XgKOeJM1RFZ0ezOTmRCTaFMfHzJvvUDeVlttpdMhu2
KtWO0enunMiAzVeaS26QZ/Bp29GEVv3e8pPM/NQtix2bOtBwMs03F9Du5cHFBNrPpPVvzVTt5Jg+
LNV0X0jyA4l0O8ljzwjHT6aSnuu09mJlnG1CyCEK0+fZyA7IA+57/JwRENRzl3mI4exsbMFakeWy
k4fli7Uk3xZ9OvWT5JKh+EZT66mtBjuMC1/pUBWcdJda7V5JVR8NHLczpbaSJHfRXDlL3IMSYQSl
EtFLJ1D00G5BRxGEoWNM+ChsEkdvVR+vxS+AqPbIlHuKIoPvbC5dpZourVL5nTWjnQbBlZUHZ72X
/VqjbqqF53Ead+NguvqsgIEqfOyi5pWAc+G6igvcFE9dIodLYVYdgpHkAA7KHUOz/L/AzQhCD350
Gdsy5SgPwWjJPrEezeSp7oXvDNFaOAc4jXKOZzii5LxKWzuN5a9trrt5IztTJe8rRXpLTdAy5coT
aJu+d8F0txDzpe30xo6S/FgpudM36clajMluLLCOqmEbiC71zdzkyqNwznJcJqmlKIIDiq58M0bz
kMryK2knYFUDGamIxv1SZ6NN4/aIKFiQuBZcewbnO6cxibshRYf0GD5U2V5OBZfev4Qs6G+yCN5C
Ot/3MYXSAkvCrccmdAFB4aZP1b51pR3LgAlfltvL+ZDGHbjZVKGiFExavSfJTVfmgtPaVtsPAfxh
aUUFLHFYx1g+l+PepN+JCApRJII7EgmUV1WHWVBXbe+T2lUbEM8KTUMkhFnO6oYGpXIdFAPqB6Qn
tjX9rMrFiQ0Bq8jWPB2i4l+7xXdvkDyRioLOSGSAYi5Cr0h4KtzpZDjhk3LQkXbtL7ItudJZ+iwa
mhUskG/lUMGQpAG8HqCcamlH8jdDK21L2l33ldsZ19UCuRCZqFE/GTKkREHjBkvhFmVQ2GUX7K1B
P+JaOIS0fMrJ9C0Zci+Te7eNZZTXQvCQsxJ1bUs10N4S/bZPM0dfupMaNV7RAjKi7qkgThJtCRe6
THn/Py3PSXBDa2+aLqMuMPftDUEzo4oClcaetL/r1Yw3UDS3aJ9sXvvKwYi30xzAL2HXN8Hn2Mme
6/Psessx2s9ug/c0ktDu9SNhBvjHE2L1A5iHWCl2aaWGJBE84K1UttWqt0tS7XTAmjfVp9R6vC5s
u99gJY1t+UpaE2ta21BEgy1g+7rH2D6UTguMDKd6vtWcaqdVtuWKerE3Q9CVUM7JNQXQgKkJJ6eO
bj1/AzUV8JGdSPej7KeJuEGwxk21WYnjXN7QxdYM5HH0tJ0JxiXoXkdrj3EfOyzHKz9GXvggMt7t
W8OkKHHKJgYn/njoDsaUmRFeY//wpxXA49RdFa8V9Ao+CJ+dmw+IlTTOimtrAEZcVLFndbDLveCI
aaRj8BY7RmObl9AJTpWTOcosUFWRWM5W+iYqo4K1McTywfLLxO0xMDganwXnt20RH3vJWUTXJCNF
hI0rS7PpdwPeEC/AfLfIzvxaPmrIaRWOYsv2X6aXVvvKWcckYXUdA+OPyaEnvlGcwuZBsLqtTQQ9
tqmDs8g0FB4oe2xacKPNKO6PTv0MV7qLd6E32PmIEWO0UCAvEr+Azsa5LlYkldOYIVLxtiTIiIJo
2m2ByJfp+v8j7bp2JMeR7RcJoDz1KimVSle+7YtQbUbee339PezZ3VSxNMm7tcAOFoPCZIhkMCIY
5hyXGgBEII3Ax7Dj4Q3aeoGclqjqrFrTAoMWhyB+NjM/LacPKKJCNMUyUH3VYbbfWrGpJVoQ9Yg4
gnY4xVnqkbrcgaqnsscwFEEjbVb9V9L4nvQyQJDYVej+kJfgmQ76gzIMJ/jPv0iWPtFk8q0l9c2I
nLUhHAXntpmKXAvnUtlznwJ1akAjAJv9YuyokkPPg1PYkc9Q9MkHWvzX4jg9qbJSnswE2tmk38Ec
BbLCr4UmaHXess8KQXudYhFAGvKzeqNuTgCGbBk0d7+nY3bQS/RTR413W+W39fAqhg9Lg7RpFrAZ
ulFt3QHaKrIVZRTdZtFaOE0cCxM9bfGEwtAfw/+5/QMw/ROo5s/z1xkTlfMXka8RiOSxJbJWo9M0
LFD+4anrf8kLXvGiDLhg73hciUHukIwJEQfPE6xsGni9Iop7/kCNvrcT/zkfjVO1JeuVJVJgkrJ6
imyWOqims9xhWCYnpyR6sJr6JBcjcJ6JZtiDIvU28M8wbQlkKNOcn0b1ogdGAsimajeCHKlLDXdB
fy0JByer2xGPEGU3xPWOjvTc9Waxy6l27qfeH4xEaCQ2DayJThCKCVTL4OG+0EypJw0rSNa74LFB
kbd0TAA7mTvpwrIRyNe48+kjs5rKSiin4ovV0RCpH8xqmuXJMDXQ+Bbfsl4HSWb4BUbSmUoRS9Sm
9q1EcgpvGXlZaEzhVeug9zHywt4SiQYFNzcTs7yKpqqEAinlrX0PEmkgFaYh3Krrj0MJxMlktrM5
dHtQPty2EpvruRojjROVV1Mlp2wgzNRzl+rSs5VOtj4GgiSV6EKxv6/ibhPgbEGGe+qqWuToQ3SJ
ZlPQVyVaCfv7SkRmDcVCC3gKOhmHfs49xFF36GH7kHu/Xlt2disxapwGJQoCEENDkKskZ1JagpX8
g9O7yuAi+Crp+6CheJQtzyPeY2BLdRqfnsPDn6l+T3SNRDvHXaMg0tNAoWg5mfLYwLhe/lMfzbsh
NgXOfFOOQlWNmmjIRyPy260bQa+mVxQ2AvNzkblP9MBpLRFu5PbmGYpJKOSg8stJ0VqKRoURBxR+
pns2LR7dk29SapdnVoiSXkSYKJurWsnjFKJBLQM8P7DjC/WH9BIWniQkgGS38J2vWMngFGJUSTkr
A7J+6vN8DPYVAxQ+IJ/f7TQv97KLqL9k0wAZoKTWNMYrymcF9D4JlLxG7FDJGJSYvSGoXKt7yqLY
vm1+Nu3CShBnF2akfOI0QS61Bg2zOR/o0gokbD5NlZUITh+ytBoCKZkR0oErB0jFHj0U/t9cOeZB
FHRt9iMopkpkwCdZ6Dzj/MMcTMUygqELSC/lHWatLtqh2aVO7VafZYc19BXFR27VVSKfsxsGPGXa
AhLbyU+0S1LuZFFD9qY6XJ0ej4LMes5VXcK7UCoeQe9sGwuqoQTkKCCTvq0Pm5dpJYm7TGYd0GKm
yCPk6UEyUVPyC3P3v4ng7lLe5FPdBtCHVv5aNeCF2veimeRNrV6tgjOocybVlUZxJEkcH5s+P5pC
uoTNHpRV7MO/AccxrPJOGaBoj4vL2GCVEa2xQBe+Jx7rOis+6S/jsT+Vgu3btq/XxfHPQQP8K1oV
wzkpjz11WMkpvyQ/ClQac4dRm8nfPvQoW0nk3oCqHEfRVLKXDGnstkNuZ6pcNRDh/m1bipUcLiJv
FGmUi5nN9oGJTtsV94GrHdRHad/tNVM4eroJ5LU6Qb4yHclLAwJnaAkdwAjFhhdrJ/1UHocfmpu+
6I/Ea+zUq46SK2qvF9xnvmSI8KWWA4Z4JUcYmz+F81FRfwpTPYK7zFcMtUYb6r6DI24MpMki0wa3
km0GT7ev8xbUsbbeRs5kNKEVS1UG6JuQzl/yoHwllY5ensIjvaw6Y44Jr4o+6nX2JFfKKUnnb0tu
nuOsO4zGdJ81qPISc9dmYK9XgWM99jtgT++Q6RNdnE2rsIrqOV8Xd0pkZMECXzc7WQ/ODtZ5a94F
nnQpIiSgl11yFAE/imSyM1pFqyhvBwbeSAgcMq9Pf9Tq6+3d3zzj1Zq4zQfEY9pMMh7KQ/1YkJ+K
8gstFR/xCSsZnMEek36JwwDZXh2o+OZLkj3X1ZePLMMwDaLiMa3xScl20FIz1mBMFznZSYq8q3MA
xBqhILvE7P67MI5exXAGRluIkvQhVpIuhyr8oSV31vDdkr+pyhc6/v7flsQ97MwyNQ2JBduBtJus
0pbpjhjfbsvY1q7rejiNJpMeammPx2NIjlQ5T6LK6rZFXm0Yp76REoEpbYGvZm3OrBhNvyGXgaC3
2aNVQzSi/Oddfet8OG3u2jKpmglqwEai2dOh3wGS0st/o+3Fg59zBr866Rd8AP6dAAamcFqfWo5u
Eyd6bMDRENi5O/qiQZHtfQCpJFrMTaqZvLMnVR5WVopr3LnacXEZr3HuzPc5CAyKi8g7bJ7qVRjv
4JXKqsthzJDANk5B8DQsglzA5i1Y/T7nzkMSJnVEscuVNuwyoASo6GGq51/pcOnSY2AJlHTTRK3E
cZdu7uo6tVhv20yJF4XJrp/N/agL32hbbSHI6P77jHh3XittF1fwOeD+LWwKktFebTxVC5y6LoBX
rFxmdY7sOExcZOx/3b6IIgXhPXqwzHkxx2ip0/bZgwHSkNSxXtU98ZDC9CvRG1u0pdy1BK9gpE4j
QkAJuPHWY6U8auNft1ckUkLuKi5JQ5ZcQvCQd2diflYTQRJ+M/pSCZDy8Mo1DVSj3npG1C3UpMmg
hawSXB7JLnNBB/UUuIwbuvaa3eiylvXer0QPtq2lrSTzQGNVsJRLVOA1ZY5eYd2ZrYD6kflD3oqt
f5+7X0uvFdWwYB65SV67InNyxanJYzmfiCKQtFkaWovi7lYRyAWVFNwtBmYSnxa/8XWwvCfHVpAS
E+0Z583SItNHC32BLkhicJlCG7MU/m2NYxr1bttQvgaMooJxWj6DPaem2qFMAjuxAF05eA36wY6q
ZyKi093sQQCw4H8Eca/DtJrS2TShecp3655NxC+HzA1cEzP4xrl3Rzf+lnqiDt9tfV9J5fQdmWYJ
7eG4s2CLU2zdk31pB5jQ1q6+MLBsVEXvq716CFK8OT5SslmtmGe0QF8lpkVnDXCR1uhYRucnVX5A
Q6ygmWUz+bKWw2l+SpK5KbqYzWH9TUpVf8qBNMDAshuAfliuLPAtm4+PtUTuAsTBPEzj1LDmS0wG
2kUBKPf4e9ciXxseiJcfpCNj/rMO0d78Jj+A9USQ/dm8GNdjpdzFsEACYagTxbGWp3o8TrPAWW9f
8ZUA9gGrF4SehX07JVghOQKzEETJnS1jbA89OoLgWCiJ8ypwmRU6OQ3EBS0SZX1gJ/pnNbYcS0b3
ce6kqI6VP03Dvn3tt3zZ+gQ5RxOHUjw0aChxq+XcktFWske5FQ2CiE6Je8J0RBpnJcYmdjqAwn5j
QwWrEAngbEqfJ2q6sHGWctlJ0UtfCx5Im1mf9TZx5gPE2UCA6OBUzGeMkHn1HhAeJ/2R2njMoDF0
3v9Pp8KPy8kNrUfNRMqnJH4d+kN5CovDR0QATQetrrqq8tWIVgKtuc4qecoyPBc1uJEW+b61RGDZ
m95Yvorh9EublX7KVFxQYPTaqfa86GgUh/nVVXT8zwI12FbmqzBOz+p2MsuABTW9tKMdMCfiXZFk
AiF/MO7ee8qrFE7ZDLkDs5PUIMD4ynho86PsMQJwEPkA0NS6BG526t0JHAyywwyFdAZwG3m6fXrb
Cn/9Bk4fhyJQEdahcBBS7RTM48sUyYKY4x8MErpFNWLAyPy5EyvTV80xqJgsaIjZ+Gr/0lSVXSlo
TAT5ZVw4cY2WpfJAo5fbK2Nf/n53r1LZyldSMSvSR7CESLYn5o++CA9zV5wQbO9yCU/RVnXU5q8y
E6kpO7NbUnnjq5SY90P+08Usy++UhPt40b7HGpg7SAJwvMWWa13gujYfLSprN/7X/nJXw5isqVok
TL0k5x5kULJPXxgsne7kgC4X9Vtsh3dXYdzVMKqa5ZBCxCB5EtvjYuZ2vhQYfw3HU5daooaIbf28
iuPuSBNQs1YnhgaWP3bKY1d+uq0l25unyDJazYAhjmjyrZqYqaL0aYvcC4ZXcP3Qr+v+ZECJzd5y
F8FjaXMxK1nKW1lK1VS9NSFfXAMKEkdlCH5/02ytfp8LYggdAGgUoCvbIBdlepTyyCZDJDBbmwqw
EsLdK5iLUVtMPJHzIsRoyexp2lPWf88W0Xjw9mo09OWhCkiBjPR2tyLFBGVogSxfOL6SsbQDjA+i
YVVwe7aX8x8pPEJOHI6K0rKm4rR4UAxAwSHCBa5jKIRd3j78qyBO0SrA6IXLAEF/d+B1Bxk9Xtbd
fI8oCS5gT+/UD9CbaWh++fcO6py+jepAR6VBK4ecJW5lPo1k8ULzSRW6MtHaOMUDAQSVFh2dD7N+
NynHVhU8kDdt+WohnM7VKD5nBQPJ0fa6p/rWjs1mEV8ELretC6ZlMb4x9GBztg1jT3SeGK6bPhp2
03mAH2wbtwgiV2B0NvcLmP6otxiYGOAhVTJp1Ot6QR5yRhYyYkSqkq3eZX8NO91JdiYc4g9F8Kjb
vE0rkWztK3eoUjVONIY5ZY6nvvqk1Ui2EhFLg2hd3Aa23QLK5AZCqO7p7V2fPd7euC0iWrywrxvH
uYO8oFpkUiRKmp8L8ChB2H2eMV21+JLT5fZwNHezZ3jd779REj6S0V1L5yxSMiRS2MyIQSMdNMIG
4FYUSWDCt/3RdYV8xJ4swTTmDD7/77d3gYyG9tB7GDwH3nz55fZ+CpSChz+Zl3IO0OcI85N+BxJ3
kxyk4PNtEdsvntWCOCMULmm2jMAzciu3R4oQc1C+8hCDc4ud0eiLMBBES+JM0RBkaWQWEuZg9NGZ
I6TQjHY/z8u328vatEirVXEWKbDaxEDqFnGJ5JHwa1TtIgvDw/s2Nm01takef8RPrQSyda/ur5aj
CrzMwL2M1dkNl8AJ6xwGCnZqCPe317YdsK9kcbYiAbe7NiPVjikUY89wKxqAPiIkuogM7hYt2/o+
W5zBkLtS0jXYY0Yrt1d26RNwoxCg2+VhaRDCFrvRr/36I8OMq3tscVZE6TtzNlPoSDJ90TEQFn8p
0494rNUW8qYCCS3dGpCp0PbA4fA6wHSCpxgprNtHdVsNEcO+1Qo9S8FPb+CkguQotY/x6HfJs1r6
SvXShJi9F4Xjgtv8buxEVxWMK0/o0psAaWL6iVv+Zql+fc+IYMcf5Y/b67t9mxXCGY8qVOMajdKo
kGTf+2Gw+/rbuIgYSzZ7gK76oBDOZiyLppkTyD2R01XgkJkO0kN4HOwBMMfEZQ0kjWMdRO1gAu3H
vMTb00vnLpIqgjDAuIyZjYjQ1x4CLyKAV64+g5HDYRgVVuHd3lORznCWJO8iSuZcYSBUrCd28Fuv
Bke3ebgt5h92VaNsNgPd7Dz4VFtSqaMV7naHthyEvQ54gNC7hw6gl8BrXdlht3uMPPWb+uu26G2t
uUrm9rWuQkPSWN83lY+V9tpGT6OoLUC4Om4X59Tq/+bpSQ7QGGDsp7+jH9Jkj8CPLT3QWbe29aza
oy/EemZf/y7FgObff+8rZ53LMi4WVo5z878Wz/TyR+q2wCrVwL2lInqU3OhDoeNVIGekk3JQrTlB
dC9lnhEAIUZyTEnUXyo6M84mo/VXMjQ2d9ECe7fWdLuZenusWoHyK+x33u4eIOSA2EEIGB/wf/wz
zJJnsykwjBwdAB2mOPFpPmKAzsEI3Wsy2u0lOBhug9plh+GowZ+Oc2xnfn0f/ATuiHIK7kTn+X7h
+CBZtQg1CTqtCXecbYZcWDOHeAuEKOj0oFIeSyQ5NUH88F5r3orhDjEYi3xWlYi4tH6IkkMZCgAV
NrKZbwVwB9iMumrVOQSo96plN+C0HIBrC2xulDIf2v1wQsZvtwBbWXoAAIJdAWBZVEYSrZFzuko9
t3lbhgR4YsAYGmVPVajArwtO60/otArDEpAyGLSIcFpTbmfG60wKZ7QEz5yNIiPbS1NF27gJleB7
ILo8taqyQStd5zbnxe33AJAHggC4k/YYzt2ru+pS7IrH+F6U3dsgm3krmTOdQwfkq6GdiVvgYdXa
IEF0tEN+kHdsovS2ld4+resiOQuajH1USjNuIs33RH1uLIFGbhSIsRZMCFKGf6hr/PSZZBTyoA0B
+dOGxLp9iKM4uh+h52dwFqd6Gu/FSHqbCrISykUsINYyrcw0iaskR2Cu0PCXVb/e3rj3Dvzturhw
RV4wOIp5Qdw09eeIOpXmd5pnqX6V+GoV28V/j+v4Vh6nE0um/2tJZvq9JH9h8neSBLqwaZUNhJOK
qlKd8oB8VW3JA2ihFpdqj2mzl5vHWX+O5nujeSGaqPCyEXdhQQY0gqoyA4vkNK8B++6cKg1xlzo9
xTT9Uiqqs4wSBmqq06Isd8nYXuqS/gwnw9H1ySlKUtmZWjtTnHqxXv3XDvbt93AuoLC6hZTlhO/p
Mf4Ze2b/mnZfbivNH0aVd44PkOO6gT22EO6+DTbzpjPMBcUsF7g3oW2gOTOtx9cs1p1AG3dZKjMk
K+1UljSxpRBAwmlwWfT8UizBftJgAor5maoTQppS9Zew+ZolyjdUBeFG891SLPt4MO+DoT4SovvZ
mP4oUx2D1CqmLANM3BWWDZag3ZCBq+f2ytju3FoYd+MwZ5/QasbCdPO40E/GQO0hU2x0cn3Eha52
kLt3UxU2QdnhmDL1s5o+arrAYG2ajtXv8/fMQPYRWkkA1FTfD2bnF+N47sJSoG0bSTRLgf6DvZgl
Ok2NU7eQTjSrg2BxuylCCW4YFcfsFzfMyLMh1/vQCF70at5NZudFqeyo84Bel6XfTbOZ2JjGPgPl
zreA2mVVxl3Wxd/adjjoqebePtdN+60AAQpTsEjpwSq81dg+IaMZoMuYZcy/9rFTT3aa2hE6fCZH
xlV0FJ96wyfr4b+HB8UGIYQm+EexUNV+KzgmAajCsgwFtYTYZnpuCoCaJd7t5W2dtqIhFLVMhAzg
NngrpI/lRo0iA2pboE0uDQ5Rt9gAzBbFEuxj+esB+h4NiiUTw+ATii147zHGm6LN9rN0b6LjIAc0
uRv4szcfZn+QbP3l9sI2YwhFg3Kxso0OiPO3K7PiKlpgEIgLA4KnEYshKr8D6GnqfSSGWIvigk6t
KbNwsnTi9tpRKk69JKpdM+Pxfveua+FCSqkqaQ84IyQBHhdvOKRH8Ol8b/6aduzxmgrB3dmh3xDH
w6mijFIPfYytK87Tn62L3MbPDxAvxKpk1uSWKE7/hirIarWhsDb1ndp7WiEwMxuZbNyiqxoYnF1G
u5OazxMUjzHRYb4Jb+TwGO5nT911n0SKsOUEFBA6om2YsHoht5owxCMKHd8ITYJjR85oYcP8MuqT
VAQLtHltDR2wbshoGJTPWDbA3l9Uiqh1Hsp92pDHqYueqC5qCWV35N3pGPjvzD//40cFwzmfQqL2
xG2CYacpP/AidjoMxI7g66hNUQCyqQsraZxHkIJFSuUOb7dpMXaKVXpqUAka4EQiOKOgBJ3SFxIu
kgHQySZ5XmKBodvUgNUaOFOQxTA5Sol39FAAvp0ClLL0J2vcLbVo2FZ0NpxNaIC9M0Uqe7H3qk0k
YCVVj1nya1m+a6KR8s1dMxkYBOrfyFpwooZobAC0hYOhS8xYE74Uk3A5mxt3lcHPKUj9bGkl6Fpc
IGXYNSlsUhb2TGebippjtj3DShR3S3O0VJeLCSVgpEv5LvJmYIg+68cSwx60cG/7oc2buhLG2Z+6
aJTR0mfAzmXEBgJdVqo7lUofkQIoTRNFSYW+Y4wvEThnBokBP9KPB/RD76dUOSmpiM5iUxFWYjjt
rgFmUo0txOA5tNfiypnCUPAG29wvBFooyJhE1/ikw6BPUaWFUGuplXZjiXhPnf2kbgVR7vZKrmLY
31cZFEJ7NH41cNlTv4+MR+Ag3T72rd9XiUIBimXo9B1hYVHrQy0P0LF0+WQqfhiKmlA3HdtaAmct
tTEIaYnAx23g2haXAUsD4ejMHFvq/feTh5ayFsbZzWJOskYHcIE7adqLYqhH8KwKPLVoxzjdGvos
accJO7ZMX8rma1Dtbp/IlmKtl8AZMTmtKG0GRBqd9hTPLuhw7VDUGbBlxMBzoYLUjAXUfI8hmcnQ
aIUC94JY3UoA0pN6PcjIjFw0RrnRHY8TUVSdsD5ehAHc60AjQ6rELWwyq2vkTwD33GmHyAP05b70
qk/hvShDvHk+oMlmOWIWD3ACYylNtVpCbDOr3qDeg3rQvn1AG+33WJKK5w6idVwanrlDHnSK1x5e
WlmaPNCuf6mrrLX1gkR2IfUY4k0frDT8AfgcAAT3SFMr7TGfDeqYNHsq2xz1lSFz2ia7K7X+MKRN
aI8TCquJBuzryL/9tdsHcP1a/kWjjnnaV/GfAwC0O5pA1FPn/1yOjOayfM72oqSozhSUD8ZUJKZk
vNYAF8c/aCRNazWEl7jwijXbddR/VgfMTWZBeq+T/EEnRgEqVvP7MM09kiiAaopG4HzMh75FBlwv
f6TUSjAL0/9G28D9QkzbyJSXzMpdY54vSW54c59c5Ar411mHSs5kvsq6eVChytE4Dzap4tRNlvCk
ZupvtN49NDQ6AMHYi6zk2SoxFj4TEMHm0PXYiEd7lhtg+YO4x8YY/kNTK5+liDxQY/HUCHCWYfVU
1snZLEJwSBblGWCekU3r1yLuD2VkPi8Dje247xDYZPI5lEZRX9pmAg4I4wjVTeDRqoRZjJUPaFW5
KYIURm0+jiCVZRwVzaHyIlBosunP/sXobNELYdMKrWRyVjtqmjpLYry3LSPxdbWO7MzMz6O1vAjU
c9MUoRWXKhZSz++gYNGfNJAggx81Hie3eynuB/CfTYmjuQz/tb2PdpkjPwDU/bbczfWtxDIrstrT
pmXPnxxKStQhsTVTc0iYndVl3N2WI1oed3adbOmyGTFrVAMbNPLH+nvWZE5Pe8GCNgXhoQWrZ+FV
x7+0lGkxKwYP4w46lLio7yQq75cpSexJi37eXtRWSK/qJnC6sUuAVuJM7NIZPTUmxIqm9SoXjxl5
oc1B0TFg9em2oD+55Xe2ZCWJO6aclpXcMmMeHchROxYPf4jEz8GejWUHII7W7OQpe51RIot20YVR
X+Ve7P73g4Cw+OjrB9Lcn15eLhK3BgsIpQVqI1PyahV3Uvr59jo3fZaBIBIJAM16B63ZJnKgJjl+
v+yfZslPRTHLpnJcf59/tMB+yCkym8SNlxDt1H4HPCB1NtxKF4xTiQRxG5WnZdnrrIiUtJI7ortr
SFublveR1XxE31nXKUG7u/kOz3JKakA0hLjAqFqC6WHRdsbQfga180nqKlEL6qa1WFlDLqwM1Lxf
SAsLrFBXSi9J65n199sqsFkRXlt5Lq5MrD4vwfZH0APVYTQTiVsPrTXfpV21S/eaG/8GRePBYBw+
wBBy9AdgeXwSjUxuPjnXH8EFn/XcR60V4L5lh9h/iY/xPj80CBTEZKuCLeVLw0ZLhnyUoJJdIV8y
TTmGpD6orej9JBLDKeTQK0rcSzBVc5Vd5ihw9QgP6MoS5Gv+1IPeGaqrhvx5Ba38iRxjAhRTkfAn
GOrQx1ayrcI6DaGR2W3RnLSkujPU1p/TyksiNJoZRrqrmgLnqpHvyF4VvqqC76DXHNpKh3RMLqhG
7KaOAoC98AslsZWAvARDcbRi6zkjXb5Lu9Q2hmA39eljkoYvoFcXPA43awordeDfCVETNHHeYlUM
mgI8A561Y3xSaB9mwHYOPuoUF7aoTe8ftBC+hSIBjxiSO7Q8L4IF/HsLRnQmPBgzt9yznkrwdp96
UXjMfNX7g7vKUt4GAuaCzGRbQQ8zeBW6N72F8a9e0DbgTBdxwXvbozE4jX+tjfOdSKt08jKaWNsB
1xxdH5krPauAGemBIO5WvmHrx9ZddmCR85BZ/AR8eMahdRHBjmx2TairD+Fcq5H2tOgJ6mejQ5zg
WGDhDNYcZ4yokrnU/oFx55VfKve2pfuHePa6BezOru5KShclAXU5Uk1+ixcJSHzuGXJrui9OJbBF
ou/iY1Y2Q5bVapnjWsmcgzYxAyLDXbRav8NjIreroDpMZfPZbEAyouento/OZhLeF+P0e6yqxzxB
TVROFxR5e3OnlvFXKWwvvdp9p21P7KCg90ZuPqISB+KzkCFLVvdEl31VCk/dXP3Vz9mn2zu3acwo
aKM0wwCSJY8eoZlySIGxj2SNQeyanpOCjSx9xIVfhfCGmeRpEAUqChEW3jlmftgH/bOoZLjRM42A
aiWEu+FTC04o2kL5tD2bYJd946DvWclLlBDaDEhWgrjrHWZWvCCGhF2eOj8HlVNZAqJrstu5FriA
TQ2jOjIdhmoCyIGLEZYYJInzKMGhofVPOuitD0BQW1eORBGowfYFWoniQgWzUprEqrGowWO0hfXF
+BV/CsBwOzjqUXcwGq07hDi3lW+jmZmd2XWBXGzQWnKZTTqCIPq9NmzNkW3pyXKmYxM7DPovFtJs
bqo7qmJoOaFItPDepxm12lzQmuimw48y/hzMJ3P5entRm4H3SgRnBANK+kWXEHRJaXaYLHOnz8Im
cKZi7zzMSgZb5sr0yH2sKwPFvpnPxQH+5RScR4/a/YGZeBEyw0anLU5pJY0zdC14h4K0wntae0we
VLf9ZJo2MvohAKxApuJEO9MFea5bt47+6/ZebmeaVqK5G5ChUcloZJwX6hVfwVmIib3mtDyRnxau
NjriwHIi8N4iDeEugtzCGAYZLkIcLcc27w/tAp7E6UMmcbUwTvMBiqySEWg+SBaoB32Jj7TpDqkF
6h5N1BgqUEienD0L8A6twwmiwAo04xEFrGGBgd82H3hl4lbplkb5IV6MNwaJwcpkcQZubMVRcVQh
0o8OGrJ7t3lVQYutP2iNyIBsX4SrXM4W13E/B43Ss0rA4HYg/Vl87UGzg3vWoak93dbGbdW4CuPi
LFJ18JRai4aR+j6K7wf6YMb72yI2fctqHznjkWAehw4xtK8twSiZvqjGS6J+y9vcvS1n07Os5HAG
xJqIVudMjtmofwWAL+sDGc8D2UdZ6iGqeoFN3I76V/I4E1LTPs9mIOAhRI2f8ICx8BANXODNt4AJ
ivzopPjWQTsJwYK212kRVKGQP1b4EWap1sFbWSI01u/pPjUZ8N5DvWcIRSB1Rod5ironUJLEjuYf
bsR/JPNjzWpfZJXOHGpwye+03eT3lW38CpDntWW8clLXfJDOgNy7fa7bpTFk7P61YJ2LgqpYrdBd
iQVrj3Sf+9MpddR9e07s3CscYczFNP69H7pK465f17Up7RO8qorkHGunJH7ol3ttukwAQRgyO9Rd
0u/rYVeDPFOYntyg/GJ+6Sqdu49zW1eyHC3ERavdX1VAf1cKULd1ZbqjQWMAEAGPDiW5m8CZY5PG
fK61Baxz8bdu0k+J3P81NekPvZX36gTsj6j3NaP+EnXari37h1EJRQMAzHPc2iz+bkdKvyw5uv6K
hL6SvEZOGoQ6tGq/aAvmFiftRS8bQWVxs9VwvUfcRV+WOsA+oCxXnP+ulaFU6infCDiVVczsmg7j
RZu+s2zn7Ouihs1ti3k9Ie7aN4GRBlWPS6AnXqze5cRLjcfbGr9lMTWiIEjUwe5g/AleVqEQmGsl
KbVYein6VKFskkinCXyZUSzqct1aC95HkKXp6Fvmq44pbWnaq0hc0BKarYRO2HwzA1E3w+YzZi2G
05KZVE0NqiDighzMMcJHy/hWBF+q/GtTPFQzLMYBWyrwBkKhnJaEXZLNWWGxchBj206P4YXlRv4f
86bs8/lLsF4epxFJXLdDXiE6HjzQgL22QHiUdoND76V94xBfOohslOjYuAhypoY0DBYuAM27B63W
TkqduAsRzTpsVSjX6+LCRnMaDBISZouqJXcSJNfAEnxJ5eYplgNUg7TXaukvlp4Ijm7LqKzlcnEk
knYp0TrsZ1Dc6fSpMb7L82Wy7rLYt0B0fPuuCQ6Pb44E/I0ZZR0yn7UWnAe58GM9FkSSguPi2wjH
Ws3HpcNx6ah097kfEKCJBy+31yESwrmtuQo6uqgoKURZ5OlzbWcFgB9KkcHfFCOjmEU1Bdi/fIPx
aOjtFFuoJ7SYpFOXcx0sTpjX9u3FbA7UgaX3P2K41aAjXuqaAZc3fKU7hs8xf0KXkoGm3xRztAWK
uhbGg1UM+8tH2RmfY0yb4kXvWgfTDe+FIRcT9+6Grz6H88pV3iQdqWEndXvcKZ/1L+meWIh6GNpA
6KL0fnv5mzq5Esf+vrL/tNbMRWNFm1pFqylIUQHcLdpi0UGyv69kWJ2uTkOLSzZ3P3oFgyjVr3hS
BAvZTIasz5EzjXKm5GpkYuOyc+j3j+XecjR72jVAYsbhCSfXN0NF9PYrpsb8J2q8b1dlzGnblwPk
NWgP/jN0fTTcn+WhdGNhzmzTPF5l8R0jWpChOsOy/uQ4YMo63DP3Eh0/lOZfrYnH05jqUFaSFDdb
2bMQBwSwwKqJUeNSxG+LzchDAcSAgQQdiF05raDWMOrtwDqeLsU5vusbWzuyFFZwqCU7Pqelnd1p
5ziyRQnITZVfCeYURQ+apEdCF43jCyBXmh+5iD5ZtDLOZ45tZGY1iIkAWVT/SqP4Usn6c5FLvwEj
IgjfNpiaLUyAXXeRc5wFkQrJxEA8mrm6M0rw3oh6EMozjvLQYQh4PKRu6CkY/w+FycANmPS3srkb
MMhJUAFNhvmB+SFNyN0Y1E44V6ETVerXPMvv0ipxmrkrbaOozxqRnCDNXcmcF7vMmu9L/pI3kTub
1XFQYmca0Pec9HeGol30HnCtXeVpSetWg9X5sqTPtjTR0tak7HPThE9Ii3raYB5k2p9JJj9/wC5e
95Vn0zGyeDK6Ar46msC+Ot2boWhgXKAl/DzbggG+yVhgFfNutofqy2CCyfBYJSISuU3ru1oJ59/K
cuiDqoV/G7TOafXaDqVXoNKJzO9mJLUSw/mtqI3DTglY9RgUJuweZ8+Ig3edXwMpYXaHPRvAJb7l
ivKrovVxHkw3tWUyWbkQ411uOr2MnW6npSxan8BqqJy5kqVyDPsICgHk4vvoGyhIj/Qhs9ODZtkt
Eseh14g6orayL4zunKJdE1wUPPtWFGvBUKIJzV3maLblnByjyrjkie4a2RDbGOUQRI+bKgkQQVhj
tH79H2nftRxHzjT7RB3R3ty2n+EMPUVRNx2ipG3vfT/9n6DOJw6h0dTZ1Z1iGctiA4VEoUwmaEk+
XmkmxsYgTYJ8xBxXD7H+IkhRD6UW8F9bFmHqbEqLERb+zxbnlptazUaDqhninM2HcjOynkg/ooAx
2JNn+uCC8P4Tpwcg68Qq56VKnLRyyrC/98y9vFf8HOQ22U313Lur2wIul2MHniqqA/bs4Tgxy/lo
nczagFInimtJWdidlXqyfDslrGllc8s1cVNQqRIee9ZhT2xyDtvK8pCvEzazET/p9U3aP19GyLPF
BfTa4zmP4QH9N4kzhD/RJsna5hqSbQYgIPRKyDib7uKYAHJUNgSXeo2eX8dfJnlUtpRRiMBFgddo
It+Xm+hbObphlvpGLmqvKbWvuZUSKaDzy/hukjsT6JRvB1ldsHXRQ5+/DgnFR0kZ4A5CGw99urEi
Hvj0nDjvnK2QfGKrzh/s94/g3B7KsVqVRz3Ay9KvJT055NsabEoZCoIUpkLyVPU13jy6r6aVq89j
2GaLI0TCjAsDHR8CxBMrkQpd2Mr99tJ59x+FOxRZ18nV0rz1XaRh95CAA2YG+V11h2lr4iycz9Cc
2OIOw1xE49ysOIAsgC73rLYteeoVbYlaafbzk7dOW85T3SW41ZW6dxQkKVmnaSd9XnPCL/8AoO97
ykWZhpToJYrDSF3kiJxFrwUru+lC+/ZRRg+maaPjz6sgt0u4EnPHS7vGBZy1srbCCiIv3IMThBR/
StAUV6JfeXgZE+OrZ2/Ak23jI8y+RobahLF1LEVHsTp3SWJfMsVbXdx2rTS+XP66s7EEm4pkWUoN
l+DH3YuLSFiWEjQOsYZAE3opSp/ZqUBYOe8j71a4JZSROilbCKW7vbhrM4QO1qdIzp0qoSbQz0PL
uyFu+UAAnsgxo2ERkq/Ldt8MT5eX6/zr49d64bL5uF6YG1OV5Od1Kjo+i/oYmyWmZI+DrdvNV5Cc
olQTztCjp040g6zf/fB/3wahzY+m11gTFlVH583gSp+z78iEOvHTAAULrbC3I9S6ncvfev7qebfH
wbQ85ZhhS3EPjCK6/IRCcWVjdJQCHaG5eKtI449BROL8stHLG4iRkY8f2S8V+jDZ+m7iQzMcjPr+
8u+/7O/o6/v4++Mir0FqAk+Uh3tpum2Ge60lfIRaN/YnnADi1MdSORs4Ummf20OVeKvaun0peMIm
Blm7mwoqsmROd8kzOAhGJ59V1SUu1Hg7Ts1k97jyDN8EK62ItotFvUMuEO9+olv48qGGGM7H76wz
rVjQkMCshpXY28PYQxT8Omkp3dKzpVH15NBx8CGN2Vow8Tr30+oovmHaxWgnvu7qcH7F6xQ/9e8+
XfaT88k1VVRk8KpYis6PcyuGMWdN+nZXZ28d//nboIviyHbmzaQm5lm/PDHHbeGKzi2zTAdkUPIn
vfkqtJ+sntgvhn2/ecmJCW6/og2jPbHMChtG5oj5VdYIjlb9MOvdMj0upjvNRDca9U3ctvWjlY4x
u1tAFyUVj110XTTEaOrZDlKkI39tEwf4xoKx+2zGI7XfJzuoiR4SJ/WSG3M33zJNugHNRmzL6Can
s97/bpgfZxitvKvYI9bNo89akzhjjwbob+X8jfDDszHjiR0O9YdUhPp1BxRWbiTcN4yTMXrEG9wv
9hkVYJ29YU5scYivS7VsLcbIkqHMVnOzhOKtaltB4TVP4xUVo57FepUxtuCEgcOTw3prVct0Zlgv
FPG1IJX7KqPyu+d36d0EB/dtrCp5w4YmNPNV6RdXlg+9uRdxj13eJupTOMwvxqEQsg27ZE3gpDLB
7yWI4WUTf3D192/hIAKz7C2qFcBbptvW7rUSBfk8GPbMzyWvuIafh+b9gDZIavTofOb/ZKc46LAk
NovHMk5MjRJOGKTeYlehiPnp5vjvySuRsTgxxsFGLOeFKdRwi7rB4FgNOqN0sSGYQUQaf0D49/Xk
oCOOepD5LfCNZGeN9nAYg8jNnTS1heMKKY4mICdbzp+vXxZVLnjc1sUcVjagwfhV5MqDxd3SOKMb
2WaIajb6fILLTkP4Pz/FUEiT1TU5WkjkbttXQooFNYpd0steJef/5X5hncesLdz8TapTSEc5UiHz
+zY81Ad5wCj/ZZLy/+w1BlI0URcxTYLx549hh1SnuQx+MgWdYXGY74cwB9dhtqc26+zldWKGO21S
OufLglSe22S9I443OkS+89m/vD1nO2XVEyvcwZryeUZH1KaCGXb0tkN9l7mxaq/Xha8KNv7rTnGs
H2wIBahPQBa1jtwx09VcKfFkV9w2T2z1n6XOHXUMp+1m214n47ZNZuLAnfXFk2/lzlu51mD3iCvF
NaPWTg2nGdlk8y41HolFPXvM3g29pUZOAnBh7bRlSzsF2lztP91OCc2XLtw0Gx0jQepHXksh81n0
PzHI3dG9vKaTKWTKW4agua3c+ohC2+xH/upnYfZlw7EjWE2J3eNnvdaqRrdGhG9kbOUS7gFG9y6G
1CmgzLClPlnKvkKKUdYrzR2kQxvb9QjseJjmLxJKb9WuXann3/lQH6PDqiyC9RDsLB8NLrkAXdw5
x1LuG3Tn1l/yo/zS+/pbP0DzJb6p6bosO2S/BcYnNrkgYVHiYdWTUnHHxNEDRjtqfGZhZBcuK8C5
umeDvROS5FQARH4th2VWVNRypSaK2yng26p8bOMGury3W4hdrtk+dvNXynfOuuvJ93LQVtV5MRQx
QEeIVL/Syv2QdASwnUXPExMcrqVVqlhjh22M1PR7WUJySMs8sZzuLh91ygyHYUtiSVrNtPlaVbpS
1sie1vppyCg9NMoMh1zosE60DuO9riYcSxOEGvNNmRIHmrDBK4VmYIFIGmkB5qdo+lljZ9I1B4rR
xIOJ8PXf+u7VWpDL1pJdcEjdlKJi94bpxMX8mI35kyKZX/9qg0zuRVHHozmnKVJH23yVlzl4LmJY
pJQ2zhdm3t2N1wItWjDuGGMCmIL8KRvL1zNXd5lcOnK07vrchtLu7z6Mw4xiqVA7rGFRjDClaPT3
06QHep9//zszzGtO8HfJDDGRIHEJReNDHz/k63OvE690CoRMDg7EshDFuo2g7O5gVn4nLmj41d3R
VUE3Gdng/YaAK0XQQu4YBxC91RrxtCH66PejV16Dj9ZeQv07GDfwmjGv0hsqsX4+3D/xEQ4rskZP
EhGI9/aGSRyk8RlbfOsW17INzlDBpr6ROtEcaky5YSx6jkA1URHOzYpnmauntjUBtQSa851S9Vzq
miC3iltKd8uKMVCNQKbzQer7yvE9UqO2browY69Adew2t7knXFvO4PV+dChsJjBcusl+U2xKCpU0
zKGHklYZC/fBR/wwgYpgC9clSANJdBibLGsPNG7n0Y+cKLap+jWBk3wnAqLHKgIpD+SqkE4yvbp0
V/OQ5A/Z/HL5hFPbxwFJlpaCpKFc6c7JUWsCmRoJJbzQ4hBEB3uzPulwjyzFuqnJnTLrbm4uxE18
JkWACVfkYFWmxIZ/cCjSzsM4mROUrpPU1r6ZeyXUSrt/se6K+wKzXAIBjGeO80d7HICIRqVPdTSr
b4NcIL6HSjJIsO2ltMfPk6d4yV0z/WvM/2iSQxAhtqamlmDSEB5XDObk8VW+UD3A5IdxsJG12iJW
zYpgg7XDIuG3jm4OEYHZnQ/9jQBWKsIDzxyzD9/12+QRFBVBfIEoSr/rcAlUeMBkrnFfZ5jEa3c/
hdmEQxVQL1DKZ/jZI20atAEJaYgQ4hLYDoWf+FCYHX2mTNQOZI6dueDHOP/jd3JwktdTFFciwjhj
XHzLchur8ePNssd+IN7W5Jdxz5gs2VAEirGkaNJAL+B+DMwdSL/QYhCoId6glL3f4erjp3EoIkwG
BiobRI/qkfUVJWwi48v6AvVa7Z4py8ZOtV/DqHOmfz+x89Eyhy+YYECKX6lxOZQv7Xy0sv3WEjfc
mQjlow0OW5LEKCNrgHTbxvpuGh/zEd0ruIInp0UfGnhjPZRkwvj1MjJTJ5EnkcuUosR82PgzYsjD
3Etc7X7AoWCbGPslYY9yTw5eykiJalVGfqTqUFUeVXuYx0/GONjrbD4Sn8Zc/dJR4EAmVytxKdOO
gQzzF1ZLBi2NZwQQKQmS4LI15nwXjPFTILPSWLMwp4orWTtlO2oLFcFSBrj8C0gv6rqYcFkXnwdX
xkQS/uXqgt1467d+19ylpMDSmfj1g0vyVNnRPIEWVcaBY6w0rA0AjDT3Jfrvhbs36bEX6sFBfSOH
KPlcmIqKLmNXwytX+NylpKYa2/NL28T+gpO3RpmWypAN8D928Qh24mR+89oGeQiGmGd5t37bHAxN
3KA/PfsBddrLPkIAGF9uTSwR+gYG5j+73LT7ZNpbUuvpuWUnvelUM0kkQRwAnYOUSjdRuR7xsb33
88WI2KF6ZhnrLkA4aT3+3edx0crWTUYJwn+ITzZHRXDNvsBMOHo3wIaZD97f2eJwZGox2Kw0yFz3
85fYdEvrn2q04/5zn1CBA7WIHIoIyyhhsGtiMdiQ2ixAR2hZ26KPqqhvueW/7o36cOb4kmtUlbGk
x7hqZhSGOrAEz8ZTBXJtFVLM/b/vqfhojMMUVduqPBGwinLQgOiyRKGt3aGQ7FLzTwTsG2yRT45d
FRXT0IgArxJl+Wq40trUq9H0nBDPuN8fAh8/iAOQLVYwXiDA49XySq4PfXMcMmKDKBMcgiit2NRb
ClAU+tDoZVtaH6ue+Az2Oy6glMHFG1Eyz9ksAQdNzFUJW2GvW0QcIOozOGxAb+qS6ZmFVFwC9UPc
IwWKhFIyhZfPKRXW8Gw96wb24zmBi5Ur3s6r0+3au9qZ7GJ15IfkOgubQHgU7y9bJVDe4NBhThNN
3xpk9Gf1rpZaO4qO+brPYzSh19fFcocf7i5bZL/x0o5xKDGMS9EvHRxcE0p7i3ZgrPC24YuaXM2Q
ltMpUkZi9/hEqgbhp8G0kHpuon0n3pfJvVYRa0iZ4LChmJMNLJoIDCXVWafM0QUHbeH25WUjcIFP
neaCljdlYcAL22+beFC3xm4VlCUkigLivCFDNZi0OVpLua9B3crMZhU5xlR6WZrFnlqDsX2vGlnu
YBDzuye8W+KgzlyLNrFqBIJrMEJOAHMIgrPd9276HcXvK8uFE15ewz+8w94tcqAn9UY3tx1emHrj
zJ8wGewIXgmx9sPmjWyulTjS51393RwHgGqvDdinWEWJU7Mr1bhL5ma0paV70ARkpMvhqm5jauzh
fOj0bpR568kFsmRLvhmgVkWtZQrGJXNbUfIH2KurHppLKVFBONMCyy6Sd3scPK4C6p1VC3vGA5Pn
69HEYFxlvuCkB6hr6Demja6QoMvs9XUMKfj6Q+D9bp2LpEBQPfTZinzWjAma+rryyx/aFZu6Gr/1
B8xc5Z5CMVAyt7zkthxkojpYzmKD+mBS2xGen8vVONvCp3Q3u6Yv7AbNuey15+Hl/RM5wOzWRlq1
FAeyat1KDPrIXqip+TO99B82ka+RZ7Pc6HkBG7XXrvaWItwv3CkUfqgN9D1YR0rs5DdiTdY8iY97
49088Vaz1IUkyzTZXVikCIXH9MtQEg/C8zHCrwV8Q4UTG4lR4wwameq2sgBOmeTGKMuHv9qjt9zB
iQmIkEVmwQJ6MVYeVVH0qgSQYhWEKxDY/HYaTswURTWWyaohotJeDUMKoJoE4SywIC0FAV0UVL5F
KyempE7uonVEqQ7abT76GQPUoYP80O5KX3CFx79bPg5DphzEEOWC/Fg+3kvG3SYeFevTZRNn+uU+
ujiHFPNWDlFboP7CnnjSI9MJbp6rUDgmnzYnv639KlhupNvlViIAg3JxDi9SCYzhU8kee2Zh1yAX
NWMnozpfKR/nQCIushZDNyjkgm06V+/b8e8+gieBK8ul0+oFqydo35c48dKythPZ8IlNYi1vF7CV
p7zQ526Wc/ZkiNWXErPQ3qyZuwkiUG1adHalgbB+hoCD2ja22Gz/6b3yCyfe+KJOXB6R8GBA5wRF
x+alB7dYVl7VGeHpxAnmpUAaNLMgImgRErS5LSJXBKnlfr5O8ztiJSlDzGFOPkYbSmtIWwT2ArSg
nCjo7S82uAVu1Vs2mTK7y1eaEoI52aXd40IPSGlAf6gtNXdab7cec3XoIYu/dXViy91BLI9D9XT5
K4kAS2aLcPKRyQKS6xVJB3de3Cw+5MvqwZpTSys6ymJPEP69ctgHEHnj9D0xaJRjFs1Sobmjeb3E
+Kb7wnyYM38cqalIAjXeWFtOLGXDMmSaiRs5Kbp9ibbQNM2vRpy8yyv4h6z2u9NzwJFLdT5NGGFC
5lJ00nCTvTkOwaGKLDraQ+vWg9a35RJGiRCKH2M1dTyl43lkucWf9YnU+1++meYOIaBR4R40GH3U
NsMyVXcQ/X56XLv/9sT8tYQK945ppCmZDNbdJGdhZF7pqEKoBDSdj3MNiBZC+dfUf9ORK2crTfoI
T4nsYAbLrrqJ7/Rd/iN1tLvydgjK1KcSUecjgHeTfH6tkKckA/O+6vbgE7hOHMmuf+iPNQpkbhaK
ofKfSkcn9rh9StIkyqRFkt0o3kn557z0x2WlXoBnneHECLdXdV/UXcb2qnNZWAMOu3vj/mdv0BIk
Xux2/77PFZBxYpF7c6bZnInSjKY+Qblfl10hoU+huxXH75fPFPVh7OcneKEuYyJpIsuGWp6V3Ihr
RizdWUA6+Q728xMDTZlCdypmY38VlAWzT1V9vVFdOZQNDs/bWdyg9NCrLgS6bvQCfMSmfEwj0728
VtRp4lNt1ggB9kEDjNdNf53X0WZLquEonfDcZOqhEko3XSNfyYRD2paRXZrV577u9l0hOPn2n/oI
ThaWiw83qZKFeESFfwRRu5V7+qjbCYoOl7/5LXT67XI+McMBfTP0ot42CEPlYH6T3GI5l/GYHrtQ
2gtP8S0Afyf6UzCHaAP05pVYdMJB+URcHOl6IYHq3rUE6KA9RzKV3Tkbfbx/IN/LCHbiYTIklIWN
m2YH2rKb0c/u1ZCSoTobc5yY4RBE1vNGS1Q8/yfr2JR34yR47ZLZM0hSp8dRJu5natU49IgzcCXj
dadA3Pshi2eIff+47Bdn00Unn8P+gJNjbYFUTm1SC/AkIUNvTo91P4advvqWAWkoayFesNT3cCiy
ypUYDdOKFt0UPSxg1W0eLn/PGVbXD3jL9y9OzRbpWga8nR0Q3d+BU+vO3Jf79Cm7YeJkCXSzh71u
M8ZS0ZdduheJADGTe2iaRl4klgI/HK2HSd2p0mGdiNcYtYocZKTaOkAaCrdYKVmvY1V/AYVpeHkd
KYzk6d0iM12UNcV1rDxo3zSIvaYeCtpurzibI0EnM3YpFnDiq/jWxSWVe2ts4OvqtrP0x1GjBhrZ
0bwAgXznYlMlEBeZ0VzHRAoG2ZkwnA9649kFvwK4Dk2y55OKoSwOLLoI9eqhQmJDDoYDDvF+vdHt
t2SaWwQUEdT5zq33s8x3KUJiuhWzFp2ZsxMdB391hl19N4XqLvsnDkYouAxB8rReUQ0d5ytXJ3Y5
DFG1vi9rA1dL8zmZbOGbDlZW6x4r+jjswTPyD+QRQ6pNjThlfCMjlB90Nj+Hwp941K0F4+aHaKZi
HsojuXhkmNUtn1h1sY8goTRWvlzkO+KcnU15nCweBxc6ZIWEaUGYzUS2lCvGAsM61dUrivaPWjEO
NJpOifq8R4po2vzBBPPcsaIUw6j14mIMxEqRtrDOm9ry4vRaEahX8dmsxq/FQiL1422FDF5XWEKt
uXHzqV3uDAE0axV44E0iWiLQD+RjHw01zTyA93LGe2sneje5Z77oUIt1rDtGO9m/ai9Ue9nlpQOj
5keD3bpkcmEiPBLMuzj1Ympol/r9XCBRW0YzrBq2JhoNu2mjsMxk6sqgdof9DSexxCjog24OOC4d
xNpEr0DfqLlrn3Jn9LW96WcYvujDf6+qcHrfq/wAqKIVUiZBEcxNs3+q+rmvjx0aXC4fUmrxOBww
hkzNiwmPqzb50fY3WyoTYdH57PSJY3Mo0GaltYDSHQ1P4BSS3Ax1LNSTw+7ZepsHxsjZnX6t2Nld
/Xr50y6jAiZ1P+4Zkp6WDO1f1cXkgFMZL1J7iOfc/TsjHC5UbdNrUyxAhah+UZZvsfisRITzEd/B
V7DSOY7NqmeN8xIIdhGQ5+tVmv57JewPzsaXq+SqEhRpBf5Yy60e+8VyLyn+5bViC/7nIAWEvh83
BAUeTKGzfEEi/dCFZ8N8HrqgFL4Y2W4h8fR8+u/d7/jCVaPUUC5maQP5bvNVL2da2O74eXbRuY9s
CCnxxv76S1/HQUSTQrksjQFDoF/zNV8KUWBcQSrB6A6bgGxHJgIwlS9j6etcx0IGeyzfoyPfUzum
qx0XD0rfR4rEndo6DibKAky0xoLFTMvEbstwXT9Hm6+3YSe+jr1AYAaBtm/R4Anazv0Kya0Eh2rT
Jm82ITKaBcIWjmR3MPVZ7OcnhsZ4Lrd0RVg5+d0OwwCo7Yu3w6u+i3xoEnrVUbpdwxijWwLRW0DA
7lvrwYnhrStMGbR1uO2F5cWKtuMGLrnLp40wwde1Rr0xlmrBt+lZbi+6LzbPlw2cxyVVUS1LkiGn
ywG7OctmWbAXQDo9pd2TUKao9/y4bOMPp/jdCLdD3TbP41QObGZvcuMQbUGYfnEKG8G3Ix2rwPp+
2eB513u3x+H5nIh6rfd44tba+HXQi1Dqmme9EUKpiomn7h9O8C9bPEuGOuiCOM44VAOGOZnyZvQS
+Yuj+kMQXStUNH4en96tcXGfOI2NXoEJBNH46jV+HcTH6koKJg9TKaFO6U8RzqFyWK9L6dA3GUZQ
5Oh67gc/Se/WeiNcnDLCRX5bWkzaNOEhL6+jYybdrlQgKDFQHJvnT9L7yrGfnxzWCvX1RDFxAa99
9j1exsJuqvjzZb+jPoX9/MRGvVjStLBU6aB72fY6N2FOFWips6RyIN5FY6tj5Io9opm/oWdqQJag
wA1l7SvMlWiPf/dNHECI6dB1W4Ozaw13lflY1altrlRTH7U5HEAYUZGjVopDtNXDVSPWHhKxVImK
2hwOFGQ9qYYlRf+q9cBoMbdQfFmuRAV0uLO7HYWdGNvmU0OVV/4QOf/yO35crRaFzGizhJ3Y9Frz
20B/YazU+T7CSzrfjeDc1q8nv3miyHTON00Z75Y5rFjnLkWNDH2foAFGFKNG972x5BjHiJ+FtvLK
LPdExfy+LvEPEP2HvV6Cfa/5UWvaQbCS70YsfNoKsh+PbeXvEdb7X8VhSibXhtTFSMYwViHoaCFz
F3tJ7S77GrrZHYQ7hFvTWXz5ngru2AZfsswBTT12xbZYDKmNXd4dumawi/nTuCzIWl9nIhJfGclK
TtxEGoc6VrsqyQjqMMQmUYAZFXfatQEeMmGPpkcWVTqZF8veMLiXTy11LWkcFFWQCpe3AmF6Ad6h
wgVJTvc2h8wmpupXnSLLJw6XxqFSjb6UtJTxnYIVqmLsoAfRHtK/vGv5Ebc+i/smMoB9zHcUvAcy
t3QYty2ivCeqr57AJI3DpIhFygp7ehgxmhrvxY6IvEhk4AApS+u56qq3k2DYya7ZmV+ZelkTtodp
P35uD3jj7Ntn+UiN+lN3CD/iJiedOcYyXh3Sg3UTBYxKDPXYKlwcGQU2miONOPM8b/0EHkez6HD3
Sl2oL3dtDbEDcadUhyb/nk0vf+f6/LCbEYtFjYaHn14iM+oEF6OQmBZEkOubxOQN4SU6ByqT2Grm
wrKWuRjWaLf59wyw7EX/Cy51DkDKvlEMtUc5T6uGzl6E/Hpojesxpvr3iQPMT7SB8nCOigQlG3O9
MRZQo04PEdm7TxnhUEKcpFy3dMxx5iBWznN0G3a2JFNyRpS3cRGLpVW12a9QYajkQysZdlRfZRjv
0WfJVSp3iL4T/sa2+MK9onNAAR5KkNaxrHLvFY+yt4XxcYoxF87qUOhDyWwqJGMfcMkgBxxlj7Z9
8Gnh+GqYLFN3rYF8gSz7xjK6STsFl7+P2DS+z2YcpLkEGY4GVjfV1mu0vai5bVWDf9kMcZAMLlqZ
qmVONx0Z7bFAG2rszunjZQOEW/w2uba0ddc3WLWh9OUOXYez5ZSImDHcOKyC3dKyg8Tlz7ODqaOR
xouMAZIstaud6mjgDBA88XvxugULiGNip09sBF3U+Ca1YxxmbKkBq6zPsRLxkko+raqjmoZzeTkJ
J+Qn26BaI0pwNkSXxV4ca9tsNVfZgs6snKQX7cvGqC/igCNZxFTuJl11laV2VenG1EwvlV8vG/lD
nfAX1vJtN0pSSOWiAp6wX2ymWPoch32g4Cy/QOJN9cEt8WO8qqmHCeX5HH5smTUatYUXVvkJ0XDI
bqsB3AvaHsIEYGevHIothvxQDkAMKBpFgomj0PlqsLiSW8dOeswdrbOVYH1TO7dcfSM2kfhOvsMm
SofEihgvwmRk9tbfV4t3eQPZn30BF/kOm1SeM6nPEB4WuxQsg12o4crP9mQ9mQB8ftZNS9Nk1PP5
Z3toc8vIQ9Pd5MUOG7gtAnK7GPRd+i4uxjD1sTDmFO1gVvSoKc/j+lWPNW80bpTpeyftklZzJvMq
Hv4utDE5GJH1SRELCy2+Rv9ZNL2l/3Z5uyh/YIf+JFvSW6k2V+qEfor825aHPdU6RLk532qTGU0v
AAdZYtjca2EdVFfD1XrDaGLYM6h8Xu8oBkoCqPjmmkiEHsAQgRigqcoQt5lt1omn1lS0RkXwJocZ
+pxWVc54korDdqPvSy/x06BjUUd1rULEa/nLpxffbiPKkdxGCc7WgofsHNSBfitdrzfKXvGEXZMR
J5l6vvK9NtaSpIKhYJ4DVW33p3hjF06O6Ndgz9cJRz9/TxtQ1DLRuyz9VqLtJeTUOmQg4+pWMSFl
B22R9qgJ95f9/bxvvJvhLrFhigrFUDAdlSIhvRxyYU+Ob5xHwHcTXOirLbXVtS2LOHbDLt2nwYCG
sobW1jyPSO92OPerVb3rt5klIfPczYc2SKbOX+beH9bWK1UtMExootaWP8TxHgrqCnGVUEvJXWBF
3Cr10OHVJQ73/XyM5uci+nR5t4il5Au22bDVsTLitiqMH90SeZP1AEFAOx1CoXpZWj8Ced1li+fx
8Nei8sXbUejivtjYSEW334ZDQ/GCUr9f/oi3S7HURirnyOYrkSNF5U5PE2LR3v7G36+q92/grqpp
SfJCZXc8I/ot9+ZOu2PSuBgPcf9bNfPdFHc9KTnS0iZLbyK1YKtr5khSYRttjJdyacvREfPMl/fn
DwnVd4vMK08urFSrW8VYsUGs+JJAcMC4jvfdFeNYYkQsSQtmRsGlaj6Er7/9VSdW17xMzFWGr3fZ
kzT+syr/KOQTlnJ2DjdWy5z1rMeQ9LH3hl3hL+GCosK0V3fxnXY/OQso6kTUUK3Gzkk2MOZ3l3yG
A5Oy6MAboOLO7D2mTFm44hQazrSi/7X20e097i7vIwH3fNkWyqZ9JCVY0NJ6GJZ/hgjlfRF6Ka3l
XTbE/vALH8YXb7V0VSoI3qHdTN2v+evaFnZsgS8rdUTQgWkj1T9KfBg/nQg6rqGPI9AHzE7yGB0V
XwsTVxRssHu3KHP8P5461P6pUgPhovxkojGXS6QoAm62vPFHWfBSTEtnyfPl5fxD0PPr/PHDiZGQ
FWORoBzJ0r9qYeOt5GuGbbwRgaUQ5iB1ISk8kzmQ6atBVA1GQzODbZYx1aV3aWAEBS5V6lmhEvgs
c/Ci942kg5AGr7JM9Joq3WfZGqT9+CPevgvzc6mb/iRjaxU0w8+QuJqtp9WsvEbAtZQrV0uxuZsA
BZRu8FupvSpbze7AE1V0uYc+UdsqILgtqH6SNbt42SkNfkWdBkvyquWx3a2PqTZ9m4YU6pBQjI9j
vxk+Q03AS9vEHuTCj1kPcjM4qW56kkaEYG/X6aWzwnz7FOWMUbL6EWjO5vzycLtqwv8q1c0Squ9O
xEPdPNZSGeFREB3TMAXCrf7/jyDDHx4f73Y4VBtlLQeXDDyn92oPvUuflFB9acLeRXb/rUW9CySK
ioECAC4sMqW6MHI2lGkkrp5+ks2vS+7qVv13gQo/HpmNTRtnVYNiT3wYl+u2pSYWqZPOz0TGap/O
iwW+6gkFQt2R0HbcPEuBtmehhOCmVH6JOHr8iGRZgGtGK5HCRfeuM42bpykpcesQGKlwkZEkFGU7
DCg/d0ZYrvtJv9JIiibqMzi0Qp+kuY05hmV/9qJIdiz7m/loeKuvOFMghlpbkdzDf+hF/uXpvPJy
306xOYjsy/yfPDkx9DvNQ++yyK++KQKD6LuilpLDitSqzB5tesg3Zn6yvpqg3qPGFRkKXIAjvi2q
suSl3iyWITN2+pDZ8notG/ve+qfTqHIFhRQKhxSa1hilMeJaiz81O+DFD0yiX0Ee3o4eJKSUcF9b
tyk1jfaHF/b7rnFY0elbtxasFsMAl3FqpnvBAXunb+KFTXV3U9b4LqlaS5dGN9h6os9x20GvFqTt
yh2j64juKV4jYvN4GaEyb4eoi9DnPS9fZ+GbuT2IFnK6ULuiIi7iwPENUnJu9K21gA/CXGw5MAPD
Z92HOkZ3vOvYeUhdqijNduWCX6ocitTGAFlZRkDRoT11yJyx/r5ox2LwDVG+SsUHC+n3y1EX9Yk8
pnRx1cozK0Cqh027akaCIe8PU0G/HFHlwh4zHqcsqnCa1aC4hRqCr06YtmdpuhUa1V3QPFm7Nhxf
SaVc6ss4GNlqM1+qN0T+bAayp4SxBzFKPysgcM66fdsrSmeEPAZc8DGDpyraWOWO3WtMELh0dLcF
AzirFGLw4fLWETipcsAiLNkkZDOARVRN24yzvSxv7pQWRAGDWkcOScw5qWoFGRnXzENlOaQGccqI
z+A7qAYMuwgSm5iMNFO3R4S+hbYgEq+J9/3be+zC4eIJviPDVKIhQccHa60T7Aq5zgH7NN5voXJd
2P1B2ps2hgQCMxR21EAjsYoal50xhHrNeiyk2zX21N8WlHQy9bzQOOhQy3rVohznbIhFT1AWFCvS
0RmQyuqt8sXMwYQvju0M7Tr9G7KU/mL2j6BpAQ34IH2ztj6Y2+Fzl7U7UxScVUJZex3CKDWu4qhC
VJHUL+Mi7ittfKon9ahas1vVxr26DII99JszllugGs1xyvTHGf93ulph2w5ebULOIpKcQZ+f0gGZ
+VXdG+L00JkLfp74udYS4QOFOHxTVoXLoU0SrIS4R53oGfqb/0falW3XiWvbL2IMWgGvwIbduo3j
OC+MOKnQ9z1ff6ecc7KJQqFz7Zd6SY29LLE0tbSaOV/KV/1pcql+CGY/7kKoJyHVwbuXOPkAtidL
TOIonQXa/tC4Unujkk8G+m0iySrF+1gRd9unn+dQDLwZZTMEb9UP2s7R++ep5pz71bvIkGRZAvsw
CAgYh6qEvjIbAx4L1Quv09TA0pPk0UAOGlSq5qEJw3Ncm98VoeSF66uIsLBMl754LBaSMoXihIhz
JD8w1YWWxs9V8mV7+9axemGE/hELI50B5xdipIloMC2Bolt4yPe/plQDJ3v+oDXmawWDMvcapU5r
dg3SmK50yuxoAEnh4NC7oew53sHbQuYm0pMqTMMOuaLUvJ36WxAui1wlltUqwWIHmfsnq2RSRiVs
QOfcbvXaS3Uzt3w5wriYehdVtjHPO7GqwL4rPZVGzqlZrR6AhXnmXsqhgZUnMjpvi8F38hkyfqLw
PnKdqxG2qK2FLUaGoBfrZPNBCV+K6lLUjxzf4CyErWuLphgIEubg3uiINBct38/SXrBVqzikqL61
T7xU1PqTbrEq5jLCaW/KqcRUiHrRb8O7xqKNiUptCzeVo/1UEY0pP7YXuX75LkwyaGLMRDXJiNxF
Z4vgxA8xKTI7yY28i46GA0qXyJ7QgBFDH5myr2of8xW21l2L0RSndPReGE51etFmb3t5vE/IgIkS
x5Xfp6i9RMVJDo5Rt9/+fR5asbVu3WybaejQTFp/AdHog7SHQvZR/qLY4IpxeJP8vNUw4GEYRWK0
dYzenxpQqA12aeacDVvnyVj4AwMe/mQqFTKiAKjD7EAA6wAIdrXAkvZ4HPxIfml92bnXe4kT3HZ7
eKqzvacciGRL3qaeFE0W4psVyUFTFUsxH/WhsbeN0K36K+a8LpMtdA/gghuFJlOdNHzqfSsknV3p
h0nZSeY/25Y4y2HZJYw87GdJxAEr9YcUY+LdWeYyWHAQn+WTyMM4EVMFdKn/VQOaT/LB9CqQV/Iw
iuODLJmEr5BWm2U4fBTcR+ZtWLrb27WekV58GfoHLO5/uYREjdkjyKDVhugk7QNvcgkkgnnJEU4c
xVJFJCBvr+IKg5JJJ94VSeIWDcY0AqU9VfN00BTBRRj1Rcv9J84KeVvIxByiOUFW2cD9XDsQNIKQ
aOygdOO1uFdoL1PuqZwsP88ggxv5PA4Qf8OW+jkKEiDGvxVMfbe9Kt6BYnCD5FGJpwW9uoLa8slN
qxhWqd1pOLy8ghvdn62zywQYSuPnUO5FHrz23Sgsdp3yEFadNaFtZXtNHHTXWF6JUZZCzO4i7QMj
kFPPwdTifwLdg1egpZ08bFvbBgqN5ZYYhLDwuwZZZLV8KJN7YiZW1/mc3MS2K2gsnwQC+AbabCAM
FAdoD4u9rRu84Zvtz6OJTEQxDL1SjxFa2nP9+yg/1XVrYQzfkrh3L2/D6FoXSCGRSDdU2rp80Sxa
we682EFJ7hLfxs86Wip30z4xePBEQ7B/d76/hMVFOfGHaMRXogTI/WNljyfVIZZk+6fwngdRvBUy
SCHrRCPqjKeemXzzjZ+G8bXlcbOsj8P8xltNZMBBqBF/6T1aR0TQ7SP0O1V28DWz9V3n6EfhQt/m
uOkdc89jd+a5IoMYpSi0YAXBPV+HwYtqyijPZJwjtQ1KIDr+00PQ8DoqU4vq5hh8naPn3nzJ9M+m
qlmTUXKwguP1f/UtaXIjVD34eqp0P/nf47SyJ/VchQ3HATkuwXYr9WaqRZKK+qbYnafgqJq3afz9
Q0D0hoqLc5UpaaApLbzOSA6VUgEm3JmrzMhbB4MScSOB7o1OrtGQhXYadlBMuzGcMrQzXIPxztAx
8OrwwhcepL89wRaL88U5FyT17Yk1gu6r8QRbvsPQCJgf/gfFPbqKDbR4q0EtrMXjpCaUuAOJ52A/
5tD/AgNSASYnaVdj/N584T0ReNvKIEZEkk5vI7hhPLjm9CoZ55R3qLbjJu0tzbdYUwTyNylK8eVi
jDgqp3afHFQ3PvKIZjnw8IZbCzMozRWdHiBoIe23cW6RRODk0dar3VfkYxuSRGj9aq2IhcyPiDV/
am6CAsioW+1kyWiBMmMu8Rvn67CdSU2aKrmY4rmbNJEz6/reKPxTJWfe9gFeb5+5roztSBr9vp06
yjU4KfrOqFIP8vE7XZVu2nmyst6EnINcuVLdzlYaaZ7a8UhIeHvLtiYNxqirE1W+Ixfdmh0oW77g
KQd1rDNUvxzzhU/pIm4fNbZLScoz4is9yKPfsst4h9Oi6v80h8D7ikzcgTGOEOz9iDuo4DCmfN0a
aXQUr2YPo2d4+IuvphM9b39SzvXCNikNWjWMvYbaap6eAwHjS4anqucI52LbDm9tDH6Mfa6Bdg67
2A/PunBSm8rK668fs8FEHG0863MiIUAMR7Q2EckCZY3lRy/bVtbr+4tDwMQXYze0lTxhy8x96yh0
3n20ggoteeW3eF8jhTE95NyhEQ44ykzEQYioKd0Io6AdwCwMtDEOBD2qvJIGxwzbClQMtUIitMU6
PebBHEHIAysy0Ifbluj5DtJwN6eks+YwvYvymlM55gAz2yTUNJGmVqD0d/T+mE13BhSct78cxwfZ
riAlEDqSz+hC8uP4HKuhJ5TIu3a8yUdOcMh2Bil938+mAYgyis+CfiRxa4WGYBnGvhUaDiJzjq/C
QMboN7MgZT34CKqDJjg+KEa1YLC6kke2QJ16I+Bgm4IEUyT9IMExmjSEpBTaXcHAk1XWFJ/z6FYf
Pn3sUzFwQfIyb0Dxgi6FEOSOgZUMrs7zN547MHBRtZAmN2QTWU9R38Vl4lXR+K0QNE4ZmucODFyU
MSHKSEkOqswTs2dB122zeJD9FqqYg/2xbWNQoqkF0S86yqFfg45Eyjw/amwxSHfbZtY7568QyLb/
dEFQyrkMt1O9Yk+8+KV5yrzpLvonfm13AvKDmCLRuBjIi7HZRqA6VLomUHGyKHfpcBmfO8HS7mcb
eutHjE6/r+FisUz6Zl+EimqWlGFE2dya8Wkuj63k1eSZs5Wc8ILtAIpMrSoG+u6azUMhxDth9vT4
ks9IGH8W85Me2XP6QSB8ay1YrMvoB0XL6biPJJ8lMEWMxT/J/Lq9MA6as21AbRroZECw6AjZp7L0
5rH/GJqrDESEZTdLk484fkBjfPejjvai+G17DRyEUBmEQDg2TlGO4zT3dtHfN7Mri0/bJnjbxKCD
KE5KQhR6khq3Nj75yv9/CaqiqJiDg5CHomkMIshhN+u5QceeoswK2qMq7H2VF9ytRA1LIyz/SCGN
MhHnGPwmePGUtSWY3oTOdlU4zuVT02M6OEk5X39l3/4wSSsXCxeuoA1VzkMrOapwJ5KnMeYUEHlL
Yo5+Z9ZgedUVFKnwGKUTwYqn0lrB/v/9+f9YBpOtkEHG1skzkRwiPKrl1zHgKZCs3D5/GKD7uNin
eQbHOfjFwNqYFscaNFFV3u2gHnrXToo1qMPj9nrWguM/7NEjtbDX96Dlg5I3vksJRdncNe5Giziq
9XJW7unjN3Dekd7+wyKDA2UVVbpZoZru5+hCSj6b9evU8p70K0jwhxEGCSZ1kqKAhj/Zz9YpP1HF
+sTT7bf87OPkZJhV4c5RreR4/rDJQMM0l0PUDyK20gOJ3q55Ch/zPbFML90NJ/E55LTl8TyFQYp4
SEDLG0XQjTOPsXSjDb6V9I9i8BRLXBI1enqYaHK5NJaDpO76Vg0aeImwLw+6Gxx7TDorR8oXxh/6
4Xw7lolE9M00nkRdcir5WGCApvcfRYkDs2uhyR8rYvCiKWS/1EWsyLjMLtUilx6IBS1SJBxzj+ca
qytSJQwXY8BZlNlK9mj0Y0GEFKXMythjRNjSQ3UfCqGzfZhXMfBqhq1lN00lkTYCONFw63/HwHXM
WNhhsBzXU9V3ZJbepGL8I0SSkPIwH0wbsQ+IN2uP6BavdLmWygIzyO89ZEvbc2pO0gQaEkdKciuf
FXuCfBwZ5os5i4cuaL0q1AVHhICvHfTJrpG4bP+cr8hWvKUkVmujQgBTKvElwmxYTKZTWvDGhFfP
9WKhzA0Q5JmApzS+YicfitFVDSfQD0O7q7uM8/qggPTXqV5YogteYr8JejxBUCU8Ri9F9NkPD4OQ
7iL/4qefzIZ3dfK8k8F9dZ6ywKyxrulYH5R9e1K8cN96PDO8r8Qgf9So4VBMA9qEzadZ9Qblc8qb
f+HtGwP09VjmvkSrcaKvHsWwvdcwepmZwQkNt1aYRzjaCedTrePV4lsxaJ8akT+EtSxByNj3ILZy
7zviQbjQ0wbqzIdtIFmrBS4Om8LWu5ESUdRGKZA1PfgeSE695Em/mUpLv8Fg8E508Oz5AR7DvV5a
vHFrzkoVtvxNRF+TS8WXUBDqHQFKw/EtBNhwjb7V2jkdEdveorBl8Mxv0dhHeqjY+MdRP4ry55nn
LTwTNGxYnLK2qIPIaDQJmqU60u2dLYjqHQQJOF3V9Pj8+2FWRAY2zEqXQcON1ofwU9tVr10hHOKk
PCtZwLlleIYY1MiHQQ/NPkSPEUFfYllaTf7QQq2m+7zthLx9Y/BCLmpwbhfAi9x8jZJXETxQQcSL
bHhGGLSY6yEkVRWgiyk+VP3F8C/C4G2vg2781odh0CKfoGJvyghn6mY/jV/U9Mv272/fFwpb227G
KU6qGt9jaqPTYJ7jqLL09DGToXmK6Gnb2Fo9Z4kMbHlbTtI8jbscPcVuic4s45i7QKI78zLv0Avr
8CbbOde+wpa5S6XOY8lHG+IwTh4GhnZ6kObWMConpZqt1szPs9J6ek1u6+w5ifofnPWuRr6/cVd5
Q6vF6U3TQZZjFbEOlYWO3l6W4z3lm5DB8jNzHrHrnxIhIiZdFEyMMUdr7gyzbky4PGa8rb5TPdX0
96biDrdp1z1yVrbu+ldjzPkao1lWU31CBPzU7b7OaLCvbPJi/EjOyV3zmHqYYt9vm+RZZA5bplcF
iEGBhEOqWGb/vTOOqcIrfK8ft+uymOM2BlXdlZqAoKbzZkFFp/s7+ppU9FCKKujKdQ15mj8BXSzD
rIGWFCIMuUbIqyeOf9NK3LHUVc9bmKELXXhe0kJ1V6MLobQccAnUpOUDzWqgYcDJOA/m1U+zMMZ4
XgyVg7YuENvKVWErFdjGqtTOQ9/d9oD1y31hh3G6IiBBmLXAW6q8J1jiJTia3+afhSOeTIfnb/TH
/kLehTHG36RxMjUMIECGYD7kxSFH0jF47CPvg2tiPS5VjSE2SjyH7v37aA8yJihBYcYC9IF24PL8
ezWMXiyKCQQFMahIP8ItUqm7G6LQG83AzivT6ufgPA7ZcRSDXZo3u+1Vbu/lX8pafSYOQzjiCTv3
oZNMugepG0fT2wdf0J+2Ta1VKxYH7C9xrcQ0axUC6xJoFCzjfnbGT5StHTWs+abF/EEMmSMQxvMT
ONuH4C+NrULIplqgLc3xWXIpkSxoSYXZqr5QJoxp79e2+pVvlrezDJyg86Mn0gxUlLvJa/OvFfhD
YqPZp4103N7YVWj87ToqGyL6cty1oiaBhrcL7EBMDkVpfghH/lLbiiGmrZkanpTVOF+qaADVflM4
XW2+bC+F96kYHCmDMkFKeQTKh84EhM96u+t5pOq8L8PgRx6IQV9OKGpCJMiK09kLQT4AZfdE5mXH
18OqxadhMCQWpkJOIzzvVA9qpLvCExVL/i7ZlCdRuptveZyW2yiiskFjqIl+rs4l4l5Ns00S2WEd
nptQPPjCYGC+t3iKRfUfVVJ41xpnT9n4McaELZEq1DcUJXXFQrcHE4JpinAyU95I09oU1RJH2Nix
9cWEaLVBs5Y5CHIRqgK67OZ7G1iN80uypeHNfK+NLfxhlF7ry2sbU0CyhkQW0hwI3LwM7fyj3RwK
lyc0zDkCby61MIRYylD1ukVCTOjczIeBxD+UWcF5IfNck22UzIdCzxQBQSmIdL7hvxfDUS5gXjt0
DnFLzzed7aPNNUgXvlgYqbIp0HvccL/GwEs3vU2wi7SnyjiVHo99cj2deT17LMGblKW9MGpIdghK
cSsFulNm4ESv9OasKtKl6ItbU4xtkoVuX/SOXkAnI2m+xU2zg27dTWC2nFfA+gYQWUFLpWyKUIb6
cwPKPNfS0sQf1Lviz9nJ9vkjUA5U0pZ/a7jQu+K+slZvht8W/5pviNAe3aP9Gzeu1Tp45Vwo/dxL
58R7cf/DSe3tL8yzxuSPC7OJi1BC0kXtHhL0LQeH7d/nnQwGt+NOAQUiCNnRIzfZhVK/jL7/qUGz
47YZHpQxmD2EckJIBcxu+tuquxf8O7E55X7EeXKvTWb+gSiMO6hjVHToksNdB321xvMP4JObodfb
PxPMoIy7EZLs8g1yxBjZ9B+QlNle5ro7Xs8H26waBJI/zgQPxfzL7GK1T4kXuiqeIuGevKYeT0yT
a49xD8jdg4esAoLKnuIWx2jXg+KxPxZnqtWTgsiAt8D1D6mpuokhF0X/Sx5jKvw58kfMEP80bzVX
JnboqBAdHHf1MTg0h9qOvwbc18m/XE9Xs8xNESKH1sghVBHA+XjOdhVUQPBlU1wXvtXCJHng8Z+s
H4yrRSbUFLUh0P0ODZd6VVpGcqMVsWWCd2LbYVaPt3a1Qv99gd9pj1dJJSOBWxWh5eefzIQDkDwD
zAURJFXWGwImKSHHZgvFvJeb7n2PuusiqM8sFkEMIejQm4WSnaul9tt8wM44o2tadulE7ztmXXHG
r+YYyBJIk8x+i0dAPnyRICQ9lz+nyeQsaj3ouxphAUvupYGECJppfTB1E29waTaBd5use5lhSpqu
abLEtr5OjeBDAASTFaZUW72YWA2J0VE5cW6RNRoR7NlvO2zv69AOejTMCIBonCDvUjf8ROfWg6P4
It7OduZbtRVbwoEry7eOF1fDDECVhjjMkFNEXmF86qe7YPaaAmxrxbuea1czDD4YYx5B+Btx0JhG
Hsb03FGd3Pcc1asJBhDSUTCTFr2BTtl7Uv95Dn5u//6/YNzVAIsFyN5GegEsr78QFJK0/byPvHI3
uOQ7VQOiqqAci+tOfrXIgEMjhM0kE+wanbQJ7QSFMjQ6InlGaYKNL+DPdJrTsDdsYc+dKeLZZkCj
mBslh9gbknWTVZ91iM1pD8opfUy8X7PLCdQJxNPkjB4/jcA5dSxj3qgXRhblONx5DNIfDz3vFt7f
74L26+YyCAKBmKwvCTxfzZ1IfiwhFbP9+XirYGKdojEFLZAaPGrkz2rwmE9fpepp28S/xPu/F8E2
w8bihEAggE+GhwCKgLS4WWJMvtwRtH/IVvrV3/GmNui+/J2JvJpkEAPxTKE2I/YtaSOwgQW7rP0R
St1TmeoXJVM9gfiftlfJ2UiWGS+DI6axgVxWPlcnEmTHOBq8Vvc5x239Kr4ujAGQODcmTeqQNx7m
2i2V8mYwmsPHVsJACFQpI13TEbRocmQpIZQUzW8xL6TgbRf998V1bySyKkwmHkBl5pbzqzA6AVcn
mbdXDDrUg5BHuYB7sXZ8TzpLey22EYCl4NnW6JyjD6GZ4Hl78ziIxHbEKnUtD2WBfDvlg0+OJpBX
dcX9B698lukuLMKgbypsnxGEXiuA7qeLvbwXOdcVbzUMOkz6XEUabQ1IIa+Quv1/Jg55q3kb+Ns4
rizjXeUH0LJBptTRcwgDUlrJ4CvKz5GtvqROgDiwAQld5qCKYZUol/zY/mb/kv/+fahYHrxaQtIq
SQHltPIDYkQ3d0I3uARnyr9LKe5jMPDwiiW8q5olwAuIMU6GgXNWFmi8CDC0RDtBhc/JuQMFFsLE
C6/cyTkQLCOenJnENLJecsTiJpnulA9/RwY6arMxTcPAffyL2R68AC65m0HdhGPXHkcM34ZH+aY5
Ra/mHS/D+i+lrutXZCAFVN2tb5pU9O6RNoTmLhks9WA8gt0PhAQG75m+upm/UziqybwgNKoeCFkk
3Gr9TxXaZtLTtldSdPrrTCx+n7n6Y1OLTX9CFqKeiF1M6SGRk/Pc6ad6eNi2tF7z/23qL26KatIL
eUzQMUGpcTE9d4o8KJXvoEzLfXetIsrCFHN/SYrcpE2Bk14Jz1p11MaHoN1HWWbFGFCtH3reyOP2
LmpsCWaA3Kjv58Dj2X8Ka2JpzdnHeW5KzuNo9T5brItxPiJEUTIb6JbMijt9+t5Hpi0ZvEcrbzH0
3xeXZpGWmjgqcAmS7uLKSevBDqKdPgUfXAzj2oYmyels0IAtfWoN3wnFT+17eHZVZbFjjH8HheaX
En1t6YaXtjfS9J5IafH7zN1VlUUUSjUCslJUbhtjeAlmgdMCtn5xXG2wxZUxVhuiRPBmetvnbmBV
l/pUgNnAwKDwAbADTqFIsscXzoHleBtbaJnVWa2IAK820sGTgmQ3Teh8b8WfKB7s1MB307I51SLS
k0JyjKbqHPvdLlWru3AWLGJGe87fQx3i37EK7vGnY8qVSXI8JH4ByOxIFh3o77z2NbGFJ7GgHLKH
KbPIjXTYtszbCAZOlE5AcptSsVd4U0vDhDlIYpVG5Wyb2cZ6jS3JBI0sGpB/QgKC9O4Q+nZdK7w9
pH/q1h4yCFLJNSR8QXzktKZVH5LdeMpPwi7FLP24a235xCtnrd+XC+dl0CTW4g7j4DW9rN/4Pl31
Jd//Eofw7YQTF/M8hIEUQfNbAawEeKnrVj1OuC41TzEcKa0PRvLP9tfiOQWDLKox1Z3R4DprS6se
fmbtfau+JyO62DsGXKJ40MokRadLnpzVAbndoHzPw/xqgS0CZE1Q6VmERUyBW6GtMBtuhogzUM75
KCxbhd/HSU9QzXcM6ZNkzNYQ3aRpYyXkVp4Lzp3COUIsL0WaBL0YxmjiIo1yIwr6d4lo3oe+O0tE
kZS+FBgpEL8PvxkgDAtA+4Js6LaRt57Av8+pKcsK0Ykus9Prc1voBslpBLPrHdSHrNQZ9+VpBHun
9tzvy9cOdTxUTt3WSy/Si+nUXnDr3/BGXP7l+F7/Drrhi2AAbX1mXIxvmCu50jnZZZ5y0zh0hiz/
h5dpo/68tWgGnEpd/0/YBtL/Y+ORwwcy2SB2/e/eMpCkEd0sxAwxQZaf8vk8lZeOcKa4uPvGINFM
qqTrJ0RqNIvdH0B6jq+HWfO7fCfccado1lH9uiIGi0Qit5RUUaItTlDXVUDm2VrSvXSkRKXhkRch
rkPf1RyDS50oZr46Ip0nRxBoCEtHVT+PLU92Z/0s/7bCJvRIFOeqHCMOxaWrTQ9h8Lh9xt4e3Bvu
xs6xB3kRZ7kIP5CaInY68GCFYnUo/eJYquEhF560DmOnqv7ip+q91klWZVSVJc39A5g3TmE4Eiv0
BVcQBYhN65Hlx8Vsi6Xvga39x1yD05eYd3IpW2VmnoYWYhlpQ+wxnqNdOeqfBzMmVpVON6HQn7UR
cihdnt6paIgjSnYvqOKtKs1fxRBDeVO5n5unqQd9fFCjZyF6lgrJ0qMwsXIz8oY5cOTMv031fB+N
5Mv2Pq3j9+/vQBhXFtJBIlIKCCDZMzTSLaOJ7Tk7TuptrYfuti2OZ7Gi77MsxMTUcOORAMmKxHfL
KPOGjMeytp4svkIAm0edRMzFhwQpBNXzj1SoJUNfYG9JXnpDpZppLVDkNtnT+HTL3+gpXmCpRoKS
TJAaQShEhQ6VU+z0lnbRjoXbPfOYQiiIbRljgLvT+pn4BHkff9RtERetKvkOWutuiN5zwuP10v5i
Nxnc7nV0ruY9TSI40472NMsFOgna3bwzTsmteeCyQXHchCUdaOZgSsMGUWwCDtz2p9k5Ilc3lGeD
cXtSzSU4XOD2Yn6TJBB666BVkXDuCZ4RBriLqdJAsYInFpkuuWT5w1GTvQ8dKZUB6xz0xG2H7jWI
vI+WlhNbmb6KyadtIxysZlOraaobhpDQp2J08fNzHb2r++DqYmzytOtmP9ISHFgRbSrQcO9+bi+A
58NsnrRWSrkyfGQtu2N4F9roPb30lvqoe61NJwF4Uru8DWOwoBsQ2xVBRtv83La7K8c9Zz08A/Tf
F2AzJ0ku1Q3dsHvigfvuPvEkr91ru8YJ9/JezSxeCzvPIoMC2YTubrDfIQjJqyelma0pGzh9yOtt
mAs3YEK3VBM7fRwh5khziO1B2qsHzaP9iu+aN10YYk5/gHQXmWqc/jH4pqfErhIQLHG7SjkgrTHH
X2jFyGhTRCClQ9AVlexQs3SLi3oYkcYuXHBk1lDme4eaOnJivy90loykQrwSKjlcQ4pjexQEy28H
Sxs/bXsgxx1YNpJEIUQyKliJkBVSGn0v9jkn+cY7tGyLF6p7pqJgFOgtuWC6qVPYgp3vR1vGuyi3
i9ePLYle8IszVUNON1IEePgcDLu2z/dmPHLu0jWC/uXHIQwwgE9grMMM2xYfdCyLTgVDz2oXu/V+
uJvtyVG/UM7eCO2bsT3ZsccT8OJcSYQBjixUohS7ipen4qXDD6Hw9ODHx/aRQYqoSqVRrFIF/JWn
IvC0mNPcTA/nRuxDGJQIe4xx9TodmiWC68+pZ0biJZKFS2qqVlRovPYGnqszV6xuKokk9ngPdWVm
6aC056VQON+EJepoKixn0DGmk2oTDNwpQKRYzXlJB06AylJ0RE3WGlmLmFG5DW6azEFF1mlfU/Rf
0VJlYldOWyNTODjzt9oOd8Wd/Mor7nEQUWeOWFwGeSjRiYnA+BKVnZVIhetLqq2a2W7bCXl7yhy0
0GySQUxpO7FWP8tSZiujdAsFa3fbDO/K0pnzFBZ1bsgZEqCaJdr9oblEEDyQdu3lg1eWzpwqSffj
Oe3x9UCL7RESHjJkJps44yQl6Z20cbh05nBpUHXtqxyRSyDmlpG+yt29L30WQy80znH5dXv3OCdZ
Z67hJidKGA7oCTXJK4S+rFAYLDn4PszfEW9y3J/nEMxl3LYqhgAqpGySsnXUUNvVRrNTq9HZXhLP
wxmwUJvJ8JXCxNsFpPY+sefcMWTR8iWOf/NSUKyGEpqf41n4xZ2FSAkt3tEOQi+iaYX7xI2feFpb
b3ncvxxDl4lmEvDmQ7vsz9tRG3szilTsX1WDtzYLiSvW4jEruttRSu7lur7kRWC3ErTatflcy409
i7p1q+g3ZXzJxszD/7ITgvC+gDOVcXIKap542/qeLP5GBl5IrechigK0SYzOfdMCkvpDwvRt5qZP
BSdaXb0WFsYYhBky1VTB7ItHUaDvzQkpE1O2t51p1WcXJhhwGfosbrtexGGEN0Es0JET1VI1lfea
4Nmh/76IfMR+1ny9Q6dbg74VeSftoSSwQ/eKV/800I/bXxSBq4DM2z4GaBphbCMtpmnaTPL6Zjiq
mfSes7jYPgZekqaG5qWOYMvAcEB0FuPEquabgcf+x1sJgyyFX0MulL5ahPDBgLxs1JL3YNdiIQyo
SMIQV/qMFipVPNT5Ic89rX1PGedqgq1CJxkRJpH2/4uTtstUwZFjfxfGjZv6wb3QcokM6OnYgBO2
+txXuM9ClX7+yZq/IKnq+od2wgy2ZAvHwsk9mZeg4zj5G3gsnFxpNDCAasii+8ajOOyJ9mqWT9vn
lX6HrUUxkBAKjUzmAOENbWNWwB/9gQrH4lsxsJArcttKJcyY2WWOK0vO7tU+/pjPveVYF9tFMnME
hQfiDdAZSjiaRWpYUzpzjijn7Pw1xiepcO0e4cag3BP5WeLOtfC+OoMBddun4HHDGzJTXCl8xgvB
b35uf/V1E6amSJppoJbHmKChu6DQTpe4Fq2+wnQLJqgHgTe5thqZ6VczDMxITRMkiYZeMRXk0IN+
yk3dzmWvUW8i/3uef9teFP2j/3blqzUGcgy9hNgrFBSdThPtcPwZNzd5+6pIh5aXX153gd+W2EKQ
3qco1UyU9Lr6rKknn3e7cT4PWwfq/GFUa3HES0ANrbLxehNszSOvi4ezX2zJIet1IywyhB40SY5h
TLuwDSSwCpscKsewArt7NA/lRea8hdfnaa5ewTIbd/LYgXoW8aZ/eaMPvMxgXNoJtuKRM1Ukg1zD
XeDbAZd4YRXrwNxN0Mcti7pIt32BD1VmJJlaopZT98qpTzVL08RzJZe7eGhvUkH+XM3RI5l56hir
X3NhlgkbWlXM+hQVK2cOIZ97R+InteWcZ/oTf7m+QVQRgs2aKbJPujavjNrsENiN5n7Ic1Cjh1Ze
POD0edtnbH0tV0PMFk51NqMvGj4zR9+G7KHqvGkIOTC+/kBdrIbZMDUtx9QMkdWSvfJQov0arI8e
ipY2rxeItxoGBmOzCYRGUzBB1k32HCWHYJrsPKp225u2HuQvFsTg4JR2pAkHRCr5mU6OUQG+fk/l
QoibPfJkylbBaWGMgcExjbNKiLF7tQSaXSpU2wQcpOW4G/uQkwwfSgkBKjhdMKONOzj1YXNqA3Ds
yCEnyOM5AyuKa6RaUpXxgAdFO3xtOuMUmt1TMpfeMIWWWKmxVSeCHdTyWa1NbnO1uH2wDOZ5FspZ
UPd5T7smeifZx4+Rp3viWTjw2uLXsen3wTKYOMyoZkmdUsyBxhg5yG8jbz6GGIrnkfmuJ6iv3mFQ
71lgIBlJnEWUGAmcN3TOm+aoQ5c4Y/gflUFeawbP+Q0GMnJTmrS0QEcXvWZUW9nT80zpitV96r2r
MXKxPAY65pxEYpwl6IVSM3QUdpaitW4mzpwTvRrYLMwwwFHKkeCXPdpAMlV5NkzZNdNsX5vCzVCO
Jx+aG7WYHrZBZPW2XphkMEQIh6xsQOTgyO1rWOL1fhnLOxnK0P5+2xDPExn8EIxSGyX6cqNyWznQ
t3P1Y+29D3tNQzHRsaWrbIyjKyIUY0I8QRW139XyQ5G2rhLy2u/Wp02MqxnmAJO4rmItxWr8i3oB
46zXecGOOPrTfFSOIujAePnidfi9GmQOMrQhxqoRoKEAImsrGEwr7XmotO4KVxPMGRZnsdKmigYU
Y+FABdU2pNaWGv2hzfoj9IA4zs5bEXOAUwShU5qZcHb5qEY3UviuotniG7GHtkJiJSuBEPkg77rK
8KImOCAm2yEB6iWt4QnQMZZVcdeR4msbdQdZjS9g333YdvzVeRBVEsF2hwZ9SF0y+cIyS/wx8xHc
0CpX7o57Yfo/0q5rt25k2X4RAYZmemXcSdGSJc0L4TCXOWd+/V0tz/Gm2jQb43k5cwADqt3s6sq1
lpNeRE8GKFdUehxpVPPYmG0tjdHMKojkQDNhialrke3Wbp8HSwf7ueImDyrHemza/bU0Ri0bjEyZ
RtPhG5dWAabtHCWz3P62NFZ1i5Db+6OW7upOGQtpBG07RS2CfIydeR14owpyDKXU2f+IPNVkjGKb
BX3Xig1UM85PTSR58vxHsLqmIusqMYECwCJYCX2D5k+Fa1KA3y686q2nzV/3T0EfEKsJgHf8nwi2
kDXmEQmz0cAp6kvcvUmapYWqtS9j02asZDC63aQpWHJTPOJGxwBoMtlp5icg8NKjh1xQeLq96UNW
0hjdHuUkEUrw/0G35RviT8BXhjH8q/IiT76PL+ptjcXGzo/QNOTOgm6b/JVwRtVNM0bPukbVLPyS
n+lGnupRwZgSNi3Bn24il6fs20Eq8koJTJ44FtsVMkoy6nMObdfvsDCK1U06BQKbxd1e2FIVgCJK
hHpMGcnex/AtTDWZjAJ64UV/qslLghGwpCs5ukLtLauPayGMPW6q1JDjBUFvPZU3TWYAw49UVhIG
1qxOnObdZni4FsYYil4GXI68IAd7N7rIjEhhV+ACpjM0yhtvH4P3/RiDocfgY81MXFRrvNS3Rv+k
8aAueBKY8GkxJ1PXcrqWEy+F1UXzvdpoNzIZnvYfNP2lO5fEDrgZmIqomwROs9YyR19up/kSypjK
B1R6MPjz/Lgvbts5XjWPdY6DhJFNWcWX65wRYXzmBPfdCdBlh9DjVYi2rDotZRiArwOH8rsvW+Uo
BckzAyToiNni7Jw2YBLVJM7X276lqwj6E1YiWklM+oSGUML8KckeCpDQyM/7X2zL4q5PQX/CSsRC
ZiypGxNGqYzZUpqXfL7t54th3AU81u7Nfby1KObBamJtGHmEwCUAxLLiKYeQEvBZwBE6oeeJLXzV
qQARK3N0gvcRmafbEUDLhTReqjDENz6ZqpcJ/1EE816HQgjoAg3m7c1TJNsotrayu39PPG1jHmxY
zoFOEnQsY0P0Uq30xnLg+MPtD6WLEri2kA2yNQxYzWiJ3lkLzVOvOov4xTQ/75+CJ0L+qG3Q5rJY
eryZwrzLq+c+OPUL5y42++kEddP/HYNxrGNQT6AMgUYTH8ikIG/3ZFuzgVNwFJ47sNJLp9kBeuAh
QgNWtsYDt8FD9fhXm3f9AcyrRb06lwhGZJykhOOTjC6wtF4/FY3a2ErIdU00JtoTR7/56gVHRYhd
2om2LzAKCaysAwrV5G4EHkN0KnjDHttqeD0b84ZrYxGS2IRnTwJii133JW7I076O8EQw7zWRM6Ev
EgwYzeGntj+YMg+2Z9vkXc/AvFbQTwxmUeAM2vJmSP4c/F1Pt0XplxlnSp2nCMybjTvSjVWEoMEQ
RjeryFMv5Zhdyc9mJ/r7H21T1DUpZKfVyzaqGk1AASHNQ0sxH43pLZQ+GxEPjnDzcq5yWH8+C3WL
muqMXVtk2frF5M1xbjgJUyaaaBIZ21eKYTIKlgZDWxGxI/848NZOwKiQurTz0mOCDi1sL/QWnkr8
RixRdENEVi2zdR5Ra+oxQECJBrPimXhEmW4F32lFv3ArIMyjRPfJ/M7Dmf81OqKHvUplzOEUhMvc
NKBaJ9KbMRlWJL81+oMSAEb1YYh4PIcbKcdHcYxl7IBo3zcVobn85KCpZccPwi2m9UHSnRy0Q3gn
ccLmX839R4FUm1amCbfcF1PWEkdoKt+o2u9JlrsI2nlbDjw5jAmc6kBQKuiNI0upVy6Drwraoe15
/LQbWcDH8zDKORvxLJkBGDXpdiLB8hP2WD0KJUDjFt5W58ay1UdprCFshzGKApBrjnZzWRzQy8yY
KbY6wDVLtgIvBr4FjBKSf21KPoplzKMoRn3boc5AOZxsUbyLdAMsqK2VDKK1b7R418bYx7Qs5FZo
wRhfALC8aabbipiHOuk5LWSOGNZmVVMz631IibOj11wAEwFgLKXE2T8LTzfYzKMZqmmaCdh26eOi
Owm5X50JGgiDH3q8zdVfXdiHO2K3btphSmqpBha7OJQ3nZHA5MNsxYOTJY2rDLyV0l+9y0dxjOGQ
Y23o5RhnExYgSpZ+oiuuZNxH4WH/I9IL/xjKfJTD2IuUNFWyUFSQH5R92ND8Q3yuj2IYcyFO4Pk0
Q5ilQbipwAIudRcDWKb7Z+EqBGMs0OtWWkI5738wlgDfHYhHlmZRkNH2K29v8VfH/PFMjLGgYxJz
EEIjwAxoYWzaMsSvnAPRW967HcYwdKjha0EDojeQHaHpIlnxidx3lu4r7vAcOry9qI1i8McjMeZB
VYQgSBE2OSlB5lZUb/NC7khZHMqCnLPJvIvT4C8xW45g48QUdfC5F8hZ0ngrYRzzwS7kBLU2BdpS
UxplP8LWD3AlMU/NWx/h3B+7khO1OVojRouGTOH2/ZMef9u/Pd4pmFCjFoOok1uQjwvJnWj+PZfH
YeKhYmxUX+iNATYaLCWiiCjuo7/Xm2jO1QwLKiryLtosABjxUfeB8uPzOtHbFvCnKLYa3ZpqaJQx
lCPPp+OctUcgfjRWNpuXZq68aZ7/9TDBh6OxY5WiuATYAoavAum4qTzXJWi35u9G/LR/Tb+J0a7n
Yu5pxk5ZHYLsClZjdpejhJmjBtuHP1az4k+BWzkcidvG/SqRMe7iIIuDIiII/RHUgBy4tqI7waYT
o4DeBq557oyHnjc1yhNLH8QqNqynTg+7QaA9cMNdwvs6IH6bPpvB9/3z0b/zq9W6Ho8x9s2Sln3R
wwwr7bGrXhIuqC+9kT0BjJ3P0IyrgdJOHF3tPoUgiapbINqqlVtVuZP2xb3RNHa+/D1pcM8NFtA6
whmY531KxvbHEbrHZQnDbMyYwJMUO6WDVQLATTTeWs62Gbl+TcYHUIrlvDDpenz1WBSNJZKDkvGK
DL+x/FcpjB2Zkzar0xLrKzQbi2z1JbfJMTt3bnRITkJl8TYOOKdi4XygIU3QtQoBYa7XJ2dpOY4B
5462wwFdkkFgYSCv1ZkzTXPdTaqO3EE8wTJiGw0lKUS+BigLKK1NyN1j2XTXV4Hs+FNe92aeLnT8
05U8pCqunFjyEfKxRTUf6q/d2/5D29TClTymdxcMoOQdQzy0FPxUmMkIgNxfHaqQtwK+nauvBDEm
cqrjvFYy3FZ20QBGuoA8NzgguEIOccgxmYm0CHs6ackxlPSCfnnnK7GMnZQKozFmAHo4JAdmyfAQ
mSeZzDZJKntJ/KCK7Vg77n/SbYe6kskYyTnKs1yb4FCpbf4B556dRY9yv/J677zrY+wkOk4aylII
QCattJNOdbJA/JRH/UFqeOhI26KIZoD8StcVtj0oaQOoggWcampHK1A+adlbsbhqxJu037Yj+lUQ
/SErH1MooYypxghrcL01u1jGBKX5X6pfQ0lo5VdzhSfOhW1akpVExhQLsZSnTYoVWpoFgifBjl0h
sMV7gh/gUaTTXEKvuXzZF7vp41ZSGau8GJ2gFxXa5pPm5tJnMnzf//u8UzG2q+8Vs6HsBk5v3qeZ
kyqxJejuvozfGMifl8Wm6ZM+zQ1JI1r5GxwsfIK6oDkMtugVwKU1Hv+jNMZaCckC3IUO5jg7UnNs
SmA5Ud1/zPF44JpjzhWxGXvVo/NOalS1E0m6NdXussS8KTKeCMZAdYukmwVyJEcxMTSRgvaWW0Hk
KIJKf8LqQQV52gGYCY5ZOIS3Um+BDhuOxXB0014e0ifJFQ+BPfJCRZ5U+u8rqXNaaEUeojhL8r+V
FGSSf6eiw9GHbW951T7GVKTtMvR1FdAGP935zLyktSlXGV36zPz5wGvx/8aLXQUylqLLsz4tItRU
fqAaZZ4JaJEKTqx3FFs7YJTREcDMYHKKYTybyGJnYE5IacNCQw3MkTzdy1BeL0A+T+sSySnjo6Hy
PixjOzDPNaSZ8l7TSR/pMm3wvXaCTxSMobnhQ1lu7G0gUbvaQjZdNwVCcr1GovsjgaptVMdg+R3j
e+NOrmqDqXi0tMeYO0v2G2f980bZFF5NVGGIMSaChQAKw0fZ9XqvPYoAnfj3O+sfD8mEQMaiCopa
YWAtle504ykpXnSNpyi/9hU/ymDMSaGXSZC0sJAJtZAYpYg8OlaO4/HR1jdzqNWlMXYF5QQjDDCz
5EzBDUBWrCqOXEG+kdtTqx769hSaBwXwSEpkwQzY+0+fY100xroIep5XZYCMe9bOY5FZWXVfk38P
dfHxYzLmpVUDIQ90mBdZfkiVb9Xyun+I7eD0qnuMNQmVAVwaM8oTJC99TKyMqHLP93mR+lNDjiLp
MCVVuyJqhP/x6zGhhyw3JDYmpPFz/n9T8pgbaIvA9+yfjhMwaowNUdupiiokaE4Hu5z3VtHcxDoI
1tPP+3J4MQgLGALAwRzYtHhXqiV5BGhWoQu2mqPsZe54UI770uin+TWh+HlnLGxIOYeKMpFUdcRY
s9r5VFYPhumLgBvTWnssI85N8ewTixHSg68xIwq+IgWBCs+1L7jAJrloXnSqOdkuJxTRGdvRJloi
KTPecydkL5VQHqc55kH8S7zvxxgNJemAC5nist4HH5zST+3JNt6wVlm5IoJt4QhwjecFYB7uv18L
+PCcWcwQve7SrCjhvIFVb2kEs4cYoY/nwN3XEI5pYjFDAJE+YTElV522OBkduC7qi9ANnMe1we/x
8TCs7QhJNYa0qxldDF/+Qlzabs/txo1eamdyo3PqhB5Nq0NPfdo/IOdh64z1KIUuHsdKJI4at7Zc
VI5o9IOVmP25TSNOksR93IwVWZJQnMwRtassBqVHfIhPzVnEBGx0QMXg7g82ij58Vrb+MrWwJvWI
LFe76bG4SonQ5WN6VOzS4/NdcT4kO7vVqZME2GOcLS1uxdIngWT3rTOAuXX/wnhhK7tqNgxVOIkV
mqnJcfbTWxMjyz1Opj1NwNgqKUaeVdzwviXnpbNrZ2Wvx20QoMSa1KjhWljpVGRAntzFgz9FOueI
HNvF7p41cw1L2aKaGtfpMz5kaJkVr+DIk8HEHGmeIGFPICMT78vpNi85rmXbcBiSjCE4EA++JwGr
jKkUSTlIGM12BjWym+RVTJ4rwtMFahd+9V9XIYz9bc2KaGGPmEZPREtfImtJPgH2TFpu4uSNo3bb
wehVFvPBxAIzxAEJVSSelIBoORTn/ChiAoLS/3Bk8T4efWurj5eQJs4qEa3U+VQg9NUPy9fBAuT1
C3mi4/KJmwCNuOBI3daI6wEZI2z24YisBgfUjUMafxPRlt4/Fk8AY2qzrhulMitUJ9U8ZXpsI84V
bf59Q1JV3RRVIrIWKIyUUNJCqLQ2knvwYB5Mo/26f4RtC76SIX+8mWAGj4uhoRBAy6GimznDOUTm
qp6A5u6Xh31p1B38ot4rYUwM08hqWPQLDjR2nia8Kt2pMB+C8mYcbtSltzDIzLmh7dR8JZF5UMpi
mrooa8hETkA5OQ+H5py/ZhaKlphB0x6l7/sH3PQZK3HMm8pIEQvpiEGfVH1tTTuNkfvo57z7kyGw
lRjmOQ3NtJRjgWmLlDx102UKXqaetwuy+WRXMpjXE0t9oOgCkn5NGE5KAwg+OT4LWertf7FNi7cS
w7yhMY2JqaF27QhZ68vaWRLOgYFwvQYlk8r5bJs+byWLqufKCjXFZGYNjLgz950Vp6KViN/U5NiA
RTM76oLi7B+Nowym+FEcmbQ0AGI5FkLqWrZyMz4pLarVjfJQCJG7L4tjKkym9qpLydIuPWY8e7D8
dVp1LOOac1O8t2QypkJq6ywJKmjE4M0uhg7d1jfQArZQ6fK658xueWEDzziZjL0gTdbUXfzebwt8
zY5PAvpRrdc7lGIw/qPZuat6mIytyAfZjAQdlVjdRFUL9CDQeneuNI5b4qkFYyPqIWv0fEG4NyCC
SJ6y+S7KHFF72FeI7ahydRr6M1bKrkXVHHcd1pFnbJkKFvIqJ72JPlWlE5ZWecT+sD8kzqJYPCrS
d9qRHSvPEsWJS5Kl5owDjraEVjNwPKAv9am9CY6a07n1kTp9ivwM/nEEG4Gtc7nxeN+YsSpKMIgl
Wm9Q1e5JT9E4PQ/lfWTyIgyOjTQZg1LVYlhP04CcfCkeZ6DV2vMs+zUZeKBq24WGn7eJSaCPt1mA
ZVAOsRyKbzqAeCXCGFBwoe0v7DRyYHr2nbTEgicWSasArB/V7CXCMl5314ePJPg7ig+JdOpCL09f
9zV1/64kkTErhalNcyf1CuSB/Gm4kfOLGUcWVts5wcD+bUkiY03mGGwVctigjD3+NYBsZc4u6C1y
yjQcK4m5/o83pS4TOhDaP2uNWHP1KNLl/ewlAPWoAXzB25njXRdjTqKm0BZJjGn2SAlYY79zCTAk
/6g8vlJAxpwA1W9pmgqqvjQPUXUKxHtl+vdwAEjvVzKYkEMZAfgizHAwMugsWzv9K5S95GX00nuK
PU4kN2w5tni74LUSyRgKWR9IuqjQiXf6WuBIqqDCEFwMddzDl2IXtUGUOJ+TZ+ltX+u5esLYDtDV
R7MgIQEfbc3HKLpNoYGKw4IBMe1AG+kcefQZ/d4qS+x0X6y26ixEaKW864mbYBwteVFghys/eEy/
/kdpTDyiSWlUCzNOJ2ARm6KJGG/E6lza6+BDDnCewHsYsXJ15kxQ4R2RVvzvCYyYxwGfrM851Has
imkjxUDPibAbQYZaCLJcvH9C1Rv96QWUvf0bIPJtuho2H5S38P+ik3nkps/bd/dTMNvHH+U5laP6
nWtg8YxT4SWfTFe+y77Q7jA/7NoOJq/imMszQlL2aYdAiEKsRnbtU9yq3B5OVDmrB+HI45XcvkCD
yKahKshzmYevJl3dVz1e4aBiZqXC0g4qo2lnBbKEyhR6i7pgyT1vK2PbH1ylMm+/HaciFkOMYFR1
ZRHhMA61lQfOvtJsf8urEOaZi7OiN1qMVpjcgRkJUBKm0PDsJnX+vz7tnzLYWTtxqHpAm9DVBczB
0dCgwtAWDfB4+zOcw7zvia4eWhmVszQtGIdIRRfUJ2Hzsv+xfmMUryehD2ElIDPkzACMHT3J+KW/
yW0T4IDE031aKwfOKyfU4cpjQoKgKgRhpJTUyaU6qpcaEyuLL79KdmfHjsmdv+d9P/rvq+N1pGwN
kHqh6GocmumijJztyO39JuP6/ZhgQIqk2cD2D3Vns1t5CD4eg/vspfUGlxY8yq/CMeA2jehH2lM/
JjRIMJ8JPnN8xOG1oah9L3KBLv0CbHm6gz6Xjsi5NvowfxFoSoamGrKG/7KnnBud5ABJd3Thy6ze
LpVgAzM//pR2dsvtZW+Pj6+kMceLFyUTKxkVMjr9QHt8ooqmmHKiH7S3Sld/4y0ubJpDgIyiRS+K
GAJjtFIUCBaRTNiMfL6bps96/3968CpIR6O51Lpf8jAkt1PFlTxGLQO5mEO1o8s7nnlnnPrb9IzR
BAccj6fRmb4U2EWJPV4DYtP6roQyl1gFc6oFBDsgsQEmkbC8iVL0uWX9cd+kbPrslRjm9rQcrMBi
iqWGQUXAUy1OP0eOieYf4BKtMRL/6AWu5DGurBq0MgG5OIbgMrs4ErCl6I/JV7r3KgDJUnQSN/TG
3No/5HYYu5LKuDIVNWQFTC2yI/o9wi1yIu5iCY+B150rV35tMBkkOO3X+cC7xXff8utbNHRF13Ug
kLIuAbvFfa/T6fXq2+SNbv04YIvjtrYDR7qtY2tyDZRrDDqZZAPSfMYs2/7RN02qeZXPeIwC2M9K
QxCTdcZXQ/wcJBwYSt7fZ95i16eqSgTMu/bLX0rxnWgc5837+8zbG5e0WKSBWhcDiUeVX8pU4TwB
efsNXL8R89TSJRMDZUFGXxIwVM+mLZvpwezFR7VQDpFGfFEA7UNagqhz7L5PenrJZ5lYYtg8S5pm
zWJ9G6bqozGXr4lQ3Cx95VV9VdtzBd7miDJHBrmVhdGNXMe3SYeRuxnkbvv3vO2qVxfNPORuSYyc
EAy9Gej90nZVDhIYurZLQ4PC5unVtnm6fjPmHRdhMs5mjkikaI+l+Coob0rMcWM8EcyjFbWyTIoZ
J+qU5hFVF0cbpNskyjkazLt9JgIVFLlt2hTLSJlwA/YeW8u8ifiot6h56OxfkkZfw441UJgyVUUm
VTaLGJ4rbfy4mgcv6zFrLIInaOkPVU18Y4xuiyh6mafKriUEd4vQgfErmoF1vlixkR/0HuEexv9D
A0SmaVO3VjUNT3HfHbtQ8MTSeAgK9YuKiVxp0h1JylI7qQML1IV2FJiL1eiDXxnY3e3NS6GBln1R
zoCQ/TseGy9Ly2NtZtiiqE9KL52CCmsOk+I0RLykPfHkLD7qVe0j8QBJYXbszfhZFtEtMFLtey7N
Tty3T61UypbUy7dNFb8owddSllwzKJ/JoPpFPWJDae5487pbZgKISIAo1EwNpSvGDImtZohpigxQ
z3unDMvbPok5FWOeCMYSDUZZyTpddw0aj5D7hBuc0hfKKsf6DIwZapLIlFQZZ2hB04EiJtbi7OFF
Ow62+UBxxwMr98JP3BifZqt7YhnDAZ1ICyPHbot0p4JoHhw3I1YWTD9zzcTi+cOt0G19RsZsdL0m
pjLlOv2xbp36CvX7B95myWZQupbD2I5Iro0StDpoPeNTBn5kjyngPFovxRwOQv3UU9863j7+Vtit
YtvKgNFHDYTtxghRPE/mPKOjgJ2upP80LTdBdxQxa9EeC+N+35RsVrzX0hh1lGaSB6aJoDQv77P8
wRgeEkxB5JlF0txOl9RayKMgfZJGd1/wlpaSq59RmOLHKBh9ms7YKhilJ01Gh6RJrRYzOVywva33
thbERC5t08WdOIY0UiwsIRgtSRl5cSH9G6zur2UwZkOZ4yEXBsSFCn1xFwrqCz6ko+A39mxxIaa3
pKmiLCEYJMhBDcbTlCIwSUqJLmQcm6fcDY7fNCv8TvHbM5u3yr7lPFey2OZqqxdZJgLt3xGTlxrj
zYJ4k3IXajcn39dSGGVIdNJ0YYQooHXbz4hxj8QG2ZCjOepN9rk8UkJW/Rh+4gUfW6qxFsuoRhpm
qWTSWm0rH01K+m1yFIP39Ri9qIHvmLVxisbV/EkdvkfZkSRP++9oM2BbH4J5wJE+EXVSqCkE9wfq
ApNohf50Mu4WGCiMB3KrK1yJjIOJRbkCNjcKeoMX3YO91Jcg5lgeCyyJzY/9iVsQ3gp31kdkXMuc
96YulKiHUTyK8Jy6lEKjOE92eyRnlPt4UcDmXOlaIONeliSdh7qBPtJ2RWujXfEyHci9dAahtp8e
iTfcGNh5uc29wuZL3/akP9+3yTgdwAGNhQDIU7SUF6+9TTHsqfr9sbwrQAC6rz08BWVMSZwMs2KI
MCWxcKnHpyI9peT4X0QobEvViJOm1HJkXqWGgePhLZnvch6kwqbL/GkRUdCBfV4V/GIxxo6AASem
z7dh8IonbavSgyz0NgZp4tH7bydizEYTgY0cTVTcz9TeoJN2B16Bi5HovN2B/ctR2EZqFxM9TBeY
JxkoL83djHFFkdNG5YlgjEfSF2OZGBgLWsbxK0DYXFmb3LpfOFHGthgVsBq6LIMvkHlPellnc97I
xGm6kxA/taZv8pZ+eCKYR0MAltBlI0HkjtEHLNwUQMTm7BVtu4vrKZjHoghKM/Qmps6m7KJUnwoE
SfuK9RvL+lMCuwEmZ5IpKAuqIHTDzfSwSIpoM0ZtXkAY3X7l+T+uPObdjP2sVJh5wPatJwHDOfEG
q3ZAO+wZlubNh55XQNvgOjbld6rIH4qgMU+HGJm8GCmcVXasb7sLKpGnGtNNgCK7Me35dXLB++c2
Vu6EkRU911hd4cGNb6Xpq4hepnq0MhVS0mSLmOBRzctyI0uDR8Kvo7r4qaI7RTJwag/bKvMzn5QZ
zzVWjRybNRoFSfGWghUBNZt9ldm2fFcBzMvqQKBSRTOSvW55EQA3Lhh2ot5L+SGage77tC9sc+Ro
/fGYR9aCY3YsRkSDpds5xWAtDqCUsGdErMVWXeWA0ppN//94KdGnrQ/FSUBIvP8jeJ+UeYWmGo29
SLHlluIuMkN3SXSOU/xNOPrzo7LllcGIDTkVMNakdzZiUTcQLPVxOIiV1XuzB/CEQ3IT30nH8cDz
x5zDsVmRHEqDOHQoa88qCOJroLGEIscfbxaxV5eoMG8QDOaGJkbQyRIAs4rVxJb+YxwDq0Co9fVO
fo+45rnFEA0Pg3NTW1epLfP4UgPLhEsOd5O33wTMifdRagX1ScjPI3mW5pBzkZs+YSWOeX2xQtJy
ClGQJdXt3D/FwynjOVD6J9jMb50+M++vKiu11A28iKBsbNBigurRyrRXbC/uaz3vKMzLA3+uMDQa
IpxI+3uZU8ton6Z/T9IO47z6XMzLakuxk8SSFkqDozx9mnlbg5xaA0DpP9reYRHbTBWQONCqjXqO
nAGgcjOA8pITL0nefEg/z4It3I+iAPRbZ0UGT1ovJyPwpuj7/n1sV4ZWAphXlIcLIeEM1ymeJE+z
01Nd2ibcl+h1t43d3IRezBus23RdK5E0TVq5rkKIk7LVcD9Y9LR6+WxKfgWka3RL52+c0+2rG2Gn
6zKhQAl7+gdTgHbXBDvwtPvGHR2JTvTfjjYXgIR+sd8/JcKyBwpiE8QDXeb7MV5RA4TH+QdmiHqT
P8K1uKo7ERnr0CDJS4C9hxuMG19OluOEMtT+d+R9RsY6gCrIDIUeN1bVqlX1mE4v3ir1076QzfHt
9UEY29AVFUjSRbrugd0S8BUAuSW3w4sJAhDB4c0Q7Rs8wgLlYet3KY3FxKCNltjFtPjT2J3KobwI
RcuJtzebnquDsbN0WtU0fTvDXmSX0QVGmE+wzR+64lt3SrEySyzJnh4piGNx00nen2zRrKUzJkQz
2qCaA5jc/9WYYyT+AMD8kxTs+qrZqbrIzARhoW0pMU+dShr9ssFSbstLwzkG8T0VWBkPU1SCPKmx
Zl8JT2IaOqLc/CcXRd4t5kpCUoKSVJgwaSAMr1oU2xHlTlF4tE68c9Ant5JSdY2ulymwuoY+d/Lh
rAy8reL3bHTHEL3PcaxELEUv592E/ZWmKnxU6W8bs8osU4g8XM1LHZo2plnfZFVzgmT0hgn8S8nk
iUH3XQ0nvwHjj6omsW0Y4cHMzVNlCDepPp0TbN4J03KO8JcxEncvhaHTi6bdldHFNDq36kDbF8yL
lYkA5IpjO52Uc2pI34BFbaNjZ1qoo4AZW55tdJn9JS9tKa5OUVq89mNTgPJ5AMKtfuwC/X6uSr/W
JSyLmN1hEqZj3GWfC7U8l13lRmF806eVO5fVF02dOX3Q7eLZSqEZoxeIo5SbOsaGWtfwKWxKd6av
tjsjQ/DHiwxQkdARnhIbBEmcgI/jId9D39XNzUsadGEDkx52sl3q90U5WVlwLyqfp563xsIzu+/f
YSUsJ22fBxU26anZBf+SHT50QH0yfeC83/E6URy1Z2cP27aSuq6ihZqy+RLo5i2McM/5ehxvxc6Y
jMsw5cRE1bMxUqubL306WIPw97634glh4iaxFpSioVQdqfQmCaVlBHdtwzGpvODsPY9dXU0yTGj6
FBR9wAViu+mVN4ADAChoRyeIrdThF1JpbLxjM2R6fyuJcrGIJBxQ2JhPFEEnvknR/UlOvPWA7YrN
9XGx5Qt1SU29keAtAG0DihCfZtzKX5ql2JmbggPc4qVsm7OOKzfIljCUrgxggN5Dwfaz6sUovptY
t6CJvviNrkAEj7yhfZ6yMxakMcRhzlK6LVCeDbWxEi6RBvc7MjFTmSSxXJX4jt0721LqBo78hj4a
WnZ+cMsDPefZCplJrQSpz5dwAuDH5KW3NIqZDsrjYNdHcBd40fP+E+N8PrZ8UWU6XBgoxRwxaKxF
4XNVcZSdrVIkWFjtZgP7giLgonofTtjXaVGEE1DwzsGYCjPUQQiXVKrTRBe5fuj1h/3vxFNtdtpD
6eUxGWTEROo/gxKLaAVvmEsBlFmM1WXh2CtHnT+9wNM+hbEWS6imS569I6hNDu11Jo4BDL8fUMnm
kZd4b39IcIfplLEDZF4fjRPYZrs5oLw03ezNwWOp8aYxt1O3qwDmptI+DapEQgbSOPQ8FLTMvKWj
mMWpP/Pw4rc9yFWY8vE0s0LEpZkgTNdPMQpIkeLFIi/X5n0y5oaMSNNKMUUhro5iK26dIvu6r3w8
AfSUK4cxysAVMgsIkKpjho66OVR/5M7BqalouHiJtTmGMhlVGuE7TbNma13njUvj9tywfzvm+imG
tTaNomtdpmG+YlAi2yC3hvGcYKm3Tb8MRmPtf7Tt+uFVFqPIiryo+UhZFqZItWvhmWidp4ehrXbz
OTNVe4h5e/PbynaVyGi2IZNSCU2UEAviGuWlKO+XmNMc29aEqwhGn/U2l6cE0BNOM8nWEL/qPed5
/iaPvkpglLntiixYEthrbAjbi4MVUIDbLwcMpTrBpTyGWCGgU/a6Y75hG+iPVuLAQf0/RVQYVS/7
ahkiGSkbXaptH/O/ugNdTJ5ckLQceLHDdn3iKoyp6kRVrnXmgibdUN905TFSdGvSAPISys6+Lm7X
0WVZN0zYImypMVHKEPbE0BSsb013KlhJK2+xsIMads5gLzYdvRDAvdSAZRPryo8c2VTtfgk3V7KZ
8GWeMrVDkIQOhWQNlx4wRsGT9Ch+6gFjlN4Nf0QfpK7kMfHLWC9Eako6U4gJDBnuKq2twGshjbyY
Dg9bi/NpVbZQrJaD0swGoPkw4eRJ38Nbum9Ft4aU3qu/LYA2zdzYUY/jmdcS3XzvPw+qsnXjqOzU
IdNHxNftae4vzXiJF152wpPB2BSxHauQ0LJWFLrhIxa+EUxrl+ASHEZ0QLG9gCUCXmbM/aSMlSmk
uDZ6BS14ul6j2dIhtXVb96WD4dCOHaqgh8gvjuKBVzDknZYxPsYSNSn6MIi0sZyNnEUIbwh3bpcn
hP77yptGOanabkbtKZULK49gxVAjsqc54Y76bVrrlYIw9kUGWeZQDZgIpWi7tGXenKcDBBcH0ROd
6Rl4u8XhP712VWQsTTiRYAwKWJrBU1918KYPVnjRHyRbtSt/etuXxvuUjGnBjq+a6CGchaoeNAWo
FsYlzniIDtuh9+ozMgZFLROxKcEz5PSYcVqcwilR7U+cyYr91pE9AM298UoomwdTTFMzwdKnKQrz
FQ3gmJKQovwrEjoYdeE0YL3PyB81HVdimO9X5ZmUhRTpSQtfRXW4D/Tvicxz6ZsZGEGkq+J/iM72
SubcmLK4xWDhhIKo1afaF8mc70tdOEjwtHZHkqOWyW5ZSTyvt6n/K8mM/geiNARagCJRAsjF4r5G
ZY8OjaDLhq2r3AN/ASeM3R46WElk7u3/SbuO5rh5IPuLWMUcrgwTpdEoWLJ0YVmWzQzm+Ov3Qd71
UBBN7GcfXD6oapoAGt2NDu+J1WCJhQKJmt174TNB9AI/BLnBNneUnRXYFGy9dwNnusZoouCWRzPg
dt0uas/sK5hjDSohAIwAehCr4Fgkt5a463nvUd7WMnciHiRUkwkyLUJyoyUH0j+s3+zlZ+dlDWw9
JfKBwxAQYGbIt9Im2tHZnuFOp70bTuz5J97J0S35FKQAJBalANFURBZKNfPjghCUSV01kjxESodo
SLdTZDkmMJLrsPZSseeo5/IpXUTSLZ75gThq2raVkSYdY4yqFK1j5cCvjHmTo1Tl1lZGP2MmZkD/
awZWDbT1qMLG0n82ebrJNGHTGwPaHDXO7BpvUcyVE4DNHfgKbZUXPDU6K8QzeRlT+hNrC2LumJGM
k1RhhMkN650obYhmD+Nhx1G/Rf1GWy2IM0wZETPzekOnYW6aBQpqgMc+kNiWdukTsGjMq8ajAfM7
UBIPrnK540wXNYp4oOgay9gxaFKeBCFeV/J22lRv9Ta5pgPogaedVMH+BSqB/nKk7DsPddrASUu7
4UUNiyc4+wjmBKveImUsIiOXD89C+GCWh6Eg9vr2LstQ0QWLDVY/kbqreaE0qUKTWehITsfHDkh/
usCJXRf1RL8IYe4XKNLU0QAxDg0OBrKvghsRQPwci794uwCZjrECTVI+sXn7gWZleoTHhtgoG78E
HxuaUhVgGUZ+6/Y9D15yuVowk8fE44mZ+EEioGA1fadmMcf7dDyTn7oN/rANxudes6f1o1puhJlJ
ZILxcCAy+I0QjEehQ4eIY+DTo75HNZAP27KsGJftZM4sjbu+6DtcO2LtE+mq7Jwo51ioZc8yWxD9
hplBNBIhnXpa86PpdAMUouYzDeRKwGMAYsSduPw4i7bEEE0Ldk+TdBYjBnXOdBApRWVh2QXe3qFb
PZFjCsS1xgMcgk0cXg5/UfUvEllwGDnOmp5QCKOquu7IV6up7S47qyUP7Hw5W2OoimxJliWKLEoL
xn7kDiRcFCrU3NaDW2ykY3yv71W7R3Ned6BhPzg2zpjX8oTnv8quzqQzcU7ddSOAaRCEyPWVph8G
69TwuFKXL9xMBhvoqNM4qpQpkEZ07wOK/R7PUMDVjW7mEjCOO1wi2OUXx0UoW0GV+q7wFVoV+d9k
vy296uf2OT5Rcg2CTmPABZDv6xd9WWd+HyVbUVWxm1EV044tMz+mYW6DNHtnpJarmOFfvTuAwitK
kqrrBotmoXVIJHYEN0K1UtcIxnOnCtshaXjlfdqk9ylUmMlhzEkFPxYTCS7gHT1sC65geO8KbIs8
pPrFKz4TxNgU2R8bQQlxYD4wTvJb7a+gV7WZAMYrJ0kw5WWJmi1Bs2Oa2glIOvKRx6a7CAswF8PE
VqmgATOrxssB+Tqvqadd3BlXUm49BzrZh6mS22l9TlvkRIxxcNqs2gijBmLJogeuQ6PcxKBGDJFZ
rNt0UybBLgw6vC1Np1RyUHXVgherqmhPJPSyNN6TevICWXlcV2TeWTBWAc2O8hiA7c2lHzKRyI4T
Tqf8opeaHQZjE1IhmBLYPVyV4jHWD5P+VRP264vgiGCnK9pgUspRBay9LG2V6AEN/1p2ty7i8z6Z
koVVyEDNESWNdUtJM7VWmqE7bpDvaqOt7Frlgi1/XsYHGawj0sNSFHQR4VHiK09ZkDvRNP4Uxvpt
fSl0wz/e849imGh9MKZKiH3KPT4ekuRan5wYDYxleOyNR1FJkWXjWBbeupgwLBTrMpZ8pNK0Ypdn
38LCkY3/HiR/XBQTePlwbHVAYUDS4WgV9yre2i1HyzgqwBKN1aYSqkKJOGHqj3n6qiecbeL9Pt3G
WahFJCEUIyTI3aHej9E58R/Wz513DIxVDEpJl3SKyJG3il3XvTsZmUOf1OtiPrvGjyfBWMWJoI5X
BXAjTd/8FPp+G5HcJUrxYJm86HThDfhRFmO9yDDIhh4hC0B862ebtpsm0Hej0e4n2bc1E3Okffwj
HvRbtU6/kFbAeL/8rU7iDbGmq6EF450qeJFRP+lt48WAoShD8U4qtcNkJZwH1sLT4OO3MnZQHeUU
FSc848RDtCvus/csPeWmAO4hR1MXulI+yGINojTIVVbVGbIlt40LyIZNthXP7WbwcjxDeN0cCwHY
R2mMQcllRS992iTQAEkBUIcb7RRgIMMuvA6VQFCdXauZ3fAYeTnqzE6c9dUQCii0w8lH0X5I2isi
dLtamzgvII61fEdsmd3KUgOPVUw5BLoNheHsdu2Gvh55/V+81VDjMBNj6rmUNyXK0a38nAT7ejqH
Hce+8ETQv89EVLJUqgJVQLX7Uvo/A+lkCNv1u89VPMbGlEKIlDXFIla30a65Dzff9RsKXqU+pQ4v
V8cxNDpjaBRfb4KUwo2XE6iEVX2ngeTLN5P7CE/H9XXxto6xM1orhlUvQAny7HuPBI8oPLcFrweC
fu+KX2YZxYZQipWYDsNPwo01fsfQ3y73X8TpGGX5/T+th+UUo3POqiqjlg7nLwWFPSjXacbjr1ze
NBVDwaaiWEgWf9Q3E+9N1Lag0lH3JSuPoM/GlASnA2L5dl5kMKFFrOXAEK+wZ/G+2Uu7BhOuYEM5
/HfSK2rhLmKY6AJ4EkbTpVA1tblquh9pvm3ix/UjWT79iwjGAKASp8U1cqyuOD4E0lFXnFpzlfSs
+SFHmekvfdaziyTGDhTyJA5tBklTeasbf4P49nGzGBsw+E0/9Q3C2Kl4CIqrSeAo70KW4aMA5uL7
YIQWCEWYsXbdBpVtkIPlW+FO31vX7QO5Ddy/szSXHWOuv+pnShx2KMr13Z1VHQZ1N0mqrVY8C/AH
83kRxMQIYWgafqHjaCp4UsUFP/qzfkUxn8Wd9pZ76xq3kNv7sI/se6OYQPlUFpD2q3Og3lp347nx
TBtp8/vUiV7X5XHsgcbYA6P2c61rUFtpTdGRNGlr9dZ+EkOOenDUm2U1DlrD6PMaWVE92MOGOqpv
uusLee98+3yDTBE41qJhyuyoVJLWddX7wIkIhfCQ5d0hGnU3C/yNWcleOAZXo55sMhjUtNFOhY88
nxA+9nXqlbn1VdDTs9m3923WYMSq2xOVoBkfwVMeudNg2Ena7hXkDkgZFW5oWa5Ux9et0pxaX/MM
qIizvpo/hG+/V8MWDxsQyKdShcb9btM+TqAZzh2qdoMjbNUjMlr7aPPfm3Go5l1EMqpQkzCurSrG
GZG3sA9tVQ3hG3hRML2WK8f0fttmAc+IolQsqogQwz3oGG3fyz2KKCpJzqjY340tYGiRl5d3/omH
Yras6pf1Mf7C7I0WNWXkPJruJBcvUbPPK5ljxnkyGIfRDlleiAWKsLH0PY+O4vgo8RoY/2CPLuug
3zDbwSTqhF7w4ffMW/CrZx7aCx8ab3TjXeKGt7wYmCuO8RyKKGsy5uLRm6vZxnfKdTpQlo4UhOug
8fN4DxfeDjJ+pAdub9arCFB6NbiVAHBjB3KD7eT1dPD0kHEfErI6bRBBjhnl38sGI+VKckSq/EUs
y62UStuxqf7udXQ5OcaTgPOnkBKFtqJpxTaqiTdgboU3K71san8LYTPvnU/SrpiQdyN6bbdlb5fK
t3XjtBjfUVRDy8A8nmYwR4QEWBjmFU1PCpk9pidFb22xuO3Sax3WUj/Xvc+5VsvmcCaSOa0yGjSL
+Ahf4j0MNebcym11VBtn3Pg2+UUmf+SVExY3ciaTOS1hiBLNV5FaGvPpysxzOxQmjjVcjC8vIljq
T1kX+8yIMaEYtk+yuMl0UBWDujp19ILbVLr4MpvJYsx7nmkVRkmgfD2Ay0huW7SL9gZD37Z0MK7j
0pm8DAz2vAoXZxdZHlAtSCKt8ZH2l0239XdhfreujAsFPLit2boYs97lmt7FMgQUX381yw67qqE2
CgD7gPo+T04BFSHbcud/K594zDicu8CSgOYk8PtOBz7KO3bZNtn2AFgQd7y3Du/wGJsf450LFuMc
vrlX7DyUnaj/WiSJrbS79e1cmCf9uJ2MuQ9DoMQiUEP9pLWzn9UV6E2BitQ+l19Dt7H778+/ulfd
t+BpXTLvLjBWRTYaYwJDKXr/g8wZ09rOs9dC3aSasg3Sr+uylvN+M6Vh7MlYp2mmC8hMB2bgSOER
MDc2GXdidCc++8aXBtGWeKvzUqPLvnQmljEpel7DpBCYFDrEqjqpK5x0NLBTvKl+x2vG4RlNFk1S
1Oqoz+ggUrgfvqI6kpwEO8X7BcTJP8vaE7ZApt3844VgOfuKvGnyGBQH7xciOzS77CrcxQduNpWe
0Kc48rKVLG9foAMMRjQL6ClSgDXoQWgisHmNrv1d49HZ0/C2OBSO7wW8YaVlySBw1MBioFqfepzk
RKwHHZLr8pvWnATfQ+TajNsgu866x3VFXb4UF1nMbYxIJDUlnc2M2isxiNzS/95agiuSr6Ofeeuy
3keUPm/pRRhzA1M1M4awRv1cs6eNhJE8dzr6B3mrfZWddju9Ck56VA5AvgYCxEm8kRzFkbbyRr5K
X4JN5fJAZf5wSS/fw1xSdMmhH5dWjP3rwa2huuFG32d7sCBd86LOP9yViyzmZiaYuGg7GXZ82Pjb
fgvOe4ccqyc6XEJZl6y98MZrcVn2jL9Fsi/9BsTfkdqgAue3N2K1N/Iv6+e5GElbl99nHH7S5VkS
xej7aAPFkyawNIgPftBu16XwViF/fI0oQ6H2GgVETf3WCcb7MRg5b2HeOhgHb2kyiN87BC5C9JJp
96MK15Derq+CJ4OucvamEpKySqqQzsnXG79K3anFAAWvZ+QP5v9yIvQrZlI6kpYSejVpJmkAVHji
DTvNU22K2k22PAvJOxjGdGB6T64TSwUAf5vYopXvJNJs/m3XGIOB5okoTyOUdTPBy8lk+/7W4mnx
cmJxpsaMFagKSdGDjvYn3kaP7aOEXEi3C7bGnfCSnOubYsubXFjeOBMoVoZsKcp7hm52Snj3ZVUD
GEG3L9t9H8h7SRve1jduOcuH5PX/yWD0LeyksM5a6iVv4zPlfQi25j0FsYaz9pBd4gw9Lqv3RRyj
eFZWShYJ4LKGNN1m4+jFWedWycTpKln2jBcxjMqZktSrZYEMS5nnr5qCSLWONnnaHTpD2YiD+YN0
lre+kzyRjAoS8FJrLdExojASW/Fv8MoY8xYzxIepjZy4yzjGiKccjDaWga8ZRQEfqZOfJrxRzzGn
vJNi/FBWC60aq8hqj4Lv5H29M6cUnfsG5+b+wRT9Pio2SxBFQZXVDYpn8V7Z0KTOhDrNgBG192CN
o3703D8HFhdhjCdKVStTOlMBKDxaLIN9lE6gwADsfcI5HI4yvHcmzG4uMsPFRErc3IG8oDwI5owv
xQjW4/G51yw3sXjQxAuPPxktoyam/EVF0lkqe71po1TLYf868BfW22ZHad1kTPat6/iCzn0Qw7hY
q+0bvaIEaxjRFIV9z3N+S9bogwDGw+pxpUtdh8zvr2ZNyU5vTDz2dJBX6LtowzOwSyb9gzzG+qlo
+wPRO5TPf1EP2ibdJF/8q2SfngJAz4e3rc1Lp1MrwCjgB4GM/dOTsiy6GtFdqP3IogSNfgd9KGyx
/VoJf5Fm/iCLMYJyHmG0SEKCuxaehO5RrvZq9fRvCkGXO9NzTVKHTkjhEjX9Ts1udJMTDS1Zhw9r
YKyc2WmhCaX41V/Rv9BouAHfgW3alJuzkzjWaGHoDAWb2UVirB6ZGl1pLWg4QKwOlF54fFQ9+lS9
C66HyqZ0SPEhw1w50OeiDQ/PfMHmzqWz7+Qy6FF5T1Ccsow7Ew2EktYBfyzleKp3pNcVJWRfxokI
suscXKvoyOm9a5qFA9QdQJlTd3h9ja+yk+oFB3IMN4ljB3tQ4rnTT5QB99ajsI8xgJ06FWffeQtn
DItmqE2SUyKIiJxiaxdGpS2oHF3lyWBsSxkTeazoPGEgH2hIoA9H0eQ1GvIsCstyb8adWWfROz/1
4JJzBtikZDudKGahb5uvCHo4nWMLLu2DztBlz65gl05lkOYoH9TkNCXAvzfseHQkmbN7vJtoMdbE
1I04aamfBvdlihd5cEgc3bYqm5rK4G8G1z/cxE8wC2E5WSZB+o9cNWhRk1B+yZ3wyXzWjt1xPJdX
E17Dhe4gsMPYt8QD2OZpC2N44lxVSBzCskVZYPcKqI3k577jNVvwDo8xN6pSFapovLcmH0TyLSRv
XeD0fm6vm+n3Iu2fb7zBAiu0zQC+aKglgqxgl2LgmkJx6P+PCIGjJgYLpBBEbQWVnNCp5ozO4FJY
Uox4X/Voi0OXwn59XeuHZLDc9ipGJLtaRAyc1T+y/GG0trHEeytTF7a2dYzZUOIiQ0sMPMJQY2yl
Trdpjz7S60q/x4Syu74eTvxjsPi7fh4aiWgg6DbG7jEyOztSI7ciws4f+tRuJDBi5zBdkW7i//RL
0vkPailjmj3i7Oy6Yn4aNG9JTfrExFSJDC7s/NkqDoHcOw2u4PqKl09Qkw1FR+gqso3z5QQqnqFG
0iaWq7usB8ywkZ6abPjvzY0wkr/FsBmuNspA4pCivFU3d6pcu731pZGVf1sL28Fiqdk0xSPK4UZ1
O2XEkcCkIATe+ob9wcFclsK4yggD/0Hew2TQ1A2FnySJQ7E8im+A1QHGpu9JvKm75bD/IpK5Anpt
EStDBdIdk/wWFHqeov/FEMCHA2IC8WocgzIccMuaGtzNke4FfrqZipaze8uX+bISqo4zZznKeWzU
LVYiK/lJy0GR16qHcTQ9uYv2Us7roeJot8b6TFGpm5KiQ4blw6R8Ma1DFUUc205dxGf7dFkSXfJs
SaGSFllDb2q8766Kjb+XALaq7njluPdiwpocxiHWY9YNqMCjUGVFsVPUwQ5W400bLLuNyp+Smtpg
+v4p+vV1ZKFCHcq3YaF4o5/claMB8HCi37ckAma5cS0PwjE1foxaWdpqp0fOmIeA3jPSQyvVm0E2
MccZTM8toL3QFKHYmNS1UUC6A8iTW6RvRh98i+r4pFiS12gYdhPat9rMExCldley5t9PVX1oGuGA
mQY7qNsa9JHRN841pDq/th2M546ztCFSie0wQnt0KsDadzvtNN5Q/E9UswB0uy6Qo0psz76ZC6qa
l8CNM5Gi629j4FBE/2YkWbjAsdHLEs136HnqMruOz1lxTQZOR+4fIpHf6sr25ePyxak5Qkh8Ve0p
huS0ba8oYDkPhYJjtNjO/EnTyshIkEiPUnf0dxOvI3fZQ5qGiPKbiPZlRgEGuU3qJEBIVeqnMQQV
tPgt9UtXNxWOzeIIYhNk0igUelsiZxWDfyX40cq1HWS308QDK3hHdP2s0r9XxE6tgmMVl63H65Pi
tVHkrRh1LtEjrjxuh6N2Z3j9Rt5M35ptHIAQOL7ST6KtIfpvX3mH9y5r7VsYL2d1SllqAvIk5ksH
L0c28U27ra5Ur7w23drNO7t2aYYrvlbQ0M1/fixft8teMC6vHYCkXSgiuu3TjY48jQywe5Bi/s2d
vghhnF4Y+IKGsUGYbhEIxeCVgWEVIs6N46kPXenMP3TVWPh1hsHuwvwmSzsyTc40gsQOSG7rq5GW
netlOYy3q5VaVKcYYwPRz9GJH2g+Idsqk93H4M/p3fqBQuMZlHOK91hbvusXyYwPjGKzjBVAzrhj
Jhx1MfWmXtyur46nEIz7M0dcdgxFIGcCZ5QFraMGx3z4vi5kqecFYdBlIYxRCcYiiNF0SKFSrJvq
ITlkTrGL701XfDOuJ+e9ocfpj8BVKLa81OQfTPNv4e99zTNNCdOpyID9jRd3a/d3LVjmI7tQ9oCU
z82HN85K6QVeueCfsIQ78CxFAYJlWuKXHQSyW+PUbyiGAyX9XJfGObz3hNhsZb3Wq6IPZBrKYu8L
hg2a7gRz1+tCqAasrYgxGZmQKKRJUVM1h9aWxiNI4W1BeuhbL9TPhfVzXRpvSYztKMyWjLWPZ4Ch
3xXNj8HyJm7Bk2M6WABPwG8HhVzCPtGWstSNXpqjcUez8c03iuYvuKC6cXn0G7yFMVYEOToxmSY0
mkjNfV4DXUy867S/mNia3zMWE64GF0OpYqDKFae9lN0GWmQH092/nRBjMVqNiDFo4DQ3LU0nm9I9
hvo3lVzs1sUstR1+WAtjM7q+t6aiQAKwwYNQ9kSvhuNudnCU+9K1tuqudysKtORkLsAuRGdd/Dsr
xoraqxQ3Yna3kkDJ1ZBi83Yba0dzdehZcfxnZCqaGAyGo9s4QGmWd0nNk8y5cOwEWZMpfiIFGGMt
e7235RowqLV0ECXZa3XjICTW0RzbvTjmT0re3gAWGbzoVn1tBq2nBvJbmEh3QlOfNWt6yaaGcywc
l6RS+zfblpKYWmPJ2Bah3Y7SG/gpOObmD5m23+ZaZeyN1U1qbqgIQBtXBLpvClYSu7NBWLIlQDD/
7+DyNB17kcbYG7mycjkL0MRRG52TIv+UNJnLUSXenlHTMNuzVK/qyTfRX0MsNAX3Xn1qgTNSb4xT
FtnaT82Rd//oGVTG2lSNFtbmBKMdxI5lwgtpXikMHE3lmDSVCU+U2s9KosASVNprkz4EAlJ5OkcG
b+8Ya2P6SR0YNc6nMA8TOVrdw/rhLPoCCfBtmi6rumEyZzPGepX6FQJiNd4nyTnyJUcPn+WW12C/
GETO5DAHEk96rSWUKkc3nvqgt6uRfBXLdK8VYGA0q+f1VS1br5k45mgkI0kMs8Nz1HyhfbCZl94I
TrBVtgo6EESAWBEn2PA60Zf3UgM4jGahjMdC9iQGCX1g4aKGMrrdYDktOgSq+DrF8OD68niCqNLM
LlRtptog+z1tec+cqLwygFqVRR24H9/WBVEf88kJSJcVMdoxRKYxFUnzsfm82vKaI5d93UwOox0q
SJhqdURCjSJI0QpDeMYDfKvva2CCUioF3ZYcc0O7bmMwBHCeUov3eCadURYM+tcCoIkw0BKAhODB
IFuZb9Z5QpiLDJ4r1dQKGS/fL+lesENneoq+ZJ0XOeWVDlTx7DUKbe0fz4+JIYo8a5KGIkJo42D3
huBlsfVsKtG+Ly0Heby7ti9PiSrxcg4L8NRwK5ctZdNayFwKUY56NNrPphuQW4FYltxMR9M1HBGA
3zRoqQCMDXjZ7T9pLJvs6oekVKIa24y06T46FDs6R1tseR0zy4/i2QKZOKDrhaRFAIiu1Cuarifu
cCQbdL5jknNfeGjuPKEsdm5jhwe/z9EjNv9VA666GXuEuHnyZOXgVo7uVLzE13dxuWA1Wx5jYdQ6
EkfybsoeKQNIcihewaZD0J2R3dzzzoz+2IqV0RkrI/aCGGS0OSPv0J+otS9x4fNyMsv+57cl0xkL
4/eZaQoBLBkA3Ow6PIitZQeIHHvgC8eVx9k+evprK2IsiiL0AYHTpkyHlq06wEAI3cRJ9uHOfOUn
tZb62D/cNsa2dGOgA08TbZHy1via7GiTBzWY4gMfvnm5TjXTDMak9COQI8oanjW8SlLb3xZAmZH3
/XcD3Tt0zCTY8PqMlyNiyUIrKyBEMb3IdPfFQkqEWkFETBEUizOyJ2CoHpGzHK6jDa+7alkZL8KY
i90Io9iPFF8kTkO31TM8raYHjnrQD/6sHhcZTIgfpH0ZiQlyd/2Bgl0G4PecttpB3VGKiXVZi8uR
ZVVTNFWXTJM5rlENiSqr6NE3rQyRsL7Vu5ITjXBEsN1NYa1YXUvROILiaGT7yOC452VjdFkD29dk
WlPdljGig9LTtxT3YTjq+2pXA1i+2Y5PvLGmxaBnJo7RgE4UrWQykakwCvCvBe1GKbMTiGy3YLQ9
NlO8E9sJMeT6OS2a9ZlQRiVMM9FISKDjYXvouwcLQzERp6No0QTORNBznEWNoQr0r1wk6PJEgs7O
ZP8LKEAw4Dcd2zY+j+XEeSrzlsSY9YpYYxKbCKus/kTkCkCgz4L6F7MbsjhbFGPXo6ZRlULDvg3l
zdQnbodCbCrzcuC8pTD2XAzlMi4kAW/yZjgMbffWpsF12uqP60rA0zzGjsuIROVKRXLBVx5y8gUw
ApGwT/tvRfpaW08Sbz6I7s0nMzTbO8Y2GIGukaFC7nuapNe21U/RZD3qUXYSDYHzjKVf/mdRgMH9
qHtTpGVlG6MG5ZNzkrp9lHuNdUKp0wQYiD9wjN6ypmuwdhqSG/I7I+xM0wVQ5hXoa8DCktiZAD8o
7En5WPm9HaLLdP3Mlq3fRRZzZg1R0sRS8BYrpWfMwMTl2/rvLx/S5feZQ0otoQ6qHK1DKcCk1esx
/mlGQJHTOR30y6r3WwwbsBcxJqAbGW/XeK9tary8tC3txDW99dXwxDCu3O+TTkQuCGXisDrIpLyX
k8wbs2FrFZE9Zj60PXUUU+NY1+UISb4sj7HpmqWBvl5E+1oPfpIISW8ATB/HDdKIx7/Bs4BJApI1
ZjcVU2c5PbPejzRZh8udLMXWsuoYJPl1kncnIdb3g4DmBbG9b3zNVq3I64BiZrSEBwSxrJWXb2DM
YjBNYh/otDpo+HZrhjdRonPc/rJNvIhgbKI+TG03+SgrBeQ+HkbbKs4k461jWfsvQpjbNZZ9ErUG
9nIoD6147QsoUERuZvx3rly8V2dnxtwyye/BBY3JdDdEByW6lIPKy/rv67rPORO2Dtc1aieQDGvx
p2u/7WyJl63hnAhbe5vSsQoLCuVM5LuwCe24wcSSzBnBWo7GL1vFFt18dBDqFgW715DKpTOG3S58
Ut9jf8HNn9b3jCuNiYtU5AfNWI1wmb4rGxBRErvAzGzvKk7xgqcbTxzvjOjfZ56jMwZhTEfYp3Rf
PVQ35RffNd/U+2Ln3xgHtD3tVB4byHJ5draf9FRnImvQT4k9Qap6VIXERS52L4/yKZIm4Ed3hyEm
hyINz2kQ7ASD99j5g138fb8Uxk7ouZAFnQiVEeot4LKVqLd1Ga2pqlNM3xPzMa3Rh5Ec8yLkuM3l
gOAimLEeKKL1UUIrdbH8sxOcQfxiqndZfMy1u7FVOcI4VkRhrEgj1KpINPhomZwC7aEWiKN1mBSQ
eZP7i4IUoM8Cs93QLYvRVqDiaFI7DGhOGi2vVcMjSWVnMGMPLEucNS1q6kwUo6lBA1p7LcKa0Dhm
Dgdt2K3fvMUDmv0+o5ZAbJsKM4S1AvEiMV5iNL4G8evYfg38yCPD13Vpy/cczKaWASIZSnH68Rak
qAnoZgwGxMbtkHCifFCmG+wtNN2Rv4GMkcEe81sYEw1Iw2QCPxLJIAxzTspNy8MvWj6by+8zapDF
QyQJCR4lVXgUpi8VJpfXt4sngDn8OGoLNOQjv0QAQTPtLOPq336fOfx+SAHUoGEaUAMyeDe4RvR9
XcCy4ZkdAWN4CCWLMwxskXETgLm0OtraNt6BrNtz1yXxtooxNIj5UqsJ8MhRcpDbVAgf/qpLabYU
xrpkSaVZ8oTD8MszkR/ElJf/oJ/46fE0E8AEJ5k/oRQ/4PEkb3uPImWYe9R6PHTuOcotQNI2/bFG
WX7DC9YX44mLXBYvVihEXaulUXGzeHzVymNkTZvWl3jDMpwTMpirH6b6WIwt0ju67ztZoV1rkcXZ
Qt5KmAs/hnjBhz61y/5J8Y9afkpjzgNqOUs12y3m0reVKA4hvZO/cDXTjRXY0glUvA7Avl8BhPyw
rtjLvua3kTHots7ihiTsS2JEmuKOw5daPwPkedP3Z1FOOY6AZ5oNxhiEgRxhmt9CiwCoRq1j6XS7
6TQAzavZlo3NaxFdAkqZG2eDsQw1aaYxAqIIXqLVvnakp8xJHOUQOS2CPtlOAEvZPa9v5bKvu2wl
YyPQHgeE/9JH4JxGh5qg5aYXkceM7VTBCJouemB35byeeKfHGA3fF4oyLZEci0FwJIvAln60JuIK
2ev60niaz9gOVY4Sw6fsErHxHcDpthqcrZBjzDn2iQWZU2qzy6YW9ik2b0JhayF+a5QOSLlP+vhX
g0WXW/ZpIj4wM9UYEfaITWqT+t7KfgzFt/U942k8CymXZVWu62guhMZTaHsJOD0i+ORoQkR75vna
5Z7o2ZIYwxEmZaEGlEev9vpH4ka3wEnYoc9qQt+kgop35NY7oE154bb7StArw61lUgP7yb+oiqgj
XWEB15ZRf7PXZaPvcONoP6CyM/cDSKl+TR3xcuuL6jgTxah9kmohyUq4lDH/TprbSL8iU8YJjpZL
VDMhjM5LU5BYVo/MhAooErvaZx7ySscI47rTgU5xhCXXai1e598iJTa/2atdlXYa8geyDgI4pXIq
bbATtUicIiWjy9HPRY85k8Z4TFNvhK63YPr16+yb5AI6a2c5jUd2wVlzGmBJ/d07cSaRcaCNMVR9
HSJibtxpg3YqJ0SzgmdhhDy759X71nVEEpn7oKnSKOroAnSlbNiFqbpp+/xlsAgvkbFotmZrYhyo
PEg9GtvR+hTvRcfYRHegnduk6Gk8d44E9yZ/DbCZwb3I663kKQvjUKtOLjJhQk5DMnbxW9qeyQCO
J2ddSXg6wrjRtonjpMbgB3C3T6H1oEj79d9f9tOz7WOshq8nkVEO8GDhFeXOljHCEQBqCv1VxoES
Wcdb/OMsirdzjPmI46jOB1EBmwrMpWhK9hgE5274Nlomxz/zlJCxIYlc93JLV6cF26q6z4CSED2u
7yBHxHtiaBbAFSLeP2EGV6Y3G7HpwTKwb4aWYyt4QhhTMZhR0w8xei9HchZ1xwxfho4TXC9GT0BW
AA+shKFsdjRcTYB0UvlwH4P+qgdO1D8MndvoLbpyr4zwbzZtJowxRGKEkcg+og6kVGzJeiGi6Fq8
oGnx7syEMBZI9pvYTwI8F2r/LA+j16kx51io+nxyuTMJ9AtmZ9/IvhZOFTo2/g/Yh6K6/j8a6xZd
+0wOY2oy07cmNRZBkn5DZ78ktwMeCAWzzG99l3JQmjfZQ+BUTjrYOcA6eVmqRfWbyWes0KQrJBFo
MzOxboLEVcjZ4nUPLfeazWQwhijL5MLXhYm2YukH88UHDukue5k2I0bcAo/ylur+DTg2HXLN9Yu8
9TEGqWh7P5N63OHua3BnbOJN82R5gVfsOq861ffjTvd4E7s8kYxlEs0+rGsfwWnjfyswOVujjo8+
s3XbtBxDXTaVNU6jGreSAbQMBKXKprtBF7pbHFUkwRukaNChueOVzTjLek8YzW6EgME84g/oIkny
bQEcTgTDw99ktWZrYmyHSqwkFy0ZGIzyPm7PSczLBHFu9XuKYLYGq0z1OKSNpJr4Q23u9IACQTly
9o2Y97V/W4W8rrblNsTZkhg7MmBeWdDo20HY4X7/rBGZCXfRNsVRUWCa9CC4/0PadS3JrSPLL2IE
DeheaduON5JeGBpJh957fv1NjHbVPRBF3NV5U2giWA2gkFUok9UeQ4d3rTkA+e4bXC00agp9Ib2C
V2WcHoOxPTWVyDmsdf/iamkMdOTNbCAbA7NCOcMAWlbxqGNq5miZKWiaGquxxzcxtGLe2niKyMBJ
XaZR18WAk1DaBbFuNYZTtrz0B08IgxvL1Nb1IuGJIuBtZ36usy+m+WP7Cq+6t1f7x+AECcHhNS8w
MWW+2PXoTlKDGVNoqGkeU1nnvLk4ms82M9f6KEsq9dnBOPU+kYmWDzT+vwQJthKwDpu0zFqgUj0+
Z5j7RaAL4/h9e+M4ys2S/EXSqES6AJuVxb683PUd5+HB+z7jXZBxAu1Gj4MxllsleWq71+3fvx6+
uJy8TH/A1e1MBb2cjKL52UEUfcZsPie362/0tTZ31l9Fia+kUVW/koY0WG+oCYA7SU+9AmYG0Wt7
ji6vB1evhDBgIAb/fWy0bvxAq+fDg4SWRVpJPp3HI4+wbf2IwLeIcfVEVdmhbF0t5dFcw1J0Rn7G
4J8XUeA1kv3Bwv6SwUbXjSVoIj2DJzvakkepNezanqVjak+2Ob+zby36iWfXOQtjY+1VmjXSINbw
xxDdRJAV7XW84qs/APdlYYyZXdD9G2noWQKTzQASYrSmHKLb3KanFd4pIPfGIFVOaeM6x4F6kcnc
KWnuzaTX3zeTNs0VTgUKvAWz1rPbCD0Ho6O74jOiJCC/0+0aVY9wBzFgWd2H3PDFemrr6rcw1y+q
iiogBhy0aL94BNNzxH25p+E0PhnGOsZfls3cPVOYSg3VMWgGqEs7+RQsx1l4kJebXOR1BNAv/f5g
uUhiLqCQT7mchJQju9lVqi/X54TryFPF2JLBWN5I7odKa5B1lMfyu6wY3+NQPQpD65vo6na0YbnP
SeDEYW7Vhno3p6LbBC0PPOlCtn4EY5mnhqQ5nCrKUT84Jm6l8mbsGx3pSfkRPNq78Tj72UnmxfTW
W6CutIYx11pc1JNC85TtIThH/njoTjHGDoSutg8Pgk2s6KZ8h/DqzLera/1yyLuLwDoFwV6NnXKs
Kro4SUYg4c5KYOvND8lje0bw0q33Blr3hbvkkNmVs22oVsDog1BGe6U5lY2yg6FN030rvza8tM6K
zuL7iGlLiqJhfjejT11lTkmH7iZnlgRrmYd9Gs5uSkxe5o8nh1EZWQ77pDfbnypDCVb0t7K0Bfub
FMEHl60CjgpG4fKu5PsbjFHVD+tjVCZsR5Br1uAKiM2bOnWX3pXzF1VI3TT4FsRPKEXtuQVSK3f0
Wibr6IlaKhnSqEqI+mn3gd/7kSOFmPkre+SEiXHutoZwdpb19wKtFPs6E6GWyksior12ckbj87+T
wZgrEAFqCckFyBA89Jgr5t2ociJka+7Lh11jzFNZyxodJCo50mPn0DkiVD3M58mmbfQxN3G/llL6
II8xQV02SW0g45SqT2BrLK3mqdpLjlaDhHvG3Ffb9Kevhpc+oRPWl9GHJzg8r3DNvfnwE+jRXrmF
CDwOQ01Z9VuXHHSv9BEX8Zd7mkWLDuq+wYTB7XNcAe4PAhkLVaN/NFTnDi3fU/rUVfUhHDu7XdDy
2xGOu7Fidj+IYoBFbkqpIIg7OYmw2MZQ2XioWsb4aRYf5nG2/t26GHSRKl0jA6KuTgjO+WbOjkmr
74nW7VBTn3FkrT0dPqyMgRRZE0pdAyvWOz8Txt74gmt+HT39QCf5mLwn/kp08loaWxE7okoqCyao
qexXyNJN8JTqPcJ3jsmlDeMgCVsbm4K3fVqaUXJSI7DHIbUX5VBzxy9xFIOtjZ01dFhJxfDTjApW
6gZo+6OjNTWQW9FuJXOf2NGB59WvuZwfNpLBl7bpJyVKIzwpz5RzJ3MoNysKC7zU4zErrIWcPshi
sAX1v/oQmzGKJDztIH0LdwiTONJDfEIXIB3DDPc+seNbXliGt7UMngRqm6lZAs0cogcjOQ5LZuVC
aAlZai2NwbsHdMM2TCtbFysZZKjLUJaQ7xRtGRHz1I3oI9op98aOjnrbvuM8A8ES1+RVQYZlxOro
3C5MIIGaov5xstPg/SVoOlXibovkwCVbE6smQU/GHrCizsGdpJuPU6DsxiRz6rb433Np0BgdxaRI
EBF0b3w0BZKGmR2zCu2UlB9N7MkgB9Q5Ptj69b6IYMDfbCspyacJq0lOXe1X6U6r/e0N+8Mlu8hg
UL9phQhuAs4InVK1eqfLT5MgWKKaWM2UgHjqjsxu3//o/so/uYhl8F8zhSiTM11yJpBS9hGm1nlC
8H17bfQbv6v7RQYD+9Ii54teoew9Dl6j/jEdwAoVP0jz/QQTE0fetrR11fsljW0Yzc1uASE/vKGx
Xiwiv9bxcys9jErs/Ds5TO6zjfV5niqYlzJ7rYUXQX8KjcSKe97kS87usZPiUIOX4+EKz0MMwW+f
IEJNvvTTY98fQdDtdAonfvgHv/+yfwzaY0Q0SaMAHiu6EC1BuC0W3c0yl2h7rXMH5SFsbKPReJBI
cf03HZFFXaMxMVln2U3IEJNsoDamP9B4fOHFeJbGpwVPHJS7+Cip5xwfTyD9+5UHSXqwZgsmjg8J
lTB/SMW3bfVYtShXC2JgKUgaFcYa3ZZVvReF1zp4KZMWXRinHFm1bVGr8CSDTNRED5oEXpqPSxkH
0RiGEs/rsD0V/bGUf6QJh+V13S5fyZA/yqgVpUXbmQGf33yveULkIHFNtzsaJ+2WvjMaX7mrnpNn
XgHb+jlBL1RZkUzCtpjXBsGswh5Vk2WfWGoZOOU48uzjqqeIwMR/ZLCQsYwmuL4r2GPKYfoz/ivv
RU8BIxZP7dbV4iKKOatJNENxUCXsI2rwtHHfKZndCpKtp0dzyjiPlvXAy9XCmFNDp3k4yEYIohRf
+JbtYySRa99wktmaDspBOFB3KvY0DoTw1sggiL6UCma3oVZZbh/6/JuSfgnE0I6WxVLqkKP7HPVg
J2fIeWkKoElDa918rItbUeHoxur3aeWJJIsqCKwYszxqlWmKpJccM/TV/I7LkMX7PkX/Kxgaw6wN
0mxBFEnci82XLvu2jQ287zO2d8lqs896fH95//2ZynGN1n3Lywaxrb1KPacDskESXuJ0cEPsRp5p
Bx74YlHBbToLR96qdb8Sx9yfxEBdU0WZoAd9L6f+MD2Y2DjtfnvXeFKYewPK7EjE4Bc8HUViTbEz
ITpU6s+D+GlbzrqxvVoOc1WMBqN8oxJeHwJeB+F1Og6YCV48kL+hrCPkShDVkys9y8di7vQaK2o6
Xy13unifcuNQdFd+s+FXMhiTF/VaGVcCXsHEH065mzjKTfSCZkq38ntLedreOo5is5Q7CqKuhSph
QYtgz0JstS3PJ1k1qwpRcfd1U5PZTusZhD5GonWSI8Z7RXaJcdvzaEvXvf4rGVQRr45Fk1q5wShF
2jlO3R7NLs+BN7gYE3XLrSZaheUrWQyUGTWa+nIdUDBlNnloPmWDtTitPe1azOhw9UONO3xSkUka
d7xxQ39AicteMjCn1i38vh57OaBwik7ICp5UN0POjla9J/788DfKcRHHoF4iximmmNHnZ+OgQCac
/wpVf32fDS11+L4ZzAC9XPpkJo9BwqOaXUtz4r5eJDA4V0iTFiz6gCDgvrzBuI7Ikj+Hfn6SDoEF
StY3tKl4CPtvbxtH49kAU66VcjvGWJZZfA7yr3NwbhPOteWJYACvituuHwa4Wmbnpu3tnNuazhGx
VrL3Ye8odFxdql4qMR69go3ovN7VEB5WXrW7+KA5mP3u0dIe01cRJ9MeeL0O65h0OTQGAAeSqk01
IUA3BV4rHAjxt89n3Sxdvs+gBWZpTKLY0pRW81VVF6sr7sbwJFaDuy2Hd0gMUgiFmNUtaRBSwTCH
YD8bqSMtg70thLdZDCQYQipXWafh1RLcpOY/SsK5ozxsVRgQUIqhMATZhKpp+dlQhptwMCxzDjxw
t3hKJPk9WsOHWThjBs9piGZve330879bw1+HxVIch0UoofQDcDt4dBRZt/v/FeFyzorlMyZBtSQj
weMv1o+zUduo9tdzHs/XeuT+Ake/EROLWhOqSo0gxCHwdUwtAW/VQYGtiNwQQ7u2d46j5ixHcVfE
pRJNFZpqi1sJU9v7xdIKq+GFvriLYnAin+XeGKIWvvch/0pfRhgTeShPolMcYowc2F4UR93fJ+Vc
gVJHWlRRhHj4SYKjBCc9/P7vvs9gQzzXum4YCORJ9XkZvg/j5+3v8w6FwYSSZH0yERxKL32OTTCm
RLbZvFQIkm/LWc8uXqkagwviEAVdNsCx65x6hyyATx/ksH/onUleB5B8Ln55UtzuObPDN5rfjN+2
fwHvpBjc6M3YHIYaVrCRpRvTDH4oQf83MevLGtnJYkFoaGY5UFcsOC+JZOnZTg45B8ZTb3ay2NxK
4LVrIQTFzmAprpAoyu3s2J9QqHfk5Uc5MKTKH21uEIBhoVIgLDH3pqhQipux502t4glhnAdwSfdt
EEGIXHlGRay03BOwPW8fP89XZatVwhJEdpj4SfdN8qivOhzJd1pfRol06zfei5Yrj676ChkCLRTr
OIKzSvzySHtCKeml8TR+m1zaNMHLBvE2kQGKUUyiIIsQ0SjrFyMTrEp7VYMdZw85aMGGTYYyMjpB
xSUWMSA5dUHiiUq13G494xZkO9hJpCnPPa9OmOc1qwx2lDGewGaMF2i27/bpAdz25E55MM9gW/Tp
xNH+DUNQaq5Y+tkNU68yiNGKmYyJ0AiORvvkrvOqU/1PA5OPTo3KlXzBjz8Fj2jAwSAbiRMO4SkP
G36RxSBrerpiWouBjnY/P+tu7ag+lMcR+K2a9IptLJVlUinrOjBMAVeQnOOXwEd/nkcbArTbye3Q
lsezmnTntsQxsDICvsJcwbtR9umO5r7k13sMcOI41hzIZ2mPo0IuZU2B8ayM59o8hLzn3Pr3dRPq
pwL2WeYepSU6einwIjHmL4haESSKOBeOvgd/2yiUo+mmhPkQJnsuYSaPZtnhVut42k+xteh7Y9xJ
RWJhTJSldG+j8WomsV1onDILsrq2K8nMERnxXLXdiMxN3eSjXYWDbxbiQRmbN4EUtZWX8mQF4jCD
Qx7UeJF0zprQmorKihL9jmh4kY3twZylfVGhPYdEL6aePISx4U2Z/KnDBAkMLg1e82K5X9LqSZiX
sxYNXjuE/hRA4NDWh9FoThPah6sE3bVF8diZ1fPYDlbR9Zg6qT3HhfiWhTszL0GgLU+GPdW1iwYk
neO48raCsU9douit0QDJY+WoK1/AlsERsG7Trzab/oIrW1GMzayLJZKBlC1DdmM3wbht7alzaX+f
WvDErQLblTjGNKkRpvn004iXNAoVwt2yx356ox/sYzveY5SyHXzDoJaduefVY6waqSvBjJGaFa2v
1AVxsUZ/7jS36r+P0gPnylDF3LoyjEcbVVMuERE2avDCB8VZdsTJT7PzczK1wdtKevZb0hjTFKdL
KU4itrI/kAMdPxA5ILkDTCPBD8PAK9rhqSJjkiRtiDKhBCWluCR7WenRHtZybI/CkcH2GHRaYoZm
hiWlUXTXyYXbZiXYUPtDI4x2FkQ/+mz8UurjzdyhLE8k4Azsyadh6lsLDOY2DJet51DgSYOlVhHh
UqsHM2lvYyl1SzIdKzR7pHJZ+pM+2YU85Vaq9feFqrqTWD1Fi3lKCgVlM0hJYlydP4oypxJv/S1y
UUO2oUEaw6SXAxj27EQL/1tMpRbP0S39V3jIwEv4PjniqPiDW7hwSA1eMz/nHugMuFa6lMdhj/se
wFnq56e0vi9SHkUSTwhV3StQ0YQ+FQOa7ZAiN84f9NpOYo6u8EQwuBWqai9nGiLMUyx7uarclWGP
qZcBpxSWJ4b+/WolZK6HuY8QgAuaEdpizDfpUn/TVZGXDl/1b68Ug8GnbAzSyhBQPaCEwm7Rusew
n5GCMN1Mym8zRT5GgvCyxNp+NFq/JbkzgS0zG+QbEHHDKnfWHPD8ep5t0Bk86+tSjqccdTytWwyW
7lHaDvlWx1AaDUleHsCse55XW8AAWoLQWgwT/d+Qfuxqk1/swBPyQI7ImHUOrxKAd7gMpE1ow8lz
ES5OkIeWsjhT/k8W7baNAudcWbKhCOM70zZCpZfcfUMVzCmPMrAajKmlKgJH1HoN82UDWbKhdohB
zVvDdadvPpTZuySxltAabNp3hn7yH8pnkZOZXw+NX8lk8EQfjFYraLo52oNJBrM2AW2esS+fBXCu
IAsERqB3ZuZ+l0ru9tbyFMZgYKaLzWgwG5gL7YxSBFr9axsnCqGikzspd1YLR10MBnKCJmnVsW+w
VOOgtHdx64vi8/aSeCLo36/gppG7LkgHaEsNjTTJXppul5rjX/OutcFATZ4NytAFcIWWbPCmBaN9
ZhEOfewLcfKkwUG2+lI/9Npya4TtAyHBXSF1T9sL5eoNgy1zn2RL1KEsNzoZ96pX3yfI8sf38ufY
1qzAinI4MTRmOnOb73h7zMCMKAW6vBhIhPW6touGyTUJmJZUY7+9Qp4YBlyWCI11TQtwIaGHUn/U
1d2jgNzZFsJBF7bOaEqVCZVB0Bc8Wqw6Pmsjhh72Pv+qra+GYFQYkpxoM2VWoyeJLmQmoIVOvKIF
xrErBLYOunowOVqGRTy47aBZCjlxzT/c8V+C2cRoj5SOlAbvPrWC2Fnpd7sFBUfwjCwFmd6GG6xb
d+IvApk86ajrJBNjPLloaTMlH5lAxTUgw1d6wv6vgpzkIoxBzzIo9G6ioTMRRdrtl0q57w3OTaOo
9Psz4SKCAclICBsDqIJOAjwhl32d/k1ly9USqPwryFKqViG5iKxbrh5D0Q7K3gqD26bkpZKphm2t
g4FGpQiNgFZsI7diHCQwsNLq/Y7bss/bLgYcCYh9zSGEw6fFsmW2d0L++DdX9nIeDPAlYzTJ+oIA
FAlcKX0KzdSuA6+RFHtbDufGsgXzet1JcTDBmwpi8U6ORGsSwYWSpN//nRgGGAa9Qa03jcua3TFv
b0ntRv3nbRF0RzZOns17qskcpyD3RSZAOenzfiL7pnwJayceeEGvdTj9dTZs6jObSllaTKTDI8Ez
smNaF1YYP8QTb7rkevHr5dKw2U9j6VWjVaEEtTs48UN6E++WXXimTPGah0CILcJ/CR11v72T6xns
K7kMGCQZURddwfPTEOGdBXN1owzGqW3itxZPqNkQvqGu6yR1leh0k7JDTu7b9i/g7TCDFiPe2DNq
DvBs0zsnMPLdnMlemRVWHy0cteEulkGMOTAwXgCRWCdWe3eKMoQRQY85tY45lzfmnKFTZq4t8Kcc
tABjDaWZ96ajur+luAyWzHW8gJsf6kSJKptbsGQ6tZ37yVsA+zWjSy20SWcFbmIHNxNn9dSL2ZLN
wAyZMHUvppFD2bgJxq+d9Ay2k07GhI+5t0hAnO1z5cAmYZyqJNKMWUYJnROEtibVlsIdrcHBM0I3
+8rOzMrQSinBQ2Msjo16q803PbcmnWP7f8uiShUBWys2LTsZPnFLP0WCScExpU7Ife+ub5mBtlZR
JyZa7T4uKO8KsxdUuFTyUlgxRowrIS8O84crcJHBbFoHXsCpT6mM92zHtBsqFw+kbwpGQwiFt60D
6yf0X2E6Syqq9LFR97Q+Ra8ry0jvqqbENKPnbSHrd+oihHHP9LDWjSSExxtoXtLsSvWmFBNHTw9z
d5NgSlPEI6bkrYpx0WYTMc8AdLiOJt0XxX05NpZRSRxj/QeDcFkWA8yKmehjbOD+UKgAi/Qbuul2
lFvFQLP66CDqutPvlruaE49cLxcmF7kMHieqFMR1Do3XW6eQvmqTM6FTUcB8nET83HS5R1DRZCp/
hRYXqXTPr+6yopUJph0DmaNBh6GZ95kocpSRu6MM+BpNvAxajwKjHoWw49divzgysfJzt9MrmNnQ
Lh+DG+11PPIyDdv3WhcZ5I3NNpnUHANSYuSNhLtcdrdvAE8hGdwY5kE2O0lHnXJ1lvR7E4QtBm/z
qLr9bj0uB8TgRiU3da6PM7Iljm5h5C5GWKIFGTTLlNBcQFPw9pI4l/pdS6/0oTGTOghnXGrZ/1ms
0Hr1vvP/goqQwPn5D+Lq72h5JcaIWiFDyyjimV18TKvcLZX8XlJ4HKZ/iMNd5DCQsaitlAUaAkWd
N3m0Pza9b15TG5QsHphm0Wz8FzxjHxbGokc21HlXUrvVH1odAEV2XfCwfUbrq1IlzdBFYhiYpfDx
0ooYDZb0cJBRgdGd4Lki2la54Xk6jA6tuZY+82rZ6Q39TQmvBDI3OCdS3MQdMLFfREfSvjTS12Tq
LXmQre2lrd6oK0HMjW1IvOgFCGWcolJswxj3+nzfEl4R4nrc7UoMc3Hnei4bOaah0lOxp2QF3VF1
hS+YUQwiEt5wd96amBustGbc5RMiC0MPDj0E+cz+duQNg1qFusuK2HxdOM6o0CqQIMibu6g7GTMn
VMn7PmPsq8yo6lrGYzyXP+fBFz3hJJH+cCSqJCsYyqkRhbk4Acm0oAsggLIn0anfy45yF9Eh3DOX
uH4V5dSLMLraK/jJ9KaK5QXwY6aipednZPatMiutGuMEVUcanvuSV3ct8WQyl7YFnS0idylSAjB6
h2JPq6YQztrDaNzln9AtAUSPQIxOmVV4NTDrKnhZL3N/wyQIzbxCHUeOzIPxOSp+6Onb39zciwjm
5hI16hbRRF15lRRWK3t6lIJntuaYJ/qV34HoIoW5uGFGYgkkWyi2EQ9Z/qUKCsscv4jtvu7+gmiT
gNXql0Iy17YXzEafabpI0g1XmQw3mY2jFvOaRtfD7xc5bExl6et8CrN3f5O0lvJIOW8SkOZOYCg9
F8cwtkYHw8dQj23ueTxX60V1V8KZa50YqWJGGkoJSIUKs8LT0Xtiyd9ptYR6GPfprZZb5MxLZ66b
k19by8ZctLoOq0SAVTZN1F42PoYUubLm55LCMSfrr66r9bGo0ophRHRICs6ShypZP9i1J8THrf/H
LHV5Wzffi6muQEVWhjjrYhzkz3B14ZgYs0QsBFU8/Y6rNvSXb9wEtua8bsPRMGusbPo2VVaxxxiC
CRMOaf7EQhmw14oWT+a6DbgcG4MihiiX4zzCxtSTU3Q3Yfu4DSEchCQMhKQKrnbQIR1EqWDTQ+qn
+2SXejwXjXvjWBCRy1SsCpTr06ngMhrzEg/pWUxatSV/CC1yK3pwrhE/schDyHuTaPTrWwfH4Iqo
jobR9JA+gaxaIqUdxv2THhonZRECsNJUj2Wafi+U8C3tygM65B1tnnelNLtqm0dWoQ0uuOydcSzd
MIM1EWRvieOXpVBuDZSFW4lciVapjCifqxpU2KfhsWnaW7nVwLaWkqfOHM7LGN0XQ/vYVt0uEtI7
2D5PLTA0OoufyYxZ8gt4jqoyOVX97Mt5cyjz4WSAz15pQ5c2evejZpNlRlpbvonasbC1qPVjPb5v
a/m7qsTfOlAhW4VaPk+JfCBFcl6KcScXmWQFi3hUwvrLlBg7tZKexUV5CeLl8yLpgxsXjbutVBzT
xwaSjDrpO2WiOcapdGtxsCdB9LRM4ximP/jkvy4HW5EftnW7yDPeggimIouKpJxuCa21HCiBQvUj
+tEe/9KNvcikiHSFOMKQi3oowEQl+3fuHy+31Rv1ntYLmg5vfOv6RhqqapimRgx2WIPRCuqSjuAO
WaYa0zOM+zy/LYSC4wfypDBLMvWiEJMaXpKRJ1Y0eqngVxVHxroTcVkJYxS0IRkUEITSqlZxccas
US2M6dq1Gghfzd4NS/1hWwf/4NxeJDL+pt43hGDuJp6fL9QMhfe4XaqVg7EMqfVbbbG25a0D9UUc
3eQrvQg6KWp16ktLE3g1EAbmFUes54LViwTGFExpENRFq6O3+aD5otuibNR0g11+Ip68G62/cy4v
4hjLQCRawlZB0eNBdCI9dtUxdsHqwEsTrBvVixzGMqBbu0FQArXcRVGcayXyW+zeHGs7c55tAlaP
aqzO2WAc62Tw05Hc6DJmKnY8WiCegjImoppGMRdUnF8MQ6t8HdobXfMrFWWKqrDfVhWearIBHw0D
+gLKO4NKpWqvoWooE1Gm1Ds/QQQtFdvy1l2/XzvMBn6isc/SPjXQ+5yLPggSXD8fwEvII8XlwMj7
qq9uwDwUVTKFtM9Luhu6O9F8NuXX7ZVwLtn7FbkSUQ81ZqlS9hA5QgfqXaRyvs9bAoMZmVjApHcG
+hZmD3lXKypjK5Z4c4e5589gRauEy6iDfd1RVNO06hEVJaEVLuKnOogcMRvPSiw/xNVsh3XpzZNQ
WYuQ/1VpyQVO3rlurvayIOagSRQfaek7QUXLdCxEVLP8VEOS2Nz0K7Ujv3thFz1kECVPyH96KtRu
OmdG4rVpeDfFb4JBDgkmoItT5in1btShP5LoBGT0ttXnD0+Tyy9gsEYjQqE3LRz41u1fMAJp1x0w
+gBT+ypb49gfnioxeIK5eXmHc8bz3whtc4ysKJstgTf8kHMhWILfjLRRPFG2GGnod1JJTkM+7zib
xgFolg4rkcmSKjmNpXmLl+5qP5Pc96HurrxDob0/8F6QvEVRPbrSzKzuliaXUdxcKadM/lp0X7ZX
RLd+Qw9lxhcR87QMtQC5kQRxyJ9vHuIlBx6pLm8ZDJh0c2kYGd03KfDhu1lGltrbC+HpM0up0ppL
PEyUW87UXnJN99AQ4UsiWsf0ZC9l4ad8MS2MfjmLWW5PFa+YnrePjEPSJQjnikoClnmZpHaoSeel
D/dCavrNaLpGYuwrM/CDruXYM54nJLNAssidQPqYVt0unuhSWmvzodhNoKPI3PmVx7/Fucoygxq9
aZJgpIW2leClptNJB533zKe/eEslGbQIS9zipceLqYmMs1LKXiwZllaNiJB2XlxHHKeLsyK2rFAg
BgHhClSz631Jvk1RuRzzcqsc2GA5fLtyQot7hzc3rZkUvybek4o5xLMjnSu/5QhbvWqYCGwSUxcV
iZ0AEg96WKZCiNdFHFtJdTeHvGFRHAlsrH+Ugx6sNKgjTNpdUD6nJqeOcD0qeFkC2xpTCEujgRSC
Mhc1J9oQkzjGvn1O7Z/168M5RYiXA+2ranAlkwHauYriNs2gBlXsxt3npnC6ioO1PBEM1ioRCZZ4
wlUtk10FP6csrHLgFXrwhDBIS5R+WhQd9WSN+jzHgzXr38AL6HDAdtWNvtot+iuuzFIIelKtpM0w
Oub73mHg0GMKX+l778SYk4KZoHZ0H50LbsvuOshfyWVglshkHtOF4IF0ohT+uR/uR4dOKqCjhjlr
pLHn33DoShaDrEWPoq2ggkaM9juTshUfqh1aXlAww4O8dRS/ksXA6hSUgin0cECFneajveZo7NWb
IEL6iY6dKeyG1375bti3VsegbKbrQlhiVB7y+pJXzzblMqrtyFEfMHnwbKL0fnJVOksW03IXu7Ho
NGduhzkHSdiWmFzJonEUEAmRfemb6uEZ71S7zDJd9X4+UeJ2HiECTyCTb2iUXh9CAT1vAyKOJFH2
khJz9IYnggGSsWxlqcuQIgqV5LDohmO2Kef6ce442+2SBCTNFAm3b6xeRvNlJrFVFV+31X/VCl80
km1xGTs1avsUMvqktOUiPcst6j/k4aGUlOdWyff/ThwDKKi0HyaRElUEaCibB0sRBitSVSvOMZOL
x/Wx6qxdrY1BEUmaQ0GbEeR7n/l2RAz6hs524KWZ1t+2V3IYBDHDLm6GXqO1M9SORbBjqPd80v3C
FY9/5ZldCWMgJC27NkpNPH+msrLK5GVo3iqNE7nk6TYDGpiNNQVhioKmMO52QpshX2dyrg9H79g+
llwD6YSmojSCCK9C93UOva5trVSxzKHnXKP1lPhly0wGDSgzijHSxxVlY8EoKjrpA7TDIaKJmqP4
s0exPuxoWtzhpj5XfcIr4QxO5GNb1NGMCzZ9kjBsS9pFTncoXiYgbuT2R83dvmA8ZWR5ItIoDNMh
gFMl3i+fqPGkc1FDZFvRr4NBLpznGMdBYLlzWz2qhbGhPeJG72T1cl8Yo6c2/Wvf8epbOEppMtCR
4oE3hzU2sqnPpfxKCOeBsM50fHVSDFwESj9HugFT2bp0tFXmDbvYzW3TXfzYH70WpCGKYJnftw+M
dxFY8FBJHsw6ljVnP6LJm2XDrlG805knooUc5aBbtOEMsAXIehPBnAwonujFHVIs9iJ7+B/OU5V3
Tgx4lDUi6PUEBVSz6VjW3Zd60DhHta11Mlt33Ch6IEUTLnSdHZbyYCiJJRkYx8udXksv55837LfJ
4YKu6LHa4HAochC39kUV9eF0RBBGx5+5Q423zwcJgI/utgwmKtXU4faasehmJSa5ob+qiwV/W+U4
7rUsMi+U1pgHItAwTbaXPDrWEaZ/r8IHFXfcCOi2foPs+OOawCof1bqMV2QRWyIGXpe+clPaoz+9
os7Yps5nU1vtY3HmFRPyNpP+/ertUg6mPih4OTuiNjqd0NgkEm6NKH3kbOY2wMsiAxtzr+nKvKBc
gQaVp32G7Gj2Wrm9s7wkh8ANfmzL4y2LwYtlSHTMfimh+9NtkO4HWE2xed2WwXmnyCLjZDRTkeQB
gf/cYEolyE89SlahPHwr96XT1dZflen+Ql5ZZCAjayUhmnVYkS67BI5H/V+9y2U2BdUGXd9GAarT
6vkpRs2soKo2mpC87b3j6Pv73btSuzxWhnCOqDM4LrfTOFrVLH8BRbMbYcoxxmFzchocKGQzUPEk
FySb0O9RdKAGkzE3LcueltoLGuHT9sI4iscmohBrKA0hR9Lyf4ru/yEopBJFNDGTB3MdP17bPI9K
Q+mBgai8u6NPf9NunegGtAKyNVv3/a50t9e1fmAXgYyuJ0sXYs41EiRVf6yS+548VuYxme1S4+Vi
eJIYNe/bITAMk96qvE3QU4IXdxDY8RjYCRnOefK/9w28T/OA2ZKIpuksoVeGXiBS0DnRqunr3T8l
huryOjV/V4qPIhiL1QtzqGCQHnEM2dfyB3H2zJCXy11Bo49CGHMV6mmXplUPriPU7LY3hZf68Xtv
QoOIkOCQh22FWHGhP8pjTJZu5EUpV4Cj+b7YE7e6BQtfjqGEgVW46SMva/a7v/RRGt3iK8CY/o+0
6+yR3Fa2v0gAJSp+VWipe6Yn786uvwjepJyzfv07HL/r0bB1m/ZeGIYNDKBqksWqYoVzpBK53DbD
rJ5UBXHZIQRUBSrOVPhjGPNRBOeipGQx5yZD/gXNNTb6oUL1OTUlW+qpnU0P/SSwSftKoTK0OzBe
XJDJrGq89INE0N3ZfC5lakuRMwy/rh/STmKLreldCKd5IHNPytmS/qpogY7sD9ZUYIIv+mH4ZD2t
eO1PhxrcZJjobYgN+isX4Eo0FaJk/RftfP8hnHaOqVQWawc26cmZ0VGeu5Fn3XUHyc+9BBO9orBm
/yzfxXHKuWiVgXgjpW44fxr02gHLMCKcQE4fwmK0x6Fwrm/0pdH6uM+cemZDodAVXs1NutwmaGAv
QIYFyt3lEImwEd488IWeWrJGLAIeoAumlEIdB1okYFNKj/MtfTtC68RQQUSN6ju9mVjVRhJn9Nt0
KapmwqX7z6GlroZG6MfMVx7WR4oCuQbII+lotk4hxPoke9cRdRsAe6sI8vkS5krjAg1G4N8GwJHN
OvPVY3FkOYh/DybPVvkuiLv3Cobhmj5fAV1an7v4c6cer+sGc1iX5/X+fc5XW7HWx60eoS6gOhMw
xQwVHDe3jeTHrR3Xr0rnX5e3q/ub9XCnFmmjlJA6RJxoBJPa2OH0ambebLxQesilUmA1dw3zRhrn
rot8GvtCZTTpa4z0KAKfXGSY943Huwy+KtnkepwWE6xY54231JUD001u9WN2BDPmszgbJVgSX6DM
dJWAA2tR3bZV/gTi5rnRhB2ql++hD0rHM0DMc53IdYZgo/FMYPYmnqk5ZQBz8ZXd5PAf3Kddf2OZ
QDEgMrp7+JTXKE1Tn4zYRJT+R1f5LNupm/nkQXtk5CDpafb/AXaZSChnh5W4oQS9uCpa/meW8j0Y
d2xAzvrUuYyvZgnoV/nHdfXfP733dXKmmJTg4gICFvxqHp1Kc/CquBdUlXdNMJjITRSUTYyo8zFj
nGZtWpQzRfjNiMK7cxuwxEB6EtG07u3fVhDnv/N1Bdy3hEOTw1OqHSvz0zj+ayg/S9mK4DxzM0mN
OU4wF3PsFUOI1jJ3jROBf7x8gH0UwunBKMdx1ukjYuvmPGkvtJ2ctEaqwwrdf3/629Vwp982fWJk
Wq66S+k246Mm/bz+/T3juv0+5yxoslTS3GC3hiIwFrAmotxkIkN+COnRmCTvurRdy7cVx/mOqp2q
OYsGgKbKNuNWXnt7tBNHa+3FVezaQfO/LRC5d3+2Ijn3MWSrMkUaQqfltB5Up79PwZhbgi+LHEqv
PIsxoXe69ZlyaIoGOGWqXYBoxd1qDFGCZIDim6fMW1/rYBjwkmDhRe2ET8tT8ipYJNs33ifrxNTx
kqQG1S1uX5ekUUujQAzFxoPmF/D+PLNqq3S33v0F8Vs9oNZ2k6YC9dx5uLO1vgvmdjeytKqLCFpu
5fvy2D9gb/3eVm3J/2vmkM1CiYZchDI5F12DBAEvQ5woq92jg8SGt/manCJ/wqSjfliC7lsvfI7u
hW/vC71AvWiNeNInqqhvCPHNOfFXECqhmnMSxcO7JhLPJ0W10Bp9MX9d93VnotmRuq302Bi3cf0r
xWvmur6IZHC3fsxqvcmqSnXV8lcZDvZESoeIHmu7OrlZCKeT1lADzrdGnAgQ1y+Iyh/aeDhMhe41
c+YokSV4f+4gQUAVN/I4VWxyo2ZgsXhSI31pfta+VZ/0BwvYlMTVzox1vD8nLp2cTgRZtm/VNpI5
hSzTutQkA5eAAXIOf7BOC4we+tLZOPW+9HV9/p9Oj2/RKpIB0UKEeC7vT+H0orTHJX+8LkK0mXyX
FtKyGGMbDdaLwyKC/Mi6DzHF5ue2fi/5bz05z2L0aYFi8rDF4Jeomzyh1AW99Klsi1+y3N0lySyC
M9313+8nZnBBQt63ctROb29O6QsrDs+GjXHY2xHdTaldno2H4sY6imBYdl3RRir7+ybpEy4Ym9FM
HFzU/UlUr0cPn+DY2O++8AMbCWx/NxI6FF4WWYfrYaUrJYNlrD5FAJlebgGXf4pPmqhdULSRnCWB
UUxma2hhrYDWrS32Ovwy4p9tWAkczb5iaBpMsIkHND/BP2tDm8kJjIna3ibo5pAOlrBjYN9gvcvg
jgdMSKsMqFmkNc+1uzj9UT+xMlnoLg9j8B3cQc58B6Zi//qZiVbGHdmir3WZ5wiJC/3QoHg/+nkv
qJyKRHCHpCVaobQay3tYHlGeI/1YqIKoe3/v2PSeqZmADeG6LQZds8a5wCsFpZYbUhheRkrPoLW3
VHMQ5dnx+qbtq927OO4dkbX5gKo9e0foC9iBp+Sh09uXqG4fakUUtO7f2ndZnK1A+14mzQR3CgwS
43pLoy/X1/I2V3B5ad8FcHqHin/WWDFicMVfwdoTnkO/8BqnDxI4rwWvWidHeIySqR+fCiCUiTr1
RJvJaaC+ymVeovvSxYCu0Zw6WbHJ+EBqgaL/F5/yvk5ODUslSmO5xP3SbNOfD38NK8qFTTtbAzIF
XKUboiEydMxVYBdF2sn+vjGLjOCs7ZBmdFMThON96S2q3jnLmn7paf2lTjtRD8HujVMUFeSkVDEu
+rQ1lHnaeQGT9TDWBzoDVVZSnSKURH6MxTQXqvMuhw8Fxmbu83JlRZKc3MRr6atl5slS/W2Ku9he
1u6hJcOBNLnbDet9KJWvGP277croqWvkZ7UzP6m1+g1VAmRRWkE/2f55b34cZxPGVFnVvAK9Clhd
Dl8wsWwD2Nc5gr78h2qz19cS4PX1O4ZIsShRDZNQi3DKHBsjqMtMFfk7tbXrBoYhzf26sTxqPJFE
5P72z/ldGqfSRiWRJUVuyh0qX+2/9iA2yQTmYdf8bBbE6a6ySNZcEVQaOvM5rEtbMgXoO6I1cHHz
QnLgmBWK4uZ1dSriOCgnUHBTTXD9d8XgMqjE0FQFEL4f72BYAJKgLFn+u/1S12DmKz1F/vO6KRXJ
4CxpqYwdylMa8lhF/ThGyuNsdZ4xpZ+ui9k9ks1S2M/YmBPge6drNS4IeojmxqEcjG0lSMntWqyN
CE6xhilH6b3HK7AHcOq6xMe4l/5sNeU2mftjM4h6q0Qr4pRsIVIhZSvEZcqXQb3tK4GO7T+RKDKL
ikFki/DNHpo2A39jwJtd9Zs/rUN0spzouJ4Y+Vfmdq8ipLn99fwt7i3huTmhHnM/g8YIb8PF6/r7
VRMYXtH3OdM2LSYqEbWF5PNUBG1ff5doJgrmd1VABRoC/rU0gwdhqdallLOJXXzLfFiz9WmxVG+Z
mxvSd0GzUOHcx+7jQbUsJB0UqgL+/aNaL0qll+EKLxktcNCqF81IzoEscQRQf4TM1T+AtRGJZPu8
OSdzSfpIifW/3uyMVgIoCXeM2mH1cvTlCov87Fwu/KVGqYZ41FCAAP1RnpRpRVWs8A6qv3jWYTgj
R3AL7+wCw1TU37TTcIeEhKYbqIwYMjF5KFudUrVG7AgOnrPiANoi6AH1Gb0wDkMRfsb+/XqXxSOR
gMQN/AB6g1Hf+95tj2gABmZC853NOAN2zhGFjLuGdiOO20crkcKhXRGyluaTPPy06EtIhRXT3eBm
I4QL8pXORHduhDcfIxGbj2XjHaW7+jU8Ni4F8glC4fvyj+4bKWzp5bqBF24ndxUSnVSz1iLtPjnK
aXVBK+VIToukMRuBmgLR5IpoO7lrkAOyUoEfwUrJbbh8WZNTuH4TLInt1qXq/62NGue0smme6sQA
OjSbi0i89RsoHdDgot4zyoPcp4PgibZrIjenx3kwYkpLvgDWyTXzU908m/TP6wsSaQfnsmKjX1aJ
YM+s7nW16M9xau9VBSkVDa/QHpimUS9kJxXtIRcqNWFtzWYOtWfwvcjs3yhftfOI1CIwlF6Vp+sL
FCohl1bMVr1JSAZpbIorCeRgtnvDRgIONBwtGq9soRXZN49/64jOkuAbc9wVoZKNEvZ0ONVHIyjO
tZe9sLpM6Yg8tEDl+ZLjmiLRV44oOSbdoZu+DtV9LSJyF4lgp7lZjRqrILQpYD/i1TgnK3WAIujU
Uv58/Zx2xejo6DA1VbWUt2fQRgwBdNVKU+QsC5MGS+WtTRXMc+Jdl7L/mtqI4XRv6KdpJgq0AayD
wXSuzpLXBtZdfQNgB6/1Qa59r8M0Ge51ubvXWAfZparJpoFC+8dNXGtDGkb2iJPa/tnKlD+kuhMs
TSSCsxTtmkaTHOERqyjJfRKO31c8166vYjeW0uGFCU5IszTOnveVWVR5jgz9rGJqQP+5Sp4Gdnip
flBEYKnsVl7Y2Y0ottqNOtClaZo4RWhIpeKhiysnK7MnUJb+XOMqCIcpiAfNHRIluL7C/aqjQTSq
o+0TiQfOJS9dOuGpq1Kkfk1Qn3cOJbYJvs3spTlIoJgo7n9LNTYSufsVWpXUERYE5915kW/09Ov1
Jb01plxs5UYAd2pUGdvRUiAgNNfVyUcJk4PGbbGmh1mfjorZ3XeYJKRKHxCr9kmlOzKGXcN4cZHL
dfSVBpRiDKpBnFDIzmiA8arL3V5r7LTXPEV5UKXlSe6rL3OiPegFfSK54UnZ4GRIEdG8Nu3rC9pT
dBT1iIZGPo0QPvqs1LGIahkuOB5ORizbcqcKJLDbyO/YVgJ3JJlRTGo6lKo7N50vW/XZKtbXQusF
yiYSwx2MFA8lRcEZ4V8S3kzA46dJ79Z55Vzfr92e3O1yuLtUAB3Lqiz05LKydhIY3zCYBXxt/aB/
+wedAuxXX24ewnVdMxW0InIRRTWY8WI1b+2BDPEObJaH/iZB8lVChISeztfrq9vXhndxnEHXk4lW
VYs3atnpz1PRBbSyRBu4J0Pf3CBuA61QHaMhRO5a9Y0vmPxx4/v2hnUioMzlxQEJRCWutzZGfhO3
EpnqbMwfUBlD2Vzx6AFR8mF1Bx80l/hveZjBKgn3iwm7wmdz4KM3HJtnCZ2eU6A+Lf71zd3T0O3P
4HxK3zYDEk7wlvVyJ9XgVcYUtSpIAuy2TRmmAfAqzUDrBV+UkjqqdV2MLG96BIusPwbRESTjCJdE
sB+7oeBWEneOmT52ha7Df0W5PeAm1MCANF0wW6PiBudvuaL9E66NO0eCutRcIuiB5jDs3jFogRQQ
geVRCMWwd+22a+OOSl51JTJr9NTFcfqQzun9kk7nJVVvSbPYYxsGaq48t1nyWV+H57BrdLssFIdM
9NN1ldlz3GBaV0C1rgCbmcdWoahfrSWGJ5CuZqjtY0D9mCWoBZq5dyVNRIkyxrXRI/R21JsLIuXr
3LZaR129rI+5It2o679naLGUrQhOW3RJxqQ1PKfbW/Gxbso/tMFEdDo9X9+wvTu2FcOpSJarVZl2
MC49OHnTAXiTcn1S6/k3fJppgfKNGEgg6hepQ2seIhkES+5klAEKjX6thgdFGY/XV8PUjDdcGzF8
ynBCw1Y5NQayXyWjVWicppfsnpi/uln/cV3U7uXayuJiNWMd+7ic8DJJj8jmAjnA8qYDg+YSKduu
JIuoMnNoBhJO3BnJdRjVpIId7NH5og+3SupOgB8ZYtRGbkFL6IXdi9TXIr+z1y21Fcvd6bUry0Q1
MHuSxS89gu3MAMFNYrhrqR3NXLILa3hU5vgwF6LHxN4xbiVzTnzIZ7msWLvfagTVckIpbIBIke9m
X+GVZSuF892R3pGhnpBu0/tvVVZ4RXMG8VgE+q+xPwiUZc8ubWWxv28MRhkl9awkbI7HA+8iSsNA
kQ2Ws3THkDQRgj0mR+Xw1jwp5K7afVRYBENkpq7LsFnMdm9kD83YywXwa9+8QM6wZc81PIFuM6Lh
+pN5J+Jq3vV0W4mc7VLqCjEL0I7fiuGKlx6W9EZ5ZgTDaLZ7lDQnbEXKyhZxcZiKTHUFVh+vXO6O
jG0P5NBhYS8nhCy4j1HmsflD2aGMsyN0RIHDnuFEouBvgdztUNU+IxkzNVJtOlWpHYYC7VVx7V3X
HJEY7iqEsp50w4KtjIcGoN03QAN0hvb1fxPC3QStzKu8MErchOVeL//UsoAMv1NI3u4XdwP6BbxZ
eoXpUGoTh3jaFwVD+aY7vqLl8zC5KWZ4wAItxngRbCAPV5IsfYGyG2xJgt5uOT9PiWoL67s7QCXs
Dfu3NvBAJZlRT3OMjiesbnQXT3c0Wz1hhAIlMuqjEuuAARWRF7jpxM3Rewk/S1ENy9QwFa/xeREp
BgOUhbKim6gvkvyaZMcVnHthb7fTr7nNbCtf7Sr5FFlfr2vN7ijWVjB3zVfL6DW1wp0bD4uXvrCJ
kTx0y2/LA1pekNpfvqmvlitjlk+46P1TfV8z+/vWpoWNrsURTrUHzyiIMMCcayepJoha9j3vZmu5
S54OadMAFhAvkPA+1W6NGuwvkQ08eyexgEus20ryZ5mIIEX3F2eifocuORlq9XFxMZoa85bgSRI3
Z3U9RfHTMoqePexsLu3luwwuyaAlRA+7acWEMXy6Pd+Wh/hAviKLgndla+vfLDcTGJn/oi7vIjk/
lMjo7bWYHyL+4NHDyIip0EuiHq277527gtlG9rKDkWLkU6Cou5EMkBbBhoWGEsXkbE+8yGjlp7Bv
dT8fVCu+jyJkeA9FXHpdkjp5m9oG8J6G3wkR8UL4j1ze9gxSWlQ1a6xMj+YJVN++7ONtGURuLljh
bsC0EcRpzGDObZUmSEohfvSrCCgdtXXIYsZXpApE7SonBRHmWzJZ1ziHZKpR1ksLpmai6KUAUxGV
ngdMzlw/sV3tpMjFKyrqroSfs4ybCj2cA+5dXhzQF0isl+vf310ErpZhUguJZH7urAA3WQI4LqRt
2qPUvk7Wj1weBWvYj4I2QtgiNzaqz0aSSQlOv/NmF2OW5/iAATAfpZKjejO8SoL2jN0924jjTGIt
jSbgwBEpqIt+Vs01KEuRYRKJ4MyhKtNlXmRY3UgOZHpM5KfrxyLcMk65kkaRc8xJUwSO6im6KbFd
U2rDOMB3rp/ADyIwgyywubCCGqo+OnLtKCtw8hprXOW1R4m4QU8TILB9ogCyoigPZozOFqqiND4L
zCCzNddEcrFWowxtZU0mG9NjeM5/PRrb3+BPRECyWRln8sxSScZwwINb7Z+U6FehoFA8inLh++f1
txSkwz+qeER62qsy7tHbKBgaF3pbQq4V3SaMrOwfjYIxx/Tf90/jm5S7Pm2QfkdJOjwzgJs5CG+B
zoKW/3/C+7trVzfr47wkGqXDUmmQim9Kv507u5C+E/27kog4aK7rocbDOmGOOJG6dEFpK6lBm/OU
hcDE6oIkA4EZoJWzx+v3bPceb5bFWSZpbPUiM2Fe1YoeLFIe6jz0rovYLXW+K6DG93DqxjSoWYX3
UY/Ct+rlbvijORcOallH1omU3Yd31C7937KCm6VxJqrJDB2dngqu1+wO6gNtBVBEoq3jLIZcrVD6
GanxlC72opsBCef/8XQ4C1EAYAewW+inqtRTrZ3C+YfgaHa932aPONuwNqtqlS1sw+IvqMkAQfSc
uvXr9+KIQNdXg99rFNgoA5+Xk+e1Kaa8QBtcjhCoa2/kkDhZJ2Lk250q3Mrh46Aubw1zxelLcgkg
PkS2uRYWdj5Mx6kFWu8QKYB0XuJAVdufcVx5wzK9jlJ20xn5A0LHx1ARUvsIdpvHeeoyMqORHHlC
U3ezO1QYbvKD5SEz8Wt+YiDw1WG4Ec0fCrT0zW5vQo+io1Omtgg96gn1L6M7RmviC7Ro15Eh3YJs
O4I0TOd+tP1mDA55s8GDHpM2SOs8THfTp/hgOeq9+uOv6hR6hvz0pj9LroitYNdeIo2MmyzrSChz
GoyJZ7mmIZ7bSXKW6H0v+/P4kozHPHEqQ3Add1sAWc76/4Xx/fmmPJEls5AiZyBGSYA3C2BIGewH
uRGta1+BdQvVfzTYKpTH0FLCqm4GlGywqaOr480QPihfMYyLcT2gLbvSbYYkieAgd19HG5mcvdFL
kqhyBpkKGqKGt5qJ5Pf+JH6HMZW48N0bSdyxSUm8NuOC8E6zdTSwyXaFfrzpwCo0IpCC/Z00FOyi
DGwMlE8/qifqUcTqOrSRjwDBax4zIILiXSSBbA3xJMGgejzbOnAfRMZ1VzU3cjkHRKaxVvMIdRsg
Zh+imzXQX3DP7eiUOSqIOjWnOJSf4nP/VQQZs5+D2kjmXBPUVzPLibD3RqZjUEMLolMYACwc1PTD
7YI0zBG8ha50BGdTektFj4PdWMmwDANdx7IBBLiPG96EVSxHmJdxe/NIIsylBH062UZdugJ9pXta
tBHEBWUzUJSzvme5H3d0JRvAlKBidP/CAtAxrH4vGlbftaYbgewHbawpbmo0LCWsDdDY+u6mNwS5
0V0Psfk+k7/5fiYDuCOL0LNQkgOoAYDd4M9CcNf9WH0jhbsQhq4ockQwLjtbNquNhq7uqveoxqG9
uEf1WVgFEC2LuwntMgNKeEWY0bqse6DwMPgSuhrwNcFg7GSHCsGGsHVh18RsVsldgiLWrMJqEdpa
IJJEnSViIDbGW1M6XNMb1+oU1C7Qt24UcOuJkQ2U3XuAiTH0qTHuJr7UaVTEWqoYfTUdkly9GwXF
yQJu6oi01+iCXycIgSDoTofhmL1ULrlhbxcQOp+XG5He7poiFH1UAFlYqmxwexHXqonxZPZcnwY7
qzxz+TJIf1DjJdICGeSlgnu5e94bcZwfUZgSoxCC/obP/W3ppq4U2doTeWi+GD6W6OQ/zTtTRK+z
v9vva+RcSq6mWZezXKncW0CLUQ9jo9hVnLtKP/9OguV9fTwXwlKkUkXYjJXWJCfTgq9cZ+/6Hu5u
ISZrTCD7UkXjK70tVSYJ2I+IFafVzlJq5/K5MH/nCWMhhWcS+EWLDw7DSFL10MCWofHPWSS8zywR
djDTrAtHvxHBWbR26kjS5FhHlwZr/6KnaHmuAUyDRuTp+/Ut2zHOlBBCMZKqqQambD4aT7zFwjEf
2IBGv9h5DwSuMhHY5x0dgwhqItZFpojwPWWJNTaTPCK7CiK8P9u+AgCF9CmVU5+OuXt9NTsK8EEU
d4c6Pc/AIA7joQDpXpNtq/48qK1AyF5L3gcp3J5l6phZKRQNlFRgFUFkNNq1V+Fdzt5+IiskWBLP
+jYlZGrkGWZhlgC3EirPVm4FqlZ/vr5zewmH7aL4qgnR4UajGO8s8pgOjnWvOh2qC4WzPMS/0lc8
/v7q8Z+Bnnm4LnpfBQ0AlyDaVJG2/qiCclYWkmTOUMG18Ehcn2baCWzPXhGfEhkZVnweqLD86mZ1
HvNkQoYo+Twj6MndacCTnZ7N5zgYzyDrw3zN0/Vl/ReZBrqoULSxVL5sohEzXbsChG1/JbAB0vkg
ORmIZzz0KgTlWT5eF7irKfLf8vhySaxXZjMy/PlmyJ9SUCPpwG9f1UK0lzsBJAqlDKZS1wGUxmd9
QZHWd32El+v8nSFEZCeGZw5s89vVS738k6j8tGMMUfmlsE4YZlbxvx/VA3X1dCpyFpLMN0jJ3uh5
e7CsLLB0PP8xAXJ9E3fIEKwP4pi2bqJJpV5yJWt71E5uo8RB5i1GuFF8ib/RFjOA6Pg4dzfyj9oX
Zvx2rgEEQ1moYRjKBXwEjQazQ+QFPgRAjaLInwTJ6aflDF/kEwMGiIQUFjv6omJbkQFAiIN/uBfH
mGmWVE4VmsrWYy1/krJTSgUFApEI7q2hUmlCfwdUUtdujOY1rh80kXfZ3bbNKjj16MmkF1UKEcka
GNljJYLe3CtiY5sMsLPqCCsuxnalSZYHdPSBP+/AhgrnQPYZppH4fb+/kr8F8Vk+VJSJUjYFFD19
kq0bKf4pUG2221xYoWIYE5hsuEfyRVkwjJOSLuhwQonLaY80AGijk36ubhmDenL4jdEISMOuaVQ2
rIsiYVYvI0Ykwa/b149F9ENXg+vL2dMtXacqAbg7gnN+emrKkorOBF4YmBr+Snxrui/q0bsuhLny
iy3bCOEUeNDTLFIqaBejD5UxvTod9EPrixJXOyESclbva+GUGFQbwDbudNz9zrpf68xPa1Qw6H1r
jiLrvfPCgygdVoYN5mLvPtq3PIvragWGpxvdgaIP6EgxQPIYE1B9Fq1qR6EtnQEVAW7JAqo9O8GN
KZUbKqtzDz7AsgDRlRzfTHHz6fr57CgBJtyBEUd19AlgYOGjiDA0JD2carRFyb/aOqDlj7D1r4vY
C/dANomRFcxOoXDPv0hJrKxjly3EzQdcG9YHTonTwokz/lHr+DtojVt5vB2QpWwsGBoFUm/EiQLd
SU7JTwmvbxMth909eRUBLYhW+JbC3RxUogDmTEsU4upnFtCmhxBpvsHVv7AiZCxAJ7nMpACXn2L6
RyNAwMCsFndmOrjlh3IpiJvWj4McEHqW10Nfe0b9OZSexsJXx5eifUzKc7iIQGmUCxuoQPmpDigB
9J0DgZp71Oet1aOQjcOcnPiFccCMB6QWvA5Ex9hh6Y8IwXxyC+7S295vMUTriyf+L66FohsA/8AT
0dBk+aLhLJSBCAMoGuKa68uwvNLy6brCXgRM3PeZ/M1p0kzvpqaTkDIiHpFfyFjasXXX1yFm/QTX
T7QU7obH2Yh427JWNPJnbhZah77VBWZeJIKZzs1qEj1C0mCCiNh6rMhBJ9713bqwIGy3qCyjNxxw
kxfdYmpU9RFdOoYlT49VYtiJNvirNAuWcdm+xcnhPMmo0jzRmhxan4AjV3VC06v8/hYQE6CjrG7j
IAUpmuQvCdJ6wtmZHa3/sEjOv2SVkq5xwYQfk8BU7crPgKtVAIdh/ompLgFwC3tlf3Ca3FI5BZxW
uZ46rQXmZP5HC2jNhr5qhU+VL2vzKVoE2r5jTj4eIKeDSywvk9zpK2606VuVzajepc+MtEKx5Z9i
5jeRwnAKqQ50pE2Ovczk2mXIoQv9TJbZva6Wu2q/UUvOTrVaAriT2ljdtUX6UyqQ+ssF727RQtgx
bm6WTNGZES4jAZHyWZUqcG+dq/Ff97u96QJSqCpeNuZF76A09zJtOxj7WdWdxpDtaJSRmku969u1
a/Po32L4t29aGFmsLA1xQ/Sq48VxqMr7WjJtBUZD/bcJwI9L4puVJanS8jqGeofjUy57S/96fS2X
7pgTwJmKRevAQVpgz5A4SOwkCBc/PhhvQ589IFVdUaS+rwgmUQlukn7Rk7ikpEqzEXQaqf6kosqg
AYRPRLcqksEpW49+nEnJ4fQy9QUIOzZem2sxONd3bt/wvC+Ei23lIZOHNUyxkH4Oprr7piz5mSRt
7qxR609rnoKtIesEUgVL4xEjoqk2yFLAQ+W6F8/fS8sbk8/XF8ZsyqVF/XthfMhEzWFG87oGa9BF
zqLcRMnNCKqJGbQu/5sgTvUs0MRVQNQjbimF9oIM6mKeK9ZTXAoTLcznXFsT55PCqSDRRLBtC7KN
qGYH402GiRPLVw+ZCwDr4PrK9g3q+xayv2+sXaXGsUwWBH40/6RqqT1oArNwSczzdm3fJTA92Uho
dUpiNcPeMWSUDpTWtn6afOAPPNY9AN7Tz2yEQX+FMmoO/WNw46C6Dz1FNMuzu1BVRjIfSR3E2NzP
KNKk0mIDCy3y06A/1IUgnX+Z12Tr3AjgHGBvVF2mGfAbLK9pHDK8IPUfaCHxWnhclhgTUcnuXjDg
isgKy8BQngA1nDOrBeoMlNICwGlkYYJAf0pq0T3e9SEbMdy6VskKVxlTbW5efq2GzK6yxKnXM8X/
KoWILPQisfC2ie9r4vw7a8BR5xw3Osb4Ixpmj9Tvjqhj+r+h9Zs1cWZ3rHLgJTIxvXVOq+MgCR5z
u4Zp833O4gIqcZEr9jYOm+8AobCj+UYPH+NRcHkvmzPYdmkyGB41HalRPmthkmm1hgouMUr12G60
xa9bw6/q7MVMpueVKEEXEtdqkicpTJ6bVb8LrRkTsuTUyuRXV8pHomdHy4oPUzg/hxP9dX2fd/fh
/ffxdDalIU2pHsKF1uPoWEMYZOXkhqR0NSKqce2/JDQ0IAJEQwakGqc6hPaRRGaEhuktg3m3Dumz
hBp97FqO7Jv36oEEoWfcAklW4Ogum4LeTuFdMqdNWTnHpAjp6oa0Nb1CN3JHs7rEjkjj632C6R4S
WG1+pzTq19xc3GUJvdZIW1BByp8zjd5JZiKqYO8aB81keU0ZuqFz5i5vSxVQJQj/VdlPAcPWOKXI
++5a1I0IzjCEqQyyyYVg2Uplt8ZXqRLc0v03zEYCd6RyMRpr3tQE8/9ArqOBWdspqJA91OPP2EKg
Q4pGXtgXL7zvRiJ3lP3UFqrBAmbZAKpbtdqz1f7sI+ughuWCuRcqeKaJjok3FOVoyJIE1enDP+Pi
kS54Fgon6nZDCvgITNWZ6GOlnC5MtWz1tQEh5NG6n13Uz/0CA1L9r8U1D7Uvipt39WIjjtOL1tRz
Ui14CJT6UdZuZuvzdaOyH1FsBHBqYU1GmtcF1oOBObR7D5526EDJHQa9V2MAWnfWG9PVHps3FrXa
10Ai7xJBCWdXUTa/gVMUM1SGEKRtK1gEf8paYS9z6eT5jd4/SZGQYWRXSxBcAKMKGEEX/ZuxZkqR
MUFY/uYVkQp0ZHu80c6Gz57z/bn00X13fZcvK37Mqm2EciuMFnNAIy58JOMxjmubgqmefI1/sS5c
xZ5/AozbSe5F/V2ipXIXYi1XRUGP/+oq+Wer8EPJpbog1y8QobLO1U1AahAJqfmmhF8kwx0t1kNb
yl7R64/XN3D3GrzvH19HbJTMAtg3TMncPfbmIU+er3//vxyQZiJpbKrmRS/qNLU5hnXerkF9y2bB
QHRzZqTkkoOBmcV5Y8j9Br28Lnd/+97Fctd71rt0znQYZbN5qBHKr3fm9ON3RFjQPqphYQb7CZsT
SqlhodkHD9bCuJGm2zYLtPHluoj903kXwa1C7lM1GWKIUOofWXhqdO/69/eDAkA4/WcNnJEiZkxC
hsv39hxg+AwM8WjE8xt0T+Afd4r7fwBiu2vpN0K5O5vn4ZyoM4QuZfpNVodPKc0PctQFkUHOw2LZ
mOULzCx1SIn5DOD5hkPnFlT7dn3xbPMuvOjmZ3CXWDfGdjKIifx3+62oOoCJLo42Do5WiPy1QBLf
PTf1YVf0XQgzHPud9TmqNWfNb6JO1EK3KwfOk835ovebb3rU27CTJgtmKc3pF3lcjrI0+hJJDrGl
HK9v3k7LERr1ELPJoAgA2hC/pjqmg5xFmNSZvw9O7xZ3jGokPugovyDR785Oc8w9zDgdrsu9uBFA
gtmK5epPa0GHvGRgleqanpIMowGjqIHvMqDjZHB5lCwH7bA89v8/2Vd4VYPJPtXWGMlb+o/ARC+f
BZxIdmU2tmToqxINq+B+Uv3iTnV0Z7xtHlN3tFmP8nS7oHfdYJyyB+PfMwB83FC24RvJCs20BijW
INfsA9rETqsfzFxkjXdPDdifDLwSY8eUMzNjUU5d3wPbMVyDsP5jVV+va8VOnwdWsRHAmZQJT3J0
ToCZKDyzKm9xNs5sjqP0RQ1NzCh8MBrsoFCDNBGhKgrSdh+3i5KskBqKEYfxraGk8Bl4TS7EPbpw
X5wYdtM3p1JroPwDkh/wh/6PtOtakltHll/ECHrzStvs7vEa+8IYmUPvCbqvv4nZs+oeqEXclR72
RGwoYqoBFhKFMpnjUbAOungtJ/+zqM7nlTDfpGl0fVhq0PeZGsYIysXtUmiLEcI5sLyVMF8mSxIj
MWoc2LG8G5d7MoIHU+REgfRvbH0UBslXcx1ynbY/LnLvNF3slXLzoin5cxJ1t3nR3kgYJ9z2uF+g
9vMHYuv8qxTX4NeC5kwKSappwnhLV9skutFA0rltibM4tr4/WlaqtojkXWV+bqSjZLxlxbOW3mQI
4pGm3DbG+Vof1Y0zv2tHrWitHg0mRYXHV6I/9nV/M5VrwbHza06I2T8G8DpdU9fexCejWRDKRV2Y
dulEyKVZj5QsqUajTtLahjvd/YlK2yfX/0iSnq1y7OakqBUMnTSp9iWrJ9B5tU8QvOHEoJdR7ydW
fARfZ2Yygi7wgsYvsqjuRWvwqphHc8j7XgxOtKaYRHqEoU89vmoLaHDJ9ybeedtOwVsHgxRzE6ea
WaaqK03lbW0OnlzyBO14JhiUKGI0raoE91+Gzk3zJu84FwTvuDIIEY8DWcQJQ6F9sXroExDT3iOk
CkyFl2fjrIRt+e4ELcJFjp58tcfIXTJfR1PEQe5fa4yfD4/MBkHyOs2N9e/hoaoTsdcdiC8E0JwI
efO0HBf7aMo58+Kq7GQlRu+6G5cIfvLaHc3JViG1u+1kPDMMIFjVDKWYFtT3ovZC+re5+KfsOo4j
/1r9YDaOfryztWSlOhOVcluLEEWQ0D83fG2exVvilyFVc5oHl8eycTmYPAUMbEVnFKARolOlNzoJ
pjog3f867tTbzhOCMUCtjOd/vH1kEGHIxCxPTdB3mJYYFlZ0NJcSNMe5v/25OAdKZjBBjUrkVCUs
qx6+dgWGNcC9oz+N0T/bZninicGFKAJvptSApCQZ98Wa22POU+mgP3QjdmCLExZZh9poMJeblx1y
xI2L1q/QJFJnx0Ye4P9w8jo8H2SrDdmkE6Uj8EGq/ku1SeGFh8xPg/muhG51sh8G9682UWHgghjF
oA4dvhXRnpXebw1ODonjcor8+VTpyzxAvBnDt/HwNerfIuUp0TmJTI4fsHMEcgTchjwjeCHqIF1H
RwMP6PYm8RZBf8EZNCDgzsxlxhOlEIzAKPJ9E5VOmw6cmtuv+bDPEMSmuZsqjTu9QDw8OatfXmOG
F3zS6d64j/w2RY9oseuC6L7n3eFct2NwQTOGspoJYDw7glrDVw61Q6EPZMTvkifuMNo7cdCW81Ri
H30qJkG1uMHsB2X7UQ7Djgo9yDueTBEnPlYYiNC7WUo0TK+5bf6QabuBYAZSCFMhELQDKXXONcXB
PYUJJOrC6NVEw6T3FEffSCc7Tdo+GqiODVPNqdVf9kgDUyP0aauzgnMIxaO1Q6IZojooEzbDdVw2
zqD099uO/2tX7YdHnuwwni8ayRrXE2IvKtOChmWPcmX/J6oYDhXKFZRnHY0Pr2ijd0qXH47/moVk
fgHdibOzN1lWg2oW4vFsknfdWt/oTe5XjQoCrOGfKl8fyao7gwrugCTHMzV1BL3bNwgPBGt1yqwK
t3eEt/HMUYk7RZg1CRuS5rLdZoU9mWCSJCPnfPDMMFeors1aoeoNiLaW8S4a1X2ni7dNPvJ6Snh2
mANi1pZWxgXkSUrrBVlDu6r/6ZuSA5+/ycCcvIg5GEOr5pNSwooaaD743txvk99dd9wp998A2U9D
bOJxQc0uFgVwvS177UX0Cj/CSOBX/WFxMVHugmEiILyY6nKMcDLJXKDQXMFkewHesqwLW8VfrMQl
+rdoeipmXjqOdxZM5jKtezWeVJPGIx2YKlD2CVWnwky0bR6rxVP2FKzBkMWbYOc4icmE3waKDII0
CniP64WtJJodp6VtmBbHTSiW/BptnXaSxZp5HgVoDiBtUnhGtRd5fVy/eRqdDNB1nkFJuVio9lPR
wdmPgspN78ad5g0IttVd8shjXOCthgWKScxWdURgBUFDPb2OeUylvL/PIIQgFAmEE3CmamgWlX3m
dRPhtHvzvjsDDtYQVb0yI7AyhKtYtSBGE0gxL8b+ePT+8tlR+8MUjmFRLvDPXyUXrXzB4BKCq6Ps
0KulvmpAupo7xNfupOtxTzu+K5QLIsxMHrgJ/Yv7eGaeOVMLdCGXpAagx6bT/9OF05We2WJIh2Ty
43TUHPHwP3cs0ivtzCRznjBYVcmWgKgEZJ6+1QrvQ2Nywu6PzN/WrjKHSYfIKvLRCBB6jw4l9Bhv
1K6soPJi/3+nlvu8HOZYiaVlLigt4dGiiH6vao+GAIKb7Wv38tk92zPmOEHFWiFkwGyyhiELKlpo
3pquFODsHizuw/yi458ZY86WVXbIz9GM04JOc0xePxUkvlVH3tvr8vv/zA5zwDQMHJQjwaI6l3xw
ofaP8dXsCHe63zgpt+PjsquD2RXiHAq0iplruO8nPSEmsvrScoiTJ0RVnK908S6EkMW/BtjEdzeq
AzgNkF/o0jWcDRIYehdAYz4wtOUgQoh72yk462Gz30XVZ2Pdg8dltEKr3A08IdzffJ/TehhsSLNY
7AUFifzJkXzNBz/ddbczoPQjBPIOHTm8i/Y3p/ZkkEGGcmjBppIhK7zsKTkkSDx3ddjZlB6dF7dc
9vGTKQYgiJpEKsh+P+KWSvGI+m0deLlI+nN/BaGTDQYZRqMCxTzVOCuOXdgHy1vmmm721IPreX3k
s9/xlsRghGnqE6k7mEtWH25uT6Bb5yIRzwiDDVKWzrUk4BAl+VGOfqSrn/Pa3ejv3No2BhZaIbEq
DKajBAFtA1V7KNFfub5Jzfv28eGdVgYOklIHxW+lYRYSZqLkdu19sTzOINjhlRN/g94/HYFNfOdJ
RgSd4BFH9noQHyRMqI/O8kKfjJXD696jv3tj+9gMeCPIRJOLWnXBeGObxfMktG4Mzm+9uzO6gza5
bfS6vZM8oGDz4GupTZ1FFcCpygaOlJ8HIN9X7RUqGx0ERhuBg7QcL/xoMDwLZfsmadCvayBtJ8X7
pJVCvA/dBgKA2wvjuIjMgISYVaNY6qrqZtGNkByzKMiUN7kcnc7g5t95S6L/fr4kDfJHa4nLkO6h
jjhw3GWQzFbDzpOcjLYIOuXA2UbOSfvgLDu3Oa1NDB4IlMiqwxId9anfVfX3xVI4mT2eHQY0yDiZ
TYcsjqvE17k8OvNS2lX6vTKftr8X96Ax0KHp+ayBI57eWGZANfFqR35t8MQZguKR12/D+2IMgPSy
POTS2qquFh9Idivnb7nJKzpzdo7NiOtAKc0cAbd9PIarCMpPY7yR9c5R6snb3jxOOMGmwqNWVjC9
bgGkeslL5fV2MKvHbROXe3lOERKbDh/TeMygmwFatmbAG14X3BKKqSKGTUHgETsSkoZxUr2CkfBG
yxaIWll+aqSO2IAory1DYkRubiSPHf7C0mac9x7ntLOJ9ElV0lSLcH+KiHOM1cZFZGf1U1zdIcnF
2WweZCoMtJRiYlSZuKBH7GaG6C/NAc9QUCQuzdWk/l/GimxqvdLiJRdGXHaQONjpcX+jln95HBTq
ymdg0gpNOhg6XvxRHNukIras7uKVK3vJCarY1HmtL2naWDgRGjrhVUd7HndUx1PZkxAzWte8OJH7
oRhIUReiT6UCrvcpl26yyPpixWNudwSKIXN3JXTC91kU/aqKH8davJ1I+rLUqp8q7T3n7NBoe+Ne
Z9Pr67iO0UQ1RTt3Bt9w7kWujPIsZYqedjwlDA4YsC3WCTISZgKZQ5DcpGGt1F/6qvyzussJDdjU
h5nltYS5KFAc/aMHtLs2fRNAuEUsBA46pn3Ma+379iZ+1F5/3URDBbUOWCpASPXZSfMyHwyN6q7T
W7Y7jhjPbH9EjV09JG4eaJ55M7myLT8PGPdb7h8y9PpSIs7Ei7ye99y5jO2n38J4VjWQqe1WtCpI
JFhagjT6j6X7Mlu8xOLluhoIeP+7aOaiivRcSpIJ4dmyN+nkwS4P6iBGbB2W4OBMdsk+eVxie+Vl
LS5fkD/tsunouBNaDEOg87Ao7i19uF3Lb5m+cMqfl1H7ZITJn0WrIDVzDh7BNXkcx2BCok5aKrso
vBYyzNvuw1sQPaJnEFeqpjyNIxpCa/1lzCd7UF81noAc/eobHspmm1tziOaywKZly7W87i1hdurB
m5b7dXwsUl4EeLk2cfINk7mH4pIUiZTCXL16xXKPJtQZPb1GdJSN76p2GJarhat/dBnCT5+MbvPZ
NhbJspZiSu9w6KHp+//oPeVOGiy+5FV3vHwj76sxF5MA6fkmokWeVtHv8xEybM0QdrXydds5eI7I
QIvVoWe+T+AcihJDUe5urZ7W5lrSQD/7bdvS5ULI2UdjkGNsBDGbKXJUx/YdcwCPWu3qx26wFQyZ
q4dKd+QM5ME83iveRjI4kmRoqDMXsAflU27nFogR89xTZsHbXh5nI1nOi9JoNVLkeC2X4pVSfFGi
w6J9LbXExgimu23qNwHpT1dkOS+6dZLQkTbTB8NY26JXo3H+QJ8Mk1t/R97pRsfQvhBajb0ceDHZ
b14rJ+MMnHSY0Gorylg+3Y0oyZRIeKnf8+Ps0XR/u9teKgdXWG0rgk4U0qbQ2kjLmtiNaFxFWvMy
inFoju0+zcibqpDHbZuXJyFOjmox6DKmEWQIqR7f5FQhhnQC85aO1U8aqhu0o2fZkYN8D87pP4tf
TltLXfkMYtZC/LeHdlJ8pTrEBedFe4HOm2b9TwYYUFkGjHiQDKkBDeOLcqAhoIAc7lH2jBdyDR10
R0Yfm37Ugvi1uJPA/0ALbSMe8byue95pYWBHLtoCwtnAgg7SjhZEwzEsXCw3/XrISl7XLidisRjc
aaZRSMgK/mYrfheno1XcxVnmpArPbeidvXEHWgzQLIMZJ1ELKB2Xp7o/RvJVPojOHN/1+c1YHfMu
tPJDPT5te+v2ToIF+7PP1LE4lVaBpgOrD7W49S0DrevVPmrCZeD0r2xv5C+cqF25IFmFGQp31O/l
FsmQatfrP7qMd73T8/X7jcTg0+clCXOsNmIKrv1Cu5fru9zyt7eM9/fpTX92zMCDWSGNijdJNGpO
L4Purkx5TYH0N26tgcEQPZvBEj3hOkhC4ole7uVX+pfeFQKwSjzyMJniwpYxBjdAFiQtRoHcc658
medvnXEYedxyPBPUN872rCm6WphbPEH06p82pjqs+5znyhe/iymCNUCi7NAsQ6XZq4qRqh/9Mz9a
K0x5PeMfrbm/7NOZAWYR6mRKq0CF23svwiDb4E5PCR4WX5uw8TM3d6BrgnHu7N20TfReD47ktQ+x
a33/A/c7+xUM9s0Q+9GkDt33PUHvY576k9JygP7i1zozwUDe2I5tn1WYNhKyYylr4A7aCeTL9jIu
osGZDQbuJFAJlz0NeCLxFTMs+nLbk31e8GrinKVoDL4hW1mIS4UMc4I2R9VZHjNfDY07WcMA3+TS
5pkV8/g8CLoc5ZxWpzEPtFKsQKEhocEhuqJFvTqQ8dw+5CE51mhIWngtXXSzNjxTYyAvEVuU/kHQ
CvbnnaG8p2rQ9eFovdZ6Z68V2qTxEbc/3+UU0dkKGRRsx14spxHf72PQ3lF288HwaPUjdtTDtOO1
1nB3lEHEFsPbkU7fT5MzpLbhrzsNkmGmPVzLUMvm1ZN4bkP//QyvklieS30ElrR1YetG4krI7w1G
627vIv3RW9+NQZR1JrqVEjxEl7pwoJBqE+JtW7j8bDr7TgxcpFUSRfWC7wS48gS78VuQTqyHInKU
u9FTPEggDe76vwsgIVI0oc4nYQ4eXD+Md+hr9G8HJ6mTIDHKUChQQ8do3CCKnBj/8mv+zBbjGU1d
dlK9oHOjCCNketK9dl2GUyhyffBirHRmiHEKw5gTEtMxsSkL8YZyYlLZQyrbluFn7Q/Od6M79Ktr
nHaQcY1SihCs0bmhaa/ue1s7oA83ctIjHYbL7A5xE8cXLz8Lz5bHeEo/kSnqxgiZqxCsXE4BbmTp
OVF2A9QiIrt0kxh6GOuNWNrNFe+hdvk2OK2WuXGGuIgnXcBq5/4l0cOS9M4Uv5mEs6uXcfJkhrl0
dCuKiGTSvrNwDEE8geSLAp1tXoMZdYSNb8eWvrtJxAs7gaPI9fe6OS7IjQg8MjCeDeaGEXWzk3sB
wYjcFA6RjNsBV0wmNN7f+SFb5l5iiEdMePShj7d/b6Axm4KYSod6wuB0V6nLe9n9Bud/fiK2yj1O
6VhYNWIP9YpgELQP9NfW1e3l+P+B+cup8ZPPs8XuatViaxLwkJwg/rm+0BbRzI8f22vJpoVo8/t8
QKB1xDCYvTNuJS+zcZtmXnTPW/fHXNGWz9DvfXbjtBgkkMBhQCf+03vZS708KC3b3PcObjov2ku7
MujQiG8g2wWJ5GdrVyNLQ/mkhD0mRLz1+/aH55xItkxekrqdJSLira/vSHFbke/msMsEjpXfhBGn
z82AThsJopEp+AC0NpFAGLx20kcMq8HBzIP1yiVPppfB1jYzQCPgkaDKORBAhehi4bY/VpBEo7sr
sgsQdMlopR54ZAeca4OdKNOsWK/FHsW0kbT+bHaBlZBbU2+dFG9huVK4nPMXMwknp2br52lVt9o0
QMSyCGeX+o/pfjMCBQONPJ1FDgix5fNyjMzJpLJ2y7qXVttMUf/kNZTxVsPEtkXfL6VW4HqnR1T2
eicK46MV1L4ACdBtn+eBD1sNT9GDpSwRmhmLY9QhM0qVAavIoeQRICVcuWS9l4cXzj4VddezU9+g
Fib0KZr/1sKJ7hasrvC1yBFvoPgj+3QgtBVtXnmXcwbYujgYUtDOE+Noz2mL8UbxYcxl7kA/Bz/Y
yniXLWKeVShAoCfP099GdzySQPDExtbDEWJ4gLFs30oO76HAWxwDKNPStoIuU5es3wmEHSoO0QMF
iA0AYcfLMG209JAlgzq05oGpMmlDIh3k5XpY7pNcdrYdkne+mHgF1LZWqVCB9zK+EvQ3ojylvBcy
Z7/Yonc9iNKg0cHdCHQfUdocBZEr2HUxm3XycrbmjZxMAgUF3OkKBGSgMWW6YLz7Yj6s3uBUSCP/
1aapDGA0pbDopYZDrI0vcjPZxYQ+wP5PKrBnS2IeOGqxWqNFJoynl4GImECMfmTKYa0SW9fSP/IC
7JABNQvRZHVRpKE3lbJBZphMb2q6U9vJXnPOej60AX/165MRZtfklgirqGDgpxuq+yZ/HWeQfGhL
6xix9C5VUEYdSt80F89QF68V6lBvR2fQQco4ZoYNCc3STlsFD5UaKjQ9pJVKLVCm7KBZALChtlG6
20ml4CDdbJdNfhCTOYzT1iamZsM9gtlQfsTgbpqWPGgT4aoZxtDC43uoCl8Qytg2CLDDLItXDdeM
aaR+l1iFXUbVnmitLQ8dmLqz2k0KDO1b7fO2T10+JafdYT53I1qppc0oAhRZe4iSZDeRgfMFLp/1
kwn6E86uglwzE0hF4tEQd5mdry9gjrfRXWRvL+Qy0Yp5MsPEmcQicifQlsvam31hN7qWneHdXPmx
p4YpFMpMNw7B1bVP7nhJld/cdifbzJuWCL0IwgU02NBuniGU0fB5I9wnkKeh+dKgqB1eY8HlW+hk
kbkNFFkhVr+iL7gTblQr8fQujISD8mcTgWe7yoSVEjEhu6OiLTKqvo81RIVT6HLNyLsFGcZTOZ/w
ckB5WhRzK4gdnn7dCk/p3By6T5QxIHKLG8H7puwrb/Y0zJFMO95Wco4AW6GWxHnKF2hQ4cGZ3Jty
dFjXkrcyzhlgK9NiVdVoVcJFYTzo3uIY3yAz4USv2XONUfggu6ddXzxCct66GOBb63RFxIfwXDDX
gOS629QyJ2b4eLRugCtbh27A0RepE5oIkiMVe4c43xeMjf4or8AO7NLnLbK1YFxvb4rWrp7o2xoc
fcG22/D2lsGXBmQq2ZwhgSovKTgNw6i5igWeaMPltqvTQWDp3VUh0bU2ofcihvzlwLoxfIgB2N+I
mzrWXXP9oe/MWRnnPFgMrFhmN0dmicMnVbU9QrdVqu1o8dMZrawpp1/24i5aEHWHhDymWFiJ3Vkw
xnTV0S/btF+q+koqE7uUv25/qYseebLB1iwKSZrMbMJ9XyyFn3eiF4OH7+9MMNmjfBkUQWojxW0X
cE/KGCi2FG/bxOWn/dkymIMli3MGKmzUSWm5rN2vu0JEDUS8oVlnPEV/VNNfLkr5fIOuk6jHpoCk
fZ2PnjUIe90qQ86i6I/+5SSfLYo5RZJp5ZNef6RpFKgl1MEMqW1Qo6J75UoLS8PetsdxN43++1lQ
UA2pZZRgHkSe4NasMazwMMe7bRMXHzRnK2JOT22J7WzGKM12Q9/aYp/ZpWD5lU5CJSJer4KrOTI4
X4rrG/RIn60LIuUVxgYxy5KEoys7ayhBxkq5RttfKB/Fwx/dXWdrZK7npSTKXBVouh2tQJHehfjH
3+0hcyND/6ETuwpZpV7o95DUIPaozLYpLYndi+1rB0G1bibuttGPoaYNX2S1atqpKdpJpV/OXTwM
fvixbhsvqrfucmfeLxIdRXLaG+Nq9GoIkWkh9J63fwJd19YvYGBElMhoQOsWaSzdF6TjJGUuZjXA
K/QW6WFHXKmxeKjCORE6gyrELGO1zBG/CrvBpUSBMSgfEjd5psVA8ASi4l4/b6/ysknoUUFXHbqU
Hw1f586K96TSTTl6ZNo0GBUoI6vEa9eIcxB/8z1PdhgvbRphSIxoxXiE3z8tweyvbnrI95QG0bgW
b7JrsEF5lpvYsSPay46XFroYK1sn84wTx9ZqYZASxcjZ+Fb3lb1gkcWjPOgcp7l4XZ/ssNWRtSpI
BcJiOg/zqieHtH4XyQNZw4T3puUZYrwzHqpKsCiVbYrwEWLT9bhr+9btG7v5M/KWs0UxbjnG3TAJ
EnJqq7Vr01upvbakh79yw48g88wNx4SkWUqrSkkUJtnDqtv5/G3bBMcF2HIIhlC1fKbRjYYcg2bd
KQkY6lp3Tf/krXu2W/TEnS1FVfs+0mLKytFX16SbvDKO9r3ScvK5nIPL1jBS3DEgCqNdGAUqSIsY
9KkGriCuHCT9uL/C4M+T81FlOluOHk9jjcZ/WqstC5sSDpuhfrTeFrfwkj1PXJzn1gxMgBGhK4QB
7btqcd30x069MfKHqdl1Oq9ycTkQPa2LQYSuyGNIoRkYbm13wnArISf+V/7GVipmJHiyZpwxDYKn
z9Tbifpm9d/XlVvb5ngCW6iYR1HQW6IiD+COLoQ30CUAmQZ//qj84MUQgAiEA+eXsx0nJ2fn/kgG
TbRshldAA57ycRRugpJ6s4NiZwhdHzu541Gfcb4XW74ohXqV4B54yqIlLXsw+Nkj6lsbns5O8I1Z
nZJYXzE/7opOf017E+XH2LMgYaLbok/C0k8OnRP/WUn9bDMZxJCJAd7MEUOuVp2h/yIF19p8BXoJ
Xl8Tz1GYaFgpE63JW3y0OH/Quzcpf0i5PC2X4QLacpB7EjXLZNYyDUOnzgnIZ2lLjnQs3CgsDqND
h9qgzvdnWTfrZI5ZkhhXaPCcaHD6H74RxzLs3NHR/qb7kEQGN4zJCe8vXyMnixTBzvAQqsyloSfQ
AijRky2g2BNT3jRf63mUaZcd/mSIgUIVXXbCNGJpc3RFsmtV45zhy/Ht6e8zAFgJc2PIPcgZVaMI
BtW8763ZrnXdKzIjKM3Els3WaeQx2IbFy0740yybaoOOIvjmV4yo54m6A9KHYpkf1Fj1t81wPhOb
bZPBVaWa1QLOCfVeSQKrAceOlaGAwXvFXuZ7OrmgxURHkVLLkhUDNmgqgCLh6CdfaGZIv13o+wR6
iu3xg3ZyZ73G3Jy3chG1TvtJ//3MH7MWhNtxBjehjIYJOHcxB5gHA95HqEAF2Q+J0+l+OQt2tl7q
t2cGmzWbUnDx0E7h2V2/5F75iAnHHlkwxekc4RXKDe6IejZvupLjr2z2Le5M0YrQ4wDuC9lW09ie
Z1dG8cVsX6r2cQB3Eo+Ql2eRARfDIqZORATzHzqZQR5MSOV3AfcyvXzxnD4hAylCX0bSIKNPZPAp
aqI9zZ1Fu4c2DSJV+iXRILRDrVy/Lq54xjkow06AGGmL3pwWeSUiNPaYNMFEck6G+HLnwZnHMEiT
SZopryKetfLV4EYBCSgLhnwzo0LaIDjZPvibC9JFduhjMFQdioqa4opy7GWGtl8i63nbxPaCYIN5
fC2GjJqISXmU9qtv+OiNdyixUexkeMLy0s6bSAZjDL40aiXg9Ywcfl38s4oPCfFBQ2T3PQeXefvG
4Ii21HOhzyA2zskcrgb6/Ev5b24crIRBjnpUqiwyRhSvi/6G1JhuUuabtDOeUwIypTLZa+gXMhqF
Y3bzxoFZJiTB21+qxJzWr0YUX4jgyxr+V2ScG2cTLWCGQQthTcTYqHEPZJCE64EWVCgVTRR/+Z0Y
sJDqNmmmFd1VUQqGiVFwhCn6o6flv3iElVC8OkP4gvRVP0v4TuX4KOeuqj8avPQFz9sYSMhjMxVy
CYMek9U7ZV+/dwZ54ZxSuhNsPE+nZXAvqKqqaIxHo78YYikmcgpqoO+X+4EKVrpUt0kOc9Ts0W2I
W9mu+Hh+KQY+N8z4OfL0iaUQXMm0qyuFwnIUWl4Lwejajx94ITBvlYx360Y9tFmNbHNtiLYGvhrd
DKr6fY2vRp4Ax8VX3/nCGBevVyNR5BRXv7VbfdEr9+VjflUdZoT3hUe+NtytvIR95wYZZxcaAwxy
io7WaSOMm2ABoy/Rdgp53XaVSwhxboZxeF3Wqrgs8TCy1B78iLhw1aOVfd02cnF29twK4/MCWn/n
ghYp0dQ8vlah4ZdvtSMhkAHztHVHXiCP6ebudNB4IRv19I2TwCbTp9nKcwuxvrtKNggjvBlqhKBY
yUebCkc2Tuz+UZ/m2WJZIfhFKiJtSlFRp2dAdTAKfYiPVCYt5fJ1Xiy4nNtibkgiSk3dL1hevPx3
eRD0ocujWpyiHfM7ualHbO0ogy2tSJY27rA8NZCv2ycBMwXxvoI2SRzkR1qaUPaxQwfNecf9sqtC
jlu3wLpqsGRw6WJIklrhfd2Wy2tnWbe6Wd5NtXzHcVaeHWZPTSuJkszAyaOCd/Rd0zuZCzHLG9Pu
sKmVM+3+JHJDFvnn0pg91WvQ6RoxmmGrQX9AXeIo1m/bq+ItigFmy6qkqE1QtV1634yhfqi5oP60
t41cutrOl0F/xNntSQzVyo2lwSjw+kya0m7liGOBtwwGhptZQEybzCD2iq1g6Ga3GBR/VHkLuQy+
p+/BgC/p41peKf9T3YGSPzSmb6NxyGeerC1vNQz4amW2igQE+C5phOulGN4Fs9rFU/y+/Vl+A7+n
5TDwm6ZVK2eVScMBV/ER4M6SkztwBFuE0mH9wanetHbm8DqvL9/QPw2ziWAiDaYwmjG6hSsNs3a6
W6ed3UslWqgKQIWg8PzjN4B4ssi8T4a6bcgCST+0eut7OqFJyad1VBBB0eb9P+ZaOJ+QzQYPqt4r
S4li7eBWobWjsy3KIXINb9DAt6T6pa/H3E7vi6+ws4PGZoRH5P3iig48kb24j/bKTittzNveiS+V
1wQyj3WJt0gGPDSxLRUF7z631N2s2iWFK/M6MDgnjm1e72JLgCodYrmuS/wIJJtD21yl4uzV9ehx
jgP1gV9vsJOPMCAyW+K0zA00YOgFbaBqEIXDHrxnuKD/RNDm/EMxQFIO1RSNOfIbBshly1d5/L69
Fg7ism3rahUVUqtR8RXtSxS9SxKnL4rraQx0JOhcniZ6nsC6ujhdqGFeaapwplR/vRJc9X57Pb85
v6aiyaYlSyjNf75CGnSZmXpE2xGD7AvkvhFbrLhIXEokk71Z3FGNy6790x6bky3kRquRz8CVpeXO
ZFqOZqLruP2THias5r/LYnOyNQJ5QVdwoVTa/WxUtlR+5WzcZag9WZA/b5w5kNpaKdF59AMzVy+r
C7VPp3TiYEZf/rxbAyuYr5sg4XAK/MZBTnaZ0IXMJOuM4eNhlL7T13/pWI5K8Mgs0ZzCo23immOg
KDEXUYspLzlNNaA15k39IiE5STu1hLDTnO1dvdjhef7dqPucRTR48M2WXiCzIRzUvbXTAwJn9NR9
emjRJPiRodSPoyehPXe9Rmc80mB84Rzq87/i1WmLGbxaBlmvFQsNJJj/xwZDtxvJWHnHGz29OHF9
vlgGrEifSKXYIlsUE7QKaBkqPGnsFiU6VRqjcC0LR2Ou0LBbtlcZSP629/o3UcppmUw0ZDYm5EIz
5F4mR92PISVXwgtRA/ly2OP81/5//ovJEtHfNn35SXOyzIJOP0VS16L0TqIHa/nWgOpMclQJt9xV
x9N63wYciU3SLp1kNaOATtpM9Of2OZauudTBly+F/y4Hz8PPTqtqZrTKtNhJin0fY7YVofj2hvEs
MGDTFvksQZ+chuFX0nCd8ubGeX+fAZVamUYlj1DwKNBVDbKShpOX/wjLfn+kcEN/3iIjNkElTusb
GWYpUbnyhWtQvdzT8WAyOXROV5ygGzlDPkR80TGZq0229GBiUFjCTKm8S2+k2/zG5FO0bsO4xGZs
B3Nuq4qKUn0UXu4A4YF8K95ER+JW6LLOvParEqpX3NLW5Zjo5DMMxmR19m+I10JkpL+uHiLwfUFs
DX13BQdUORgOKonPm2+RumqWEVfG7Et+iU6/VfKiW+G9PVIWtT7ljJryThyDK3gNNLW14Onb1Vel
qNnCtKsl3qJ4RhgIkRK9160ZDcREX3xhjI9kmWxiaRzH5RyMDwg/u49kk8hmpiB01dXJrsdAyLkT
npyVsFIcuq6PdVPjEZ/VtrpPMKkxHtDLgNm+4nryadYM06vP23jCc4mPfz9bF5ENBQ1cOI+0kkyC
ddcL9rinLeVocFVsmRO18NbI4IsmjmM2SYj6VqF2tAKFRyk7ZFPz9JfLYmBmSEDhnlGYScIGGfj6
6hvx0QpNE3M+l2qAch4xmKaqENRWaNJf0tiRT6UzxlYuOgnTKCAncsrcFu4NT9qDZ9yJ3OxrGk7u
EqLUBAmS8jnjNWNd6nP9ZJ+5dgQhkpqlmCXQCIIM1TdeKr/+0e3kMD2K4eChvxaxkXotYgyG9rtW
3/73zf5kn7mUrBWzhairoGO6tik703qQQ+vecuQX089veHxdF1zokzXGhfJBI5Nc9pLbTLrdoPhg
mveWmbh/uSjGg4QZnLZdhwLy6NMx+cLVFZvK1lC2CPOe11AvXZKt+bQsuuyzg5iTVhNzoIxraD8a
zLhpyjeyqja4NGydvCcFJCPn2jbK106DGnAre5lkOta0Hk3TcLpYewKFmyNO4OsZnmYtt+XxJtcs
W7TMYDV6O18kNNDnsj3LqyNTiqJW9Kb0STQnOwEzvdyZ96lSOUN/Yy2zU9bwJqnzZ7EICRIpU4/3
p7n4ySQn9lJ1EP9MvXQkEMprvUhNbUn7P9KuY0luXcl+ESPozZamiuXaqI3U2jDkLkEPevP1c9Ca
uUWh+QrxNBttWsEsAJmJRJpz4lepJaC0i/dFkfv6SIPFzr0ayHS2NgdDaRyVHMCSVXRo8rMUgRE6
aj3aJZc5AshVaqHLPbs3yGObK75MpaBVMcWoSbul7D1TmT0tXnxnAKR3oQQFAJpVu/BNqrharLiW
7LiS/lXLyYOiHKhmuKR664fEzcovzixhpCgjbq0VXtuF5kQegeNVuERefJK+dot2aLvC74bS02zJ
6zXqzTLo7bR72iI31wLxMMbo7aXI8f/B0T30c5DLoumDLU/8hwJwgUA7WJIG5j6WQPsN42oEQ2Aj
782Yi0QxP/vYLZfFRQK9kZvSPGIQPkXzFWmbe21YvFExQn0wBO5BJIqLAqa2stIF6ufLuuwtoESw
0ZAE/EJvmQdPYLTM9m8tiwsGzIrkQ5+0LCnIKkDA6vhuBYMn7yJ3uER3VXhb3kZQsD4yfrAMjA4j
tWmHI1MyxpQki/rHN95HfwjgPDst9KgqF3h2xSi9xTQfzC7ySJa9DhImOZv+OFbkvw90/hDJOXMp
Ue2xNCGyicd7OpSh0i6CR8xWO9cfMjgX7pCWAvcWLpz5VsUHNs8Fj86d/LAcTWDGtKcZr2xRBmP7
3gCBFapYjCSRc7BpHSW27kCo3ieB7Vg+3r1eGpHdbZ3YVverGPb3lR8fOymZxxwqSOv7Yun9LEXM
kd+XXby/LWgrY4ddvEribHhM+kGPy0H5TcWJmZ3yO4bNWh9AaigDOg9ElEv7Dy7qKpEzZbUEhtqk
QjeirzICjXZv/4SX93qUWCVfBDzyH27EqzTOmKNqUNQ5iwBxgR5z9AedHOAhyjstSO5FuiFaGR/e
m2XfzBWF823eUf2It3we3CZguen4STQYJJTGmfUIQGulaCgLGJcdA05TH9oduVMAnRZ5lSiTvO1E
/t3H91+z0kjAOs+lM2JtjM+oA1lFcqkerU/FixUsxwjDT+Z38msO870oNSowhXcFXgke0A2X1KO0
+Kp8sbIv1A56e99GgvUJ7Pq9gWQlxYn0wpTjTvHn9DM4y8DCVrpiDqWtJNna2t5xIVdimozMOgEX
xXt+IOr9+BcBa4zuMug25Cku9p3kk32auaJdZGb88U67Hh/nUMDk0IPRFw4lXsBgmNFjU0s7Y4BR
1OkZ2yt8h25kJP5YKedXZitr0Y2FlVqq152dE/HR2aB6SGPv5VDUWyDcV86ndHEUK8UM7Sx/qEcL
aJqgUzk5XnJAsBlGOxlsDtku9xxBv5lQLuddxqKrJruF2uiWRw9FkPrstc1gh3W3eFZ/zKBwIUHu
idB0RG6bH9fTG3lWF/awYDHKcmajM5U3PvyeLZ1PojqBwDz45g29WIqCqPA1SvLV0jU30V+lSrCZ
IhlczFCDbCFpZXQ6JvIlnvcpOAOz+klw3bGP3LCD94rBygABg2AtGvDV0ZPqzmhYbiRUWcwzBaAF
gmRZdlEhEIgUrYt7A865qtW2KSl+Njvf27xRd0ZBXpxY2aeAwppLdddESemqs4W3lvQpi1AN1uLq
Ehc0LJTxQaV/MUG2ts13SO3VJiz2hARqDa1NBtmr5icpm0QxtGjRnL+ZauxzRZDNYL32jP6u2JsP
CeZbWOkjRh3QEbc2bWdQ/vVx/MBfJQ9x0lcKpKG4lAVDqO0VNA4gFAxvH6locZy3MdUMnHF2Cm9j
H9LiIsu/OjkW7KBIBudZWqnKqMbSQXr3raokPFRnl8wiInvB5cp3eMxmTJ02gW7OA0U14EkuqNui
ZkOd17/YMksFPof93v7FBeu5UQ6aOaIQrSX5cYymzK2M6AHo8EJz23xOrSRx5pY60TKkLVoR9L2c
uyrm7vMOdYDmRP5hfbOY/GzdJPJvL2+r0qjrK6nsOFcmBdArzLU6BPerkml3RCtOUc/Ao8mD2lTE
7WfplyzXj5VNkazUR4/Gkd/N6J3s9Z8Rci9TJlNPSePPdWRdytzYVbW5IKfix9V9od875MftH7yp
Xqvfy9mnBUaJeF4AmNdXp9Y+59UpMwSJe9FBcBGAbRmE9hXA5TI6u3NXu3jH3F4Es4EPzny1CM4O
+3oeRjLg7fJ7zKVjBh+Ix1w2jWQlhjPFKh6UNrFxMfUAgWxTQDkR8xRjjmFURoFnEewZz1NWTv2S
om0Gb9qchlE5HrJEFDpsRoLX1fC4dd28ACqnxWpsUvh6WZ2Sor2H1H0UL25FzOD2GW0/U1byuGud
5pmWd8DG8oGpDsBlUPBGlTcjKwCocjd36nOnTwd5kMLEcHALJuQB5NG72z9CtGbO+6AgF9Osgpsj
RHKVsdx15kNmfoqq2pPTL7dliY6Q/X3lCcaxIa1lwLKSRfVkxzpYhSLIroiWwzkbOV+ySTZUsJXF
yteCVp/UFpD7S+11UXogkvR2e0UC/bc5X5HJGcVcEpLKdv1ak38Uq3dB8A2gXGd/W9AWDN7ai9ps
4au9c7oUT9o6Qen+cfni/GS4XAjmUURFrsVf7tov/ZvuOvsyIF9Fd7ou2lTOmcixYTfSMGKVmXqa
srFzFaI+W036VYvNkFTDo1Laoammh5Q0h2yp9/WiHQut21d9tIva4q6Xs89aivBfSe7KRT1KJubg
Gv3YkyVI7Cmw7fJCx8S3lOWusvvEpZjpbPTuyainc+6YLiKmz5kWyS6tY7c23Cgq3EIBP7fd79qO
BHJbBPMCnHmHHAuaPtvpN7miiTsnzafbJyE6cs7l9dmc9jF7XsjF4iVLfwIMSSgb36w2F0T9Ah/O
d3CpJO0AJIw4J5VLL2oKr4Z1At4e7UfjZWx2/fh6e2lb3AtrJeObuVSTOEmklSxv2H5jFOHoFaCh
et+EyrFxQRJ+MR7qv8vWXN0gP2xLU5N0Zt6zPBurmoMkBqg8mPYGiHlYfRbhhG+nvVbiOI/XJwuG
i2QHgR0Q3ygQDqKQvQ3ZiKsIvVvg8HhmNb2wihhXMU5wmY51YYcZpSLH8D59f+Oq52dopQlAuHKf
ICG6oLFJkotXdK29zEv3mMD6Bsc8WnS601rDpWbkLyooVupGftIr45OZ9XeGirYrhFxq5ewtud/3
SRN2Xa64hWUf7bYODTX1W9N+aJIJM/+9Ap42GQUsGVQcnX6eKj1Fpcd8iCwKyyueaGrk7pinZ7Mo
jxPwS+KqfY2JdKjbGaPa5SM1UCBrqueyyPx2GkA4ZKgVGAHye7BK3+sKCR0ANqok2Vcz2DTBkaZ2
P8Eo/GJmyxH1Mm+sdU8CUFNFHa/om0+WEn+rq+8F/EhpoOZVzOSEbff7KQH1w5Id0OkZVrbkz2oX
9Frp6tR8jurm2GH8CM0hu76bU1dCAll2yKuBUlc5d76C/9wO411VFSCKtEKSKYFZO0+jinewhE1b
+voIjFfFBQVFSFJbc+VqcG2n3sELgiU78TsTPS4dDWobtNkYi8fbYepdY4r3vWKGoMy6OO0QOsQ4
Vtb4uZSXgMjafo6bUFNk16qyT0Ze7obYPMjScJFG6uqqFlg9BtELPXMpolNLBnBnC2KgyfZlMwqs
uNrNWf2YSc2zZc5hnCBeHhqXKNlhnga/NJ0fljI9p4oKQrMuMb0WbKJ1iRkeNb7EmtK5iYXCXNrs
7Dl+reUnJ2rvaae+lsu4W+b5m1L3nafneJ1YueYODbIFGPE8lYp8bHLrZ1HHqJJXpuUnQLZ2lxSM
kCpgc+1E3hMjy3E6+ltUmvfLon1Lp/krOoX8xWpcq4tyt51tJFGGp3qKHi0LnJJT9rMspq9qoR6a
NPoU5S0GTbMHQ6LPmBN/Qrp87+jk6bYfFDle7lYHYxdQrPFY85MpPtYOWsML4P2O1DekOtQX05Or
xbeVb7elbjsLw9LwTDdMU+f8klOnnaxZcL66FCgVHufzLMq3sIDyo6u4iuACsE4xY5lSkw1t9wF5
YEPp0c8ZqbhqR/eizOMWiAJuk6s0LhaL+6JB3RdhA9TEb++6p9pjfc8J+jaMQHus0S7SYFgceIQv
6YuoALsds1yFc2dYJZHctBSRmaPXni79NKQRoNr7ajkvQ+vdPrntXOdqpVxwRohBsiHBDZae+8AA
zCK5pyfyZAWtvwDKjjXFqCfHl/97VKo/NpiLy/qmQnW5wXteo49D85SpZyMVjBluP4av28hFO8WC
4cZaRz4Hk8loawB0Qdu5ra0IbjGB7vOFXo20lWbVUMwUuZxa+dWJCMdEAriK0Nw1eREXrJbX7+v2
vu0FRyFQN57QLB5ohnw3+37nxd1e/jnYwSNNBNskOA1++rlO2r43EkSEeVLtlGzZoUQdkoUKntoi
fTY4P5EjLxsDvYilKFnTGnphdpJnodcq8wCQc47c35WKRpR9fQc4u+GgePhQKudzaZfshTg6PxR5
9qaoCjDM/mDpQF6vE9eUGs9oMalYzL6VxT9ocpI0tM4AKm9JFLSgdE8mqItaqUu8slO+yipIAtCQ
2VVJ2LfOndVST44V0IZOP287ge13AUrfuq05hizzljJN1EzVBYyR+YMm6UDUfrHJm1PLAmezrQP/
yuErqUqiaPIwzkDpKisvV39I8jPmnP9GiK2aaJpXNE2zOIdmalYz5DpgXKHUF0tx3GYh+zIW4d1t
WuVKDOfAxlYbZspS4Ul91tSw0kS1tk2zXAngDkUfnRqgQQjApwzDUAtFn1VQTa+j/qkRguqxH/tB
d6+y+ASVSWitJCVk6V/7YPH1QNuVQMpSZG9AbY/Rv5CLwdB0hOl9wTbyeave7qax7SHZli0vcZZH
Iy3fbmv3tktYrY7LVc2JYyb2zMqzl97yWCUxAXuo/iDd2WcXdNiACxjuOiFYwBY8ga7bpqyblm3B
uDhNtKm1THkDFUFEvjO9FIRezak8gYSevdieis+irNymfa0Ecjo5T3lLJ2tU/DgKtMxTzNI1JCKK
xERSOMVUm7ZN0UTLXtpz0PzMjlnt0s+62wUWKkGM2InYgSY4xE0XdV0af8vSniISXyYAmSbKRa/z
sEpAqtCQhwXI4Lf1ZdvwHB3j7HAiCt+aQKeoiEBAgRr3dOrVeynzck0JHPlgzvpf+aqrKO6yyiaH
WjOz8WHCJDMaJ08kFdzu25la+yqDHecq+yZLRmxk6LfwS8f9XczG6NmnfjfvZL/Zi+aVtu35Ko2P
XbU+jZUKm5dUrVsXi6vNtkABt/XvKoIzq6yL5QSUqLhoUVixewLwodnw8cb9dFsPhDvHmVPSpYXT
tovyPpKqviMORH60Y5nKZCearhGtirMqrSIpcgmy4kt6IOkXBEiadLi9IIEIvrsgMTHkDU4SiGgC
ogad/Jhkj7dFCI6f7ygw4gjN5ixBRco30jz1uiCvKFoC58qVxooqvcISYvrT6dHQ3O5TEcza+4/8
eBv+q2B8N0EDETqVcO4ATD8XKDXqP1t/xuwm2Zk+Y7GUw9TLXHZTIp95EY7bskXcks95hSZviros
bMVffrwDqO6R3TgsnnVkw5uiwhHTq1vC2I6v3ENsG5ZjV5jtTQ+Ykg8ZTBRz4SK/sO2/r3vK+QVL
7iTAfaI+NWTDLosmL2u0fTSgwVgX5fxFOsL5h5Hgsm8TOLwJ+PB6OAJ1MN/fVvPN1TimZugWMipo
Df1z0wo7Meyqwm0USYa7FGfTyvxej90EcfxtSdtO6CqKv/jSuUT7fIsrYvR+c3TGAYidMFsbe+pJ
dErbeQ/AmjjgNFVRa+L2boqVpFBLeKH0PKAD0dzPucswJIGp6BE/uVie/US/GV62q+/Liyidvuk9
VtI5h0sXq5u7nDncXPIydfiUltbn2/u5qe4rEdzJyTkKIBWBCPmYhMmxCYuDiQSSyJtvje0Ccvbf
jeR9bd31I1UonlTluTtoJxOzNvpOR4+MaMbtPyjIVRKXHhizQi0kGQ9ecnZ+gPcrlAIaLo2rBPlR
8kUhplAc54EBTZUbtYMYUwrt/YT+VElG6y2jdydH8iIkt9405tU+an9a2uLkmGhNcV6JZHu0nM6t
6rgjaQRdDSIxnMst58XuSr0GmIYcUOM4oeVWNGMssi2+P4sYVZSOPV6/oyfdM77L8gAg9n1xYWVQ
1r1c/GRKwhC30uNfYF78oY+c/23oWJROgwUih/sJHIQnS/kLJN0/RHC+YyzJQqQSRzVrlZvSo6IX
aIgRwfMIfITK+YhS7+tRA+CgH2lvqvKaT4IIRqjgnIdo2iS3sxjL6AGmaezynVW47ZvBwPlC400V
hOcCf8S3auWdZLdgVEce1Cwuadpf8H472ZLiSbp2mvXxZZDTpzyuRS1iIgfFo7QDLMzq7Vj93y6b
ixOwMVKQXYRCV7gZzlxNmEfjkciQyG0GjzF6A8a6GUlutgeb4IGF0aKWVqZkH8KZlTDOX4x50uZ5
heuygq47SfIVxDCYtZdACNx4mAASHJ9IW3iQ9ow2ZmaZaIcynvSjAZTlZJ++spps4SfCadLNTIYB
wh7VRJlFM3g0c3Tr1+PYQflT0DLu0SniVZ6EpmQLahpfWMZ+9NMQTVmiavCWf1wL5tzHoiBMHAtE
icqi7q0UJbdGekzb6nD7dt4y7rUYzoWY/TBQzNwhYxKpbiUDoy8hL7dFbGZl1jI4ByKBXlJta9j3
sNPeS/b6gdXRf8NF00vuKT9vS2Qf5FVyLZBzKF1FnGlKINCy0X1SB4W8Vwn1VSD2DPlpSUWJw63g
dCWP772oi1oupxlPcDo/LPM5GVBESnYxOlNur0vZXhhmz1VTkwEtwdmabbQq8O7xTmGxVPqMK82d
azc6LHvt6FAQdcnnPACJYIoakiLQlG2FvMrmLmxVldo6UrGp+nIYkePqs3Nnv95eoLrluQz5KoT9
iNXbaMZkjKKxYJG14zN6xPjoBNlxOjFICkYQvwTTXt0BNtozHjKEdmYr2GPRMjm7w0sasdaCOmTV
ANOxwghX7+Zq699eqEgKZ3Z214E6rill3yQhkR8pCWVVEGBtK+V1Kzmrm1tdBvs2LoEF4wzpc2zv
m3pHO1FuaHOCYn1knLFZRSd3cVwyVkt7PzyDBwQDwwB9G/3hLg3ie9HttpksWAnksUyLzjbK2URG
AgBSbUB+Wif7QbkbjvkO6AwhI1mz3RKzupoHSNrQ00UDk9su89+N5YFNQT0PwGHTwoWnf25VrxeB
W2zecAYgcRyWfcXdw70vhla3ytFO2EuGtTjl95HvYGb8wHpyrTdZBKu/uZ6VOGaTK5tbGhOg+rah
+GV2rqa9EFecKcAHb7z6Pue05Kozy7GDd1Qr49jBtbngWDnn+uQ26Lpz1RLJ+To9qEozCqxMJJmt
fLWyTNczK9HxUMuRaWn3XchiSnEGdrNJzAAeK/hODAX/cNZsJoVdgGj8txwGorNYMIDlnwrwr0kl
WNSm61gJ4+ya6FE8lg4mACQM/5vxbq4Nb5xE06VbUZ2harYOElBHs3hO1yyXM0UBXiZG0vF4qqRL
mWnoKDKXXd44X+JC+nbbIb5bzQctWQnkzqppbDXXdISRWiIFJYb6HXS0YOY0BHKg61hlYBig1+zq
0CSa6apTuqcK+vDID/A6HvrBdpcZxSZH9vGZt6jRZzc2MLcgSxEip2+FDdiISX3ocxVpjumtn10n
S72+MzzNt9HtkY6pu8TNvdO1DgBrJG+y2ouZfiMlwHjmX0OTveXxFMQUnetzfG472/QAk74vu9I3
ksmzyAQkWenZyJXHYkb1Tp2eCynzDStv3aJrXsc2vavVwceM0DPmIz0HyK2OJWqj2Y4QAHaONzqO
7gMxgVokjY3aIobge4+VwOA8qJt8HVxwt3lT0O96H5dOiF5J2RXBZmya20o250jGuWqacYDf+p3Y
7ADQxvA5/oIHSjdWYjh/Ylh1qS1AQfYRKbgL2HANEdwj07UPuriSwOlipxV9TztsYtJ4tXlOx+fb
yr7t4VcCuDCn1+Yc4T3DcG5c+8jYya1AegGoyK7wMbsd3ha36TFW0riQBu9dWZV7dDd15G62zrPc
uMUkbBcTnT7nBBW1lya5AiYTyq+zN5wpqExUj6UyIz/eJ89z4qb/oDcbnB/SQYQcLdxRzisWZR01
g4q5Ie0+PyTIyZk/83eGUHpMdiJpm6HVakPZVqzulUnN7MIEypBf1D+qXnYzDWujntMIgyuBJvL9
G1VGaCWZMCn6Q9+D9gy4AjbaAgz3902mPTgPogn1Tc+vW6hfaoqpaia3uKxbrGROKea+lnsJHnRR
QJS4G82gzjLvtmJur+5fURYbRFztI+DH1KhJcGjm0n3PC+ln0i3+bRHbun8VwcVSqPF10P0CZDCO
15dnNUE4LJgi2X7fXnfM4vxeZdd0HCmWwRqgihAAGrWbn3of75R9e0rxIBOd0batXVfFucBikItG
SsHclb7reoPARvWz3d/UdVBw+T9VsNj5rc5nydrZUTo4jkw5ThT93cdx2N0+n82VrK59zhOi7h8p
cgccEHUo7od59uylytzBqH/hVb1vMuNbCbyfOVEFScdNvVjJ5Xyirbe5KllwVY5zMbPvcX/s/wYK
YR1CcQ6RzsnSZTGq5jZyR3VbIRZB93NUC3Zw2/WBCMCydQuPhQ/vkcwsehXzugAcQ5Dznu0zfYxq
omwKkNDD7fPaNNmVME7XlQnTZujgQO1jUgO1R9VDb6S/emGthHDqLfVja3YqhGT0lcyfdBFRD7sM
Ptzvq+9zem23tjyqADv1c/2HioZystPoqzw+0nhXJq+3N2xb0a6nwym4kVmA+7A6YN+pZ1s5SfI+
J4L7XagBnDInkYK+jxIy5sfkzj72eOk4L5PXHgwv2YkIWkUL4tRaR6P2nKMT0CfxXWPHQV19SVLH
vb1rmxNsxuqIuPscyS8CB4Cn2//CzTzZjwxVOfIxul02bo/EKwDHXNaM7hzEWAPbbul6auzvK8/X
UqnNrDrGzXRZduar7rFWhMGl/1TeELbAHR72+X7em5/FYGCbdYLV0vlbsZ1J1esdtFM+YskXAltm
t31xL6o9C2zZ4u5Ge1go+Lh1OA7Mx6Ux0EVkWZCEEong3EVnEjWyMzZDEOehmiV7A5j2AlURKKTF
eYu0Il0a22g2bIPsTkf3ceYZAUo7aJADitoBYN/iIqnwkDgXYkilQusSSajfNzA7JHQZBulRCIYk
2kLOgZAE41Umg7rJ/ll2qMoCI1aL0foH1T+TkMHRxd9v76hoQzl3otM06hRQg/rZaCKatw7t2N5H
tvDgBG6Y7xvOOpqMXYmCWBuYxyLoDskpAdpEhkrLITkonuGlqKerJ8xi/VXOS5MtBVE8EjYqZ999
1NQxYdB0Rhs6yf1gPN3ews1Du36fLzKOJRh9ywVdWZPzMo6f7Xp/+/vb7/yVAM52aZqXI/DgIOAH
u/TLd/Rm++Bc4pforO1J2OyjoDjJn0Wv703lWAnmLFrv+sHqywzKQU95dOro3VB8ur24bRHAbgUj
pGwD/O1P52tKdJTMERqf5LHbSAAsZhGhqI7IvvIhCIB3+z8p3A0z6UOJ8TOogHnJn9lwkwbyVJDD
gbRkCHQf7DBB8oMcRRma7cVZhm1qDoAuTPb31c0SjfG0xBSBp+l4FtqF0243FaJ5pk0huiKreL/Z
qFtyLpHaRZd2OgKoKM18S4cIdRd1v24fE3MDHzZw9TrgVpIqVk0LloexpMe8PWiYETS7YyTijNw0
JQODBbKK+8fSOG2YlgKDSyBpwsPtLi/DZaxEF8jmQvDOeS+rOR/AxpvIMqTJRETT7ZynOMTc9ClF
LUF5tJ+zwxKgRP85wrtEIHZ7XVepnJftJVnKMoKmuZqeHO0roniBgE1gR2O1Lm7n6Ny20jSxXCAw
TJFruoCOJzDfLHQPLR5rrrCD8vI3LL36WipnV1GVALSIcbGV5KHKjvX43DkPdfIySveq0btVI3C1
29n31TI5X07jWLIBegtDHoN6/l5kYT/cy3OMVphHZfmSzV8yOzQy0fltR91XuXxuxiprU4P6I2N9
H+0XQDNNYXxBT0fQ3peeENaaOfQP1gaaXGbTFiYbOJO2lJnS2oGS9sSzH2Uk1uK7d8x+BKblybib
4CoDBfFOd9F39S7biaLFzW4qY/ULmEKvPJcp9YtsFfD8jFMKOctHZJaXT9pddBg8BlGOYh+a3xyf
BHUIbjhRYXbbXq4bwLmbrFzqSM+RM3UwwKQay0HWNcEcwmbUv1ohZ5KtqpFGicEwkir/1OopAiRE
PN8R67HAO3dB27tTCLqr/4PyXlfF2ag6LzWlJbJt9Qh2UvSm7XPUjpAVRjehHPYirvJtpTUVU7Px
fjZsnYsbBlqqfdbCac/HaE93xR4eFZBtqct4UEVKu/2KW0lT/1QZjXZOhz4MZiJjIIE1xSVPqubq
T+iTQDWCwdqnnvkyAlU5ATmad/uC2g6SVuI5m8n0hiaNjNJ08sombUHJ+ysBnUr/5gRNACLvdwB2
NXQOhqjZa/NKWUnmbCVuLVIgSwKoo/k+ixN3AIYA2Y8Y1P5/LpGzCmfSJmnUkHtk7xDjVFw0OKKy
c+PzvCseGGhiyoDidtqD8SwQzT79wSOt1shZS9l2fZzkuF7IgXHBtnvJS7+nfndKAMyueCUqrVPn
C4RueoGVUM5exhKPrmRCg4j5VQexXfZIMGZahsUZbVgn4Oz6Iu6+7ezuSiJ3n5nd2CAVAEqL5n2m
rPbSBmi0tYYKrw24VuCc1G6ifru9TtEyuTttGAuzMwzs7dIdM/o1EYG3CPST73GPtTGXc5mFBpPj
2frsDyrdLfUvtZkPt1ey3UF33T+D8zgtMC2aCllLNCNiwmbXukroAFjU9BfDRYeUBtwW6Zyf+5Oo
SrPpzU1DtnT0yuElwe0hJlfMUdYQODJUMzZnwcqR4jmLbTP4VwwfBtS07ictBi7XYL4A0z4vfvZU
oPVMqT9a2lUEt4Vjpc+6XGILJYDk150DIKMRfB3oi2qIWyTt7vaRiVbEe+0sntsoxkU/Fi1C+v4p
Xl7rrhAgBW+r+HVRnHMuVUcxjBg1jBL1yEZ+S4lI89jvvLVt7BesAhZg90gjhtNZfmH8x9otoeQ1
QfmKFhCkRUXatpnMwGML84uGoxp8MkMbNU2XhwoX+XxvLrkHuFIXQ95uR3+YyYvc/dXuXcXxXimx
WxXtoVgbWNjKb6VhCG6WbSW4CuCsB72ntlFnM9pM9KAniZfV4SIixN620H9l8EPQyZQ2I5jUWDDC
kLB/j2z8rYVexXDmk5uELA5FnnMcXwDuYamPs8hfbzcuXo/f5mymNnNzrAZMW7WNy5pcU98JzHNx
6O8YgKqy17/gPQLK5CqE1wvSE9DLBE5i88AwXa+b7K3s6OzvK20v4jbSUxODRE1fg4LDj3R0f6ev
t13D9m1o2bZio85j4VH8pxSzHIyl7dAeaV7ABLiD/5GCDINSuyVQ3flz8wKAlrfbMrcXdhXJbW1e
K3qeT3jfkQXIDvet/kPTPt8WsZ3OXS2Lc0atNHboFkvRIlGiTmdKfjwUwViNwQgEuayUX02j8qrG
9ksAYQlks29/cFMr2ZybGoyijFQGPlMghnlmDRMsphnKux4jkHngHCRR9+l2C+VKJKcrrdKqg97h
Qkn+wRvH+OLs8gNGSDCmH7432n6nIZqkbTdd3OYVwN+ofAgRfzZDEFtVwdBk6Gh05BwMfNcQaw7i
KrsB+Nhs3/c6tKmp0S6lpcS7vckfLhvVtICYa9jAzZUxZMe5yzpV226YctlP4i9LccpsQQ/A5vfB
/GjjJadAEmcW2hwBS1LB9zO6l6Rz3f+3yDrs96++z9mAoWZ4/CaFDGzh+0rZxcW5jAVL+BBkcCI4
E6D6LHdKQtFAJzWHqZqDabRfjUQ9ktj4ijeGe/tEPqYTOHmc2ke6WtFYx5JYq3cWu+Vzo3vzS+V1
IbOBCs+JcWfMwGRzweei9WiMEr1Pt05NQwio6gqQRM0PKlhNjWl2nezb5T6SDsooyCcIvs9H2aaZ
ymgahFbYkRPqWbUjs6jFVSSCUzydxHU/DxDRWL9q+QuQbgSW8yGuwTGt9ojHKsqUSDbMFgIQYvee
M+mH2lAfzWQ6jDGmsqfsAUng3L+tHB+byjmpnDLGkjNGfYuTaQN6QJ0eLnFwuyOb1sN73RfNNoh2
kf19dXeivuZUczLLiHiPiX0oRXDEH69Nth4VGX90ZNqYIuKerS0xEnM0TQC97LWdgfRy/l25Yw9I
BiUpveVeK8r+frg1mUQNN7TmKJqj8RUuJ6pJbdQA6FejAqMo87EyIXESjSB+TCj9KYevdFlygTI9
SaAfTYi0pZtnZ8W0vDIHyu2TNZ5N4td97BZGgFZ3gQ/5eG0z4Wh2RVoSL0yZL6bkraLqo5bKvnXf
HHB0F9bz1x/yoyj5+R8kgalIATmorvMVla7qu1RKa0hKXqoEFGza06B/kYZnyUJDgvRaK4+jKfDI
m1ppKDo6e2QH9xZn22pW4EKjkJnH8cUuiqBEP4zA0D6E4GwHLRW5UhO9Spg5+FPz9U5PwKGpLXid
K5i97PfKYdoNfoZ2eeJLXv2F3Km72Bu+islGNpcHTnFDYYhxH1BfoomO8qLNoHHLPk3GaYqfbq9t
0wJW3+eMuiF2rNkAZ/d7dF/3bdjRGFyh+v62lA9hDNvAlRQulIomAGzFGaRgjmEPKr8dATNeQWu/
JY5/W5RoQeynrLwUdQjYrOpx8eVsDuuFeJNjeIUiyoJ/zElzS+KcFfrrO00l0In5yJ4yU9ih3YA1
M/5NswsniwvM7KEexrRVmWM00bjEnkrSXg/FBRSRtnGK3lGtShPFwaKKu0jaTdPz7cPZdvFXRXiP
d1anQ3RMOI50WXzzcfKJp4TN5/QeNd6L88joRlE/bAU5gG2ntBLJOQgHz9rZxEyGPx4nX3Kz4+/6
k/gFLZTExZ+dbE5DJ0P1hl11Z4SMasnAQQF46m9CptWSuIsffU9E7fRhwfM1C/p5ctPSCW+f1LYZ
GUAIY8U7nY/V89TJqTSytcQnbTzb0hFYsbdFbCvbVQS3XU2l5pTNzPt9QdxyuKOAZrotYdvtXCVw
+0R1AIINjbH4VUX2CVVO85ju2gIUvskiqFFt7Zcum7ieNYCUmDZnOeo09Qmg1uHV8qMxverNl8j+
H9KubDluHNl+ESNIguDyyrWqVNoX23phWLaHOwnuy9ffQ83tFg2xCzOet+7oDmUBTCQSmSfPEQEW
9pazscFP0E5tBwqADPleJh9GFpRWAkGNb80iyvg/98QRbzBCqhqUkHVEhgvXBbF0WQInNTpSCtBU
JSZlvcIJSzu8LT3mQPDNT3zQQTiXP9dudNja5WL3HElpYZoZ0qTH/OsKU5uurBvdDQ9VZav+qtgn
iQLS6mS/1RXel4pBRIUoePLyfOISGC0NFiHi6blrfW1tZGRH9cmMXEyZ+BKzRd9wL5XQkNv9ZY/b
2j6BMkQfw156XHlAJ6iI1MfKN46CrdxdF57ZQM9gQFLR18O3CbTtSOosXK8Miqai4Uen0Ac+8l1m
MfqjJyISMOBNVQIsjcU5f1QpRUGmCUmK9hamzzX5fnk1u8/gDwNAuPy+mrkjmq5PCBUrnz3Umt0R
Ig3DYfqysgyEt9YJFLG35Fi48pX4+t173G2NcxdIbk1hqBra4nbDo5yqUOu7Yy0oe6vnlnp59Xx5
rbuH/O+9tGQuKrYN9C9kFXvZQsimLKjdQIvbBK8z/XLZ0G7E2hjigmM3K21qqfBEyfg1ghm+PUKn
RRCAP8sfrMdrY4Rzw47CL2iHh8/6pKtOVaD9bCI7Osr+Kmxu3CnMnu9FRV7RFnJnLI601ozWu2tp
71Mw11C7i69n69vl/RM6JRetWimpJcvCEVsJRNrEUT12Ho4TfLMCIRU5ddCkl4L2rrkfjxBb9C6b
37s9tzvL5Z8MQQQMaUhriPRNU24SRfD3Re7B5ZyqMZl5SOD1Wfc9AcOv+qXvBEFq/YmfYi+R8TJV
ZYN+QvkVRaPHc49rRu5yJ5MeIno19rft+AjdbNHVsh7SS7b4j9XQISYTHsFts8h2AkIoPR0t24Bg
eL9AB0S1Tm1fXhVm48jjeFaK8U+SETyJQXKvgAH4E9wQgqbQCRtilE+UazIBvguAsjEex/T+smPs
friNHe7IZVPMJDLDjiZfk/S2ys76LEh2Prer12O9sbH+hs3tYmVDWEDdAiHxvd2fgPst9Ovrwukw
dDCe/119Gg+Sf3lpuwd7Y5b7iCxvmzHuYZbM4K0dm0PKQMhWSp65WIJnw/4uohxloMGqfh4R7tJU
1UeE4cE4aNJBbw56KXD/3RNMPkxwkX5JB4i/o1MEUkpoLsdSUJP6D4oj2sYEF+N1vHsrgFPxcJyH
16HqDnJTv1z+JqJVcO5mMEXLCgPfpJHviPlkzQJ3Fv19ztWkpZ/70kCU7YzWjhm07EUF6N0wpKFP
hwzQkj/NcppIlNISCpJuw6rMkSL1V1Hmp95i3iTNXl9KoqqjwCA/u0KjUaYjw5JS9cWyjg00c3TP
SGqHxqKB493d+1gbP71SUzrMdQc3JmMNeLhsdyI5A9FiOC+Ww1xvSsjDuimNbTV7a8qfsfSI0SBb
VwRBXLQYzpuVSo3SluFez5Cfj5Hhl0Xr/YE3b/aL82Yo9WAYwsCtmiXmlRlHAetFJJ37q9AUVEnR
Z/sE1ba6KbRSHWfSJPdhdaazIC8R/X3u4u6KNG+LqZWBSQDnQ6+dxkkVnMndOIxtIACm4CnD69KH
Pe1GeZJlFAe8pNTtcpTsykyc/u3y19gNwhs7XLxXs96UJWnAg5c+aRJEkfIbVr9etrFbm1+/6V+L
WR18c5fpLEzreAwX4B8HtzvWQdoBtVa9E8lELhEE/d0ikQYAzLpt6OnyEGWLdRmk3EBqVMvjuRjH
U5HgAd9ZimfU2Vulqeder14VYz41QyVokO4WLbfGOfeO417VFwtJXXocjuXtvweyVOTimP8S1Kh2
vx3V4CGg+gFFypqQbbY1k4tZrgAsdcFaEyUJFANvddG7cP/bbYxwwScsZ0Dy1t4hwEue8gSGiIeV
woM40zPYRZ4ve8qu12+MceFHZ1FTRCE2j/aWvXQHiZ40PbOT+V+X7fyDi6AWsTaz1U+YvCkHPYkV
oc5Tk6eGlbYuH4vphrFDDlCbJLkUgltzKsIy7bYTNdAq/7/Z95+1+WKqnoIJecCp1u4VfwltaO74
tRs9QYJrdjtnPiiCSLVf79lY5HxkjBIyWhQdRfV1dugPRF0vu66o07qThzcTxPFEvJa7XgnsD8b1
0c/5BEBTjIF1Y4fDrs3Xsnbf5YldpaJlrY7w6a2xMcJF4DEZKeA4MNKflB/mv6AA7HVXy4Nau8XR
9JvnQkRQLFqV9ftZa3SEC6Od0EKXr1tMYy1HXf+T4/yxJh6FRqIw0ROCNC/VI5vWjxhiopVoWmT3
hG2McP7AGJvVMFngD/UYpKpxrnXjFIfk2KWJCBS+e02uhW0NKDCQN6x7uvH2GbrNmtohPqUUepdq
5dbt4AkO8hp+PjvChw3u/iolDEgPFmy03vyOrcyc6FyfVzw0uxZVPUQL4u6xQitLZZ4QnuQ5d0yZ
OGTSBM+J3UrYZs84x56pEUYWQc8rU55UrbJz6V6Zzkb1azAfp0j0YN5fEPi+QSdoGeQ9Xm2+UJ+3
fVHJqB2l9HsUPuvG0+XP817G/vR5DEUHVbpF6CeYXlwNdZEMSPwp1NTUm+asXcd3GtQyzTNIxZ2V
0bx19R/yt2HF6gOpHz+vQzuisvfu6d38DO4Sa/SWhkm5VlqMr4X0sLC71hQkbPsVfYMqKqrBhvYJ
R9bWTc7aUFlrVaNHzrKjOgUKqL2vQnCDOJXLwDckWtj+jWKYAB7g/l/xQ7+fMVQwU8iEIZuW7xe/
/166Ky3sDwPc9OA3ij1RSWw3fJhIrHHikHfwNLSytoRLpa39kTlhdlF1wZTMsWvF8Y3cMEFA3PVO
QOYx5YvpW4VnGc00OW7iHF8NjHcQQBp8JkmHyw66n64BLqfrho5mDM9xaLVsmMsQ561rMfiNkcvD
AjwMlB2J0wWilsHuQ25jjHPDelKZbFaAtgFDkRiPslLbsvqSNaexD+3LC9v1+I0pLpNqrKWN9Rmm
2uk2Le678k7pBZwKuybQjpBVA6ANfKHfXa9oVgK0DpMA8fIYSoFMzjMVeMC74Man+PFhg+/HqXFH
obwM916HXlSvvg5P0c36gugOrZO6wPw6SrBmo/lB6+z0AMHRoyjq7361zW/grswYo5C6QnvZjabu
ua26exnq43aWLHexGt9Keiso/Qn21frkJTNb6rUZ0sahl+nJsUjZoVvy42UP2b1prBXygncSGpBc
5MgxFTaFUQUWvuZFMh8YWAjlM42hZ/u9kQfnsrH9NX0Y4661FoVZ0wrRu20r0y/pYcQ/VmXsXray
G502S+I8Up9nBC0F3gJV2KR+Xkx/XBI7Di5b2Q1LKC0YGvQ/VJ1v3S6KoUudjte/otKDqrAgi4Rc
SqtPffb7DxtcWqOhDz1ECVBzc6a8kqX5pjD9i4V6WU+009Dpty2a4ZC2rB6XvP8CYT1B+NjfyQ/7
nHNUjLBSKvFQiVVAYCzmptVVg2lmPfmjT/ZhiHOMOk7G0uxgCFPxtjm2TpTKjtxMdt7+Ubj6sMQ5
B22MdrHwYnbjBpiyQfejqbySqlmwoP0b5cM9eCCiGg40bWe8FLRglSOfDsvD6IOx02kCkgo+035o
+ntNPJW/ZaHeqMjI5hOz9xq194nJrswlC1pleJLrUBAyROa4yKSpSQUsA27/3iwcKb9NpENcntLu
oVZEK9tPpzbbyF1gtGNzPPQSIoY3AHSb2mgLT276rcdocvyG90R4S5wUeAVRSrUfqj72dD3+m5xY
7xJiZgW+nzx5hXSDJr/ditgA99O2zerWH7ExYuWZNLUJemUKhJ6WM4Y5MWqhQTLNbt5nkEWL2i/j
bAxyAUWeFaKFBc5ZXiETXymsuoPxug4/YyrZF12ZgvDBc2WEUWdqpYyqYsISt2ifWfpUtzUmLERP
TJEhLnwYbcxC8H9gHzWMqsyTS6uXPn6d5MK/HPRFXsFFD02TDDWeUFKm0nc9iuwh/9KUIv7+3dhB
13QCEGJgbXm2YyZhgnM0106PO7n1AiSddreis8vFBgXR03+/JPCXQ6QSbRmL8Hx9mlIlbabhbVZj
UNQg/QEDCtepLKQIWg8Mf5dt7XBRo84SsLN0uJVHZ3LRCO6/M+hhdrbxWuIF6PSxHd2KpiB3D9jW
KBc+2rAJcygILWCDXzkqWtD2SzdgHwYuu7sBfbkgMv7Dl/vYTC5qGHSKjaVF0jYDArmiLrMAqenJ
hMLUf019iM7wdmlc7AjNhNAOUzJQqQQCclF8uZ69y64hXA4XLiwMPiQ0RFlllcrA6BlERn69092V
D+qBCVHtqwt8dpFVI05fK4b8kABkMlhXFDhd0UvnrhTpoJd9IsHsToE4OO0vDo3IVboEMDue18mI
0yKGCjkesdJ4P1vS7Mg0fyDI4pa5cbtoye0QGENt6cAppRzVURElqrtHYkW5m5CJBak5l17JSTV1
M8XrrOwqP6JGUOiNK/iEK2Dr055ubHChkelMqU0FSL9keDDT29p0VMy1LeR72H81ZNyncmHTXDQK
sRcnKRq8hgwEI+RvuXOng2S/kU30XrT++9S1thl7KhFkcntpCKUrddU6yYKBzN8vzwwJjkQbpCG6
qtmDDP/M7Gy8KasbWcSdutso2NrigldhZd1Y6mh/qMHKUzKBdJGe0MxxRBFk1yU2i+I2zjRDVW9H
uMQiRVfpYnhZ+OOyR7xnnp88YmOCi1FRKUuzpa1gIB1qhcOEcbY6i4FaJHNql1rjDrEpgYXUqMFr
U2agYsx8cOEHUJENBmthmL2WB1uS2+Mcg0GpDjH9b40DtXMGuk+EeXsCc31eyakzzvW5bb8R2v6L
aPFta9TXcRjDiqq5sxF9v7yy3b3DpamqKmaOoRTwu0OwEej9cMGBptoPXT8PhgCpIvj7/PxcL2nA
jqTIRfPknNND1X29/Pt3k136sQCem0JuFdOINZzVKLfLo2QD3/bL8Fbp0bVTszIQrvyKIgHQ/Uty
Y5ZzbitXrWHI4RBrybJ+6AN8Zye9WfkpVv73+UGwzNWHPzmgvooCYD2g2uDCXk/TIqxqfKcV02Si
qe2vAP7FYXjK2vOVuHSzxrhLBrkYOIWkSMwCQK1Ml05qPJwgke2YNTKOevQaLb+2zFjgK6uvXTLJ
+WI4lVbcFviUg7+yUw1XCtDH6kE4cyHYS37Mw0i6imoW9jJ8XvntkXLYw1vmkKA9T9clAOT/27fj
C6VKw7Ku1LGuNRCONwnQ6r0/eKva5KoOL7K3f+T+dpV3noPNA0mtzNCABJjsMvlHnl6TJBCsZ+/l
gFHbv3zxvfK4MRDNUxfLCdZDHtWT6uFqlJxY8TpMm6/en0DTKXUAiCjeBIbXQ3XBQVQuCrfJZKEQ
jA+3YlpniEslp5WqiJxArv8sYk7f38aVOR1jiWh1c7mirCsjLdfuvap/rUhtW6nwob5/xj5McKmi
MXVq03WooKvB4A5P9SE/Uj87JUHrjq7lqLfZk+Kt1E8i8vndNMBYSSbwdsU05HpCNl9wsJiK4IUb
E8o+LgofrjwkfpFOD6zqHwYjEtSi94P0xh734ZZEReE3RMG09RTfGmxIeEKEjzxM+HbxAQpva9NR
fBJ2n+50Y5f7hqTHfA3NcRTS4zoqUgfhHbvSMK1R+fIXEc3Ubv62McZ9TTKQqp5VFB6VVdAtfclN
ZluaiPhBZIW/CPQypi2In6CiPF8NdAxMoE1V0n+7fNZ2vX+zGC78t0ldqOOMM26Buj0Dkk1N6eFP
TADbhGsUfT8+LEbg6IjMEKe5r37K8Z2aeJf//u51gnnlv/4+d0UzA2P1mYK/rwXdMTvhVQnV4iYQ
xYn9D/JhhjtLidUOQP3Bt6PqzojPw1DYi2gy8TPbx/pw3ayFO0BKPGu0GbCW7GXxURl9lwStwKWe
X6l38q0SgO/WRz3xvr0KHfZV1Lt8Ty8+Rd6N/XUTNgFj6Umfqgu63XOxnPS+95M88yYU8KtaPkuo
llIJSspafN+AbaKl2cmwCq832KMG9YfQeOvU6ZnKy9fLX3g/jH1sPXfiVpWkdFbwq9QmBAGEcmdN
smeYiZsQqJ4kJBYgDPazvs02cIdvAmwGj21ks1J7ksqv4FvHhNM5lK/xU9w6usrIccgPCWbRKlo7
Yc2CywveP5UfC+ZOZYckfgBFEC7A6mYtDIo4UES+zGVgeLFMC2nw9+OmOUkJw9tldLNMyAf8Ljh8
wZ/4Sj/pWq2bxxmogjZ7SWbtqKsgQw/182hlsh1ZEKckeeUzebbDablu6vKhC8OrAvw6elk7cg0y
fVWJ7Wxm6Ist9lLj/rD6n/OwOG1VuopOHzMrfMqVEYwdYFKMupeeli5Ek65Uq/8uTeO1KgNDNiav
cpd5tQ6NitFflNZH6/cLW8IgUxuwV0N5VMk8q4xPFZEPUyE5SozpeoVdActgS3rhqXn3JVKjL3jY
vXa57CkSnn1jHVBDt+kweRDCci0anRNNO0lxKdt1R7ywbQJdmt+WybIzGRKgUnGtDOwm7iLNTlMs
f1a72Sa14TCTBiHYmnqq3RRJ7spqeFvrcmeXGNEYjfnaKL+FQ/I1GdK3mKkQXItvSFWcmE580idQ
K+sCxhYvNoZD3C832ajdaE3vaM23sq2eACo+jEQ+TkNzI0nZgwTQoDU9Q8fNCal5nrL8KlLgcHIO
SNpwrTUQuQ97yMiFGDUz3U6RgrDKbiq59qLh54IPpoSmB+UH9KMy4xBJuAvr2DFS8GQX36pFC2Rt
/FLm5a0WjldLXp+XUj/ouXWblbojzc9dnP0w2F1NYy8CGCMhPwtLvTJm8L1J8tlI0+cmqXz4y1MF
oDWrq6NVl4GCQsaUSodWzg7WzKAZ24f3mYbxzJbdmUZ1b3WPBPwWFpMPqpw/9S1Ga+rRzieswwR7
NwTeChv1qgOz7kCU39mJ3t4oMmTihgAD+3Y0ZnZoYDAmpNAVrZ1aw78Qs3rWGkiSA8iRROTUlvkx
m6yvdWUczKm5AognSC08DuUnK04w6Nu4UfQ06cw3q/lkKrFDBxCjW0+kaZxuzFwtnNwq0V0tGv20
n49SFjmWAhlTAMLcKLbsSHmlERwq0ewJ4QUTA65u1i5Qk3aC0Fs0nV/N6VFvei9T9FcIlvtdO5z6
CoPSWmpXlnUYGvy/eYcm3tMIDT6jK6Cj3Tm0kRww7LiEwmcU6My1xomFJZrAVX0owsZugXOzlfZX
FDeO0hoogFR3VY3fOZZ3RsiODQ5QNGqnbNGgEdkdlza5S0xQxBom+vGaneVwQDU+m2Z5bTV9IONv
LNmPVANjBdWOMpvPGo0jW6MD2E6YjxLZI+umw9wt50KhwcwAHZCZPUiho2TVtdbWtjScIah8Z+nL
TzVTj1oWBrkGtu+Zulmaum3Xoeoy1IGJ8rIF5h70xd5Ki9mRRqFa+Y1E5SHM5KCp2alZJFsKQcWX
zI4SzufRrJzGyMGlBLdUrwfwG/UV9Q3aH5YYP3lYs+X4brFMN5aaIDRe+pwYNtQCXWlsgjEMO6ey
lAKe89joadBKP5Q5dEtokqBTi2KFzEAXFl3FEWql1vI4ddrNlBtHHA2w7MbOos62ERu/GBA8VpH7
shm9TRN1MNYHuAGYmoEZ9zIN7HTL8IRMH0Gh9PGtbtuOOHKaIr50Ttbqd4yOLhveIAJ/NVsoY4YV
SlOtbZlV0JvEA8f8Fbiv3grtbcTvN+h8H+uVr2q0tkmjy3Y79Ni70DY1MIjNrb2qSQ3atypVbFrg
G5J+ug/b1pZTA/0QAlVhxS5MXMDD8MvIiLcY4ROT69u+a7yhylSHKNeRbjpFmV2zHnQRTXs9m/VD
MlEX8HC7nzEGr6pBXX8vNPzZuPhO+9IbgVKZ6+GLbg4eDel9NjZgWdZvtPkXI/oVCFgORapfhb31
pbPIWbLUHK5bfqvG5GaMTbS4NJ8WOtD6pq8VpU+Wr1ZqXmvrlECrf5X7xtZBj8Tg1QNj51F+WjDM
gQmfR0pD//I9vnvPQvsZcLBVdJRw6ZRG6rwpciQuU/asQfhSYr9KMtqXjewnbRsrXHrUak1UR8uK
hkGD2zZzu4U0goWq2Hju3XPzfS2NlY4oV9xfG0rLBjg0IcvB5UgAwJGR6VhbQTLftEA5Ujcvliki
tVp//KUMgqtkJ1bRzRqBGUp+9fLXrs8Ryz28hy5v4i6MapN5E+4VAT6GLJoyPISgNvYw1xKQFtls
9+WPTDadBrNxgxkF2GWUOxTZWTrNnSbiJGXyrciNt5zNV1XNHjSpOA5z47OceQVTbDmqMBbY2ANp
/ujh9neKyLMcGcM8G6GMFE5vX/Lu3Fr3lzdEkIIS7iWSSGWYELZ+Xqg4mPmZ9gID+882kPBBOATo
Wh4bF+alkqOHtL7ZV77vVYIU0toQOri8jv32hLnSqIP9jGC04PcnDZo8NDMJeqtK3Z9yaHiQQu6d
ZdDvrGr6apLppMwmWL2q5scYjyKU0O50AVjEQG0sowqDlf5unkCBJYca3OIy9lSmN5jQHrvC7vND
FJ3q5t6sXy3zsa7AhjW4CmiPrPinYAN2N9pcOVVlaFSjjc39gqXt66VC9amG5iH6M1fJDdgjT5IT
BRPUACBM5EePirfyugsxFbtetLHNexHgFuYMKfp35sD8W4LX+fDOxj18X0fvJVcWaMWIFsttNxKL
UevXcfjy3KAYoB9Xr/oPWHb2o9/fkZ1vxzZMydRYgZ3+VHzXXkCC6ACd0jnFUTo1YF9S7sQEF7tr
28R5jn8C2t/ZPK7FATw8wJKdgCX7PzkxIjNcxB1VuejNGgdGC2evxMOlbphTFndK6KHC1kJAlUT/
4z3JBd8aNdfUjFFb6QqfzQ+NcmhHAWR0v6W92T3uGCC9yIfZQECDfjl6AeAp9HWMwqzCBqJS0RpS
Pt1ZG1Oc189THetqCYwKU/HAM90lCW1j+JfWn8aqcy4f770TpqOtB1fEjavzvHqRFGYYs0QGU2d3
o3lgiaBZs0swsTXAZRdzb1QTMfDldR2C2guYTiLLZspwnNM1ic9V1+qHqxWo1YTUr2LDNRrNrSno
XlTVN9l0on1nMzl1jZz5UjUciBYxwS7s7bgOMKmOCCubBq+EO0yYGVMSAJCH5HVpj8tyVrLrZnmV
dUFjfXe7PwzxU9PjmMhqW8DQNHdOPi8HdekF1ae1uMN7z2Yt/LQ0GRvKVAPoX+hqunoWWMu9Ts6t
+X1ZgrgUjYHvnfatNe7oGYsMEt61ZF9m/kwrm0y6naU3TLkHI7ra1U4m4krcC506yK/fKS8pxk9/
v4+apUc2sNJQNqqKB9r8U2XmYRzbf10+GLvbiAOxslwYoJ7kzIy5NiH5BmAmqaugyCd7rMufkaGf
qqZwUhWjJuYsuHx2nWNjkjsqHVoDkz4gETfrs4asL+++/cGaDKjHUjCUGgaPR+sqPO5UFGjdxQgg
eE76n11xncxfSX9bFbXgTO2uZmOM8wyWAmIBRs+VIhFkOdYLmUVyXruesLHAheQKvaK0RinSHcg5
ya7G9lQrb5d3bDcwmAponvFCgZ+v7r8paCc5nrw1HRCKc8Sm2a6j0u6tI0bHerWzL9vaW47xHn0g
hYeJHG45yYjxGQKssWtWN5F1zvWrMROEn91sdmtj/Wib9UwU9YhkZaeVeu1aU8l5Yn2QzvlVoUNB
ZhkD3QS/YFU80tTw/mB5ChrCikyoBezl76ZpqUYs0vG1ovJLB46KogaZg4jefT0ifPAzcJvhSyEp
x5zz70ZyMy3zZZ3saNqnAQWGRLnTkm9RJnh87Pn21gx3UsM+WpD1wy2wpqOmV2dJSIy86w2blXDv
jqZNIDTeIO1Oly+sGVBaCYxGFpzRd13vS/vFdQoIMweliuBzqFcFVlW4Uc3c2Eoz25RfiyU8ZFN+
I4+gtzQgMtlS1CUnrymst6VpbyFp5/cdOZC++Tn3KgFGfvTHolAckuWFX8kds6WuPmDyR7KNaj7X
qWZXGoiK+vAYacZLTVsHgxjX6ZLfFnjjJPNY2CTMBrsAu7pOo6Cn2SvKLR4r8c5ABZ3E/VuKdCid
aKCD2dPqsqDrszclg0xvR93RlLywK7xKyVJcP/g/6xKCE2l3nZmqbXTsyzLOmq3UndOroN2Zm5NS
RoldWHpiJ6P5aiXRl5pEUACIvVyKb5dxeM2tZLbbEmzRensoe/XZKtoff3A4IOiAeRdQFeKc/+63
BNRzYzbUALeWwdTr9kJ9CQWfy0Z2D8fGCHf46Yy6RJLkOPwUrycDdUUCRuM5uZ1lxb9satd7N6b4
c8hUtYonrKcen0sUBal6WiZZsJ694LzinFADwOvU5EFpljKP7dxmeKxp0KVoS5tOb0Z7lq0jinkC
W3sL2tjiAWpT2Ea91KbIqqKbMTppLHLa8E8utK0R7um0UhNmowQj83Qopcpm2Y9CBO3cD10WyCyg
pEk+6ReUUFyfqxpxpbF+DHMB1dXD5U+/i6YAIRQyaUtG2fLTZ5FG1IzXyBVeT25rs9juDvQ+BHgD
igl3okGI3fUQzIjpgPmC4oqLk8mM4uW4IBTrS4FCU3Uc1EH09lP3bpWNDS5K6lZR/3teUAuSB+aH
x+4E8go3tZvgP0CjiFbEXZRTA02mZcYdNvyovw/H+hoNi1XGMxhd2a1uMXIsuAX2s4KP9fFIN3Oq
w2mqYDFl5G6UmD8T+WvaJtAjyR8ivXbyKH7FTAZI8xdBoNg7wxhu/evz8egOuSFD1EPjETkvSqPN
d1nyw+Ke1le5EEcl2Fce8JZQKR/JgOzXWu4s7dpYgsuOL/r7XAynQ1FG7cpdEKGDrMZomTXz/2hi
/Qmb9I1puJKyGLsl47U+AyL19CdLsHRw0FPVJDyYrUDQqdUKE/atKQdZOrpGVHiXTewFUgPI9b9M
cKlTVSbmnBJkHKBSdKo4dNU8d2kUC+L1vl99mFn/+2anClldlKhFEOoM8msyFG/KoRqolF7ckh9J
uwheVp9WhcIBriCCXbMgt/lOIbox11tllZAQKVCNUQ54O6YATnKlCw7qpzcpZ4XbuzaxGjZCCBJ7
Jl0VbLiZDBPtM+0Yj+wcF/GhzupJsJGfvJqzyW1kZdCkG2MopU7KbMvh0TQFPifaOi64LpE11hFI
6N2RBNUiezV51kniXva6NWb+ludyq+Bial4AmwYOjX+LZ7bXSUADzZf/ADP8ux0+ktY1kjit7Ym7
KPZK8htNdubkNgWIFwBs1EGFcsGC7eMDaJjTcW7yGRYBRqi0G0qvrEHwbNzdPQVaSmBxoGCZ4Xxg
zjFd1gIm6rb13dxeFdWL1Ay2QQY7Te5LeqW1Xy5/rtWRP32ujUHOJ2gmhZHOas2lY4wMwuj9xqqD
pEOBKSs7AexUXX/+JWucc+izqYwjSTRXkZZDE+uoHidePun3NZ1cE/2raFRcJUk6R+8tT+4BopjA
2dkMhtMBw7lk2o9Uad3IHN2hHwLMVx9ipTpORXqzZP1DpfUONZP7XgWlTdZfE1UVJCi7PvCxXTpX
2Y/1rDfMGoMfhVUdw6g9LXp/rC0RUvJzZrd698YOl58mcRnqbFo0N1LlYwYcR1UVQTqxN1VS39S+
drruZabSQdGRJGvMg46ViAtyf6lUVYFHtgyTL8iYuTYkTWpAQm34jglfu2dPS/pfj1i9r/NvIzzs
TNfhPUM3EDeM7ifrCqzS2vBy2cM/k0pzNri9DBNa65hHgijaMzYMoWLqgI9/DxVrZvmfhIrPnX7O
5prnbm4pfZ5Br5SGKiYaohczUL3E01OXQeQBtIdILptT5g4BMGyCJsD+cf7YTy4ziiwjM2iH6Gsl
Z8hJWRj/M/WgUJ4v7+nuVaV8mFn/+2Z5Q91qupWo8I2GBHFHfJmlgpV8bgNxW7j659bGJDUooeG2
+os02Chs+dh5/TE9LSJZa4GzE+6+pzo4Y61cV11lBCbn3KtnVST58A9n+mPTuNie61lrzqBcel8Q
5Nj80CU375rZQeSrD5e/kNAaF9ihfmhGulUDjfbagw0oO1nefAvBt2CdBwm9y9ZE28fFdS2U9VTS
AX1LCeYHFLSRSMuerFb2L9v5/H763Sk0Lv6WZSnXGaTVXFpMh4QmTpN0PqVd6xjzcAWWj6OJYBIb
2XUod4fLxgWL5Ckq48hq+2Wx4PRq5GhEscvsR96LZNoER0vjIkfXEqNiaa65UgymnLA7p7Ko6yk6
WhoXJXo2oQAyaMSVT2A8cooM8TBxjKD2tS8iYk/RerhQwfpEUqBCiWNcf23S2zl9vvxVPuM2OJdY
P9smTrRJ2RtqGBJXe+0qO3yFEAjmx6bD+C1XAivIvcSnx8s2RZ7ARQu1mqUh03C2aDQ5Y9z9SvR/
yTli7WUzoq3jAsZYS1U4o5rqTv3sxGAWb0oSXDYhuC80Lkq0SUHiZSJI/wbdmTsfL0Z3KX8xenfZ
zn7i93fs4ytVGF0jcaRCmHSVcI5Bk4C8L+6f4/GbZQkin+Dj8PXDbkJTeKolqOkugWGgeqQ8xObL
/7QcfsY1nkOzUYBecSeoyec1+oeAWhyz1F+k/83VeKnIRKbR3GgKEsG5t7MsYMUvoOcvr2bfz0Ab
J69KA59wRzWgeyOVLAIh1Gs2gCZb0Cf/hwzswwAXA5SW0CmKBnjZLWDAL/qpAFesfjTuqbdSJ2NY
MBCiydYY9vmp8WGTCwuQ2miTrMHhGfzZGwNggD3DAxnC7crMGDoiONM/xNQPe1xMgFrQIg8MMXVl
hwTX+OOqblBgbcWtKPz8w93+YYsLDHIvxXM3IzViYLSamRlA+OWmL76o2gJJVOZSFh2Rn9lNF3oW
BVwgHv/rnvN71P34CVzgyKwG48YRTgDrIAIYDCJCvj3xb7yAPgxwKYWlsxJQz//fzwjytXUQ3zbl
/5F2HUtyI0vyi2AGLa6QpVp3sUleYJTQWuPr17Nnl12dBCt2hpc3z4xmFZ3ISM/IEO527KqgNox9
cbIZ8TZ77Gd+/SBLXpI51OX1h8vl//4KCDu8v1x0K68a6Paiv3+nP4BuyERfXhXkX/OfLRoBvdRO
XMrmNn69meSeK7mhQD1SlmTwRgfa+pgnNwvFKk6Z4GKMqK3XKEKq2JUr4XMit36W1G7VJFTDM3OC
P59BjJS+/3qNqqRNCjEmV1h6T1J+gmMhqWqbDTR08m0lUITA1Lo4nBFjXYcmGD6dYe7SdHHUkI2d
/Gv6pHeuL/NtMeI0gHMF8uIuC86yj6LqVFTVm1oIByahZTXrhLK4O+Teknzrh0dwzhPRxebVz+jC
daj2qei4fb85o1RqipalIEC3zr14nqabsnWQVifMbF4uF2a4PbEipZ500OS4qgTWB2XCWGlM3JHb
p/TCBvucFyHg0oEeaa4zJDYfwpt+X/uNUwTmc2/rqB1pH2id9c39uTDI70+bYMi1wIUGDaB+uNeX
2ykhMoGUCQ7je7GqhMkYVLfSfWXqbBCBCAnVCCMxFP3thF4shIPxKIJWmpIhN8II/sBJGrRH82Q8
6s+jM7mym/ntA16LTrVbHgrigb8ZEl6Y5gAeHSqlgmYw4Jz5RVwels6yU+zfchtRGSDiU/KtgJmw
hFUr4sCqoCgYniMFImnEYigTHGjLnaaWVRdprona6KwX0Lg4lbrgXQ/Ufh/bZ9Dz9s0MDrhBUj+C
/A6Pqfg0/Ew/5W4DhmTzBCq6b4PbnXQf878vKxG7k1Y5pEiUqMW8I+56PEOMZzHQg2S37uqX5fsw
2fJz63V7dKaX9n/LYVwsl8MO0IIKizwhzjHCfW3uk+VRix97LTDw1GpRxZybp7W8F6InCOA51z/1
azb/yskw2I5fYIpconWkjiNk4j3FT44N6BHk7/In4bOJqTSn9kav9MrPgmt6xbHzLDeiFNVeNRev
/QUcyKQR9NpklglI1gq8rNNDP+hOLNY7DfSiibLeRhH4dOcimKbYn/vqpYuXD+08u3XXnoRV9Vro
azutIrxkafdpTLRAHOLQjqVlr+O/adgcmq4KSjP1QTv4ko+JqwzFcTD6QK21XbL+UPralSfMHyCO
VFfZW3t0DTXJR3AuyXaiVo9jnx7CJPXnKnbEJPmg6dNdjzG6SbWe4sk8NnP9selSb4BUtj1B1NkJ
e5CDqJIzzN0O15xjyeLPqFISXzDzRyNSvqaW6C3oZFDEyp/b/qGRJcKfqbPKIWvYYXIfJWQcoiiQ
1m9N9UkLf173HgLbDA5W1Q5Trxk4zl29/pCZ2Ai2nme9C6I6JhyVWg0Ho2OTjlGDZzxUXtGWs55k
NUEVheiXJYzwcg5ToyxTo2Wqa6yNY1TrrsOcVW+m3vXPtv1QfDvwJgejbQzycL3FYswbM1Dc/M54
LG4Q6SeObse7+SZz0x8DNftCLY4D1STK8qELRdXN1nNufar02C5Ain19aZQRDkPDNarUHPedq4nf
BnPaZ/LqICfi/50VDjAXS1Lnmj1X4ijGDOkS2ylewKVOvkCp5bB/v0DHXghBndbgm/UulHRcKPp1
R/1+wBQ1iMvbIHfm1BYUmyr+E+GKyUGilfRpOQolS1wyFfVwzwip8sO/5q97f82aHEKkcR5XVVkp
rjDOELSU0cLdEydK2nwbXbg6BxHiVMZ9yyoOvTuCPKQEhRIYRV0wwfv6vXlK9srPxi8dY7Kp1x8R
kfPzfHW19nreqiq0WbyyfpIo8CN8g+e5j8p6yaD7i8xLUdn6UEJZxFGNT9c9nViExSGFlXVhZEJL
yrWm+3i9S9WX679PLYIDBS1O80Ia8WyJxLvZ+tTo3/V/rbz53sv4cT9DH8HkNuAR0fQtGnVBRlHG
gRgZwd+thMOEGQSW4twDu0MdfIVqeExG9dSEkXvdDDt6V6IVi0MEUR/aBqQeMCEfcrwiVzByGMpk
WxlV4/yd9IX7cBwKtBgsKuYWH45R/WFc1C5jOwHbnxVUkBnPfIrSlfIFDg6yoRUTVUa6v8ihm3BY
oCVNvR+or8ehQWWMOogf2cU3FDZGlBsDzSzSTf+vWaS4T8dFC0bRZ/qEllEXgsd+3YIPt2y9645w
HaN1PmUmD+OkyRMe4+KBjQuz4UeWcqU25ToAQLP8/Q20Qn9k6sBm6c7CnWA+t+hCv74O4tmDybr3
FjTwhoRa2amvU5ydk302PyU388449x4osu5qx7rPnVglzhGRzEDR9L3ZqNUGpciwReEZcmPF7RBU
jvrJ+mI+MU376djSuXLmwH8+uyB+fm8SWc4eTEr4lh0Gj9HSHxi3o5ME0UF6DF3DEX0QE/gYNvj3
SmTv3FHnU2npuCRSMmIKcW5Sr52iXZZpQY8Zt+tbef106SIHGNIwSqA873Gfl3DHMkJLi2QvRuyp
s/pXaKuLHFaM0NUqjC7T3BKHuZN+GLo/tmQZnLnetQ3j4KIYwScQzUAkJe8/qlN6HiXNkcHHYeSK
L9Uf2yR/FovoOCuagz5Wz5CLv7p/wcf43mXKsOrkYUUjlCx4Y/oclR//asteGwEuAszZXCawmNVo
wMxQMCxYXUOY7FYpz0mtfb1ui3D/19LOha1xnlIhg+e5Y3/ou/t6uk/ju2W8xRIpTCE27rWyc2Gq
WLK2S1tsnHmzeLHDsgo9WoK0QPGyO6oGRkDk6z16aawA4/ciIilVSaljKl2Q6gbxlqY+HYccMUi3
a0FCpBwmL0oNEvIYfEy4IY9hP/3VQ1d/fTterKZfsqqPmKlBOCmC07cy1ImphOj1q15/vRMujHRj
IS8aRH3dsClOhag54N7/NI+UqC8RwvzGHpzUZdqGCi7J0Ydmhlu6OaSkvQTCcYoTfVxeqJh/u2T4
67mB6ev357WvitmaLNwqDOJLN3kQvHoXf2EZQ8vtqbuT+owcOqhNtoD1hCXPdNMG9b6tR8e+Ol8/
toR78x3ARVmaszgjqE1NpKhASCTnFXFxUJcx3/MLNvWxHlpcUKyKPN53geBUgp2jsKA4ExrRcken
JgWJJIjOT0+YXZ3rXQjfiBa73rPrWHmUP6Vu4chPg6v7+osBhUsCmV6/1pUr5ZV258LzcSu2mRQh
QWHeGB9lTzki33rIRdvyShC+LC5Q2Bt24Lv0p5fuxSBaEJj7XbPO4Ygyg5NHjoCLi/QcZkEU7Rup
sevhMZoT2yoIa6+8xNfMMf+9WKxYiqGls9BOb7WHeSo+5NbqzbVxMyxC6UQSxA1D4REyfY5h4BNE
IP7HFGaZJ8c6jc+yFtpzjpu17Q9qIXiWimneaDmhA8CPM6UPBjSK212qUuwbRGgtc3GMnAlKH404
xP8QqOp76aCjt77Z/d3B4mIYrY2jukZ3OvS6C99cwcBYU8NIFB698lFe7ICwSkoUZQg5/0l/gH34
bKEZJLpv/DygCgkEHPGtzJUmTo1kIf5T+gNK0nZtOdn87a8+Gt/JnKEHUjUm2ABlRhF+z2WqXrt9
1ZoWpu8UNnXN7UoR6cukRUjnTcLJ0oN2+l6uoGi8UUJi+/+QmnqzxN0VkgRWSkNEAoeRQ/f3JYoL
9msS1nhQwdcboqMuDnoHOfvvVC6WWiR/cQhrbuA9ILti+jTryCEWujNDGSPNP8gZMY2w7RX/t0yo
i7wHgU7UlVEsgDnt8qToD1p+WKgsH2WCe6Ra1pRCQWJG91b8VIKAbx0rSHE/XPe8698MEpbv1yHM
VjGsXY2jZHyv4xopX9eMPnR4N8qUXOAfbom3b8Y9TkMhF5ATDXHn7hHqGd9UEPREoM8vQeUdBYuP
lpJj9XHxwesM+nBqAvUPYdObee6amMdZzaMERfHhMHjJTtoV6Fsd/NeOetijxjWp7WP/fgFSUl9N
Yhri9hdaVNNqvL0zyymUIri+gduBzNuqOFgXqrVEUhYnO6kwaxh0+uPf/T6HHNK4rHLeGqrb6nsQ
M/Zkqz7b9d+v07cFcIABcT6o6GQod43+Clb33Dcel/vJD+0eQoGhpzxfXw+1LRxIYAirMZYcGc0i
f2qUBsFlMI+frtugXI1/gIJMUG31CB+NSRsUj+ytBiGnE+s4S491QHV9bacofn1C/g1adm3RSBHL
N+sgqz3Jo63pz9n48/qqKCscVIj6EmPaC8i+ji+9ZHfd5C7pozFT1S7Co/mXZ2KU2VLkqNM0K4a3
ElBGU/Eq4QOvgfvF0QTj4TQXNbYnHQ9WCrrT3UzlSrdbOjFm+s+Nq/AvzqkxOwhCoEOlRYmGNcpH
h/wo+oq37HTv+sb8Idn4ZovDAEPM4iyrgGxMaiV2FDRYjMf1yERsJjdy5rP4NSfV17bjyTejHDAs
YEOswRuHxg6wxkLdsJ5PMbIsU3g7ro+GlYK1wyJe8ZRncFCR9VI6tBqKTwpYP3roXBFYR55bDhys
UIaLQw/YFQOGRZlXBMpttC+hhMLo/sS/tMe/QmNBH6BOtrJgafFUpziMos20+diudbFdBipROSQ8
n3+SSlbb9kKFvr18+qjrsbcsHyRS+ZWIKfg36JCh7dzCpI1bipirrU+yEUwQVCgfhew/xc2/fJB/
d8YF+lC0GSXrrB/2bTL4TTYQ9+sfHhtvNphTXoCFnkUm5rYxElB5A3YJwQqwfH2ElD1CWZPYH8LD
eR7RpunzcBBxkpc1eixnyBCU6jOBFgynr1y4/EMwt6JsTc2JJewnT/ZSX03hcsWe+bhxb1EPAsob
OJwA2b6cjiki5c5TD4Dy1i33hp8/yffWjW73h2TP5mwinxJwITeOQwuM5XWmHuFRxaQb0bDjt6lT
7zBz45aesE+odA91tDjsyMW2t0QTSWdF/Yop5VNd/URjyBOxeYQV/qWYl+ZYj2xRMxZV+wV6LrUb
0wXjPxRsc6xLupdX+7pRAukV7iGShFWap2qC/Mqh3Su7fgfRYSh5UUU5amnMby8OmhUaTVV1uFAg
h6HPQa0fdbIt7rrr83TKYbdmVRjhLK/GF1U+iNE3DGsmsnf9e1EL4RDDVONJyPHacEEaGSd3Vb+T
hr97fvKU41099kk04FAVaRHkAqbUFIQySU/0EVNRDD/auoSRrE4mWnyXA1OPbZhG1064iXcYuqEu
QwKXeC1QQRLqMM+w/52G1GXtMyXoTEN545+hG4PAQSKcVTh4qDQFbHA1yxrmoS1me6s6WLiJe+ob
UnY4XIglLdNEEcmqJVTvSzX70UiQLqp1qGrIL9cdj7g9+AFXOTLQR4ypajcynjpzBmlUTLg2AQX8
GKu5KLGkygA5Rk7cQSZRed0dCgpe77krdxQ/yKpWiaylOY5QnmfHCsSAcj18kLpoAtnWupcjZV/I
yVMlKhB/SOaXsoKGSTy6yTy6yjLe5yEo7Gpx/dD20k4FmGRr+ThH414fVl+p0r1RSed+RX260D9c
3wPqC7Hn7gWKGVnW1YUGt1IDzWf0zcx//wvh+Wv1+1dYonIggxRoWooyKEz6+KsUCnaV7Zfm42J9
WBml3nyXaKcxMYgAnAqQeeJGbRVnqSgSVDv9aIdQ6Dzay3co2tiQrYQEm0zAHPWyUbmXTaFid7Ua
/sbo45EDs/zoEPq5zR5SnS8iZZSga6eiYhbizKpczDJj/q8KK9Qz/mGRxvQYs3vSPutQRSw9yHW4
4Wp31KgjgYD8QG1Rrbm5RKi5jn3QC24uvwAmlgJDAdkhlc6NhKql6Q7ms5lSnEXUijmUGmOjbM2O
ua2UHwXR2GWC8dBXIIXTpU/XTwiBUvyM7WSUfZiOoCcp+xdzOEQCMU5BBX78gG01CrjmFxyN2Q8D
8ceMMlSE3AsbNNANm8o6U2eCn7INy0qNhgz1ynRw4nt2SUYeaHcym+l2x2gp+2+l+V9Hn9d7zEZj
6UXUily5PhbW3TgSp46IXzQOWqQhtqxKYE1Ekxn0egmey0TZh0Ij2X/nCewPucBKNHo1STfhJTJ2
+646F+FfehqHHonU6U3FHqKT3B0yI/fAgE0sYfNbQWkZ9RmIW/xGzC4bgjWCwAIZAwEv+AJidct4
7i1zf/1LbTvZhR1uKbMkjMYaI53Uu8tPsEjtRhSSEbQETGsTaEQB/SYeXNjjEFAzwP+W53hZs4nk
8j6Hbpw9f61fzPsMHDTlLVSPesf6lFONGpRdLirTi7nsIpC3uXqv2Dpky7Jes9VqV1XUbOE2zc7F
EjnIE2tRkdcVyR6IE30RvcxLPlu3yclAJVH0Iyf38ofIL47UE5/97G+hzZtZfqCsMSARlSowG+/7
fReY+2z/GuASkdrrq+yaHe7V1mViGss1Gl2jPr/XLANCppXbZzl0lgShsMNafzZy44MozGdI4uxk
oz8pebur0He9VFNuN7UJ8nTFVmTRKbvB6+TsKSzTwTZLaOFFieqpjXqnIhWnRoUz6sKnosHLIEt+
DrF2LIX8lBfgOrt+Dojjxs+wmZESh4mApyhE4t2xjW+NfvDUbA3+zgwXxI2dJdQaKIzcpR8wslI6
cdl/k5Ly69+Z4YDWMttYCxuUiEoMx0E07g7dh06cdUSf1faFeOFyHM5O1toVQoVD1buig75aJ3VH
OzpZwRiUARU8Uf7NIVWCgK3MB7B11OEXHV2n5c6Qjqv6UZHOKW5EdF5d/4iUPQ6prFo1q7RCa9c/
TxIwCkDshu5zZT9z7ThxwCQjN2FOEmYGZutOwcSa2R1iFOvrb2lFNJhQPs7hUtcNY6kViCfy7pBM
+64P5MS//s2o64SfycJwvRJ3bLA6/MzE2bvKEe/DXX6rYSSm8ZcdmR2jfJCfzlrzUVY7C9uk2ZMn
2KwekqH+Wu0rhPANEQISm2XK7wMLa4r1UQFLrlsumOZe1IO6Cq1j5eO+VtrnaMkpfQ3KIAcYuZIL
kx7FGia00ODdFHYOxzB8PTp3lNrcdk7m7TSbHGqYY1OZRgLUkCFAz1KA4Y6FARDYdCmGPeI25olm
NWTkVIEJvYD85U5bo53W/sSYprd0PbFjxCnmh7OE2QzlogFEFXlnz+F3FcwVCyJ3dW9BxFGNbIki
0VWYE1w50fygVhY3S26hPwRF2jAY9xjP8NR9Xdr6fXcO3TS22xeMs99Kt0j1I8hqIRpf2+u9vCsx
j4As9k3ulJm92BhrJU4n9ZdxWBPlSxkPGqoALEOvOuhvAveao9psRiXOSAI2apc5wJnGDjpGIb79
Or903UGOdnF1O4YRsSwC1/jRriqeIGs1oFMhTs5xf9PE574gbrrNp+Xb0eAHuzRBHyEbi1esZO4N
43lVn67vDPGlLLZxFw+WZaq1NRmAK4O8b3XIzE5PWoZBgN69bodaBwcnYdprSsRGFeN+N6qfNQg9
/J0BDkMKCPcszQDfz9DyXx6m6fv136cuGH6iS2tDtahbvIsUydYD1ukDIdT0ZT6IPtTFnv4f7T0E
BFts7y72Ro+Ucu1BooQ4IDzkfnEuezv2w2c0glkdem5XB3IRbn1Tlfus9ojlbvu2Zqoi2IlNkS8s
JOPUDOKE222967z8nvXdgl0p9GUftSY3DTDxjv8ljG57yZtRbhN7aL0mogJvh8lnxa2CMbJXTEyZ
4PDvnWWXOhrF170J06psSLKu4MnLK3B1RhXls6axxNi4727UfbE30QVOjQhvnrM3M/wbSV1nVU9A
IuumECeYUQif4Tz9Zzn7SHxCYj28CpduRpXcGXBT7aneg8zwAf3SnR1/qW7Sr51vBa0NuH0cU3ty
0OlOEYduB0UX6+TwRK/0OVwnPGc6zwwktMEZqaM+LxD8Q2f9p+g/JSsuzHGw0mZF3ncIhzDU7eXK
nQyF54rIYW765IUJzidzTDqmYo2IoRzWvRJpD7VQ7K5v2uZZuzDB/v3ioKeziXB/RdZIrH6GYofJ
+8Ru1q/XjWxnni+scHCi9GuCCjKgPlmtXdLoH1pzuFmhlQ5FZ7dZHrREvonD1DebMVDDEvIp4BIF
TUxSzHdq0602RL8HArX/8EdZOPKaYUqawt3UcjOgs2LIL2htHyHyzFiBFecA5oHStlzN/U8tc+ov
q3xZaRDD0CosWM2Luy4BDV73FIc/iO+97ThvRrh0BRK2YSfWCELM8+BZNmg4j6Fbp07nF3vdjw/a
PqG2mP3kbwHgxbq407escZpVE7Z4OsyYopd2oWu6jHE+P1CsqdTquJPXh2tvTDHuB7PP7GnKMYRE
ydJRx4LdjxfHooZQcdUKqebmEjj6/UxyK+rpQZng4tKyKsJUK/DKicSHoj2lw5ehIy61zVtc1SXV
xCQplG+4VchpjLRcjQYlaboPD2VoOFp13xmfx4FKcW4v5s0Stxi17lXwrODEll0D1cBbaf0kJ18I
r2b7+ruLvRnhDmwk6aCkEYC4+ckMVG/dYZjOckZH/8YUSdOgFgiIIL4ff1ajVGqnpgEl/xwHSSnY
qTU7MpqbQSITl4t7fXnb1/SvM8tP4FpCnAvya6emUj3K4NuPm8xGjsQxCmpCgjLFwXEdi4IEOmDc
lO0XZcQIjRR0008T/+/6koiDyo/gmolVt5MY4XJpjhmSwWTkTS2EczsLxA3LzNj5imS/TOcIt4ky
nNX0P7UjvYEbP2PbWVEF9SekmZPhFM/fJmuv1i/XvxX7U3937l/bz3c5KwmI0QoNZ7UfLDcRwmDN
0Fc1SGdjMl+0trCTtaG0t/4QMr0Z5e6JsJozWTewQYy/AXoPdvR5tJM9G28X3IZYIbFZr3/MBaYW
Ym7FcoFoZjIHz9DzgyUntzMI4CzRIrJ+25Ho27q4G6LSDSXsWNo0R1mAddlAOY9Jn+yu7xn5/dgB
uFhSmutqOA0obYsPELh3S79yojOGSxzxRPMsbGPs26LYv18YkwxQAyQ9nLCTDpZ2t8SPGZU4oraI
AwZV1adGTpGqL1YvH+4V6VCp92ujOcR3I4DhtZp0sZQ5HIwY4h2ITyCXtqI1eD0ybXX5TnIkr0fj
JNkNQH08HilGoet7mc0ZPkh+ckwOoIt8yY9zi/bg1m6d8ixGdkdlabYvkLct426scqhbq54RFLXi
bTn+qA1fqF8KxRYkjYBaYn188zP61yZJYr0dugLtluFOT851TvTTUhEz3/DcCKLSDlbCUmnIdMT2
2oH0sLfTW8hoBJjU9CIHg2J7ivaQ8Eq+BVrRB+S7GU2c1h8ypIPRhwruvJvZoki7yAVyuCEKsamG
OSwpd9UXRBhH63a610Sn9SY8CsAAu5s1J7+hqjykXQ5HAP5l1EML1y1P0U68iR50Vzmoz/bkv5Ib
Qm1dfZyJ9B6BkXx3tDJrqwFEfh18P5UQ+FOCbl/4A4WRlB0eUxa9MXPGD9W+EpRlno7nuQHuZsGZ
HQHdyoZT7FnhHakdAmcox2HH8wJmpqFcRq3CdmbZQSlvij5EMHXQZIWwQ8AZP0ILZsxWUxKE8oKQ
7XMluVujxb8OmQSS8IOzitQl4HpUIOa13jbWY708JT1aB5pbSMkRprZrIm/RDt8WvVRiWIz1ay6f
VZcyLzqIe9YkJuwpNoTX/vgrYQ/fDt2qY7OYPbaIacu03yHM/NSC4lOwOyd+SiBaZsFLTMz4V3vF
Sb1p16CxvlTRjWl3RNWE8JbXEseFt4zJnOXIlLEGmpt5BJGVctKzO1U8X9/J7VaJi8/LgcyqG2PR
lUyBAfNszWN/Jx3V/XrQ3flgeKw8knvxIfR6ktORPcGvfWsOZdSsN9bCxElk0R4juoNwS8AKISW+
K5V1JC4kvql6UeU4FxtcuLI47IsBFLG1etto1BQTcS74nurcCstIYH3OCtowInE3NKKval+N5nte
Ty6xc9QH5PBkactUzTNUEvSb7oPmN4F633wc3HSXg5CBmv0ncJNvqRZD0xrnGU3Uc9Q5UeWpguR0
1urU2l5AD1HxNUskYoEbH1PVTE2HpqxsqioflrVpCSVr6KW7aobkd3hXhYd5/J4sT6Rg7gZivrPE
hWONtUKKoh0AZ6PsK039RVDXz9d3izLBxV4DFtIsYPp0jWR9EPDMmEXLu25iaz7/chl81KUktRy2
7IO1lt0jkMWk94/sELq9PbgGrlMmf6igfJCQA9ibq7MgIStZBobo+LbFQurDuGHptlA/DuqtQMkf
bhxfVbv4fWb/AgybvlbWou1RxtQ8qz3qmhePe+LrbdvQLMuwVMvS+HByaocshMIiS9jP7vIF/d0/
opv5sffY8NT0UkEcjgwJKJvsiF+sK4/TRe2rFS/D8k6fHS29yRMi4tnemrdlcfie9lJYgqtGxqw6
eiVfdCqbTi2B2xq5K/Mc8T66+oZHK35WLE/XiMLDVgiA7X9bA/sbLj4TyJ3UPsML7XXm+pVa4CDv
lQOItgMK56jlsGv5wpSQiEu+huxZm/8s1kM0vSgKEdFs3OzvVsPhtjkXWowSHApTYuzEk2wLk+ZF
TNSLKultZQTemeKAraqNZpknFVljzQ6DIZh3UQD1owc2T1YGmkscIcrXOJCDzGbYLEqNY3qnfZQd
yU4eTBcSkUKHKUQR9dI6iJrgulFiw34LD428msa6Q5JgPMuh4Zbob0w0ak6OssKlprpiDqVGStBQ
2n8VY8VWtVNaPl5fyR/c3EKDliUrkHrlPl8/IUFZMDeXirtGuI+mXbjczAnmlm4TK7fjZVcYZ8y5
2dftbu/aL7N884ZZF3OvsJ5wyLC6iSjuJFElglnmZ1ysp4Io09QtExeEzMvXpmFdJGWG6CHLBTBj
gS1qyPfR2LhTqnljFkGpVSJAY2vHLk1yrg+Cu2FdFEVyS2Mvgp2hOEqZ9+8/3KUJbr90aeqFV4r1
vnlooLagPvzV7/OiskIUx5I4r7jPmxtReEhU6srbiCAvt0XnvHqaoqiVwxRIdMfGhdedAI376v/5
/N1KK7yzxl92qqZ1aagjngsWb7lh9DD1DjVOjM+BEqR10s/Dbp5sKp2x7QgAVM00JBXO9x7Rm7lE
c1JcApQk5NSmT3UR2zPVPbTt4G9GuGsjCqd2sRRDQlnzc9ac5SizRUgo5U5fq3b5n4AWDcO/1sRd
IVKYG3OEmSFXP1t3ho9ag6e7xkN+hJYDmNjSH1TuYgsjQOZpqBLq07LFc1I3mI9QexYhF/m92u3T
iDitW4R6cI43A+wPuLh32zgfRgNJQzgHpg9Bdi7trNvQnx1G7187kU8RuWzdwpcGObco2sYUwj7C
U22a7E54lPIIetrHVaFyoVv9Uu+WxvnGlEO3PolxCbN5C8bkPvzAZW9X+zGoneGFJEPaejddroxz
Dj0zjNFqcI3IDws0WZQT0ssoBWSOcVYedCS1ZTd/yB0QSl+HK8ouh7gQjlIrY0YAnVadu9Si0yeF
M2QrErOVM5GMIVt8iO++Kwe/yhK3NRI2kO95EB8XsORjnPSmv5t39S4a7XrFOsugp+jW2K/+dpVJ
imSgS8NisojvHVUZ9DZqU5wEXGC77MDGZFVfJnXsN91T0nWUyS1wuvEZtsqQRkFJ2OI0cKUrH7so
SPTPgt4Sm7aJjrJuyRLAEYre3PNALcoUvFk4d017r0WWXTd+QWqRbEY20NL+ZYU73UsfKZNu4aON
1UOJgexRmn0V7KlKk0P5TXI0LaqcRgVczuWZSIduuuWFbe6gl7Us9XFXAboscA59MKQP4JMWip+6
TgWJm3t2YYk76HKZya1uoO0gVMDJaRwjtQyWwjcmCo2pTeNPuJUYajjPEFmcG7eX4ofMiGytGIkK
C2WGO9CTBbLCRGOu3iyOuDqmFoP/lkJ+dmB+O1AXX407xmk3iaEx4dEgoued9VGEO+UQOZkb/afn
9oUb8h0U47A0IPyGKUU6GW0gWfcmOaFKOAE/Ri90U6dBVk/CGLXxkXGehQdlF52t2pF+ii4bL5Yf
px1VYt4Gw7evyE/Vl22Os2TByyXJzv5XSXVAZ6PT/lzuIK0EKVX1dqXYtrbvtguzHHw0Ocgpxg4w
Fe+r43JgjTCpaz1CKid7lpA4pp7nm3HIhT0OSPpcSU1rYBy4ouL1M1pxk9i9fo1thyIXNjjAwCxs
J6jARCSC2tPqFii8gR/vRvQrn2XO6FI6+RU54GggjTUyXSg3PWl3jIclC8LSZvyFrE8gdKjZe+Jg
8zPwej5J8/yas+nEj1ZtHUN5KW1RloiiHrVbHIBoSz2bM3vQ6iZGMOTvTXgm9mrzBXOxVxx4JJrc
a7OJ0ybdDR7G34LQDU/ZvtmzJmmKjG3zs4GDTLQ0UUMAwMGu0iyiYrIsZNo+oAcHkeM+BxXH9SVR
RrhvpgyzYoorjAhleRzC8JgNDRgxuv11M9tefrEY7sutg9a0WQYsVDHo4ugHcPKBdF5wrC+zU94q
zv+D12LzJn4zyU+mRXKczWKBWGNq7dVnJZ8e5wvlBE8AWaecO/mt7kMU7ivVD7iZB9MvLHNBWywq
iIoLfNQRtAElCB9AEK/ao8foO4y99v36t910+wtrzGkv3jKT1qTWsODThsleHCrbED9eN7ANGBcW
ONjVUGPqphwP9xVun+xyP3YNTwoYS3yPyjX1/Zgv/HZFX5hjC75YUFV0gi5MJl4wCASK3ButYxPv
+vRFybzZ8HudwI3XSsU1g+yQXBhUZTWyNBb9jn69X135VsercAogJ4YGj9FLH5FFOi0+hJY96xMV
XW1/XV2STQlvXYAH93XNRkygEozUkf7A+tC0I6S33PWBNV3M52W3BNd3c/PEG5JmIkEAvUO+zlVP
omig+VtCaeg0W37aP3are93Ea7/ebx/UMNF9q4DsX+ELNGnf9qLJphHmJXpSZvWlShdbX3RvqtTD
tFbHTCofZR2TeZJBKRFuHocL25z31Hqoj0uDl7Yp7XLxJqTIlLeh7MIA5y2REa9dnAivF/a+vYu8
zBGfGB0cKvVoklHuSVb87XDrwiR3Y+dpMa+LPDOTs3ujO3u8ctE0poH2jpWLItf4Tuwgw/3fdtCU
kD+V0cFl8OUpbbUKpRER4EW38qOG+l67t465G7tB5pil3bk4kAEbuKXyCZuofWGYQzOpESwrG/F1
MxOqobGBubLeAemV3dbfpunD9WVSq+SOXoHX2qoK6EZIjX1afW7SD5kQ6MZZ0m8xX0hctZuOebEy
zjH7zsBQgoCV1d30XJTyl2nO3Ovr2XwNXJjgXDPUei2zpElyxfoYL49hFETJSRRz57oZaiWcOw5a
V69CjdRqF57m6EZun67/PuUD7N8v8FgxIwiPKwUSxQrTLa3SU1vtYuNYwfOuW9oEw4sPxoU/cx1B
IjCDm2ddum9WiBi0li9JIfHqpD4YF/2kmfG/SQElHiEbbO2MwSRgfTvoeFsKX5kCJb/yP6RdSXPc
OLP8RYzgTvDKrTd1a7Ms2xeG5YX7Dq6//iU034xoiNN4oTnMXBzRJYCFQqEqK7MzY/SMRre+UYLs
FB3NmwU80SNmJEVXtMDReORSHsp2lek50sY0dSd6GJPBAUTL0RLB3bx9layWxcWDsVCmuh8GlBdJ
dc7G+ZQOhUcm6WGaan+egAZWq18z2FoxldB9ve4dr1HuShTky1WJCWo/EuLINpAgwOCptwQA7J46
N7k3U0xmJjvz0d7VR5Tck0dwnqbCdsIWYEo3V+vnosYwFm2lzqjyUCAI6ZfkwpQGl2dkzk/mp8lN
PtELDB/Eo+Ms9l1bOxdLiNEr1sDaQfI99UDRFoSe6YW45maPdXNFHiU4IjyWSc7ywgIFJTwKTI3g
pArm3BS0Bbdk5rGXBlAVeMMxlqU/48pMZ6OK4wyPkHN4Txl3rJd6xmW6Nx4YoXpyII4JygrULfrT
R+Qi18b5vmdkpXWWjFig2QTqkWFAo6e2OAzH0WPvAjNytJ/X3Xc7uP2zXH6GXQKZWJmocJ0O443V
jW3Vjglo33Uj28XWt03lJ9mzUF9Ky0byLO3bm2TfQCaI3IbO/8dHtqPO24K46zqq0sHOWhQudD05
ZUNxHM3qUIYq0AZdLYqn2w75Zow7eKFS54rGqiTqjh7A332mljPdVwc2yCvhFSDfJ8/Xt1K0PO7E
6VZBpMZG1ky6l6p66aFZqwy3g7CeK7LD/n19vVqqPDcDG0AoT10DckfD6WfVSaP99fVsv2xWrsHd
4+pgRLFWACwxBSx89ucYRKzq7eIuvro3H0SyIKIvxl3mRrlYkqUgWpPqpHQPpkhU8V+uWIJhdVXX
DEzO/rlx8UzxCDZVxQvPCiiTp/2PCLxpBghTcvcDoh8IF2+2uMWoaVq3RLdhyxghzQt8WAcWLUWE
3v6X+/XNDhcTrVnP9ImlDaTcxea3vroDr7GTthQq7j6Vfpr0sxDJwP7291fLPzZ5pEFOKim3ZdAN
GHUCVXU12yFv9fLYxg0KUR9SBNA9FgV/lihcM8oVZZRCpWFrt39D8ctg2CN7BQif7sa9MNpvthne
Pp/JpS1xNRuxxejF2LVtBYpTnfMTAxtLdx8ZxFq7ismFRai2EGNC95CNhh7HpxiUXNYZyFK38BJP
f7h+qJk/XNtGLizqxaBqk4xqxRBMNz14e5n2OT2LFrV9d725CBcLyTSXoz4MitdHQZ180uqLHf74
byvhwiBKElapxSgUMAwAK4KPAWutCsk1WFS4tmNc1Chlm+qdiR2TTt3vJnbrA96b3vBi/tQd0rN5
uQQ0G607OyLyqu2AZaMEA3yppREejKKFkyIvEcAorG4A//AGdKvNV/affi8aZ9gMvytj3H42ylCZ
VYzieJQ/RqriSJGo//M67PRuK1cmuK1UulnVDcgAoP8zuxgODoyXPHbyYDjVL/on6iuYPayPtRs+
NKfx1O3tO1FHaLtWaNuyZSkm6vJ8Qx4l7CxGsRCEOjdsakPezW60b45MymFOHfmxfB6O0q7dJQQY
owTdt+tOu+lMK/NcXJnTTJeg0QJeonYE1/jyS4unO6uaXDRo3VKaPnSFr+xxsYXWpd7MKXJI7VEG
5qEDJ20Bqub4s3WUge82BC+uf/HYt+3lwosyot3W2riOGHqFHE0QDMaecpHugeY8C9uYbLd4f8L0
FWquigYAJA97MHOjSPMBd4K6aw+oL7gQ8sKbGaQ3u/EkKvS+vhavWONf6CaUpf/Cv82JGUh2/Lvs
SjxdIy+L6tAdCkh5Z1XkxFn6ZHfpuQwLn5T0zopav00HaKXnXhFVQVE0XkXDp3iYYrdU0mM1jL6h
Szu1aXZqSs+KVbu1DXx0p7t2OroT0Y/pZDxAr+Uzipeya5lDcN0tt86+pWmoJ9uyhno5d7nKbbHQ
UMFGyvlR6S6VLHD7zTTFMmRI4YJL0ARJHL7kKmdNtRyPccwCQM49gSgRmzJg8m7xUZREsij17iOt
DHEHrMwjs8xYEl4VuyK5D5OLbL98hBhZXy+HO1YtKSrbWFA/IVp9LNrRj9PFb6TEv/5ZNmvVlqEj
/lu6qes6l91NpUYWvcKjM0dJyAQrUewZgCUGEvjf1KCAyGX0ct3kq1LO+w20dCQ/KjC4fH+hp6bU
M6Cnl73izzBi6c0+IwpF781JA9Z7YySDILJwmsN0jn0SOaLkebNqYgGVpuqmDTgRTzeoT2YHIPrr
S3/6UrWO9oPp7YQH5VLmDnCLrzN94PDaicrXmwdhZZi7BLu0U7qiAIilpD4ZPpH2+fr2buVF64Vx
NyCxR8w8lvj9eHwEN4s5IB5HH9BNAyPX2+7xb49EmxV9xO7hre1mmrTvY1NQEd2E565tcJ4JqDH4
jiZkX50/eL37Vzsd7L+QD3oVIkdCJB4c2kpeV0b5GoxZEdKFHRqzSqruw2IMskz21Aa0YKQjzlRV
zwmmY6RRF9Ffbt5rlon4KJumZRt8RyybKpRISvQ004P9hT0dp3vTCR3DLR7FwKNtJ3wzxl2i5diO
fTIDHmykN/X8MqWfP+KElgWWcszJAWb3ZzAuLYhPxsqM0eLycZ6OdfY8Dr+um9hseVkI9n/b4OJw
mms6XgcoP0a/Z7dVHUaUMD1bF7QAQDb2E0L1QXT7AVEzHYmdivqgYpjQ3PtzYZWulEs+4SstY1Cm
R6I6uUgufDs0Ac0p64apYe6Ge9lY0J6jk/EKDsgeTDfxy2eM+qLVrENWO39gbh+6ymER8U5s+v7K
LheZFKmw56RBXGaqzYA7++y502K6XvDh2NX1Lv6DUgyXDhDoGo/driEcUyr2zA62EoQNOEdTD9Cw
DhBgjxmM551IgGfT31cmOX+nql13fY0S5DI/WvbzIuJR1rYN6BgmMRSgxvmkP6yGXtV6QCzqMlcc
UrUHKHbv9Uy6QELrkmUlelTFoUrDvT41l0FPPUuld9HynZrJvs7oTTGCJnsu93Hco8rSgS2P7LSk
94ZmcmSSHpb6y2Tp97nVuk1oBpkUv+R1cUitIpBAfxPrWu9qUv4tD2fRWMlmlQ695X8Wx500aSzb
mNZweuV2CoygDIAm/bo8dJ59pDvb+4hmpr62x+U+XS8VJeIuFKeg5TcW5NagP9RO+n7dD0WfjPOJ
Lo2bCBz17JPJDwtRTvbwkeahZWNEAUMKxMQG/hktIhDZmcrCJqLV6TBr5qc6mb+q7SKItuxgvjtQ
KzPcbVxF0wiRcqwEki6OMRwLNL40A4SWD9d3bDNAYBIVw88gviUmF5iKFHdXwlAwRrwLl9wp412k
Nk5RgarvVJSBUKt8e2FvBrmIVNK4VKAgiXL+citphyF9Ls0bSaRHs3312iwbBaeqpvJNvFrJMnvo
sa6KqYGBhtGne7kGICu6YzhVUdFl64UOHgHcH0DOKabMXY6qOaitVuFzqYp2kMzytJDwBq2045Ka
u7AvBHXNLT9fm+NO75RYUUYIwNlpGsj0qyqEmW/uH5ENDEQDyGPbPFNrOCi9XZaoX42ujKJLzJ7k
AZuiYsRzIuaEzRfLyhpP2FrTeoqWEVWkeZcfZJ+1HdWDfpe4i8tuj/4kQo1uZhpEtvFW0VQLIwnc
MVaWJbM0ipSaXVjLIfEh5uWqEI6ePQ19CnYZi0plW1n82iR3pIc4LKeGXVgFfbBbSDvnh8EWZVDM
0fi4sTbCJTNlFs+FlLIZp8Wl5LedfSPtnhZfuuSGLhg++qYUXocC5PUosumPisFYFCzDkC0uumdZ
omt2i9yzi1un0FNnIQJ+s80DtrLARfasmzIq5+gqJbrhpqHkaOk5ko5z/iWbguuL2fb9lS0uJo7a
nKadjWFV47b4Tg/NzvaXe+qDjeUkhj4JrXEBMbXUuJ8KlDeH4H9KzxhaZFDw/8/ouehDcW7fhJMs
2zMEGUEckpWLE2PyR7B7W6kgUVVUbFRVU+CLf16QkjRgyL5i70iohcRfDWhJZzcFuGzAgX+OAlGB
bXNF6L+hOoTuPhDTf5pbctz5M6YyvapfXIhMPUFs6lGwpE0bGtJA1JoIri4uuuOWQVvHAmBIih1W
Uclvo6dqZ/kN1MUd1Yn9HuJ1H7GJMW1C8HhUsbA/14XGXxUZ4ArBlBtKsN/wxfBaMG/K1kEJxzva
B0ng9pvhaWWQC09tZ1RGKiMiSigyFxgC0+tzR75eX5bICOccppRrMWVDWoZSHoBe8qWuu0zhB8hs
kZ+BSx3CWjIA89wJtsO2NM0eTpGmmDkoiEskV+s+QiapEwPvHcXG01HnX45xizqyWuGFwPS3YQxJ
9Hyn7eJ9egzdSSCmuumEb8b4MgZ6IFXS56hUmHZxrDIJz4rQ+8DXWZng/NxW6lSLVEC+G+j8yN9p
vO/T++smNl/Cqz3jkSO0NiRSTbighh/SjfaoBKrfPg7UUR6sc3GgvhpMl8TrTyKo0XaOsVocd0el
c2smIwS7Xj+WDpX7cPyfWHp70U9Ay/miLG07tK9Msk+6ql/3ilGrOZJFmJw80BFjQha6a7+lXRHY
dx86vytjnM9H42C1ITtale1L89mI3KITDOttvhrx6MGRAkMp4jtnY2mbLgXrGxq0x/bGwPy05A5M
NIANEWWBcacKDG6Gi5U97m5say0J+xFlE6AEkuhno7sR+XTdIdlPvEuYVia4OKtPyyTNJrqlOqA+
aukp/fdQOkTRt+tm2M9cM8NFV20J8ykDq4fXW7Zv1PtROdGldZVpcYRPLBZEr9nigmxlWZS0Mo5x
rY+umj13LRTnGz+ZTmZ8l8aPUyyi9/gXx8BogU0IGAP4+k9kgT0nYhPLQyBD0ubSgOvQWlC0m34z
nJucCqEy2xk88HwW4+8CNwAXrMxSGmih43DFoP98HoLyoPr9Odtlo9N8CQNyqyCP10RV8u2Vrsxy
T69MWsymbEcGb+o/o6cfhMmuB2klezUkXks9UW1t8wysDHJxy5jMNlNAUgtK81OUoGiy7zKBYuem
c+LjIbvRkLzzHVErG4xOz2DCag3P0iKngOwKGTJXs39XhUhGYvMie7PGd0SHubDHwsaHI9medne6
Jbpi2Jd/5/8rA5xnjLJe1XWK5bB2MtpQTgIqJ9Y4FL9c2bF9Z4qwfcOsPioNXEBsK0saKwOUa6ho
O/b02QDjQTvek25XFEHSUPd6FNk82WzCxrYMFXA0zhfMLNVsPccxSw8aBhELeF68LwIhemUzKK7s
cBeXNeldogyIIKzxqu0X6tQvw3PippfZg1TzC/p8gXZXi94Om1APsrLLbWdZSFKsSXCN1gt3zbE4
kiNqAviC4Mb05q8T/gBcNF75pLkk0E9ieinRBnMXjmWNEHxtUVgp8ssy3+XGPgTm20IE60ZXi4JM
yDu2eRpsBaA+07bZ/+BhqxwBBeBlMVNs9Rz65rEO7MiR3FFx7CfGCqfuyUX6KsKzbJ73N5t8uYVm
He1kVtxRq7vI+hQDyCifpDpzsnp/3WEFq+MFciwKVCXkXBTPLuIAAuxurzYfyRFWi+ECMrHbdogy
VAaM6BtJdkmYOcj9Ba/azSC8MsIdvDqV53GmeFAQvXIy8I2UCsTgRbBq0W5xx86Qa9prMRvqNC5V
eG77rx/5GrqtosemWejU/Olr1BjCRs3x+0biF8mlG35f//3N0wNmw79/n0tyek0btRaoRHSbWLab
7Vpf2umYfr1uZtt938xwR2bIrN60+gXwpBkousZAOiNJ5J7K1UumkRuSxU/XDW4n8m8L40kdRima
aVcDoKTuBq/+mR2jJx0YvuRr5sVH0fK2fe2f5fGwmmWWwdbISteDfjP2Zz08NELab5EN7tAoTYOS
U4UFsfIuw2hYoJ70EeC/z17rggP4EnkfOUO41i1Uk1UF0kjcGaIQgoy0HJn2VKqHLCz2ZVYGkphq
f+v6X9vhTlGag/60aFBQW27rg+5XT/Kh/K4CwB9B3EjgGPLG/b+2xfZ5Fb2loctJPyKtTyfTbdre
qTprbwK3NUHIs5TlY1SGiTsa7T7PCgGaYuuSXtvm7ipdbtqqJwz5Pjwt6gvFNNCQn8SkpdtrJCbG
h01bQX3wzzX2Q1ZorQqk8UAOIBR3lDlxMmgHUCMg5b43n8gSRImg2rEJFbHlf6y+YsNWO6uEYDlp
bGCBOz/cZafEn6hjftXvWuA9Izd86V/ipygQ1eg3h7/WZrncEfMlRK8JFlve0Bvizsf6kB8YXYbk
s5lfNLRNh+kDNzdIJ93SFTWStg7m2j53MC2ly8GBDPXeTEuCRa2DpdBdyygFGf9mRLMVsIIBKKZi
KJy7CtqqTssiew3VDCSVHDH1fiwO+isXiCy4orfutbUx7l6ws5KSikUbFYC3tI6PWazuBCdxc+NW
C+K8tIiMCuVhpMasFic5ORS5WNNq2MuH6tAfENQe7U8Cm+xj8Nn/al082YREIeKZtIqGNFl1O8dW
3NCDdB1xJ58V7yPFv25w6+Jb2+OccwLGoCwHoCwgIB3Wlw5ymPqPPv8yPl+3I/hevP6xntgMzREi
DR9sxy7IEzKsh+smts/32/ci3G0Q59RMZXB24QYaPC0o/OnUPTBQ93wHiZLZGx6q2EFNznKuGxat
jf37Kq60CsmTSUNGSurPoDot1eD6729GZQUalhraBRZYmP78/VgKJWKFAF8mbeqANgACSn6mfM8M
UYDcdr43Q1z47+0+ppOEa06/B9GJD/FHv7gZPdmr/x+6Euz0vPd0EAMgCQIe97Uqsto1pTUz9Jw1
MAMMulebv4bybhx2du0PXe8u8m2fiM7Wtq+/WeS/06KYZYcGkwdan3BXgPIp2+WB9NCCzBMo4NmL
fkiotWCGUuCZW096AC/+WSr/AdsIM6Q5IFO9KbtjE2jSgWSfh2TcmWNgdaLPuO2Pb+a4z2im46Kl
EgLxX432DoMN9kN7KjF3eGRhZNwXwpG2zQxptUS296uvWUSD1KcULTpmk01vSj51rB0DRoiqV6Ld
5EI/6WI8k4Cn8eaycpf+RNNjjrYgiVwl3htUcK1tH763zeQvgWysxtREe3NsQD2Cbl0PvGKPnllR
Ha4f883PhhIM2j4MYs23BDM5tRrblHDdyLeSfdelAr/YvM5Wv89O/+oTzU2TGemEV22Zdrf9rDzF
FQjPYl36en0d24kAMBCAyBDwn/OtMqsDbWKyYLyRSdgyEZLiKYH6T3UgrCfiCqxtet7KGuftSUkx
YRuxSiM6P7ifb60Lw/QrfvEoekZtVmrtlS3Oy0dbMqc8xZud6XOyOf4ITJrhowLFJhl6yiJIyeYX
W5njPF2yZxuoOnyxTP9kQdd4fOzGRHB5iWxw/g1qW3s0yAx8rHFC1aaCrs9sJYKPxH7kXax/Wwjf
aFwMo5CzEFmGjvkYNjEJrcQD2Ef3Al/YfFes7HDZzKwultInaMgNCeT/HqbZB4myY1d+03hgCSWd
q/W9d92oaG3csTLtSTMS+RUPCwpgDDL+hYcVFVAF34lvh6QpxD0wmoelYWTM+KZoQTt8ur6SzVC3
2j0WoFYBQqo7a2wiBTF8OhvV8wQ8vSRqcItssGWubJStpCgDm5RK2y9zvl9AGJiGzyEVEcSK7HBR
AZSStWokyN1DaS+Ts0rdqton8vf/tmNcPMiaLrGTAa8Q0MQ7veH2SutI0EP4ENZ1FXhsLhKks9Tb
TckGMFXlVku8IewB7O0EJCmbQ4k2wKbothnIVvjpgqbUaVKXqBxL+/JG3mWzm37K9inKbvNtsyMe
6w2Ap+fR2vWfxISS2y7+Zp3zv1Qi01RRln6qX2i96/OnQhF8sE0Tuoa5YnSlgObgol3XLIkiMyxb
TfcTvWsS3xYxzWybwKijphoGilKch4d6oRq0BrJn6c6j/SvX7g0q6ndtX7HQe/nbCOfeVRzSwsjQ
1WDyV4yScDhZ/uTafw2hC8Lq5ooYgQX68ywR4t5VbU1zzJxgxMasTgA5OlTZx/bn6ydp+/Fm4Hlj
vE578b3XUcFDFDApxDfdLy5At3s5dSZ39HqP0ZNBShN5qziZfG2nvbuaVna58D02qW7WMdIHMlWf
c0kP+hTaaEnlt015MNJlb/RUcurEKJwszE5hVUeQyFJ9FKyDoUgCEkJITUtoA315NG3HyrMVcDPq
0VOtaQebpHi1JaljJdmpjSywYWO62FICkOLc0bl6qmijOobaPRp4dC9TfN/plWfYIaS4otsiNDwa
tQdaglSm105qihpEDKYXZTacqbH3TFPXGXviVkS66cPai4fKL/Fn6rjNJamHfAmx92UoPxjKcqOa
4Pcv4+5YhOOMeEgh12l2Ptb2adLn2InS2G/ssHAznQpcaDMcr3aZcyFDNce5Jbi9VBBCQGol6Oun
MqeeXNWCVGPzkbeyxAWRVk3HrmMDnpMGNdTpPqTnwv5u9tDEEbgs+6VrnsMd9NheQOpkj4gly6WW
v0/1k+BIMNe7ZoA75LkCjtucwTj/V1FH7Sn0usACX94sVErbBDPZq43j7rKaSlJdgOcHORqbJ8ru
2WSPdlFekTjpMXu2fwrWJ3IK7lIjNaTBEwuXmrozj2y8ByzMAX2uLcd8HD0mg1o+GdTTPl23KzLL
3QFDbCyFRE0wojQ/xrpwoFXqRBWm0LPIu25pO3D+E9P4pmhWNKQbCB7igxSYSAyzINQFB2v7SQI5
F0VRLNOEyMWfCdXUL7Vpdnh41z8YYKUOUk9yZVBCsMor5lIP15e0ffO82eOhFrM8zSohSBH03egz
teYYEMXcMZ32As54kbXNHTQ1U0enQAYaknNKY5zkNE11xrJOdqqvnEIv2tkPCfQsQRx5zkG5IgKI
WZvHbmWTc0uLNlJBNQxeJEX5mFhtkELtx0xx8aVRHrmdNB7VaAkUrf1FNMnXQkt3JM1UHSUC1QCd
PCsd0Ni3/Sy3PSvORtfqDcdoekzRN+FO6ZZTNelPtTkeU5PcVSm5G6zirhp+JFMYHdRUPiSy5IaW
8TWWs6992Adl3QF6T+9TW/mtJ9azSRYMUMQhnrvd1ypPbvKkdi06+O0Uxp4JaZC+kx2l1iJvbFtP
78u9pSyuaQHvg5+ywhQEDHH6KZ0wDtbGjVOC4suxh9q3m+pQlxiRrPrW1WrdldT+UJvPFWmeSBEf
VaV46rLazwH6z9Dho+Fwf93DNo+nBaZq4AGJgtHGPx1alsreUOpe85ai2401+iJT+KSbxWcIWQlq
O+xLvguwK1Mswq8eI6FWT5A+gHcl/by3zMkJ6xGz5TWmGgcgK2ftgY7xj+vL2/TolU327yubWrSk
0ZQA3qPVZ3kOXeCx3QECYNetbB9TIhMVHQqbteb/NGPVUUxphSJZfKgRFKCgdlM6rM0Vg8pfNCbP
9undPq6McScm1uSMTDWMTfqNGv4gGEYULIdFsWsWuCjXQjNbNdjrV/nxF4Fi9soerV2Sc+NpF8zI
YwRa3U+6p55EL+/tEPu2PL5VP+tRZfQVVcDBxJLtziUM5sv4xtECBvWBKAJtugijLAIEEShHvqud
atOSlrONcjGtg1Gyznn6y+qtQLCn7CC939M3M5z3Uysv5aRAMUs/vzbs3eZMDj+MXfWJzQ6LmKxE
i+L8viXoAjd4lHtqfaf39wigsUiJTmSCRZbV0QLjSxHBDOY2otsRqW4cP8bJZ8GubeaXq4/DHawW
w8+zxKAAowtKD/Q5qzPuwFvocJ+6IL8Mu9mrvF52hEzKm9fSyjB3yGytxqBgi0PGIIgUVbQQF31x
g86xi/aMYFZk+7y9+QZ33uIxrUt7Aio7hVxQtyOHES9/8Yt/E3GLkcq/XZ1vdzbWog0zhi7QG1cw
BbPs6xPTNNcWdGSY4tO8V0ZnErEobF4xK6tcmTCR7XZBQQVEVtZOCgMpuyfh91kEA990RxuNLf2V
OoQH3RR63lZJiAaXTBOXyj/60fDEvJmb/riywtxm5fTmPC52SxsEejtzCGpPklZhku2U6j8NUxAy
RCvir2aD9GYkI2K0IxrUkh1Ucgb4vOpeP2Ob18lqSVxgyuM+jGID/VSDZEhKfpmZoAq0+f1XBrhY
pKdRFw8DDMzh7KVy+phWrU8r7abPCxFdwrs9U5H/a5h2BSU/JkMJd2whbzTNmrEs3iBfshh9guxb
35mC+/E16/4jlnNWuPOq0knv835esBrl3A/DQYrTu8zKnyF4f+j6ePHjGuqccVb4oI1OPGLQz/Zg
Pcx1Obi9Pua+oRYA8A37SDHdMbEDKtu7cI6/qpV0G8nV3pjbvaRk+7nudkpknlQC6k0qn2fgu0Nt
HgQreufWbEGAj+MtoYLphK9EpqTOSYvw4BVG5cTSSe5ftDlzrCpzkrQ8XHe4zW+0MsY53GyGTJZC
ATXI/GTo56L+Gg4/r5t4/7zmFsT5nATWfXkI4Qd4zM9QtWUMaGbqDG6bY/wuBZZsFGrqvYcecUbZ
QVgFB7DTGDqVtcWbj+1B3yUA5QXJMQPh/+Qb7hioP5MDE5yrQcMsX1BUEAyVvztozL4pawBdsT4g
XzlMu1kpzIUs3jQcY2KcEvvWbm5sORIk8u/TXc4Q9wWtMIsnMHOy3R28HM8vTFHY/qSjWMKmy/NK
EAnfvRw4e9zXbOMo1dQMX1OJpAMGA/1Z7jzaYSYl0XaNZh5DJRN40KaTmtDa0E0T4YQvkFIwTMZx
J+PJTZqzmkaflkw9llPfCE4e26p3oWRlh7tQUpIMFlkQSroaHBF662vpLIAZikxw98gcTVUWmdi9
Xp6DyiAHWrSCDyTaLc4hRkw1xLGF3VJp7hD8/KQTR7Xs3fVjLTLD+UGsSJmkUkQOo4hcW3npNNUp
8/9ohDvFTd13ymTDyFjMjpY3jqrFzlwLPsr2WX3zLxaRV7FiMSZD7nWcVSN6KIznaMaCwkcpFRXF
/uWsWpjjBo+V8W40yFQGQ1ETOBh7Tsl+g8IfPemevSN7EOjur3+g7VX9Y4wvVzUg0IiyRFo8CSzY
BPSM/V0mU9eIBbu37dJvdriU0hr6ctBa2Ent3RL2Thp3gnP5/hn6GnPeTHAHU5XSeqJsKaM7+gDD
exBH/aV71o5eqFvuspfrO7e5IosxJULbB3yMnD9MeqJKKBgtnq3/Toff0vKRKx5T/YwgSwU0nR9H
b6Yh7xQa4dM09yrI+2I7QAblWOOZSKV3fTFb53Rti8vCJFy8JC2ZLStz8mavUNVtRLMKW762NsIl
YVJRq6GRwchonur+ooRfivJL1Aru1PfqA/ADUPCCR0XB0+kdvKYeJqks5hgBGjwj819AlIDcMUKa
AsqJmElndR56zkpHXOrZ3sg341wsKghAxFmeLF6efUsmJDHZzQgqq+tfa3sj34xwrldXdd5NBowA
DHtpwvCToQ7neoLUsdZqggDxXneA207ONVoZ+csCOlNvwuyno1AQAbcNjpZES6fVhm8yJoC03vhm
hB2QbZF20rXo839bL+c4cxqD5btNFy9SCgcFfcfu7mSrcuNZNGu6daiJyjhqFEsFNou7eZVqWSrU
OLHY7mBNN5MlQBBsf7m332f2V5cICkoKzciASwS8txPUXdHuAz2iFX9ox97scPeuHIcm2tLIIIry
juqTA8Ul08aUsCF4KW7uF1iswE+I/7TXBHu1nlBalimRddxVKVq+bbgzaSa4ObYdEHgLVKbQ+n6H
STByacL7EGuh3uS1PzPMzLmNVxy6u3RyRBCpzfMLMj0QSKIqIRvc0YqSMreN3F68MLyU1dFMHsgo
qB1t79mbCe5A1dAboFTJ8egowGjSz0HWkKfrB2bzNUVWy+BOjCRRkhkjkpXRzRq3BRPMoYeIZj86
We+2JnjQq1tx8GObw6fGK6u83oBWar0tzc3iwVHcqTnOnafFtyrqpvKP6wsUfCY+2U9JloZV0S4A
RuONOP4ck4d8FDyaRDa4fGIeTTOcIlzwQ9Fjrv97U6aAxczef1sJF3HGkLERQYbLq6q7kp5k69CI
tJjfw5ZYCH/zBpOLOo1WaeNEsVtxb3hDBvXDXv65VMthrL9UUrWb4/pmbtXaKSUSWFHjhsr0YkjW
aZb0z3I/7fsy8qSodZK6uFda48FQpcfr27CZva3/RvY1VpHEkktTslqcCntP7v+a/iE34b73Fr/w
5pNoHlf0cVmgXpkbBhJnSoItCcNHVfo8mKdCE1I0bEb71b5zwUSzm9jKNER7lokMt4kfg2ON7i0w
dELcaV/cdntISQgmf94jhdjXxrAfiPhAgfsOYIW+ZaV0g4U7rIcE7HCj7hSoshbHOFAPhuXqPxgZ
SuQJ4QqbcW1ll9tSaNvH4DWsUSVqm/1SZLsm775IdQ/e9C9ytPhz+QOo5yDLc3cpMNddGBhFJJUz
91RwZWzu++ov4fbdamdlJNREEqZABkIZ/LDLdxlVHyd5+EgwX5nigrkWl1o4LvjESRX5qdQ5tZwI
EtrtfWV0WzJYgN/ByzD6O0dpMyFnMH738UNiCnDv20dPfzPAhQez1mzEUoSg+kedB+TY3E97281n
JwLxgNf8bHfEF5x29tx7d1OsTHKnvbCSdk4HmATECeMQKai2Igz4QXxgJ5ov3L4LV7Z4v+zSMG+h
sMYqi67sx2711KGHQp30wppD44uoObQZW3QbQwoyHm9gMPsztrQJcI8l+EkxyzW4A5RI5qjzCqEi
2HvqBnbQDQA1bXRC9XfQFkyIUVubKjgGOl6y339mKu30lEMyCdSRpYPppIPstZOj34Di+w5KYa6o
97t9tbz9DXz9oEdh01JDfMjOH30GtIyD/PlQ3gHE/lL7zQHQvsKLgvjc47FVPQvcaHOnwW0HMAQ4
kFWeCyS2pcVoSLlg7ph66R36+JhYPRh+hq63CmH3oXIjT+RQm0aBuyCYoZHtdwAMkgOHU0MSxBu7
m3mSHTp8bwCLuL60zVRqZYQ7k0mUhSYEm5DAj1EwgT1yiAqv1hqnx8MBOdx1a9uf0UQjEQ0YnfWA
/3TZ2VTyTBqwkdXvEcrTmU8PlDhQ6XBZnZhdV+qXyB1vsyD+VQSipJsFyXfRYGWdy7SiOrbtbmbW
1VuZZD5B2dOop8uiF7e6AnHvUjS1tP0N39bLZV2xHQ2mpBfIiJRLbSIISLcY8hDsqsgI9w1LlWZ9
OGJZank3jXeJ9quhgrtBZIL9+yqNqfM5KfsOJkz1aFfPUekKx8I3rx+QtTNiSagnyZyJUlZwwAii
TJ9EDppdiojlfvuBt7LABehipkY3Mgtd4TMwTgxd7hnNR89wxcIRmzu2MsblBoM2SFKiM2PKoTTO
trwvU8Ejf3PHQE0kM8IPm/CNbVPOjVopWQImnf+PtOtYrttYol+EKqRB2CLeyBxEbVCmAnLO+Pp3
hvYTwSF8x5YXWqmKfXvQ3dPT4Zw0X6xe423Ubl/ZKxGMxxRRWWZmhcZV7U6e4hW4P6vOUh3gcVrd
7bhbOCp95oXBXWOKFAYJiw+iyBKc1FJY5fkkoX6LJs6oE1wrLrDprDE41sOzXrhS0FiFyhO7lcmt
xBLxo31HZSgPUiijLilUfiwYDnppe0HGLETWOlWKscGgvxnL4Qy4KL/sUR6qMWGeoQgx5vFzF5qJ
G4gGj2F6y4ZMmQCnGVc8mAUYG0rQD03DAocRFostAHRNkR6kmbcKtHUFrKUwqSXpZjNrK3rkwmMY
DFaQoEszPGJNEfOP3y5fADxZTL0AmHhdGStIWcTlqziV1lLFVqQ8R8VR4j2rN/sb2J/BujbdpMG/
j99UjasZRIjIx7AwGviFM4Z7w5G+UvTdJdwLDg+udvNrgTQJAIqY81NZMA1JD0dRA4icE6QADIsk
q00f4zLlBPvNKGa+i2HRM8qcyGrXQK1CyFE6au66srmOktQZBpSpMvVL3VSyXdaNQzLiASaC8+jZ
ijpr+cyxjtUkVhgDxKOnvu7CcxbuL5sI5xjfPuvqqqHcWUGVBDD6xXBaBclVONp5yUue/+Yc0RfH
QLNOdBYmQ9ECZSoSRM/yp0QD20H7PtjUOGZu/387qlH2k79kMS6WGfK4lC3tSu2HPXmm+Q4FrZOf
eXkyVyvGwRpNR903hlbEymSLUmslFRaSwhsJT56lcy5/q62EyjQVk1CMM9BoMAGqApicWZV4lcIj
fCmtPT1T96gJHJBq7dpW+tFjneW/iWSO0pgauZ1qPATU4bEMH5JKsyMde0EPYezUIQ8wnB4XmzGu
FWSOM5n//yb+k2Ql9YlPcVS4n23T6OFVwIcxgbHJrmo3moCkaIFTT1+0gzrtjR+L6YF25Ntw6LGB
EadeAXo5mxeyNsIxknAVGNuYiMKiOOPLnSinQxyi5F2UAobJkqvaiK4ror+MReFOqba7/O22WmYf
5DHpRLCUmhaNI/UD8apvrOzL4Mi2eVx24o3kG9fhntwGQNwEwji3FrARtz7IZlLxOOlqVFBoq2J6
1dSfEi8b2/iEH/4+lb+KW1k5iMkCek68wF+L7LZTbruUc3vyVKA/YSWiBJdRmExQQTAeZ+NpHjlp
0KYKWGDBrDOGhD7xIc8YoEk1Ouy1LDqqa/KpblM7awefYwb0qBmvApXGuxzGh6NBl0bdRNhoKDyM
aBvzIXBiWyEoA3V2YrrJ/HufHzQouqEZkvyJGlIGbH0w5fCwsDiYYIXQOdfiVroBH0Uo1AAxg9VB
xr7EWSk6tOlRxveafaW4GeYCiuPsiQAQA04uj1hj03VX4hhz65okNxoDcXCOvkTqLu8xkfIT+bLR
/bz8tbYEIQTiyY51XawxMEaXG10jS6GOLzM9p/VxJhj071RLFc5tyTtDGm9Yw1jLYl5ofVCCLsTU
IAvlOsGK7PBQ7ZTDP6FL+IxWTlt8K72o3itnWobaCIcKek3fzOs/IVdDXz+TrxSGTHIj4LxHe4Xb
+Nu0ExPFKswN4HmIi/GjXCNp5AbxHjqCFEIEk2JZechLfdSRUJdwe07M3YoZa3GMnSQwWAnwFbOj
ZnuzPaU9pw1AffXzJ3tXhzGPWVXyUpYxv4t5ud7S8glllLbY56C5t/qwvi3L/EGXYk6SuJXnoFFL
/U0m6KCyb1+hF/s0kKDW207mqbZLu9r9CQSsc2RtRMUPophLSxinOJbUEBlHdZUER8P0VV6pb+Mj
fRDB2ERpFo2SjxHGGLMTMa+k8N8bwYe/zxgBSFyCOBtwWpqW+MOYPWmYr+AkZjwdGEMoym6ZFACu
O+htH4wp3gtZ/fVyKOJ9CSY8SH1WFxV2/hxlOU7dlaQ7htz9RzWYsIASc6npEz7FVJwXwMAqCW+s
XuadFHP9zVOLiTwDauhJcTurwk8tHPZtahzUuMGsEBjvZn3CsiA2GOMQYRez/cnwJQp1LymMx2mU
viSF/iOtan+qjWPUZjujmK5UGcGjLh1QUwK4oR/sy2fP+9FMJtwoc2UmJc5FCMBalpgH8Btzelxb
HZS1mX6qwmgSyC8WyOic0W1uWmvERqeNpU9Lso0jchE+teZWF/ODTCYFXrI+JBl1vT/3iCJbb+1h
R+mp0Dp15VOGm0D/DXRRGczK7/GLMEFFDsRarzJqZmiEUbL6GGvCdN+LV/Pe/m4qyqqY7tM/cfZo
tbhow2jOTpVU1lhfx/rtZcPYyA+gyS8BbD2iU2Ijq2pcAKIE4Is5by0QGz43mXgvh5pkdUV9f1ng
1g0KiTp25DF4h0cn46JiMQribEKlwav/kBzlmOESpdN2WFT/ij4Mb01p44r7II/xV7BkL2SOoaFc
+kC5tZO6ttq4cjLxsZ3182Twtka3v9m7goyvITYMkQLqHDzLSGPJmXIYNB5M6GYsVUATSVtL0ieC
GzUECmQ9Y7YPOEaF1DnSktiEV1fdVORdiMmUVck8DOGsJ+j41vlO15JrJeENWPBEMP5bRuAKnSuI
ENraaZL+hnQSp/nBE8H4ah/kSxWa8NXevFq0g/Sv0X5pLFidEnP7K2KTGUWET9GWuaWmO13eG8Ft
V3FuT54a9P9XCW9P5AV7KFAjJfOuzzuvGyROAs8TweQAKGw0ypJAE8X09exLEv+47PqbRqtKJg4M
k9DgGvqoQlL1jTbM+NhK2RwASoAxYu2U55V7WcymGisxjMP3dWcuZYCmaKe6jX5IR/93/j5K0oBW
xmo4C00kgiA+m1p8iaC+0UZM1f7GeCm6Ge8CmEQJRd9RyFpkGMY47GozPWYlGuSXldj+FmhOG5TW
4dNOURW1g1l2+BZ4cWM1VN0JhWzlTbD7b2IYqx3iZQJ0NcTI46Np9vZAvGoWfye5IfgYGp7wIGpg
7MqQpiLvFQhJlVu13pm8mvZ2lrESwFjUOGWzGg8QMB4AHI5NXjO39LvkWvs+etivBeaJZX4Pr4WH
y4e31b+j9cRfijE3Sd8ZVZvmkCvshOt4J+20feCplmGBQecfgEDSP8c8Blfi0L/76J+ZKImodUOc
6ocQRjH4NJB88sZ6Nv3zl1ZAVvgopo1rI8mpTejp9VD4SseZVOL9fSbgp1Ip9ClVI66vSHuSB+/y
Z9l0HQ07f+AnpUkg/f91JA71MEoWTAXk2R5sbxgqxczYZRGbKsArdWwm4Gph0TuiYcrNSEQKIZiK
VaDLRkGoLougTvHpY2uYXlZ1gGyhoPdRixaU8cAjQ5DRgsqOk9mShf2CZ6VkStYsCBxpm6alo24i
g5kZmCTMmTWxWIWqhKsl2VO682735yY8L13e9FSNAAQB6HSYzWZXJYMhmpVRVZEvR4ZVp76YX0+x
C3ASN2hkK2xv56p3l+U8a9eZcAixYdTszOx14GLLfTISyQCXAtY1UYelXOj0C6+MRB3qWlVA1+M0
81MYKZYwvtTTzDlVnhDmVEVYiSREs+qo2lHPkdrKe/D0cIRsoQt8UIW5joIMr6ymHyAFYYEiFdFy
TfdsYojkDZsYDDUP1ciJ6TzVmJheCmlQ1gLOLw+fW/WmFE/t8nrZAz7XEJlvxIZ1eWzEsQ0oMj06
zF7omnbnTjvpSrVGp/aEPdmb9wIX5+WTLzBimag+a53YKBMQDTCqBo45t6ifh7a1IjRK9X6wFv0x
NTivPJ6q7NtcmoSumzIws9Bv2B56NwR71PAsK5bcgy8FXFXX/XG5oY9lziHT9PdDnPmoLWHiDDGS
ckEHS3a6LzNG/5ZjUFlYaelNq9wPPmBfMBfBS6A2jQfjhjJ4sul2F/1NK+fLFoCydHmpYLTmq6Kd
zeQ2DR8v67X5EVciGP9uCXpFYwHbeTvQf4xX+7lSSo9vJYdx8R44WWNSQw6tlNIUIHBSGyDGACXj
BU/eqTF+HjdIOuscgDnVAMzGHCSgmvBQj9zJDvrFP1nESiXGtXuxnLqhA16URiyaZwh2/yJ/k1zK
U8njgfl0kb4dn6YSYLoRsM4y1ldFnR5KBXCihuq2Fb+Q4e6yGfD+vvzR0vQgrspFa1Wkngc8Mq1M
4S2Sb4df8q4CY8xGpgDKH7cJhrhme3bBZnMunMTRAd+m+7VXTBafu/lzkYY5N8a856Iz4wBui/u6
2QPSwi92xhulsvhPpPFOkTHyKJ6Hvhcq1WmJVe2BOgBMHvVhClA8pEOljT2/hhLngtl24PdjZawd
YKXqWPU4VqPQn8RJ2klNcD1M9a6K8+dlyhyjmfx20P64bDDbTvYuljF+AxjEQNZOUbVJH8P2q0h+
jFyGHmp0nx3sXQZzrympmWppKarO7C8eHSLRr+Yb2pjXvOjAhQHiGihzn00YqTLDKVdgoOEf4hOF
oAQh9gMtwfbe6KAZ50q85+un7PWjfbL3WThlmHfAuI6TmY+FApLiNLUXwKco9V4Pfv6nT8beYOrQ
GeoAN3Q6+UmbbrOlsJbyv5kFW1DugzRsWgGxV9AeF/FOrm513iuWY3ns0moRt0IsGY3qdOKNFn7P
mhvC61ZSn7lgeISJGh1A/U3SQUTWuVUOAK/4BMatjo/LxwkYhAkY5Yg3TRh20AWtBhUMAokXP6Zg
gBJ8Ajr70Fte/psNMNEiN8gAAGPY2xTcTt0fkWjL6JdelvF5voYxaiY2jEujVHMB5p0Bw7qRLR3j
3FKetZsUgX4+UXSCzDW+AGcRhGnL98vCOeGQMDFDTZYQoPXIt0sigllItbQKXIrhZMnNoTEGa2i/
4il6WSYvchAmcpRyHwHOC1D52q34VDjTjhJDgWKlsfTb+gEDcNgmd3hYFhw/YNdPzVgFAAiAZ5wF
D0PtJBGvKDjeTA/rgh+ws6ujLJBAn5HhdwsAr8sltvtIue/kwhubOUeWrz9nBg9TT+bERI3JRQzD
TNUsQwxJTioO8kZ2DUASKp7pGec3op77/Nx7k9sBmcpS/OwqHSz52/Ck7oDpweVY57ioxqQtVSTH
y4J3uiOrLQgFc19teV/yb5LjXxcdu7HaA62rCkKCvAE07pIDKKgXya/32Fv0VM6gBM9W2apPpwMw
aG4hi0iWcI8ZIfBvmKYtPAL5yQMeo1XYplPnPBfhhFSNCTwoZYTCDMph7C7RR1uL9WztFCHeCXb0
BCxavAMmweKlzTwfYSJRPmW1jlF/2cmSl4KEbpZeTbPgctyfmsAlN2FijjGU02wMOf189GkIEimA
wp9HTwD+PtnrLzySG56DMOFGmHSFlAtyLxJmjmwI953a2lqEl6j0hZQ8sBReDs3iVpN4akZhUal6
GTzNlXaGo5yJH9rLOfZ4yn0uFn+8PVhGX40YYpZNEGfuops/31XGSb1ebNHJvcyWONOGHMN8w39e
vbHjZZ4yFHkBr9pnFpFSgIq8ysaDPHIcjyeHiSNynmBeLcdH08SXusK4fO5oE8BFQs4FyP1cNKCt
FCrnrs+iCJ422tGA2evaDx7U++JJchs/cBfO8XHFMSkMhhzxVqzfxE0Omoe4+XK79WaMsFc+r836
eTaDMQ4mjAyyIVaSjBfWW7nCll7zH4I9gBeipHSZPop7vGyGE0LYNn8QjdOilLhmxQXDjQOqTIuf
8iaveDeAzoSQIEoNdSzwTqX7TaAq3NHSktc7ijvvKl4Rm6cSGz9ioRC1DioFPda1MgWsroEVSK+X
wyLH4Fkw1wQNx1ys8DBdwEoxNPdRjnHXBugcz5fl8AIGy5SWZ0QcUw05rX7fnIgHsjm72GH3xVfs
HDkmL0Dx9GLSE4LesgrUdSR7M3ExYp2nsicKjpBwzo+TeLD8lTqGFEJghapOFN8lHcg/i/96KRtM
qNDLfklarYc33b4RmHkxJmoLe8it5hjbg0utTy4dzGWInGgocVJLdtWgbRcllbRU/aseCArGm/gw
PUuhRfEiVK+zq7OBgeXoB+EESM7taTAhZFnqwTRLVCLlZB8bzhBi16a9JQBXMoJ/O7LxMVoZTPoh
YigklFo4WiVcd+3VRDimzzMRJmrECvgypAJ4yXp2KxBv6jmYMJ/bUIwCTKSQQc0akRFRtQG1EIYB
gVIKTo7X8YXex8ld6Y274ksfcpJFzhf6NK/T9HWFnRDE8sJfYmIFoFhs9gGgDgsePdPfXF9AFADo
nKmh1fbxthSTpo/CEtc/nfXGNpkzHU2XbmCVnuBod5dD1Xbo+CWMHVIr6oCUJcr8TtfpjqIrVhhI
ZxXUiJHAu5e3Y/y7KKZgPCwlJth7PFuWnuxqSdyZZegVQuRc1mjbAt/FMMFwaoyoJmIGA+kM2+wL
L4m4W0nb5vAug8mczMZUujFA3Wo+SB5QukHihnnM8HQT/hgwIAm0J7v6oaMbw7sn/+at9C6Zar9K
pTIUjvt5/Ms46CJA6ee3dEdksfVDY3X+vMs5Ls1TlkmnlK42lGhGETLSH/v0mAZ3bXiXdrug5XkZ
z0KYODimZR0ABQF5NmktEQQh8vw8dryuK08f+v+rI9RaMo1tjArXGOHAlAwoKydFOeSKm/OiLU8h
JhoakgEClRA5VFwmlgkLkX7Oo3fZ3nkymHChz0miZA0+TxFeaVNlJfmuS//1DPtb1P1ldm/wFasz
C5q0bfQeL6A5vcpkf+RhRnLCELtv1xdFpAQ5vvyUvETYy9SOBmI48L4unxU9i8/P4nc1mNgwdtia
MKVY+ZetRZ4YJjwUNTqL2LV672Aq/2g5kndoTCyQMt1sRonW+OYdeHrS/oxnAfyGB96+aWGAQpEN
UH2oJvveMOcpqLsQnbgkbG4KQz9pQXhs2n89TUptbCWGcZY4Hft5LlHaE7t6l/b60cyH3eXvz9OE
8RWpmqKiGghKPgnocJtHXegdyXi6LGT7RfiuCPvMAKBwMmHHD17/RAtL6SF4kK+N7+aZLlGPuwah
4IEjcrPesxLJ3K1EUfsyQEaBvlT7M9z1PgVa7V86l+4N5te8ObPtevpKHuNIDWanySzhAqTYZjRP
kd38dnk1HMx3eMMBoAy+ugud6Fz5hPO8p1b9yYdXohnnSmKx6OVIRIa5CNhvBu0wVqp4yHEcQ2Gf
ISTtxhiMjyixBqHdYJW6BB6KVnbu5e/2FtcuKUN/xyquJkEtmsOEgLRIWFO0q73qlj627a6+DS4a
BU6A1fvg2vAAK/NWByUvl38AT08aYlbylcAgi54iXZflQyJlVhNcVclvXR6rL8ZcuEsGdnJ51hQw
HBuWFrf2VCzWZT22p3DAwwDMLwQpRWUOUk9Cwwx71LJSQHHNwBirfayLWaGbD650BZB9O3Ez1VoS
d767LHrbHt8lM0cIJJt6wJg6oqMSYQdospuFR7y+XU9YacecYN0VC/DToB2dkU3d8Kt8Q4dI45Ny
QLjcaap/WaftN4iOKR/swG/s7EbqqOaTASfL3uh1cnuAX2MPh0/Xtxm5VpKYS2yQ2io2ZNz8tDNX
ONIR3FXkavT6U2gX4NPYc7PM7crWSiRjK4la5YJZYkom2QcHaiNAL7ilSHToM/A2t2gg/OTgK1mM
dUxZFOtYTaeVasoflB6GXXNsXIoAGYQWLy6/DchfEscYSlQMiyxQhuxjbol2eMTjcWcpuxK3gXRb
HjA+AM5Mylsk7zK/QfW6+iFgNohjPVSpS7+CvcnrsgzGaUT5qzUBrxyPu0EeLLIQUBBO+rWcxG6m
mWcg+PvpAFTTQcJ/573sZ2LgJCS2NUrbU5UO53fxPgZz/WPsJNQxrEorPBSRM3MiJz63HgWqMx3e
iDk96s+HoICnETAgosjWAJHqdKnUIWtSk0OgPBBtvyy4+efAS+XSvqzZZhgHBv7/ZVHFV2E8HaQx
NSsUAIvqtjSx8/XQdxwR2zFoJYO5d4teF+goFdrYMyqmiLKyPV8l2NA2xcPsKZgx403NbUbWlUQm
NBg6AOsLA76jV81d0UV3QpVw2sk8EUwomIS6HQtAxDrmeBy765lwEs7te2mlA+P/eje2co34ANJl
K/5jOCEz8+WHCLNee7q8CbolS8A65fzMg/HhmQQTCWZDXsxx0VVHS3JHWLRTrX8fu4pTjuNJYTy9
q1pTFiIYXi4pz4seesGYP+UNz/i2A8q7fTOOqw0a/DZCgTSuEiuCG1VV4Oi6aRHjx2VP+hsz10Vd
VjTs77A4a5NMsbEyZLYU2CZ1hSvgeR5Vq7A0wNtgivL7ZXnbB/hLHDtt1c/a0EUDxLXdSRFKa1oO
qswxQnnrjsU1TuHhoRf6Xx/DgwiazTql2TqNe7VL0RXAHnpOfe0UvBHkhn7rCBiBwaQocEqnF3nH
8+XNwtXqN7A4pemQREpJcM+fJ298Kvaq3VzDFfY3aQl6KSwTpw6vTEfVYiPwWiTzKDLaZBCXAMmt
eAiwStztpkO0k3dcvOfN41VkoGUh0AMNhHG1IujViMQRrQZqlPUktWCdCu2WgTT3HgXjcMeb/d4y
G3klkvG7JStNpZdBckdSDzTpS3FD4ti6bJqbx7eSwViNUedBaiaodGdGYo1R4Czqly6j3WiPRLG1
gG6UOwrCOUqWyVSrhDbSMT/qiCM8fUjqY1aLr2ILdNBU9tMavDJx4SaZ4Q5yYUX69FyXjVMsIW+H
Z+tiWB0wO92cyOYYtgouhqrTrAyDsiAuvHy8nE+oMnf2gsXxIq4lJL7NLhu9qX6tR05w4SnBXNmN
3g6KmEGJsDoqxc3Y/kYzaX1IVP4q7Sj6Sk5rbVEdZex3dbLsc5BLXz4lngr0FFciiKgLibgoaBrE
haWouTU1nBRgs6NEkSQBfi+r4iccn6XDvMoYo1xDLPN6APBW9T3zSr86BrCwq6y1MldwyIvmXtZs
8xmylsukBkZZK6Iao2aTNzqA/4ErhelX7SXpXS1+JTrGBb8Wyfe+42TnW3npWiwTraZJxXYqwXu1
HHS7mgNr1F/l6qDWD9LE2XreNvH3k2WiFJA85rjWsETViM9z/GqAwa9sOG60eWGv9WHCVEJmVZsl
dIz7w+IRr/W7o/EQn+h0NNYeXkzOZcr7bGzHjCypvmQhaojJvrzK3WAf7IgvojoTOwrnU/F0e/st
K+uvK3OW8I6ia1QYULPT28gx7eSp3lNK3fpZ2nNMksacTzfmuyu8lQVW8qYwlkszw5hsDTBxgN95
5lV1pKnB29zfHUfatm//Mo837VfSBjLJmhJAWmDqnhyYeBg11my2d/kkjFZNqm/h0NhZB8CwSD2T
IbEn/Qe6KbZiRL8Vyd5/ChPJgmwuxkBGHW5Ubw0Z4Da8udXt/Gd1tEwgq8cGVBEEORgYIRwSW0DA
pzMNRWRr94Mb2qkT3KXPQPjiHDL1sc+f1MBmqGECQJhd2JLMRAwlOv4+3842ckxHkez8/NcmAbxE
sev7jNY+fvBqi39jve+i2UPtAb/dTEhSKAeYYIk/UGmxW0f6qXq5Yzr6w2VV6Z+7pClzwpNa6WLY
outitK+CedPy4Ik2i2LAZ/91lEzAzst8DlCdQNJ1b/jpDgk0tKmeUCBGdZY30/M319K7NCZOg/JO
NASs/WLm2PABHlM4yy63yVWxM13962L/yYJe1/7lU9ws7a+1ZIK2kBlTlga4cbWzepj27bn308fs
VdwrvnmoPdDAHktsyBt27PGyWt4XZEJ512Qw1Qr5Sq45cnSjcxdut96RK93Yzkwv9HWMwTYF+6Eu
aQ/D+DTlh8LgFf22771fn44t/TSRhO3XGfee8ageNLtPLUyAucudRCyYvmd4kZv4y++sZq6VYxLK
IBnDXmhNxLBlF/U/pdYbck7I5nwgdgCsEGK5RgkNHcfh2ggOk/l02fg4wYptu8RZMqZzQbCmVlwn
+vc8PoTZa67eSeaX3yDxQ79xfV5MvAj1JilGFdfPODxOoAisp/sKFleUHI/iHRoTNsxCmOZZQBic
BvOlAN59OATu5XN7SzouxD52rEsZ4lafaB8p2WPg1crudVc6aN68izgFn79Jf95tmwkP09RnqVZg
euL/+0HBvjvU+8wNPd4IKnX3S0ox4aDQ6kbVCwR0ChxKocDo/HrC3aPmeCs72xXLfQZECJxdjpiu
33TCTUw4uBk8EUwlIm00SRaAQ+dMRn0VoQq3ZKod9AFHDMfSTCYCGNGckIEWPAb1zlyARje/XLYz
eudc+CIsBsRcFlkt0clqQxOtNH+twCWN+o0ChnXx8bIonkmbVNlVdkh0wAeIdMo529dXuIN8yc/u
6C4I16Q5UcekX28lKYsVoR9KmLR0Xe0jO79t7hPH2JuP0VVoi1bkjs+Y/cQOCvcJyLFwkwkNUWxK
xkjfLsRCZeNMV5CTwiJHrGqBR8chB8MLX0on9uqd+MrtTW0XW365MgvuM8s6mcSC9sFOxV73lt1g
1c7oLSBnbWw+DQAvdJhM6GhkWU/EFNeieJBtdGjtyGt2lP88vuZlEtu5mop3ITF0CZTkjMclKO2K
CbCFEBDjXXE/gbKyeAosAAohV+Oe5OZ3XEljHK+rzdBIK5QQRtvwq9GaPNHGZGpqTUd1P9nZVeUW
x9aZnjI3O4ucS3k7z15JZ8o89aIbQDFFpjhiIFa2W1t5FlwsxjmN1RxGfr1zM5qt5DGeOZRznosL
OlvknuAaMA757o1Z72a5JX9uUz7yGpvc78n46FiUwOZWBaoj2BMxcRl5walxZa/zk7PgXY49PAUZ
tyxyLBkmMTKpIQ4OUTVZBalOoGHk5Imf+cNoBrI6SCbFD+ckkJsB9TNak8ezFgTJ2k1xHXmxDazl
K+xa2MthcmUrxZaRss/88V/jezG/gHFJOQElRqcjyC56fSIzuVFaNKounyY9rU+XxkpL5hqXK6z8
l3hdY71P36MkeR/WmBuay1sZpdXLojYvwHdRbDdFq5dpylNsSdcjAEPbwAZvEsc2eN7G7qwvRTWT
REIjQzvT6S5ph2VFvAPlB+nwthozcnTavHNXOskfb6c8WHrk9UhT2wFrw+qTMHcWAXtK2NW2IOwv
H+Dm7NrKJNlV9qQXltZscSONdnMS3cybLMNBjeth9Nq9fCzOEw9vgONs7Gb7FIB+felhglObuIkW
3RaViuY/L4LwxDABJBKXLB3SCcWm6mciZpj+e+GPFvPsjwkc8dIG+axAl4a4JDgKKWdHhacEEzAM
LcpmneYLxUisVqotku0iw+RY3LYWBOx6gNjCbiPjsKWkACJtRqkqDdtzIbV7oVfcy3a2HRN+iWCL
qEZohuMc0/eKAhyN/mtvdJZJOz75b53YuyAmD0CxO52xToEsMj0J7VHJ7suM8yTiHBdbNJ2VyVAS
HdfhMnpNLFmRatiXT+str/4cQt+1YG54oJp0BqlQc05FObeGWffqVLcDpdoXY30cxNnNCrJv++4h
VafrLKufAjm4GdPQmYvBUjMMSxbVH1OVOY0wfMsC+Q486Hbe9D/NXHomaX+ai7qxFLF/Iq15FaQj
dgqB8plnjojl5HnB/GEWu5MC7HqpaK2mNNwwanwz0TB5XFmRiALiNB1iUb/XAtMu5tmulewa7AhH
PZAiYBx0T0OSuFFo+ibae4oAB5lLdyTjOQQ2klUmYEDOxSMZdEtIJ7sDfinaj61Va+kJ2Il2aoTH
sarcBaDC9Wg6bS8JltR3z+WQHKLRdEmFWnFLQJuquElbXQeSivwnVr5lkRJZ6mz8lKK+tyr5Swy+
WPQuDVtrDbsMRA+ISadlbk5JEO/bpbRrA3QOGn52o5JdZYzXSqdzHGDTk4msaQr4ZAF4SP9/9ebQ
Q7FH1ooRKXBYinFqLcEVGGYum812338lhAlHBQZj1RQwhU72pUAanIGkDljqmHsqbbwvml0HftDo
D4nm+2fgpbsmqBdyTmV9O3Nb/QgmZoFnXVfnCTW3zmlOEh03wDau8Gj6pZedeeQfm764EsbkM6mW
dUqu0lb84hbtFbamLx/p5pIgiOd+fTcmNhJMqVexhGIOeKNv9evxJ91m7n2Ky0PO3c/BFcDai+fT
zJ2g4KjG5jahPKtiZuJuGbtvSRlbKXeInGOTbGbTCtVSmC39Up7hI5SAeyY4qQ/xfrHzG8zLO5mt
8hLQ7Ufh+4Gy8DxNO0593xJslhziuwp91/m63Id2duBD2vP0Y6NoWLRBO8I4VOklwtuhPIcG5y7Y
zp9W6tCvuPLrIa6qUZpxhuh5eMFP4K/b4WMHHEDNS286gPLx+gQ8pZhAEimxlMoaBI7Z/Qx2oGSw
AEXEyQg250pXZk+YSJLLbYR0GuGqBZ5EviNe75e+dFfd0PFZwQ68+qTYtAZYAlKs3ZfOuCt3gctD
RuApy8SSoFGEoGrwBQE44ScCQI+rcRekhcvxcp4cJowYZhSPuJ9pFqxbtFaBhxnqFQG6r9EV8mBL
3Ekvl2XyRDKBBa/LOqlNBBa92mXokhfRD73hXAgcGZr40TjlbjRCgK2gF1j4pX4ajf3C217dftO+
OwAL0BPLobQYJo5O9ul2bmuHsBiMIb82uxg3gDuCVDYFIXW5K53Cx5JX/cqDWNl+oq1+A/NkUoyy
ioMBBb3Bo23z+hwoFiUWjHalR6OYxIVbon/xU4K2ksiEFnMysmgWYZid17uyrYGfiVwhpfUxfHbk
QU7wPiMTY7RijhSVNqv7GDPUg91JX9CZ4bg857phQXl00slgVEPBhURu2V0H6cNle9981q5OjIko
aZU0sdrgOqub3E2X63IJbU0IXBmn1z9dlsXLQTQmbhRpW3cznfhvnD8Hv429vO/cxe180+FlPPSX
X7IFJnhMuqSmMQV4HFv9KjHn6y5bznKTHUhffeEoRp8vl2QxUWOexyZL6M4cnVbND5HTAX4KTEN2
cuB1YzZ3lVZ3AAu6I9VZXwNsS0a1ilgSUNSUHR1HyYDuS1EQ3+Ak4d6lg23EOzg2b1Wd9xVZGJ65
CpNCUvCWm9/qx4mzWKE/exadPY/8yyfL8TEWg0cp8WoBKhVSZ/kVKYMVNd8igUeiuSkEKNZ/PbTf
kolVspCamNALFixGTfVtTu417TUeeTvV1AI+WchKBv0NKxmmGYWZ2aPGmO2Jlx5iP93TSebfikkr
MYw7y3S1opgN1AyyfQTuqZicZm6paDuwr6Qwfhw1gSKGIXBVktLqHMxnH4L9N0Vzyj3utB3AOTjM
ILwPxLhy24690GX4QG39baxyq1JeVF75nieDceEESx1RBTIMPFn2HQDjzCuBN4e37brv58aubxtJ
GpaFjopO+Ifs017P6NKLCoiifuyabvtlRMhonobZGk8UZYI318vR8e33rYyQ1G0rigPVcToLJSBM
sYQUqs5ll92Muysl2Vu/Ja2ugq7RacV9HX+XjR8BNlHnkFOM2Z7kWslh7vo51oRimnGZjIGbP1XA
8J2O9WiZur34FCYTm113BRdnineEzKWv1Fh50HVE3zjNzkNZ7rREcHsupdP2A3elHf0dq09VVKhh
GipMpThR9BEsG7oo8KQ/UC3AK2Zxe0/0kP/+j7Tr2q0bybZfRKCYyVfGkxQtWbZfCMuBOWd+/V2l
6e5DldisC/e8NDAGtE+xdqod1rJ0TJxzfO7msoy0ks04EbNCzkZhURz5TjhrPk28i8gKHMDGy5b8
oFmLi0WByTKdmecmqSXvuMk3BMjVsVEyGM2aYqE15Z00+4EOIpLUntIfan3oebnP9mzX6qCMXzEG
uQUkKSIZ5WzInOV1Oodo12GQdHFzZ3zNTsUNgH3/6PmkmOizGiLoKdhF/k4sSJ4IaN+bIjA8elvs
LlHdeftmuK2oVyHM2aShUuSZzo/J3aGbfkTyKR5aTnK6bYPX7JGdagRRYDEJNN9WsYhG3N7vQLED
jLLYDy+qak3udJt6HQ8+YvNoKiW/AGU5Md/C00pJljkdFJ2CJ4X6OQ5/VfLDGH79g6+nmqqs6gox
JXaQh0h1IQyTgpTAzF+Cav4J5ki/Iy1nsngzK1iJYS5pVLpELQekN2hcW1mWuEbXHkJZs5q696Oi
9xTFwCJLyul4bn/A6+mYWBeNlaFVI1y0jAEyklWOrmEZbsw5Krj9dvlHDDvR02EWlpQdtGPQbtr+
qTZ5MDycz2cyXYUiKCIM7cNR0emCzNOOs0fZz3k9q7e4/MErXa/pw0CPorWCQrcfGqy6HenjBYA/
WGsXsdGbApfAnmz5REEoacnx/zGxQUPZnnwm1GV9PgMGsH+DJ3gLdB1gjoBJiTFtJ7EwCmrxiNe3
XePqyEycU+ponnQB3WLQ5frLUX0pf1WvgVO5hoUKE2bacqdQrJDHbrqZPKzEMmEvB3wB9uuhmYb8
pKkv7VhZmviojQHHc3EsgJ34GYRQM2B52GkdJm82DFRUxcucpsd9N8L9jEymjLpYNgp5iVkbv3eb
p/SQu8vLcMAMCnD/MQfjBLjKP0KmBH/z396LnfCJ5kiThhBxrQzjQy9nnolt/k6deD2FzWi9ksP4
kbIriJlLKE6AQ+ES/XwDgaNYGYkdHkV7+YyJibvxDI/mqU/7H3ZfT2SWyAtTRUFv1HAtenoJtfCm
b4+JGXlS9EdTE/8cUWZJpNIFr/oZ3OnOpLWWQiqLCMdI6YGJxOmQbmddK0lM3ixlyhj0E7IC7HFj
L1S9Q83MAgtGaFEU08JN72SkJR0X+mH/EsGh/j7TlIu5msqQPq76CyomdpNqtho+DIkMB2NYQ+ru
X92+6WG36r28Vh4kELYP+KI60nRzssMedYyM19n7l67b30Ygs4RcSx2pVVpDObXqr1ml6SAdQ6u7
i90BWfRkF7c5HuGKJdKuABDngRTHK0JR+/53zw3GrveHBcOZqQg11j7S6newfMmG7wOyo+VG4cGP
be8LgLARY3YgPAMH2XtJiplIS57AcwbPhk0H3yJ7Agg6RrSGA/iWkJdhVxS88alT2IEtc+xx85xX
6WxXLNW6fmxTYASAK/TeBDN0rQieNrVW35qAQtWe93WI6siHz7oSxwT+0ujI3EwYUA8D3TVN9ZQr
HcceN9V0JYIxR9zaKNaAQ3OAh9EKPzFi29af9k+x6cRWIhjLU1LVMAI6saCEN2pV2JokWmNwJHHi
7QvinYUxuQAF3soIK8Whi1yRqF+yobPw/3C6bjwx9N9XeXkgJX0UtDTfW86i+B2TAgl3dWS7+rj6
aIxFxeogxJ0EixpPgd9aKV4b3Uk9NXYKdCZuGrSZYa6kMfF7qdopHSocqXOGv9oocMgAefNjGySV
YFMTbVppNVpA5JSc+MrTcuZ1kElz0Y4CPKUsDK7Z5Y9RL3NUcDtBWR2QcRtamU+TGCC+GTeGr4Bk
gNYaaD1ZfjDuRqxTps585o56b9bLr1LZDpg4EzBjUII4yTdOhZf7w6m/UHZxzFdyMj3ODbKNMBNM
1Y2hYdQxGqK7pa9uxAlbTUF/wCLyTWKUp1kxrKLnPb+3O9CrIzL+Q45KMUtmhHOKOBSexcOE+cTJ
hsqc02N/lA5cQsHtmtFKJONPcpImZbXQZ93dDFaMwglP3Sk/TYcUjwWMmJzp46Q+FD5vzJv3jRn/
EpKpnYweghUfYkEbQYEWG58HJMHxL2wvLI3bQjXjFvag0k6AbvXNS405oX1nuV3dXn1GxsNkAD5Q
0wal+uZLdRSd/iY8LbfUGGoPU+t3vDbp9sczwYGqaRIKo4zXVKNOqNQJLmb6a70mPipecuIif1CF
+xgzr3KYYwFjrgPfhUxdmQjOrNpX7uWbwY0O5ACr+7n/Ebdd11UY4zfjOZoWkgoYhzDC2yIL3LYI
jv9NBOMdZUDc6GOMxz9wtG+krrUbgWfEvFPQq1sFNLUyk0Sgbb1IvuTDA9E4AZPz99kCiaRkU1+O
cPC5UFlmJniB2nK+0r/Ey39ugq2RiFEGUkyVutoHw5+Oy6E4q7h2FUB8+j0vXm5b6FUY4/QqYZEL
MuNZ3VZncX5MqztJ4fSCNp8r4Fb/y1w+7D7JYTnOJuJ/klQgHXpQ5Fsz+2SA8xZIJOH4+T8pGbv9
NMxgwcw7PCIWzR3S31NPOOFp84uhX6CbaDBh04fx2UPU6kGGWrFjlJ+E6M4UXgRJ5cjY1oGVEKqH
Kz0mYR5iZxrz+P3QOEure8I422KIQjcJDiSXD/NYnJG5+6JOrKTvflX6yJl52XwgrH4C4+XyohGb
YUZJYiywM11+XwqgR8lPeeLl6Zf9O9su161ksZ6uQOU7peU6xRfuFqe5C+5/SHe0KV9eTFd4prSs
41m6Fe+VbzyCuE2TXslmHF84SVE1LvDm8Yz6fgaKBC6vI08E4/h0tcx6YuDx0wG/ICTnJT/sf0Cu
vjB+D6si+ljHeM3RLR86qBq6yrF62/KhA2UcafSvfQhM10/GJoOzirW/VsB5Ji+/pTwxMeC+Wit2
c7uz3qpkSEKxYWSnn5THfdmcT8kmh70ypXUf4wWW94+tBphLLggxneXaOxzjEQeMsBIRZU0nlgOv
SlI/yGPoBnFVNbyAxcNR5P6zMJjWIEQ//tvhGNciZmAkByUiur3tJY4TK4s//TcBjFuJgq5NQqQ0
zlj6BTo/gKe29yVwvCOb8U3oHgSagkH1GlQ3JYDmpIS4osZzTjw1YByGVgdtMZRwTuF0CILTwGPL
4B2DcQqF0WAtENhGSFyVW5S/HCDB2bKSPOx/LZ4hMY4hikuhaMAS4Eh16XZZ8ao3+aGRssGuw+g8
9809kVCjXUx/X+7259N0UdVEAqBzphozklQGtjAS5rycrSUEyJAyclRt+wteRTBmVCeNkbfdBORd
I7GD+lmZSmcQuTMF9M98tNarGMZk0mIxDVnBzBh97tMVzvCkAwBa9wtXOPLWG7cfGmhh/v3dGPsB
YXmYYLuaLlNSUNraB1idfPvGXAGGrBydAU5BYVtBrgKZIFwHiTCEtKs5eN2x/YvSG0h87r4+8C6L
MacoKiWwOaM/m8ils6jKwUjB0ojO5r6YfwlT1+MwZtUC8jlSNJgVDVOUHCt2uzM5muCMzn7x3rj/
klVcpTHWlS6ZISUisorpR+CjteKrB7o4bT7XX6R7zVJPtA6U2Fhe90On5WXW2632lbIwMTmWZkmc
AVaHwwZ+dV+ACzL6VJzNh8DKIbizI5fHOML7wCxY5ESGaQ4VPBkpp1od2mAv1N0JhS/ZDl6LX+nr
/oVy9EZm/IiS5o0pRSNipTl7eSj7o6Q6USZy4NC4x2KdCSGhPAyg6hi82YWWevpiZRYwmGB1mc3j
naXavuNTZManGHrcl2JA0xthQOS/IdVzqP4c+tna/3ocLywz3qTLuqJMUgKoxPZJSb/FvDxt4++D
CAmECQpmVrCSyFh1EmO0uqjQEe6WSy5fgpZTcN+6lncCGHPW67EsIF50KAKDYsen7vxD9UW3u+Hv
oGxZ8zthjDUHQtF1VddLjvgpOY5ucS9YYL1OsGMb2+WFABWYjtAOn8t7CaihIUfT/+WsGD3C+ArA
StndThUcZ6nR4eU/2sRGMWYCCIPipJFDO32FH4ocl7xV58V5/xHIbnoWrdIKoMEBNHUMjAvQG9xI
FYYIsML6IvqjA2qDG/3JeCS8ga6NkPNOLmPTFV3T0g1M6VHIfAqWP2L8n18a3DCyd2IYk8aU/CDW
WiBiM7Nw0vEuqjqrjQurlb/vWxlPEGPNaQSWnzzOMcLeHqbhN/pQiHCi1QNAbl8Q1XbGbbw7EWPO
JJMN4C0jeyftY9Cik2foVq7cxprkz0bB8R1b0QXSDEIAtmwYKjuSZqAfO5DIEDGnQEvHINqwhxcN
toCwhl2NAN0VXpbAlcmYYBrUZQjgTREV8sDvnOCUOfmNejvZdHA+AggyOP44meqGNgIDHoQhkqFJ
GswBH31VCAk0NYySDJC5dE5fBBSx6lNy0D8oVL8Tw7jKRjBJnMklhkSl49R7S3XbDU/76kE/DqMe
EKEYumHImiqzM3BiL0mmKkBED4bfsXvt9N7SyIVg50yLDCAf/96Xt+VAKHy+LCqGSIDJzRhyV5JY
AKEVZcMdL2NU3VRVcS7i/tjraCeXxeugd58Gc3lRu35xJ2L68fyzkduHoVI9oK+7pRLyGE02EoZ3
v4mx+lHAFFusqqJjZLo9tYGLURBLG3XOuNym1oB+Ayi38FSEba3XdSjJZQTmmeRIs8zgKPqUwFk/
7n/iDYtX8Xz6WwzbQ48AEw8gYh02qJ4r09MMwQmT57y8EWretuKW7b2TxdxmUqH7S3rYe3j7P7Ql
MIuP1o/JVrzo8f/XS93wnBCpioamA8wAY6/vbc+UhVyWR1AaBuJThoxLzXwynOQ/qHq8E8N4FYLa
lRxOg+iModcUh7b9tH9Lmzq3OgZVlpUL6UmjiEMJOwhN8aROy2HJAZEYhhxl+Jcb+udzvSUwKzkg
KG+mgWJ8mZGl36k/FBv9PLd4BRtp/WXIkIJjz94PW07Y4RyPfctnojGPSgAPOVa/5gDrzc2NWfCY
k7c1HS5Y0mURLoxxw2MJkrk4gipknd33R5Ie9B6lzOo4Ardh/7o2slaow1UU44rRQp+kMu1EZwbL
YKy96iknpGwN3ryTwOh1RxKtG02kHvFsFRRzKryNf4ue5CYewNK+Cc+p31lG6s1O7kQuL4ryzseo
ezy1fV8B09+p0tlpwVnQz6K3/wm36hTvTsiovJZFC2kqAcxbs42hNB+QFokF/N/s8+TSFeNGd1ve
G406oA/x7XpvbGtMU+slLPCr0KrH2gMhFxnAECl2AUgCEmKUTb4kE7HKefpZZupRbwVeLWjbEP5R
HLZvFgpJphPqrmTz1GV3Eeqbc11zrG3z9iSJAB2NqKgDye+dSZKWeVyqEKI0wCpImqPY8YBk6eV8
+JBAtjAVDbwI+FvvRWAoIMuHukKRSUtOYx4ckno8x7HuJknu6kpyAXWbrS/i5z9RGskwMfOmyrJh
MEqThhkBjocCBttjAeRASvIzWJUb3IFtHmMI3Ii2mRBd5bEKM3eTGsh9SAeWRQ+P7YPhLNhKDOle
1durSjiWruaPB96I39ZbTiUyeErQv9fBXc44gERPR6mJaMRBGS/FHLrpzneUqbpBNSF92f+um2q5
EsbYuxonTRMUaOe26WineM9Vg0ZBWDjhR9rUTCDxYx5Bx7IP22Y1ke6NmoDnB96LzbFwEid7FSwd
GIXKie7h64+0NxOdBZv8bJ3FVQ6NhrlC3lYe72fQf19FwSkW6iHtYoDz50C9WBIvCUt3/4u+7RR9
sBBF0nSwJoFi+UMTSO+BJIY2/1sZsQaWfPZl8hYHgMGZNeE/aEfhnRweBxfAob+bxqJTo6lHt6+w
ove4/2u2gDhUpJiqghFODbsnjDbN3Th2WJEWocf5bYXRqO5UHml1j18E2czIVqIYXarVEtMzNdLn
MT2FeJkLmtVq32JeW2JrLkklYHQ1JAUUSwrbxVHow3KRcYmUGgDFjhv9VjxXrd2Cz8R7W5sA61fj
Fzc5sbjYnm/tww/XC0oslKwUBQ8YxsdGJpr4S4VnptmOx3J5ABGwpWmLpY/ENUBt1wW9J6WLVyva
MQhmN+5kV10iOwlSOzJOYVi5dX1LyGiVsmHNTehghtrO51+hpNr1lNuJ0ttGapyCpR2tvguP3QAL
yXsLS+eWWfb+JC9OX6NIHdyGcgSawFfS3+fmd9L1rpzE90L/RR1nq65CJ54wIlbODsbyLkL0KusB
1ihdKfsSpa2NZYJLHjTHvms8pQQXQaaedKIc9OFelnI0lyQ30C9hFXqKMXnR0luDjHd8eDdMqQfs
ugejLiyCSAOqnFMe6rd6nluZXFgYTrDluvQC1FplcgEa1GMEvr9W/TWHuV3Uk1PV6mutS4cExIqD
MjtIOR7NCnx2qml1y9dSwiNanp7ksTsFHXHiobc17SUZFVvV8EQMLnmrnMGf6DaC7HdRciiGxEo6
4Tk38++RDto5gE1V+akW9JtMBeBqTRwxi07p3FimSRyzeW2wZFnW5ByE4zGM489m9prNCcAXBivJ
QNGpaZ4RCtZYirY6d2dV+JmFWFQkg5UqmdcusVXnixOq5VkJc2sELq+BETKBUJqgzpZm/aYIQO/e
GG5ZT2jVAjainTHyH1liolkxfh8JE7fqv2v6t1yoD0KqHvMMOLhN5soCQYYQ/gECHN6cRNQwlmUq
Hx/5ZCaLWUSgf5RSWxElr810n+Nv6Bv5g3msZDAeVqqGpctDmh8gerVW5Q2vkAXIjALQYlxmxM3w
tZJG/33lz9Na7/WhEeFyhBdJb6wKQEPS9/0j8WQwKX85aMoC5BGszpqpM6TaSYuaz4XaPOyL2QxN
q6Mwjjoo0i7SBfiVKC980gAYu+Y9XrbfFrqsousIomKN3a8MAnMYogSfS/ErRz5SWFvRAbRdZGWv
OoaPVTc8UsgfYhXPA29ydvs76gQgJgDvxYv9/V2NajFU3YJ6fFjHAIP7Esy3QTNx3mfbjwv9KoXq
50ojSr1S80LD4yK7xI+SW4M3phzt4jB7tAAoJg4vpdgq/cOqrhKZgFAlhdTkAzLFqLSyI6XEyB8E
tzrnpmW6kYfHDIAMKIZoN9rCgb/Ox/uujMUJxgiwWbp9qdCOQ4OgG/kKDyFtM7ajzIKAi0VZ5BHv
PysBPuVgzi1ibnuZxMc6Smyz9AeF56I2D3OVw/YV0qBR66lAuqKrB7N57BYr0L/uG9r2hSEzAzI7
MTSRrdrGiwQRVBGxZnY0vc6wQM58Q5cRdT+8x2aLg4AJLKPED74Vz7xi7vaXvEpn3Imkpn89BAXh
1JcLxlBeNc1fRB7A7PY7YnVMxqGkYjKNJSjLwVc+OLRZIrjYbHgQ3QS5Hw8oZPNU4KHBCjrSMpWt
H4d9L5uxgP5XM08oxT3FIvLZwU9Gjpfc1I+VHEbZc6NKB7UcUTuQz2X+qFQHo3rZ14/t/HIlg/6G
lQtphnGclAn6MT8EN+Id3WNIvOaNLbL9OtgKKFPoY6x9+YMFDRXGJYkKRjgkg62JB8Msyc2CjxhL
D3P/JHIZTDZjzEoA4xwzScISbo1qHPEnD2ijGNkgoy+A6AZTDsmZ7ksMPefG/uVzXk/F+McC/J9l
Rt7MLfD1c+bF/mBHeFGnp+mlcqff6U+kkD7BdKXHucnNZGR1XkZbSD6ZhTqiaNC6/3v8FIfFDiy6
4wxOU3tf2rZqXs/JqE00j6ORCAiuctcAynmytO6QCZn736Qw7iNdGjWUDThiJe0cTUvPY/Dagc3x
T6ToGipi2FGV2BaFbKaGNspoUfRpZIPh+T5XZkuoJU4nZPOTrd5SzP1otQgykBQJqQmoh+RJlE4B
15qpen1ISFcymGtRylKdG2nAk//v53cgWLEvNhblDUi9BHDLnGrHdhKykslcUqTqTdmN9CWMJPh/
yKyxH3m0z0NhZHjOd/szmoYKQgTdlNil4qVamjLEqDCy0+lX3+kvlaQGFiZdnve1YrMmpsmSSWQT
fSWNTQKKShPTVoPznb4lwtclDixyH5NL7FXTH9AeqeQqi4UlU7o5UvSwgy9MDiX4IdOblIdWvd0T
WclgMtJCIXEEktH/8fABsRiFGdCGA6DloQTW5XxQj7Vu8cbMNn3wSijjg8eKJN2E4QlHVgARPFgz
3nz717RdbFuJYDyuBhhxkSS01nzXorPjpe6xtDVHeA4O7XeKeAmCdHs4J5/R2H1UDp8EGYv1CyfN
2lSW63uG3ZcesLlpzjJse25juzBu0EbtshgFjNsyuzN5s17bda6VOMbkAKnRh02Pz0qxO/JTbg+W
dofRELuw/yhMr0QxiVUVgJK9bWHdenNo+5taOezf36Y5r/4+U0cr0jQYpwBRawkfxeyhG74bxX8U
wVhyOE6xFiYooZnJc5bdKPJFDTktl7dOwAfHez0Gm8oHVTpONX03l650Sn9ToJHST14z1CBrm1Le
AfUbwXj6NmLaMPV4+sf5im8Ks8ri+hFYlGAXE52agJPpydQswtsMoTq1d0LGlBtRb+ehRVNJaWI3
RjUrXTC6EFmdwLmuTZ8BdKK/wjHbyu/NQEZRBe31TEkOQzNdJtJwZnm38CKQfF5lMM4wkaWqmBc0
oindDHHlQ3WRvf4bhcDWv3WfO1e2h8nCTg/HT2xaLua86VMMcUVjG/lRJYeCHvXiG+iT7mFqxw59
yh8EwEl337I230RrWYxp6eLUzgHBTER/6t3uiOrAYfF7hwDeOHZ4I75b6rEWxhgZCATEIIjQKx6E
h0IAMjvmrMTla/cH9F3w5/98QLa1PyuBDKZjOk8SVXal5RaR4WdVJ0s+pShM/7dPyDYAFaORu6wk
VE+0xqIVFsNRrLlEOpW4MQgk9+Vtqf76cIyNSWOqh4WI9A1IPk6lA0iN9BxPxdPAN+iPlaswFjLk
gBCBQwdK7ck8lzbgkGbb9I0DpXTcPxBHK96C90pYMOpBTRrcViBmZ0MVjnOgH6fwKS1Tzrl4kqiH
XEmapzyew67AamMB2KPiV1Tct+MTkXg1N54c+u8rOUKY1FnSwagG424OX9IKy6DK16bjPbCovbDu
FnVDFWUbXdeR7jJyGnXsxBF7cJQ4sPWHAyUO5M9+/os6XOUw5xGLIiURAJywtfEXTPhD4OXHAuPc
NcfrbgWp9ZGYVGKQxwyEldA8jH8OS4pbupkrjsJtprlrIYzTSwBUCxqQhX638ED8waG7/EkDu00y
FOZLL/RagP8e9/WcdzTG+xXdlCmNCKl1+Xmsvy+qasfh130Z287hn5tim/QNffYkKFnC852H8EZO
ONfD+3Ts1AZAmoDZEqOGRhHjzZKy9b4IYPFaMNg2PdIghRF/Hh4hTwFZfDjKDSXTSe+3sdLqDjMH
tmaVR0w63AicF/gWrgSCx/UTMm+FMG/LYOgbKMcPyuORuvUzhXcgX+J7yl4dOryZ2e07w+yIQVRR
A7TCeysuR5LkRoBwH8oe2m8qd7KUJiof3ATGSiUT/wObMqN4vTzUmjnAfMdTdVRcbKgfQpyFsjlz
t2iofe7IYhVQ1xA6lBQFteyYYYemuEMQxmQK3lrVG5NzZSe++RSC6HFf8bflGpKmmhh5wxj++49I
zElaMsqhWnavWVa5wiOmB4MAJJMBjyRi2wYkrGoDXBSL8m8kEiv3HmuJbsykoBMEFI0DqGj3ylep
sIUUExuVVXoAABlPE2fBm97Shy8roZBMCxrANWXUROxIJo4RrXOtRqsbn6eNm15qJYZq6+pw/YwV
EUVGmUFHjzfSMyBlak4TTe7+fW2b2UoO/R0rOeVU16mgNdSk00fjc/scOclLdCvbiRWjI4yavMzx
jZtReSWRiWLqGAazoaJSjncQqL6Ir4ODVFeG3gKQGUcdaQTZuyxGHUdZKFtDqkVHqFUL3fk5y61Y
R0e8+KJrB6k47n/NTReyOhoT0LRAyoB8jWGlURid1ox9vZX9fRE89aP/vr6vLBqTKsUUJuYvD5Sk
OAWKSuP/UZD85yQSizuoJVliNEKF90grX4wp92QRu0KC4e2fZl/LPxQIQzMSEkWGkzdKoDGNhZdI
9QEbGhw12Kx7iqvjMMl6W8p6YQqojGBWBFuFXlgCFsKSv80eXYswQsu8tJwQva/mEgs3WKtSlRAD
KUCVD7bRPIsTccJURAGeoxH7Soex/fcaQbKpERIkoIBJcOvqWzr+3L+jbY3DeJxswM9i9fn930/b
jkRxA42jBaz0RFGjKQMCr/y4xeSiitJVDnNHySgAjztDsdgsg7OoJecylX/3QvXYiIYnTWCyj0Ey
W4SeJLavbRp/BizmSZ2Fc5RGL/2c3He65OUS4HGH3otV8wCSv/tZmo5tG3L0aVttrz+ViQFdi7Cj
TbDzpiaf467+pBvkoYqlp/0vv51vrT4Jc7VZ2FWhRq+2dZsjhUafBUv4NrgFShB4zOxL490zEwlM
oJz2s4lIQD3L3+BWEpdXbHPBZn3PjP+vlQkseUVLXzEjaI5SwF+kdoDWF1DD2uNwk/nyUfizmocM
R2YamqGY7M5tP5NciDo0+7r2pIFyT/iZz59GXuFt29GsxDBKLIMwjWQ5PiJFQwO7thccdbdyc+TI
FH5q+Lp/ZzR+fYhvAFNQVCzsoP/BxLe2Sgagw0IRJyW2+vqXaSzWkv+am6+hyNu73U4VVsKY6IaR
uCKfOpwN/b03sPyswKXFtvBA/YGBVukfPaxXEplg16szCVIBr9C5fk2lhzSKLXF6lTtPTyOMER6E
mLdptem1McWNaQFREzV2hLPsNCzWhChxo51vhdlnwNc7enwSMCO5f3Pb2etKEmMGbW2M8gi0IFQX
F+SveA9YkTPfS19o9y8GeKmAfdx9mdRdfNSW6+EYbTGbxVzUBo9GJR4xZKz6ESGcYMQ9FqMkqp50
cx4gu1N8jHpmg0WBblIUEBzMPeKxOLwt9Pw/5uKpz/1wOBgBaAZMQgg7/qo0M8jeaWuzbyzKJNHc
TcDxHuzJTc7YS/R58WrzY67kMb4572opjmp8TKm8lYBmMXFizLbzXwlg/PESi3OcYtMFMxGjq3qZ
17S2dukAZFfeiTznv6n3K2GMNupgdpqNANqoG8dZGi11PlbD3WD+2tfATX+1EsNoYGJWYS1E+Gip
+KST18E4BOJsj8Yp1XqOgW3G6JUoRhH1IpsrZAq4H/nrjG3RXI8x/8tb+97W95UYxkUZabDIbYMX
BlyR5retRSkYKWh98bkDSIwNRGTPeOQVnzmHUxhmvShV0qoNkJ4r1X0G3iMpcoMxtvYva1uICqw2
XZOBNM4kfsBSU5eYoCBcGq09mNJZjtOfA+Z0/+imrnKYmAmm3SDucygFxs+j7GE0Xuvpx/5Rtvsr
KEf8fRbqPVbPpjATs3Su6ZjgKb4dsBId+urDCGR69Fc8bvVlAwxLpcWPv6UxvmFQosxQK9r4wCBf
fhoOPxbbPOUeb5N2c4RpLYhe4epYhZwB/EpDLdMssJAn2Yhbx/4WnUykVNqnurSIo/uUABHTnRxP
v+3/rmdkPEatCV2LDWgQ9uVeX4BM+cv+lfG0j3EVVT4ViknniTA0fmwC9Xs0PibawCEm4Z2C8RJx
MsiFUCPDFpb7qJosIeNlFJsSQB2DfSkR67Qycw65ruVpbuFZG0zil/OtlIsc+9nskIorEcwhEmwb
90oFA6oytIlUkHUYx+Yg3xRn6ZNiAcUGxWDhp8AlYdsMGuCnQaIEGD6svrzXvlAKVCFIoOZEeSqT
85xgoHi8rQGd8geqsJLDqJqkKX1cLXiB1t23qPudVN/7/te+iO1buh6FuaUACHWVWI0YxgJopPqQ
wp72BfC+FXNHmt4OSR4hL8pat2yehw5dyvBVDHWOMvAOwsQjBSznoRqi8LsId414GipOXZ5zDnZ4
oiRj00wYo3ci4TSn92V7DLD3Miecz7XtsK93/pYdrTybmZrGgOU8ipxt3lEUX+kr1u9s4ihnfvK4
6WtUU6FTBiBHZNcPqqEmbSNgRidPD5P5YJh3KW8anyeC3tv6PNFoYnkaI105qd1ZKz090g+9xNtl
2P5uAHWWMb0qYwmNCdqxEC2CLrxN0hq+7i0H8ZZC/HRYnRAcHqQzVxoTusVhaJRcg/skPjnRWwoc
xRFusDbm8McWNj/h6mhMDF/EKRKnIAUiQfoTDIMAwLjPsK22b6c8Icw9tV2T1HhWYxVJzW+mdvDa
GaN3ZcFBRN4WAyhcEz7HwOYCow4CFoRaA+/MuciPiirbqS7dY4Pf2z8N9SofHkXojRAVXS3NZOFu
9CKJmz5FT8vAjudSaHaWd/YcPKXiyZBeB+5wJHWTH+QB4hRz4ip+NbvBIJtGCTIlZMMVGJCfTVNz
1OVrGwOSVuYtZGxn3itZTFRohqxNpQGBNTrmt8LLcshemt/iLVYl7NKLThrWW0VOtrCt7yuZTJgY
F6E39QQyMxDpiYfga/Iy2XSJpvKlnEuqwhXHBI0JosymRdFK8emTtnA60FpPtuSht3Uj8w63qZOr
wzE62RlTlxotCrC0doWFRiD5q4//c7oqupTjobd5Ywbb9bKrTHaATIvVGCyIqPCEn3v3DXPhGPvF
obwonnTOuF01eoSP+qlpuq5Khqy//Zy1FzbkYMhzHJE27wrgVsRHwZcwT7tvdv9ycVc5jBcRRvRe
ixgzfo0zY2qNEkaVGCwUTygDnrmtws2YrF+l0YtdnWopaTW6QBelbxJrCchZL750JD3G2vSgBtlr
rFRAEc9nS8LG2UD0g0Tyk2DWHlq1iRUgZ8uJdjFBxQf63m9j2ANDN82RRUaL1y2z3fU9IIPz1rSD
rrwrAuFW6vXJ6gzV6iRyXMTy0aj6xjaH+KAs9Umci+d21o9a8Tvv+udsNl57hQDVK/sZhbovpo1V
ivUTJj8Oap9+TqYJO5L1RVO0+ygybYzSPAGED4Re2AZtYmyvTb4kXwoegeu2s7p+NsaBZHIMFwyw
S6eQL23VW2o7OE2I5ezF1uX5T/Ky1R0xngOTklqdjkBc1THqpFQq3uxJ9MxRu83kbyWE8RdJpM2J
QtHhxDtaoa2wSBPe/NCs6JEacOjwQFk2PYYBLCck/3RnjUk2mkKdZDLnyJsGw6oT1PawswDM5/1j
bar3SgqTZCRlnpdGI2ISZDJPgAs6jJqKOlX8ibQAatmXtakTK1lMjtGEpamUOdLOugW1OZmt2HxM
wk+lnlikjzi5xrYwhGcU8E2UnBmdmE3gbTUpcsJiTjyMSp6aRviZavBKimLLWVRz5G1mA8ZVHqMe
C54giSRF8BPa2WwdEaS+gVdqfpaDLazivXi2leMqjQknaRbrYUJjpSyBdyay0Lkb5W/717Xpz68n
YidMG33UhjhD+MhiVyl+kOpSgmIqfciTxRqbr4nwa1/epoGZhO5SSQgfHyb9wrJcwpx2kTS3jO41
0M7vC9jU9ZUAxic18Tj0wAFHUqMMbjoldtXIKF1ix8ngTUduN+JMCnwim7qqsgNP81KmCrBkMD+z
qBMgB3LJVpvwmMbzqTYaD2gBXjMHbj8Fnxb560LIXYsa6jT8H2nX1Rw3zi1/EasYwPTKOFEaZdsv
LMteM+fMX38b2v0sCuYO7trPqtIZEAeNgxO6hSdTH71ZbfB+4fHIb3/g99/EXJyZKgtKX6g4f73m
G8viZcrAOeLbJnT6REIAAOHgj7elMErLVBOAVlLvzGS3JJw4auv/owovUbZCE6RAzKmOQJFTmhH6
1dslee2QtrFwuxKOn/CMMEeZTJKMZlDcXU3uScZLxxtb2Tq8soS+dx3E/fAPBgcBEsFgJnhrzcsZ
c0DBdNMLznVX31wCKCpp9AdSKLavoJYLFYKveGmVupFbUUIIiCsiXiRGfygb8eG0/rTC7PYwgRRN
QE8eipbViRL8FA+h2+RWCr4PENAm59+gQQb51LtB5svFqJEKBQZa8YD81s0/tF60Wshigbjx+ufb
Qoq1Hfp5V0GfrGdFBwIPBBTSX2NXWIuQOJV5EqCzfd3Qtiu8L4j+fWVIkmiVUsdITjG+NL0ldU9B
4183scn/sF4MA3tCUfSSDDrmt1ELVAyt4nbqLGwRqEtrpH0kCLHPVv8Sv8S3vxPErG0z53Ue9SrK
SnRvh81NEj9O/cnklb3esmLXvJA5rqI6F0E2IoRJm97Wp8iNMJdQQ7AzaVqPRMNNLb/m2rIbl+zp
tz4taqImXSS+4sftIwFI86IECbsG7RYQXAWfurHXX0ofYnS26Ikn2arsBnWQ7Ik36bTZMYAGzf/Z
ZnnVs6KYcwAM7YbQDt2FcqPF/njp3BkJqeKL6fDkcrciHFkGdTf4JDHuz/ZDhCY2hVZmnTbKnSXu
LxCTDuwWZEQBuHDKqH6O+mFyr3/iTSBbGWU2Vw6rOYYCPdLT6kvYH5L4+fr/3wpy1otidjAPA9Kb
6FbAo5V2ARn7EerfOVggrpvZjAfe7YBwlvGUqamiqUHANtqzLdvERgFf9VpfvvTe6IindP//keXd
xLGfXw+DZB+t9lGZNDnltq3qO1X8JkbPg/LJVH6DdB3zGf/zDDxXPpoR1KgKMUSGTFhqJfsA1AnD
EdcAsUQvOvJJn6/7BGjzPpozSSK26og9g46fXZDSllteHMP7cMwFMA1htqglPpwGfjFCWqcPMFML
cqh64XkGbzXMFSDHaVIpKTrXs9Poym7mlE9orTjgLHuBhQ72Mxb5h87I3Aj5nEZTtuDWUXv0xxC0
icWUVt0eJWtwRUc9R/eFO+7mhmeY7swvUL1yFOY6qIusaooEa01OPWy2mEbRXUg0gKs7RxmVm0Kn
/++aPQY9Im3JxUTHmx0EhPWO4Nkuu5UXuwYYSxzljjLgIk7pFEw48uhpedvKAEsRthh4kBDkKfJJ
ne8bhdMCy/n/bK0I/LoKYBeHAK3ry3zfKrza6maebXWq2SpRmxm93hdYQef1rujSFknjEVMHfgYq
GeHxuk/K128XNKt+PNRto4G6hlKMTkHnyIiFKrO+JGPkDZppxd13eWkPbarvRDSldgVITgtIFC3j
qSx1q5aUizqEO30B6piGuROC5tLK2jEbTdesisNoFo/xIBY29Lw9DHG7mjAcu5Y3I06P6hV3YzOg
IK1uwOSCPUmDh6a7kYq/svnT9e/EM0HdYhUw5moLSVidIvqIBGGSX0YMZWRVxRnE2Gx+kEG1aEgg
jsOULoNKbdN1S2MgnaFag6N/ohOf2ufkNrelmx46Y67moUs2cZIDFM85VdDN5qy1bQae0m6WjEyt
wL0WibtJrx1TaVyQB9pJLvt9UfhZlXlqXTljLOwhT+Zc/8TbJ+t96QxIlU3fjiRDb6KRHTIFBSTe
t6Wu/KubvBtgUCmIxlqYKfyKGVRUwTOEaWtlebsu5VPFFdb9l4P8bo+BIogY6CiHoYXhbyU+2kQF
CbkdrXQIzu+dgZ/GWAqPpk3/6TRfatk1B8MVM9VX89q9vknb5+DdDBPZVEE8dYKO9B7JH9SutUyE
T2A1v25kOwp4N8JgUjwGk5nQQzDLd0X+aDaRrejEQl2FdzFyXIItkodmHwRNhOYOck4eU7CbCrb5
VTrQvib05N9fXxbv2zEY0qpZlagFnu1t9pch3c0oN7Qz53ri2aB/X+GUqKtxXBrYH0l4nLPP6vi5
jh+vL2P7cn/fHQYmshkyZHmIYCIwL3q+n7sT5hSm8qJUX68b2n5hIg1vmKB+VU2WAidoqmEKBbxi
MyHaawOeCmXkgY/7NpYFb6iW0zwFTyQuIWlR33Fsb37Id9vseVLN3JSTpaeHl5YpJau2QWXUoosU
ArygHzzEkk3uuSRam2aJBGYGkHTJIBb/uH9yU4VRmCBpsJDWK7vmple1p07AqH9pnOTcuCtVRKog
mx1GSPa1oQ/VXjdZoh3YsM6tMD9d/wybmLz6Ocxe69NYKaTQ4U4RZDYf++H5+v/nLZfB/CkYOqGZ
0KSiF6Ktyu1lEGd3KJTddTObr83VMhjkrwJilK0EJE5Q4i687k3jHBQi/nUzm7i1MsMAvq5njaY1
b+AIoaZhAIlXZ0nQPxV5J4OzL2wUqjcm5jUoa173qXzu9pk3HTFI/Lz4iw3SBid74k0tbKc93tfG
RqVFj3baaMLalluqrlh44V3tzyO016pnyqiNeTOehB3HOdjQtBziqhRTxFwipCkDdbYj+U7TuHcA
vbJ+CQtWK6OPpxVkEl3QU1WFc0xe4FPlB1O0Cbqc6ar60vkjF3n7zCtjIe6wSaCcKHLXoFolZm7b
maCHLYNzFiz768a2OhEg0/FT9lBh0ITEyyhqEZTKFskyMCJY1lQ2zFIbS7Jpiix0eM+vrb7NDyYZ
xGizOChbHXVt5VZ3xLv0eTipu8TpjsJT7BMJ31WxoTvxymsY2Gqd+WCYgRLIbOl6UEDIlNIP4qR7
+dn4julY5JXEXeipTuzJvMrWxjH8YJPBlaBBxKph2NMpMEUqDaHTmQ3nIto4BB9MMJhSItM51DNU
jkn/SvL7XvmRKbwaKu/bsa33VZovbTdCqpeqeQ3QmTf22vfa+ZvGt34x7BCjUNd9k/Pp2J6+ugrC
SK1NFMC7Y64/G0PACSI3wpT1hyNMEJmrzdJUGq6uPhgKS2izr6ZYuqmeuFGKvpVef7i+oC0pgg8G
GRxRW5P0Crg3nW42dnUHpRO1qb2mTr6akXjITfDALmNm1aZ0xKn0I0UwHMGId7HR/RWo7WTJc3QY
Y2NviIVXQUHIaZUGhfpp303gyK1AYr6UyXnQCiT44ujYddJR6wVOkLpxVX5YBd23FUAV46CLYYtS
T7KneVKq+Ye2Ja7MLG/7GWRCE2GLMQwIsg4alMUSrbSamfB6Ebh+zYDR3Aggfu1weOiYbwx+6P4p
98WL4kt2aJNjdMjO4x9iAmFwqA7B8N+ODXHMoNoXY+mq2sKpxm7jOjo6VEk1QC7PVjLnZcFsSVBT
1XXJkw1H2aEbEb1I0Helg/N1uQvc6969CUMri4xbQFuhrgX0DzhFuewzYfgrm2K3DBLOIeKujPEL
FDYneTbaP7mxaAmAuf9lebU0xkniOFdLzVigKNuWnyKiPgkomgnVAtX3zpVH0e/m7rkNk8dMCDiv
tY2A8YNpxlf0IZITbcbzsy8vy/RjiUunnEPUcXlaRbztYy4qqWnDkiSN4pgQe9BbAi2L1O6M3xjG
/LAe5rLK9aKQ4wU6x331WgUvdcYl1acg+u+b9Ws9JxwqTG/97R80h/NWUX2LaGaHMg2PFm/w6fqn
+6WWI09SnJMGd7xYXDRwAwmxNUyfr5+urbTf6sP9UskZF5FAiAi1VONJ87VzfF950656hXzMKTgR
9LqjmHnA6nY85hfe6phLqw3lLB97SJBNyimMejtV3TbkNaDxjDDg0U5hT0INd30t7lNyU6v3Ga+e
yDNB/766tpSgQpdNiXUMjeyOae4meXKCopZ3faM2r62fWAHO3I9mJAHzq2YLM20mW0vYX0gf/E7A
tzLBYILZVlk1UI4NhAaDQ6IHof5+fRFbickP3sagwSBmkHkfTMWpXeEWULsbrNqpT5SCKubSNr31
q107sgwoTH2ldCmIh5BJgYb2bjhhc26HHbEgFvtZ8iuoRdCstto55CazuQ8SzpaxT2UtL8Qpx2z1
WwxQ3xG7u+CJ587mm2g4eU0IlLGuf2CeSfriXDljp41JmGN6zqnj6hQanasLBefm4Jlgotseh3Ys
CkQZINzeEW3ylanl1AM4R4qtqnRQ99CgkwlprRoDUSGBml+z06dsf/1j8byRfRIroxjNc4KvlamQ
RhnRVInBcMlXS3RxyPtORL3DHdp9y2to562PgQxRqOQ4yGhI0xzQnghtiC9d8P364ng2GLyQZy0b
2xS4XpbHSnrt0ydN5+DF5jvnHS/Yhtu+b1QxaQfi9CI6wKSjbl666kZJ0Xaecp5UW0mgNXC8XWMr
xyZBjSZDuYLXSfpjLpHLUhe4L6Zd09e7bBRfIRZxUmPpvhHLcyJpTt+lByWfdvjOu+tflncAGFRB
92Ec5ZmiOIEc2rHpqwKXzYKeoSvAxTbiRsKcTkKGzRvvGkc75CB+E78TC/WbN7ry6+vhHQOW6jUr
hzYUBFQHaBoKaOUpptN7hkWxMe0s9c88k+0YNYvOrIsU1bZc+iJCSoykp0ji6XBux7cKFDJVyJKj
KfcjEKplEaQmhvqcMvshjqUVyg9T9X2cuTQu22HhuyHmRpMadI5mafcHz4Zt/3u3yPifBr2xfEZk
6CzGchzKyDc11b/uEtvg8dPEmzje6rTFFZlyo8XroFJarx1U8BVMt+jBcf7MDHNbNXUht4lEQyfN
jSEy1007eeB4G+dracx1FQ2GHpF8RoJJPI/l3cLjP+d9KiaMDSpwFEEtDllHPbKQh7GG5HvGI7vk
GaGLXO+HEFfG0uDCaCV/kp9yY5+Pz3+2F/QnrEykRZ3Po4SEba16zRRbxHgiKS/d90Yi+SuwvTsW
cysVAoYmjJHe7KhtxTvzNabEnQ4Iul/ap/wptttPiytbDbFA+Ht2orv+mLjzsX75s8Uy6EAM1KsM
VDKcQD3Wxqkvb82Bc0twAEhjcCE3sqoPpxTPmyA6lOVrS2qnEANvAXnK9cVs55pQpvwH634tVhIV
pAVwQeKDUs6NHtDBFp7Nex0NqY01+AjT0PvEOVccl2SrlCjGmxWpcSGP6a6EpjIqzFCxHG3O2rZv
wp9r0xmIiPpeQLSEpGBHGyfs2s9t5SYG/5e8C2xedouzZzqDFVIcxE1LOar6FD2AOtK1D1W8MyAf
fX1VvG/HYMYSlUJciz1xNHE/zffL4hYqJ1FHL4ErB01nECMYyTiO1QTEKGNLlr00vzdxm0tWo+1i
5Xme7/9sSQx8xAsdKsuRHZEnxILTI8TuXWIYznUrPFfXGfxA1So1IgP4MeNFl11aSzkG+9RuIeVG
eVlUW+Qy7PE2i8EKUAYGtTbCKdLKN9tLVnt9x9ksngkGK6ABopS5TgsGUJsnWnaQ6h99xFNFoFt+
zSWYuCEsEhBO63jtjJ0X9LupfvqzzTFounN1hYDfKGn0Ds/t3q5O6I330jPlzlHuqZJ2aKPWcMMj
SOZ8OXZksgVrcj5VeIxm/X6Kb/PJa5uH68vimWBAQa0bJSz7DI/QySmCoxY5Zcp5SPFMMHgQSjlq
bQlWkWSGVQBu2uJR4xnhbL/BIMKUCEtu5Ai2ovA4tUdT/zMnZof5pBK7D5ZlxcmGyooU9UD6yK5N
3o7/S57+541gMBCgD9Jc5wUSyv9UlpcOtIn/qbL8Jgxx5eQYDAR0AkSHClR03kYGwPrgQS8ALHJU
8QuaquaN+WR+KW4G39zPfoE6CFq4nPL1uhty7iaDwQjNzLIupSHgnI1eI0hu2UuNVcyo/MYVL/PM
/cgMViRNKFZE/l8x5GeyGyyO/9/yPf39V74xS7Fe6qjylDKeHPX4ZdBuzfY4VQ8yQehyr8p/dt5Y
uv8EjVv1UmA/0WVldbpu98tLk3LbqTl3MMvvP8TjCOJ6xC7En120J/uCXR3rswa2SNA30jhX+Dw8
wVWO4iuvKZO3g2yhLlb1MpygIehUnwpI5LZW5gTOiBjNQyz4nHq8Mt2/ZGh+nkuTwZc8Q1E9qPFR
50NmWpSSP/K0vf4U+v23dp8dTMfkpAm3RmyQFHo3SXF1deGESwUd8PQtv0uHGlorRps3Ql+aK1lQ
ZwXLxqu+L3mdNNxvy0IQEaqyr99LQeEECMrem1sKm3cgKcJcOx0MAmmCnOtTj5wTkTpvSECwlhoe
WhMHMlpSNnDGe3jWWKwpxbzTCkQKRYyS5KspIzc/f5H7Yz8vnFCY6zYM0gSYu9EKo6Yvwr8RNeuO
hoMGJTuOHdopFLht713H0utXIfhNP/qNrOaqOA05gmME+Q2019LU5Ijy8Eww75akaLpazAHXhiA6
YmX4RTw9XV/F9o0A2ROIa6BlnxVsCMayzEr6wsyD2hInR9GknVy70sQbjdpey7shxt17ZTaRIcyw
RYslmj+GuLOur4RngPFuUWu1IKS8i5o22c1U+rTOdd3Edoj1vgbGpWeoa5Bl1hEoquEu0b5mcr8P
eSMtb7TXvx7TdyuMM4fG3CIbDJLZzqGtu60df8nvyjN4Q4iVeYIbQvjU0u3hQKnXcs8ULLIr0AvX
eMh+GW50Mtz0tj/yZnI535cdHBVzI51UAdDcyJe0PPXz77W7GD8X/vZhVki81FIQS4gY3tpCFqdO
rdCFXsOduDfvKA5nZ/Ux50REvFUxgXmtN5kYhEh7ZC04iuVLHXHGNjZ9BowOpkpQJERj9EeYmFIM
7UsSnmVJ9HUpnsEKm/CyRJtrWJlg1mD2oEcLW4gnmtF9rz3lPQfJef+ffVkQUBCpIv6/VJxrAYOF
nGKgvAlCqwXQH7DaeH1RCEmzCenVnHyrAtOSZu1ijPqjWY1Q7u52EIiC0ErzKpbEEUf9KCr9XV5j
Fp2ELijUTkMGWpjGyGxdne46RXenagB7BjCmFYXv5ShAQIjsmmJxUcmpOLfPZtC5+vVMAJGPldCB
URQzT7KQ2H1UnWIMWRmZ/DXsxmOf9Y6E3rffQKKVTQZN81pV2lhF8gdcHM/ZgEs2mj6FPZe9iLoO
i0WKKKIHl8jgxWOHt+dBDqSSALVbzKlDGAC8uYufWXSYD+9wjh+8NWH/ao1AmIOI0OFgp8fSAO17
5YwaEr3GBSuyw4O4p8JZwp43qbAVnSggjfmfKeYDlkkvI5FKKy5DaCtoWNJz38CgTqeUVq41zn/f
rrU15m4KgyAUeh2fUYv2MnR8MXxmNjw/3DpFayPM7SSQRBKLBVA2aTtl9FKwXASImfvSur4Ynh3m
fjJTNUqXlJaOqkcoPN6MzRez/JHkI+eBtdmLvVoQmx0OoT6Pci3uA9p5ISMy78/lX6ZLPmc/BiiM
5o64Ex4zv+XFyZtPAgVMKyCLJgZBcfojHhHQRDfihGfP4BkHyUqc0ZeO1Yv5dfbqfWdXeBHknfU7
A4zgyn83y+B4pSpR2AsJOnDpxX/q0b2q+OVjA4Pco7Z1La1tMZg+llKCzkwskZZrW7t/Ci6yYBVH
1V+gLxUXVvKX8pmXPNwsElMJMmRwZCyVLTI08RS3MX3etW7/jNF1Z9jJ31uHKp1Hd78xfwEbP42x
7pO05QidHGSvwzpIrVge7TyvnVKQeIHL1hN9bYhxl15S05AQPNEHr4PWJO05FvzkwAvANl85azuM
f/QZmN0WFfA4fGr2wmsC8Vv51nzjS6TCanjjcN4fvP1i5wvlGiwKdYhPKB60Q2RLuwHj/vledOqH
zM44d9oW48yHDWPCADGINAHE/WiqxndECerWtHP0V0moBZzqPSJAP7iRLtq53GU+78xvxTgKKAYM
BfecabKDa2mRhFlBp3fr6C9VcMlvqE9CDOb9/zP3TVdIrUZCjHcMHYZYIJUy8EKCrTBkbYG5YzpS
aolk4kQvogCpbu2Y1JUnBcneGCO7SQp/qpSH6zfBNkKvVsVcOZGgKIJOR0LphR38IHbsDqLV7MAO
ZLe3E5JTdC555qqmbF5BMoHUn0wUQ2b90pBHo1wU7NZk5pYh19akPzSFM5bL7voKN8ME8E/rBsQM
JZPlYwvHLsm0ibpF61X6XWF+nfrLqIRWP7aca3UTkVemGO+fF6MnmCYE+heGJQvTodSoNkv831mO
8dZ/XxETrYpxGw6hinbxrhisqDCtOQlsU1E5q9lMb63tMA6fVqO2kBiXmYCuuBMVeIu86ljtpkN8
QZWNq1W2eYBX62Lc3yzB/JZpqBxokp9rFyXjVCY2q4brBTG+PuQY6Y5EnYbCkjf6sdvskA296Pfy
w+xRLk8zgf6Re93/Nq+W1aqYWGsmEkqiAdIzxA8OtU/2dKap4grncHyPbdVJ9HJGuxiadkXJb5Jb
NTonvzFcuvY79h1cFJQNm5YeBDG1F71+Wbpx1yrpYSrSx+sfjbca5p5szSDV2pEW21TRrlPZTma0
I5s8tjeeGSaEapN0qno6LTDFuZ1EqiVJd3HB63bZhLp3D9AYWDDrsNL6ABBrZrfGUlkCORTZ3giL
P/O0X95ekylmdYN0bVD4wwh6wfmQTy96d4kxdqj097WScyCCtzIGIfQAWrGNhARqTT4H+amcURdq
UiswRu+6P/AMMdAgSk3Q4omLpeUvZXJThvf1YA8jjx+J5w8MQJSLVBnxgExPmrlR/RDpdsybN98O
AVfewOCB3M9Inw245OU7w+4cSp6YIQxE7bJHY2cH4ZzfaQZfwR4bRYd6CJrSCOWRsrKjDoM3X69v
Du+iYJtzSNXogmbEdHiTvglSN/WbEM315SNN3Pe7gGOQ4w2/9OfkiqBh0h2fELx/gglew7i/M0BX
oFYdB4jojv+Sz6BZE2ghE6Q0mIeBoo8zGSkjKEkOqeiWI1JBUFMvT2Luyi0vGNu8AVfWGNhbktKQ
+gBpOhqMiWAVzARbcAc7u5l88RjeBje8oHnT41cWGQRM9TLS46AHpsM5xgz1iaS0tYZXadm+eld2
GAxEtGLUrYRbMDhPDvoB/O6InuxT/21w3+pzR8htTZz7nrd3dO2rnCQJQOyQCygnhNKjRNUSssBS
Jp+o3hy7ifDt+ing7R2DhZjvmLW6QOG6nXaltmuy1//+/+GARBI1zZAhcfFxNX2JuA91N9kRZs9U
bhWN87U2ezJXBliYiKrZ0KoRrj775gNIKm67XWx3EKNPPPrOz+3maDxOh+BWgepJfBvYXQI1cMGR
eOQ7bwMx7KFb/xLm0KGCDDr9CU3byX45KcfIGax0L57EIy+i2Xz9rC0xB04C22uPgWfKdDYfJgfr
9AQdzWTmzVhZ6t1bhqoDCZklXCJOFP8mnXhtlczRI4PWCLGMGCfDnDPEkw/Q1D2bRxFEgBDUKw+R
hy4ggFu4r/f9Q3EWToWbOvrnp7/bqBpbEKzMrpwgsXkqjJvTgOvvwhzXTgED0hAiUiZ+uEufJW+B
B0SOeJmQPdCgwjc8/z2rFYuckGILkNaWmUPb6kte5AOwXSqNXafH56zpTrHEbVOgO3vt6zPHVVuS
RatpvEzfAooTu4GjPVLVb3GnXsrd9bPLWxQTvrQ1mgTQdofCZnlsBjASNq4S3P+ZDSZ2Ab++ERQz
tmysT6pyu+SHKOZA3GZ2f705DAZVSxvEi4BIgrY9LRj6NvbkVvAbe7Z4x2Prjl+ZYpsIIX8gykaF
FLUmE4uI5GignQwTHlYeiJziGA9v2O5Bo2sgzgnObugtVfvyAIGWc72noQtvUZuR0npVDN5kWTpm
c4lkxHiYviH0A0VIDk4nT7+jiukm3gbeda/gWmRQBp2RozzW1VubXLXPXbTJmf+tR4Xj7GyDoRSb
woBoHQxV1Q7zsJZkOBWXPpvnimybIUgQpVGBNjlCJdEe9sktpskt5UBZPbmZdvqNrmAF22oYiWpY
iSWOr7nTfNWTdrkd+hNwULFpvM6LyTaDpbWXMHCRgK9yHFp4SQNy6QYEz1lkaZcYHDZoZ0p28kvd
2u1x4KnDvQ14XVsnAyENRrLEMMSNRDERjHfHxGlew0P2oFXWdOzP03EJrTfpQ+RKCDoAyW0jcPB/
K4xar52BmEzWQAOT4UmpyX5U7DWeYtzm+2tlgG0w7ND/IUqENpl8KfaR3fvxl+ZF/I72ePRSerGj
5RaXkWMzC09EXTZAy423H5ubTkBUPoZzhCkJW0I0Fbt4ihOrdyhXhnEj7a8f+u0T+G6Nudv6ABWo
cqZ3aG7iaV4AY5aDUokcbNmG6HczjJtGc9aaY47iXq8DyprExrDxTkpKp5F4D3P6r371zHdTjGcO
facmkwEBCxT1rGD83CUPofFa6F5Qvlz/dtytYhywkKNsCgQEn6S7L4I7cz507b6GytTsJtldBMW3
OSgsdHIRzb9umrNtb9fU6r2ig9t6QJsGuhD0XaxfMHkVN5zV8UwwkXUTTCOmqkElIdedo0jQX0/V
4bFL2+frS/kXeP65YW9febWWQJ5Irg8qXFBqLSE2HZLVbtM1lgpxl74+S/UpVnZJmR1zQ+Y0IfAW
yVx5QqPqotChVE80L5Gf6vEhV3iE1tsw9b4+JkCGyEClhwGgUoeCRz2Ju7lK/9Ad6DJXnzCfm1KH
ZBGy1aFmR2XuVFVrdeHMMUP9+ZejhYo1ZHeQQCU6Y6btMfHbSsBDODpKnx3qx5RuiffU2tyUlRkG
k3I9SbPkjZsqAb/iRPyWgPs2iDh7vx3vrOzoH79akiZL29Lc0AAiaTQf/0PPgo51xU6oHgO3J3fT
FVYWGWwiUWEMdYBIxCjxboN474s8KTbnPPE+H4NKyJ2Eskn7alqq52cXD8OxOtJwgHjVobJNB2NW
v/OgeF8XG4H3phSVECfDER4OUThaXXr8LTkryFr+9D429IbO1DyPJl4UVdE6iXxp6tiNU15GgW76
FR83mLAb3FGRZOYIKkrEK51+N7WpBYJu07whtcYJYDg7ZTDo0wrSOHYtdkqt9hHmhEJfCngMXzwb
DPqUehZJWgmEK3Dj1pPpogX4m6FhWvG623Fcmw2yo1iuprwHBKXxTk0PI499ioM9bGCd17NAeone
tUgzAHt2I4hYEBG515fB+1wMJkCCy1AHHV3zcnyW0rsifenyhfOpeDYYFEAHYYw2bPoeKZypvZE0
a5Afri+Dh20GAwJm0WY9aQHV/WHxJnCupoPbIYpMdt25spVL+MIxyNl/NlamShHdlAMCWndy5Ded
G9qyoj+ZPnJRt8js83BuM6Z8xwN2JIcMdR8sCpYY/ghv0Dl9nx4Cx6is8NQ7GnIz9b4EjSZvSpb3
ZdkRHcXQ4kQXEHrRxEZ4bO0AUu/DwfSNY+jpe66eNO/DMiBBmr6UpBAgoZ2pQKuyy88EwyommjKp
wvPvHgEICBNVw6AMYa7frElb4Dk4iELRuGjlfKiyFimViLN/2+t6N8OctK7tJKSo6fRWtgvjSxLw
4kqeAfaYGcqogq8RaSFzfm0g+RTL+stYjCjOZCfFRCMaAVMoqMFnUpdW25QWtE/vgom4hV7eXz8e
2+j1vljmOMaJps4CvVUi4VyUT5W21+TvQngS2q+j8a3iSwvKm9fYT4OsrG++qIGYB5QO5m1GhkoJ
6y5EEuA12V+8LMQ2oL0bY54KqjwKSVIB0AYNDWNy7hTJZJlN6F//iNvvcendDl30KszVR1EQYqoN
GpzRAZ7t6UWg3wQeeSie9QMU3aGly/HS7fT2yiZ7/OogImkIttmZajKdi314pPQTSHccCSQuIrBz
jw7Uwz31M2e1vK9K/Xu12sQMx7kOEe/Qhaq74DI/JQ65mJgcgw5U7jQlVHItfkmF5zr0d63s6kaC
ZvOQPiaA4lTTo9vNt7QTBR15dsy7N3irZNBGTMVExLgVUoCnYh8cigeCxppvnUs8Ov+nOiYw3OBs
6htf0K9B3rsjMdhjiGEemR16BNCrdCffi3cDsmdUVik+YOTSLXaCHdtUv0T8JvjDDV+dirdqBpvE
eeyUidaKh+BrRnKrbz9F8mhxPGh7J3UVDY6QnJBZjXs9zaUB+mvKmz4LlQVQXkxEAeFFAUEK7w2w
nQ2RflpjcxJKKcmhOSHHQ/zsouwEN0BnYIB3VOND+Jizhdsf8N0YAzkGRJOCSsAOGka0i4b4KCSQ
GFDzPecT0uP9q6e822Egp0zGzIxIiWI0kknQLMMbUfg7J/4nFJ5k9RkZwOn0LDZjFddWHIggunoV
li8z4XXf8j4fgy3tsOgq1MCRkyizQz2mZ0PFkZtiTqF4Oz29Wgz9HWssiVu9jRr4BE0Tq9+kk4Sj
tfgahpkxrfmdcpNJHJtk+95/3zIGUXQF7VI65fGap+WmQqOlLXWYuY/kxleKwRaqTHDzWD2M0XRT
GfldgZYUaynrp6EX75UGjVdJdym64tTNEIpqiS/p9xNp/bEsHEFoY6vVpxtIVnrQvvBUCdxx8+CE
WQ1+bM3PW4jZJQbGWcrqLi4VxdZ76XaRbruo/Sbpol2phj1NoeZUS7CLE2S8MEYUjrlfj5HMAQDe
l2BhLozIVGQ4JFNwi5FZJNR40yGbXdxrb2WALGwHVB8KBOGtS2dxU3c5RXZ8iJzpfrFnkLIHlmxh
FtgPCy5zJf3f184mE1RJtSYjdJvRUtY0jorMPIaihENX7JTlVmsn5zoUULe5Yo0l2DNqQ1HyGWGx
2YxWJT2VUDgToU3Aa7PmHE2WWk8Yx4TkE66GQD6P9ZepxWwPzzH+5RHz84ywhHphlsh9GiMrID3M
doNan5Y4yheyV/1/Khsm5+ttZ3nfkeCNMGOFBEXXpoi7AaSirx2a22BPLM2qbmjplNuSwAFtmZ6L
la1Bkpo+q/FEG7zp0+zmbonWqPysflEPgx9GXEfc7g1ZLY6Buc6Mq6IZcAomyVIzu/4xu3g+YZx1
vjVuK1e8xHvjW2jLv8U0tDp+b7OWq5VGQaGSUmgxb6oKHqYprKnK7tt+3F33/Tfnvub8DJLEyVib
MR3OUlNPezJ83aO0tKGb271XYiuX3KIBk+SaPl0mj8GFdyYYlEmMOZwauaasf7em9JTmp4SbKNsu
7a82kYETYexI1mQII9TK9AbwAkHi+xYpBi+MMVGUKcmhm5Mfcgop5FjmdPhsP21kNCpoGJeSwT/5
0WWLIgcT2oQiSBnvMuIX6k5uVTswfKHya/WUmM9mek5jEDFdYvFcE97M4nb0hukKEdI4ImSKmR9g
ymUYiiV+wPs0JlVf0X1k+7nT5duvqpU1ZkOXrq8lKXnDnwkNQ+YA/VSrtPO/itdvs5eeCgt3x14W
7BE9CN+vO/N2ULIyzmx02Rl1k5eY4GrdZq977Tk/Q+3FKk/1Y+eHXgOiE94s3KYDv5tkL48ZLaid
maGnsdLJWRXUg9JKuz6WObEPzwwTFRcaGmEyAcPJov4i5pW1ZMcu45Xdt2v/q8UwMbFOpmUaKFEc
lX2kg7vQJkygFhjb2e3wIlf/1P07v/irfUlfzM+izglseOtkYuT/I+27lhzHmWafiBF0IIhbGlFS
t9q7mRvGmB167/n0JzEb37YawxXO33uzFzsRXQJYKBSqsjKjbqgyi9fgFMiLxKu5z6PWi2nuSzyF
r+SPsGdqFrQiiKlTkcUpStQ+0mOkknyli9+5677d/6h+FxalgB9VYkw4EyzXCDjdeg5lrG44pf4a
NIf2qEhJzjczmbNVCf4/FhnBtYHCQkRqnLm0rBw6qF5uVieriCRXB79rL2yhWBee1qGyihy1oWX8
0qpuOMkYfSTbJpaBWRx1ZZpi9MgM+oN2xfwJdEWpo+6lok2bacX7vomVX5KVGircOMTarXW0XKoC
ZOaYT/wpE7n17FihtGG4fSmd2RQ8PR7aPhwJbj4tjk7TtL5ZanufZhjHztRTqoJiV1edVU1Lb1kL
Sc4m+3T838+SCzLOVr8aSNkW23aWZrwhuWzqe9sVbaKZhoqBOzHZ7eOItqnG7wGwNrQJsEPLLa1/
EXlVa/vjvVsSgpZWlXNTjMhgamXBxWap16Sjt3QuriZt3dXz7JM+1Rxr7mqn6Wu/wjRR1jVuKmXD
l61Z+KQWtVK7pxy2hGn2grkVjT3GrnQqAx7wK1s8ehjZNTHNiLeJKZZ/9N7sE7PF9xuz0aVIDslU
OgM+5/iXWkqITzbz+zNjYvUnV0CFUWoN5mEWNNOHIDxoIHFMb4DDkTbpNp8vBKkKhi2ITnRTiGDz
VLR5MsdYyn3v2UdjX7m56thPLeqx5ZHdYYjp8k2wdeHADtBYVIfck5gdoQo06M04gThJTR7VNX6c
CcaxpRKvm1/szIxwBSi5rbCUQbR6YsS1plOrQIcXY4DVLVWC/7YiYQuHpVl63ZyQKtiP1LzVm/tI
l1yfktWISU881Fa5MnR4auNOIUCx2adSv0/W675aJKFqk8Th7AOJgURFlwwpFkqdcPP2GjhZV7sq
UGfSb20nuQOeA1L16JZ9Yg8xl0woMTGMLRLmNUu6lkwvcLfZ4BLNwvtOx2zWOh4um9lMWMmZHSEQ
z0nVkjLHyW290Vuvs6sKvIC9YzvdoUArAPB+b5VkkltBilgaA77RsIklDggOVE2SJRpRW4l/2Yrl
6nOER94tkBGSk8V/+x9B6swQ/yFnl0yjKLRoa5Q76vK+WnZJ8kWyefzMXDLAvfTMgLakBrqnALu3
oINOaweD4/oOnH+cfo9zapWZ0zoQhnbTyMV8hAxQsP3xzhYonOlp6DGjEKEI1/kZpB7zXegtmCP+
sbrJlxSlsfhU/ri85M1gdWZRONozI/zoIb+zDZCcFqU7m5VjpLIkXOIi4hDQ0NhN1haoISvsG8HV
jXFsd4q/moXlXl6PxEXEmcHZGkqDQoIYjdrFp4t+lVn1z/9mQsgOlphU3cKz1GTBac7Go1ITSTTc
vrTeP4tIY7BWdtXEK1K591ZC8TcL7d+thNKVYgdkn0gIHBiSL4it6JzahhfCYncxnfI79DnAsqTu
cObcPIjvZS4vs8r98+zEGX2fYhwDR1qxv1nTYWbJLrRXx+plVCybRYuzKCVyew9LqtdGg1alHqgu
JCjdxo2+tnv9Ld0ve2ndgL+eL0QSsUZjmXXGZbB1NE2AMomgJ5/th+ZrF35j5pWJqUQ1i5xxPVTJ
7rJ3bl6kZ54jhBDUa7Q8480uzd6Xwy8o17nT9BjmuG9k09OS2EGF2BEXtW2XHOJpWN/1+tm09nom
SRUlJkSwYKdhWD/TbLA+V2Wwjr1basZBDxPv8qZJooYIF2yXzKwNvpJxvbGNh0wmeLLZ+jhzPhEp
uMRqpBoxLhb1WHMgjseF8KpTdqLPybMRsKDaRZjUCf1l/xnABbGIga6uppvq73nBsxPG1mm04hWZ
lTnlLtgc9ouOTsQySBCyG37Hc6r/6bv/vtrOzBjLkCugaMdFMi07I/EUjCJkDUGR+S6MZff0RtT4
YIz/+5kxEMusFPxfUAnf1dfggzzmpWMB6GShFDi74Affty5oj1TJ5bIVQz7YFfIDDG2XVsUg3A0S
4icT2iK9U/vWG170LoTsJdY2fP+DMeEkV6OujkPDqyGkcpJpdDULyCfZa0W2leIhzkBQWCC9xzTz
vYFCfb+bmNPGh8sHTLIWMb0ftNweIXKgedECGhbiKJOfApzyGSPEYFRVCcB+xkevWDNjTWfIeXh2
TI5FYf/QF+YpViLhvtoIFvgu72aEi5KqTTNPK76LAfW4cD/J6JH/xcveDfDNPPPuZppnre/gZRy+
mnsDaKF8pIH3mv9bjZ7KYMzbLvBuTzhNcY+vk1aQbleMBw3g9m5vRi+trHyzldN82Dfh8JBexZMf
5JeefSq+DTd88FeLnDyHXCGfV4oeZSiTbad7X5dwgDKgc1uVpriDUbxBm4ZdhYrk4pAuSjg+Wt5p
lMZwhvGNq7ZG9zGOK95bfNpBxSCKu0pi3xYeCduIKo3OwD2F7stH75imFnwOygQh+IN603r1od6l
GO1x1n14KFOY5uD9NpgczFAn0MVIfehz7z9z0t5/g5ACV+Y41maN42yXj0to7wHpR9Eol2zutl++
WxHOczaUFQY+EZrWZj/a+6gunTGHGpCkKrztJu9mxPO8YCh4nRXNM+KrDkFp0h7SRKYwKFuLcKZT
FAzNsipBx5rtTOUx70NnzV7DSoaU/Zfg8b4a4TBnzO6BkMOnWYjDJ4FjL3OjCjejvgMIYScrdMs2
TzjU3dACN1YjVqU6mDbM+S5PMr82ieT++F00E/LpD14vnGWlr5vITHHjxwdtp54SH2VX9cBx/eYe
V6+/HA1OHnEjVVnlTnbJsHDAUW4o1GrGcfsbHJt7FbpXXBHkN6h6Z0qGxrmzXTAnYnGTBUoVAFzA
GRG2slMrAxf/S8D6xz+IED70FTMKIRqqgIirLkQN3MqFkILH6xvA+wcy/5DaE0LFlESsDFPY46Af
PqIaP0L+GSw+7GjuyZdPUHue+4lIy4dB2diCTqfmlcVu1HpcL4dp+MxbkteSdQvk3Wj1idXyjsZh
1qyz5s0/uPIvh72i/Y9Jgvb/Y26bu/YfLvFuTKyWhxh/NeoS2PN0rH0Wf9OMr83cuDZ7UGPfyt8u
h/at4vz52n7/+1n2oS99tjYVOlfc4Yt944JMe48HigdwgeQa2Wrtf7AlOAeGpqk5lq2GLtnsQZf+
W/vUgVQXk/2+9jB48wv7urpcJxQlAckyNwPX2a4Klwsd6zLuZ0P73a79W9xDgUC9W7yR4LfFm8Zf
ZYNPWy26DwsW7pp2RKqVtwhjpUH4rXkcSL3PVTA0GArbMzs7puvqVOsUlG0oWfLmC+1sxcIVFKpM
idqlRd1KCb8qJtmvZXur5vjEvfqgxIkr2WH+8S75rXATkXTtZrNFKOtRiU72iV/xglL1xmm7s1sp
jaBsecJNVOZmXpoqv/iUm3KATvAbLe8is3JZ/nB5ZZsx+mwjhbsowSaaHUhBva6+q9iDIs2UZQaE
O6fK1dTOC2QktYk68BTgyjktP3MHeFJ6RPHZZ9LH5nbe8L4o8YXWhwsLwdeK7auyl1Gbr6s0SfFO
g6ZPFVInCof7doHYj7FchWx5wSsoSEoZoc1WARzM2poF/nWqA4gufEQGQoPFpqHm6V+JM/nGDgiH
3ZR64U59M1yODuVcmpLSxVYoODcqfM+mG0jTr70GIYFvCr2neGANGCf/vzvNuRHhm7ZrHen1gGQW
g3YPBlEPydDtLpvYXgdR4eWmhXKPcMBJvYCgoeG3kvpIs1+1HlS6rEy8mceeuYmQPtTKWCeThjYW
qU94U+kVces8WCNZw2D7NBOqAltioYcqOAKJw4RoEGn3xiQ8rkiTW8AGsxh4q8p27K78zJseUs7/
Mye4AOknqs0xSgdpuauUgy2rWG19Gv3s7wtff1hKiw0Z3r5JYzgqmK5G5nb2/eXvvxk2LAACLRsT
HBCwR0A+u7mHbsrsiM9xNX3rFnH5fR6675dNbH6WMxPC/WWPodIkGUoFGQU9WHU088xhSXGgUeKs
89tlY7L1CP7cZjUddSUCUnYImPK2mq//7e8LF1Q+mlmhc/ossx52YFL1UbCXHMnt/bJUTYdaAP4j
HJdqKZe6RN8XQ/yRo3aDrylvTficts92JsMNbr+RMP9kmZZlsj9EyakGTYTUwvmPXtYd2fWP0RFT
gw8YR0tQj1A96JXt+y85eLcv7+PmIs/sCocnHUBRY834TsZypy/3SkSc0gT46LrVZTXRTZc4MyWc
o1xTw7CFPKEX9/uBBkkhw9ZuJi3vBkS+Y0bK2rIVvB/63bwbPdzxgfKQuSTIH/Qreri8cVurMUC8
aKsEoiZ/qJrkkToa81ph41rMCJrTjkTL/rKJ7Rv1zIbg5Cp6uVWYj3+/X+k10MkYQNljOGmv/xwX
t/6G+vJVIblRt24J6BFoQEPamm2KPQcdauLRZCOclnHhjGxw1OjBKH+QT5BjQpyMEl5XJNhG4Xit
68KUssZtNNHZnax8V7IykGzgVgHg3Ab3mLOoSk3F1tQGGxhfR994RSXyMxdUPcW1vusDMNBIKgCb
mZiBATzbRhAnf0hhJBCPs9oOx7jzw6D0smP2HO4sKOsUu+W7VORwy+ENHSIUoKE1IPXGD/fZ8kK8
9MxJwTsoPUBKxU/8qHG0h2XHa4jNd/b0md08MyfEitJOkqyosJtmYOwKaDiiTbQ+9D458vkucFFO
zmWLm2fszKAQMRY9bgaSrfD/EiJSD6vy1+W//y+fi9qWinQVIBjhlloxBabEw8I/1+xFV1y5BHyW
Lv9c6V+yUMu3R3xTGag4/M+YcJpBJ7AURowyYqv/zKwbK6zcIX2pJ8yfnagc08zPzyVzgnMoazfB
EeEc8UG5Lfbr1WI47OtvNECQp55kJ7c/1fviBN8oaN2o9QxQBXmsD/MjKg+B6fUAHyzXfPRnkrZG
Zbsp+EbH6kFZowR0CRCFHYNOSwEM/9LXd+tybKDb+t/WJxZySpqZw9DDFYvYtSF7gELHwXoq9/qX
YZffYM52PxKJTcmWisWcZk2trFL5BwzjoxXS73YuE8LYGkchZz75+4CcRZCuDJt6yFGfsmq35cTj
O4xQuRxK5PKa8/Jddgg2qyjnFsVE18YcpLlgIzvrNSoemv5oLkfa/QWEkZOYX03bHQ1NEke2Mvhz
m3ynz1Y5kWiouxDvt0nBt7NyJ57rI2h+/ctOInFJsY0+mblSsxBLY3Pt1/0pos8226/WCtX7xhmo
5MmwWe07X5YQUJQhae0FWgWe/RWS6nhs0xsurFb68b20FLyVJxpAvTBQhWB6SezPzoS1SmUg9pdv
nW/+wuynH3vl65h76avlcGC86rC7PnXIZzqchmFrYLhmkJEU67ULqB+VfgIoJoxnxzQapxhjL4ox
faL/3wErgFr8Y0k842sck2RWGhw4I3qswbkwRx1Gs3UptczmvW2+P/aFD5fTNeqisESl5L6+jvba
PvTCPb3nZA+KJ2W22EyCzqwJF4GlxXNVT0iLob3M+5zQOHkdJmd0WYA031UOuiQL2gxckFiD+IKO
op34lo2tZSkNPp0UZ+OuMpOjbUn9kYf3P263MxvCkW7mbKjtGN8KEipB80J2GdiaGU7as343IQEa
fcjReOyg75nXyyLzZjw5My6kDXZbUKalyPLS9r4Iezdfjmr/1+VgspmGn9kQfSSPo7YsaxzupfRa
8jBFuksS3cll8I7Nr4WCnW4jCcJ7RrhIRw2TO9OKk41sfWcuoHBdP6FOhOT0HxPibFBRqkVmon7u
teHtqj7Nibvo+09s15kJ4TWhmFpozXRCiNfqp6bL73sWDlA9KdwkLn5dtrWFCMN6mAFJMXg5AsDH
+yStEr0wVsxA0MfmxRidwddBGqvcFOCJNk4RJgZ24z00YzSI7skFv7c/2Lt1wTNaq12Y2sxACXZJ
UJnTg6rUsqtl08NtS0dSjAeGJur6jAurwjLkHn49eyYw9vYh9R6YS7+mSHbqoC9d7xObChJeVYPW
HaWW+O4Ewj4pTNZyfBZAbjwqgoADet+NlxwgeFE48zG642it8GH9MsngYVvHzdQMTMpTqNX9wcYb
d6ahTBaaO1N8sudjH2ko+TziMfeJVARDt5iB4sKrpniPUosoS9ZilaNysuKf1Bh8yuadZC83Ph+m
V3TVtomK8RnRShmaXWnZHX/XaHipVQF9yF/tn6M7+8th2S8P1oPxU2Jzwy0/2OT/fpZkNfGs5rSD
WxY1uJq6NmDpfCii6aatpqt5GoIy730DEYzOagA6zmOt155qrIGeGZKLfCNZsRkDA7xpWviUovdC
chr8NBPyvTm5Nvp9r35Tp9OK3IgyyefccJsPlvhNf7Zoq8wzKBXjbu0UP7XvJxI6KS6DUgaP25p7
+WBISJtJodCELShCp4foNU8c8wiFqitNdeni4SYHvqwNqu8WdWQQ1I0VoqQGFn3bINafENSoLZok
TEbIYQx+l39jMGSBJS6THP8Nj/1gRvCeuS8KkvY84NDMGRYMCPbXcSYpbcmM8H8/+1pN1tuksHnS
0D2ky7Wi3ZM5uHwMZCb4dp6ZCBvahQXDtd0ttyFoWKL6lo1Pl21slS0+bJaQ0S21rsSVVv19vEuQ
WaFR6lpQXdD3kScTsN0aA/9gTXjax2nXdH2EXVuA+HdZO3hdllwPFm68fAQXm+W3CybDLe0uJoq3
dKvT5WvjrCWBInIeAZPVu21X3/a0gs7Zuk8IxbA/o1/MdJE8mbdACR9+q5DMgAXV7uscv5VLAIAr
0u2O5YFPiaW3y916xNBpwGUKUxAe/DcHNvn48tmHN+x+nTsd56QcGHjxqDfW6V8ZjfL/e8Q5X6EI
IcztMtSmAisENwWLakfXHgHTVlTV/4yTgaMCWpwGmpJifbZIjLQuRxhSj8m+voVWksNO/KGXAe7+
iTYuRtDejQlxtB50xYo6GKv7t2kEMXMJIqfkE43JD1aEINqhb6OrBZodwAA4GvthD18K0jlT+q2U
lRY348DZgoR4pmlFq2DAE45YhW86RJiTSgWFAUi+JJ9JZoj/+5nfsZiGarYgoeCAY0AG0XVPfD41
SAnorSHD8ko9IgtAG09KPjFooZSJjjUVhaemEPwTOhpwyC/MyePyF4r/I2k9Dl+FzvRtJQnc2+f6
3aA4g4ZOiz2mFG3+fk53WQ+OKSvNwLgf32dz9q02lQfG1h+GEt60seWXrekOKqTfWbTvjfqerviR
6HQqY++MfSqb+Nr+BECSIV/Gw08sw4MSLMqiAcCHiFwtlV/aN2oqy+j4ARDeu9jxdxtCEK7ySa0r
/hxswU+heY3b4jj6nD6x2EG3XLLfshUJYZSwbiFhj2puNsRf86jcsXgIcnt4kzjvBqcDQ4UAJUid
oBUk1t8x2hKaTMFFxgEjdLdeRQFHGJVSKVR+3P7YvjNDwrWcNVU46h0vlRlfSPNDOrm1VdZkqmFT
TdfQ/jFE/EYcmslogzgC+dkKrpTmFAWcSlP9DBPUB0PCSmo11EjKsGWLfuwB8GnK3dD93ws4DA1v
FW9bU7X+ACOENI6jYiGqN4y3SnyqTEmStPU1zv++EBznshqsUEM9YCgDFt+qg+T3b7mvZpgMj1ek
reinf4yJBiuUcI4tdM1XzbWKwenS51DzLzvvxiMDO/OPERHtO+ppGhYNXKrUf3Xmo6GkHiv9Sn+e
7b8uWzLMrXiLliwPLgZirki6rrallbKEqp5RKvc5YDVul6wnm2WvST8Ubme2pzBVr0plvhsV9lQq
KMTGRfVW9uzGovE+bG0P6m2FY6gvSgnKgc4+mhRDtunqULU9DI3lofrrZTb1KhK7aqgeMnXEmG8X
OWDdDFAR3mfUDjRlcMcuCoqqCObWvhnU8qTR3lWL6qquRh+6kXcoHez7BvjdsLN+GRNYT1szeS3a
5Grp2oOWJoeUpFeAb95MTQU6mjy8yqfxbljih0nNMefRBYyOL+HQ70LwnXTzUrigUt/FTerOqbrX
l/GxhFrEnABDG6aDa08sc7LkPg3ZVd+VgaLpR3UZnKRpD1mOUqeZQd9Ks247aIPW5bpraOKrkO1E
JWUXG2HiLLQ96a19awyVn7PkUJLBnVTmMFJ7aV7dzVN9k/XqLlrKfRrWQa6wO1awXWMqfoanLOnw
/5N1v7LO7Qv1YK/KXs2sK2Mlb+Wa3PatecgiUvhtpTsT4O9lrz+VHcDNoZK9FW23OHaRPaU285ll
7qdJD+o6e4zX+AbDk7uYVnerbV3TqGGOqUU3+H1+pGUJdG/SyWlW8JcwNmPSKMx3kJzwIXnO8A3K
xyRm+6bRfUZnzA0au7QHw0uG1g5TPF0vbmw1vy0m82vcQGwM+qUY0v+qjN0B6J0nrTGfGgBeyip7
tvMscqs+Blg/UoMsLq8qVb/Jqvg0GtTHuCwqh6sXtsahVowds8evxAx3fdl9iaLlHqU5Lx4tnMMi
93QMKFU9KPJa/bVI8qsqzY7VUmkuDZOTOs+Zk9TdITKYA9JJMGZOXpalXqcPz2FW37Z2dLAz/a6H
pF2sAAfba4eyIW7RfRvh5KGtHHI135mtsV8bdlQ7/Xqt8aRMy/K4KqljmQ2SZeZbmvIFcuw3SGRu
9DjeZ2Ht98TGlAoKQGXUQcmOht/aIopA9JAd6r54KhPI0s+G4ujZ9M3I2sO0Zj8XOGNUg5SkHtK9
tobPVVneFpXlKsvrNOq3apXfVUt3MOLIN/r00FU5ASH5Uh3aJsW5Cf2euq3zmDSHdVFvI4zJLiFx
9bR5MY3OpaV+WA36gCmG62wZD9DCwqhLcizTbHKI2u3sxf4VT3HumI19VZDFt4fwIWTaXi/10il7
88S0/HqOQzD41elVEcUs6BNNcbGQxSUguQs7bH2cPi5zdozVzAymVHUhGa16YzHdDCA8dHI79IAL
ecry0J96zFyvRu20GWgABvDZDPlNXEzfwzRxSgXkTJZ9SMbBzRVlnwOxXNvlKSlCd9Kaby0kqMcc
ImIj+HXbHPQqS/q0VEBrN+nXVmlckJmDc3N042ndZ7NxnaxGsGTrK42T566pg7GM7sY88sN5Pab1
uLeszOsq+1QtOb6t1mpOZgzMKa0+0MomyEH4HpvkWVn6b/nAvicq8ZYlOSClcdfFvE3W9KaMK2+l
6nejrT0jYYd6bnfUanxrnX061H5aKw5Jo5cizQ6X4zq/qsWkRIPOskFQckRQF57xIJMkBlq8qOmY
QK/PJ2P+QdHjsnEW/pshIXmca9MKixyQHg1ybUmwFvf9VDiNFIC1ea+fLUi4d1loNlOUY0G9Z8Z4
fhd/F3GdGcQbYOBYT3Ih6y2MFDvbRBH0FTagdRpsU/XIreqqfuYXQRdYd+tr5uq33aH9SsB4Kvlw
W23zD0aFbgNtgJAaMVsCtMO6m15Kb8WY53xPT1x4Q73KpUxIfOcuuIolvI87o1kJYP8qHuPGDhKR
wRrQI2KoJO+XfEBLeCC3cQQKKU6NUVqH3oIAsyQxk/19IfGrSTPHEQEERm1uzMGvcwmbzdbE0ocP
wzPDs9fw3GDQMKmQ+XXgtP9NzXqyn4bd5CEOBcWrjD3nN7L+z+8CkSxk/UBWi52gtmPtSCiK3m2y
HpKofk474zjTIWgTetVN5tVihg8orgR6UQZL2AVZttyMXbmrEwwcVa3XjeFtk8/BXKToIzXqdxMK
v5dP//amv/9G4cUAPiu2djzbztFXKdb2plNkHe1t93w3IUSydFoQYixUp9XfgmHWwQC/cH6UEv5u
vYLRH/pnu4VAZgOJzzAFx9tSIEjyyt2457x8HK817WUDDbJ9E6JZXNJm6jUYo8bPCFwunS2r3Ww9
f8+WYwg1QzPNhzTR0KdAMntt7LNgPXLlXDBBfubBdfZ+EFwAvmUmFt564LQ+lPkba54vuxg/Vn8c
g7O/L3z/gSaJQRcF4SnbN+kNSQ9DIunpbBa9z99AwrcvtKFbmh5HLWn6LyUdXGRpjtUU+1wfjnZU
79Vx9OYJyMe1dHXNdO1RVhbZ9IizZQoesS4VSacZ0WVuD2qKjOfp8jZK/r7YJ6e6lsV2iJxpoo0T
jszJR1k7R7aNIo3m1GZsYaj4IkIaOwtC7kgFuYIrD5GoVshKrv9iD7GRGoDFUnGo06Q5CG/yiNcn
86fVGwL7DmRVgb5bn0tXinXhF++fjvhuje/wWfy3l7EP8YZWvbB2uWpMFsz35J4ec9DCyXSUucNd
svXHXdMbCxQLVdAfBY1xyNiVGaNicsiGwFglMy6bAdZ8X5dwgGcU6KupRgEgbfIfUQqFFrVJHVrS
u4yOwLPpiu1WhRqM5iBD1W87pW1Zhm6DfutPxr1pTHMrxmRS5JlH0CT4I+opTu7kLwsoCrDPnmxw
ezucvJsUsp1SjcmQp+gGNHHr6gxKx7ZT5bKRq99U9H98QNBLQkuQM/uJyJfIDhUF9PGIirAQcFmY
GLVs9IqgZzY/8FHWNVjd1U/uwisAWIPiKpJy9PLIeOE3iEc+o0m8gBJCBRPkIyJnax2YfiDtXWRJ
LpvNPX1frHjuq1ld1b7AYpeq36POc5+1zNGLVJJB/ksG9s+miuS5oT6i6TVgQc3vmXEOuacP3Y7z
xatO9KhICCD+JRV/tyekrGY30gUvLJz45/mu9fprtsPozHN+VS8Y8292ZSBrRsh2UogxcdNENisA
GifNsCfQOCbh+ghFREnatm3mn1zHEN4YZoVRgqnCIVCW2RmX6wVkZLOM8F9mRDhp5qgoSGBxqUbm
faE3TtzcWRgBunytyYwIn0hBUxyVIkC1tbXYg4v0YWa1WzP722Uz265gIZumqJSqRKTpTDKIu3QD
ulL5ARxxTuLnGfriGPeA2sULpvs95RqV08tGN9/wZzYFZ2igl1x0wE95td54OhmubbD8ltnklmv7
5bKp7aN1Zovv89nlluZNbsQmPIKzlPOx9xxo7cwd3eJQ+snOkjzWNj/bmTnhzhkHQ1kLCnqQMIrd
yCRBacwu3jj+5WVtXqNnZoTckdRN2+kEjXObha4+WDeNMbkDZkmabL1OiuF6NmR32vaz7cymkEva
uDT7BqNigAn8vZNNAAKBBw45azztwQCLgLqv0EP9meykTKGyfRWySKtJWmL2mNZeqf01sbIrGtUH
KpWauGzGUoXHBfgSE6PnQ+H2sp+jqwbvSzwvL387mQ0hRjV2hzosh4aEHWcRbGsI880/LtvYziD/
+ViQNvjo9npYaWFuwMiIoT4drCcAm9zwRmHp188yTkvZioRYxaImGhMedevxBvO4LhSOl0L5T0ED
A/MfVxRXTUHaDj08Rbkny/Uw1U6fH3WMU0m2bjNtPNs6vtqziFGETboQnkiZQf3EpQaq3FUe6qvl
BwsAJT5O+xxw/m5vn+RSGJt545ltIXwoIQadIU+LJp/5FKV3bfLr8uIuR15LFeLGwlo6ZgSbmBp3
q/rcZc91+RxHh8tWZP4gRAqNqFPUK8AV93nkKhNQKfmCdpEkOdveK2iwGhpw2OBh/Pid0nGpipav
pdLfJoZy9dvlVfzL1fFuQDhDFVtprgIz9rsuRndQ0D3oh86zHXR1biOver1sb/vbvJsTThFVkNbE
CQDSa/tWsGumVQ7o6XuZ7Jxs24RzBP2sfFYKDBpkFqonY8Mzsk99//eVCCeoJGPbZzU2TlVn1+oZ
OniY/me1d3nD/iV3ebcjnBbNomShCccNYnCUXaU721Mfp53tWADUlC71+i8Si7JvJJyfda7asdYL
ZBO34dE6YrLtaB+aH8ZN53GUV/gaH0Nf+ymxyh3tj/eO9b5O4TwBvUYrjQfzBsjk35RSXv46YGCj
2GFYQ5LBbC+R6eib6wBB6zw8noW/qYqs3FpQwet0cH5pbkhfaBGDwEGyl9t++I8dsY5nKQvN6ADw
R2Qe42xvmRIn5J/iz017//tCeDAyvVFIjSw9i3o3bqbBqabFnRtk0SEkaaNRUmvjH+GSPSFakK6r
kZUBjFsR+pIv0+sQ965u2Ac9aZ+VZvpl0PpTEfB9iULE0CPN6mqmwSPU22K8T5WXy44n+0T8389c
gVRjQ+wcnQcTSymbEPpbMoyWxNsMIVTkPV1GjD3hQNUnhrb5VO6S+HvRyORatub+GEbL/+fWBv8h
Z2uZ5qjIrQLvHP4O0N3YrU7hjqdDyU7G8rV9/b2bEoJEZkwzCxtUqO0ivys6so/77/r64/K3kW2c
EBNoMxdd2qI9qTY/FPWHQQDRJfsuvb9sRuYCQjRISTZGOsnwDCW+rr+a41+X/75kGSICuIjWkYYj
HhUktl2rWb6kUfw6d/RGr2cpBdp2HP3nw4gw4CxpIDHXo+PS71bE0eII9NGNesuJDZfXz70E340J
8cBO1ToFgR3iKOYi69esBlmpDNes27L9E0IAIAc965HsexP5MpqNEy2dX2qpkxHVSWkSJJEVJGHk
LjWEx1fyGM0N2HWhZxuq5UtJAKyZanfVBuBCY2jFjKOvF4tjxcWdAm5Vy3gL4+ZFCWO3jEenmMrj
oC1ebozXw3JiQI1aTeYstXGwUM+NmvA2qwGA0nrPymKnILHTG6lHWeFnKmZQp9BpyISR88LR7cgt
SOkYbbGz9fFkZsOOLpy+8NZIU1evV1/VklsCaEeadr6VzC8xyo5e1ZZBnVRXOR0OKQPqMe+v835E
u2nxGj13wrRy1PBes5uADszHCJ2Theux6AqcD4aGVJkzcMClv5au2c3ziWqokkJcY55OWQdGT5bh
Adso3kwf1pUeaY3RarzeNQgdWdWXTlkihxiATwAY2xjWl3HN3BrU/XX8LYmz3VRjrBc7UNDxr1Ff
Yx9AJIhqdKULhYYACL7/R9p19cbNM91fJEC93Kpt87o7dnIjxCmkeq+//j1Mvi+7YRQRyAP4zsCO
SA5nhlPOOapojFCb9raS6M6ALxqR+agd/Q79K24dyb7SgU+kLZa3xk7xNWoHwMOx88ZW2yGomtC2
OA9upJdxgNav0M7AtFNXmIStLK8Dt3xpfctka5ckZe2m4IOUm8YDfLM7OZgSr/MbJR0z16gHzc2L
4ZamGT4ihmdEDRhcN9XzgtSBZKPeMLc3OaW7tLVvbAnTcnp5bMzOp+XSeEpdYUohMUs3afsDuqQO
Q9fFLhlMXwegn6x+SmfplOnjTjH6O2s2b/tWIh6pjGcLTTFkTvaO9DLpCpq4DFfHELbxZcHZpR1G
P5rybjGjZxL3Ptg7H1XQX+lT5c6k1sA/1T8tBnku0Z6mOWqY90mYq/J7NOBbdJ14jmwF8IqnYSBu
F6F/Ku93akz8WVY8fWw9E9xHZm+cJkxVjWijMitgVpjZp9iWPC1VdrbUIYsy34CR4UVTQAMePdiT
4g2OFUiUfjJq8jYpo42UonZM0PI3NNZdkU7H2ei8OOu+T3p3Yy2fzdzezbZxNPUMHMmZa1rZUwVN
lOTsAW/YoIz7g2KYqPp9VKz0lKAq0TjxLi3KsAMNXF/XuADS90zL9ki2n9NMD4bFflIyNNpZTqBn
amhN5eIa6vJU5+Rc10voaLk393iVSvqhtVS3n9DxoEVuFaVvsvlZ17UgnsHuqmL6qUH9oYu9Msvv
5aVwUSM5aAaSzg7m0zN60lrMmy2vjYpzypwbIFT4GT5zKWM37gBbSTDEgp6+JS/8HnA3AGbyt52C
wIH+ILG+8tVEVktzRIuVTyz0JtWHvHiLRRkSkeHkAo95ajtpYK9Hqc2Cyli8zhifMr16pHnxvr0c
gQ/V2adcLQcgW0Y6dng0pMoAlu3INVXRaPePQc+N6FPnYo5eyvvZjJFft2AkxhnJkT7JT4m+hHFm
30p0OUaxdZ7xAV2Sv6vacKvNVijJjZvEzrEA61utTveAQAzrQnvSa+lTri6uHaGTrh8/0TFv3cpZ
zkSvTw2YvWSbHsw+8TsYvT6aMc2km7dSurxnWvSyvXsiZeACnVpO1LpawLOAzswWloCSh7oWoUiL
jogLcyjAGdHsiMfISA9Vchh1weNAFH7yjc8gtauqiUJAdsNQiDVgl6feGDrH5tzvtzfsL8/iX5EH
j3ic2VPuJCxvYRCgkxj7CQPB5CCHVsAASvAoOYl6TATbZ3CxjppGKCCzRv4le06NgKTPgiWxMGZD
vfmC+OBETtmkWJL2hI7JCFgymNl51M7jW3kAa3X4T+Wqy2vBYAu+urK0URw7WiAPoyl53Lm5Bpio
fxhrdhQL7A+gbmAzA5wJmqoymusaTxIVbU3zl0E5d4Uom7l6e65kcLbHJrNhFBJMaWME5fI2yfsp
/rB9OKsP3ysRnOmZbLB7OyOeCMsMRsgZFXb5RQUQP6RZr+0Qu9viVg33lTjOHhiTFPcGcw6G+aWd
iTdUt7Z+N1ZP22JWVfpKDGcRyhbPnpYhrZEyoPRjpIli9/WTcQzAs+g25gW507eaEv2lbNhNNcJI
eyXktooFqZz1ko11kcGdvjoidRSrGcM+7wCCp+3pkw3Y+N302uy7YPYZdEq/z44RZgRcFdX67T1k
J//Hrb0Sz2lG1BBQvzs9NCNdHjJZOilLe7CTwk3K9LEWpslWO8OuxHGaEQPsbZkxBuD3CP/dyTDw
4uifaYm6ZpL5kbJ8amJyo6OPm9ZduL3UVXWxMfOJP0AI8IOfpFcMIkl47Wnx7LXaO20FHmRV7a8E
cCZWHiUJ/YIIIvT83jbdav6S9w8I7wW3a1Urr8Rw70lqDNZk6Zj2jDr7RPEmByDDWSoHgY8SieHs
KwErCiHM9BnpTSJFfhqhtVoIWy86FO6KDaNBwS6IvClJ0HsDkHP18/apr5fZrraLu2BmBrpotWOO
D7j4Rsj4C6t9/tb7GI4IU/k/Hg53n3rVrBxaodMYoZCW1G5CHqaFeNtrEh0Nd4uMhBrzkqKfrgN8
ifPQa9+U/uO2CPYTf9iFq13jbGuEnr3MzFjsHYO4qmwCQrWnpgedlZV6SZ95/VL+Ax+Jo9imjkZY
x2CZwN89ut5O2pzEuD9D8gnMnfk0eGm/tyIRVcK6zv2Sww/djnTGtMgIwOCmor7ZZxh1qgRmdf2E
LiK4zHapq2ApT2BraiOculuMpDUi/AK2G3+e0EUEZ20Sx0oLSYPj+Dkg3e0ZPFSzEzmIdaN2EcNZ
m9aOWkpMlNudrPkwD+aLHqEHdcJLfh6lt22lEx0MZ3IiUlppY/UI8c1QlU+NqJ1X9PucsZG0SLKq
lr3ypmCZD/H4Yfv7V53pRYF5OsdytPS8AEiO75TnMX6LAPdh2+euAx41VQU2YP0JcSWMszR2UTqp
o6KYMYWMzT0Ock9qXUa1xEDpm53yUYTLKloeZ3bQpD7rjQmNi23FVdvHsf84SSOAYXxHEcE0iC4Q
ZwusvFxUk8Fg6sPnmXbu3O0H7Wn7uAQyeCJHy0oUZWRwI730arbo/hxu23/A77q2aTzYdiIn5jDo
4PtqYwBPg0wDk80YpShK+wgMYkGTomhBnEmQHKtAaxNcXZ0/6dNxMk7q9HV7z9bcqXpN3cjdUUr1
UjXYW7/zGXcORtsOjqeh77kMo0A4kMSsC2fkfpPG3Vg8WMGdA4xgtL7VpzZgxOzd64hOazWswU0p
6pJZMRC/ieNihSyOe7Nj+Uwy3JDhVQLQzfb2iQRwlzalfe7kuLa+SsKhvSXjt+3fX2uI+G0F3B1N
Z3NRlKHR/EUBjX0eLB34Y0D91oCFkgHWimHb1iACfhPJXdWmNErbkWNGziN75LTsq5O1Y3NJoimu
FfW+FsQXoiyUQAapBjZ+Sx508pW2GKmVO8EJiXaQr0DNSgwwM/nnDto79IWjSxVzBOngAkIQOyhu
Cxcohc5dW5iHSddBeek3KF1IQIjBhLNoVew3Ni7Sj0n8q2zJ3C3yrHYK+OXz8ku6yGGmKztZcx7H
EmQ7NUJ7AEflWXposwGTqcrnSBJFEqJlsv9ffUJfwflmbYvLRUjYVPFezkVd0yIN4cxFisbiuDIX
DV2rN1JSBZr2nBciOu+1J/tveshZidZq+16OoYfd2+TDe+yTQ4OrRkMHmPwJIGOSd90dAGGSBJhG
f9y+4Svx2G/COQtSG0M7ZSTR/aa4S+cXNJW6SXXfjLpAY1YeAJBjWxaQY1m3GxfBNrkEbKvMABJ/
n7lyuU/nO7u+rW1oaG8hw3vYXtZfrMhFHlPgK+0wJDpONmBsffSRemr52JmPTnNDu5BOX6b2hiTP
4yAYPlnfyotILrSNZNyBbAEve1wmQBH4lmj7AsW6tu4Esdq6Wl4EcZo/qZ3RT6OhYeI/BXrEzom9
epoFB7aG3vnbiXHK30R2i0Fl8Dn3R+lODhTM3enP1ftguSrQkxkkLvHTd1x1ZsNkgVr+xWxe1shd
it6Y2gxgMTAwaIDCzAnmr7RbADP+IP5kgrf15S+X8CKPuwdtkypWUmC1rLGMhb/lLaNPnyy3QWEx
YI97B44CeGg/SRFFpmatXPDbdnOetnfUWbNzBEKMk45BsU2nCPC8WiAdRKUjkf5wHlYtJmJ0VIbB
Ac5AN3hZ1Xi98EGxHmv92tEfN/TqBvYEE4JSa7IdnQPdY9Bo5KVHq17kDmcw4Qoyn3+JJC/yOAtj
zVNiV7n9cwNRdfHznYkiiBoC7S9UBPaFbdEf/s9C3s8B0MyfyF6zo6qNasL/sdcym59jr2UUxvbb
arl+DS5y+NyC08uOjl6Pn3Ks9/iY76Kb+DAFaJJ4cD4qHwXyVhKqGPL6tS6L28Rq1OWe9rgGAKg4
MCLQeId+BHT5i7z3yuPvN0GcfSaylDuEIkih+o3R2sFSfc+jj1V9iBNBGnUNFO03UZxd7iyz0+oE
ERgzJcWB7NOg9Crc7pfqNKA8VsC1mp1L/Fx2/6Gu/ZtszlRXAzXriEAp6yUotdc2DiZRmljRV33r
1aFxlrrOrU6SCCIhxVzuYrMeXSkqXjFnftJH/TBPmDfO5gegln4aSnKrWiBi6Iev1dgmaFup7xdH
D4te93SV7DKDhkSrv8ctWGc1LbAymnpTO3kF2IlnszwtgNBr+3rfN2ggonUTtjnZj8kUJHr/YZ7r
gAyFm+Xo3+lq8Ianjd+X2Scg/r/TCpRdRqQDsGR6bfv5g2xPmtu2zbk2Ja9VsxujpveVGr8RUzmn
Bv1C6yLIMPiNxH53T/LGLbv0hQ6L7qXLdO41zZtJelIgI6aVPy3O3gYgQxEXn2SreATSzKm0Gl/u
LL9Wpi9tObodWNZkvMdka0TGRgeg0uJV9muRl/cR8niuFCtBpaqelsVv45KHaj0GaObcjRFgJDTn
mObkXjXrW0XV9jIoAis5Dfo43xkNSlJV9sHJlL1s9ecicYirxtauqaNdpDgnzNre9U4WgnX0MCbF
WS7Gb6OMp1Q93eiV7sfLclem9sFoDUDOpA9NbLhALHxIDc2tLUxczuA3HvFWsOyj0WhfW728Baju
s0kNbyTFO/Cj/HpMj2BPmdxZxqBmunjG6DyWunIDKL4wGtNAM5zHFtgv6Ex6IoD8AmLtzq7RXVSb
y1GZmle514AOpR5GgAU6ffFUq/kJ85ACS702UPrbpeB8u5X1OR4pP4yajLZMtMssvrVPQicYbDf9
loCrd/LIff+c49VXHcfnaoewVFTwFdpWzuVH8wR4NUNntm4OJgpSVudWBzZjdftjTCx3RfO6qy+W
q3vKufjEquM8aUE769BdqYRl9rxtvUW/z/l1kmCYSY0Q88oacKdupXH3n36fT3AZNrESTN6DS6a8
lcpXMtxv/77IUvPZrYxOpI+1CYSYN0A9eVbc2qO+fiCfyDdA+Gk7B1guKLE06FIXgtWsBkWXw7E5
hwQ8pGZZlELza0BTLo5XTIFdiBCGREI4V1QCg3yZqwS5jeY9ztA7Mbu6I/Dh6zIAQo3XjfYnzCZQ
7m3NRlLQR1HPnVoTqYajMQ7u9lmJpHC6DEattGkJHjuNMnyMq/KzkTq7SbUFzlskhlPpWOkLozbx
bCTLJxXUVuqzrbxsr2Q9cLR+bRifB6J9AoisAuFwUbrT/03OVYy+G2ioH/6pAgLrdxHHhVgpMBfj
RMEtSqsvdXbINdubKmDr6SJMiXVzcBHEaXTTl13ephDUAowN/Gd+Mou6gATHw6eBgNDTdjkTkbcv
ZvGsgzMFyfXt8xHJYMu8ekcUUWYbc5Xp/jAcM+tBSg46EZHnaKK9Yh9xJWQZu6XoI+RgyKTFro2O
o6SlX5xcDZLWOgAW6CmKqQv0oVPRpp97Iz/OTQ/ybANg+QDndBZ0YfbnOq9ld6TWe96bd7UO975Y
N3lKT6qOTgQn/liM3UtvAupxmZqg06w9UiKPqTYd4q7YKaCAAerIcZ5FgzGi1XEOd8HodU8AKAf2
ylNZP0SivLroiDhP2kjE6gpYI7Qc7RO0/1glWNSEZNvrT4aLPnMmBwAXST+2BP76XN04T2SfH6XA
ftb91l8Ccpg8VJZ3mbcI7OlqWufqvvImKEsc2QRWJmNJkGiQO4WXRTeFqP76l3Dk1/L4fkGANCtp
QaGCuXrXRCcgldvZvkgfSLtPsodU+z5KvjxEaEzzJ+GUG7MFf75nL8I5o0QbkpOBpcuGEICN5zio
pb3laUfNy/3sW0X223daoJB892DbNUpV0Qp1mGLwlqz020wUbAn3k/O1vZxaTcSUvg1Y/yUSqmjs
8pJ3081uwbl0lPtwe1GCW8B3EFpqVjcw/BAIJMYhRQfzMB70NH7eFrOeKboopMHZqijViFnk8FfJ
gU0r5zvH093oi+rSQDTRsp5GvZLFWQ67jkzVLtE9AchCoHqaeeIpRbs3iXSkifY9RduQPkSxpzfq
EzDx3raXKrh6PPJjPJi23oMxCeMnORIFhyrFLEZ0L03/krm9WiVnWeooL0F6gWBG1o0gTZwzgjQ0
DQDUNukEMfQaQ8m1+zc4c6KmRBnLEi6zP2Y3+nEOWi9/mPb2oQ9Bh/R9QWZn3osGjUUxDg//qFdW
tRgpdMY+2w/IgBxtXzuXNzp6g4EYLFij4HbzY9oAk02GUsMSqXrbp5I7R7a/rRiiXeSBHhW7UafG
RLbUfkHvdrD4FLu47JuT9JLeYKLJH76R8D+6OR72sUipbJQskWTEJcaZFNeu87A2GsH2MW3bsMUm
296rWKTIimJeiAPjSO8d/QzI16rDbE2YTvd4sAp2cj3xfdF9viUZmNhVFOcqK8Ajl/nOiuIMvKp7
1b/uKOZdvjNbCSL0YLpLjqICucBkmpx56dC8SXP2omzas4qGBj2u3Kz4LFCW1Uz01RJZYHG1oVSR
6jlTUCU3XOML2VPk9cmDDT4gOdQ+/xv84vUVNzlzQrsM00KDjVfekREJljv7xnQZhkDqFzsRUh37
+C1t4eyJ0i+yA2wneIPltsGYXa1+01Wk6g5KLNDL9cNyZFvRQHT0BwuBWVTyMqlI6C8YAqw+TYNv
zu/bRyUSwenDMnTx0tQw+KTtPakr7ruMdTtVzWFbzrpjuSyF04iiUGkiW4g/etPcD9bysQdTG02U
B0AW/EdRnDKAKHOYyhxLGs23qTp26p1JTlr+uL2gvwQFlxVxaqCnNNfk9Mc1HvzuPvEntztau9Kv
Xv6Bwgfq/UsUX9ghg13FYIhBVdzeW8WRqru+EXQerSv1RQQXjmo9lZQuRzhKihPFjGYnN37bnWvj
ZEW1J9i6dXd1EcZi4yvzkNGhQ5IepcboDBDyh+wp35GdSd0xROfbTXJMdvossLqKaIFccDopJrC3
M/jj8vu8mz023kLQcdfs57vmtfaN7wVq/ca9qOVOoPc/mgCvlmrr2VCYrGw16RgEyJq9qaUnG9Ot
s2MIjnANcfo3NeHCVKJGmFgHXyBod83vBUB1ckxA1f7oLw+Y3WTRqqQJadhEZ8kZEEIXqzRbPKK0
/KxIQSWKFEW/zxmOqOgip8glzDfIX0z11qYiaq51539RRs5cxJieAVpyiooAGtiH5ZYkaUDMYLQ/
24u+M0QcaSI95MzGlIyW0/9IrkgPbXczLrth+JomL8X8vH3LBBv3Iwy50jyFjlqkEljcPD4X5X0u
CdSNfeifbvDXvvHwm+U8k9acYWZZQbZHQVbb6aj8isqWggukcraiSzvStgVis3TeG9qdqbwuaPbo
qnr337aLsw/d4KhKBEB830m1ozQou0Fp/W0RIpehsiO7OhIdrrVLJfjz7BDvtdOEzj5jx9r65L3x
35ygytmCQdPiyC7gMizrkFSHUTXckp4ajNkJ1rQe6l3UgLv/qpaCgqmBLc9u6L0aLHsniPbK0XYZ
nZ3ji3A//hI9X+Rx9qDJi7pVYuhD4rgNIPg881gAc5A1H0wPw55+cB7ir12gAB4192Nf5IpFt4qz
FobdjbEuI7LVM8sdtAd5aAU7umogbEY7hQcNJtc4RUyrrNFqAzUro3gDZk+JI0vnb5rx7ohM6/qb
7koUp49dVtW2Dig+YB5Nvvx5fJnekyfQkrr2l/mNcUSV79T0RI/VtcZ3FVy6v1bI6aZB5W6OElyD
n0jPNEy/LcStAvaKlPdm7nah87ytpqth7pVITkvHWc6zfESXReLc1U4djmBDUmrBya3qxpUQTjXT
LtE7icLXN9rnvMVAlGARqxb36vc53YvNYWo1B3hli7XsHBTXG63fLQMN1cZ8npvp2OQYQV/+KZd9
JZbzWIVkSwZid+SEnPhsz8Ye9QFBgVqwsj/qnElatFqkM1/SHfJjt5fOOlpgqAgyWnC3+HLnYGJI
zcpxQgxeczjgVYo+qQxzziD+Ds2QPhAvCcT9wSKN/6PUmepljrlCJhfvU/S6Rffk3LkAMkFHMtqK
fBH/w3oseDk0m7MiemZgVrI0MWM4uT9RZ2sQuAA3mvHP08+Ry9JQtrd9y9aTl1dSOYMiOxUm9RZU
jlhMoO2HvbFjr/BGSJsnuM82Z0JqdB83qcV0skwCu7VCA10YhVk8bC9IcKN/IANdOey+tpcelGVA
COxABBh9kZXH/yaAMxlZMlV1PeCYSkAElfRWcb5tC1gNn65OhLMZWpZG8VzkKNkMN230odTv69Zn
gEHbYv6i4Qb4u1TD0MHM/ntog2bOWE7HGe8cDDMx6K/kybyPPcauM/paMO+X5J+s7UWi+rtEq5KN
NCnx2pHnT7nyYVDD7SWtq9jl97kbNJiNXekWzn5YLFBbqXuY9pA0lsgmse/8I462L3K4OyPZcZr2
DU5If2BUk/VOvge8ky/7eCPuReHLeo/xlTTu4qAdTVlGBZa2C5klGs/msf/+s/2V3rGyxhRkH7oP
beWmd6Lc4/ptuqyUd8JLORmZjOZ+Jb0x6Eea/JOuX36fu0wqzdtlQAu6n7booytntNDlzzK65JxU
ESjH+rW6iOKulbVU5ljJ6JuZZnLqDAnI4aiSj/bLBAomgaKr7Me2NIRzwJZRdK3RwkjoOy0cd8ld
9Bx7Elp1MBtk+uVNfqR3FrC2WcQWPXZhCsQBwJP1HjAZQUAifPKvF/ouSsQXTtumXLqsQS2gepvC
7B5AK758XwUmRpSSU7UTKa3gJvJYK3lT6EvVIyJurdcuBtnbnUW+bl92wXny5VHTLJMuHrHFA1XD
aEEnmlTc94uEMqlo+kS0Gs6u1EmvOlWKKinF68yMUeUuSTgp1X57RSIxnFmJayUvHCbGzpZ3A1Ae
VRP5dmG8bIsR3Gm+NBovY9zomMPw9XSvFIdRlMwV6hpnNLBJaGkFBB9CpyWMdtSLj85t7JngUADY
wL5+3V6PaNs4G2LnRd86Ok7GmF5l9TXJjhib3xYh2jLOdsxIfZaOiRV18eOof5FLQW2VfeKGueDr
ncqSmtkASmh/ngY0BCd7UFMxrLObKo/A5jcKHJjAOvGFzs5utATgazrmjDC7bIVydWNKfmc+zMB/
K0S5Y8FF5SudZjZFYADGQ26IjZuiwJyIXYXA+vJkkwgYPESiuAAjl8sUZhdmpwGynQMUkKyO3W7e
S72g5U4kiLcIUUcc4HuhDyXZ0+SzREYXZGjmJFiPQC/4KufQ9dRm2Pt+Mo3PmVKdsqzzY5KEjW67
Na39bTVff9P9cpF8mbOqurLT2fb9GGwIbVCv0b2YdvovBgKEypgAcVRT5rxj35lDq7CXTucr4I2K
A4AAOhhbSh6RV0Pb6vxPXX72L4F8NYYSTa/VAguryZ2svQ5IBG3v3LqBuAjgYmlaKVU/g5kc1Kb3
qXROTFHX77omXARwmm3LlCyAfGc2dcbkE0KK0LglRyvoQ3APv5Us8HweQtHI1/pROSqeI6oM0i2L
M641UDK7YUENBsje1AOj0U6/Lx23R7Cb+yTMn0TdkutdGFcSOVsbkzFdiEk1v8xcGyWf8kU7g3QF
kVF3Jr6Ic2X14K6kcaqYJTOiW1YSnOgYgD81MInoVq3nkC8y+FRJNWeAJekgY0apmzEnfGl949jt
xHPhq67wShKnhp0EfPluRCdSQ25z0EZb+1LE/bQ+mHAlg9NEs0iKAZ0ySGkVLbiRF6/vh6DXCtci
Vo0hE+UEWMIDEIB2FJM8jO63VpK3DmjJLrJSp6hSga8oeUlXh9YQZ97UIIVoGl6HnkEpHXfOghbj
7du5njW9+mbOXM9FWReNDINjZx+qcUbv+msrJ6/AiX2ztekVsSowfZUzulBlV5EwVjgg9soOLSae
Usv8Xtai7JlIy22ml1dpitiY8zhnsR6bZPxRit4zGpJkn7jVznzcXv+qv79aPlObK2F2r7Q1tdGd
KU+9a8cPWnqnZ4/FcFOWz7IabAtbdY1Xwtj/r4RZbKTRNpnP0r8qJnEz40yrr0khLGMwRfsjaLoS
xJmmkmrIKdnsXQxUDMlNkaGLd61fH7qdmIVCdLM4q1QQoDxkmLvwreJjFj1b0X3ZCYJM0cZxpqjE
DFWidLhYMZjfpeoQN4Xba5hS6kSz0eupH8STpgKgRUfTOYXQSuCJ5BW8SXSuBtcKl738MQNtY+M2
6GdVAnoUFYH+cgUvIjm1aGfFiSLmIePMle60MA/aXQ6UjOiuCeb76gN7CdcnYcPwun2/iOWURC/6
LNU6KAkY6lgDQb5DM/SI6eze728ajGWPsitqhhbJ5HQFEOJEQpoLdcledYt879Av21dsPWl7dX6c
qkyVmcWDA2xJu/gqpZ4lvXUEKNxHRb+LkpfZ+DRSRWBDtXUj8msn+QxC7cRqCghmpGqAEQwYaVdZ
mhsn790eANdGVgSoB7gVxkOdtnQboHDPvex1I/CqNcVLRvCrytSbUxXI1gWGqoFKjZb+OoMDIKar
RsseZ7VzKjt0Evs4E/MgA/c5K+KbvKM3aPwO5sU+L2kaTo0WNA1elS3Im0bZK0bpn0zYZamcG53B
ed8k7K2fqNTVs6PZJV5lnbrkw/Y5rhsVQAVa4P6xrB/B15WpLLVUn9UazfrglPciUNyo43Qu00aw
nB+V4z8t5UUO52wcyxiB/dhpfnHDGL/pk+MpDwpm+dA1FAcYgDrFnrWLcPmle8ZtZx2Mj7ZHQnQz
by94/WZcPoSzO7lktL3GHhjgBHFNOOHmH2wosIlAy6qouokuvN+dzxIr8wymKgxxOOMxG2PPqcv9
ZAxeb1YP22tZO7xrUcw9XR1eLuukwOsM+URp8Gkh3ZRA0zQiUVfA6l2/lsPFLhhhm4dBRUwHCPwQ
Y7JgDaJHTAZ4U1x79mg+5TpmbzPrWS0kf3uJa8d1LZrTG4WktQlUfmR/k1AvXmRMGW8LWHvVXAvg
9AHuQCqqGIpJkkOmBmr9aSnuW33fd6KMrGgpnPtBbS2VDIBS+tp0MuOTLMo8iFbC+Zm57qKlT/D7
6uTJ0/tcA7/zTZ5Dafy4vWVrUcL1lnHOJVVGadbQ8OKbnRH0CQloPDzrVenmVETdI9Jwzss4JEpb
q0GBqKSv6EtxoQjmOPw3HeNJayur0JPY7jHvGz8igduMh+39Wo20rzaMJ6tt5LmMmgHB74wCshVW
IOBA2GG65J7VuJyv2+IEe8ZT1jptbilzhPcyMJKfssZ4b5TeS9Vuvy1mzRlfL4ozCpFkyHGRwCjo
0mshPau0DBblKCfPipK7BRWlN1ZrUNfyOEsQGeZg0A6xKatnaPvuHkOMkY/ek/bHXrKGKOBnjZ0r
fQUpVg2SFW97wQK1dzhLYSx6oZMMMZU1PGlG66qlHObDsRhEYLICQ+FwhsJIlc4eImQr9Vn2qRYF
RiGaXRCJ4GxFP3Y9jglviRl4zFLzwRS1zqwG29fHxRkJktJpdvIIsMu9WxzqW4pmq/QlPquH6Rg/
22+gMD/Zj45AKUXr4uwFsWfLIRleFfFgecRaDlLzD3jSyBf+v39XeCJSZQKApB7D+tFZfjdA5mOU
8vdtTdu25AoPwoUmdxNzaS3q++qDsYxuod3kdeTl6jdC/5MtV3g2UgfDrNpkol5NAKkxmskRhZlv
UVvcOvG8217Vtl0CeMXv0UoUJfoI8EtE7/pxSc+ZfDRF+Lvbx6/wTKS91tfaIsNJ5Evr9d0Rs64C
IyCSwBuBHig1kTzihVzJt4nUfiSNCBhAcHUUmbv/sdkPiTXBkdtn+TuDrp5OXenLdxhOefsJRagd
6MPwL60R14rN2QRdilEHZ0B9tDnL9EM6fdg+f5FWcxYhM0ZDzyPUf7Vm9qhhuVUSuZH8qFq3bRds
y1rtZDKRszMd2bF1XecMgeNMbWnGqOrPRiiB+UAze7d1TqZzW0Xf++ERhHOuNt0tyzGWHkcptIGe
plCBNVpNclx9Bf9g7TTJqKUEwSXDyNRCQFB5pdecviDNcTsDrFfU9ryaK78WyD0+QKgdS4kE+9f5
6nHy84AcOzc+lAfVZfV9YevW+nX4tc18BVyWwWqdFtjmAVXWwq/PQAhCRsAzgjnM9tVORrurSE+Z
+vNPyes1cnYEUDqDGiXoorAUjJnKX3LlBMAWT0MWYluJ1g3WZXFs8VfPqxbFIztuEXHQvHIXHSPr
+f0CzsVtKaIt5CzKItugMiPwJ6n+0NbPmlAn1u/dZRmcOWkdjabWiOiTtdcBK2ynnCQvvtHvgefj
9c8/Xts+PUSL4GW1WnS4PijOoIzAUy0kGRe+85ewQ9/kAmzC5Uj32YMlCrHZoW8pBWdctLnUFDJj
kXUwBmRf+DTUP1aBszM8ACA+iUZMf8wpbMnj7EvZZ62sNLjZrE5Zo25ouzliGxLYPsDyXcWjJ/MU
AyTU9ub3+hQ96o/baiNQTr6AniqFsUwDHHcS0V2lMeddhGYvGpYXaCdfOZcXsNrNC5vJjD5aZlgo
gnkQRaCd/IRwtFAtUSt4nc5n3PWmV+6afXJH37uTsmNNgGihQ7OeL+rqFS2MsyJSJ+NGx6jxydEH
Jf865yIMIdHC2AdcWQ/bkUZUoWCm7BFMRbQByIi0uJnaBxjuAoubWgjMlWhFnCFR4sggzQhz1cul
qyn1TapnL9tK95fQ5Jct4QeBszhpYoflGFjNSMYMsgn6+twjYGxdvhO0JY/7WtiALTD4JmdHlDyT
pxZ4Zz74SNxl7ty2Gd0qu7eSSbCFojPjrEihFDqI1rC8aCaHwbHPxoDYIW5+0B8CinYxw+0NFQnk
zEikDiXNE1QFC5U8FSXMZCJ7tiLdt4Cdauv6w7Y4gYrwMJVTZ2WSKcPXaAmGGduDPEUio8++eMMw
8siUSWPYS9Ti8VrT+WVY+nAZSOPSFgRUKoxUCXLs1AriJTkrXXmw7SUEjGVQDXMoj4bbm9SPTeuu
X6pzKhs+of1uewtEBsdSf7+XpCYqMHZwL6W9fsQAEsZIax8piw4dBQxGZXZ7dCNGnvUsECzafM7i
9HVXWW2OzW/QcqJjuD3es1ECJzB26T3xsgcRVq1IIPv/lQXSkyjJCxZ9kuJ7UdwDL3F7RaLf5wzO
wNorEYepvqRPwVyXYVn8UwiGN7aM4gSABX4c5tUSrHTphgncwOCp+qT8j7TrWpIbV5ZfxAh680rf
Znq83AtDFvTef/1NzO5VcyGqcUJ621hFTDXAQqJQJlNBg2UcpCXnJt1Pb2+MsKe+lGa1wsvRFY/R
sfTHMDlMbmRDjI932dG/9Mvh2FhijnuKKbQJKjrwOoV8IToorCw191VJgQbSfCnGyVXJ8k7outek
yB1DEr9pIFazQazlzNk8OMs4gyrOutcG8VEseTXZ/aDm+vPY4U/NmgSCJzPgTyLHzBh9vdXvZGu0
10TDTy2hMzwo9w00QBa8NGxSjv4Y1R4pCyeSIU1rTpdCAxct5sIhfVKdJDn7IWlLmGuk5vje/tNq
81uZlw6QOi7lCFvZeWagjHaN75afBj+6p5nAxC1VcEDf9vfde2hjkkGOWs0z0tBciaUOQZsOaCxo
wBtmlV436Zzuvt3wbmOLAYsUPbe6OCCeLZdnoei9YdLthEtRRH/xDX9kR0utOoWcK4Yz3voXqKoH
6FATdMEJAW1g4LEW8/aPwQsxbS3Sz6i/K8K9YYjnWDz0deZXUstxjt07aLN59IdsUEPUS1UYjbcX
T3+QMFtKWZ/53Mi7bHT6xg4TmGSDNiapBR/UhrHymnb9No6gws3zoJyzpy4Gp6NmHJXIctYsPqKJ
1l3WKiii1FsmqBEJ0UGIIe+3CpKdFPXgRKaKllFoqvTgOhYyf9WswMBMoDZjFl8GIf8iJ0dUKgIj
WVqnscZDJeEu1Y3CKeVOcKIs43R/7mfdN0tksLEeRjDSUUIizR7d6RH0Mq7oaaGWOiR1WwzMQqb2
aF7UMHH/Bx0Ynn8yeDnrcVUBi7DBsI5WcRtiC15x0P3aQTLDu32831pObpwGhZJub9ymM5IoElM8
RapkPCRm4UekPjYx1KKH6mPULIFSoTBtJq7Uit6SQwpaiByVyj5n0+dCg1q7GIcJFCO7ZPLRyGgT
yAoYyA6j8/PUl81rlKxOVOWPSlvfdZX5ZTTbxEHC0p8H7Rk6iKV6EoXW00AxSQbjvpvWh1ooH3Mt
d41GPK8Wwt5ZCapWPShIcEFYuwjNXuVESPvQo6gq8qfozmGn5KZGtXDt0k1H3tF4UTR/kF45W72L
O1cTzAHVlnaKYhmllKX3x/qdaXEuWt4SmIMpqmDXlleUN0bpIlpPYn0weHTeu8GPdF0CezCKyhQM
tKy6k3UxjJdh5Zw83t9nXF9ciULQ70XHdlsnS5/EXrdvf4T9YOTnCtiyJ6lNURjpDP6S/4Dyjb2K
mV3Kpt2TRwGNkB3h+BVnRWwVVBrNUTEG7FhafVQiSNTXn28viPPV2cKnXMlQJzfBuwiVCLvWAgiz
G7y5BZ4N5l7um4okU4kYYIWATpTkHzpF9zqh5ow27ydyr+5l0c3cYtECokejwhUm3Q+e9QGtRt5o
K5f5RxxSaVheaLNL6QxCmf8/9Gxx01KX3mjoQ5TOOKtO52hfzIf4XjqV7yk/EaJhWz0V953pV+Ht
r8ZzCwYLhslo1rRADDJpvhSddIMz2ML7YgwW1KaQFKoJOFu0yCm13O5VRKZA6tvL+E1Aet1BBhBK
SZMLjADhiz2Tywhx79QdQ2O158fBpQqNxmQXX27b5C2NwQhdThJojeMEG9FxkjRbqv2FFyPux1L/
vyyZLXcuSpWCkBCv1s6L0eJBlmMfG14+/1jW8QkSrhAVGP9qWTJb/mw7EUl3mmSKcuiXQcMsXwp7
MXiUepwzJrO1T6EakjmnWkfTWn+OMyu0UK4ewPIvEu3YWvUdiMYNWxD0j2iowP9MHw0RVZu04gDj
flbt5+HDlMN/Dzv6NEo9msFpTg+f5hsfoLUIlqnyvYDWhgVSLONjYnKfM/s1so1ZBmP61ChrWcU4
fP918MoXDHS4xlNRYpx3AaUWmFie9SdeFuT2aZdF6tIbXOsHM4rNTsMCpUNdPegl5xjePhIyWzuN
DXFOMgn4LOunTn2WlJcm54yu8UwwgJILVUOEDpnjTFDCTKs8dLZ7Zi1wVkLx4tdo9HrwGDxRF63O
ZQtZidgwnuY2+5gr0ZO+jp5YInFkSEcF41638YT+8lsmGTyJ1lQY8maifX6CL1kvjZ7Za4ZE6Ie6
4Ims7zdFXb3vLSuz8YRy7ESi1IgBqdOvbudkj32YUK5Hb3nPE+jhfLO3UtXG2FzLZk4suN0yf+rQ
SmsKjtnxBqR4RuhrZmNEaCUjSzqsqIOSEjmBEOzTeFIPmtd6w0E9Vb1d3jWcSJcHYm//vjGaQg/B
bKeW4nMUqKW7hkiTodnUrV4Ub0YG1S3e3/aS/WVSjThRgmKzxqCVWKNq0uPGBrfaJW+CaH1IrXd/
Z4JBpmFF/8NKla+y/pxb0C2415U/SrBcV0FXudk3YWi73hxM+Lp4geJP3/v5xGnP3T9OVxNMZNN1
EcSyUwWEhdFkL/lxmh5VUbOV6ttU8apNvI/CgFLURzpam0HKNA6NXYrrS6uWdlP82cPquiQGlMB+
NBlGi5tqkT4I9QjYg7AEL5TirYWBoTohomrWqPdg+DQUUwNZR9Uv4tS77WS/OTo/F8OWUEk6a6Cv
xJ7NqE7n7hzSmC0Jmq+9l4bFs265f2mQyVn22iBlTQtI/41KK59DiLOVbHW1ENMhQdMiumZb1OoK
gJBoelmZ+7dXxjPDQEKn1ZK6KAgSY+tVjd+l0XMqP982sR84XD8WAwl6LIC3fAIk6PGxI9/ysXBu
G+CcVnbyWOsbMHLotDyznuR0tbPu09w+9QloAyOV43r05P960V4XwyDDEgvmWhjgMouy95qRONX8
LLQPeZJxnvj7wfvVDoMKJULcbhUQ4WbWBTKeJnJUCIoK+ayAExHkRJWhcCz+5lq/mmQQYohQ/jMU
gzZGkHDMHNPV7pIgA81IG6iVK3A8j7dCBisghD6QNIeD53rjKCTy5RWkJln3IEeCs0YRms0ShO7y
h9vO8pvY+ecy2UqqMcVjmzUIAjWMkmXvFH8IUMp70g8CZkwhnTg9D+95M5SctbKlVSQJhXyo0EBp
ruMxbkSbxPFBylO/HIUPukDurHwqbXMQOHkVjreyFVP01JKxHdHp3egneXpMxaCVDjGP4pS7pQyI
WGu6pArFKvXOvBvPuqOcYtO2nsgZZDWH6iOohS7Gt9vfkYMqBoMqy6DInQqlBjcRvck6jjzWDg4w
GvTfN1GGVEhC2TaIMqS0OuuFDM2aRb0rJqQhbi+Ed5kZDKSsSi6ncYvuj3/vlqrBkMHo4PX8N/rV
unQ9Agy4JPFatKRHurzt8tSW1SqEVDcnvOW5PIMm7dxjEt/E90kPGsbGaGmWqsdwJ/55fsDAiDiX
OdSdkf4Cz7Ono1W9/yKdMufr7ET2fOm/8yrBbwS0N24AdiDfrBpowg/ISk2OcJ8eJB9Vh7shiF35
4xoIrwsKVn2QB+KT5fbO/6LfzlkxO6YGDvJCBwkzZsfqykdaM1QmiZN52zWBbIYkW5ZigAn3v85f
xbohDhbtHbMO0/Re7XkPLooIv2zixgDz4ILUpFwv9IkMn0dLhTdj+MPJ/1G9xxD7/6J6Tx3ulkkG
pPRkqctlQU+jBh5ZzV4ctFSCCbJ5LZy5sPVnGZ8NMsuYgPnDHsfNchmwykxTzmcdOeEE9w0yKMfk
lVIB508yxiaJyyMh34eUjT0GvEipiMpEuZqV+9VHcjYUHGgNBZSdL/VKh5eD3sXKjTkGwWotT6dE
wxlcs85pi+yjNX8UUv1PchyyYqimpRsQxWFOulnpyOwleMEI2SdFDc0Frb3iy4wZJtJyYpP9vN7V
FlthsdJ1SCz8CLQalYfyY4fjjXay7Gx4vUe5NJcTpIgxCMi7C6jf/+qkP9fIVloswVJGcE/Ssr7o
iJ+To3bR7easg+ONn4HYjQ42i2QO4aiLS7vQQtjcv0Qpuu3X2l66H0ry/fYNt+8e10UxJ0/SlVE1
OmT2Wr19wfj55yWpw1JNDrfN7IPW1QxzyBpV6/W6RmheSWGiXoTs6+2/v99ttNkv5lTl4zI2GLim
3UaU8TI51iFlkU183h2ze3duDDHnSSbGnPU1nrfpoT9gYC4c/O6AmQNOOpS3YUwYMI7mbBk9NoxI
dy1ZHECkw9kyelHc8mcmCugjWbJAlvJPG0DzRHW8VfSuFw/yn/WabjaNgYfY0Ce9r4DvqoIEOFxZ
si6p9VCTmHdIb/uzwhZWRrVcinpW4QdoHPBXd0Jf/pK6lO8K+iaH1lnsGHphvL28/bkUtriSZGWa
1BZqRlRlWw+oIhMEkh4iX7dX1MYwes9r++F4vMLWWTqqaTW1QIj0ADVkPzooj82hcKHkwnHF39xY
/394cT3BkTbhthG1Yt9BaxXjDKNbfgPF5IPgEAyGHkAnjHAA4yi3XfOtQ+r3rqmwE2d9nESllcYq
lDokdxqrQ1lAnxiPeSXpgiQaQ3EdD2Jvot7RoMsP+tqZHn9MI+2+k/EgRoIrLUGC16ainZH8WdLU
kzZH6K1TWzsaSkcuskOedN7tn825mRS2DKOkbZwLC012uOSJJt+L2bEu2Xl15nfEEdE/pz+Rex4D
C8/lGUSypjJb1HhBNJ+JgVyKP+RuOM9jzoHw/Rjt6gUMIrVVmo1oBYAXCImrVZY7l3U4j2hZr6Kg
UpqDohmcdwp3QxmIijAUOqFSiHD6K7mAxis03hNPdxcffFSBcowJjpZwkDgRMG+lDFoV+SpEhF70
hh72wkedyE7WBY16F6/3eidznJ23SLZk0w5zsejaGw7Hoy16JZ5+TkKc5aFzZwjioQz2tMS24Mo8
1o7bQYbC1m/GHlVokb5W0lj5gLYqD113PslH30pqn3M2OF76luHagIhSDVGWxHR0MMjfHmbFEmQo
ivbv0ssbQckBwrC8eWkOLL8h28aoOc5LbVCfHcidvHwwMo6n7Lcn/LzYlLd/3xgYhQ4U9sj3Afcn
T31NHovvAha1OsQpjxiYT+55g2e8JdF93lis2yGpJhEZiWICo84A3aRacjnfigaXN+D3zWM3NqKY
csdTVjU6j0L1PBIPNfOjFYzBcNJ5qHk7DlHYbnS5ltdCW9+yESSsHpFfsdFlDAGb9Mh7pvA2j8GT
aYSTly1MdbMbFU+l+OH2zvGcnEGOodCEkk5Luzk55Rkec8hzWxqnh22/e/TqdGxD+VgWdSVbeEHO
97Q8ifwG+N07wY5/6C+z80byj0ZOy406DAI7Fe970ev+hnewCYhuKZdUoLH86CcX2ZPC1I+gQ5zb
aLH100+8kTwOSLGiQ0NathB3W1FS1ENrPWXxVyV7v2Q8wRCeGSbImUDDKRQF4nqzOjXV5zmLwPBl
5+afkOZCHu7fl7LCNoeLYzGJS0IhaQmX2RlTiNSBtQmtgbddcb9ksDHEAEWXy9oCKS36mRZndUs3
dc1DFFpBhVcRr2BOL/9bPkF3d4MYuSV1RYXI0YWyYFBlcHsoQiR2UzV3Y6L4md4knAuF972YcESe
EmUpGtrgts5OPj9EQqDPsRsNnMwGD+LfGOE3SwNpCDErCy/L2S8uotc4sV9CTaN+69IuHwVuJwAv
spdZFJEEtRRSxNu0L1w7r6cyrA7LoQy4kT0Hr9jebCHqjbJI3lIpKij6X6g4aOyOYFZ2JFxhRqD8
D3oh+12RsiGZqqVKqs4KG0/W2BU1QdFRCOuD5HZgnqn97FV+MQ+U5VENias+VX59x+tX2Yf/q2EG
/nO5h2iPCHjuixrS9rqdSjIPnHfvThxv8FfqAGF2tLfRhmpFzRNP3cfRRUtRQF6zBAEBpUEEJR4n
ANn9gKqq6KoJRgvVYk6BOq3SWicY/hjFB+ja2LL+tZoSXoS6i/gbK8y+RYPVlcWKFGmDqSDtDGa5
71RA1nik5UdoRKmcM8dbFXMA0hpKLGMEe7pu2ot6ydbGyQVeQu/tnvwFtH4uS2NzBXFTE9kqsXmd
lzqU0p526MYuSmR+5hV35FU6zu8mV3PozDlXM+X2IjU2ZUBG0NsvdAivkV6mLEhAuzDzemV4Nqiz
brCrygtlNTMaWhnQoMi/DjVxiMIje9unJNhsJHN3LhYKBgMtiFNJJVT9PLDt0iAYEyWBxKuF7141
G2P0kG/WNNakyKYczrEUPywBwuiXhLzX9NTJW06FdhcuNpbo7m4sqaYQV5mGZRX1KZuP6fLIuaJv
nyuNbatc1SEVYso927pmoDoKJlcjtw2/It/hZfcaByv2b7LNehiwGMphapMWTzA1oLQi3asCHhEn
vdBTbLiVN33hFR/237YbkwxyNFE7j8L61oM7eXQUbkZcjO4FcOklEKNCMSmQL9YDb+hoP2W1scsg
SA55m1ha0E0HyS39WNAaVoF3Geq2kEUBacvE5THbj7euJtlnfLZi4DShopUVckwgpI195RIdaq94
qdzY43UtcE42+3RHg2wtTfQ5LVl3A/lRy49x9XTbPTnuz77YhyqRppS+AnvhLjZeuI8l+u1vwC/7
OLeyuYjUQUCfffqKBoiBdgdpT4r20Ldhb82cS4y3GgY2JqFUa9nChnXxYTKCMf16e7d4LvfWiLFB
i7yoJiIoCOwpKxFNADeNjUgKMKg49THxeR7AWxATcuuZtRZDituLtMS3NOI35E80z/WNSzOA0Y9t
NBcT4qWy/pjNI4iBP5XNwPkw3IPDYMQ4oPy0Sti43qXhIAT5oP0LYLIeY3AdLTzCQd6+MdCgCrPW
VQpqEUPUeaTpgnEZ3Nu+wDmc7ANdrNUxrk30cHTrsZ2fxuw06Jy7Y38VhimKBoi4TLavbhYjQSgJ
Oh20xc+Sr43Cufv2HyHq1QDjXnJjVUtL+bVrST+ag3qslvVFznOQkWBGa4IG26T1JyIN78SRR0/7
G5e4Gmccb+ggX9fXgIbyLP6gOmzSpfUmVzhSpUReRm2/RWqzVMYBpSzvFTXGUnOU9FYZMyK9PccO
HS8CPeCJuHGIOeP3t31kl7tZ31hl/DCv4ljUGvBIyAElfEm8wZMd7VwFloMGrf49TY7SnjdaPFK8
7AEk/3b5mnQO77LkuBLbdJc19TiBvBkls0WwJaM+qboR3l4s74OyTXZmNxGRJHitq8HiNY+5bz6I
D70nBHJops6fNR5d95btrcvUokcrIZKko6/4UWOnPuZ+Tq0n+sKRDvqhBMiDMd4uMjGwktag86fq
CFVB7BUs7UvxgbOJu7CiSbKiG5qpyApjwlTKNlYIIl8LRBDPNKxBY/UdCQYX/Hve7Mnn9pV3OHaX
tbFJ/31zq6VGOw0TJanW9RMpz7PMKfHsqo7oGwNMkD2lgqHE44B989SjBsHK9QAK2i/zqQlM92sh
2wr4jzKX3CMk9iNkMyGV6v3lxjJY15gV0cYO3tl51WfZQfrWJZ70RIUTNEf2NUcM/yiruVk2g3B6
38yCrGJf5STyCvW5Fc5xgq61SuBcr7wPyIBbthqW2FOFJDmO7am7y1POY303EbdZCYNjmTinDbLe
QE/lSaxOeSm5Pbiyh5XXdr3/zLxaUsX/+iLmCCezjSCOQEnNBFt3yLE8VYfKLQNel8f+W2ljS/qv
rbmb27aOUZSjvMgoxx0tdGplgfBdeStMGKDY54Tb9Iv/Eg5vLMr/tag3zSDUKSyOiQppOMy/lTbB
qFjWPXbt7P6dy6sMlixDq6016rmu+NgsNpVZaZ8Fr/bqsHFXevcVvvHAq1RzXEVlwERIehOMQMgS
V/1gW9Ya5NH4GeO9AZI9L5wF0g90azsZXIkJpBmUFc8x8Th56MZApw70NAK8de94181bmvSWLRY/
5jkbFzq7mHS66kSz7Bj6VxK9E1e7aG2hCgUrJPVDMR+72nRAr/NlzJH7tAxHHpq7wsjPTWN+jyvt
k642d6Y0+pNKnuK5tOUSrCb68pwM07dSHFzTkB7HxnJ0red1L/CQWGUgaZjBWdxB6+yNT130VA+t
mAi9ktcus2M3c9ofs1d6yTOkjC4IC1FiIl+4GWnq5be2koGreBmNGeNcNNU4uvTkgfvxEPlGAMs+
LyPCO3IMdKWqNTZ6iwu16r9A+teeclRUvSR+qoXvt92R/uwby2Ipa60k0cupEvBYix4Wxa8IjGVf
G/J1momt1rzjTZ37ljkGvZI07lJDQzBiNJNdgYzc6NOgjHhxOuc8szy1wmSmcanSgKRuv3SG+t2A
MNhEqicMLnG6nnkrYvAqUiYlGwXURMqU3HWy/DWtV2+1Wl6OjLckBqK0eun6IkMZsMUdM5/FV3Ks
T7Vnp5flw+SW3hRK33gC8TybDFQN6ViSXsdLwCzea2IwkG8gvuoJj+GXevMtp2BQSqtasRRFOEV6
SCAIL3jJgXYu8q5OnhkGRlQ0XRXaTEuBveVq6WQ3+nIsdclum49yiuarNomPLdE5hReegzDAkRER
6lpUDUKpPpQgNJo/y9X724eYFxSwaq5JaTRGKyJoo30RFJzQpO62J5rqjmz9xC/QcRbFzlKapC8j
ABO8HqR2PTk3Fqb0OC7Ps8FghYIaRKlTbfWsW2wNxSO5U5ws1jhxKG/z2KHJGDfWGNEnoFlBELsT
+0Nr6I9JIn7OLFdZhSe8bh6WuvFSNXLGeWptkoJmOK7PU5/xwh/ONaMzcDKJSdpBs/6fEivNOeXi
W6qOvvmFb7wWF94WM6BSpnW9ypTWmJimrSuXcj1UGq8KwzNC/33zUuuTrlrJDCNZ/0S0ixA9ZDqv
E5S3bQyEqKUhJ5CbwiEDc9iMHOd6Ml2k1lGvQKd1ePu4cW7nXwhqtVFZ8gFRlWngtDXFF1VeHhpB
sNdSe+wKnhY454rWGQAhk7UQEbq27rrM9vIkDlWwCtYzmBvvjIp4WT3xOv94X4wJP6wyB8c7ZdeO
1nvwn7gNGFPjwbm9i/t56eu7gk3vqGVSSmRFdmsEmeSsTcGcxU9Jgt7JuqtCWcuf60qz60n4FDX9
cxtZtizW3yqMHnEQgLNcNgfU6pUIGj5sMJiCliLzl/HYliLnZNOjdOOSYzM/6ZincloAzSzzoHWX
mtfxt39XIwMmG4os6WzVdsYcbtSPdJxSreyRxCAI/5GBx07msS3+5rtdLdGzuDnPazIXvSahhEV5
L4qQUtdYXhn2ngWFWfMicp7xv8Hnqz0GElGgruT0raHGKT6bYGytHP2j/tJ6tIBRHklp8yoYv3nQ
X00yuKiuijI1C4J92jWPBiVfrW1qT/fjo9lx3I9rjQHIbhybrk6RMs/Plo1SfzCHljP5kjdyX4Q8
L2Fw0oxJnZkxXL1UMSwkQmIk9wdcrZLJq7Du+/t1C5loq+mWRGzoo60EqWV3WnNOfm4/c6tdDTCw
KMVma1WUjnj0Jd+ATLT1VIaTLwQgcnxSOLEIbzUMIi4r6bKSjlHgXeYM44epbv/SC9gyLTQKtXmm
4Y4aCB8KLzpQZlaqAIOmds5q9gsL171ji7R6kvUVWncwolGCIiCZ7FGY/STHMDvc8JgTaCWOeXEh
S+N2A3kwq/LUr/mhbRW71edvcTV5ty8Djl++fewNpshapZZRhXJ8Uy62mfZ2JRz09r1CHm/b2Yf6
n07DlnaNQrCEKsLBbrtD199bmt/zeoR4jvmGZ5u1jBFZu4YSH9Icf+HFfqXhS9K2tdaZwpLXT8lb
EoMeZJisqTHwLaX03CkX8DhO1R+9ca+7xqBGJTYttHxw1LLqNEinQjjmKec481bBwMWYNFOvd6jo
NmtYy8jrzJ+VnsMBxDnEb+1/mw/TFlVeo0EdQaL00Hfn1eS89H5zM6LhzTREzYLo6H9vRqHoeiGn
yoIZEpXHKagcwWmC0V4GjCTVxxrNLLfd+Te+9tMiG0PJeacnMv348cEMaMei4IzEnnw6Na8/8dg3
dj+SjqEkuIIFoVHmIyXimk3xjPXV0VHMLkN0NBfOHsq7SLCxwcD6UqWGNaToIadX7/hsHnNwXE2v
2V2H7eybADP6b8U5cIvUNjmszuql3vAeQrKQReVg8q7DoHnRhLIUalvs2NRYl7owrihAtu1B0IJB
5Sx2vwtpY4A5WGK15iicoZNlObYvtT+H6iE5Y3YXPYyjB2K00PSEM681c/f5sjHKfEVxaEWpRI8o
4u4Uyb5HUoTalLlzS2xl6jhR/r7LXLeQ+ZxkqaW2IwBDJfe1IbGjEfSOH26fAp4N5tiZkvnvA6lI
6keixqGgx3cqlxybY4a9oKUGeb6WzjUuizcIsV1p3tp8ur0UnkewNzPRdakQMzy9pPvRlZ3S1VBX
h/agbb5QfRwCxQowixq1DTr626Y5zs5ewWM3tJKSAYGREz5KbRYMSsUB4P2z/dMZ2Ns3ksFwbkJL
wNViwavGwata/TK1RThU47e/Ww1d7QbrEfuYda6gJLeIoZa8FNHHv/v71Fk2f78b1I6UJb5TI4aW
GjT14fbf5xxSdtKpbeV/yQVj67OGyjIZw2b8ERPfaHnaCvR4/PIyveIBO+aEua1cawb0+8bVR/Le
UmMb6iGdHopDY0+i246cq55nj4GEbLTmQaLcw8JIvuvD9GhIykUoosPQD+5cSQGIgd4D3G9vKO/0
0l+1+WA6iNrnucPpFUZ0hp/X1eNSGu2eIDTxaxAMfWO6/K+JKJIyU8XEoiutWjgKZmAM6p+sYmNC
/q+JsgMnWoqititVL4l2qVbE5uHtjdqPKTY2mPe2JJN5jHXw8VFtNdGDjutdHb5NfAZTyFNW23/d
b6wxB1WFHkUr5hNt0Rad8UxbcfG+P2QOZUkYX/kcebvutzHInNxIaETS1WjBoVJuXdCHGgrnfLWI
/WBwY4e52/tKK9d5VqjwUH0QbBrG1OHo1baIfinB5U3685yPudWJoZvjIqOQN8/PVgl6d+5Ywv54
zGZFzMHV8yztamOkvVL5YXYlPHBE540oxhOfV2c5Ux7h1hFPvF6f3bO7Mcyc3WqGZrtaLYhYJsse
k48lHonDytWyoo79CxBezbC1UMPqZnmwaKPsJNe2GXderbS2KfVhD7a52OrPS6SfS3TETFDJA7VX
5tZJ8UmMlcm9fQY5PqoxpQ8NB+Kf+q9YCYEaZw9NadliPXmVbjmjqDhRNHhSJDzfNvsG9bd2gIEX
S68MyFPO/zSykBAwE9Y+BQAU9m31g3BM7cInrsEbneC5Fksyq2uJSFY6OyEGkPdxQTN7nnzi1e97
tDqZfvyYO60/+3wVEI5raQz8KJ2VVRKS1G7Z1rYuIUZ9Nf5IqGDjVwzi9JpSNW0Pzt5c+aEtiV31
SLh0Jedq2E8jbswwgCNouSBKE32l13lYKtnZasU7sVGfZ0sybHFKHzR1fZBmZHmmtEP7LDSTOP4j
ck4QA0LL0ujg5HjLYc1nyt+WQ2WNUpv9mQDoZrEMFokQgwIXHRbbQ4m2f0YS+k59WO57Lw6rZx1C
sd84S6Ouf+toMBi0JlJZ1QQBZQs5N+XcQQgxc+Tn5jAGgqt8vG2N/vobxtjyamZos6YkALx4Si+i
SCAVFNlip4ZGD1aftL0I8h+x8F43lB0PTOqiBhM/quNaIXrSsnqJVGGGI/Zur4xz3thiq5rPFhnQ
WeWqysdiDE3jtc+55Iicu5AtoqqRWlg9oQUd9MhRjuzMS75rHs0ctMcUIy+8nundh81m8xgUqUst
LhMTSQs5LgJ5TM7raITmYF0mpXm5vYG8tTFgoqxT32aEYEogD8DsWvLk8Xh/n0GRVsBPnhbEEXkk
fcgr01+b7svtJfCuGbaAOpKmLbMKMV/vlgdygpB0oD+gvfttJKUNKN8c8VufBxo832MwQ1K6tpIG
FKLF4ii0py4OmoGTWeftHoMSilDNbSrQdqpiCuJWcOZJ+rsTxKb8BmnoBjFBFCbUijOZp1ITnZY3
YchxaLYkKiSN3uUlZlESKUiM2YknxZ6rd4Yyca4Mzjdhy6JNPy3VYA44quXzZN6DNFJY/3LDmPcM
ukbmpheBBrn+TunWk9IQt19EjhXOl2epZS09WmKJAD/Voj4UNTqMWuLePjecqJBll02j6N9YJT+Q
MDsmwT95Xu1w2wzvkzAIMBeNZI0GLh9ZfrTGH+n6qY15LV88/2IChbnI1ASjv4j0kvVECAh+hMVL
sibIpprTG8JbDnPqhXwZrTXGe08pOpB9924kznbLdWTee89gjr4gReWYjLjZ6EOWUv3VsR25hpN+
po+ixF95R+c3AR+uFVVTLVEymE2UpRZqSm93KV6yuZ/dFY5yF91DXjcoecb2I5KrLWYXU6Oa0l7C
IZIVCVG4UH6fC91fi8pVG+G+1KzzNImcRNG+k1xtMjvaaoNB1qhH40sJ6lPBcEtzhco1GvXMmHO0
9k/vT1MsP2+L5+VKWtxIaxadWrI+jaXOOVac1bAMvFIdR/1MELEu8ielne1kOo5xg+Y5XmMN51OZ
NJLdZLqGDhqBeY3za/WS3YOeMSru9dRPrTulWlCL4iWOeQtj8NWqmw59PLgrevJUSl9wgu0keozS
D38CS9dPRD/hZlnIe1qFTIlHlaI6G9DOrlPtKMc6p9bJ2z0KJxszojSbsqkiG9rncmCUSTAshq0J
5LXoM6cxhbMWDRLnEuTtIP33jc1lFFC5mLCDxXIvqPeVCWbGzm5jXiferh2TdgdpUFfW3hQxN3bA
EFotaoP6nSC+S4W7WQvqPLYlXmvGvhlNs5BU1nXwL/53OZOUWqkMgWeI5oFCBduYpMVzU5mH1gLV
4W2v2D24piWCrwj1OUhG/9eWMtZjptFTpbSG2/XJmTQaBxt2PWJjgjlPMoQbCkMCsLdGBAFnZ5B/
GCtkyzO7z8O45r3jKWr/8vbbmGN2j1hG0hYqzBndh1b8AnXZvDhEsl0YnF6I/c903TrmQCnFHFsy
7SssM+lr0ZnHSiq+Sfr0aA2Ff/srUaS+tSbmUGWYqNfQ5UcfZMi53vWhdKQUHLwO792rfrN1dMUb
/240c1m1GY6Xt8LzFDfPXd8FegZZudvL4dlhLt4qn4eyo2KdQzX5qbDc62N5EufiT+6/zXKoY26W
A3LTZpIoa2cxYPZcTs6KlNzVvRTMpvDj9op4vsBctWU+anJO+wjwHxeprkNcvpqtmrFd9DPH1n6y
77oulie77otIslJAbOtGgeWLHkhtgvxEW2XUQ+dSNeoEI1GHOuCN2O/XNjamGbho5q7JUYKkQRpe
nmH9bB5y27wXgvQ4nHgpeY6bsAKl0Zi0barSR5SmH5T+/0j7rubIcSbIX8QIehKvdO3ULT8yL4zR
GHrv+esvoblvxYG4xJ32bSO0MdUgUIVCVVamfh2I2r6JMs6bk/s9mYjRyVI0tRP6Tn8ARwWEiwEc
T86+1wOT+b9RbeOQgqr2YfvcrLdvFh+UCSKVYQYxQhaurm8Udl1hLEpwDVc4UwlRtEYPpr1tcZ0c
aWGRiSXirCU6BIj+xJLxWbbRW/GguEXuqHii5BK7RZMlsGOXHMLE4mHneJvKxBgtHEcdgGyAvwvh
6KeBW/v9q6m3++1lchyS5c8SWlXElCceSInu2wrYgfVEPChGeWXkhPNAWkcDLr4oE2eCshc1tIsw
GHM1eiPkYCXLfwl2jQdI747SvBJH4CBfeF+RiTeNKpnynMMPDXMvKNdifZ6zu+0vuF5l+mdZnxi3
paCtM8OgT5ZdjUafdBXdyi8pkrkdvXuIU2JUFqoRgcObB95e3CfObaUPkzpN6Pesruf4VpNv9ZYT
Q7ePxyeObXPS4qCPEVqS5DCo931S2dp4EIHV3/6IPDtMaAGK18wMMNU6StnbkZxez3XgVsNoVTJP
A5lGin/PET5Ra1cRqt5FS6NlBm6a4CyqvC4Tb1/o3xf3qdFW0QDOEsSqtrArY9xHkub0hHjb34xn
hn7ThZla1zFMS5OdtFCtQi+OVVW6edK5XzBDNCJCxNmEai6ThBAhF9SS0rSJ4l7Boy4s3Lj4vm1j
/b5cGGFCQ6f3fikMwAK0zuDq3ykNGPSZDphGsuPbryFnF9aYqCBmsj/qSk4V+orvqluAh7nxMpC5
58eIq4G9erQ/jLFcOFo7FSSWBvRYNOW686dLXeiWYBaOH/NEJnimmKxDkTI1GM0aR3s+A1/tC79V
M7FG/xtnt1afDoslMS8VDDhWoq/MFHLQYQyQTkpEZ6SOB/mgWsIudfNHw0FWtdu2u3rgF2aZICH2
xiBrIW7kXrxSIEkmQrqr5XE90pP2KTwsjDCJRhaWbWQUwGIaSvAryWZ3DDUnStWjkBjW0I7fjYrX
zuRtGxMv9DYZ4lIUoCJbtpZRn5IUkwypVYacksPq62ixNPo7FgEjCAFtGBtEPlXW3ADNg0wQLVGO
7LIDPW4VHKRYuwWJFuf9t7JtRDJ1VTMh64r/YrYtmxsM+2tgxeirs9RH1oS8iSeItoZn/MsIs22D
MAvzHMCIfw72oU1E1ESnG70EDWNuZTfFdWnHjyBYFzm3/8px+csus3fQEPOzOZcg8A2spDlZKW7I
oIS2qFzutKHfZaAY3PaCtTT8L5PMNkpzOqqtn4FlxEMHwJ1PlHA9Di39pUc/GklHdq+8lPZgJU88
Xbu1OP2XbeYy6M0678t4BALcnX6rbrVTH3p7dOnIQXTtu5yV0njF+OJf1phbYdYLoYaeGbX2ZzxK
8u3KCcHXGB4hb7FtbcU7/jLGXApR1MSh1IY03w/2IEXbJ/T64WrCcbyBfZTWWZoUOSSQHcWsr0JI
pmpyfa/3ASfxXWsTYDnEJKiNEUNjMfRjHepCpBYSONI7sCg3lnTSb7Rz5yiA9k4n7nNpJa36yx6z
V32vhQoKFtgr+N4o62/SBGBP2R7auL+K59CDtvP3UUtu56k9ilJ3Nof0x5imdqiO14JuXuWF6c6C
/hgDCwpiWlfTjVMdyYGVhZC2CsoL5qd/bm857zczW94bQTYJBuS7S1K7VV95CfoM2ybWt/ufbWAp
e0yhBAX4hG0AkGLq9hNmGOWn/2aCufX12ezVwU9xoob7StasAUxqCSeG/4vjf6yDufIboeobw8Sn
EvazRznvRYhzmMAYQiLO41VCeR+NuTFA01CUIUQuHX9wGv8ux/H9gk738riyTDxG79dCJWd4GPbV
och+pH10KkteJ3UlUfrLCl3o4saNs7YZTAUxRR4SywehRTM++d2hDLysV///s6O/bDHXwiTXlDEN
tiaN1FYet7qV+qUddoRz5fFCC8uTIwDzUus5tmew5aPkDTv/APicl17+PHN55S2Ol6pMZJknkPb2
Ca72OiRe7BsXrUPjYtuH1moTf309JhREQabkzYDwlT/TeQjdjq/pnAxllRuANpUeBYdbJKTH+PP1
9o9PsTjQsOviKJgA9cqlbifIyqteJ3u/KW9Czb9HnnvufNEls/4chY2tlOVVm8UlOgMGJy/8l+Tp
44cwESSLx3gWEyy+drLv/aHCdFcmWMmvGcx6omOepqfwrDxwhSBpzNhaPxNTZkg0gQ8C5yi+yg8g
uTwTV/hFkXV4Opxl3nj3ejLxsUgmqPSyOPtzhlKQuot/ggPGC3roJWYPipvvxNDjnCeO57N4z1xD
cUbNEJQp1wyligAF8z7aYejg++iibOrFdunwQefcrWQijg8NyjbSSsS168IdwbsvWyBvc+t9Uljh
pbSKK8XVnwTuK5cTsjUm+mQoVgrJPCDJV2XIJ5IbomrukM+cIMe7h1jpBD2GNE8RQPGH7DFJjDxN
sKWLApmG1AWrJc8a/dVbJ5QJPQHYIsRgwgktf2ig0c69+Lp76U9R7KjACwf2fA6PUmlVPF0q3tdk
ohFUWALVKBDytK49xEPnRWMBCvtyv31KOYdUpzDbxfU0+Bqw/CUeL2Mw3AkVwPZ1cF0osjvKUWGJ
+fB92x7v5mDBn+ow1apAgj9Dl7TwIk3vXxKX1t44TDuuZindoI0NZGGgfiBoBcDKYGtLs32jI4/Y
RcFRGEUHdJfWNHOyPZ45JsakEhjQUwn7VsnHsTNd3TyY7Tk3niezszqxsP/j96RX52IDtSYaMTaA
80k7MqGd3fathZ4alFkwwHcfFjb3zuIdGSa+tImo5zl9zNMnWQjGfiTqF3JnXmmv6QkiHzAculWL
6QmeL3Lit85EmKmQazCT0a0EX6JY+i5J5LuuSNy2972k8k9jLp0KqT/PvgKNh4jzrTkuyWJJc6kJ
51RDgEvlxiL6KyiDLTX+/x9cXGYhLAUPyK7ypA563BqQe2zV/ax19jh2tpE/bp8cTk7FTpArUqeb
g4Z0vjAveJkMyrftf5/ztVjwaNWF9ZwLOJjd8OhLCJiPhAcg5plgkhYlGhoNiSFaBpNktwbZgcH2
ogomLzni2WGylHRECaegWcpk946BKZXgNTpCV5NWjHUMdCVvQ2t9gR2XSNBUUkQCRVjCToSLna9H
UYLTNvlZYvUAV1hC9AvkVpe4br6yVwtbjGNlfSZGgY+UIWuussAzs+s85cTF1eO2MEGjyiJOFdE8
JupM79HqOjP2MjeDpYH1U5xfGGAu6tnUFXMQcRjCqz8V6RBAX/v/zvA3LV/sgmeQuaEhtTw0PQW/
URSm+bvEDAqoWigNHhKRl8ApOV9wPfH5WCE7Fd6pfh5rGUIDlUqZD+iQHHJEeiSTXnRfcBAhq2d+
YYzxLamblSKvYCxK74XpKlMbSx5/bIeI1ZtkYYPxKyEM6zHXUwwYkPpQlSNEQ8AdGyetbcaZb4Hm
mxNc3z/RxiFh8WKpoufBZDSSI6XSk5mEu0yXjmX+NiTiRS/yBJQWWGfRPgOT7m0vdg1Du3Tod3zD
wgOaUIwEU4VDm2f92O2Sc3ukU4yU257X3uJtHv37wpTki2agUPEoiGOdRyPwohmlzEHk7N96MrfY
QCZuiEM+wQk6mgrQIc3cqymF4B/O8HYXgBPV2v6IvIUxUUSv8lSsBhgcxuY0ZI0raNFJFnlwKJ4Z
JpZEEjG7qo1R6gpLa8YrqvKMlJfh04+zdRaZ+KE1qoIGGt6HRf6rz5/nyLfK3FVzyd7+ZpzIy3Yf
1VCb04zWuRKtccGYsI8N3kQXLzSxepi6SEIRPR7sy60G5R/FmU/tiXwHMbmX/uJloLwFMWEjaskc
SCKM+c3rCGWDiHBDLc8Ejf0LBwqjqQIzTEub0ZInPUOQ2AuO9SnFKK7VQJ2P3GRv27vEOXKsJmY4
QUsvayoZQ3Hqb12YQIoP7U3N5HUa6anaOHXvkhyLlbVak+UKwet5oN2qUHIbo7Zq8c5QXhWxs6T4
Xug5qJ/VJ9FHlHjn4VmYJCmVvTdxM2uK2xWuXjyS6WfYvJWQBxRjzi3J+45MhCB96Kt5iVRGUq96
JbV86ULm5/+2V0x4wEnHFAKNQqCxiMJ9nBzn8bBtgndTsQKYAsrfXV3CRtsc0+yKFA++FDsdKtX+
Ywa9waS4NtK7baOcb8dKYcZp0oX+iLMha6IVJw+SUljxeLtthBP2FCaxaELV7EmOR5zafPdzV05H
21AfEh7bA+ecK0yQUGtZL9oSQWIuiJcAeYNJw92c6e44y0eo+tiYPjxgivhpe3W8T8gEjrmP0zyb
gMjJx/sgT61UPOcpD/W1BkxcphIKDV8Lj0IWETV+iPCkCP59N0+lXQ4qxJzyc4J2W954Rdd6EmBa
sllboVpdxDq5w2tMstS+tccyD5DojHd+RX6oonqRmtqRdR75E2+j6ada/Mg27WuFqMi1FJKdq7y/
zGLpDBHqLmXCiTC8r87kIQ2Zys6va+QhcfasdtVuHFsIPX6t9PgRydiOqpmUaE0WExwEekW07w4U
HFWbprQBmIMyOLFsPT/WDTrZAEQ0O4Xnx5ofVznuhMHv7/Mu9lqinYwU6sJGCmGkLn/dPrw8e8xn
LKKyVKMZMUcKU4eAFQE30CC0ljC8+dxUfP2K/VgcE6jbnijAyycSeBjAc/0u4e2ZkL8tM2u0GyQO
oStpnFToX6Lqh1EmchM16v0ixgbGV+VB21NZhe6qxVg9TwppHaJBPiwx2Z0UtkI31rBEq2TESz3B
9sGWHjv6IULKYlOURnUdOWYAhWjOufmX+PCPcXbGbCrFgYQDopB4LO60kw6wdHtKgVnO35QdxWqU
eHQYhwB81cYNr1m37owfxtkAn5lJXlYwHhidm+r+Oe9Quui4D36eHSbCJ3LmJ6qIllV8oFKeypsg
2o1j7GjzKDwHXnH6Yo/jY1dZIJMRRqCwGnGrCPrstoVxp6v9AZqHPOgG/e2fs7SPb8gEeHCHYtyo
gyfKO4p1b3b1iXbFEu+eJ/zE+4r074sonShpLGgteFjk5FDOb0F4GnTOjf8vL9+P1TBxJYrHWYLM
JUozB9pZTfaQ834z4AD9I28uZz3X/DDFRBWoafaD1FK3iyNLCB+S+Rr8mdZY3vj+A1g5ve2ISX/5
1j4x8aSMFABIdJwHUQjssbnvx8OQvXS1u22Gt0lMMAkweWukM1ZlyscSSa3Y3ka8acT1/vfH2WZh
SQEJgor4M41YvRPswUXtCHZ6X+8BLT6Ep9omscWrMvHCJGGCBdCUsToIPh7BNUArgVpB8ynKraRO
HpoiO3Sa7wwaRlcx22djFGOHy9cTpulHPyte2yQPJlF2paEdeiL9xnQKZ3vXkkhZl0VNVGXM/bEN
B9y+egyNVsy3Jh0+euFOQO/4BNJ9mmaNur4HlYkzRjwZorXtXpplDnGu1bKvShUKKvrd1L6U+U7w
f/2nE8UODBlNFs7tjNQCwhOG+CCAf2/kvCY4vkHYVFhN6qKd4BtyDDqrSoQeiWRR8adO7TkXHu9e
J0y8jJRGFNoZd4GKAYwOyL3oAOpW8FnzBBnWtkZaOAn9+yJcDtqg6IKCYoqgheDpgnoVZgxxNrd3
h+uL9NsuzFSRPoOPB7iQsJTv/dlwE5UEFlCDdqKnnkg0R43IazKmXirn+y5LboLWvzRz4RVl+mvW
S05myFs2cyK1CYWIPkeC7Qs3uhRZ0KRvjAfOojmXHmGC6VTUSTklODDF78EFzfpZcNPYrl2q0GO8
kJ/b5njHk4mpmmzIM3psKPH0lR3pmqUImtXm90XEKTpvf7tPw0GyUUJwXEWia0r0hvUVqF1VurW9
Gp4RJo6Ocm4Ek455BiOZdCuLElerw7u+7n//Nzt0DxcHk6rxVBMFLPXNQZ6eFUi1RjyYzvY5UEQm
cChziMOfI/kxz5PbWNoTgLi2dKwvdMiPl62uhfgPh/40C6SVRQQ5PgRCivlFVX5HxQ0h/HfY/m4c
j1bYdl5X6sqopjjc9D2g2tmREnaMJ/SnJLs7oFjuKZwDzjXJBBFz7LQuBH2Z0z+j5AEBQGC1X+qn
CBKA5Ji64sm/42WTa0OaqEz8L/9SRCZQDLU/BDMtu2iJZ0IBnuYQTWxVz6KXXSGBdSKHh7/n7SAT
NoLEbMyoB742rsWjFA/f6nACQLDz5PrBbNTrOlIeTCXiRES6kH/P/NCk/dsRxryoeqWHVwu+707S
OQh+JlXsluL1yBsv5Pj2++W38LlJiooKooAopAhvSvpsli91zMM2cJ6MynsOvzCipsOkRDpuUA2y
RrMjQS+4PgW30w25aGfj0j2TXWBjuOEctg7ejDxlEt4ambhSxk0omR3uVbn8lqSXMf0tI8/l+CBn
z9ju35hDeyIPcDjTK1A/XqVOYSdn+SEBu1GDAeYAKrvhMRK5jH68xTHZiRyaQ+APDW5z8qMVngeM
oCpcbbEVQsSl571Hg8UG9vPYloGKuqoCKVM6kQVZDyRB6p6XAnH87R1/uDCEEljh1xqaY3TYVYGm
KL2hM5QSOLtF/XbDw9ipw6aQm0E3gBhoXHGyaFpX/PKhtBV+J6900hxzgUdyiADK5bX/ZN5BYULK
1KmVnzWY0KCsccUFyuRHCvswgd7+lc+O7tAWp+ikbuTod2KLn1JCsge6qjYkgjSwe7rb34L7g5ho
E3RGN2ShgBgnZejcFOdEH2bL0Po73xRdCBq+jSnIKYfCU3XpJJrCCxiBv1dh8CDF7Utj+LuiMR97
NNVJgqmkGrM7ZQX69Z8T/hSh/tYYLQpRZZzbWpve6nPOSYJWL6Plm4b5pL6vdUDeomStn2m9BsLF
rj5Y86WDvDSBsumw1w68z7ballwaZT6bSpJZmCQEtWkXPlD6YOMO0r6gD4aju7xq7ZqXL4x9AjxN
WVdqCrw8B695IQOw+VTwZnp4Npg0r2rNwRhK3HWk0y66P+6zIr4R1eawfd54ZphobKh5ODQTNqtv
tEsjzRAC0K/7cOJgTLZTcIXtTPukj4pewR3apG865SN6rdpzgfnAL6xGFGVRNokk6yrz0YgmCEbZ
IJBorStFD2AKMuWvfLCFCeaDqWFfNHGDm6WOXNn/GUf7YLrbXsVaTJIXJpisGEBkBdw22Ho/ki1V
rawsu8v8oxA+F+XI+WJroXdpi7mwhlgxVbSX4Ddj5ZbybI8+qCyr/qK0AuQgOjuKVU6IW8WSLG3S
M7m4VvTM6AwjgK9SLMkMsDz0Bs+GXQBhJ1vD/isQGdR0AAozdU0S2fwtkLU5qUscCtl0anISdNvn
HQqZ7jp7gy1ssImbMOlzHNEK9YQZmcztfhcXUMSeDDcGg950I+2EW9OLvOIptOI9ZTPn3qH0UGz9
AuboD3rRDWOMVSr3nUtnGjNbuyDSG2fRUxBzW55ElERD6pZFxhPImOihPuHRER6yE5BOqF/LIPYP
XOLqP1vUEudj+U2xRSu5xmDftovQY7llm3ERXct0dQiBJ9NIHULvuXhrI9/ZtvGedmwZYXxjEtvY
Lys0yaX7P/qfyl4RLXJp96M92+r15LQ2etrE4Ukk81bHOEijijXJKIIyGEQvAclDXMSP24tbC8ig
SxMN1VRQOf1ELKkNWUpoDmk08qHtVBuSwlYu5vs+SLxtU+sJwYcttkdFUrUX1QD1lz8w8u6c/9T2
ya63VeAq7iCwfsQEEE9Rcv0b/rNAlsPNgIhVHdDB6UjZ9cHZ5E3grQZpSURAMSXZMFjauzkYuigs
0OnQ5/KpMlOo29T2qABEJqFODV5Ezkdc9baFPeaJj0S1NlNqbxhLjGvVfm0B6wBxpfZNbBu38lFL
F01ftGdFOLVBtc8E5VWTaic1NDsvNWc2UXxIKzcLoB4W6w+paf7k/EbeN6F/XwR2w49AxR3jlqc6
Q6qde2FuFbFj3hC3ckQP+sZ2+hhB/dXhdheoS3zyVclQTDDngbyE3e4RYunipCKPaaAvUjqzl9/g
YeuYznwr/1DA2xRdfykLXJhk4p86CaIuFuBKMbpyh//PzULzIKWg39z+rLylMbEuadMs7VKgSUNI
5opFtqvy6KkbKx72ffUGWayHCXeoK8ripLWoc+zDm2hP6bPx/ElBqUClTIgTvW2vazUELewxUQ6C
hhJJaIG9GV+z4DbvMMOqACIkcXLP1UiwsMN4ztBnqAagq+SI6b7Ir+Lk2/Y6ePvDnHoREtGhrqJl
18ug5k5St53VfSHrnHfV6ueSEW1MQ1HBFkoDxMK55FDxW0kECH2STEuGo+fCeEuq9DIPNacuyzHF
zqoOuHbKIn9Hh3nN8BCS3pbrXejz0AvvKJpPXvuxJo1JWowoxgu31gHdMlKrbsXdGBhgb+5ldCCl
c6wJh0nRUN0THaC8Hv24PQYyaawuVTzUC+xEHbxkMI9RX5+HKf8NaT0nF9Gmhx5GX5MfWqYAWo6C
vzh0O0npz4Mf2UkOeoLgMVErp0MBXY2hClUMkp2bYY1OX2oFQ39QibrfPiXrWe9irUy4aElXlgad
3Ee7unU0WrZxQICuWtGD5Ir71O5fti2unsuFQSZukK7oRlUDKiuNdrquHQRcGSBMdbetrHoXgi4R
dVMimsl48SgDPR2Y6GDq6VEkd0LNqb6uv+wVVdPx4iY6ZKj/PvdJN01KL7+/FoTr+V2FfXpJ0aiu
vPKRR1O+uhpkQ8TURQVyboyTZWU7+x0kxEFG7U7QHNI5tIqcf5/tvNd1EsZDCc8axTu9O1bZYXs3
Vrvs8scC2C57h/g9p2ZBmxyKR6Xd3dwZTz5KhFT9Mb8TPdMb9pAkb62Kc8JXb/+FaeaAy2AqT0IB
92HY7xr9CooFUBdxc6G2UoH30F+NUAtbzNku4xC0zQO6lEJ2bXSXXJftSjuEKo9E+R2j+ilCIZ8A
D7AmgY+XOd7KIEppUSrYsKq4hkDzs54E+zbrHCOQTpNZHgND2Aty8TqqyjdBMfZCqtqEkNtBGwPP
nwqAMxMvMcirPled5Tf60cyL+6Tvz6SZYgs0KrtANx+SUjiOwEuXkHGPAYkAse0ZLfVnkwtkWX3x
L1ZEP+3iHpn6MJ6UCUdcFc9TfKNO50R9iueDAHhcyrniqbtsfT32akTS6os+UhfarKeyaINHaXZ4
XGHrL4zFmuiaF2ua01JrMTCFYhl0BiNUxf1jCaUn7U67hUwulCbuCm848YD8q86M9xOEXGWVGCzs
IQgb0tYU7DSUXj1cVVwS9PXYp1FEKKY1TIkdoTZlVVYGqmlCW5apIz3JuU0FTVB/3o3q10gq5IU9
xoVro6xTicLdMW5zHexxR8WO+DI9657dPvLGHlfBYktrjBNnvV4mGh227CG3ZOxTr3yabztH9xKv
H+yvBMbF0uhmLo6Irte+b9BpgemYffeP0REYQrS08TCRaktx1VMERoH0Ch2+rxWgFqaZGAJMXJbG
FEoomUddqiyAxgSJ1xVajb6aqUsqhJRVk+V21YEL6EqZPuinEASoeBkm2iE1JFciwasS+t7293y/
dj+59sIe43KBgftTbVGkpA8uyu4aYQNb0TIuOUo/yTk4VFdIuU+pXbhgzEWS9aX8ZvELmLuapHNF
AgGBzMd0tjDG1qxETo8X7vZK6e78+0KJyPAmGFo4N3EHLx/n3oVc1vWgh7tYzTkP/FUzCwAac0iU
mYgh2pYIlRLKdeZwyrPYInXKSRA4ZgzG56p5qnKUebAzUulJc23nE97Io8yBtfLMMN6WNVldqSOS
NlHcSbEHJvP5K7xRsq6pmPYlqqQrzErI1OsSabASsxp2VWPuUkP+1rTmw/b2rwb5hRlmJf5cFZP5
3ljK7tvw2lQe/9u/z+z7DJyhnNBlZK1/5fupO0TmbtvE+maYYN1XdFMURSaDLgrM2WqUO9ZQfjdD
bIvat0r+/t9sMDeHGXVN2RDcHIq5D80HdTrF0VdyZ6Tk/1sGs+HmANq5dADhaRqb1hgkVyBb/ZJ3
fJhgNjshamzGQEw4qCgjaWuu/QydS6O/3f5Y62/BxVKYTW/qWq3aDsE6vppBbDOjtd5auiV7opM4
OZ/Ig379TzFsYY/J+YLIAKhYwO6ou+lbc+vfTDdB6FBSG7TWf5Xc1sBqer6wx+R9rWgokjEFcH90
0zFhFjrywTgrt3/II5s3QGxvuz2vCbyabS6sMldSFOUkNPXwz5gApWDCHXSQ991+e/d47sTcO74R
+QYGA+kb8akeAiufZktLuBAWzp6xLaXCT/JWaVHRlMBPG8y9F+WDJ8wl5gHnnyIpwJuIv4WjO1UG
uNWD0DPNobD+01pZrFCnGZVR1wgdWXwsMAo1EDtLeI8snju8p8GL3CxVjLELxPe0k9aNGxvMNhjQ
x7gV4ArXgSdxIsl6Z+fjpLz/oIVBPJEhhyPhVSfeJt/9HSWoR6PAbYGY6930TnidHDqVxKsYcxfK
xBe9kNM/YseUucI/SnvBjp9oMwkFrr3vCpwkbTUnXCyTCTM1GDbRTIZDiKo3QhMjNKwkvPjCVTff
bZ+TVTSgvDDFRBhhqie5yVA8Nl87V/MoVZfqiDedhwobXnypLb1sW+SEGBYzpMiz0XR0qEyVX/r+
piadk1ZeX/IGyTje/l5wWRwVU0maEZen5CR4WILUKSZPYszZJxqYNsLze6d1YQNEQ2kRjHD1QQZx
W15YkXKi2nV1dq9PVzEPdstZEgvGgN72OAUpAtgk7mfUIPruTuHGr9X9MWRFMxVQySss6VBUFfoc
6WCoNJoKNPKVJUtA3hFXqcsvPe0+TLFwnCA2w940AewND/Uhd0Ivv0aJ1xrOGOR/6jzKUZ7cgJ6g
c8avsFQAPv6/VbKSllLoC1oZop5HlLtqOPT/DzP168WNhQ16USxOR0sauchD1HFrJ36g6vL6Dagx
PeNiGIhWvpU5mWnFX2FIXq6MybYi0ywChTJwZS0gcNG93hCrUk6q/DtW7rXgDHE2zj6uRqvFOtng
aGpEDlskX918nasHAy1hojynEeo5ReZsR49VF1jYYiKjWoCK00jwTYXGzeLL0OyDkfMEoj/3k1Mv
TDARsTHlhiKH0dtodwlxNZ/TpHnnidgywCRZYlI1sSBih8of+QEKYjt/1z9QpCuxoYgmepBKg2SO
YLf4b8WF+i3qRfEV9y5dzVMW62SyrkBQqipCawrkSD0iF+0bOsa5ufojUMljBFlHnSzMMdlXF2NY
Ummwas0C1TUqY+68Vy4hOr3j7WzP7oBJ28CLgfoLuB1fniuySAZMOYmz1L+vVcfn1kwrOE4vSFZ6
qg1kTftqP4GM3t0+rJyTxPa2hZbEU4oeiKNLO727NXjqQxzHY7UdW8yfTkWORmw2R6ciBt2zGX5X
tMYBzMYZDZ5a93rd72ML2dFapLVZFYaoCg+2CdBQY0VH7aLtFLc+8yrDHD83mZhCFEA3ZBUbRgRP
Qq5uJPd6+qUG/WI9TDAJjWhUNCkC4Vn+GnQv1fQkD/5XEvGFDSaakBzKFDFBKqfWuiNM8O8QGkMF
T5F19Qm1MMPEFCEmqk8qZCJVmJ51Q34sg9FqtXYfDSGuGdmux+lhTnPOk4qTLJhMDNGCpqqjHAih
3q9uU3k+6Ub1QzV+pz2vMMVbIBM+ijgowlxF40hRf5P03LUv1azbmTSgonDop8aZkSRvuy/nDLI9
P3COy3WpQImjgyCHJWSqF8hpaXVd420bWq/JGpoBGkEJjPksaUU+iWkJCJGI2PhHLbg7Uv727kzu
ppv2JN6n3ymJ4fyi3QDHblccoMX6Ln6YZ3YxUifSaBPysGzobDkyLCmb7Tq9aXQe58L6J/2wxOyi
KuUEmkt4lhJR8IjxW2rJoWp5ioyc9bB0/iDobrqi8ZGQhNpNK5SQn1XPjdy6czVx8pH1F+nH1rHI
5UCus8osaBtd7NxwUt2saY9DEj6nQ3Wsw9mrGnTQxvYcG+ZOlPudFupu2TwOafwt6wW7S4xbkvQ8
DinOh1aZ3LMWm8mIO/ysuryd8FBVTyg4bJ9angkm0UybCEg6xRQdBeViMuhWmLaXAFSl22bWe2mL
L8xcBXKYQBNHeR9mMZ5BW4ZJQ9xwzwEAqny69/Ur+58DyqIDB00uVUNF8peVd4p0aLiU4/SrfE7+
PgzQs7t4FBiYE2uJBFcXd/qufdD2dPxO/vmj/N7eTnvegCEvsqjMvdCTcRL7Ceeg984Yx78aLpUd
4n2P5p1xMa/oaGMOavV8sP1HMlh7nuIIzxWZ0BIEQoKxEhWVjLSxYmOnRqdMBJyl51SG1lOhj8/K
BJYWHcmwj7HOqZut0LyrwcWqqz8iYxcEL9sHUqa/eWMLWZTVOCphXQo4kFQGLX4JwRgjQOE99TD+
9Ejcxm4PCdRLI3vyspv+NfHSneQmTnfSWyvf8aZjef7xGYtVy/PUSSh0fKsP02O/n3fzEfVTCG7G
Z14az3F6jYkrUlsoXRYhgLfdc68f++5N5L2/OEdGY+KKqg/AoygguTAwpBOMhVWjPz+Ojxkkdrd3
cn0jiQzFRJMAEEwXu/DFcQqFpFQwKQ3axUuS649B3R4igvrNWO0VCJgLhFvzWPf/D5uM/2NiIxTV
Hv5PKWlnh9L+Z+celJzFod9Np5DTnVz1CxO0GEBhKYrKtg3ndojCrMJZTepobw4JJpKMc9vG1lBV
R2kOdttfdPV4LMwxsToI1EZPJmS7Y/gaipKrNNCSHvbbRtaD2sIKs28ABvriOOApSQnVjf38VFk1
SCC7O4wNHSCI/Fty4+MADaXYTR/bHe/Z9V5n+xQA0LEX0dEyJJO980djrJJwQLBRAJcuVfg+BSxH
t4IdXA1OvDdQGDatwpmcDMPUIxcSseohC/uME6qN1mZailz4fVD9PNmonkEGRXz5Ac3CXXFFYYn6
3fZHpwF0a82MV9Z4W8gVXTNFtPwPEYQIwzlA6y91KI0bKD6qpmbQA73wSXEiiaFWiGYtsODCqXPr
Q3ktuMAmHPz72TX3/OrA6qFdmGTuKDxpW3WGSL0z5jLSN3AQ4g01ZwPnilp/PhMMt4kS0A+Q1vh7
aUSABl0C/CJcP3sXtMxPylFyZaQxvIbFShoj6wsRQeYrtpI5tAYYcxzddPr4uTJ5uvRrt85fFpiP
FquVVo6pgtK3rR7rQwoqovqk7Croc9Y7nZcDrpy+v6wx17usxKk4mYryPvreXMDuc4NuoVO/lW5x
BSJWK/L+D2nXtSS3rmu/SFXK4VWpc0/2jP2iclSgcpa+/i7OPtst07J4y9uvrho0KBAAEdbq9qgj
g+WZN62yctmWolnEzXHOQX5OILoeTpFxN7afk+o0/kVpXzZEFDV0RddMMMH9ahtl3UuTHKJHDshy
R1UsO5jvc95U34qh/yKE8c4ZGggaoE5QeARVkaq5WkHsQuR9qzXbW6rCmHlStHUU0/WAwYmvoofh
oi/B+/xg5udOtefT6fDUYkKqrirJXAsI4418VPPOnuN92XCG+Nd8/i9nx9woPRLSTqsw7tECNOMd
HORey8A1XjjgK3Elp3ysnWEfOgR8QdUpfdv2vjwVmdumq7VhDTlWIYwAQH0VyrVa4kVh7W6LWetz
/qIlc8+Srk/lrEQlIDkosa241c5yhgoAmqKfY8BuMuyRc7CrjmRhLrr4q+VHGDnIQhVfLzmnBzpd
nzkJ8Cw/qX5yTB0eNybHONnBTCCopbURYNa5aXzAs9rj0NucM6TRl4mUyzNk2Wz0cjAaAbQnYDmY
fbrRjp7LgXaKa0dweVP83ONjHIdk5PkUme+37Z8W/Liv96n9z74+ry/9B/tADDMVScEIF2MfnS4H
oD7BAr35QqmW6Kxubxdvo0NXKv8ffffVs8QGmInFGeyIsURSjUkwazpjXgI9CgwYAM/riWCQlloj
zpLjuVYv2UIYc8kAtyvlcgnlLOkMDN5KOieKzzGOlfRfNhYymAPEutGczSaMowKCH5ZhAFsRuXgz
+sBhd8VX3lrEukoYcxZlXZJldgo+CJpQjFXc50neBcIhbPZR+bKt0uqNQsr9rwjG+85p2uRxSQ1Q
9Pr2GgwR50LRY//tPi0EMJ5XzAoVs80IjSJFRw5NzZaBiJFLs42pIV9ShnOQtt62UrxzY0whGOs8
Iaj/InmSD0IYOl1oAsBwcrbFrN+nhW6MOQRiFANRHnJqN9gNnyqHPiHyzxQ5RUSk5AEUcNRic5mg
GZS8MnGdZBLbRBQOsXKf17xSPcciWPjwtJiJLqT4YFZxADNDzcvI6AffMAgWN7wMo6gpjBDlaiB6
5s1rI/4oCNDuZEcwecbH+0LstGqpt/3YNoi8cebRB/twiXziJD8Qg98pAl3eC4j3jejpLh5AfVSh
OkCXrkMsrBcHY9rnPOR6alVbB0h/wkKEkQ5hkgy4spT2UEK8mHy6mMAj5uNpwniGwsLoAdZI8EwG
CWDqWdjsDffbF4hnaoxvGDDHrg4VKv2l6M8GxhsSjvOhv3HrqBhHkCRKNWZTjoeH8nW6SoCEbj7W
5eO2FjwhjBcwIiPKCgHNuy5609prlF8b/ZCFvJmX9VxBAr+7jsEXYOoyuQI4nU25oIly6/4vVzjF
O5rbFT5Kz4dtpbjSGEOuFbDBkhEzkOoOcJTGPjh81Z+s3bgD6/npbx68xkI1xqQhBuhovaa4OTmj
xkx4BGPrhnY7OsaWAeCvNWENnzbkP+rxk8nDrFg1ATD/YkhaNE2LzUtVUUuJYmLqqlQfremcZgex
PRa8ab/Vi7+QQtOtxcXvBKPKlVpX3OEIuKljcABn5X165Lmw9U+/kMMYmhELrdgDBAdp2wicYsAa
XoKzbktOfZwAIrVtaLyjY+zMUOOCpDmUKtPe70MVy3vhR4FonhH2f5MhLvRirSzStDbqEAyCSLrX
M/1K5vHYazFno5/3mRhjE8wMECkhiuwKVusl+ayO1yEbQZ/3NPaJE4gJOinc0e/VzHShG+NK4zQC
fXgGQKH2rfP6g7SPL+ODeB+eDQx4lEDG8LY/22p0WMhjPKtetkGap3APcvdZhlpDdzRyznLD2nQr
nYX7ea3oSS8MPiqKONHHAshImi0B439ubek6OjRya0cNL5YUFYn/pBc71KgFqdIkA5x52u2w4Zq1
R+4yMufo2OFFpUvSaTBpNSDyiuCHmvkxr8m1VqxcnpzBuIpWBjmZXr9773AvXiKXOAMeKQBg3PPq
6Tx1GG9RWa1YWeC/QrFS9HvtJSKD32ctJ5KvZ3I3WzAYPzEnZhEHxKIV7MJrKXy6ryZovHQucHJd
4vO84GrIWMijai9sz4o6IR5L5Ca5cGzIbDcSTyWO5zMYP6EP1QBUBcTzIACYxIc0OYzRQVM5dWue
HoxjaEjYaQpg81xTvCtrP+aFVt4lNRhPkOd5UBomDkreSZh6mffladwbnvAhA1SAcBAAEcuxBd7B
MW5BMqpwMgmMuzZ3snYNFcmWlQ/DaDn/yRewY4eWMBeC0uK9VTTnCGwm4ycl5MSKtbnK5UVlhwzj
1giIIJm0YdK7GEM56g5mjHGKhkfTemVH6S4pznoKhCHOOXJMgx1ATMpGis0K7jUDIG1yGf6CffIX
3RjP0AeCCB45ZF2xbnS2LJiYwoofrUTdSyX2FCZefYunD/3/xZXNY1KPogx5Rvgop5+JyklVZE6Q
ZUE3Uo3ISh6jxCR/mvCYVNzUzwC0We0iV3nswD6NSnLr0P0u0cYm3q7+yk+VOcZvMl6jS/tUCUUZ
H22uvKRCu0E0HCkzfWOwvG37pzf3t9fTzQWajOsAYbmBRhSK5pP0nAb+3PlDcEcSgLuYn+TydVvY
+sfTTRlIO7KhsHRsNfDva0vFtG0cTgdDGT+aUsrLJ9YV+imDLaAIglVUptEp6DznB1AOuj2lSTHs
eNfawR2wK3HXiJu+JHhR7bbVW4+SN9HSr7bZx4KskV7GcHhuOkVsukoUHdph4gwM8MQwcV+IBjwQ
phjWEV3M4Fsk77i3mieCudWyoBtaMAIQKSWTUw1veb0vZc5I4x+eILfjYq5ym5ahIM3oTwJH1yOn
ygGQtGN8AuXEKXcyjulxpVGVF45j0rEwACZtxVUG3QHG/6nQjAwstRKmV7L4EjYKoBTBLZD1Xm1W
sRNjGgU9nDniBJz1NhX2uf53CRTmcgdSYfaJVFMDpaxEyAgQE6Q9xlq8ft9ndnZOr4Fd+eSpA3yf
wkkV/pBj3cQzF16XUpA8gxQYwUjylXMFCOF4p7q9ox3VffKd9/TjWRKTOURZl8QAmcKdGE5m8Sho
J40H/MMTwaQKQxhVRG8xBCwFnwZ51wB7XC/221d73SP/PDV2XrUBzWybi5ECDpvsS1cmFzMBpmsq
OHOmcLwIz1LZ2RXQIQWmlQBnKARR6k4FhGvmAG1Ut40dTYJ5/Smeaow76fVKaForVNxWj+yszO1Y
/qBaft5mHMvneH+VcSqCFWhq0dFdi+BV6L5VFm/1m2MIKuNQBCmR+3qCIYz+5PXP5Eic6NW4GJjt
K7EmqX0LXe5oH70uv8fPm2EwbqWpzClLMqLAidFeUeKbB4Cr+9pVBVFcdxD3hjs9pBdeMY13jVXG
i4BsMlLaCffKeJp91ZNOBMx4tH4TOuqewrlv2z/v2zFeA6SmIORMUe8wWvUctRNAR8h/vGKMpzCQ
dAwA2sXaUZ4+WzoidRK5Wmo8Z3PESfJ4hsJ4jLxXpyJOcXhhnZyTOjpmlXbGLA4n8efcLHYKNYol
JVMj3KzBfMr6x6JrHDH+XHd/sUmOHPynDbLjpVJq9S2YnGGDaeuqVuRHfec0Quxt28A7J8GGrbOT
pY2Spbk2lUiJ0ZQoMfmJcTrzufQ6jNHRdDgGfYEY8CEW6Of4TS4mQDGXpemazlIaNXkgVaRHNlJ/
TQ+GXzkKFsopEyTI6N7aDDh/g4te/jHtveHE8/yrlr8QzthKDUCyFC1G/H2MtAePYva2farbyhks
Bk5vFJilI7hZ6q6lJb2dRkeR+UQQ1I3/+RANFqmkEuS67yZkW9pTfqDzgeUr8LtaT38f4uBNta+a
/s9Tw/DIr9kWJhGFGSU2BBX1myA+Elmzw36wrZbrgLe/D6CRGElpiAfFgDm64IJlAM/ExEOCnF+6
qnezJ11in+d6Vz3+QjUmykSYVI4RapBIBvVjnQUHxDWHSAUmhNvpS2AkT9sGsuqsFvKYCCOKkQYQ
PAFRLSrsLEnpoHUa8LRam+rEk+zfS2aITEAhOliXpRZiSnOX3Gt7rHq/NrjY2kU9jE7yWLj1Cw9Z
nXeUTFQRo7IIegEXW6jeADCVj8TVm6M2eJX6F5tiv6jHRJdm1oLGUhBd5OSgCo+B/KFVXv/bh2I8
hUCIFtcUzSqT7tQmt6Xiu55XnEC8RtK3VITFLrG6ASDNFp4PI3lpAFddTX4IVOHZs7JDKx/kcHK6
gbNvvZ6S3oyDxSoJhjgx4xme/x84D2VPn2r6k+y3u3TH5W3lWPz7r1k81YhciZkkI1FsvGDX2MNL
6MkfS8+0o30K8qvQF3dcwDyOe3zPtxYyYxGkp2BsQIM3A/RvERS2pqtYrwudATCSall/mA1yskjt
KFZ/H4r4vCoPG5h3B9/LsIsf0Q7BLMpQ/X30iOKxhgQIo3NoY2hi8hWM98GHqoHDO3HegTMuxiJ5
06eUKLGKLlknwsO4eslb+eM4apbxKB5FzRzBD+rqlhMr1z76tn39OCGHRS0ZhlTWCUZ03U79WIRA
KS6+mcOPKHjcFrPusxQEasyIqaLO+KxZTiwjURu8xOZPXfINNVU9w6AJBKo86ov1z3ITxfgs4K4U
gMDAIn5qgRD3cw242eJlWxueCMZnFSORhYoW9ofynCd7MFJGPOK19e/+Uwu229bmvTKp1YR6Rzv6
s4U9+7pz/5MWbLctj7OMkDGAaenTTstB7mRmrl7xXsrrjy7lpgqT1YhCXQL4R6Glm3APFKyT4Iho
0Hcubb+iuM570K7nhjd5TG6TjvEgmAIqfcUPEzsyrZ8cyJVgTGP4OIBy3Qhty1Pt5oyo9oUXm/8Q
aG7C6XddOCNhLLUpobvV6ZkylGEGEu1F9OH4CyU8C2HcT5gHulKliM29D0lv8yE8lntpF95jVttH
f4m7e8GxerYrF3eSHPe0BKeU6bdcj+1GSL931pdtq1x3SLcDZDxFY2plEsgw/Kq6KmnlyNGu08D+
jIWP/yaI8ROR2uuJSPFk8vRTiOxNv4jiNRI4jo93aIyrUOSgn2oLUrLCK+KTAHQJjfNg5l0wths3
qbHZTygEwBLKQ+TkT4kbv5SeiC5ZvxOQ3NjbJ8fRie3M6Y0gNeCAQ+BTVDusXpTyq55zHnh/iOo/
7YBtwaWlXAUBrU9qd6KjOqlbvbR7HW9WbReBsAjbFvva39Zr/al+81QsDkjSCLMcU8ja6ageAVPv
q61LLrSTrvr6qXQCr/9Ia1PbYjkXmYUEMYGjEWsapNYYgFGrh67ntYU5HpHtzhFJSwLJFOiEAIVr
+gf1GiQ3u21FuN+MeQ3Jal5ZTQo5rSs6oAjzCsz95iDErsAymzvCMw8dhHd0jLPo2zZUWopTZrXq
4zwNx0L8q1L8wiYYNxFYQjo3xEQSr0R2Od6X/WyrDS/N410pxk30JFc1IYC1g1zFFsxny3otebQg
9Jf+Xsv4eaNY2I+2xj/gumI6NpC+ykIT2YOi4jWUnEBRZgckOAs9rzxJP8CWTKa5N+jw5Yap4VEy
3enDpQDwchrci7NfTDy0rj88t276MXnGnGfgGgiR+Im7waP7WZJhGyizUbi/7tXivO7WTQ8rD1iX
BRo6Oz+d92JbjSmkac3RqkZbiL5v36b1lhf2cP+VQH/BIpVohK7rRQmjk/3X7Ip4eMF92gXP0z0t
WINi2A8Pok8Xs5KXJrRFnpf/gze8yac2u5CfdSRWCW0MmJ/0o3LOgaiN+uH8UL0vJmZP9bV2/orE
CC/1m1TGhzS6NhgBJXHrhKcufSQN+CY/bp/suju8iWC8Rp4UxRhTniQZK78KiL8UFA/rHQ8li/sB
GdehGGU1RRVcB3ZUdtoeixZnCuoJsGDMeGAwxyHP9HVanYADkO5K7g/4w424Kcp4FTEJJaHP8QVl
oFrRG2HBTj4C7H0n762Pf7WCdvtybLevyxK17Hvk3ZHyIhjuyHtDrvuvn9qwHb6kFlKrwxiLO2ii
LWnnurkv509i7qeiIwm8BYn1PPQmjfEmZd9WZdhjZEYbVZ+YhiuHj6H+ouUcP8KTw7xWpFyJrDDD
5EWFZfAeFYv+FKX7vOP1ov6QJd4UYtxJXhkZaVo8w8q3/AAMJOz2B+5UosKMChHxgyt3YZYe0e/O
/yaRcSAAcJvHsBEhUQIfmWLYatwcgrl4Rv0XBMJYglTrA7bl7UoUD23QAC+VN9jMu4Nsxy9VwWVS
qXAnKaZ/60PxQIH54mML8orIDV/6Y/TYYGQgw5p1ubOetx3N+gSgqoqiCV4+S2IxR61uthrFQC8r
RfNArGxsFZ7Mc37qvfFD62BrWARHACc7Xw1MN5ls5cAKiy6ZZtQBSXpMm5PKo2VbTVUWf58J6Zka
K3Wi4KvqheQFfeY0SbnvIx4r/LoYA+QRoqxhb5xx0mqZRWUT0/haXgrLGwlxpKH5q7owgI/+lcK4
6Ditx76r8aZt2+GLOE8eGLgeLS30KwDzFdbsirHxXc3UH6pY77aNg6cg45yHCevyRYOLL6Xi49xV
x6ETXLCc7bfFrAeBm4qsW64zrBdGtBxSu+pR9IDgAwYVaUer0OEdrya66s0Wwhjj6NSEEHMmqtvW
+6C+TngEJI+m+GVbp9WsUhNN0GJhc8Vi8W2kMdRIIeKdEaWFHcZ7Ud4PmENOEiedOMe3+pUWoph0
pAfuvtAoOD1J+g6auz7/UFTutjY8EYylN53UKmGsYjJNPs4WxkH1bw1vQXI9mVvowRi6LgRpmBUx
3VzBaPCud/tDBUZe1SW77iumM9E8TV941sDTjDHxciqypIp1uKLqu5ZVTqvkNoD4OQ5vXQpFGLQo
EaFB/3+Rp0pTFikkRC+zRqSO4tILdXDNlyLnM636Ve0mhrEEdIHbvjZRwg7SkxBcK8nbNgP6BX6L
lou/z5hBLEpkCOm2AAgr0vBjk53C8ZBqsSMBwXWQeTP2f7CImz6MRYTSHIndAH1qzFfLqQ0As4fC
Cb61aJpIH4QHyYuOIMnhjSKvgRzhG93kMkYxFHmTDRLkUkI4gieNAnD2HCM4D+Wp9ZCPUHSjnXGU
9wWYmoE6Eb5uH/Sqj7r9ALZc1tUxmYUQRYNQ1LyqBDdQHPtWZziyxKPIXHe+C1mMPyyzuOiyChst
rR9eMYQBfqfxiMq3k0ExXlefY6FsyQxt00kceux0htFwNSztc8gNWuvrMwuFmHQVe92xLJS4bOoO
a8k2HYRs99lBATLTX63ZLkRRdRf3ehBCQPgbUCcrnirpJGSvBQ+SbT0pXshgfEehRHE61bCFBhTl
/V2HfSDLsV5GR/X7iwJfyUk4eJ+IcSIiKFPjPsRigWI9m8Y+6z9s2zbHF7KD6UkXg4ecYApSa/aj
cqjFi2k8b4tYD74/7y8LjSsCN6jUYhxZ0Sm21Hc+AZKxcC9gTFXgAdlxvw/jLGYRW+NBAWF9CjAw
IIq7jYDVJh076q0z7fltFY5zYItknZ6LRpHRna2idk0QU1qWU0uHwXj4T6fI0mIaoAjrdQsfSglV
OwKU2qBFdjd/EaaLOfvbsjiRxaLvtMVFmlKzwvY9xoos4hvfJExAJNe+OErZazRxehG842PcQxxF
hdkAbsw1EYr7q1Q+CeMh521ucazcYjxDLjatWFCwkUIUXWwV5+nsKApv0p4C9GwEZIvxDeWU5mFJ
Z6SiKLOlIAe04D6VDkJ815h3ZnpuAAdo6rvtb7X+ZLx5JIue8OJjNXhf9RlFNklVzHGowNtMRTvf
p6/6U35Fyu6XFx5tJO84mcxjDPpiSscSZSLNV7r7RNzXvKYsx++xw4itCM4guoXrhqnhFO3BygVO
Fsg9OMZV6DkpcoUihas78gjUUhfrK1oIZzE63Tl0MFoUuoCD3f5c23op7ByiCIK8MqPXeBhemuke
Q7Hbf399C+6nOSjsAKLeFnWdFxCAxZxn2Uvdfm+8ACARgJC1R51guWv2KHnvBZdXvdg2C8wx/WqJ
BEOlqkixuVRK/IfKbwjowvavxnAXCjIeQzbqxCwtRETVvMqFI1W+xev0rmFZL1JODKD8qsmI5YDI
mHGnwDbmFUeAWt6LTxWCiXme/ASD31g0dkfN4VXAtr2hwr5ThyDT0w6Ive6knvTwIsUfw/Cx0144
NkI/xJ8dFdhff1WvBfLXaMwJbVuaO8VNfMGZvhHkZHR+nwdSw7MKxlmE+jTHkwCdsOZuV+F37H5G
5WeORtuuFzBZv2pUjmgxGzqMQi8sBP4p8UtVdZQEtJ5Ceh/mGHaIFY+QPrQ1JeVUZKmj2DpOxpFU
nSp3mBbEfKX6VenvAXlrSzXByOCx0/ctOc2C6m3ru16lvF0CdjxRjCfscGvhP7N7pas/Vp4BpuzI
wbx45tSnxLBBtbbLsKaOt+Be4dUMOY9BEAr+euBZV/VpS98p00N+GA/vC7dYyxgR+B6SK2XlEz7y
aZI53vP99bSIdYU0ZrVY0g5X/YpGDyGcJIuTPgLajVErroVOo+iTwcs/YLKRCy4YpPezlwJojQcN
w9OH8TPaKGaWmuEUe/1xlp413k40x5+8998X51WnRSCPCqqVQfG1wiRJa9pzPjtDyOur/yGYGgaq
1iqWJNheS1zKOZFDxOvpOIA9LfUjN8KqAvB/aTc13xVf/q4/AVzcf0Uy4UaWjLEfUtoI8aJ71cEK
qmhr19qTfshADQPnHhcZhBr17xf9JpGxjjiZ8VqWMfs4kNdojm3T8BrQ3FaJnZqZLQaHsr1auUcy
3ibNekJ+E8zYST7rkhKWyJL7fvQL66xKT4rh5t1VlCtnUnjMjetmeRNHXfrCbFrgdmRYbUClJ7go
XYwZ3Ndt/7VulzcBTACyFGUCIACKi31kPKiWtquF+KMejX5ohBxXuaqLLkmo/cqShMGEX3XpMhD7
yRSBpyb1XpOn40x4WxirEe4mgnXGahMGBOuQYGQwX8T2LpDPmcFL66hp/WZ6CxmMv236hAS9BTWm
Y7Gv3fqQYWFRCe35QfbLY7njDmGu5ggLgcztGgWlKwCogI1SQHvL4Obqv9DMOLungzk8NpR197GQ
xtwsozQ6i4io8Wl272ZXoEF62a480fhFQY2jI28agyuRuVIAuLTMUKcD/uZ4qUOMY5Oy2+fJ9BAb
xbm0mtNc/gjq1uv6+ixrdW0HjVoDdqHCsbfft+8Dx0hZPy1JACMDIQZewUkMnjXtZNbk67YImmZt
GRBz5bIeE3+pDOYAGYXLVGntMMQGNoCcS3sA8/i2MJ4+TM5XJ2EKaP8RYHEl1vKswKvQ2NkWwdOH
yfiyug86QtEB57G2Z/FVjs+F7uVy7BaF5GzLWs92FubJOBEVU2LtSAFRKTDLsKNYgdZVvs8/BHsU
EjyK5xw3TsO79Jw7+J4FLvxwrg1JVlMdyQe6plA540nH3mtxwEjWJ94wHseLvZfhF8KaNIrUMMCM
elZcq+Ilaw4aj3d41e3fjlFmfEqaCVJk0Q6CmJ9a86FCvbQPfhQjxzR4mjDOBKh/qS6Dn8NtrKsU
P2M6Iur3HIvgfRrGfRhz38ipjIhMmQcMcNcEbvQ6+DTZ0T5Kh21pvHOjCi8+TdbWSVN3aPgNyT7C
K00X8Lx+NFLOuXGulMy4CELCXiElwIAazBRW1acOuB7RnWFi5mDgQTDSG7PhjmTGQ+jBGAtJAdOW
49mVS/EYTfMp0LKPEdgcsiF4tuQctYtm5HXweUoyfgOFgxZ4rwikiYFB5yere1bIM2D67HTkPSZ4
dsh4jUiaNCWaYSP/okwCIn3ARldq55/pW1tC78rnpcUcoSwwSxAIbTIltIEkXmvtIjdvrfBt2xzX
ezq3e8zi2la1os9SgQsWmu+MG/1efBK/gnHazXe8Yef1jthCGOM09DQaJp1CH027+gw4vpPuZmfK
k5m5fNYr3ukxriM1WzUpFVhHmju6XNklFtEAjs45P/pXfjd+FeCjpqVaCkvtoWbEFPL/AbBdc9Rf
MkcjNpj7HB34o82p/bgtcD0c3+QxNq8PijQLAo5QAq8wQdIYc+BOeAIYS09CEsSlAUtPMNoDftG9
JkTutg5/MLqfSrBd2HAISDQn8E50UUbDdg76sAfZz9zJbniV/NWHnn6TxWTbmUSImCQIVHQDycAa
ZuaEB8rlXtwZh2291v3RTRRj3pWsDsKc0SUZtEdFJJjDuZRoh+cQ9RyHxBPFGDemzVozllE9qeJD
YfiNfA41yy6qoy7yXpDrEeumFTWYRcQa1CmT0hqt2LySn7qc+GUu7Qxj8rF36WwfIMf22F0FQCsD
XC5VwFJs7UL1aoqcqLjuEm6qMFGxK9pRmIBk5HZ64ASkc0jRO4r0tq3FH9zcTQwTEOvOwlolDb6D
kx+wSuKOr9Jji8lb9RS63FlteiE3PBDbk8WOQj4MA7AspuA+lN9GQ3ZmYCFpX6fk2dAep0Tj+Dye
QMZDWNFYgwkFtjcJZ1l9qjFaXKt2rxROXceuRO4Hw+ecKOcSs53ZdJiV3Cow9BVcQC9mS3bkqgfg
VvsRd5GFY4Nsc1aM+qgNZVS/tNnPJJ/wplL/4PwwFGqZumkYLGMSyQGKLU8Vncnr3cnT6UsAeLSV
n+/+CrYVAKP/imLsPU+zoOxpZmtpB6H8EpSuqnNJk1br9YaE0g4ILRDcGVekaiQJxExBnD0Ex3/A
sbSd6QOQg+fKV2OtgSgL5EddVdndszBo2iKJ0KukxBkgIHWK0SbJDh72WtsyFnScgUttSePpb7dr
IZPx6ZGOgaGA5mBp5wS7zKOohupT/IAocun8Cvx2yXesQrjpjldIWXVWC8nMucbDbIANCxiYZfIp
F9x4AoC6t32veCIY194ERE1HcGwAMvRzV12ztHcCHjw3Twb9/0X46Ekk5mWPJqahNnY2XqQ0sEfC
wbBeL/YvDoux9DhSW0yKINlTd+UzbYO1CdAWjF2N8nH+PXCwJLN9dPQPbtkF4+P7qjCISfO+0vxc
1w9m3Nt5ed8UnLoBTwyT7sm6kA+WDl+rDCdN/Vx2H/Lo0nc8oDHeR2JceqwkchbrGpoL+Wkwz21x
7VJOxsLRhHXhmIRPY0WFHUhzZSvF64y3aGph7oU3W71e4TFMRTcMC9AyKqOMNgt9KTT4NO2bZNn6
J1Be2o2T7fJT9iYjAPuFq3/hM3ath/2bXBa8SjOzriw7ZC/JuftBBxtpkFIewnsN7HHcZXPqeH43
wJ9ashBWWo1aeB/hk03g3Iz31QgKXM0DjCaKrC5YcXgjquvf7yaPcYRFGk/RIENeqg7oUzyUww9T
FZys5WB1rmW2poTJbjSfdEXWGX/RYlfFAhel6sqoXJRR6s36UQwSOxt+yH/TszNlywIdl0U/HGMp
A1itsGWHDcVqlrHKIAI2Qva3/cTazTJV8N9JMo1bbDPNMGZZKTpNBfqu7JMwcOum3fVYNtgWszor
spTDfJ6gaSwzAEy7Kx77Qx0BUI84yi5/FQ/mITyMHm3jdl+iywBolGvGicw8JZlQFUlJABZ0PHyK
ofbNiDzA6+9i1dhvK7mWmi11ZMJVRioptIwSptHHzpCEj73SPG6LWA0kJnhEZEVWxd+pOg1gxfaN
gHqI/Cn8UB5KH8iEj9K19cJ7kJ3teJXatfRiKY7x75UE+o2spuUX6RKRC5p0g/BDsHqnQuwKeLMG
XO0Yg09n3TRJh9yT4gRlnrQP3HgnPXSu7ounFM1ke/s4Vw1DU3CbZUn9nR0UtSVrTCIsARRY8mqv
SXDNFV7oX3NM5kIG/f9FgjFGSt/mIKlHv2nwgAtr9xgKbBzhs27LPh22TlQsnDkSruDztnY8yUwO
ICpiY2gkAL5D8orJcnvE2GiGqj6vJMM7RcZIZiMoJm3EHsqEHeD2EutewjtF+uHZaLI8RMYwJpIZ
mYANC9dQzkJ3j+VjO6++iMLRiq6xtSfcXi5HJzZY6r3ZYlFAVzEMvQ/7g94csoTzef5g7T+tjw2R
UlYFRRDh+8gPzWSXGCGmjA/Wi/lEeTL+cud2cYos3CMw3OcYe0uqK+w7IDTjabdPv6ho8uh7bJVx
nO7qZNtSGuN1MykIclJjtFd6ArmJP3jKHXVYoWdc9TvtksUgTEy9yOOhIqxOLC0FM354GKIyTlTr
n5G6/m50kV/tBMpt8PYP1nvsWq5KMTOc4mRwJrRWu71L6dSyFvc9mky57RCo31+B0we06veZI13l
p+xAkRlV4EHzTpoGz43boTEuJlVGrck0rHLSU6a71PFFPDQAF8h8y5U5IYh3MxivovekbaKcaC4R
vaT7rvc7tfu27bhWaxDLM2Q8CtAYG3WqB4BYg2ycPmrnDAM+NAwQX+HO2qxrhBxLk0xIfb+niy8G
NFqgWZERi4GA47JFL/PMg3xHvlvO6EiO5uTEDu9kTlzgCWWMtNdnMidTprmV6XbmBxnrRTwosFX/
r4ugDZVQ/9fZekQtz0o2BwBIL6PHMvDDLLOHyJO47Kv0p/5mfgs51DwX5zfPXRbKyYzzy98mANNo
nzjmwBPAeBJLTWOxFeC3otguv+YH1UtcwWkUO/o8eiisYFv5b3pboAX/eXbM50HxeuxnEFu5QtL7
TVLc55RzngsNvmoFCzH0/xdHp+px0MoGEh4yUeyT6UVMUvBDiA7nBHlyGA9RSArBSgDN47rCqzAF
lVn6bhwDO6PYnMWXWTYe5xzHS3LM1GX9viC5W/etX414tsXcIuOqx1rozTiRJAjB8T0j9DWgZKUc
s4mLitVZ9CnoBA/wl6c8403KWivDBN/vfcZM+1RGFzXmMSrzTJRJUKLGkEKSIYmj1AdADXdnCrOq
7RQMxRpHFHkcjZcTrW4rLmyULVkIWtQ0yhzBhXizn3xMUViaT1qCbUXzEINhUDgSQAdEe7AveAh5
ic1rmK5Sqyx/AdO8ShpDILGAwRtxFz1PcJzlXfwAoIj2iw7+auOoeMFTYCc2chlHOGiH9Cjc/8eb
ym4QGYNEihooVa4G6FJUdqsDUIO2r8/qm/9mrSyHYybkiahNqurOwFki5IMcfQX+ly0BIjJI3rZl
rWeFC2GM5ynywOzUFLFPs0u0H5vdvAcky1N1pm+F2B8/bsvjXA52k6gDqBNRRgSJpD2MRm4r4Fpv
f2zLWM3eFyox3ieW+pAkPc4vHpJDbU2PcZ48dkrykETB2RTDzz1duxnjyd6Wy/tujJcxRMA7SQou
SJj9sNqnSfxAwSqbHbcMugqtuLwIjIsxUi2zSAg/TskXR6B+qwfrgbZ/eMOEvM/F+BlDIWNSTphE
TkwQuLxEkMRbPN12Zb/hlyfdkIMbEAZYqyPG3YS3vI+/b38YjpH/hl2u5YM8xypgAbFc6BWPuRse
9WfVNm3FaZ5C/684Um7f5zf08kkvi8qa8X2EU4vWDAW/DC+lp9uzV/ixz1ulfZ8p+j0lQr+JIszI
gG/+Na5nSZd2ZobKXRdKb5owX8JcPLWK6WNE45MklWdJnOw2LPelGL2CYGi0m0D+ptemIyTEC0CA
HQ1AAu01T+yJPXSIzkT9MWJBTa6IK1ftUS5n10xFb1Y6d/4/0q5sOW5cWX4RI7iTeOXWm7qt1bL9
wrAsD/edBJevvwnNOSMK5jRu6LzMwzhC1SAKhUJVVmbVfUol20b3z0KxybIUg8u5kihNGpWxZZSJ
o7pMB8O8VS6LK0GZMvZDvxLEWHXT7VYGubi3IEHR9AQVwqqMgiSb7vseOkgN2IAq2597zZco2L36
/vsYRhj9L82nVFJOepT7WSodzLkKetPwe3P0NPit2uV+WedOkcfB0hROPxs7o7dF4IOtH00MWTFN
3VYVld/nLNa0WrIX5G5q6erog4ydiJRAYIKvRDR6Emp53uMtND2XseGUwHJdP40iC9wtbpadsWg0
1D0zz12wWPllL2yAbSR8RCUY1kC92kaljbsChiIEny9GLT3ly4Bx9jzoX3QPnuuXx9gX5SUbQfKD
MS7ul5OitB0xZS8ed5K6n2Of1k/Xv9lWN+WDDS7iJ5GmSzRtlLc2uRF00JObHBMZLHKtBxFEfuMC
RXUeYcsESfWfh7FI8q6VIiDkkyl349x81Ch1S0u+kDoH0I96tW3fdpIqeDZsfce1We5ImmbT1hEG
LT21wgRK803t9loZXP+QIhvs31cvIFA8hhEmJ2RPsUeXGJDja7/3n1A7/fD9OO9T7Rxj7BFziPqg
oUeJrk34en0dG4fogwnO56xEaa1FMWTPkDDiWFlfxlkT+Bz7ldyl8sEE53IZVbKlHNCiZCvBpqvJ
bTklnvB1xv7ONTvc5QXeda0yTE2G+syxGkJHm4OOlC7pn7LuWwM6lutfTuDcJgNwrD1Aa5K+suBl
NgTjCtCy5pmbTV4R/s7M3Zz+mITyOoK94oW/FyNRF1IiWmPE70DM2ZNnEROZyASLh6tFQRQxVSLJ
lr1qto+kSw8FUuzr320zBK2Op8ld0XE0EEhU48OVeCfUD3HQ79MXfKzRAwz9aJcCewK3MNmS10ua
21rWoXHvKRg17c5QWXKN7r5lIqH56IAgWGBPEBn4TuvY2/OcN4DTKJpxoeZ8NLXGrRXZv/4ZRWa4
2JA0hTk00FHxRjU/dVW3jwrZp5mQA2DjMbI+vbzMAG3QIhnZbrEOaI6EN8cstOVa90xXjEGMZchZ
um2gCwqNbFuunGaTixr6aFlhWgObhlJT0FfxUY0aQQwXmeACRigZOZ1MFvvIYSCvSSqa+RREPp43
0MyL3myqCcwn5WVUDhWFMErlZLNomGgLm7HeJF53oEPcg9IEVsJYoqtL7CbHWnaoBaoG6pf31aH0
87M9OYkIqL35CfFQMBViGYbBj8SYbVyVscw+oX1o8vtCBHPaDhYrA1xAonNZmRphbn43AymGxrFn
3bd+c/P/aRtv7tfKGBeZaCy34ThivCLOJehgGpHumxGgJpUu6LZsHl6GbbcYut22Oc/L+hGOYQJu
TpvvcwrO1S+TLEqPtxdjaUzRXlNB+Pgx7hHEoL5iqFwzR2kLstwXeUru1LA/LjRLBJfh9oLejXGn
tR2kmoAVVPGodbANSALFTir9vh7xtn3t3Qb30RpUakabALmXWmDYCzOXTq133cS/uNs/NvhLfVLN
UO8jsNDQAGqGrnECsYWn3LGOX+I1LwJrmykEqJn/s0X8hd7MVmcNeqJ45EEJGL8KcRgtf+UykoAF
mmjNG+MENdDym/eiCuRWy49oK/Pc2cpGM08VaYC7R+3tBGmfeMi/93nlGWF8iJf4N62Xr2WWNs60
yA+SXoNRyXCmNn+c50nQLBFsLp8UZMNEjXzEicia6RAOjTflIiIlgY/yiUCjqLkBXQCQDw1TIEU2
+AZ7d7IMwdneqm9/+Kzsd6wSDiI3odWYIULWsTwkF8YPOu7YgIR1tg/yA9lVUBJBcc+bziU29rpP
bWY7qz1lUWFlvI1pF6cglPPsGJow6qkJ9yo0k/sfsbzPuk9w7H9YKhdjaNsWY97guGjVPpu+Re2u
rgWOsblrmgxQLqKlbKrc1+zkdDDyUsEZie8pkZzaOo2K6BpT3nQo/kg3Vma47zZbZTEaNZusI42T
N9WXZSaZo02mk4/WPiMx4NAx3S0tZssJ9YmtfrF7qXPitHvpbeU01N2+VrKT0lj30rzMTqlDYyM0
oR1CrcalKabSdZo6aRY/qfHipqiBVXG770K6T3Lihdpy0cz4O4R9vo815I+mhTzGkfKamamfFufG
+DWZ3yt5cUhczE5bqodpoZ6c9jfJbB37xPhqFvKNHskRMqbZt5rOK+YU+Iy0vIlo9G2AMqczlZPh
hHJ0Xoro96B39/q4fFHjeadVdUCaxaun5ahp6U6NTcUZifZYJuYOxb/HzrTuU2v0+3w+gF6kdEDo
4lJS/jbqMiD6+DWu+ocIoi/AV9/II6YjgIf6baVT7sx1/gXSiLk7TdM3PWzvqBTu5256lOzy0MhD
6WSIK16R0B9yOwZJIp3wInWNHNON9viNtNhuNdF27Zx86RsollTyqeiX+2IC5FWeDag7hO2569Nb
1ZAKD+RO96oR/VXY6WVJjR+91hIXPoQXmm6caDeXTtFm9+pQ3Y5lekuVcQDT2QRGGnx+TU5Opqb4
yxB7ibLsqrp6kJVnsys6l2atYzZQptZqsPQYB2POnorWhPbRAj2YYRy/L0T7ib/i97Q0nKyHMqhW
R8j37MeFZJ7Sq08NOM+iCoW9Uq0A0sm7J00ZANyl9VHqxwAT6DcplEv1CISJqeFbACvI0tNCxlMb
AQOomdSRAWRwwrA4j6Z00SxpcMJG2hlRfiSU+HPRnesRcPpOO0a54UZj/VMy5L1Zl4VDMtUtDOWS
FpgJI8WtHKLCuIRujTFxV27r79dj0WYGAvpY6KlZMkEJ6GMsGvGURPqLmX2qv8ZZMCFOJPkPvZ/8
63a2yvIgxHg3xF1kko3QnnTIQkd38BevZKqsvnxY3NDR9+L5j827amWOSxNtvZdDRcLTZO6KA22T
e9vOn64vaTvqva+I/YRVGM/HSIWaEsKR1O2l6X7oPPoJ+NuHj8YF1nnRQ3lOWFlmqY+x/BqVYDHG
ob6+EJEPcHG1KmmhaBXmfkarcCe1d9ppcYbhNFgCIPxmLrXaFO4qKlu1VSVGYMgGEsuA7hm7kxhZ
Ktp7LtGV80GXNaYUGjbVqUA0re1kd/2TiUxweW5oYwBbtcG6V5ffut6v2ofrf1+wJTwZi2m2kjrL
+Pu2VriZZbt4uA1kxkClaJJ8CxC19rG3f1+5sW3Zc9KXKVNJgtLvXeRnUOlQ3PZe3guR+xsDUx9s
cUEgxi3cdQ2SaU3NXzNE1wj344R1zSrd1VTaZVZ7n2rVgYiK6oLD+haeVqsMq061KzS/gDyZ3Tmu
7kaS7puwOFzfN4FfvKXzKzPTkC71HC14/8xo4Mu3FX29boAdkT9zoH+CDs+xImm1HWYjHnFxMx7a
dsJwFHGMrne7WfJkGjrXzQm9g4sN5kSVfqrgHfKxuZRBsVt2zQEvAEytizqb/3JFWOjk2LpuQf/n
Y0CNiRzanTQqAJ2M7IoIisZJdtkOM7d/6fvQh4Dt9dVtJuLau0HOHUtdN0176cArSWsQ+92as+zb
QLx3+zQ7ydZnqmX/jX424aEeWtnaQ5mivr6YuzgOtOXb9dVsP4xXBphzrpwvUpohqQ3sVX7TH+Jf
f5/kxSXH9k6sbP3maf/qiVgOdzeVsZ2B3RSeyOJG+5AGs+SYENcKRui7Yy4wGE7R8/i5B/FqkZxD
FrGRdMqMr6j+UHf2cTwzYU39ofo1BgwDG3ljIfCSq6EDC+VurWaq+1CpcWvVse3Yw+RmeXjKzMS7
vn0iM9ytNav2ICk90gkinfP8XDWPNPl13cS2v/8neGAl3K2lFamdJxmrBKqdo423jf2XHnv1+EOb
d3b/CSmhdbDnSWKNumtIwRxEnX2jfSD64KrZ46DkgvRl+8O9n2Lto9uTUUqqhUmSLSE5KrPuVmoX
tIvo8toO7e9muNOFjiW4gpGPebnxy5h/Ne3365sjWgb799Xpzdpaz+oFj+hozJ0hX5yk+EFiIeUl
2+M/j+37MrjzY48jiIXKCEQDDzIARZ2Te8XvgvrGGbDXwAROJgIYLD+3vWfcirjtt2a14BPv1rmz
FLVTsuRManKxdurRdM/JMfSoa3udJz/0+1/pT8V9g92KCCq2RgY+WOaOVwemrc6YEet1iILFLqPE
lZzMn/b2zYQ3SL7/L6vw9V3dTuTeF8wduTElXWLUeFWppHXG2b5tK90x4jhyF7lsBJHqX27rf6zx
zYxcTdu21hBDaKAEDLI5f0/fSHrQyn8SLIzdxlcc6Y9+hqzH9hypmDUtR8sJy9Afi2Rv58u+Lwu3
zqW7Gpm4q5r9a16Wdzrq2bnS+4qell5sSEBupiCJGKxAtV/bLvaGxXKpmr0k8fIKcbDYoYn0YDej
iwb7a5apACbk+z4cj0W03Bi9VDkWpsIHmsaOkmqDM+fkYlTlcUlrbx6SAyHUSczlhzmgnJLHhw6K
dAY6l1UT2Z466q7dwkjTSi9lurhTNt1SLXmtLfNmKuvTRMl9aquPsqafF7P8GvdT5zQqYmc1Zosn
acY96SWRdp7ofFhcRiJLBfJHpcdHBZAQIl7enNe3kdIdZLPzkrJ3B1KdVaUIpnD0pzz7VQOa2o3g
jtM0N8ecWdRWN1EMKjxAsn3oqghGVLdzDEBtLMtWMCOocv6c111rSy3yaPusBCRY9pnb+sUBc76u
JFT22D6079Z4GqhpDpfQZPrpvZme50ZGwagAoE/LfEqKQ6bVN7ZSH6zK+mam2Tk0mwtRuj10X1Nw
9s2xS/Xsfq66xI3yaH/d/0VfgqePMgFhb6wEnX72mK2D6aS/hnvqA8J2tA6QNrxubvP2WX0JzjHm
MSqmipEfoQjqDjNKJ+YiGLgXmeDu0VAxWn2gCFUE2uvKACyLmguw7Jt33GoV3B2qtKFtSCwlkJVd
kn41oUdn+dc/lMgE+/fVNdrEmUoNBavQltIF0IPOkZdbIvGq7W7uaiXcNZqNempGBJP2Jgi2gjEG
n2iNzBPv12Do6WUxawyRDD/ySU89WbLcBCCDmg4PRd+4ujT7Zdg64IYQpEKiLeSu13lMF7tuWWch
VINct3xzjgStk80LbbVw7h7th6jv6pIqiNeHpDg1EgTRlcskZGdjDv3H9bKywwWaMJskG8K9eOgq
XnmwgjQoF2+8lc56oP3+lIgQ0d7N8XJxRmu2fVZXkLbQiqNlRzuzVrz/yTP5eXjJ0Gd7eGPlBgXT
FFtQFch8lHsFZkSBSedCRVvaqHeNA5tRrC5MPFc1XH1w2ABMuSOvlfBJtpkJrL4dFzj6pDX6ZEDW
EWFK4/A3E79CverQBLWYSY/9tT8dQwe6HlzIusw/x7Swk4siZrQ0eRUUU7NTMrwv1ORhStXL3EY7
MBFc2ia8gHf0EIKoS6nsvdoQAah4O868/wzuHKBJoEjRgFBWRxc9fG37F6PRPxX0321wZ0ANrRGq
lljqFGIgOXds4WzR9in7rwUQS3+MllGdEdRi4CvjP1QaAcTxYm/0SniLkEpju5+tvxvkajxZb5hF
XqOwqe/ag244gLdCjy9zJ3lnQY44PjYvIumGfzkQ7za5A5G2iiYtHbaKSa8BZwGFFAxTeWrQ79Kn
uRfOLl13DUXmzoOVysg9bNTTW+W2ku6b+aSL6sPbieLqO3I3aQVYdZRYiFGMEEp3O0xmsUm3uMaY
d1G6yhG48aOhOUzfuZOd6OV6LNssQ67Mc7dsB2aRekjwWM1RfiTzr968i7vEsbJLL1IK3i40rWxx
V61EqtqwRiRabKCj29OguNQoROqPuaMc/361iVDeQpfhLtKOFGU7lgb7vIxZoXGJ5bC6uARgAD6n
sPS5fau+uygXTdAhrIxchsvIdyAzjF8Z0ETya99+nI7RIzlqRzuQDsnz9V3crriuPi0XYIpcl6e+
xsmYAshu/MIiqQNd4psQnGL5HQrKliCiiSzyjY0Kz1+w2+CuYDQcZuPQZ/l740HjI5hP6bk/G7fX
lyg4i3x3o4BaL0RTUZDvojhz8q4/50nTOrQVQVhFhrggM5RTBq5NeClp7joKNbOLXB6ur2U7u2Nw
NAtZpc6jViVtUfPWAJ49pcDeUPNLOZmCGvW/5LXvNrjDNqlNOlQ1yqvlTX4LFO5perEP0/2E4RyA
CqBHoR3iHyKyvs2FGWzMBTNNROWb0IVWxxGtkOjFMuaARhPlr0/wXxJtZYLbngzxo1fBFQked/JF
D5NjFELtpRHiv7cjx8oQF/wLxWwnZQAYsgXHoQbEGMaPd+VeDoBp8i2Bd4s+HHcLSIUUm+2I3ZKj
9Cel6dFsjU/ozH74clyoTzozqwb20hmBylDUJ2n42caCx7RoHZzXQR5yiYsqhwMYKMc11iORRJCv
7cxjtTF8SE8LqVeQI2JjJq9/NI8YB3NDb2SZcenPJ/VFxHC0GRJWFrmgnlS0Du0U3Xt70PwlNk+W
1B5aQ+QE2zF1ZYeL4gBB2Wk4wuX+rvqBXXpvexlxGCtI+6Tdiq6NtyLPHyn4u0E+iOdqb9R1ibIM
oEnEzYvyR0LrZ6OavgGDdddkxmmQFbzuu0sr9XdWqBznLH1qi+g5rowXYqCCUc537dTvZEoDcGcc
JmP4iRn3B4hMfaU03+UTbiQ6HyAY2ToJie9KZdgprS5I4rcmA9fOzV8P8zAousrCXesBN3XbgEmu
25kj8kOye0ZBHHmwgf/i9EKTt3vujsaX4STi6/iXmGED/8toUQ2ejI2kUyzrLWqLpb23pa+2tKvD
ZxS45GHXjodO+ZmOz3m5AwXA9Qtl00FNMCZrpgkZaY0/ErNtlxbT3zJUlGPb5kirwVVqurtu5o1y
/w9/eeOBMxGD/xCEU8plLDBlwWRfJk/2f3ybbgB/9ycH7d1ipx4YFMg6k7sFwn7tOXnI3WYvHUSf
ma3m2q/ggkxDCCPxw14nWe8lFuBdZuZQG0rTdbNPikrELLmZ061WzX3d0VyiMsrwdXUiA05zF2qm
01aFIw5tmw/wlSUu0OQEUpZUQwDID8l+2RP3N7orHnt7C86L6BNykYbqMWprKYoyWVu5eDzu6UR9
yOv4KcY77cES4EoFX5CPM8D5T6lZYcesxsCQ4K1FI6/N97r687qDiuxwj9KmHxQVgFDslN0Hagiq
LOslLp6H/PG6nc1rzlKBsjPA/oKJpo+vbV1NMbpVA2zXW+dKvk1E+KrN87z6+8z+qvaZLj2VjAkX
TkHIfqbaPh3NnS2Lxn62y/IrO1xKIGNYPCoo1sFyHPvIznLoZcfCZSLqTJUTAIBd4okKTVucIAhS
79+PO8FjKc3yDPZUz/hi75ab+Qn46QKpKZCdqaPtgCUDHTFrX0bBhLGxp+i1ZVLqQSmaH1PYifoj
lqx+CX+2kxwaXT2+QOdPHiCT/vTSYk7XhTaGlxzivfIU+1HpNJYj4kbefvmvTHOHHWgtEE7GCKb5
oT+Yx+ZYfmEFlOU43TFOKdWR9+yyijzlED9d99/N478yzR3/UJmtJMwsRNACmGsdI/AIo5J8LuPO
WeZBcDttX4vv5vjx9DRSaThTjLWFmaMEqh/BrZ6ZVlHo0HvpuySobG/nUSt7XBjQ5tmCwifCaAol
SHCdefSZKfGxjnjzkO8+w622dmeeM6+twYMgTQyOARY7I1D2yc44L2CxTSHSKBo6EMQGnnQhau24
6A18TCUC4RlrRut/qbmoA8084Mq5MLgIRHu8XSHpKXt6Zl0GJNtEVc9aDYk/vEssCqC5WVyG3rq/
7phbZnVEBvCJgooDe/Qx8Mm9kZQNq7hFzddK+mrFo9MUAbim9DyYW8ntR0GvbPOdvLbILVTCq2vU
DUyQSqWzVA4G0Zh6EmStGHYyBgGH315yn3wX8fZuTq4AHYdsTZYhGsnnbKC0AXkkG12ND/1NfGN5
2hflm+4yIT2C8CO5aetYZ0aqD7YKtz+LgBSbn3plnws/AIzTdNJhnxVT//8Y3i13XS+TCzWNossj
yhvQOR/ioItqvHDl3TyKKAK2ItrKDN/2IVpkzRhhBR6l3UXVRVEwxkBPJblZ7M/M4aDAB1puzL9h
lpm7NBc5nspRQXQpjG9UtxxzvlREJEmwuTsrI9wNCTmjLG7AzooQ1uMZmOzGQPHFCOvN3VmZ4a4/
ChqMmIKcxkuNzFXb3BtmwylMy71+rDcj8vqbcc6mJXhHdgbs9HiesbE7IEKzXecpDLFzN54+Q+ZD
1gY5t4v0rm8TGT05VveVnNJbXgoAo6ib3pdHCRSxgnropv+9f0g+w1XTyMYbAQOgMiuuWIXTybe1
EkC420lqQcwSbBr/1l2UHo8ciiBZa79j81zWYBYXUd2LduztTl+loAXuGSnMcaDYmAe9gQTmnXlA
tRKZyXKe97EAjyJaExf4uwazkzYqil6jHsPyniyHJnu87oQskvNX2soleEh3GEOxxJhxpIyq89oq
27XL4F83sZnprG2wZa6+mhxrM5AXsJHfRHsoM/oSJByAs3bArXcQpdGbDZW1NS5IDENbVnqGVICp
/pEg8UEBtZd8vMORucqn7rk8f4Iven2u3l4UqwVacZRVhYlxnKz+a16+dRIA69JxUev99S8p8gcu
YNhJl2KqDksz64tBv/bhxWoEj1KRP3AhIqySsKxnHKNE175HhN63ffJyfRUCE7xiZt+EKR4YCsJr
/jSEPyMaXP/7gq/EMwKEmMAABgVRjnTGvu6GXbSYfk1FUBxRMOCVMkNqApAesfF2gMXi72hSYrjE
wsgmupPFA/E+00dYOfbb+3HlZQwGqCs5sk/ZuGRLQEStyO3k6z1cv5UTVwaioVajVMGHYwK/zUVn
D9/b7one5l4coJCEdiR7fxk/axd95fAiOrrsZF6JRfyg7dThvTDmAASAcfhoaZMfy/IB5GU7khPB
3fv2t67Z4qJEYtZDbFPY0jFBN6faoajCm9hajsYCkramcGMjC8q+CMw2va/j2mmt+khpdaNPi6+Q
zolqsEFUEE8fxr1l1z8XefRj0h6lkDpESYM4TA5Wat9d923R2eFSE1WusEUpQmk4P0rKLuserv99
UaxWuRATd3S08xTnn1Xbm/sysA/kJ+uP9TtDcj6341BzkUEJJqs8aMiWzbQHMyOYasoRYse3ofQ6
NI9qsXjXl7WdOL7b4fpji1qGQ18zVM0h2mdH4jMVWFU8AbYdet7tcBe2hv5vVbYyYLQY1N0xPeDk
B6Qpy/2Airtxrg4VxMBmIUmxaHnMa1YHt4xyadZCmFXv9GP1lwHuXIz8R+DhHrzQiR6zG+uof1ED
E6OoIpa97Rzvfcnc5Z5ojW0lI2w3TesZaQA2T0xsoQ0S1L0AX/kvEffdFndoQ6VbqgkIezT0kUVa
IKfPdtkh/KUBn6sDBuIJy1Fsw/4ME+8WufMmo/kUmRH63i2SdKv1pOfKTcB/qc14CFtATAgrGdsn
/N0idwDztjKaglqKZ0S3evUoy5kgKf+XI/5ugbviG13v4hHslW9hfoGuhvLMapsW+CnrJ1GXULRn
fJlLi2VJRz+MPXIoa0xCFU++7R3j2IK/MH0SRRTBUTC4KlcnhWoWSyaAa+SFTAR7dD+NsVMOL2r1
WIJSQMX/vB5cBCeAL3RJ0iDrFEygXj7FNy0BVapuXGZ9HDF4lxzL2DJFO7h5UZq6hZIQsBKE16bt
lbxPNBbOyhuVUYAHjDc725kQpwUxwG3qzHvLE2nKbTom3MKWLXBLyDwpftNXetHiH7y5BznklJyz
OBdkhpvhc2WCC9NmLDWVPFPZy/S7FnFEqoMu+3Z9t0TL4EK0pZZEzVkZNCv9OH0cRA8q0Rq4WGxX
ozrWBv5+qy+BqXagsqFujhnn68vYdAHGwgwxNPBF8X5eStZg2BOOFWTkoNIB6jW3SGNQpoMox1GX
Yn/d3JY0CHS73u1xW9NkWoEKJbaGQSnHY30A9PbMUl79dtlpP8o94GoumhNBEoPjwxXdMizq/RGH
V+a5XdOUtiQUYgke0UDkOY/qc9NgRgY0IE+FifYAnZ0lVQXP721XeV8zt5VSlIIQRkJ2Yung0LCf
GpHgynYoXi2LuzytNAaXP4PADsA5yq4VaHsbmsmmU92qe1Eo3gyNK2Pc7TnJpRWnFl6pdUMD6H7u
+6nxYkwpaKTNndYcbvG42BFZ5Kqiz8jdoQWZishiPHoAdTqJEjmRKdio7TP3vlHcnZm11pzWDCJS
jHWgGeGvSmudIq4+M6ayPgTczSnTZYm0GnbkECMOj7os6tEIFsKTf6FWlkjRAgOdn12iU+wSxc2e
ItQEq8P82LpV7NhIrw7XD7fIDfnRdLvIZnPuGFICSlvl7YC0qvW1I0urMFotssau4Ctn2eRCSRIj
JVgkLBLkvAdaGMGw1DH0AJT7Mu8epNoIYskIel3F2888N43+eH25oo/MxZJ2NMKiQSrg4Wb+klnT
nqoL5oXTv/43M1z0GMnUG43NijVa5RTzoa8rd0i+Xzciiss8arLR0TDNBiQfFcb8iFx9i0BvXkbS
AbglB5VsrxmgaouWtjNR7S9T0X4sNTkp6fxdWeJv6lA8zWk7OH0y/4rrFJCn/Ktdg2L9+s8UfXIu
9PRaP+JtNIKpVqdOpqq+vXiDKoLfbiJxVueTZwqN+2YhHatvd28UC+N9dJl9+Sw3jrInfvps7PQg
96MAr7ALZgh9xWfd5BoKG58Zp17/Ei4iqZM29l2LE5Uul4LcN5IAqiKIqTymyuomG9JLyOET4pbJ
l+5zWcw/EZUftcWoXNjXNTqcitUcjLj2FSXd2WryvwVufsp2RJ9lSkDt6S0ZrqSkC1Jw9KBM4F93
v010JGSliaGCJ9+2+QJtYk5xWGcDGrcYGiKYtupPzegou+5GOsp4xBmHViSOtZmgrUxyHpD3tdUk
NqKcmqcO7e5V6dyBT00SRFOyFUxXZti/r57+Y6X3RDZ7ZOXHFjp49KQAKKKfhr3gCwrs8EXbWq2W
hrYN8s3KGY7VM9lD88sjJwZu035Il/wEhVo2rpAFYIrcXbe+6e3vi+QruhiqLNRCwuBfoRRuWYSO
vWTedRObEQoaZrZtgUgWw78fv2OmNzqUalirZQAZC7V3E7W+2lr9et3MhlfgzfYuDsGZAT9aovSW
iTxWxyttfJLN22JIfVUXlEo23qQf7HABVxl7C5CBDDPh7SMjvsusg97e9UuN2sz360t66+Jx9/kH
W1x+V8963iw1RGrqznA6bbeo+1h/NfQxkNPZLcGCFt6bogC7daRVnGS0t2WZbRvn+ESJyzEsLQho
P9CgPaBXfyqRPCeu6TSH3B9eRBCTDSdcG+RFo8whbSDDwGB0Q7UzMsSQMhecMpEJrnjRT0U2hGap
eROIoMtpH833gr3ayL0+LILLvcAHoBclhVZIeoCQtZMdJb/HRIziZ1+EbBjbtnQbQsyYZfyD/nde
BjqagDp4kR65E0hd9fQmbh1j2A/tvtH3dNypoB2w40fBItki/nBI+90wF3rTuoTStGUDkOvObnfJ
vdQjfvxTD9gUvyIYUtg80TYAjzbBq/4PdtB4KYwpArOrl07QpA+fsilyVRusC6LZFZaW/rmqd0Pc
ke7RQzXiBaFjOBY/VRfqoJDH1JFNOaitYWHCKbHN/SMKADdENf9kdDJKoiyYyUE9aw9ePn8Blwik
YN6oEERVu+0YAig8YSyNf5JjpW0GfeYSskb6DmCjU+xRB62WoPgijBsbFxkwKu+WuBOgkmaUrKLR
3xA+uk9e4ofkHD9YPmviR4DuO+RggQEshFiPqJ+/6Ssr29zLI9Paqc2UGHq/4W22HKupdiJ7T1DJ
vn4CRHZYnFklBXQOQ6mMIGtqKnOgW/XeGDVHlkwHjzxBIrr1OYkMF8ExV/+c2urtwZZHio2b4vuW
+rLtEfkFnYBROcX5MSGLYGlbb1W0it4NcsdgqMamrkfcbDTQj+i4+9mODXDFe7Tq7kWli42s4IMx
7mobFaAYwbkE5J01Q+DddELogDajkD2fRST+bK8XxUWsqZ+tLKapjlHoIcjL8FSr6kVK7J8Gsb0w
oYdxTA5JOvldO4L3oykOWt0HBgZuVJU+tkpywuUUmODWIq0Ik7cFqPjwEbib1qaypJkR1cEmzWa+
SkaADx1R1jOobtSg3yGTFn0RgVvx749+BmM50C8MB8jS2r+J+fS9qBax1fJer41/gJQ55kMmFScS
QEemsVyBrKlB+cM4SZd2b/xgyyt32vcZ70T2UBAFvq08bbXxPCOOUVaWrC0FhtLH4gc0ae7NKDpb
XQT0PMRwUlMAktpKMNbmuABkJDEpwxiC43pzqVJfOKwlOC8WF3hUKCIu0YArw0qfDGNHS1AQiVJb
kQ0uhU4bCIepGdZQyF9yu3SQNTmtYgjizOaX0k3Il6DjwVKmjyHUNPq+g3qU5hGQZcSnJBUk6Jv5
K9S8/jHA3UNGr9a2OZgaOotKgCeidYp86qRfq8e/xwvanXl//VbY9LWVRW7zlRGBbBwRzJblNjNx
zxWPSacjZwHrf/x63dbWEJ26Xh7nCYXUNbrWyQwpJ7usSYVnI6jmNRQYZZ+Njfa9kz7YjB0N0oUy
pvmQPblMVCPzEq96NrzrP2j73litnnMbq4FKSJ7i3mBTHeDnhY5MfdKhpF55qJ98IpFfr567pCD/
N1q2xJKMMXeTBbxgKRUc5a3GqkreFfT4tuOUK62dLZC3azXTjWblNoE+L5jhvzbGMjjgLAkkMj2P
S9vjF0AGXDeGzDOsDCTxGNO6/nU3T8vqt3Cu1SxmIWULziTFTCF5NYdOYGAro0F+bQIjYhjE5As4
s7VUVldg95LFN+snuXwitqurrXt9HZt56NoOdxFby5gmVoKPGoehQ4zxoZH9FtQ8ulRcJuukSNad
XjWOWmWC7dyMaqasWzrYmzFHyH3Brpn6oio19ow4ycnXJdtL9O764kQmuCNZgluLlCOeRU39mtWu
Nv2QReJdm9u0WgV3yLSs6LqixRv5/0j7ruXIdSXIL2IEQY9XuvYyLY00mhfGaAy99/z6Tczde7oF
8TZ250ToTRFdBFCoKpTJ7AApn4KYtH2LuvMQi85pVd+u5HD3K8w60qfMOkcUmHzoK+5ENXaRBC7y
WyYzaWjZa+CK24fqsRgEmU/RTnGKljeqnFuMmb3p+4cOzZBTK7+XFphVOyoKMtbXolJgtZimZvLp
s6mIlrGSsFv68NuSH4Lp/bZirUdRIEH6rwDlo7Os5SSvWwnH3nyVHeCJPC4HdEOwpkFUrmY/3rGX
VerOW/R8ehg1er0tn+3Vp+j5Sjx/dxJSxlYNX1MQeJbJz5p32v+qwU47342DqAj4p5P8ljjuHmFs
pZJUiifPScFjNd2nG8whsHYyUXS6fm6mqsEeYHTiU4or1PrMQLuOay6VV6bLEY2tu9tbJxDBJ7Vy
FVnXIkFMUI732XJvWM+3f3/1aExNIUgCYTKEb+nsQXs3p5UCrzvWfmAEX7Ig9SQ1fVxGcLmR3sn7
5S+wSpBxusjkjENGwcI45I3mIp0LtNxvIMHy8kJwf/94nE9aYBHkK/DqNXS+ZpqgSwsPNLyxo92C
6b14PxyUBzO0W5/s+13joBltS5+tO1EufD1wvBLMXTazjAKF1HiysCEOzSEIoxgiwuCA1NIrHNSH
RZnP1cDxSiJ3v/K5n8YxnSExRTdh96WWzq2hoNUktfNSRNew6qUskxoKoZqKg/xoS4ZmiQFmr6sA
+XtKqy9leyKmqMy+ltkCpoeKUSUDf3zRtEq1tuzmEc8gKT0VweBpM3k0UDfEW3AbTAS4qc2pXpr9
aKVungUiYrS1+TpgSF0+gFNRUKIYtdnC27PJHwy1/zGX04Elr4ljbFUnwXyv8CG/+qi+ksptLSKb
BviRUFl5o22MvTLb8bY/gV8Mg330y+wjcYnmdeJNXwohsN2qobmSzfk7bZJRr0wnzZXkxO7RCNLG
oyBGXBehWQA6BAj4pzHJti6CepyQPZeTYksyySnLQWDOVkRgMBF8wmB6owYYoT4q55hbeOFOICSN
kjej2QXTj9vmcs2qXAvg8x6FQUuDJCAP1zbpOUV1rZNtbFi5qQ6Np/kT5s7H7fxaYxJT6NfYNeYs
2gfZ3JO3irWqLNEdhwSzej8c+03kV9twp28mD28kX5RfXrnoH8RxdqwH53WW1IhKJHMHCqom3ZuD
wLutNQR8kMFZLqPJ+9gqEc4zW1mfEZLcq1vpDvSXjadA32v0ndjBjtVMuw11QZPgzghQop3kW4L8
/YoR/fApTLWucrJqDi7OBATBbm1WdqJ2dk9qGyxffdDbhDwJ9Iht3q2z5ALxLKy6UStL9tpFKRM4
6MQOveA4Y16yO4kay1ac/IelcdbMSrqwQJ+y6nby73kabCWgDps1tUBgkKYOEZVC1m+hzm75n8iI
s2OVWjcViNgweEOeafA1LAVqs5YrwIIuAjhjlSoR7QoDtcXoOPnxtt0Errwb/3DNxihvC85qXTMu
0jijIiVjrs5hBJ56P9gUKOsAL3LbHYbD9MgwjuZt/F6/FxvRq2DlBXK9SH44WJZIAsQyLDIk+yw/
0gSluNzPRK/OdeX4Z3X8iEeU5lNvJtD7WKlbG72se2JIzxFZnEiRDiWIEJdJiK0g0BAeJHaYZJqY
EzSkc5Nn+QWENS7Y1DYGLoDqdWChFdK7CA6RBz8Ja/DEwoJqbt99t6ZTBe6aUHmh430pTFKIFsdZ
kkSVujCNRjwLBnoA7v/WzKwft3VSJIIzHzpNJGD0mVDJ9H4oD2YryH6Kfp+zGI2R93qstYgoO8yx
PbSpINWxFiR/UG7ORIR1NHZl17Agef6Tfly2+aZDllFFy5doME909py5CPVW6fqoBuKa9rUanCoy
vFIGvFbzNPbE/3cnwxkLOWn7TpXYwuLUUWcJmWlDsHnrjvmfG/tpYoMGclMkse6Wqq+UX/LaNTTB
lKlIBBdqKLGSzkuMUE2nOUgnY2+Y500Pl3F7s9ZypFADIPlbSH18RiUAooLZTC1SXsmR0fJFTnvK
N5jZc5YX1HUc0bjQulpfxHFqrevZlFRzr7rVEttL8yMLREHaGkjQhxVxii0Vkj6oScUUO7wzjx2K
B5WfwLYhUEyIU2PODOP2MHAJ4IIKJ9mw1gARkYNonZzCN0B5I0NYobMj3WbSIUwFSr6WYvmwSk7L
xwrAuwZF/nzwVQy3xPuZdesF9wzjuxhFDnhdG/85Nh6moOhrkI4Gke5i6mQXOeohQBtRvLMQGyoY
pUld7KNAJtOEz/HZRSR3AahZh7jIWGBafe/Nxla73M7STVkIiRzYL92SxIXZWkGrRsthnP4Q4Dnt
L8DGPDFEWnO0RWWPNeCo63P7cx+vgtykilMQkUA769+szsMaOcxz9256g8N4s5he4nl5Grfd2+2b
vrqfBNiqmkwIsUz1Y3RN0oX0WoCLjvoAaLvAJPhtGh/L/i9YxlX5Sg67GVcL7AbwKisJqP0w6qWD
lloZ72aw2t5ezHr8eSWFc79KMVRmi1oIovceKR7NC/f0bnAYyqryKuz+X73NV9I4qwU2lNlqZ7z7
5H2wB175CSXwrzozI9venh7EDNGr9+1KIGfDTNrXRo0JNrcfz0PXOy1GvRQqsiEiKZyRGrpikWUZ
aVrYkNI2HP1V8oqD9gbaXlQZGydPnejXLDLQos3kLFc85TGQ06CIWroPgnM0CfKOAkW3OEh7NWzS
LGGek1jbUQIhXZ7bIfkVW7qgICVYCF8AL7Q0QxJkRkBbPizms3D2SbQQzi61YZ3HaYJUCm0fpZwC
tOubkZQ2hh4FpnY9Fryo2x/i7as7W4z9qCc9vDID5QYb9n3kym8ZhqwYnJzySl3lfPv+CjTP4owE
WcIF7b3QgaY+KdE+V15aEQ6ASAT7//WaQsWSjAKngxKvGj9jNA70W8JJYaZMn3zH1c5xlmEEpm2Q
t9i5nDxq8XYszkFyRIs+uKnuchS1wwBsj6Lk7PrSdE2jFIBnnzABshQpsJ7g7cZm9WMAf+VIrnfb
5dGw05+yXW2SE9qY/+bELjI5ZaRmEi5jCr81VPcDUe0q26iBiDFwLesL53GRwjmpNgS5VsYaKpXN
4DKS6NDrEGukToY2hGED2hfv/4FRhH3750O8SOW00Zo6FRl1vPNZDmxxWyfyqdf6rEma4Z3f3si1
eaQPa+QVEzet6ya0wxZfzSfrNysDIren28pD6ai5bf1JQYG74S18lR5A7rW9LV+4x5zKLppSmwFF
uPOf6ghjjiheIx99QvPb9GdAASj8b91fMCZ/WDbn0tBPmur6hBJJLle2lh51+neO5XKMnDsLg142
DROv/jx/xwi71gn6mNft/eX3Ocdl6K0VV0apu6ZyjJb3pf5y+2QE15p/VWbGKElBXunuUIaOrr90
WeiH4KK/LWXdq1iWpVPM+RgytwqiNGls6BJqf1lol/GLOv9apNAhsdCrCCTxj4YqL0MKamk8YZ8G
N97WG/OMlsEDK/9pNsAJgaUAmjRRt/n6i1ZRVFTHVAWj/9wCJ8lYaGSg1D59zZ5xu3ytcMofrcvq
z8Z5fK8F/b1MrT5Zj4s8Pt5YUNKpQNeJgkT6GoeoLfpK8RYpXh4flSrzb5/e+vvhShr3LFKqsYxz
DdZDA/lt97P9Pm4A/OglJvBv0anlp/f0AVTaDn0TZmFXzeSVaM4FVIshxW2AjlNWkmN9xaWTO+GR
SS1OonH21ctwJYzzBFU0q8WYoO2zWQy0eVruWMSbPjM3t/dTJIYz/bkWYaZzkdHEUuQAOwCdW1u6
iSx7/04M+4yrYCRrltmiJU5tCL5b4VMEBJpekDBcvW1XG8b+fyUiryaQmxIUcirJz5d9D7aTQt2b
igjh9Q9o1y195ww5rXV5KBM0DzA1aGe0KzKq7gXAmaM97XUQhDPgUVBRnBkCTAAGInMnQtoQHRtn
6huw/PVagt6jdm582udns1g8SSsE2rH+zLzaVM6WzFUuz1aKOHV04jtGG4s8HIY8GLp6IwSCWfUv
F2F8p8mod0U8FQreE+pGV+5nMa4NuzQ3jo5yxqOsa5JPcgAJ+Yb1coeP1UE13OwlxS3OkDmqRDOe
ImtMOaMRG20DKFu8MWUDNH4a2Oj0s/Zc/licFplmaSfsXBBYKZ5lPTdzqY9iCGTghpGT76Onbs8S
Vc3juC0Ftl+gh5QzH5YVjnFeIxFsLi+aWTi6vOs6KjAeay2XqnylGJz1oCYYMaIFHiYpgOjRSLXT
FWBOK9r7cOl+9XL0WyfBnTX223xYRFeAqfgtneHsihQaZSJFuAIs0Qj2XGDodHhyVO8UqdTJY11r
ZmIrJw3Z4r8qgF8tnDM1YW8YpTbDpk2Do6h3iu5pyeO/ssyUtyQySQ09wN6qRg7IuGFjLhhzqobt
bTEC68wzr2shTi1mSY8EQzjDs9rETtA62iJq+1xXSN3UAV5l6KrGqQpIdAZaN3A0soIJlFR1YjV7
y4Wwyesxz0UMpxThZCkjDZFjqZXSTrpHlR4yIKvJL6blmsHP23v3P2KeizRODdJSJoncwuNom/57
6yzbAvn8YDfYLGeavI/+eEz26gPAzBfRlI1oPzn1IEWxhE0ewNzLkSs1ILWMdafLRQCwIjGcn2kz
IyjKxkByNrgb+t9zsMmzv0mLYcT0/2rGp9eFSYEgCIZft5hQ7qi03jHl3B9IaQ/1ZNm3j0ywHp1z
NB2ocQd5NPAUk+5S+pInZ33++u9EcI5lhP5HcpzorioFWwyoeBawneI0FOXG2Kd+tn+XfeMC0SFC
D3I4IPer3k9/iBYTV3lg3azaQdTNKto1zpuY1bw0VEHqXM38dtpH6Y6IwBDWY4zLatgnXEWJljVg
SNFATtFoNSdZhtOo92fBwYiWwRkHTIHT2kLays3LyjUnoAAGgavJw+8wJo9VOu6MJfOUOL8DPbk3
VdQPZsXBwKJrdtYhkyXXyvR9qvS7QU++0qxrbVRozuFSb0oDsPpT97Pui3s6Dl9CiphzLPCyzJst
qMlPGaBdlEi6V7vsS0SqZzOJfZpY+4SmiS2Xgyd1o22V5uCELWZ70sCJa/Mkt7AbtFy+gpn6QMbq
ZyLNd/ISObKS2bWh7wfj11wWtWNkyhkfdxwqtXQFuyZQM87GAbZ9mmYA2AJJK7EltF9Z4bnTn24L
+R+RxOX4OXM2hyAkC2K4IQaL19rtSdsx1lX5IGp4Wmt4R8xykcRZtJSRH+UZJIEnfmecpHtwlKLB
yniTvuvsrar5NbD4VOSX5/fMITvpWbBUgRbyQFGWFs/FEqGdklX1Um/aNrJddPYS2hmSDzrCFitx
0CLYiwqX/+PRQJF+sFhRnS/xaaM8jz2aB/BoIL7ps/RedmAAsegdwmbcXifTi8/m6SKMsxkDYrNm
aZDmjqtfRtw78fyaz2cK7pdEEOuKJPGmQ1Uauc1UzbWi09TdldauCg5h7c4g27i9pvWju6yJMyBh
MYxNwR5CRd15WnRXascS/Ay3haxbwosQ7sIZZGrkxIQ/pBPKXDV907VSYAmFmsBdN0qUONIUpKKS
XfQTPdNOdxj9+si0vnJ0QXpyddeQ8cIYgY6+P74cFRlW1MQEDY01etAbPB4l3bIrkRasbtuVFM7t
SiOgydA7ifEvvfJma9q0IRHVN1afqVcyOJdLjVQGoyFWMuPVzXB6A4xTk00PmtgOdMaiK7Q2vq1i
pAwBM+ZYZZRVPjrFEb32WjHhmfEfMqfhWPihp5+LQ+v2AP5IvPBe/6t6ykUmH44NSwHSpAQ6bmRP
JH5OqofJermt4evqdyWDi8ICuJJIh49Eb0+xUzzWNtkhQYPkDJ76QrO3fmps3tLC3ycEqSLvjVky
UbOe98OR5V0j1/oZH+OfCdioAq/7q9BcvcjjLleRKUuhqgMsnzq7spq4S1BvrH7ybu/iej+RpoCp
CU07n3GPwkCv5gwdIvCZf/ok/eadPJKDatrRu74B0tKW0eJmjoKmjWRjPmX7/lX0EF69dVffwFnE
OdIVLZtRFyPaubZeYn0rWORqHfNKAGcNMTIwzrKJd07noxsaF0Dz6g3aijzp3GzNRwttPnlkd+iV
StFuK1oe+/xPTuxKOneUcgymo0rF8nr5fjJB7l2fFuVQC89y1UReyeEuuhIW9YIboblZ8xXVKHuq
fk+iyGf91l2E8Gm8dOjGJuvwNh78+jv1wz1mVu4pdg60eEL4bcHO8Rm9wZoGEA7BwxS6YVf61lJy
dzbfgllgS1ad/9WiOLM/d6rRgT8GPcotYozo99S/xMFJ7d+LWODGBKrO5+/CJZNaK8L2de1WBdl0
/DddG1crYfKvXkBxNrSWVcMoGvpBSQ45FVwlgY5R9v+r39farJLQfoK4Mw79qp9cRek3o9G4t2+s
aJs4iyCbRZhIGYoxvfrY0CfD8m///nri9mqfOIug6lYfDwObWHVB1A4YYxRWNbt3DR+gNS79KYIS
Xu9ovBLIGYFQIW0+K7icaEhGeSlz41/hBvGfn/uTJIgwRdeGMwRmpYOYmHlfWjbb0Fp2la74aak6
+VKLgsDbphVjVx8Vwkw1FQV3vOoZcBPS0e4PegLNztYQjM/c1ohPJOpqOiadFeLFRYvKayxjk9BA
YAVu67Yic1ZgIVVuJTXu5txZbt83By0CpUcW/ivdVmQu/lvmsdWAZQAItvmFTu8mjQQCBLoGdPCP
Z1I3xpxnFOaMsVSpPtIQW/3EbHTliBCt1vfMQHO1qVFd52ELOlOejB6k926SfgtKP9R/KH+BWaPK
GIH+rwhuNV1FjJjU0Oaq8GPi9+oXgS1g5/rZP18EcDYNORuznU10W3Z+hQIEtLjb0i+92x51eDXL
E4hbv50Xcez/VyaUNhqoczOcDqswThizw3DfNnwcwK04ugBn8Upfcoe/swkXqZzBI5JUZWGPgxrl
1pMAy1Wl9H6SW0cqRtEK2Ybd2lDO1vVK0NRpBZsQHY0Nxrzvi9f5IdiCS9ku3WgfOOOjsO9n3Q5d
1sfZvErFLMSgwT6Ekvyo9aFPG8DIlJktd4nXLOaxlY33MMkfayv7fftEBQfK52IWMuq5NsJu5PM3
TQHQyvwWGpk/poIaOFvCjW3lJ87Hqmnh3VuE6vHsNVl6auRx19SSI+fFQ2f2oCyqjpirEGRG1mdS
LxeQx+suKrXPKnacYECxNQbls9GBh++0mN6A05QxR1k54+uc2/MsMGXsbt9aMmcrs7SNtYZhbnbN
ozK+jqI4QLSlnG3J2soKTPbymPqvVvzDSO60WrfN+hgNj314ChcREPb/iJ//0VN+9LwgJAc6NzoN
o121A5+fE7mdbTzpewV41OXrbc1cj2upJVNTUWGFuScySPeGSZlMzNIXCrqhMifXzmm/VWNQa2hE
EHWsJxoABPhfaZz/JHUYEqnCGGie2ayYGu/jk/JmOqyFJvbBGO2zqZTbK1zP+V4J5TSEwDXko8aM
d5DYbQV+2uJRz7etjvdcdQxTNmP7sMSi5/n6nb+slVOcPOmnMGCDxZIJFNX+rRx9o3osEuEE02qB
RlcBe4RmLwXIlR+9RQWYgEDtUPJknGymDw5ulKjzHWguTyLPtGq2L6L4p11ctGUIGgCWcui9qC6c
UF38Xs+c20e2unVXYjilJDnAeoIGtQCMt4cAQaa+htkQEUqcSAqnjFmfDSG1kMkz1NpOkv5Ig+iQ
Gceyerq9nHUN1A0GJGESZNk4zzp05tRKbGx+3rMSWrwHDMjG8MVjhusX7EoS51enOZOyPkTkKD8q
kcMClchH28T3wYudyQFUIWNrEFjgdYN1JZRTQDCgqJ0MthB3HOfnIaJov8LzJVCccECBJZ2+N6Nl
G/B3VrlsJzl2qlbUm7fqBS6fwDtYqwvknmT4hKg8zckXQ9T6uq4r/5wg71gTUAZIhQlcjDZPdkT7
btYJsbuu86elF9Sp16v9V2vh9DKqgwJsafA4y32xmz3WMsTIm4xdvgGOYeWZj/Wuc7rats6WCERt
/dV7JZwzlrOSF6ZeQHjrzR7GBn16J/9kbQboVgXcYCOykusW5bKxvJUcVWsgAdocewRihuEZ1lbK
F5HfYVv2KUi4WhX7iquA2qIJUWvM0OO5o//QfZaanVUbLcB+tE32IRHYL9GNMJg6XckrNbOPm+RP
Qz3xiRt7kaveNV67azbAthJEXyLd56xLREKamiqqBVNxj+lSW50eBfZLtH2cVcmJEk1DDQnZTnEk
u3qK/M6enNm1DpW4P18kjTMnKgDOIyNCRDcB7CAFqDRARg693+66U+inr4K1MYW+oRqf4FSmuSBZ
if4nRgjCjio/hV9+TA5Lu0S4Y95teQJ959Fkm7yU47THWLuS946uVDt1fKfZIEiFkNWo9aLwPGgs
WF6iKiQQ03pDaTONB+79Lj/Fjul0IOIybMMv79v3dvsoalwWqCM/Z5kXfTOVDHrDbE5yt8kNUTzH
9PnWiXEmY9G0ushKzLf/p7Cd3UsO8lh38SbwZx9A5xvUq3zyUP1VVfZqTzkjEoKgtAo79NyS8E5L
7pTyLdZFKJki9eAMB6KHSRoWRD6glB3Ub7G0oZEgvywSwZmLXlFraeyxfWr8JQkru5JP+SAaZBL4
S5OzGLpSlnlloJyi1l/HbFsAB2yRT8G/dMv8qIOWaHOgx3DLkfFbBqxZiSF+1QMyuMCBCFSOH3Ew
lzCWGGicK6WJk6nfW2sjd4dcB4G8KTC2guvDV7EBUpjqFcn+dBkY5ksRio5mfdjxoscWs79Xzmnu
qkbvMujxuF98zTG3GWigtqDoe0y+MywZCgaQn7et3qo6GJi7Ng1Ul9EW81FkTY0slDUk0FvtUdK+
LRhlp9JvSkSQzKtm70oOd30qmUo16dAMYlCMdbXfCmWvWY+S8ZhL7iJ7xvhye11MjT+Zoit53F0C
jG7QTQV6bIY68iSkAuKMOIOqnrRwOhR674SGKhC5en2vRHI3q0mACNpGzApRyW+lcj83zT7XtO3t
la2HMFdyOC9MJKOW6wRjUuxVyWYCGY2PAZI59q4UEoEIFETlagQVSl66mgWI32lgG1G7L6bJnqxv
EsLsNi82k0o342LYSwQCo+JH0ya/B9J4fVg+aEa9Uc1B0IMh2GaVe4LSkkYWkv2o/nQ7KX7Os2Ok
vt7e4tWbDnQqYBYzOAK+0FcnNFOaDj2vM5zXvLc0wRLWY/krAZyjLBAVFr2u/yfJGuwZvheoFTV7
cWR3OAH7VBD2ru/ZZUHcLY8qfTbCDml4OBi3IvrDBOaRgi4CC7luwK7Wxd3y0gqVedaQINM2wEXv
gc6mvelevTO2wEUHU1v0SwQNvq6el5Vx91yXF1UaDQBqFjF4wKzYnecKHcqarVqSe1srVl2NKWuK
DhONOTbu3mlRWKpdA5c2a7ovRcZ+rBKPZJWrUOOx1pXft8WtWsyLOP7iJW0YqDNrUwyz4DjFpSsF
5RYFu00BWM2iLlxZk46pOgqK0KsbeiWWu16NHqPbIsIRZpqXqLaSLXZubcXDWqsqeSWH83VybFmt
DKoIF/hzdkN3aa3tl6jb3N7EdWN5JYZ7NatJhNFYACvjfSk7DEQoQc8j0Lcwsl1tRFhSojVx15oM
0jAlWaa7i4YBe3nxskb1g7QSLGpdjAl4VbRqyhafhg4NqyvkAooYl79SCy2/sS0LWfdEQrir3GhV
p7YJcpetB2ILp94MdoGuVJvNK6GR4xXoIvfCfNXqkw+wdf9dGXebZSlIoqlBzkHbZA+FH+zUxR72
sg9sXICaYmxKFYSP6xbrSiLntDuzXgJpQT4A5Llg0hyAqspyEMWrNfmGTffdSR1tUeF1/Y5dlslZ
kqiYTKnp8ZYogxoAILuqMcCr+yP9G54KVb6sjn9CD1VtISCBDUFtlLBa8oGco3sERV6/m07FJjqV
3u0LJ1Ab/hWNLqZsWhoLufVRd+VIcSjtn1VVFxjHVQ8NMnNV1dACifrIx7A1JElthDHCuzwsnDRC
5+AkC24Z07VPEeSVCO4yA3t8pBFJMOZbWjik1p3oQ1uC0lf7CbpbgW9ZTw9fSWP7ehX6h1qHnoYG
9ZfWMxp7cXMvuQ+ewz07K2gHy/Gpb7IoGcGM+a01cpdcAQMtIJHwGERjpMvaWYdt+4PR5oBmVRC2
ik6Mu9q61LZFxLBvLK33ahVg22pmvNxWPpEM7jI3s1HIOnujz/GyT6rhEGiieFgkgru6NOraSJHh
HkdJdgNz8Zu0FlyhdZ910QUe3DOIMh1cuIgOzbL5mcTSe17LB2oi4FiCL6qSOHKUTbZJlLuGDF/y
RbqfpkKwleuG8eoj+DhAWnS8YQrdbSjaKtD4uFF2xavuIdJ3Ghskpe+iIJUp2w1l5HE/QW4e1LWK
d01tPknKr16/6xTdIfrrbSVZtVCWRgxwvODVK3ML09Myq/VAQ+1lAER4Yw/5VkUp67aQdeNxEcJF
N7Ma6+nCRtrq/rxUe7k4F0AaWwbdMbPzbVHr24aF6MDjB70Kp5FLVjRG+aerTy9/jg0AfvI2OpQZ
KvwEaKm3ha2v6x9hvENRMqkvmwAthDKNj5ha2i2W+sVcjM1ilgelqN9vixOsjfcmpTKGYWGhe2GK
wDM0vJWFX+UveSzKTojkcMfV98lc54MOP0leiLGRofOtsRnN59vLWW/usi7bx7ktc57rYFkgZ6pP
cnqXNjijLzqYk7tD23yNkFFS5Lek+nJb7LrGX6Qym3btW6S86ZYaZtGc/DJ7sIr7Uhe0t6yIoNoV
Ay/b4CsRsp5PUT6DLz0byKnM6WnKivuuSxXn9lLUFfv7QRDnRpQaFPNaoBM3nLvUntriTAO9x7s2
NJyIRH7ZAgNcfqR6tDet7pD2wyZHl57Tdy9mrW2UfjrlUeqX1Pqlt/IvcwAES5XAudbysQnNTThX
Xp+aTpaNG9Wqto3JCH4jBw9mLwhlm6bl9xRUbDbomx5mzYwECxStj3NhZNAUpTWwkUrgZcFzXgpq
mCsX+MP+cdYC1ITKsMwRWjFRgkjCerN05RYXdyMl1V0yN4IIQ6AXfFsCUCrKvhrAkFO11i6p6n1c
yd60KP9SDGfT1VprMFEOAmi9etTSTar8UnTBxrGN4bwTBjoMWUYzh/I5J5T3xOyQDIOGH5uduo1P
6Y7B9oh6YtbOXwfNj2ooiGzRjvPxIsUGsNFbjRJ3NMq7JKnvwcIisOFrZ6Jj/FHTwIWgAAPoo4hQ
keagQrgJipUKHRzn0rjPLRGarkgIZ3OKQp+qumMc9/Fkl0B8idUXcHP9y6Wwr7gyO7MSpJ3eyCA2
nw5L82RWL/PwctvirA3ZoDn2sl2caUuUdixaHTdy3Jd3BtDdAWnnNcSpDt1B93oXE212+ZQ55aFz
wC96sM5iHDjRbnJWryV1VUuASHbVbh9Y1B6qyJZSEXSpSApnezQlGLMJ/G1uFh/T5mfUKnbSiupo
awboejs5BadFDhYzintU16g8RZWtkBeNvkXJTjP920fHTubTlQWMGIa+oOsKX7BR8trKuwknV2au
FD4Exfcse0oU0Rz+6pVF9YQYqKKA+IJbkVxMuRR1Kmxctw3IMZT+/7sIqH75fX4eb5oD0pYwTG5r
anY0fFcUQZTFzvXzPv2zAB4SYZyb/2uk62QbRXcJlLuYzrQ7G8mblf8FR9CH5XCxlllNaUDUWXYB
+WvLRnBQtMIfDcP9m8O/LIqzchIqwo0VLTANRhPZs9R/a+r+FXPRO2sS1Z9XdfrqhDhjVxWDPhVy
I7uW9NSA3TB9zMmTBrI2YfV29YpeSeIMXoJJCkLimLidEYOJ59UaX0uhgxAotM5bvEGVZPhs3Bsd
DU7G4quyiORBpHKcQaO5nC9lrRB3scixwQiSmlmeSZ3SADZYRDxdDQX+W7Qozri1dVjLRQmvN5Hz
XJ/G7OttfRP9PmcFMj1XFtLBeA7a0ex/kVDUfSw4er6RzugkLcG7FUrWxrYa6PZC7ota/4v488rY
8O10bRwWelRBStA8TOgwo8+3t2ktuXF9/fmG9LE2urIOTNnt2+CoFU0GZBTJKeJ0lynTOZOHHVGq
owacu8kCOkG53JURutNvf4XgwhqccWgoYIUjE1m8qG3ei0XvQRcqH2USPIyQZtcTKMxuS1z3Rf+Y
I4Opz1WkYraxDm5nWD01RCo2CL2IvpLEAK5TJ5Ak0hPOREhDk4wYtiKuhL5Oo0KYR4AuGScC58r0
+YbT4BvpFpoYgBCGkRj8blf43ZYBzzQbUTy8hkn7QV84SxEkQdYnAETANLpbvsRbsm221C9RjljO
1o46nbd4/X3+NAOivkJC+98dG2c1tFZCtEwJQdby6zxh0mBwG7IdaCNQyPVDMy1dkSkbUudW2WWz
VZtTDafYd/agW2hfgTNWzULwUFpXw4scbj0WCAD0OjQAoZ58n7rfdY3iBuLJCR06tzduXT0ugjhz
qAxNqlioX7lT1u2GoXPLqDsTGvtxGh3kqnbicXlTeklghVf3EcjTKqEs8OP7uWNTTYrJKGHlpfsK
EP9mddfGomEJZdV8XEnhdrEBNeGozROMpKWcCnWA36eHXtkNRoU5vWx+GEn4BNjLR2A/buTMqZvi
rmmnO73p34wck/md7Fh16khpe4ii4Jxb1WMs1QcCr5fVir+U6Unua1jFLyQWBUaiLeJORtVmpRhL
2IWp3jWSE8qHatzePvy1agYgfP85Bt5XRUHSVNKI4Cs5mihm9BvJZuBokmM8MdzNFq8XV4jyIFgY
77pImsrBNMoExcPuqDl/5nPuU4e907UDK1qKG+yZ1f5kBK/WycWycl3PUjwgjEmqt1JBUqgT3FfR
mjhHBRa4ltYV1lQS+CjrLQV9oCyKLNZy/R+Oi3NO1RhlZd9ByugMrvLSA7c3RalXRgVU2ihb+iDK
Dqw1wHyQyNZ95Q5Rk0fAXKTEVbTABNKWBBzFyCfTbANb9wD+ZtWe8rl0QOP8TKYJGR0TcEidL41E
FAuwy/r5DC2wy1MUExW+Ay6lRdMBpoC4c9Lf6yp9BmCyoy4AdLGjuTprfb+5fTtWzxToPrJKWfGe
7y4y0iWlARjggVMznWgKGkM5RnJRr59vy1lVzis53Km2A9Bqmgghx6ADhm6K3EATcTSun+OVDO4c
KzmQ5iocIINY545MXlABWrcpbKn3xuZ3GvfoYKQmUrLEkVqA5uvxqRmIYEfX7c3VZ3Avlnk26ECG
XAYLSnnO0ZhevZupPfuMA+j/cHalzXHjSPavTPR3zpIEz42Z+cCj7lLpttxfGJat5gHe4P3r91HT
06JgbmHXMTGOdqtVWQlkJhKJzPfoJT0bfuCLmvvXpkFsfSGUO7ONDoylkdHLnqkAaVgDR0l104Jt
MGqcfiNt52nZmbKx/B1gC971rV3PoheyuRNoQIZaYIIURSl4bLNnTnwoAeTVAwOh3OqCvuT1+LCQ
xh0ZpcFGWkhE8cxL5cuuvmFbuh1Bw6EDLC3xx+MvAAYslha1jc/hYTKlrC1YhFBO4s3YqadBnV6u
L+Gad4CFRwXhEMD/MZ/3WQTpeotQHVWbPj2kwO8r99c/f83Ll5/P7VA5DlXaTCjZ1ZK6k6rqkHXk
MsnC2sO6HriyoViMWxHfDFSrTawHYQZ8zs50hshwxvL/3xGGZOpDAudcWtWAg6owFU+ZKjekeHWx
CyejTzVhArNey06Xkrg9YRWVMKwWKJ5en63cM4J7LbzvwliQm649w33SiNsbrUqa0aAWrkbwnvio
7Iz9/KxtAaJedH9Z9Z2lTpzvmNUg62mKF5D2YGLACdeXo3HbgkZ5o72g72LXHgchsvXsHvyRtpDJ
v9LWWgqORob0SwWRQhM/htFZ1QNAye3sJnBSA0w98e8JJn2vm/xqVFrK5Z5h1EYPhwLQYcjA2md0
JjvzeFX0Sg4EHO6OaGkFls9P0gyKFVRow4QHF89B9TTqbwJ11l0Yh/SMr2Xhdf1ziEAWIhdViitu
4829gymq705zrDzLIW56IMBpzLf643Wh6y7wIZN3NtO2cm2uveHruDqq/cmxBiJza91flzOb+M8m
8iGHc7WxMSgFvTIWL7D3aZr4fdh8iQrlTgeGt1QxfzIVgWrr+/UhkvO6tmzVsKKIIzEbDwlKTK0t
4r0S7RjnbCCrTZMmQJGPNDiYqtJVJnZgsahTRaAJ36CDRKOQMAeqelJ6soKzQXbXN0dd3R1F1ZW5
EdJAPeCz5VFlKq0uw+GkbTFmCiAY1cXQ6THz0wvdZj57k/zOtbz4NDO+s9zRMgcoBDmmq6KzfNQE
l5C1KWk8+3x8He6aM2VTr7FqLgr2cuRgYHorFYBnrYd9HYJ40TScvsNUR4gZ2E707rq6pQvZ3A1o
1CIy5jaWAm3/+562KN83wPYUkcOvcUd80nHe88WNhLJU0iwJWbmkzAAIG8Jc+2Z67Y7hNjupm+4G
yIRgkqSOsS120WH6HWDA/vVtXz8rFrpyAUc2ejrKoz0HnPKUP+qn4mx440tQvfcrz4RPtegxeD1m
L2RyAUfJgtAwYrgMXB4DsWBZ35D7FvkrONX3tmDwYdVxgD5rI+GyiU64qEPkMe6VgM5Mj5nDtO86
+/36EooEcDHGnCbWlQxV+KpJXVtWIgecUqLmrnWT/NCCizKqFE1sVKCFiiEm9UYNt6lw1Hx2qZ/i
MxBTDYLMDoj4nNknZW9i+DXEmB7GbP6YGTGG3XSTgXTMV3x1J4QYWtVpIY8z/0Czs5HmSFd7tE5G
UuzHWYtmDRE98er+LMRwFi4NbR6h41oBtC0qj2W4q8NOULIVieAM2syqVo8kCcWMca+HW7v8ft3E
1j1moQNnxB3rkjqKEQ1n1LR0M3wJz+MLkKpRJ5G3wpiwmhAQIFMouoEGK5OTZocqRgC0BlfbrXFQ
XszNdJSYY6APXynd9Kbw+p1207yIQKpX7WEhlnMkgroTxWANCt8Sc8cKD8/pFzUa3etrOXvKT1a+
kMJ5kmV2dUXmVpS02dHptZAvpk6cMD7a48Vo7hTty3V5q7bxIe+nadFOG2pWofupHe27Wu8eNGXy
r4tYVQkXMeCCaiqA1TgLD4pAImYKx5UP8S4+hNtxM49u/ppdLORwZh5LeVkDt2o+KzAdfwrxKDLj
EclfNdQ9ECKccpgppAUbtmoWC6mcNTa6JNM0g+1LUXDMAsQmo7rrM1GFfbWuhC63v1aRM7+iSFo5
K1C7mrULDhlwltWv3UFB63F+F9yIyHKE8jhDbPoowhQx5NUbPHfj+I+8epfvWm9uhrc9obx5nX4y
fM2Y4ZtttJTxk76EmVNcW3ge0c6NJ70AZ83Ltv1T9BBvZ9dmj8GX4ChGCVpjWESHyodc7lgJ8OwZ
FF2LRrlLcUP9mDpl42h7++l2xJGfeehA3SGZrEUdEqvFsqVg/nwhaB02ZZwv8gHw/m7/BGrQM+qE
lie9GRcEAD96CvziwUhcUXPgagRd6Mx5ZJ0ZkRmEEJ1bIMpoJXcswBCKY05Trcfrzr8aXxaiOKdU
MWBMaImoGaWAa+yCi1Rrd9dFrD6ILleSc8G4yajWUGxh/qK8vLciPmFeClALWFGXAksIpceN7ISe
iXFgESC5yG45v7SCSCkUPGJ6ef41Ts52ckY7VY6DL2gFkWZ1KXHeYcQNh57Kv4iOTaOWLEek0XHg
TRd92F5fx/VjfCGAUwUzSgGRmxz4xAXKt8XkkB3dysSfF7DeWpZwCHf9GmXKNlGIbOC1n9u5qAlg
deQ9ZMuuckLJdjdTXPwfik6r2aOpEcMEaryJidXPl5kimbTcMnHONZ6yYU5xmKBb4xT78XHc/ZJ/
LYRxRh+XZlGZMSqQTC2BwKG6Rlb5+lD4clX71zdtzSgw16KAScBWbY3PiqsU3qWMcxSZLnJ6X4po
EdaOt+Xnz/IXl0C8QeVp1iPZCg2ABGzN4qbuBCqs2t1SBrc3WtMWharPFZ4tDhr0jHoAq20dDeDF
+blgruitbV0nvDZptiYb6C/4rFNAI2bXJVzWKm/yfB/Ylz55vL4tqwVVANzhpmKj1VLnk1S9KIuu
Qz/9O8C+Bsja0qePM7KkmH9+9ZK8lMX5LetBwVFCVczvRD5RO3+cDC9WIsxOdMEGNHSnQntsxuot
G6Rzlsp+nHSX2NR3ZV3sBXqvhcPld+HW1gjrOBgUFHeZrx7oTtkYLnmNvM4ZL1XsKO57R7Ds0I0o
/Vs70xaC+UQWE+gj1aZMAZnaAY0IDimfp+Yrk3/hvr4Uw9WhQqVMu1RDMlsqyt6WMjcXTtWLNOFq
Sx3LAUM9u7Sponm7czLMqFrPVATcvOoFHxbK88j3MQC8YxsLNlT6PqvKi15Ht10Qfb1uEQKD4Nnj
iS0FRpnhcI4muo8GBSALAZIqdd+0sa/HRHCIiRaPiyVtbmjZpCJeZcWWtbLbTakjFffGILrVrAbe
xfLxMT6OVdzVELTCfBskN8og8CTR53NH44CO4Fqapyuy9tRbzxP9fn1fRNvPBQ2NynEcYVLAy8E+
U6JZp9iHaA+6LuQ9J+Gz+qW7cOHA7iMrB8vhPJyEgYrEYuchMr227Pdyox/GeCBOQDQVBFqtSxTd
wwvDfqrzr3XZuXUMThzTxIiRXE6XuBc9VwtWgJ/EMQGqmUct/CxOvpD6QUt+D0TNKv+L/mhkNEDi
PZ/Pn4+aptFAFjgiHCZ7diNdZiLm5hU8aJqDgfP5frHpj/UTGJlF58/ag5epfgjmtjdDWlBb6KpC
vmNign86xn9eu0VvTuur+CGI2+GxVxkZgKnp6YPlpnV0iNXhrEzRw3VLWg8j6EdRLUNVkC9+Xsgq
Vtg44t3aS9Tn0viBVzWnM5mrpInTj/fXZa3HkA9Zs2sucp7RTAAIgwljz5S+FskNWg6HdDvZ9Bfy
eSAe/KUSF6qqssHE/og0ZKzuIxyWgSDyrudVCwFciBqGNEmCCM5XDaYL2pZN0WQHW5Kf83y4kQoA
IubNiRiWawftLiTj73mN6d/ra7luHh9Kcg7A8oK0qoEwk6jtpiCjy4BEU/TlL5Q4l2vJmTs4Igxg
E+Ca2evpdjDsfVUP3nVNVltqljI4S4+oHBl0hCrdBimGP9NsBF73xfQ7AETPiKN+ehZVl9ZPgb+W
7/3quzBFWZFVtIjCRlqd+ZoGYryO7gR6iWRwKU0bhzSsAnT0Mj/Yys/aU7IZeyfbYsbY110bTF4e
qPeuCxWYxfvb00KvZCpZ3AfodlNGdRuBOygui00SxQIXW61iLfbsfZRtIUdPgpKGfSB7mAxARZBt
rb3hyQ+tN3rZJt+KunRWizomUfE4bhFMnvMDVpQmhoYLGbKCZ/MyU7EkGzAoxk94r/bsQ+lPM3y4
F4NiK+8Fuq5GyIVo9XPUGlQ5VPNujpB4dTSsoxXGoJ4+Tt0rUEEEslZNZiGLcLIaGX6AMrzXkLem
eAYL83XzEH3+/PPFttmM2lEw39A6+84Mz0rxdP3z1zBHgfT8sU9c7JXyuLRJi+wtqNN7WgY3Rpv/
DnTVfZmE56QwvTqud7Vh+nWV3o+S7qllequXmEtXh9RpC7rtqsltrGo3FWDbosJ5jNUzaPEFudit
xwBlSMYSZUByMobNUIEi4RD/AhnJp2XgojNal0q5GNHpGaYHXTtjPPz6Os8h8af0b6EFF5YnSwdL
N5q0UOPUN/Rg+2DJxbOQKAdZLeJiAtnQZdPC8yBfGmvkyZyiebRN3s4UMWjG+9adIpdtjcQJNuAl
Aq5sCDhx0aVz/eq9EMwpOHRS29g6+gCzzO+8/llz8Vb+KvkN8D0jT/GVt8gXYkLNnvzTqmo22oVR
H0ZtkQvYTd6XNmvQ0l97nTf6DAhe1i3QO27SXb8TPVCvZxELaVxcYVI8apKMECrtjO3criW5OvZx
JiZEHBM4/mpFENw7f+nGRZaJGale427tUbo3o2NOT5F26Ydtw04jOyjlfUb212109ShaSORiTdT3
djXEsB0CUIO4yDB9pTnhIGqxWw1pCzFcxAlaK5isGO8bTeSnyaPUP15XY32fdPBioG/bsi2eWiFB
/AcXG7JWgIJtopfEy0AgaQCbTDlLe0lQBnnvS/jJBj+k8ZenNKK50dfYp3AIPUBc7WkDa9BNl6Bc
QYt4M2TaXs2NfZ2Tjap/rSq5dsaK3jZs2CkjcHzjzNXHdCdLjav02UWx+oc4R9/0JDeXSg1PIKYG
X6nl1gkA+evhVEX5ZdKnrdXlh0SJ9zbGMNMecDix9QqW7GNVVV6bUIF1rJ8UC0U5ZzMYRlXsFpMA
c2dkdi/79kO9b7flA3KkeN97/X7YTj74XI65K/L0VdNcyOZcL8qVLJl6nFJV96T2spupGLIPKoHP
rVrmQgrncrYydaM6gAZBTr5YreWkGXUEtrl6mi1EcD7WRSZVxxQ+1rszjG/uJZuwcjCqdsAsykux
ARmnqzyQH9fFipaPcznalVOlNxpsVJcdZlXw7MLJR02gnUgMd1Q3aZdRvOUhHLPSmdreDaz7QReV
UkS7xB3VbW7FWjvPvYxdc6uG9m7K4u/X12s9e11sE3eaZXo7JcMco5J9iGDfnczdsMtBq0AxEOcC
881V3ux94kveKLoQaCL9uNvVlKDdI8fF36Om9TC05KgZ4V2kkSdbV+7kLt1qJYQqSfg1acc9NXtH
LuoDybQbLS5uS+tNkob9OBVOWugPelI7cgXYOG1kjgRmOrOv93UX3rBg2A9ye2wm89Y2zVPTmxfc
TM8xTTadPjrBCDJhUJE7PY0qVzUAoVMnz+j82ClJ8HtPlV1LGhwTJnGysXwMlUBgTOs3lr/2AE/h
n1NfkzEiddKf7/wAv3OjTX0sgRhbeLKTbkVPVevGa6ByYuiqBQ74z+JCJmW0pJgrCOSzpJ374KJS
wd18XSV0/hsGurfwf84PlTGSQlIitNNnNJdjXpW6sUu28gb5GsbeRFFTKI9zSIOFoSSZmH2ZT8Jy
g8wTcNDTvXqZR7dI7zBBlrsKiAIwqb8U5BZxMAJbahhqYDMRieZLL2QXeIBJfKDn6S7cku3ogYs3
wvaFaJHuj9OtOBVdDbGL78D5rqop6SSZ8J8qPrPyqUzftOFHY/9xPUTMn/LTsb+QwnlpbWHAVLUx
ZWOHEsDberepj1N4nuibBUTxkb5cFzcv3BVxPOKvotYWCygsh7QvUnKnIZ3v0clDD1p6d13Savj5
UIzH0KZWZbC4g2JZ+pwWx1YXtGGuNiksbIRwZznJ2r5nDWykd8lL+QPDn8eZX7Rz2NfJHWOn2ki3
bJe7KWChR0dEKChSjzvjzaEYEomhOFBJlRNor1YniFurcQTXEbR3aaAT56GgJa2Ow75A9qmy13gq
ndD8rsTP1/do1Ro+ZPDWYHdUSxo0RgBFlXrTgEE2NXYm42YE/qjIpwX68PZgsxZ3evDDemH/jUXf
9fQhnF6vq7O6Jwt1OItoekmTMmBweHm9D7J7TfQWK1KB23Myje1ASqgg1/3GGqxtYRjHKJBur6ux
GngWasxqLmo11EiUspSgRmnuItb4hXbfhBcjEE74ibafO0ZMPZWkyX5PInv/3+PTSCTBNRW78+k4
F9VqV8zJtxryFvrN+i/0m8a6Mo25RmKYZJ9X2UbW2RMrgq1mq5dGSmbEjM31JRVpOv98IbLJ6l6e
NGiqFNGpI9oprsxLBAavhuqHtm8F4kSGyB0dSmgBrinGU2NsGjtJH+6onu6ua7ReKAEsxDzjiz/5
PveUjG03NlDJfOj/mMF8ZyqcdhM8oGvXT3digLBVpRYCOaV6gC+m1pwvG82rlRzHXBDQV81+8fnc
SUiUMuonC7cmzS7O0lQ82UCNsCZt13aiVkGBKH64xk6mJpRHOPKQ1Me41vwgOOvBc0+ye8EuzZfZ
n87bD6U07rLLoE+cz4vW6s7cYZ9t68R9J1vehg+iGoJgh3h024p1VVZOEFaZlRORu0AVjd+tRsCF
OlwE7KkENgQYgWep2zG5GQv46w/Bks37fG3JZi0XvjoWWppJoQJoKH90LRTI0MLZ3jB3OJa7wR18
jP59IdtoV7ryUfTKK1pBLiJKhVGzqYNT2XJ0CI3haMXgx7mu4Gr4W6zhbJwL/YIoS/8DKFg95Yr+
QzGSAwHEc68pW9aPu66KBcUlkb1z4S+c4kHXMR/vSfqPPsjdVtpQuskH5l5Xbb1svNCNixF6G3R2
WGPvAMpx6Q/BttxEm/Gr9jX5wrz5cT76PXkTlTjfrzvXLIaLHEnJElB0YNCQ+fV+ehk8dpM/0p11
MMEhl/nRpv9K7vLnyZX+QPvxZnquD8aruHF9/daCauE8UQNgEpm3Hr3PZDnBTVO5xDfqNwqe8MZp
vfY03Q0u9bM3TFptCNLR8qzfqmAqs/fdV8EOzDnOz2thoQuPAGgOJ+hn6yqjzFakAt1B0s7a2ptp
hwcrcPXNjXI4yQX7vXqsAvvwP8I4VwXYapWPFCm4FIyOlRKnLUPXLDEQnLxKkujEm7/6NdW45SUN
AOOyMcToNkiJmn3koqH9yfQVjP7W2/jySxn+QjnOTystIajHYiUzY0PN0xA+CLZqPdh8rB7nlXpr
GLIxD6kmsWNtJUdxiidtH5/m7nziq8dwI2KyWdsva541xs1aRssz5yiaiVE8s0b9roqmH9IYbxUJ
SKOJXjqBHCHdjLzrKq5puJDHtxDOQJaY64FjErU6WLG0Y7IkOGHXTiQLTzbALJYtPN5w9q6gyqUw
tEODyz1xcqN1mXobFwJ4gtUCyFIKZ+hxoEcJQw45b1Xjzc/ekffd/H1mwUzxaCMquKyu20IpztJ7
rYwtaqfIT4JDOSL731/fl9XkcakPZ9u0UmUkJdCH+eVePaiAm40u6q38UJwCp/DqbVsITGHt1FtK
5Iw9n8ABEcxtz8zOHqwahSOWAk8Ct5s8PoFl3U3jRLBrq9auIAZaCv5n8a0DAN1hStBWAAAqIseM
v7bZN1JiZNPYZH2+ub6i62b4IWsOy4tDXdGMhlpsUNGUGblo0nMoap9S+e26lPeHSD4EQpe/VOKs
naaVUloapsLlw3Aq99UxuC98+yI5IB3aGDryfwwWHDWnfo6O9XYmtLn+BdYSCeAXKYqmAGBX5XFo
21ZL4trG4GMTfpPVYxp/idStYQkOsVXz/5DCo9EaYWcYbQopRXjuw4eeCmLGqmEsPp9LyjtD6zJV
rdHbpGxH4OzlBIQG6iktTwBUE6zYqmEsZHGGMfQFkyIFRqjIt1kcO2rRuZkh4jgWSeHsIkC3UQMA
Z7xl6LjTKt9LvBGWgN6+vvvr66brugxmMh3MFp+NXA41WqW0VL1Cdlu8a1nNa51WrqZSTxd2Gq2r
9CGMSyXliiZm1vSql1ivrO29pJmpw2WB365HdhXPu4Yi46nXmr/GwnEDptV5ZWHlajz8zwzAauLM
kNvRbi59SKdf6ZG1yPtxhZEjzKd/ltcMbUCCGekGvCB7c/oRTGwT96ImwVUPWkiZf77Qqg8Is9Ht
gyHUcHAqO3SkSnClWLUFAgC++dCVUSP8LKFuNFAZGwUsTjrZCSJq4iZEdg3j0gKB8brdrUadhSzO
h/Ieb8aZAn8tpRQNqo+ZOrpDdqhEo3WrJkfmqR+0WgFEhEuP+rxvzamFfQ/BaxRfhuilMu+uq7K+
bH+J4F/5mRJlILzpAEoc9uANbbd1MPohVY4TBeVlZ4gmc1Zf260PnWxun7QR7yhqkMPeMCwILuhq
G75FG4xj3is3zaEA45qfI8g62nb4KqYaWL0SWZqK8rVtWyhlcyEj7NNxsodxfgCNdwMaPfu7+b0a
l6Fz+SV+s3320p9CdL7Y88sVLoihpwhOk9VdXXwFLpCMNsupXcxnJl41tW/12DqmENd+PY4spHC2
UxRNMegh4kjjDZ6Gq0mxNW8aDNGroBIP7ivBC9mqS3yI49Ev2ZiHetJj+i6QK78B4p2KSr5TmvLO
CHNRuWx9BQ0FQILogMeb5mdfb/LGHifCYLQdQMxyp7AOev503THWU1INmFkKbtAaCpqfhbTBpPSN
jnif0+LQKYQ4ZlXdFhRDTn0B/vLI3JoZReJR+cMo7/NEuVVV6T5hw960ql+JOIsvw8XPwu6lsKfw
mlG9K7v5kXszSrmTgqLtutqrgXohiFvaBGxiPaVos87tfTwcWvoLpDnW4vNnO1ocBC24IkkbYCbJ
DoB83sLHSupEwfN1Ldat8WPvOC/vosgAknaP+lLaOZiqdVqQcHfZTZ2Gv7JegMwjYOQDkzQPwJrO
iH1Wi0HQXEOPuHks21+JFgsB3FmjSUbJFAl91EW8i1rmAICISsWvJFILIZyt13bQlyRqAHYYoh0h
fbKCt1G6mzMcMdL+umMthHG2HGTxlKgUqEPJXvbJDoyQ2z5xhtChJ3lDwHqpJE4huu6tNs8BS+Sv
jeIMO6uygtBmhj/fz/Gwfwo86jIP0LxH+T9IFf/1ffjv8K24/fcNiP3rH/j796Ic8fIJDrzPf/3X
pXzLH5r67a05fyv/Mf/qX//pvz7/Fb/55yd735pvn/7i503cjHftWz3ev7E2bd6F4DvM/+X/9Yd/
e3v/lMexfPvnb9+LNm/mTwvjIv/tzx/tf/zzNxv78F/Lj//zZzffMvya18YNS7/lP/hfefvGmn/+
puh/x7MPoB2A1YbGxLkO27/NP9D/DrhXjC6j8AfMB0WXISUv6ibCj/A7CKyWbSsyfglz27/9jQFz
Fz/SzL+rpm6Ch1on6H+dG0r+880+Lf7HZvwtb7NbUL417J+/qVw4mGco0KgPrnfFMJEhvhNsLYLO
ZAZZSZoJLfpas7GDVI02nWFqiD3ANmcTknGXJMxL27E8T3Y7bZPUAjE1zfNb1P33JCObCpw48cZO
jTOpgninKUl0UiSlcmTktf77X804oNu27n/QKWSXqdJKr+mNBkzsoobW91aCxbV7Vghjx5hzx3XE
MDBf9DmKmj2jiRTiipOX5jdp0oKjPf+hl7Zn2e2LhUudM40mPY6qxDwAIHanICz6UzBRGVNVSedb
KZBaGvsEyuXuUS6K8RJU7NRgFtwZwXy+xXxU7DVTZ7ooVlgnAmKRE8BLrFP1PSt3VWQUG8UIezR5
FpUbqNk26vJJ8O7MQ8JBTaIa2twqpZoAD+DbARqNlaw0ksLF+Fm2qYlMcSdOUTaPu3RnSTu5TcGp
mSXqGY38qa8kyXSUJa1xaJyQXTQO3zIQOztYjuKmGttwY3WjfC8HFTl3zDhLaJhwrLLXj7Ek2W6Y
FvE+VzG0CmD6wrFiphxNSqaNmVqpt3CeP010aZL89PisGu4omHQDtxYGsAiXBHYyGBkBpJ24pZ15
UjUY+05L0ue+KIiT9xjcakYbBA0KKrEAGz7qAwrmIHFzr38N/qXi319D1fGQrckKQW/HZ0NiQz80
rZxQt68re4tGRwsNdWlzBNb7UwKW6lNgq9kpmv9plMGYxvLySwT0A6yb+WDrd5HU2YcCBz7ws/BP
gx4F//6n0DBbT+kMy0EDfX1S6rjyOqOsnJb10zZDiBKpMl8cPvsE5gLAVI5sDayQBj9wVPZlP3US
S9xUJjVIw0MIG4zspo/NYBtVin40h9rcDpqZBY4VjJYXZtngKBExDhJrSrcsg8nVtLiy/cIuvEGF
VRuW+pKNUXAj9zoBIi9LT7Y0Cq6ufBXtfRc0FNcVIM4CI44H3WS5YY5qqVC8g5Wj3wy0OzbknqWx
cnj/S6s2+Dfzv56KAlMrIPzbxbNGH39MU6Afx8RmThXHAHWdQ1Bah77U18dcKy0nZ1Tgnms2jLiO
cKqYGr63ztlw2TbEGinJXLMDF70UMifTFep1yUD9EG8jXhomP7JasfdZIGlbQ/tDloTd23O3JLft
OHQAjwEqRlMDGsNnCx4muTVSUmXuUAb6ZqrC77o1Y6znhu60KAqcgCZWOSwGUn1QxbdmVHUCy+Ob
arFtQG3SiYqjD1FK+8mXR+DGDbROXQoe9GOkNMSTWFqc4yR1lFQOjlbBXo2EAD/alsJjzCqnI/2d
VuVAfI/LhyGPhrMBsFq1Cruj3Bd0dDK7FXZp/rxUGtij50aXuUXT4JlFc8LQH1oOqRtJLZwTmF3n
WlGng8pmG2mrU2V2tgewDu0UZQ91oUSCAvj7SnzeLNgJROvgjjNmEOrPmwW6W5pXqlq4U71TtDB+
GCJgBmnyM01p9dVIcuAkVX3lFC17Go1I9Y1RUvc6uGokK1NOJqP5hlpoAQ5yWz41FkO4ImrkgwQB
ZWfEBGfSdeYkjXEvs9r0NWBR7VWdNRtd3xilXbyYc0kjGMvBV+yQPGXdaHoSLb6ogJYAM9ek3ai1
KTnxwKj/HjQGoxF1nvGdgjAYPHjh9EbdWiaW+p4hL/IRoDCHRRMA6t9KDlFlTiqyiF6+iZgp3xCz
Odtj1O31Nj20HUPDqSE/Al6ePCnKeJxSTImZnVI4ahZ2G4Ss8Cw35EDjwdw3TSq7GPq3t9ePiblW
8HnbTLCL4BSWkUOZGv99p1HWogHHo2vPh2VTyUDs6jHAUZOqhQ72S98Yro1lvEnr7o/rsrkC1fta
IcIgtcARBQBgro5hZIGWJFpbuH3c2luS9BI6AokUuoy02SO+MpxJpqJRS75MNYtVkHgY6B2AoYJn
+LOlNoEyINsMZ7EScdm3vE2sTVjGJijR49ZBXwa4U/Os8rTR9tOW4EUbvavHOJUdq0ZjOclYdgBp
6uQNDHccpLkP7Nildf3/PztMUFqiJROlYhyAOnevaXIWNkOJ9YlMVX7ty8QJo9qp1NZ4SkiUbQo9
uqdDxu4SqWndnsjMraVu23ZVMjpyXeiumqFGn8bTa2lU9Dy0dXZpKUP7XRA0D/I0TIBYTwUxc2VX
8VqDehEOEOvnUFQpVmjkgZFhneR0E8Zd4hhxemZNBfJtNYt2U9pbgpzr52THAOoczgqUU2U80Fpc
VaA1kymZsIQOrRQEa+VrW7WYT1GHOzsKvdgyTTczC8UxAsu10pB6WpyBelIuHWKZo5Nb6W0jJw8j
C19tytBJ0UTelAUvhIYAya6kbRvEGGaitUODCJUNXRf44ftz1idHxPmCyWODzFEUGswXnUXgKLBz
EumG1s2TuHu0c3M7avb0bQSXoSNH47Goh/RGTgz7KGWk9pXJ+DbpYbcD431718vmQ1MqxUsjDSrY
RazWq4Gp2mQT4JMbSz6qNm0OUpM5VCplDFDED3otyfdVLRmeatXFmeCG51cVXmazKr+V7MzAsA3V
bvMQA0U54MRoSdJnPSEFhsZ661ROUeFE+XCRtDZ3C1mpdl1jsksJ+pP3NAx339HBUHMxz3HQuz5Q
rV1lj+Y5kIVwLvxAGwim5vTKNMj83PHzpYkU1G5GDF64oVYZCFuS6QdFax+YldteOeV+QWXQzE14
eCkZdfWS2Jtc074GRjEeagr+MiKlTopp+g2VotEbEZFwZMe7uqaWr4W9a8mxBsbfzHSSIbA8wm4Q
CdqiLL2qz5o7va00x1KGrZ1p2pEUKW4wvZmiMBXaj9YoedMUWXdVO1Qbi7SxwHjABsWHcRP3bBl3
KnU+hYGn99l6OsxAWgnJJjfGWyYwcwzltgiiY9JI0Re9xMVDp6HykGU66KGbqX+p0+itxxuyP8W0
8+Q0rlRHzS3mSshQfKMcx5vSyscbqtm5nyghoKlavbhta+nQZtJwO9XVeNsqh8i0GLpOQ3YXGfhD
xRCjoxUlursBqX0yq+IbqfNXtDO8sKFlF4B34cWj7sHPrKtO3qrJU28r4FTBMLaXNQZ64Vi7ncZC
eWwkxdi02BI/DFFC14jC9qRUQU2b4JkWWJ2eQRLpRCK5OCp2GjsxmoEO1TilbpAWgSPVY3Nj9Kjs
1rqvzL/YArPAKZNU3rf4911bKgetpMwBuHO+y5oY7MHAXLmAa2DaD53+P4RdyXLcOJT8IkSQ4H4F
ydpUslZLsi8IWbK5YSEBEiD59ZPVp5nTHNrh6Hbb5SL48F5mvsyUTRp7/hMRxW2udLXPpgIrYk1+
3keRHWRO/3SqLx4SMdcFpeKet9tFmpSfphB3aRKtxWGOm986bv9R5/LDmo87LDQKWzWIQi4VxUz/
XzcphhiaeNTtaobTLwaSMPxhAlQe4yS8F4ftY41P/12SU0QTtmV7c+LL0v3wJH9c+ZbWuEL0jzaZ
wIoN/g+yxDV8WoOGLW203OnNh9f/flhVGl5lETxvImt/4cNd2nQBZRcBM8M4jvAQQO7/gQ6TdvxO
z5/pAEdozZOT2yxaA5IUn2PYF2zYopyNJjIVSEU64uWsm9sttSwyKeMpu4/QY/7oLHaFWmoffISa
79vkYtDF3YXjnrI2teqxdXR7FEv8J9M+K3PgDrCviM2VdPo72tbwOLsAVE4ciafdfG3heMX5lFU+
q/2e0masi4nbKoKjMOv11D5JF7x3usPOUF/AtcoKD/PPIWMAP+djN8rpPk9dNQUY95iNzOuwT3m1
oyhUWsYIPR7M9Au7Z+XQrz+m1SQv+zb7ciC4AUxaMNoG9Gdq1+yw5clU7S0CKZJot2eg9erRuiyt
Aen2FWLWsSBFXVI63U41j7H/qYHyXzs1DYf/p4tCp/Z/3/4Yhx8GRRmQMKiPkvy///6/7o4eF/tc
mDZnfYz5eMvjJ7MO4xEqqAOWAjEp5i0vedseRdTRe0eGClvh/bM7xGuDw7hPcFaM6yCSqo6TXVQp
sQgz5kVTI5k5r6aNX9s2uSXSy/3QKfE4zhGkxSleWo+N3kPYmKd9B66WuOKAB1/cA5E5u1CJg43J
32SsnAq7mqQEOWZ6uEO1flZgf55tDPlZTnMG81hXqbPuyWUIu+RsebuweaNzTQWfy929GcjHJrXP
2O6B1DgNbHvEyMEi0v+QvLN34fLhUhRyp2NIjFyB4zbuUTlF2DqK550JZDPbwv9UJqbwl2v/2jE6
aOvhaQZsoQqaDOQWWf6l2Ow4Zr16EJLFttjqoiB3fiRXNQE7t/blaaThWGs/qhr94lx6K9Iqh1QQ
95o8R1RBngiosBLFZxNgEx2Dalo5bPBdAj6c2tgDFVdkYNanHxTlurYz+pY+q2XYK2RXwK52aNa7
eA8fVxKPL9gquvdR1D9lvM/KJkJMDaH2PQpcUy5bauvBkEO7ysOiu0fdZ7TsQn0L5ZwShiWV7mjD
8eK0XMt+ebKpX8oxjEcmDEe6kwop8zRYatWjX2jGccHwJE9LNruaFOt7L7c/a7s65uXCK6J6j0eL
/jwDtwkp5CpovQ6Jwl7rfslb1TGxJrBwuMBwaboDZwbzpYGWjVsZ7m7ONkTW1psiX4Nfrxw05kMT
iu0+13BCnrY/VlHoIELQx0Lgnb3FyqRtKYELopUZOmyIkxG2KJ/IxLhlIO+8gjldvVLenu3aPSzQ
P7J8ABwFNAHoLwZiZo3NL+MCX7IgPgyTuoV0t3cdVkbLzHwMbbQeLCm+l3SSD+uIBimS43DE+V8g
BlFjudCLacLLwoectUX0txD5s9wKNAuDulvuclRarJtuTxoxYPdNgd9gVusTomM0a9z0px0Tlqzc
X/bgb5psqupAj5RiaIdDs+KISxG/T8ioZWbhbRmroqQ4e2efJOUgK5hAIatFJfaQ7NIwGSU3mNOe
kq5Dp+NQQyOVVFKNX02P777Am8yoEA6+hmnK+qAYDiG+7UuXROW8NKaOF/w2nViKcluJL5tVfckN
MTrNjdANJT0my3IZKd5yijHqQPZhZ+DZdkQ8IkVuUijnkxniep6lP3XoO013Zy3qSbGFsl7qxLb0
NKHUTnu4H8dseFnQgtZtK6NKnCUFbk5gKHxcVnk2wzqD80QqboeIyyoYva5EG+G+9wU6gsXp0sL6
A1Ttt8z6kC2s6Vtdh7in2LbDuAlxV4eVtm9iQfJ2lmpcRUkiLxgToJQMkhXo8Riz3tulRDNcGwS8
MqRRvEQqSG49YljuIdWVbEV4JNK/tvEXn4uJmfQb5EVYQq/7OqEilSJBVzPIIT3lAxqLLuSlE3gy
XGNJFAXm2A9ZcM73X0G4pgdEdv5J8VejY4x15CJe0djQsof4osxjy2vAFK+t2tq7oZ+rtAux3W7C
oebbOdItv/ZkOhSpUmyNou3gAytK8O1j3cXTxGTAkXsXzt8FsOtRyqayKlcsVY+mGC5LJ16pBn3d
/JIR90y5TOOYEZYr7J/AkFCzYqzg9S8Q8JjZui/8VHVms+Ucizc+4A5tx+jDRPgJwcGVhbsilbQ7
QXHwNd8qhcbruTfzeVhNx8jqhwqNeVJ32/i5jb1j3eiXazynvxO7QIDv999t+6/th6kchm4rJ5ti
ApGue9wsecSiVM6mYFLlVPSEZSv5lRfTKddj/JiOyAvtBS4QWgTb1cBycqR7fwGivbI56REhI7pn
GwZXrvKiTk3yMfdb9oDnizq4I9q2BU+SJcNH4FV46P0vMdv0aRQasUdtVxzQnoJv7SAjz/Ou8mgb
drpljIYCuJPbS54Qx4R4JmnLj30LXHknw0swGwTVBOK37NR2yMGvYGJqX4Fj/JXohJ9Wm1xnbk42
6cJD5iZa00UIps2O4yTmljVSy1IrYxhknAmwKDRfQme0SveGwrgklmU+U2RNxeLdJU9RsR5lEsgq
FvEZEc/2bPRya10ti4t2rToIQUuTDC+rFmmZTZ1jPfJIark0X20E23Pi5HLU2e+EqDJvrauS9Ir+
FiJOiBIvVie8bvqHIFEPMTq9Kl7Ed1yM0dPSBSe/Yjjctu5zvB2NaaEMNzq8eJYg+dU2EUMvCiOP
cLkufW8OUdL8wFV5NjyGCXvclIlvPtrQ9JXQka9V3D4ksbqXqU+uRZZ/AuhKqmUZDAzu/EUYm15t
EvxAmZLP1nM2UXwuM6oypOY6SvLe5vwVMO15BEmHX5YdoiKq5qGIT8OKrfTO7KWJsdM8eFJF0Zqy
sQNaol18UuPYncE13YeINT+kmVLVQNLrsHB9DE26VLvOjlETfCmD+a7ApL+CMWfyZhTQ6v4d7ruk
hCFjV6JWfIaIdYCv21q3DtLspMFUqT5VvLnzrMlSimlXDAmKZpyrXsE42FpY/oeLOUgZYpbcu76i
sPMLs9U+NK2GmlbARi2eiKux7vG1LWZnfi1oKbcsO9EU5U45+jORzp1ivErXTuiCZbczGmz0pBf9
Sck/Mbu8lNbiYtpcVHsicgxawtaOIsky6O/3kONenecyXuGQUNw+pVgS+UQWzHbRdexo9As3nqiV
69FGTDBEymDeEqeAv9AKVrOWhC03dwXQW/UY+UsjiDwAt8ruXn0v1R/j9IsCDsYCGJGAcc2QpTRN
Td1c9Cg+VBS+INLWg/8/Ns0B7UizR3DES88J7f92MT1hRfSzsT/XIEHuU3TaYBlR2Q3J37KIayng
JoMgacJo8th1HE48mOvcIJMKG55F3TYo88Fwhy1x+Mb20JWTtUyajD8jfWxjcc+QqjmfphUnGAFM
7SOdhleFBPp6CpWrVeLhUoQlwAU9SdEOulxCCm9xExt0vc3XHEE3E/Xy1DTTgxIB7HByfkWf9rv3
MqpTO95Hjf/lzBKClRDnxkxL5eA/KQ28q1aHZ2pnfwi6FH3nXMlpf1/i7eTHNGAhkquXeP9T9G2G
FpXcJT6Ch8Unl8NwXAc/AFGZa1xjab1E/lEREl/J2CJmNnsopgBOPL59MQukDlCcp33AK5mMBDLM
InoHcPJKN8IGbBPfjVHaVFuQHv1e95n4JYsW3ZWKMPL5/j4CciSDbLnPLP+V3F4JQcMfKKbqOHRk
Z2PSwOeSzo9uQW6PNemzKpr8ecixSdLR6azQd2Bx4tH3e44VxLwyJlfIxt7RJ7HJoNH2Y3dCkSVA
Y6LtOaQAubcu8NWmH2Vu4U1CI6BuccIvGXwYCt0e+zCq5BbNLwSpgrYj9tSIhILr74sa0/+vYViD
B43Aw0UG6DJ3cU0xf7MBxUSCvyr7QP5bgPSuQuLtaE96+tFb4RBV6zYG8FW/YG476nk8mEcwnRTp
gqSpt3A+ePyzBkbCRnR/9XH8Zw3JQ9SPLA3N3TQvZx5NeWm9RH+HMh/a+V8zlWnQ/7Wo1gG2wgYY
4Br0g3SJj8JIpmlwHUJ/wlTyGOcjG6fXpEdARRp7JjBbq4CztN/uED/yG2zKrUP7hD35woa3yGVP
iCytQ6fOABqgiJ5HdPARed669h62+SwPjKi2FPiCDvcfY0KLY6FgPx3DiYur9AmdTvc0oa9aAhVe
LJ/fMZQMTg8HglGKiQbBtqvnFxcV+52T4UUVcIpJi+HW0EPE09rfpp8inKMtOwyRLsH/vvrkIhIR
1RHyGYGI9eTVIu2Y2wSnClHigFP2iN0+qdZ7cy7wTjvaVn4ZEBeecHxert87ww/pRuGhGl5VfwxU
9yhiGrJxG0s9B9+tjp60DZtqyHOEOIdAPhSMqxZwPbijf0H9AYXnArzHJe1Pj7jnFDhO3Iy8WqZM
lyT+GwzJnyBYDWsDHsGDJlpLTVbGC2hRaYDIDnhV3eQ4TzLprn3QuXqPc6AD6l0M/CfeDIFdn+BX
l+V/4iWpBko/4puxNzqxViJNaOD9z7ThwGLmrg66R4vWH8wpUtVU7I8pMMnmHbMlNtF/L/v2qxvH
p3lO4UNoDHCMeLoMeTMjtQGX6SAl27v9TRTxO2yJ7qcxA0pGTYdCmjR1HF0yM4X3G8fO7R6H5xDu
z9G4DKUMMBOr0MJTlz502ARnoyAtaLHOHPdpCJlRo8DewcLQKAQXQjllJAyBc5M3C/lBcuh205wX
F7xyFV906IsybSSinGn7T3V8q4je3zZaOJbL/giz5OcxkscthFtl3mKXAdPdBXfuIaYWeJECYJeS
Jq0Umr5U72XgigIMk/icLPkV7ryv5Rz/7QmCNCOcHdQ5ruN3+EZ+ZQTfK+7rH1sGCx/0Iwz0FEYP
jlGADEUpVj3iUxNwZ0V3lNELYBF7wgj+Eg39eZFSl2l7A74iPJqs6dYyECOM+3c0OtIG57brnjc7
f3buHld36rwuY86b86jX37QPQSDcoLlWFxdlyHUwqtpJ+5sQOZ1amva1izjBwDcvUDuYs47T50nC
Q1Kg1R9PsJDOa0yd+PIGf8qaO95aiA+a9qC3OSuRQRmWQnXP+QAqoqHZyybi4ZR24K03OFqzyXYA
p1FkEF7WMT6s7Xscm/YoJ9EcblBMDUNqwxKx3+dLPJbTNiB4nkILb4Hb4PdnwJZzbEtLwIbTgBeP
u6chpf5EhyErveoUGr8dd1G+I086wUwrFEcp4je2lbjH2J3apMUuGIR8d/zcZbG9RAiGZtbVWYTr
sS1yWhLqztbFFwJi8pCI7vdE57/coFuKefCw+BjHtH03q0EXZ9ORgVsfWRFzVSUi+wuZbU2ed/CB
x5FjA2ICqrEglJ4VUefhfQpVZ4EUn9xnmq1ieRq0u7Q6XY7TrM9+WyqsO2m0SqG4CyZpymHEMSKq
Qbh7H/HTsut/IjQrkM20anKMC5ttQUq08a+4B0y4I3l+EvxtAnlbZgtuGj9gna8V9zGsMHDqY1Wh
hzvNELixxYnlkKs5u/DNHjLpi3O0+PthsV+rh4ni2KeYIkKP752mx6mzjzFfWYPY3wPHw2Edoe/d
4IMjGfuoWjwBtv6dw5aUTT5uD3aICKaNfj4bSaD6zdordDQfZDWQqMfdWOVJ85xjq/F1GhUM+iDH
kObPBtk0U53uS953SM9EDnnhMlxuKwzZFwNblYGcpxuGpGZ/30oJPCNfBpYAZfEmx4DqrtiAO7iY
PFsFVxlU9ovwgD/FbewszHfRAOxbMv47itqjE9Ri3k2/lRWcebBCiK5vnqa+eRNr3pVBfCtmKy4q
mQ1BDZz/N0F8DmJPzlu6HfeVoAzwt3af7xckFeUuuwOG+wc9DUw9x+FtVNPdLAWezoJHGLXvOfbO
GLDsq/8NFRXG30TpY0t0PRrYMMEn2qLJHmm5okhlhVaVzfJzn49/gBmcm1kBR8nkiiXNDZcoKUI0
H2SAFywW/6IEXwiHB0cHizc82xz9HoriRntYjWoQrCMXGPTGRaI7hb5PDD/tLutowCScjOq8TbfZ
wQAipd14CCWBNbffL2uawBLIh2AHd0sPE2YOkH1HFaJgtetI6jYe0fjCQxJh8pWMgP6JhMhTsEWG
jehIHQ/ATjU4+0NigCsvKwsiUmcqfBFF2MCWPUUaqltMiYwx6GHc/uaz9t+cxu/AR45zQn8X1CN1
pUhnFjm8Pi4kJWQ1ICw6+S0ad8xTAHeZ33zpYcYI9BFwKG0hKY3/oqaCy9rw0CAfpEiiuQ0RQcGi
hGLkmd4Wr58QtSI5jkdRBD2T+xKjcUyeKRK3RGvtWXF3nNr4uVP8L9m8ZkaojCW0ORiy5GVL54va
cjQ6DbqcALiFiJDXbOQaA4jMmrqdgXbdnscUw7LaAkdf1+XZh1N7LMLpNSKdumDUa+7cJmozJjce
dublFi93DiRMBQh7wLpOBAiiIw/peo+AB4BIAs6uPe9qv6gR0hGy18mGBsZvWYGjhoM5e3vWBPCk
txJ0C2AeUjyvaq+mTT+TPBvPa/fLqLa9NsrW6Twd6So5CgTWLvcQdM9A3ovhPZ1elw3yS7HHT1no
AbIEbNeJPku/vvMdNgjcbPqsJ1KZNTp3kcC/acwHZsq+TB2o1HkyPycTsc636Nbb+X7n5E9kGwX+
oq/3OfBl4HvDess165rMwFJBn0QWaWbbEzDxCfP4/HPCNDYm3l4yDeqocO6QqQEFjwbATyZaFu69
wDrSxfRACxuNPWwgfwinO8u5wFBZ8KMI0hEXL0R8Oe/vQeQPpW7xTomM/pjHGWEL7TcIbFemEUlw
OiJY+IgEAQIe8b3Yd9lB+xBpXzRPS9DIZ9HvP6NE3xcUXIzg0f5j1xbB63qFV4IPD7mNf9gsXOtI
8h1oHViWJIPWTafjl9q29pQjbybjCeSUcJdlGwvdhB3AYJqZmGJ1XVa0egFwXRU6CAQTkAXKdQcR
7PYYuuWa0l9rDF5sC/eZKTygg1D7w6xuiGRBvmb0CpOEQniXOmdyEb4c3a1hmlTBkKGHu3hyH8E9
FxwXbwMaRQ5ABYICR2UEW49e5o6Y4WHeRVO2HoUIQzmkYQVCbLBvzzCWPpMBUE8yiRrVBaO3VPBk
76CqGSxec3QKDGl9KxOx+wksyzNuku0YBGHG3C6/SIs/alLzE4kh3NB0xCQhBSIzhzgoyQNeRfRJ
G+B1nN/cz/kxTXtZxzYsyu7PJvdvWFHv5RSCjZ9yILVd3BUsTtYz3f1R+/010wRwkJvPMQe3KBxO
BW14U+0UPJbBXDDPvD/q4BOrXTswwZDjdervAGOiR1K4gMEHVgRLQuUSAW9dR/fcjNsh8KE+uWHN
600XIxDY0ICC8nhlrThiRYCyzO/i2KdwZCTQakF1au8BW2CXKfB/SGGbY9ful4jiTG1ZPJWrjkmN
dOlvDFao1nF0b0RPjn2xfkPgJF82ZDc34BpLO/a4AmKUJjMk9C0F6uto6Wcxl83AYYuft/kZVOLz
Ms34NUJcTJG+JHP2hUsESIKD2iKjzXfhzU8Hz7xzR8nFgFIBlibBKv1FHiFgSf0e5+iLseBiTf9t
CfkdbR4EOuf6kNq7bc2WY4O/Br5ISH3jOdkPbQ4hJe457LHmGL1HBeBPJ1HDeAigq9nQwo2H3kGe
sjRqOOhAgFGL5R0SOcqVrmkN6eAnXKwwVDb3a4oT55eu5B0SoqKN4/3d5I8lhIA0R5aqj59TzCLl
iJPq5te9d4e2HYoLqtqRdO2/xrfPYrqprxTGwJzDJAsRL38NCe8tb6aDJ9HPbpov0x5cR4UHJOgE
HQS0vxyODmL7kRk54aQvuPpk6FgTyLpJx3e8SOgHxN/mNrCtdEJf0ODia4NWVWF+U3MeRDLOpctA
WZhiS6vQxD+xrIouU6Ei4aqeHb9Xhfq7234u+ZJ+b0Aj+NjfwNDofl+GxzEy4yFqyVHtOZSYPUBH
EwHum3VyHdf1EJimuMYO6o9wwkdX67ubJxCIc9uUFEbDJWLRsBmw2EPg4BO/zd+CjG+Sj6eh6JvX
dG0u0UNAz2vxnU0j/h78FdDOC6Ri+sB9+MyX+GPhqMyglBnQxsuGc5vgefVbFLBeBbTcfPQjWH9n
mY7KNCQx88hOcq4uRIJPvn4qSIxCE5QIWQqAroKeDreveJsxDwO7x+r920yTH5Tv6QVExpnjbSh7
DYn80J+QtNNcOyMtXJnRqpodX3I6o2DIm8bC/8sjFClNsEIGH4TnJKoFURx8iHufDd7vFJJKRIS+
tvmClwM/liqcbzx4CJAmx8iU9bbEKo+t5DoMEFpIZIZab0otTVMVNqjXFFBn3j4U6QQT53zqwUr4
QxgLwoLExtXU5y9jagC0FL5uM7OUfShgwsAhoYChMIwUm+g52GZ69bjPxhb35eRVUCfSvvMjte1v
bEb5Y9wh95oOzh/6Dmm9lsuXaY32KgbcVXrMeuE68DJNxrdoyCTsFiSuAE1GNhF4zA5/qCnQFI0o
NmSDXkcs6xGj4sa6SU7nqYcMDJpZnM90OSTFGtYc2BUaGvOoqFX1HAW8NKl8B+IaH2nWABxNsqEO
MYCXXH8LYMYnC9CYeQxojI7jYZ9BspCF0Q6QeK9x9GbiHrKUZBWSaQiT2MLA2BDg+Cv6maGlq2Jp
cOEWaFdQ3CaAIe4jQRwKdjmQXBCQ/jvdwR4ko4f36SjvgAXdhEyI68kwHO8N2FLQcud0pnejBE8l
5g4fxbvSNct0FyNHD3Tj0ICrzts6nAJXQi1xwUP/2qw4Y7UErso9RqEFXnhNf5MzzHUiOPa0doDF
s4doT6hHsNFTmcsE7JON/3k4pNQCBhHlkp6oLs7L6k1tWqBWfbVZjLMLZlpGL9J7VW7O43/zAiQG
Z0lMMjZqCwLHbodpIJcGKQ7QmrXVJvoLFCAgfqMBwaZTNRSwJA/0LvHd4VRaSAOyBRK+WJ/6GDhw
UxxNQt5jO38lQJsBEhQ7KE7y0WAskXn+thD+kCu+QD0bHKS2uoaAHh0VLaB1W5u0FOMCvgiJFUxn
87XFdduRUZ8wV951Kv4BMHFjBTr8Et/pno591W3L1wo2WQHD8tt3OKOKGIrBYV0TEG4YbU0E16Vp
u6ei8cwHQpbTPn3ofXnjfXSXm+5fX9D3bNuAxVH9lhaTP096CEsyqcqvoYQhe/LiudFl1kKwlHRZ
Oen2HDhSMLCR6FGy88qL+zWGmIumAexUCcJCXI/XRQt7aHr7Dgj6KTL0YQU2zgL/xuNmrTiKcRkY
KNCnFX2C5EUNGLQ45taDJdRfadJfIAjAqw5v5R66UABP23HJ5xckhKN1wi2+u6GoAXz8+gxyBM9i
6jvmg9TI+EKMzhb0r53mT1s6fXZGoa/kyrEUi2XQrS7Qecf0CdRdinCFHHOTWlf8bIgrZD98JJvE
qKTzL6cwjEPXCAVW8T25uUpC+24sh89gF3+MqCI1nVGTYEPxMHE4NmCMbsInIUxeOQzifYjMSeFO
6IubTrxzK8dLrv8ZzP7lPr0GyJc7J736GbgJUvA8uQZh+hoW5AMC68voaMFMgsKsLAB2t6ZoP+X6
tGl7T02QnoYFUJ0T673EkXHTqxPoTsDxpgeI3L8kvs5SA04f4ieAXOmFN7JjW2MbljtTcbq1gGwg
pcyXv/PmIWXoi2faAzWLhDyHixsgs5iPe4M33BP50lPzN28aeHytc22y+NgqgA7WBtNBDjhuGnAv
lNKnwqbm2KxJCkCyxxVNd1bs+1O2OZxaNaQ19Z/JQGUdEGjlIFVixYD+VG/9Lz3MT45jJdPiWR0I
h8xM56JEXNdttGmqSMNtywJjzSKDeAxqIBrYzEsI6eggfifKnGarflo5VJg6IpRjfgfDaFciorOt
8w69h9FAdW6cFFvCrDiP0r1l4AQAFckVF6VHOcQ4sELsjoQ5d8ZiXveqg+AI+y0I6JGObUE5heH0
mY4AErWCtDlJTInwQVMrHW7M0/2Ltt8OVMdpAM3ZyLhsl/GlT1099pB5SAwCHBMACZ8Nz049sF50
GinavhV0YR5cHca8ZMOtsZDue1DUMaAKuBaGDuDgJh53+zSumIDS7D5R8hEKaqh6KEZVszHMAIhA
yo5Fi+X4ZU5PewCuBDbvr4p3H7CLw8QI3KqIBfC3LFO1uPmQZr+XEPOZCffPBEpCbr7yAkjVGM59
ZYftCnnMWmHqhGd7DzxbkO1nY7bgMIA4nFxxXfg84qbGtgRcaH8Ma3YXNfqlt+DzC4AObObDfQK4
5BSn3UXGHcYFyHcPGqxtH40QQ5ljH+GjIeZ0Lu0AZQ/+vFE1d7FrjkMMfC2x05vrUlO3BNdZUA47
Logk65lrXHax43cXb5VGhwXuInlDV9jWKgu2st2S84psPhyaIIcQG595CFuWcCVZiEoDHyYHJYc1
UCkn8UFz85TGa8CASB8Ids/wJT9YbQDNLkDtrP7csNgL1gd1TPTtzyV15II7eKhMfE5DAGkOyLex
MrrfCN6zBMjIKHIss+WvtPuyQ/gceo3cUj3jyFHAn3qNjmCP/7Yt70uS+o9Z4Vk73O0W8+QhVf3n
s5Q5WrUseh43UqY8MkDG7IcLlp+77yGDeAuwxyILDBHuR5+RQ7CLrtZWqXoZMQ4v/Eo5MLMI7BFy
mU+i2NDjRKTsJpuxNodes4M6cZfLbxlBcLmBnWHTPP9pPORIkIXhuH5nDpCQmbP4B5S9rLP9NW39
BY14gPtrTupWdG9DH3w2xSBZQsK/fghAznu6lvv/cHVey20r0bb9IlQhh1eCBAOYlfWCkmQbGehG
Br7+DmrXrXPqvNCiZMsSCXSvnmvMudz4X6eIBdckQBwEL4sY22k2z1FAmPT7rGV/1R4qxukYliIr
6Pai+YfWYw/FXarZIZ+o/0yXfZzZiEHtAiksXoXAQvdzpfbVR+9UN1MbAnvI0k0vaR/kBbejZUab
QXtZXHdtS8BTWxRba4Co0GKPdo0OgtdzUtfLscA2qP9Vo7l7zxffnjdtZLYIp+ZTOrP+pHW8Hqz+
tc+Kd5lTPtA3eBb5osAg4a2Z8OWix6DYUl4kthNvrezDcOYicO3805lASlIUPTSGV9UVNH1YvNe6
w7JZNorfZlXtV5bW8D2QFWo68RRbRe4Lvdg1RvpjVde/NfRtn0mIXAsUrjeyt8EoQJ432GCmMOq0
aeUlTsaMK/kG0wqgHFXFWrFLeEJAAr1kxkAmjLXgGPW4Rf6JVLxrBBqtlqy/xgMqvZMv21wOT5Mc
meNqDMMajqhdVUrL+9je1EkEc/lYwJS8WLt1/zfyHPqPAD371iWBP21ZIUHJ1vo8fxCtHKqFc3T5
YU7TY3x1nDkfvaGLbS/mg+paW23649amFUIZfcvF7LeVV0tGTxvnuDTczTg47kppqeuHprzrc0P1
N/94eFzR1HnjBkTJyTWorYcucKjh/SmRuO1F1Kxr2+t8ZtEXNCKnby2JHh2P+WtUmcGwgFdC0HoB
++bsZzr1FUZJAN12uM7DrVabbmNETrTCv/ejdfJVLb5Tm7xQwx56VrwZhGHs0G/oS5U1jF0GMkAY
kJ32y4rpetVDiEtDzYmK7QA3tKolmf0Wb2pm1dWjgW5vPEPsY0//VrQuP7Squ1wr0jCug5Hcak17
JVcwOc7FWD1N1vIMwVzQAlNNqM3xULaNstc8XG3JmF00z2pRgiF04ow2T1m2B9mg2E6RcemT8SlX
s61RLcqHmnS3uki2DL0Ra2PJ6XRh8SXbT56XvDmmOvv3YHkfbmQnazUVYHkcaoJGo9JrJEMqoFNL
afV7/Bi0cRkZhSyGRupaPZ2pgWgdtaqQwEv7MjFxfpVqN01BGzXjOabRLtvXmjfWFXp7XLL5jNMl
v7V1HNCwDh9Tr8PEa0mdUjPq1+VNkUhmuExi3nIQrchGl42m5a9DWT5lylNS58ehS6jXXVRdNzUO
KpEwrPjOqVpGxa9TEIzcsu7FlJH9gU1m7lHzhzkmJNVpBdDcUvoINzab94BQZU6XyZk/i147Tbpt
cPpY3lpmOR1dWvn+GGf7LtW/G2dZiybSd7arhLVEYTXIGPExv35ZKnZgB7DNl2N87xGFG2XccOGD
A1ZHudSpzwKahGb+Mwws8NIpLg4OT9bgTF1RinXrBsFXv0J+RhsEwv1i5InfXCZK4oPmpt3BEsPg
03a+YFJ7aK6psc4sNE6L3zBjJWXchqZkOIik26GDJOt6KfpTNXUnPELwLma5qhwmBiZzHdRWhWXZ
3LX5cFLdKr/0i9xZo3PrekJSxtzID2rTBFq3XBqlUcN0LokOQpGnrowORMU56yilry7kxkD2QlCw
WSSs0ntisslELuqh3JVNs1fT+Fl23t1gS1rVnYe+Stuj6ZedXGJogdm6kkAXCr3ba/BXczZfXHMI
oqidtxjRJVOx0c1IKn8rEf9XpG7B3ClFjnXn0XZg7yvdflOK1HjRdAml4lTJv1wEpt2/I1uWqwIn
QjhOlGrDWP4bvTRmMhGWex3uZGUSVb6qOnltJqnvNCUNHtOyN+ko4VIordYlqU5+gkYr8JTQLwNM
9qzoZ1qWQz+XybVOppzbIrF3/cw4+2T+6zba3W3MVUq42V2j6XtnxkvGBaYbh9+nBns8CV6g4lZU
K6Eeq8DedcxbnZMrIMpIvZqO3Z6EmmzHVmjX/vHw3+cN5yqcfg4bw8XQaQ4WTWfRH7M628VLXSEN
T8mTJb3kyesU0gpsPd1Kx7F2VFCJtnL0sj6LmqOPlsxeYD2eOpMaBwopNj4LkKJzq82sql5+Yt02
zr8PnYNY5JoxsjeNoKPoX6oxouyNk/YypekEK2iIOwy6MEdcdpMbh0rkLq+YmL9qvYrOv88K4L0h
KuMbQZh+9zBU5tF4YQM3zylaybM7ipx1u7e3v19MzbjaZ9ZJr0yPoraxnjp7wTPDIJTHk1iwNZcy
P+dZuq7wz98NI9LuqihCM7bqs6olxT5q68lPytbcVvAZwKrWdG2eyoZu6JjOq6RzqKznpPpABn8e
RvmYJR15Qa/Qt6Tbmvg6y/+efR95+zd2A1wtCxaLARuVFFPYPnqavw/5ONPdlMLaZ63u/8YQqA/b
yK935Pfp70PZmyfVWWh5qT3aYFb5dml5B68rEMx+bcdSKrShnehHjDNjwD5s28pvfeQ1N4twk202
YhjWP2ZdvSwdUio8//skTMLvM9kfxiRP31OVytHtCDdDtbrOVI4bfu82sK2xCC2DfqGRiO+xMvOz
VF39pdWa7/7xzCGtbM2028E3l5FTs5O8lvQVwqF2I3By177Baz++8vsg29YMi6J/g879o0KxPc89
Io2GofBVFmm17mj9XQsxMjaxVV+iGB/U4ILb4UutAxNR4CFavNZuDGOG/dqfpkHOq2YzLot3qRAU
LqgH5sW8OFrtXbBZP+JSaVM1UjUevmAjtJPGCCe7/+MmBhKyhXDh6PI5nZP6rDlNfW77zGfcmheW
zb5rY+jMOUkCh+bo/fehJW2rmgQatVp096mN8IO66aaMOgv3r2J+FNUWD/n8ib1cCSpSEP77dE59
50CMWYp6a7SC0N0ZMcqblsofIKLXi8c9BZ/V+QZJysGCEcNXEB1f3NqpfCW3ulemJAEv5OAyS+5D
jzOhrirzdy86uHiQ92oti9dMMMtjwDhzV5Y0xF7OvLNSoaHiTGJf2GMgPSu7K07kBElvTLQIBdUj
TVL2BFAamFCcQkn7xigs7x86bTNifR3Vki1Ac4bwURassJ0uyET2eMml/Rexwlx7ZtuuRq1SIAm4
06i3rCfEk8LU+icnK8WlFlNA/ayFCjiQXP1++Ptg5CYxJnOB6SHLve0UvSmJqz9xyk9e9MklzkKN
LnWtVQHhlsOmcInsGMfG2JvVJUnGPyaT+kIXz+nGaRkuLeruR1Xp9eQt1SHuN0M/zv1z6dn9w6NC
Ke90MtAbLJPmaGVHfeq2pWNeW3bUaz7Zxpbv1+5MZlw8QQaulEQPCtOLT78P+Vwl/31U1eOfWsV2
YGOVIh9Ppt+4euFKWVvvpZFph6GbWopzI74WKIh0x79G+Jk/qlexlCLrPNlgiVtbU4ctWQrZ7ncd
1h23PMT4jVeNWphBReLJRknjc9wM1t1qu/gKwf93Al45j0nnbWIvCRQAvtBpWaFVb7A5TzhbKtVy
q8yc31IGhMIHqCTLPxaH8bEqLCNvIq33QIPIsVQEdtwZzc2xmtwfJq89EDQDX5o1r3plATF5FPR1
nabvhF6ngUzkuFXsIX13UvfDKuoysFqd45uY2zAuRRsaj48SmQYRnoBrzHGfXrX4cJyk24Lbm4Hn
wB62M7FGuUsfse9GFV7RKO+/D4ZjvinQseHvM3xE3M5xQp5pVv33F3AxMIRR+Wkjg04qu/ZZEdvx
Ydw1o6K92Kni7qLc/CtkdVDK+qcUSU/bOk1fumR6pOcM90aJp5XOPwkVcmfWbpNNVAcIQ6NQjW+V
adOwTNofKwagr9IciF2a05XByst5mOnMqF79aSVzs/aKadjIzPxX6F6xTgYair41QXdEXUGl6zTY
8DT4xkZEKOw07QKmq7VoucZZqIN6qh4Peo5Wtfp9bo5VEmDuNv576pV9FdDXtIEy4vYyLCKhpV0V
h8F6mK4ccceUlsHgyGirGJxuGaAOsWOqydOEE+NJB4ReEXdJ++0RZzHMehr+/pWhd4pjakOpcDnU
9hva6Vvt6u137dbPtRYy8UM52UafPBmm1HaGQ5Ko50T2ygA02iwWqs7vKgczAU/RBJ6AYxbJXe+q
YocP296lpLbhAjXyldNex6SYQ4TysUM2Gdvjfx+O0xDk2mTgpk/gz/pcey2dWdstSTsxeYaaXIs0
ZVOVMMVqWnr3MpH9Ua85VyXYreiIuW9gFtcuKr1r6zm0iArqWnYgpLWE1muEy6sdn8bBsgPgG5qI
XgJYRSsi7mvcNAzzAV3aI1lNVI7ZwVbtCiod/5Nj77Qy/mI52WTJh87AvlmLDpn9ed/jgW6+SYQr
wtLwodg1gM2fnPG3jNt4a611IdYNWtCf8pTvlhD3WLxq3jqxbt1Nf/ZQnNtV8hPhcAeHS9daV2yM
1heaL2/tX2V4lyNT9vRDrPMK8/kIVx+Q2sWayLdak+CCDvljRsyEIo+n6O/euFaDMfpyae171bt8
X7ZVEyhAWmWbbJJlnU3zVs5Zvbl2bmetAdI3NQW/J14FOmvLSctjnVC9l/abN2BlGPUJzQRdnGmi
fnlKxU2oGYSpaL6zTqdZWYsfE/gn1q8DoLV7Nj7oH7iu2OYsKeVCPzenXqal1pFeoOkitO6qIllj
4DneiOZYMttHK8an4v4j44Qkq7Z61emQ+Nhdg/kovj177XjTq+HJaies6otYfAi7DcCm/RxvcUDZ
qrVSNXarVVq2axf+xOq/2vXgQ+qnzl5sHD9LoxX/Wn123GELt62yK15avT/mFKvxTLCS4/8cMTAP
5dUGd0I+0fOVOZ7wNW4r1Fqv22nOcmBgrA7lY07mYZzk1tI5aG0474fZum8JYC2IU1v1GzK4942+
VgStKX7ruj5Y+RA0UwgaErI7gXmiNGyMimQXpaY7sxeNA1vSP3uPDTajQDO7YVvA9sWr4ltp572K
5sLp7i3/G+cs7XoQXd2r/qF/pB2oTT7TvhPYlJGh3H7eJK6yqqrOJ/F/1WabHMsKapD7TFT3nMTv
CJ+zxVX2VbqvyTc3hpW9c2HWNMzMdI1RhDE7Ef8P35ug20HfF+ECY0pXJJqP6h/36LxMN+1TNXBd
lqN2rmbfw5zGBFr7KPXiIDPa4GgAWxA3OQ+Iu0DvjGgAuYeeNZz3pci+7Q6OlGTd4r7czKcEJBhp
TzVsfJ4bS92CD0IauIM/KtlVS6eKU+m0ma/x0czwgk682u/eVzIl2/7D+zJ0LTR132q51eS4erxu
XBkUHYnV31tII+pxsWIM9nRnnhQ2g2QeTsrrcp6v+n42VvYfsPAk3/yNjMcaBbeg3KcwPfTbYe8e
ZkZ/yqI4D8pUrrKFecZUzb1q+KVArCngB6dBC5rQ3q+6nfJYI2onecoB+fLxlm87KHH0jMzeRaPx
NeQnWPkHwgXNqrBc+iCjA2cffE/dalWPt8jy7cJOQ1cx2sMwr9iAxQif95Lu2yAK4u3dKPfxNt5G
u1gNla/Voz3tbMBuYGzLZN2/z9laW9bNm/5HJfNZPXn4PVmyfeW1y/w9hhaj/NuY9P1XypuSHzvW
tYCU2K26b/C0rY3P8TpfrXP8MnN2VunQ+XgeNQ7+y7t37pziWrfqNmVEzeD/7fpyq7XxXlfrNSJW
R3i609yt6FjpO7KtcnTBZpMaZ66BijsywucaREpgeid9PrfrTN1nWEacxKfz0ZZcHn55rFZpA6qz
Ag2i3+vrNAIL2O0KYJcWE81JDrlaWAnp0y4+48v3x2HXeHutap9g+rlSXVX60jvlRY1o5q5QA/zO
C9OFFIvqaJCowlWS0npytVX+QjPXMG3MgKu6cv3Fu8Z10ONqmrThgJyxpoGHeiJIMJQiSMF4Ftxu
DKOarA2uqaxLzrH2OkDwXZcuqOXJIYt0yQ945pE1HgtTRDwhORvM/LXyP3Fz8FtyNnw6tEgoxfDt
OGtd48XgIBqTVEgA2MoeKVeze/EwdfDPdKUKfiawYhYOguKi09gDrlvxKUWGVFrQo/SLAotXzNVD
wD3IkxEdePAzGe0Jaad9Jt9sU1CnBPi511P+rk/qzttkhQZvbNFKglRU9kDAy+Gra8/Ea47KrZ2L
PyBHYZMpCD7tW2ITSWngqhh7LXtp8m43Ymf6KGJr9BXVYWsCz3EmGPIx7aINoU/ihLdL3deTsHbu
ItqzHEZBO37On5Px0QIpNOtMbAYRH8r0ViFpf1em/t8Hj88oNc0rZjlaRwzZWrDAbu+gcr3nIpnu
PbZhTEYw7t0yFsQh4qh2BjfmOtL1FxJ3x5PMoyfMTcH83lhCvIu00sIWFdS3hXiEULATYPNPeLkW
zPjueGoy562PkXRRb6YTugTztNOmX2Uy9/al9ii+usJ6mrSJkw15G1ar3PPWeTWx+6L8OU+GnZYI
7fSQS4YKXLFXf7QZPat0iJ87W+8uosO/zOb59PuAy/DGZDAzJPjThQuPWRz+z6H/9+T/+zlQdwdQ
7K8cNHHDhY+LPM3Ln3xwd3ae5kHXjF1gTOiNtpW+Jg9HiKfxKlP8R8e00xwjSHRi5uyHcDNQ5p1z
tfvWtZpjxyOk7PchmuGjZm/yjcEYL9Pc2EFmIl4xjca6Ku5YbrxaDzXNYUrG7Ay72M4av6IfAxdQ
drv5UWpqStWfqFstjGeHRO2OXK/oR/AP5yROtJMHWxmRa/iZLe0uaXhbNvTK213RcnGmGIc+pabt
7SL3XkrmU+2rPv2urPqkZ5ye1GHQLrqrAB0lCM9ZN5/JLvC287SALVS6uinsfmbuNRMjMF3E+19F
QCjJdMmIOWMFH/mPe3o3Nr6mK7Fu3dkd22gVa5zgS3DRfafSItN7AleaBXPm3AiOzqmafOdcf4OW
mLtSoeZsa7U+dY2sT5aUgWrK+fD7TMv7g6cW+WmWT0jrzjXr9eimOMrThOlGTz12e20BALEI4m7K
JN54eW+v5ePp7+e8gVJ/HB5hEvMjuLUQUgv7rONDZKYvoc/V1gREOP4+MEmzPoz8BEniymPbXZRE
ciiHogvnvtOgVS0ND4I7hZ4AnJHkoazdqDf2sJ5c+yKa2pXo5+qNlweOqZ4/0yyxuEuLah8NIxCL
DQQ0Eoq75n+yMC90znNmj0einHglW12HgxvQxAsQTxJkWZbUPBsZcZEkJ4co27Id04+qwRWnahWQ
vVpuO210d41ut09C1blj815fWwKwU6nd8pgK8zDhlYYlcY/dYhN4QlsnCdJ2wgRZjeVlacMIx/ur
IYnkKIb5szUw5cbCnveJNZk3W3gvKXEDZI0tHiEUvX1+Kz0P2E2zAEYWyx5P9PrOc5cSM0J+TrHL
I+cvJHkV9EashxiR3wFIQe2KIQuAj5EZh5SmRbuoq9mM5L7tifho3IIEAs3QGYxjnb0+Xv6ahQW1
NMXpmVelA2uS6o7ogmvlmPFJk1EVLJFGghM8XZDYhRNKnIFI7Jw/YFXnT2Z1AenMRn/JIQkuzpDd
zbHvv2oRnbU5ZxHXBnZz1zXvk1kQMljM87GKkJQj19K38Qx4mHRC3RIzBHM5ev3l9yPyOIdL4i3P
2IfHQy1pUzl2RgrYY91rF308ls17lObmWdK62Vn28C/OePar4f5+fhhVa0teOXv4XFEn1GCoag1P
xDVEth90ZtVisP7/X1LGwduoLVtttTj6wQSg/s1CVB4rzO9HRmoMW7LXXlsRz+H/PCyD+N9PW0aA
+kNPXud/fyWFahWeJGD8oTH//mi/PykxT4qfJECSv1/oUw7xmjZn4SijUNbL8KkZrFM5xlia9Hm6
je0lCaOmm4+9TQmu4sKEXJ1vSxFNt3KR61r2ySXqBjb/5auWnbzFOl+fDIuXUqEuevxFKxktrmCd
5EaHadDMnnYICbpKAKtj/XhIK6axrP7neQm57dnMHCXE5EtzHTxnsmlvnUdXahpagaMCcnZJlg25
zn9UzXxmICqvANtokOrjnsCcD/hGQlZMmEJitDjimESaGFnA5cwq7Vn5SuppGiD67hXbeMr4KeP4
1uvJ8Nwq02dKa7lrIuhuGcRsaCfH8t7BpJRtMm064Zgnz87iLTGmLiNq1j2YkS/MXNmVxaQ9z/qA
XxnwR5YmRPNU2MEo6iO6VHYYGeJ3MPNq2Wsjr7xr1p9jNZEUi160i7uOg4HdaESod991VIz3Kust
H0/iXtULd+OXCkYYiMsU/6XSh2qtuBvPxcSipkt0NMi9PXpTg0xa5kRI8wwAdkdQwmvkgAiSGGit
xxTBYRzFIW/iq2iJ+BBaoqx1+jVIBksoMESXahr0EhhenUjPaZyk3RA8e5H2Qr7loyx3ljfXAuOw
DLiOrDnQHvlnqIBIZtFNK6uLX0VZaKz503rueth3p8vXRjxJgK1mQgqyicqaiJUyHGNNaKrf0Ufx
CSzQfYq67nEqn7AQJWSCKIBIWXEokrSmdYEJN6kIJtPKMGH6ER7HkjljutxVcf7t9O21JN2CMKhL
bMi3lGSHm9qWp84bTq4lHX+w6TWwheFjU+q9RDSm2Icx7aNVM5O0gp1ogLZVx5f+0fo2W/BNnTpq
TbKUOGaLdYB6WVYxYPdDZPVVOY/PCH7XeE6XR9eDTqg6Ppk1hWejpZgwFU/tdhPVRzwdrQz6lOgA
l1KbHctSaIE0pIktjQmW3RfGKU/fmrp8lQyr9RsVqliq1qZN1WNlx/FdSoCciq47bYCQ/uGlj/B5
1Zo7HtzHACjcjeGsz+aGpftxdRqrKOmGdWR35Q71Sd3IWvsrra1tgQBPbWcc67LaL7ICRSLhduOo
4tqWWFmUuDtFbfNTt+mXgi3d7+Ox2lmJZXK6jl2MJlPqt439PWUpJrOhaTbDPDbbMcn0dZ4GODck
glT5Ey9e2IsUJxY8OxR7hB0tAecqc67GhYhA1/1nD/NfNnikXt36K75k6b5PdDfwsNIzbWb7VKhj
us4j8FdCC9iNzAWTrcyQMm1+SvUjjkk9wuF17Wl043kqP3XbnSHzx82kLQsYSzP5gKDRHtBwo8j+
j+xVcQN64RvOcwix51MmuZi4JP19ubSHxxVUKdlBkY2zf6TSIX5Q6HP745KILXSMcS4HppUkHBJ7
2tyaJJI912a8PsB8j4SJF3fUb1OuVts5lR9DNWe+oREWZXZRv8ZbUa+jPqh01z2Tlo5+0dt4cXWP
cDX1x+uQokF6MEqNBfHs+bAjMqUMljjf9I1GFmGtbZQyyXzG3QW45MjB6a32K5fEZWM/glVc3hq9
3nJkRPJ+HSqGRMOHe8Chwtx4ffVkjVa7L7P4nA+SJKyB6WStCdrk5CAc9MHWojBZF4cnTY8MXxnt
dR1N72bXh95Qbsem3g9tyfbflRrsHse7KSNQIIL9yjyoXdVl2myN1eQW780uKbepkrHoDtNCPHLy
L8LmegB1rVCGCHpwx2ozJKqxz1WwPM6xGxorRhCPHTlAHXEMhfGcTIsC12IHet1APiY6StKEDKSr
iLOpFQjOzMOgbO2JQ77ajSmCfnSVQosebk0LXJnTujIq59l9ViKq4icSkkga8Voc297rPPblKq7w
6Lqj7dte/+mpHM9aLzRts9vFLcENNewSdzabeKp08P22L4p4ORCXuC9GkDBNIy9ocig/pqZCmqwT
yNIZZ47lWaGLEAnsmOO6MG/CEH48xh6MAHIndrkkwA0YraLOJetbSTdF2XKYx87Vg83Okw7eashs
V+hGgR7FggidC7hN3kQG7sUyxopBdWmnzD4ouSCYlxRzk8z4vua4C7vOOs1MAzjp/RBks7aJ9f51
8Az6OAq/rSmI95H1OcpHc6051sQxWK9IdE1xqj9asUNNT79oDRI6RkQdu+jkxgK48FkuONlTT8DE
43FmtmNrx/khGYQ8Al28E9PJOG8UDaUTXy49dFmx1j32xHVOa1IhJQD+qIlBs8etZ3yUeXbLE/zD
/YJKJ5fvzkRnLoVbrx3Rf0cjjplyrkJop+08tk+Gmx5MJS7Xg2XKYO4OJASg9Mx0DMl28kKv6Z/z
0nmv54ThAcOzaGUComhBgBYO7f1O3NxlIRdTgSIYSvGviIpNlinRJtcGnYVuLZUZl3iDQQ4pf1dW
CIBAPtR086OpzTGnTp1LNzoDrnepBm7+4N8ymzAeXdOuFraGlYnBcElHYJdsChxLx31mZlsPBYKF
AMBPwd++4g94Ow4DldzoMipCLf0zI8mvFZx4Q6W4d83RIaew69WLyjP7WrLyrtNRM0KPcRigfWhX
+OmD2ZoBmCmYK48zToMZoexAYUycUNiqGmMj7PitSPA+xO5LqlCVTvQ8uE2iaV/FvCmUY+0E5VIn
ymdTUE5mHokOZm78TS0aB2eRTNEpCyl1bV9NEkw7REay/d1b2XCiTfG6ldaGuGDgXaYzqDNWPZdB
WRDYUmLkSPpNqsl9Xo8x9yKajlsQvaaMb7Ulm7dWr57JiHxKetQ3bmlIQ8XA6x9fklJj6nA0h32F
88TKUOTduTtVZilO1KMW/nOv3RNaidvT2uKxeEAu38aYUXKQjEbgUh9R8tffQl3ETWouCSDZQFZT
nKIsVzSgiqrcDI/zsRF15OLY7qbT8DVZ+vTtpdo977rzYLXaPjamz4ahGX3uGTsn0T7tJ92N7asz
edBqNhl0nEnZebTbgk1o7UjrpuT6aioXC5yGaKH0qAtUMBlzTbVNuvnNAi4i65GEgi0+6dVrC+st
vjq7US5sxshbFhkuybKCxOBYIBp7i1sIYvnK/Al9jd2ElSJ6Fd0YztIxDwwckX6ptT/cSn+G/D13
u2ZTKDp47UjwDcNTzgXaHRZnP4uGnpuhJblBp0lX1g20Ub5ZPKdYa3hS1qbbq9yFk4XbuKKp7P3T
K+WtbMlsaUzUw8lExOsz2viDRWsNj7q37vUeG2TbHtM+JZ/YRpNTjeHfwGoQFjCowhgIflGhpsYY
H5LSQsb2xqHu9O1SqU+jxTJlR5H7CHFzNilhJuSwUK8ZboNnUvMNJkYSutcbWyVqfjx7wklCMiQk
cRXUeWWGwsy+GFgdsCxvlpkjiqm+dzrxRJl5ibLklSSLLLAeoWqq2RIeyljv0QYAtmnmm5iMFQuD
7hyYpUeAPIPJlBahQOPQZBZxE6SznUKwJofZY1/tMLQhsC8/YnFB5hrIoNTVv8C8tdVQ9Rd1ThyM
sznSGqNkinHjZjAkioqnYxruY8GdaZczPaUEPdbWUu/Fs3x2KkFxDMydfA2FhQUlG17HqNhVZT3t
i3r4dNvObxg9EtOK9zleSX4QvEJRae5BNhk9OhGHjb3nQ/QfroqULrDVwRlFKCKDHlYtuXL4WQCK
gfKJu1xYh2tjWw5LtB/S5QluEVg69d4zV/lHCGsdZKlLbJiwtlEGqCcy92O2c45c5d2Okof7IcW0
mxf7xigug9f+q0f9JWH1xEQeRYEMG1ErR2kTGVSIj7xGL7KWnTcg9NOM0OgZUHmo030QiMVtWR+K
tJwxq6dbpsdoAdatEts1gF8Ox+kk9lcKHb4uogThY3jpFwYSiJiU2p66iao1sY4L5oNYNFgXG6aI
gxN/FQbG+5GYlpHsKpEUK/GyYKeqZoDyWTm41V6RrrY1nVrH31e/zY52k3j9Bph4srTzdzJTNU4e
ACgMr2tWurR4K7UabzOe5witYa1/LiSushdiJnFz3qPEPbVDdZGKjQXRFi/UMOj8HcSE43Lb8s5t
qumFxMPxkbP6Bd+l3810+I4VkhdUB/wdPd60WCH3xWA3BN2Qg6s+amLdEsbNqdwPty0hyttLWnaT
L8su2taKQ2e0UD/t6Y+Krpxp9lumoYMz/+m7qcWaQRu/mYTPo+xTPA7xs8ukvD0ucT/WR6y8i/24
FdpNO3BE/X+MnddyI9uZpV9Fca4nNelNR0sXABIeIOireJNBm97v3Gmefr59WtM9UkfMTIR0pDpk
VZEgcpt/rfUtQOQHX58fAd+sqLe4Rey160y5xUdhrVM3fnQgP6AoAIA1csIv3FQagbV8jspsM1qj
s605NBdegzEmJp/QSdqgCx7AZSanRmSALHhGAlAQOJVxQuRGeD/GgsQ0FI9DYxJB7J0rvaMng6ki
6ApUOKy27HPSPbsnXq/tgEtglbHJgS7idqiheaUBCQ2zHkCe1PZWGlxihrxuw9hpQhggj5pPMppY
MK4ppJGO2SwnNx2ujIH11LSgTdUp1llmh24mx41fEtUC1FAG0KK0CATBOJ2IHG746f9OA7hh05C9
a0O7i+jhLDyCxJmTP2PmCL2SC51MSb40ywc3XLGKooXf3xVHl0HvAGq9idY+SqIGNcFJ30dBXjBP
j0nfvYmW+4qn9YQJivwTMhs8ZkihTZtcA3Hm4d55Q/3bHEjc4n65pX7xHhQGd0VBymFYtktHOCkz
+o9yao9xPpx7exCrqZcX6EWckc32cdHs0NZqMj+GfI1JEa7mLPpJl2mfJ6xNvsmbBT4EVUgrz2te
x8C+RCYH9sSwWSin8yDteGuPvVqbP70kDWVzXrRHvWNUZJoVh3rCQFP+0IzBubCi4yLB8ztD/dQ7
3kvZY9JcEHBwk+DfLcSzC8imZJyUfjIep+1yRicMtPqlmbjWtPazNgiy4jXjElMfd0Yge5QOSecc
Qm4Wixrj4kpM6B++WT0k8zxu2B+OlBuFrX0IOCfF/HQ3dNpr+1ksL0bZVVudfZLMtVXez/gsePLD
psXkMKsFBKJXxlHBXlmdXsFcxXvWQERZecT96T4gEl05z1qCLMcIbRUIkwYfVuzzAI7YquDRejqn
tLllMlmqLG9BJP9ia0KsONp2axE3DJ695jYFZAjadnhvEu2VqUC7jeoJn8ZkfbneE0krQDEDPyUC
c0aoVosKZiRlQXGHAhZy4wEXQ7oisfs949Q7fKBfyiwZQwLaVpYD0lTDmu7JOOS8YWJ6I4DeTe7L
MgxP+PIAXXrVk2eU5yKJ7uKW/cjTP6zkB6g2Sn7H8Dwpk2uOfQd41C9cR+O6zK4jhgH4Q88Wiugy
Tu7a9HicCIqq+UzwqXWE77OOnHIHFYKmCtNexz7UUGRKz3B52xvpvUV2k9nCuPNn/cN2xdNESm3h
bpIxM9bs+iGJYV7lSULaooKMpHflh6/1wX6sHID2jvGhpUgzOU6hjTPznQaj/cUYBkXZIv0ZZd2K
gkf8b+g0vJUCXoZ6ZL/hBFppD0nFJoi3sg4trgMrw1go70kJkVOrLbR004zRL1MnWRZ3BB0bzwkj
YjJ3nBuPRSUvsrX3Wkl9WhEcfI/ZeTP+Ljv9zsTevsHmfgVDdLOGecNk6ckOSDSDS+c1gbjfOJKI
OrR1oNDwW02fEgYJ8mnduwZxmQqLrbDM7ZcJQzf0LWhebUHiZJiddscx01ywDXpGd01dUJBePOzn
gtM7Z8gZBkUTIB6/KTSY5TKbdicc6Bwen5a4+iJgyHA0k4SGC4MDDr4sAVjRhtHIYaz4dhbn3SjE
E5c6GDpjtoE3fY66HjCERgLT5fIHY6GD7MS7XmNMuypLHjMdTN7cR8614FJUo18AxmwMi1ff05iZ
Ubeah3TnurdC136W6iGHPLwbbUIh/pgyTxXc8hotu8+wfs2+YEjgylXrzPamr6yb11SfiAXNxpHJ
Y4ztPKaKiEUoDcWS4NHxY+vQw8fKeu+1G/K3Bt/1jKC5KT3zYszmtz3gjhwvKaiFcQQABxcvCLsa
ZJmPvVSfyHGkYDRw+0DynRv6H+zkqQ8ce61XPIi19DjNuA+m6SRhN0DXSfz0JY2q/CRqp9kGKVxn
ffSYJrZ3aRDJlRWXc5gvvCEL2z2NEUm8GXBU1WqfKKANf/xeS5x9FYjk0jolP5KI/TiNxg0UVBSb
ucC8EoXTwjPHgeGwBDF6kqbk+Xx41cs6PuOCBT3I6QVCrKE4bc5k2qvWNXadp91cHGNH4jEKKdyz
ig9psLaCl5SJVAiGit5dxVlrg99JlzHVdVpG2ZPzTfpqWXnsrhue9i3O0LW+6M1Wa7BjuAvDziUA
CCJRkwAFYWDxuuDd1nG1pfVtctHvWc7oA4Huv8In3Ies8XDOCAsUVIfCr2SvJz+7Nw25b0mPrnMv
Ao6hnxfffKiA3axiN9gleOH4sr0R04olVQHZqoKqA/mHQzMmTZY+17cvTj++lhYH+aEkq0SID5hG
zixgThlttX7whVkVnFfbnbiNVseynp8Y/DXMRM1zbzS/m2pG3u5wuM3yVlN8MRqXlmen6H38WYsO
k1Q9rv0QTEd9sELHGNhvhuQl1o+RLZ6xPHWsba16914Ts3xxEvCWovc6YiQ6zOE89S9kM+XKIFEa
cvh6qQUGNgFZ2HGXX7FtMllwo60cnAfPiPFkU9UnSxDOvi6Pi4aZxe+ulSadVaCjH2czVy6dKXU6
EqWbOWLPnqPT9JjcSlf/iCR3aparI48A1gl7uBhD/WDqZn0uZbznbl6uGAHcGW327lgtypgmFM7s
nlhZo75awaDzmGNVCEUQ67xZvU2NIHeFW58ApdA+uoqzTeCHmEgDNtx0NXUGQEMY1M78PHq+oDgD
qh2XigyK16Y3OeQNRcxC7Wb2xhmci0sqDChyzRzZfeqetaxSOUx/onSgPOsDDk5tkLzV4insAgd1
d6qddezh7CvzYp8VYqv+2/X5NWt985IDV9kseU5mBD8cUBLzHlOvT0BpeqMYzUF/3IJuDKvEnjhK
8mybDkLlxNCSkQnrae4U4Sg6Ri4axMW253IS5VvubjtyEDdn0X4q3IG1CYqZzSbDEugpESE5lf5v
UWnpoetBNYJgw5ISQ3X2SEZZSXAhxZQgLPOTZiS6NV3ybdgnieqXOq+cr1f3iy2TNZ0vCydYOBxN
wjDCi1su3QM5JIJw1lZS1Bkt4jqTb3UqDFuL3b/WtEmFUaosodpRCO9kTlMYd3yTuk50LDM0fHm9
RS7A3PmeiO99n+tim3LEytjr323HupvigUuuvMeK1x0Syz9p6tRLFdKylaBBVpoYb8GUFuHS23sy
pMM15a2VtUzWpaCBIdaTg2EbP/MCb8Bw5HrSdMGu2pxjXTAkcqHAB0waTLHO6/jL7d0IdimoK5vn
fVOL7gM7CMO5DAFrOdm27xwHfKd+XN3o8n5VRQB1+WUb7DqW7U1rcU3oKl07/GO3CGMv+/yl92P9
FydA2uaD6Na55nDlGj+eq4CTedHlL4i6+iX3J/8YKPCbPT5aTvNejsT2p+4LwpiDNYCiRYdpD3oe
gkGc4KYbfpmFoZ3tpL0A+nd3WZ+gKjQNi7eZh3rOEhzMpOe8pfcwmGGdyejLmH/VEvEmwSG0ykhk
bIwGlb3CL1o96ELkh4oWHoGmw80WXBxph2U3zWYd6jS+sq6sk5iW0H4CpgN9+VQX3bdVyYo44Jgo
Bh5Jd0isoa8HTymMqr4t2YNsrdvrPok3XCVhMHKyk7b92KT2LrW9ANtmugsYOzZz7dwVEJYeebYA
fve/Oo0ESsHA1AhNHO5B/T2x7Js6owvHMFACqd8hKz9gaK8m1tcIGbmNHZRQEDGg0j/yoX1pZHCx
MGs1+rUHUhHPbfnLBbnJdWzk/mrXEp27Xd6tmMmCnW5B4c1rU8iJcYg8mrDfT7nzkgg3Ozpx7WJP
y1HyyAVPyqEGlrsg2Q+AaYbtNxNpFIya/MYI076jtJ1lRJ9jb2Mkyb2TZY/UR7iqwaU/TgTZCsFA
04thYrRd9+qOfbLh5eTcmTcnDTum+t8+S+zHMYZnoxKRto6Htk5+KAM6uFzqQnM596hDu9r07uou
uI4xA2FDztYplfZyAETFfBgkGbScGMSk6J4mYXP+FHm2G++CxaoOsq5/jwVOQWM0r6AnzI3+J6LY
4WwnwWoRMN2wXIHwJou6a3oSgXHZ3vJgqF+gC7/FG8MCeMw1iOACQ+a4WdgZhufEC4iH847inv3h
xvAChbpcJyyViYHH0DWTi5HgYhPeuDaPNOByuZhBO7qE7wQaP2mU9C51ODg4nRGv2by/c9d7i9rs
lht1tZ0RI+Bft08GkzdMDsUaXs0h1tHYOANw7bFMsFxBqHFiZy4zHRFI3O7JixQMZiZeBrkFKlhP
lGreOGK2oY0AJNLMfDvZ3ZNbfPvtaN8xVxuwx6eLcvYWUX0Zdf9G4OHsWGm77auvRg+cbT8oKw1L
SckxjwA2q5lT16gpRcMcOLplo3ibYuO5clxGkFx9i9w7a+SIY0DUbY9eOsWMqjkPgfZFo2Bt3Dj9
G5YVyB6kqDbjKL8GIGwhXuYXAhITuDYeL1Pmz4vLI+EzXitI509NsW/rUcIg4MQcz8VeDMVd5vp6
2DXKaoWtBDT/kLOgWD2vUIpvhdNxs9Wr7DCCBSydPiLV6D4147BB33/jIvIZDxxhlx4roW7Ou65v
QZZNcIIsdAtPONepT8EATa92gQ25b4NPOs2+bWW28Gyo4x0zEL3TJaMdmEKcf37qpXuUVKJ1HuOV
pqA3AI5ZCtn1h3wVEe/BX1YGu6On42JEcXRt+0ZJcq236c6xOaL7zVuJt2oNga/hoZnL5p180ydR
g203g5DW+Wb1DoekWY0zG5//NNnG71JqX0ZrH9PAERc57aomfvC8ac9n32ncOjZVlMGuNNMpJF9x
wWCv3jWOBu8H4SI2tCdQYcF60aat3xEuHCXtzY2+JVp5xoMCoAKBi2xSySgMkr7EiWCJ6qcc1dhH
YBXwrZ9IWl9Sf+7ghErEj63bUcmQ9IG9qUYgHZ1mfAW5k4W6T6aqtZZpUyz6eMgwAwTfWflAnuwt
t4qe8c6pHhFp/WLO9i0Bb6ZIIBwnLgc2Z7xJdy8Ay2UR39puOUIg0pF56E+q8l9R4TJqYsleATb7
mTSwbVY55muiSE9eqv+ykV4wPNh3bpGxeaOSZwkIauKECb0/87QD5bWq4zX+mbvEytdt81N7e/oM
0q3R5Z8UfyMptwNWisXrwkA4LQIgF2wfhzfD8YQMhUWZRc4deADwpLk2/opqftZz/STJniwM5ndJ
QJTYBKYVE8vBVJd+IXqdiPWDNtF0bU3v2GdLIy3gY/LBseDfcNQE1/Vo+BXxUUEqflAjXdvbZjjd
Az157Vz/gVqf7TL7ycEUzV2Fw0TyeWsvQiWNAc24dcsTmCVv7PukDPoFewh3dCiuI4tBBtDSD16A
v/fnKGEFNzoj2kaBfTNaDhlmJ09mQHmOn7Z3CxG/baqavwKQKK7WbHSZsPzSQWkV3rvu3ONqPZbe
9Dqn2PlqFXBJkVbQzduOagO8H7vEazdxnAGLdS0CzCgxeN4htCohbKDaTi0BZ9PPTqAiRJX9sJxK
5ODQEbwHsmG0dokNIqBKgSL2BRd7C2rFQKzEGWkciLgI0aKifHDyowc4XpFsZBuP3vKKbJyHR9ik
/PQo4w3X/yAUgi/RlUQYI+un0GM6XNr5RRt4EVsiP4DhngNjgktQdxUaUM0f6M97MeY3r+DYKHGc
TOOMJTFGtNUWar+IE57nqdh7w74xghxtAC94k4PFywc95KYXY4cwfuMhJfqdCkGCho7UhPLNUx3Z
NxenUDqS5hSW9RU1TLjgMFwsI9L240Ju2PJKfePN1XjPGEt09cnHQ+hm5leOjjvE8Z6pzbTymEAS
KSCag75zDGLDWVte4nAvwB9fGI9RVlyHBsdsw9deGYRPnMF6s+z2fh5GM6xgAdwWOsphHR2SylqO
xeLooT1DC4WaIQz9qYnigeN6Mm7nqX1v477cp9gLXXozdxyrPyxSGiQGyVj11R2SbXtc0vo9AEAP
VaTa+UnwDe7k1wKmOsusz1m35r03w8AzeB+MMveRAJaN4c73nSlBPjIiqFsnP/VOeYiuvV749+a4
nMYO/7lDJDcEUFBsuqYYTk3jPMD17x9sBWebvY7tcJGMyUdXXZkxF3DoPNdOAKPNsO2tb1RmqBt6
depq2pU1At9VxUpCZqzc1Y7t7CaOKU2pYfTHw7KA8dw2iWKccHjaTS2kjsAfl83YS9JMphZwn+5P
jknZqIQ+EWq83VeWpk5M9lGhSOnjMU8A2IEEEVJfixQ8ptCbHWUowQrjcXUde/Lb/ZHXjbyEZvJx
ZmFrDnWkDiy5p3HykVUfBR6Nw7E7/VDhXl75rgH1FAxjHqFT1VV6bC2uYDqGLyAB02ZIzLeOLzKU
OkNczUiNk6HhszKX3Lk2eJmjtJGbhXMjP5NrkvfRyU3zl6yfjlmZM3AqVWCgr6hESp8KH+FwysoP
CJTbScodDYIPKZZ1P9H2NEfWq8GZ6ju/hYoXkI1webRhA0LACMZ5CxwTnPvEDLuy4XK5009f2Jes
ox9BYhvsoirdRVFxP9agR3Weg42R+t9G3JxHO7HoEigOjlW/19Q6rH0m1aSqEb893A+mMD69yBxB
HeaMQ8Q2NRoPa7g0w2nwwO428Y+fV4/FgkrWKVHd4qjjTMFLkKQfkUOFmUX6bhVMPBWVntHLNqQ4
XVhvqN0BNJnx06QpA02cpTHXDILv3FU0/DUEwPcUzQAJlJnDQqFfeouljcM2KK5OZyjtUsZHcv48
xvPjaKekO5P3IMazu+QlLGTicQQjdh4HeHqR3U2E61YQicTp6rvHMSeR1hvTRa/bE4Rb3Dn4Uwck
4/9H9eF/Lz40qRnWdd/DA+QF/r80JNf1IGwJmpVuARo326bFGzBxN+S9k+3SlEEtgP11F/faKWUW
tHPIbK//bAcfIq+7E7I4Wyq4IKZkz5Vsvv4Z/4yH8pw5yx30FGP/Z91p5pXdxgVAHK2SqQJqDNP5
5ERRsG7b7jD4EUwJ5XdHBq3gUplRfCdLR9ujZzqnYO4wItT6dyNj47fIKByyGlntxwkplqavaw9E
iiAP3TkzEBm6wVMulKGVJuNGDs0lFRkTU+5DzQjRizcxvToDY0My+yldAHH8q5cuBLoePfTPX04V
10xYw6QH0so/MduGsr1QaGs12iG33FfanQARmSKyDpQ4XzW8imtNFNo6mu38TPruH/9Ijf4/mmr/
5+f0b/F3ffuPQuP+7//Orz/rZu5Yn8S//PLvT3XJf/5d/Z7//Jx//h1/v6SfHTjGH/F//azdd319
L7/7f/2kf/qT+dv/8dVt3sX7P/1CtXqI+X747uaH734oxJ9fBd+H+sz/3w/+5fvPP+Vpbr7/9sdn
PVRC/WlxWld//ONDh6+//WGa1v/x1lZ//j8+qL6Bv/3xxtQMtG7xXn39t9/1/d6Lv/1h6H+1cSu6
geVbphV4quF3/FYfcf4KBtN2VO0v2U3TVB+hVVkkf/vD9v5Kv7mFemvwm0yonH/8peeZUB9y/uqb
XHngF5uOBcbL/ON/f/f/9FP8r5/qX6qhvFGMLnq+HdvQ/7mDVDdciweRL8OzDVwMrvr45zvA95jP
N/6HlfZxa6QmfCukC4eQPnmGOmE/4/8Vw3BdtA+sCPhr/MjgzilRbGzcQovKDEidB+8JHvlyhek4
sbNg5yAyZGL7Hi+e+YAIzAAbQEznGB5qXZKtct3/8rPpZfFwt3HwnCXFu1Ask6Xl8CKtYWUJkydj
4VzfDLsRaMtKI57DEceroZwv2UaH+LQa/BhcK6OBHXMmUGHlsHfsYbkQTdgaDH9wS9jezuiqndYx
BZI1WVAI3pTecTbfmhpMTQlhpqm0G75WZ78YMHX9dt63bipOTGJQtNNLGxv5luJVDRkKqo+yxm9G
deg0zPK5kr1kKJf5uBGwmjQwAzSckayacbc6mSZ+AWI7A27P8sN0g7sxjia8+BPzn4VQQ2R+04lW
hDA2AdTYT4OLrKyWc7eh9s9k7o4/L/uWtvxkbxTH1P6Nj8pwBWPO3iNuLfwjC0j6OBq+FjYSy58d
L2xRI6Bzs4yPjZZ/DMiIe1+OvyD/sv/TVujHyvjds4qWnJEXQvyMC4ptO/QvU9b+piFOHeizVd/O
MTsCXY8jZZ6iSY96ohub2oyuU551oU5ufy0FnctO3hPYRxwZvLPjvaemtE4zVeWYWSIyeAEsF0sQ
WU5pOUZ5HA3SHC6qOWeOBsaXj0m7g/xqNxSW6CMWuoUDpjvmgIFs5EfGRmPNsp6bcj+4NcAF/Kpz
gKVrTj7sTikyhv3QOgVuiSQ6lZm5Dej2wk+3LQ092RQQKbYJHMWVbSXPkUE9OHgKfuCpcRVCPHV9
yoF0bW+JDsxh/KvFcLUarB7jTOlzaWUy0lb1o99Pb37ZL5sgAT1tk4AAeo6dc9ZjfDokrDRJRrkw
TjoHNPI9qbOTkz0BFmJS3pcBhvxqRKmdr5ae7FuMVuRdCfvkWJFXcGOSnQVtJpTjazN4hLdhjuFZ
4/Tq+HN7DHrz0QA6eG3VYC5xtwZptRDYPl/BSCjCxrGKn6BccfdIN5i68Oh08jXliL5OFco1seNr
7/zy7OlxYViMwhU858QcCEx4nyV0DMEWRnc9006rNDYtEOuVaVUdhRogzS3M2qfJs+51WnVa7d6E
7hOKXn8xZUnmDqu8Nstt39AjlSz46YvOvVI5IvaOQHXnpaOh5ZcOjRG8FGpt5flcpwaNak0p/P14
mBZ8vrgC2e65nvSSkgEx1NXF9GygBBCVPMsOfc+pSdaSCOZWcV9WPWgYm9ipA9Yt6R6U+dLoCWSV
U2CsXYfLs94qQdh3d3W6/I50Kj+1Bg/3gsck76nlwzXqZf33VApqOtrJOjdg37bA5mKKlant6TR+
lB2DCs2uSLDNSCh9fFrgnV8Y3Fk5jlJuvDjkmABXaBaROyjv9A5vW7ztcG0y6vtqGlL2FIDWp74n
8LpoKVc/PMUEtc1xNelgIvO4A4M8MhL1++EwedGH5RaYVm1xCHz3GY7ZlWMJ10JKwhwsb2ubsUev
JyWvWehoFFI6m4l27Pdm0ELTb+O1Z6IzOixZ8SLSvQDA0NnMjjql5TWkdJfUgv5lDK/QDj8Sfssh
ibhPY83UZMtjH8DPccif6WmwSQzxVsd0vbL0WMwhinUSSBZYP6IJkh/bTBC6b1n9c3qbVYZdk9le
H8yXNj+WUzGCro/cTRaDWGLGDmJpmnH/m/pqcjM63ssZq7haG0Z+bIYwM2621pdnYOV0keFKfwkZ
QSZH3mEEzirmuTUENLvglgrBwx6i+zhXE1GvJ3Y2HdMy3qJH8A0HQYd5z6B2sIQoQhCN0xhG2wCT
czF5tw5oHxOT7ybj87CXkD/2lnc8iojKQUcSIyFkENvcFSSZ3WifzJSdtETAsI375Ee89E662s3j
RASWAC1rEcPRHen49VQmCTIl3AQqBBINygHG01VUAIbgXwS8GcK5x6lLuywDbXcJLf517cA/qsFG
FBaqriey6FhoJ1Hp+W6uJvIJRUaRhI6bOWJEGCYRaJIKBWeleYJZSUFLDvkNTpLELqkv3Ok9zTGl
N4RJjC08p6eVeK8b/Hbbz1mbifvLSxlgl4iq8Q1vMagEWqiIpFuCUD8CTBX4Z2dBEeZjGz/rjyqR
sItmasQ8wiIRSOWpoR0i68UvQkQHlkVlZWP/7QvtQRrjl3reTTaXveREH1kR8hsikJbS3cG07KnE
abXFaHiBlDlu7Dmwt5nsKVsl0kPdhcR6QNIyqq2XGk2egX7fbGMDeL+7cBPvLWJdNfks6wI+v6Db
RfCuKtVYrMbk1Bs8zfWsg6H3NyZA37XtpvKX1S07D39N7r2a3QILM1NdEgwq2s7yrxSjcVFT31iv
B0xjBiyEC7fFonLel27cVjjAd8mof+fwwUlYbETkj5s6BzBPoA7Com/uQPltooViBSJsL9hNzeNs
Tjm6WPfttN64H0taMFLnJ+vEvePNe8mvgwbemPpA7QhmEra3rMVklWvDcXEqsUkhJJHQ51M/uOLv
u5qEv9lZ0RUuGPhQaicNCxYfvdD3k5F1zHCwTgM53zW44J5m1aOuLxQUA51aY4fs18N0FLDyLiYn
Mt+wS7AKMfXOVIibxBm3rDX4bw3nUFKysxsxkM7x9FvycrV9HlqzjQPErc/8zXD7R5MfHq3lUC11
Y0f0DoCIUM3o7yNrz8bidDBSE1xox9IHN7/4+nMPRgVGvTLE4eLRqEdg3+Mq5WZjAl/EuAFDxa6s
Nvb23BIE5QpuXvzSv8Ghc1ZGcLJ639+N9Lzz99QRS5RtEV3yQJ6Sc3XVBkkzTpiyMjHHJHqa4iBe
6jXfb7LxzL1T6h+FH01ANNmHiw5ZNvHenYrZGXw9XC+DdU0nfTqa/oxUM017f264w83twRpLnmYw
lcTMTRP2kzEmlEPFE73UTHAy+Ojo4fUZ68UiYT5EjcvEcIE8MkrWe48KkZ1fYhoOKAZaxXEjVyTK
quXGs8gS28BG4WhlA66biP0wvUv7BoE7gCJACTH6r3dwQS88dIX+hKn+Y4js8SAWbWGiXwA5qYoW
wE9/axYrYMEjs6i1P9ng+Q/4Nf0t40EGcqg5CNXFPWc8aMUWJWkd8+85yS9Bfk4MJr0pl/SVZY1f
SbrcCs/4mpFGKbf0X4cI3ptewXhtxsc+bfqDSY9jFBevNoDw11STj3a1o4HMUE9pkZD2kfPOjVyN
n6f4NLByth7YssD53fqIWJKKtdIyrxnSFagKZRJxLRnmFbaRYDHOrmph5GlYZWbFbZ6+r53nHuta
lRPHzwxl6w12b7rcXJxwaWXtmyKlCIit0o7eXFtnEzaZtHL1CWfwmut8avG9JgTANDFY69FWyD1q
0qHk5AQ5KV6Wk3PQ1STOUjO5mbYQNaPjMMq0Ts3tiL+9Y5lnJKFmeoGa7tVqzteoiV+jZn+2mgLG
JfNAl8EgE30mhGpWuKipYcv4sFdzREhXxcZVs0UIcvHFYtwo1NxRuwqGkI2aRtqUocmxHnaTM94n
BqW+heedpkawyZZ6SC/TvM8Zb+ocFGlm+UWG/Ru3/84pu4alqH6ndgnrCCNSJprzyWZoSvj7w1NT
VJXWZsZS7hcGrP7gyq1hO/DKhvlJOFQO1QPNSCBRxDBgPkg17Or+EZch6ghBhZBTyb0R6G9LTg8X
QwX2pbFlJ8yuDQNgySDYVhPhSM2GSzUlXjiC+2puHEwuSUU1S2ZHSz37S10XB0bNLcZJNXm21Qx6
UtNoW82ldQbUmppUD4ys4V4XVxcYCrH1G+BV75Sp+TY3dUGGhpl3wvC7VFNwL6n10JcaTCcCIq2a
lfsD32yxT9QMPdb7jaem6rOar48M2n01cR8YvXe1vq+DDu+lmspHaj7fMKjveBvFUskfuv6SqGKU
iJhNOrI5DWrMb6mB/+KpVhCJAABWcG7bPXbBt44kAeZrmqxQDRi/uHivOu44CAqJkhZyNAYOVvw5
MuJtj/6QKiHCkEuCeyckfYHlBq0iQWpDubCY9EglZdDkh4ghsTGavhNmSvCgDQTpAw0Ep2y/61BF
BiWPzL/iDLjMpGSTAv1kQEfxlnsTVcXpbMxyQQDUFMHFoe7FINJl1UasnPt3pesxEbfEyfGU8YdX
3RmI3wwmmICycrtzQi4Z5iSvPjgWyT6zbvIRCcjhfWEu0e/Wjtsz6WEGBiwUg5KOlohVHC3JmvCc
TGSOIAs8+KhNKaqTUPJTo4SoGkUK7C7Hw8e4SIyd408aDkeoZdRMriRqFhYVjZ2kWGhM4J3QFF9a
jPRFSDhbi04c4HoMmMIJqMJcZOd+jj1OCJIdVXZ9g8CDqDaOeNxzXpzGT+21r6S3TIlwdc0y2WIA
QhbNP/suAZCQHWbnG3wwQGxxR3cWzQWKSgxLTQl9Fo5cVkJEMA8VcEANRFIACos+2JXDU5f2wNjR
+Rkbuz+az1JCgroNCzf5pcFDwoilAyCdjiMK5FyxSyNIurReU4o7rW2JWNk1hK4RL3HB4C02ToWS
NQOlb5YPffCNFynp+vHg9gMrXspNoxFLRuHC8kWBMpkD38KxpeTTQQmpLYrqoD8H6Ks9OmvJwm4u
tOl1ev5j57NF2wDbcwLauedoxGowrZuO/Bv6baWE3ABFV0fZjZTEO4rgiZd7WbmuAQbLb6GToQjb
ShqulUgcT8jFBrqxj37MlPxhnPAbICub6MsVOvOM3myhOw8Ojl1UQi7+SpTuUaeZWG6bUiDjlO+B
SS8Zj5ISs0tU7cKxbzWFCzs/3rSOeasbDeMV/izU8FnJ4q4SyNPgh5s06QisEmtKHqhYnClcG5pH
nssfAVyV8D0wd80XW3I5aNeeW1LSxSBTdz9H2grXVf5KqBNL72xdPa4ZVWy2W61TZ1M2a8sh6jIu
0Y8RzZ99mb212AF8bAGgJslwpOYhd5MD58RmK8cOhmvGaUlDCo5jalKWa9/wvebKdzBgQEgwIqBx
DOQxEFdmLSn25piccxt5euLSW6XPgY8k4ylnA6WML1J5HSZMD65yP1AQROVO/2YpXwQNYOdJOSVm
LBNdj3eCOSEELwI8g+sCBN3WymUxY7eQWvvW2f6NAP0lgJK9zixCJKYAipLBzOsrHprCNZ1tbn8W
lU+I0xrOtu7epILEzBVrAsD2bmuvcgmWtjVpHGueoHfmxJtrmhhxjczYRygTZNCCn8RlSahKA/J/
Mjz1IQSGI8ZylrlYC8fY3s3KmWITcsStjd1CuVZM7CsLNpZF+VnyXMJJbYobDRRvbLvfRYflyu3t
fj068V0jgBkAdfbWbgccgDa/VUmZMGjpNufKrWnQgDR9k2KyGZTbxpP9YaJqC3uw5kb0IukFynXH
JWug8wOUmCwt48w8aqdRJWM1HpRYR+LGCeRxRkY65o4GnjqmaM9pxVGMNi5XqkhrT7wlFI/svHQh
vYRpakVdEldgM/pYkug2zDt7aYbHriR1bE12+b/YO7PcyNH12k7IPJf9T74ySEYfCinUhV4ISZli
3/eckodxJ3YXq865rmMDBvzgBwMGqhJZlSkpGgb/r9l7beYJJbaHNCO9JiabaEBMMBDWBaAHu62K
+TYKw5+J4z/Os4NI46eo7a3tpLMzsGgPEJHsI858F9gxd6CBkZIqN081XupA6QNPDIydagPcA6f1
NvmqcTHgqAM+rrly2gcuJnjUMnVpn0JuU4Vkk1k4nOysvwu2DX4sCe65QtmaxXNSd8sBNh7ZncU5
TY5mV+C0w6+wMWTtfZlQ+I9Thka4KQT5auNPJ4mPpTCfItliwNffEOznLnMdJV7eCOhG7wLjTa9z
XxagF8rOerLRWuuaPV7X2RBKGs1gvT5tlVzG90ISiDvKrXAlBPDA8lAeqPhxZj5ulWEpxMjPNiaS
2uNGBzzMljLUBOFzJuE/YQQfHopRvkWWxdSSCh2iUgC1vUxoNtkASaRs7TpJf4zHt0gDk9ZVWIwi
c9jc6frhi4ty/OO6UkCSul3aAuHDpBBmOYOAOboomZmcEN0yJV5DfhhroZVOuCit8tjb0JrCdFU7
djrW64hUkXyRSYxPCD5VNDG4RlDJaMUlBLlqX+w6mQgvSKa8m/roNWMYkynUEdxXeS2rI7+SjcC3
J2wPpYg3RtA+LVVEUFJ8VGuiVOJCIg4oLHM3qWIXvf1V0YaWG+dIn5k025YVoFuF1asVkIsUmW8L
8XDTvIJfInr0ucx3rBLOomZ4r8arV3nQz+Bw48Z6Z/zDyqB+6uEWKBD02bFVxEO20d1koIbqYnmK
FXB3/VrsWA/UKjEFne5HI65bhVHVUuBgpHJwxQI1KsS8uMkj7T2tH+lwCSzQ0meBQ29kE0svRVxX
IX6mCQO9GlrvvRLc5hYKSSZNBK1hRy2BVDSN8BB5yi5wBypO2V+QEhbKOWxN9WGZWImuMUfGkIfH
HEtawFC06gjA7BLxk86YimpuaKbVYePSpTd4tH5gACKgTY3h9r/ni/UBW+SzmgdnQBPjytJwR8Tj
q3aeoNuwOI6VuqM7FICezN9lZ/R4NlB+DzLCBvC8ZCpRn/UX2vaSUUd0YOKZbwhlgjiykCq0LO2B
DLeWhXSKQMiIcl+TmWwDfiH3uRyZ2HLnGRRy1lYFT6YTpBTZZH1n2VMLde9IZMlTWiJeH3tKlZHQ
9Gs/8dj0RebtrG5KqB6UKnpXOnFaib9kKB20AozQwAU7oiGetfldhio+ZMmvurHETRYkC/UFiLKG
6VEagi7lvWX8lYCmjLvxiwFar0Mh4cxAYVefBh0pXCDBvtSKJN2KUbzGQ823CDn7rDUIb/lI0NQw
W4J0X0PGSZX+1ZQt5C/zFHNw8JHXQpMcw4SJkizhlqRZXB6G6hW4zbgd1ei1TRD3xaJNn4w0fCHd
72v6kSPhI9gId3L8UtkaxEXRcG0oVUivbJX+zA1RUZL2sbHNCCw0a/rQ7jDh929Np2ExoxlEMZr4
uTlKq+LoGE5E+Ogh/sNCIgtAa6GnVs3qfgCSFRhjvhMTzvB0IJBMkRih62E/vecGGQpx/AlndUde
N/mYsMC4OqAbs4Fe4vojhynJ6Cs/Va3ix0MFxTU3trUSdOfsgtPRcNO6HR6DfCy9LAykc4a2Qyt5
SZIU712qjXBWGGM5FXu03ZBpr82AcMaoIV5hPMlRgtpTQGPGdUWepeXmjSKvhgMNU8AQ70VyCVCV
s78aTXJKiB4AdeNlUR0wps/0fVtARio+BRyhh2rE5T5/TmUw+qalfBmJxq1rkFwlsXPWRlq/SWuC
8ZpmkmlJ2h1CXT+lw9KZ1lTKukNS5h9mNxC5jfIQ0IoDB2UuLEPh2eAaxIOq9KZvqtKO4Ul97ofu
lkWM+QSFgzZjEWZe/qqXzXdaFTqi8hIEX8KABe8JsKaUOiWdqksVcM+dzPQ1yOYbdneDADlGjObI
PSgOkGwEORInUh6r4rnh44hNCPUVW4fqoLFQfdBldP6VqlCCdeoLPoVmgAdFNO+a6ih4uziDi9Ub
YlfBfZCYxEsDidEw1GBqsE8q+DBNVGls451W1kne4hOsJWj4e43odytZ3D7H9ZWJfdQH+bZOtGc1
n81NPi1vmsBPV/+kWvUUGfWlyJHWpxQ0GyUVX2P1K1kHf9LAbRkSiZCLJ3J9mfcXF6yNU61CjM6e
qin/PeBTLrqS/U8f3MHWK2yDWH1qseXI5qg4s1Y99zZ253jpsUFr1snqmJ7Y4fDamoZXi+Js3mlA
VHkHR+t3rzBVoFGei6ehNr5rs6RYD3zZnlAkzHthprsuWh1Rjf6t5V6sYakkJmihOGj1/DPu9Xcu
6ZlklUpdEQDGpZMVIBJDiVXaJtultC4kZOi25PJ5v2DB+VLIsgHHfCkLhbTUfATRD75gNq/kCFxb
c+GGanP7hQS+t6RQuYyCdpntTJsOkZ+BNNuRzS5dg/VJdla/Jf6ao8OyURQW1fIqgsM0VIB088Fg
hM3We6rkGWNtdx8qIt2TAaUkeIaZUeW554Fu5TzZs0Dcz7mIzrrV3mUb429Ei9GOxIVIZmS7Hbsh
Ovu49MdocEMdh7peAtkf7IAyHnoXHjlCpJmXIRGyijUdA+JRF5QbSavMgzaUlSvaVqF1Ee3BTEwS
7ZBhuW1dS0y/blFYfloKLpNaq58TEXmyuegXY5ZbnwRl2k/Gck4KZH0r6yYXftAfy1Q/U66aDmo4
abt4dkxBFBky6nQLius8PcyZ9qjL1MYE8PT72u6vozncF0hdCIyAXLZEQFYTFZDGB6M1dsPCSiVb
oYsdsT3liO2vtPQUS83Ioj686NOCXJzw9khT2PQZGnRomdazAcuJjVY5lUmNuDUU/YEQONRlLdUW
84NdVcorj4RjvjWfyEFIEQRiaiBS0UEp2h0SrXuRIzIgOk50WVpBFZMluUEz7fIBZ6IRZtDOUH1u
hrk/InyYuRnxeZo5Go4Ug9hZ+wI7CdBdCEmUrBX7zyAKAE8k6ks/lWwOcPxQwMIDVWkga2L2wECk
eG8Rf3cpAmOZpWs9dmxsrNTL6avpYkqZ/fWSEOFahkASuetPKmJsK7+RNoKpzKTHr5Dme4pJUF1s
yF+TsbpUAXI7rO3FjotipxEL6qdScA4kGBcEI+pU2STT5Iq/igvEElWeUtaB0+LWyGZxi+LueZHI
dzaM6Ct+gxiwZtjBlJ4nXB4hpg0lS790leWQqKC22pF6J/xgv3CfIt6AeD2it9EuqeYvRfpJS5lE
zibGPTz/Ug37jX0BMjdp+ejx5nhCM/FqV2Qnhqx0IrKxldJFeWQ86lO31fqpcdUuIVlqnAhtDesP
kzRRHFwYtO1h/DXnP2Wd/jaz6UXhUMctRWpR8FlRXywpq0bUnTS4PXj/KG222dA+yQEvNIETyZ4d
0GtuVp/GkucHrc1/m+ZwKHvYNGqvzm4kaQvPh2cja+VLgKaTmy1T2Lh+YyxDl6uFr/i9X1NDPEup
4BaSYhcOpmkviKCmhkxAXjF5wisjwr2cSBzoWGO7LMwfCrXjPeP4ChTtq7fEISWSwtYX3Us7nSzx
1tqpNptCto64fYmJX8f9M69bMWXEylS6Q9firhp1GiFd3qF1Zdm6pEQNY7uXGHZ2FlSZesAZLxbz
2Uj1Hq6aSDzClmBxhPGOEZSnRxN7kTrHFy61NG3Eu8+sy2tDgCbCKioTjM7UKthTNls7XvSPgWxz
OhiAqrHNWlRnCT8SwFXnaBU09dfISh/lJczwaf6R7PoLojczpp7KFzeYch5HsCFx/zsv1Y86oLYs
1pmrrRcsBxHaQ9Vk/vLVFwEO3/4sBWm+nauWWR2L/ypgqKaCg0PBlihZvBMy4SLgaiAxphAQSv5y
YCa/RnA0OHrjb/yAMnvYImSynDiRXGSnP36h7spO7UBSx2Tg3iwJR3JE37RHkNS/1Yj9zdIQ8WsE
Ok6muP9QjXCvqIl2im0Vnrjy21aVzJeDAopNz1/UB1Z+0qikp7RjKyuPzNHZk3VE6rCuWVJ1H3zE
FMsn3FiszANobCm2mSE4hqXxiWXUEXVAtBrhYvhXqUzCCyGRwZmEp9FAzNrhzKzm/l6biOYRAt6G
+bUXOZlg1ngrVD15bHnD6X6uRGQuTyAlL7hoC1/PasmHafKkD2t6l1qrTjZzN9ZE+GWZRk/nDF+r
p15yl3pM3XpcsIf0LDH7QlyMYQiP9sgXpYwAytSMr2rIdHowMBXaerl4sYXkoanToyqlb6iKksOE
j8arzIXlvKAZs7FcwtqEwzI39uLKZCq69N2YJ7NHtNIMO03t19ibTExzrIbdmPjsqBmwT+eSPF12
+9zo6mzTxIIwF1KnnKGnHTLnN4WjyAmWNNyZmMVi0jJrBTYTXtC3VOQcJrp8yzSZDTw11h5dvNMZ
8M0MMMkZ+6RNruLlkoieZHwS7j6zIkkemvxNmh5L5sVDIJNYns+/wKUX+HxZpSvULn2dfyezdKml
+iw3oKogGmcei5nrUEA7DAXRpgs71x7uMV5eXFZR/MCHPPtY6QatVQZ+lcmPtQZgv9JkjwzKYV8O
zGK4RvlEy6O+C/rwM4kJp9TVpzoH62+soa2DNBTeUukBDqNmZ8r18Gasq/xUEEIhhwpV8JQCd6o8
7HVX2tMfkqJx9cU4zZhzM6LKsbqXS/QGF0j1x2I55vh7UJMFnaci1hLJFpsqMQQt9Dfy9dwekR3p
udNXToqaO4rsAw2ctguW8qWbcPrOzWMKGmbb6zJOZav47LtZprGcPxery05JMGukZGFBrlzEuP0h
VjGvTi0DY3KYaOuV1dowjB+sVFK/7wilL+zlrHKmyuqEX7xiZRoFWHYCEJVJpat+3Mmv/Wz9nppO
PyiarXrIuxOb5yahycoVSP06dCOjSaJzWy53PTcYB4A3PQyjVO3QlkvuMDzr6wQ5Lk4SwpFN0Mys
pzruICmh2yY/HdILN7pmlewzZhDMpzP7CCk//qBJY8BrfOBnxjbTkRQvzQ70H/Q8UfLQgpzZdIPx
Y6jKWco6VEZNdlpEQY9mYKiJL3qCN1ZmKOTadebWSvfY2gPvbzbvSPFFu7Wu0f+lNPJ66WzWS2Bd
cDnr9q+CZafWjzfWu+iczLeIbAAQT0zvRglinuzXQnsGFnFawoXp+cDFDhYwAE13l2rkFv/Si2RJ
FpN5UGii4pgy2mD6WS7zeNNT/iUjs3RJDu89IxxjZKlkSvFXKye33MquqiVmzNy8l1qcH0QGE8Sg
Q+zZquNQBs6KgIqB8PSoEuZ1SIu7nE7Z5g8R7N/1uP+kM/3/SuD/VQsjlzWs/0wtTI7K53f5V6Hw
H1/wp1BY/I3xpUCGaxmmosvM9v4hFOZPZFu2UQsj+hW6qtj/JhTW/iYMZLu2UGxVs1RL+TehMH+k
6gKJsNCFLGRN+a8IhW0d3XP1pyx81UELVbbQG+uqgR7ZpohS/51OWEQyCtiBRqtWH8GrhG5/fESG
taEC3BCnuzvPwu1BSoY3ayMf2M27sEK34mGZ/QV0FI7C42sIFjgvN1uSnD1IoyQTNM6h9yOmkf74
Pu+Mw+B1hzHcGSZoBlzSTnt5bb3WyXcMVjwL9tFpBuBTaV5u7kAzyPOOJEWW4dzyGR86+XkwnhA7
DTwwYHb+4FpYSNYEkPADrdrmsedRPBJp7Nluto32pgchxAW9e4weNZBuALKPMbsx57V3opN8UR8B
NvN0mNf56qE6QerbsiG9HyU345vgHnhDjXMg2/6L6C+v372SEHHTHIC9/ITA0cVDyib1FPha7DG3
l5+GO13kpncecXt7yoNJvKXzenh8fbWd83H9D07FU7ZvvQ99UzrCaU7NqXTmQ8qI1zkCgnPe/efn
0Pki9/sEUMXLn4hgcNLXGjM8qXm414/ylmxt3g7cATaAwNfIL0iM4HsL5yN2nnmtHHJa3Y7/Rz/x
DWTRAVJgOV/NXXPTp86lsDkBUSUGLdnELwrUpdjcxNsEwhEAYZfsUEd7rL+XLZE+u+6oJy6uGyQ0
qLUMvu5kPAJS3lTbdgcM+GHhFdWx5LVeTSfihgFKvj1eQAMJowe01SGYxE1JQ7H3DTYslE+OGr2E
2ZHmxTqoN4hvWwxMb6bqKY+DdGw98z7tnp+lHekv7Rbi+IbN/yHZJ67lam60Z6O81dFfe686Gsff
ylvmK7v0UPmTb56lHrLGAdJRfPAZq0liS/OMlNN9tVQPIsf6ywQNFHP1tMMGbfBLM+3fXrLAa6c9
X9bxbMBY77GZv7ArrT8A51uGC05pQuhLqjkwjXoXUcPiAexwe4/bGq0ivnNvGJghb4zsYj+ianer
rfVWnaOTetZuzWnc9i+muEpf9hdgUHhWaIwA/W5Ao3IJphd8pA8gxTaJRF3uyQShnugwZIMFAJhe
4BgOMv0c5TTJcCexLyZ3Mdg2M0xxZ1STyhlJc2867IT7nyKm1EJHxQTOZwD0iQzMOHUPrLQAAo/z
oe9hhOwQtB6iKy/sibF1/xM88i3dL/j9zvV6OvD4Of5vtYvoiU29s3py30lQqJ5p3KmS4nrT/pgf
5hnE99beM42HTSB52iH1JS4vJrExpstvmM28b8rWjTzicdi4wh15ZP3aIYQHmto70zvXXI3G9U25
whIw7i4neXCTvxPfYQvsDNt+p5/ZBwyuCYbsmydmOwg+/d6/zvRlziZMEcmtrw66NaYxF+0heAG3
7K6fX1l7mTmjXbjA7RePK8ASsKneQecGKGre6WyuzAx+oTavfyO2ooxFRUbwjAaIYYdtKHxDbavO
z6rmKrv5TBm/8Wdv9gY2zfvFfah84/glOe2ZD018TH6lF5MAGcf8LFyoP78ZGEoelYJ1z74Ij2p2
6v0anol6ijcNC6Mrga1XIJJash/U+zLvu43yqJ3Vu3WqWIFT44y98y3vleVsPXiI/7fWO1ywc34i
ntSpvtTrXnvaig2o6R/tYl2x+HkMQw+Xep/sIGoiuMfOne7hu+ivaxrCtrkwOYp2qctN2fv8jHb4
eO297NyiXXk9JJ62efMgxTmX2fWMRzXyvmmyXCAXvxg6umDlXf29+Lxr3MrBLoIC9Tuvd0c/+uxd
Rjz8H/Zx3uRlO2OzeOPpovrK5lI4zSs0B1RvB56CE1Py78sTH1UWReUet/im4msrZwC7KUBD8Xfs
bYYk7mIcRpcHxD9vJ2apIP92ce3Y2p5uNWV2me714ND9IOnnt9nPXWz/eBSX7hVlVXvMtuyzX4WH
8hU1BlTD9lSfRsQtXOQU4sNPooJBgFOpsHPezD7SbRoxnlO+57cne0thp+FQaLuDZDjBAwmImdMp
2372e5evoWLcZobPxpE52sTlKZ/171BmUI/mxQuvxvYunRWeA1px6DXcDLdclS7OFQ+7k/b5kjjJ
4bbZ/Uikw7jq0Txa/sulWBwjJvrFMT6NTbpvODXFWblAJZ2vMS9R79cuwRXb9d/Okx4FptMPTlge
vtgyPgifi88UUYe9bU88KHZ3vJLjCTiQCfPNic52/TEHG+nXoLuIi01ETqBWvUebepPDK9vOaJ/D
nV5xyhn3jIfMGENDqWGB+9rhH7VdhR2CXh5Mpvz/LcXl/ySTGVXb//mHi+s/eMyc31kY/99//WvZ
qPIFf1aNJrWhZpm2qa7eLRUf5Z/mMvVvhq4zkbJl1ZIVAvCoJv9uLjOUvxmysRabdICyLP5aM9qY
1TTcIJqs4keTbf2/VDP+c8Uoy7YwYanZBtIzU6MY5c//4iyTdVIS6pwFQLBuJQm0vKSt4QHJfA60
8mAn+s3IiBBoEVv+5fX5e/fxV1cbpe0/1ap//mQT6rNuyeg7jX/3k+MyLEfo7BwZI2HA+pI+J1Ly
zAB7qyw/tPKM77uTQfJ7UuqvpNW9IVD9xOECQYlpkn3ID2g4A0cQjEYO2FVo48OxvVp9eLbaS6/q
O50MZdzpoUZLprURjgeruE55cf/PnwiTM2r7v5bdssLcULV0jYGFwVtt8D7+9UXs5zAw5QBQIGb5
Gb1p4heTyDe9ubwlQ6P4oFa+BriCFH7wMJN82bcmaY5tqd3ZVX6NKrTUqcEJvZTqhuVaiEM9SN+T
gVyoVkw/AyhmZAKVwveFik+M/FlamNxplbWL6NpJ4xSfYbAekLni6Vp2ZKfzO7QpmNoJwAZqSfRk
oPS1mrwIawLNS+iDsZnl8WOwI5xoyPWt8BOwIzCMhmpYytWTJIaXoPjR3o3icZSLb53qM44aGxMS
5LOQUTVTLB5w1/XBRm/AteWr3M/+Qf6F3C+Sjn0wXktTOqIRTcDfNemDnvQPffs1dQCb5kzBe9ci
OZFI53Q0cbN6Mu9Gwq61yv6J+3xfZ0vI6Q0OMq3tN3to2NuT6yJZ8XV80tHe521euEFFJYLW6NDK
PcmhQ3bGm7LBG7SG/8pYvRgxhrnCejYfgca0jIpWi2SH23Qjw33jsg92S8dUbiHq+UBSz3jRpuLA
TI8CE8MC62km8moR+xnTE9wm+hbMN3mYwbAwWCakQm32Rtq3jMbjEyELWN9RhV1Clfu3FOPGYIqy
bAzcPCGDpNUAjx9O7bcFyks/mxcfkCmBDSaVN+yld+gLrNMwgG2MZmbiXC/PVfyFVImiSQtvdo1s
TCREPAhLvaYRu6BWtHs4ZJsmp6I18A+FYXTBfLCVSvltZM8EpQDxWGPKt7jvKkc0A2DDClK372vT
mJyUXAo2iwXUBmXCUWvQDVkDMJ1kqghkD6od7PAetECwcvwNsmZInysV9JsyMj+D3AuinKYOLoGV
PtpZecI5/ZWm8KpD6SMApi0PnENG0iItMuZdZfxUY2m5hgSsfDCVPQz0R71pD4aottLU72QGWhdN
w4Nik+y96bsMQcS07w3knboWIcMLD7kWszML3H6ZZkxd9a3KAYRFQLQ3jZh/amhpYlLYnsrMWsUD
kKN3mI6YTqa9mbuVVjKCCVf50yDQ/sP6cJXpOK+S36Kirp2mJd0lCEpRO5jnGTQgYZxliN0PO9Wi
qwfC6U4DSwv0OrHC0ozxkjaTQRfIfldMw3VC28fk0jKUg9X09xR3jhcSGgbnFwktKqpVb/VptDph
AT1r9jw/6YqdbWYhv4cdw9KiUCBbtntwXuqxSdNzTVCEN2rlO5nnD5MwW4btFspUm2sqX0eS6WR8
FykJuWaNgUAWxZ31mYudfemY9hYrRLlUbmAky83cySPpGPWJoTJgsUlSdpxQMOOAMRctKYPjun4g
atQHjz1uUTHcSlSwwwpzTnpbdwz0FdoKek5W5DOmXSTLfDrSFQfNBoa8lnL0oZkM5knTEJwqNhes
vKKkexlgQSkuPWsq2vniBtbsIIrgh8QViFG68iurGHflWW07QwR9hvAsRKPwq7VV/YfnFqT1qjFC
YEZ+Gbhrlh10KJVT5Sp3RTtY9bdg1OIASXKps64NGXoWTYWWcLyug0Ehz7d2RWw3sLY1mNtcGWwJ
A9XylDmFDYipD6Hx81iiUzIrDYc68O6WhS80kS9w6BSNCYBv1uBi+lVC/a5W/HezgsCTFQmut/1D
G1Zfmhbc4edrjzLQKidE6+WSmdls9IOeLW9AlFhzr8jxCDBIPHyBx1afTCjDWGCg2wUvsc4bnENp
dKQVYF5BMlfM6qVZ0eZIyh+kwjzH8NE2HfRz5E+Jm7+jTlpcy0YsEaolLCteqqpiuR2gb9xkUkTM
C1x1ODLJETbLqg98TCGvGyuCPWyAsdvFfi6PTTegNYn0Y/2C9giFH32MYr/mbC2dErL7FFecHCur
GRsBQJLaOPV6VW663Gpwv7ENV6yXipjQDWg6LBTw4+Ghv/YrUD5YVSjKVCtItaDkLWhKUFEcGsvo
fCySTwXajSxDdzGhC0BHPO+ylV4PxR7SEclrYO2bY7FC7pWoRrhYyC8iqX9aOPj1nO+XFYwvVkS+
DSu/LoFKIHHvpUzbsV0yttBBXaDepZ9C2h9X4v6K3l8tVMUK489XLD/p09CAV1R/i+KtXOH9E59D
a8X51xgofMo6xJlE/iri3suWtLHWEACJeXm/xgJ0qYnHp8Z0qqnpxiY7ICdDALgkKowpelTTytou
VnyaA1V48kLwCslSTX6WIoiqTZ8ARazjN6T3650AeRpAZD/BriBSDMRDnj3JI35DoMw+Ulu4aZL2
FeNvTMrw2KzGLWuV3j9zVG5AXW/ibICDSPPWqjEyioR+otKrTQ7dxC5GsQ0bNLDIy68J76BeW+aj
3na5Y/a65XRtWboZjHmsJ2yN5xY8YN7OB73UoLsjX0XGOJMWXl6NCTdBrCiFr5k1aPg6eLIEbILI
jl0TWxLdkHhvJ3Er4FS5eV4QQc1IaXilXuO5rMQ6nWwGLHquOma2DxXUza3hwo4/3Nclm6QOrnqa
ly/RCpLp5u8UOygpwpz3nG2Xvh5mVnw9oc8jE/0y2vex8Y4a51NJTlAiO1gB7QdL0yuBuQME3OiC
xjnY2CpugCpRv8O4Sg+85puxxonZan1wgdR1gh+2J5lJ8iNggD67ph9CjVAbOwbnv0SO5ThyWMAC
YXRBEOUGviEctnCrqvSY46W2+ubG7v6FTT4wZ2UtXNS03o0B/Ox50QG2ZeLBNCpq3Gg+g1QH0cn6
VUMtG1ghYwv7JjUVSvuIdPRSkGvGNkyOulfRW3TogfE1YjiSqpYoIeMBecVmnDBxiSkge2h2iWZQ
4KMZsPHS4gPIjXBgEhPNOrLqwb1VAvCqnmoMlqjAKq9JyRADVwownI+lYGW+4LRiuNkS8UiAObd7
a0TCZ4xeNc3FdlDjy/pgVCvYRi1zA0N+HQz1AXgvEj1AWXUp6msTa5Qyi2UR9IvSSIDiQCBZ4Nyu
wqPghNy2JueYrN3i0lqOLRlqW/Q8L62Gw6+d2p2dDvE2w/62kwkL1NjdT1XP2FgvXCwQDRZoiztL
1bBDH/r0fRpT89bUZGFR+BiGNPrV1KxBuYQHxVOinrmT3FBorXk8AZPyatwbnWT6FNtvbSb3frN0
nAtK/RzparXrqyk5m8Cf3TkgqFG1f5WWrbnC7ie6cfyUsan3B3kCVtzwaBwyThb04zaNiNyOjAws
37aYKwoAAc6kIYkDofFLjcf8ZQ5+gMy0JNgP1gacB5EjHR9eUiznGqzsAtdI6szC1Zsw2UhTux+7
rHKfqXiVZ47rvUrKwVY1pvm0ZMx4C2N57nVNehMm8QVCb991PbfcJrFbfzb7huhvVphJajauoNaL
koBWitjl1NY3qNEsJ5Oy18gu7iivEKBNb12U2Jd46TRP4acFdvhl93g/ZtTHCWq9HWSwxgvxGt+1
vPqd1kN3JS23Pkopk9xUfeS8W95rDJJMTMlLqAroTrYNNS80icPq1AuanGk7ESB6VOx5XZtFrYcH
j/ChiWFJBK2hVyzqvnJ2dbn+lEdtpsPrLVJZNGogbbwpkzhXajlDQ27YGuMnAZMFZEoCbqoowLAl
bQPJqBPjNinw1fcj8DtT3YWxdlv6djkb/Qi/V/3ACgwUk0FTLWOvQqGBKIMWfFdLCO2xydueTgCk
tFioUHv1ex6xMFRJCHUktd41nbtTVUMToSl4yMvoSJOXSeE575J3IzCMY4HEQtWQjEWynLu6RFH3
xy/mrI/+aOCmDNjdb0YZr0YqA1ZMUW3Whk/sT3k2p7vetbMnQpAGcbyz5fIlmzvmyWZnHQ0gXTQh
y3aYlXeZxsFP8YA6yyI9I6tS/UbHD2LP9hYyMiprgCi420leUMzwAK213ij8nLJJOeYSzoIR1hVG
QPIF0rKpL4YcvEzwBZ6IgEC4i7VzkL6nKVL3QgJZlcFgW8xvlrSgUiUUmvKQMYLSgT7keYPAgbhX
smV+kQaK67O2qemW2GaL3NjEWYp3zQ4Lv8KX46L8fJuq+CGnBSDQVfdBQjlJb+TH1E4BqFHkkcbh
/5G+nPQ9INS03IJoIemqibilqYjqA/taNpHqKPHKSVSro46cfVO1sbxt5eXeB9EPWghUoGP8mz6O
IN2FUqFsWtvLhulUYe90YGMBn2lH/Cc5PvJsqqWNpleXZAV2z11A+kmHm5gA4558XjFsJVmt0Ijy
0Ue0oB2NsDqmKPnf5Smqt0IaFB9VQrPvIlwyAAPzfdygY+xXGY1u9t0x6ZPIqyBEbmp1aLy86Cmo
g6G6rHLOkLuxyVvamxi1axmRUzpowhvoTJpupJSaVxN+WK4Kk7eWqDmVz6SjDNF1IG3LH3Mqexnv
aI4y16G5uIC3e9Zqdt3oVpTwCHcwQcgSeINuvylz/I3yPN3hl4UoKV5Je6729Xdd1RzY0izvOQb5
CK9zyKAj4ZUthJXnR3piJLNpSGWOJBUPIWxQxfTqYZ/JMvdN0PZbhDlGoMZ+kXXfQDTf1T6i4hue
YcnD+g12MTDpYz9LJHSQLmRnKPKwuF1N1BCdzephMBjt6pai3tJhP8qs9wmhcEbW6YaxoFON3o2u
W0s25WTX5W7sInmb99lJr8UvjXRxXFhUHkad1k6jgEfRK/DJA3ycASicFAFLSgcTBjhaQL8EzLI1
W/tZWSWJBkm/kC9YPBSJCSzZrracP6Gr59kRUqeMuouKIY4rNHBFfyeaghiHYbCKm8KRZdYR8X/j
bYBorSNjWaJGHCphyucytHmhclfT4IeqAuHJqLxb4E0drV5osyySLgYDnQQXg1OFOXiULHgvRCGd
F/YKpURydLUCEmI8iztFwYogJPNIRFjHjXSHbf93iNkmWlEpSlMTL1nTqloFVjx8XrxCVbPrBaUk
BXSzs7qCrpAckxqRoIBXQ+lA7idZCiVLPkVlhaX+P/bOYzlyZbuiXwQFvJkWTHnDIotkc4KgacIk
vAe+Xgv3hRRvolBorknHNWySBZN58py9105/jVB6QR3DYXR95wwHbQ23Yjgle7mN5Q2f3NommD4O
NcmhDXnC17wzoNEKwfGZoXGvDNEjzjQooTWzHxUCgytHZKxNhEAQR6XsCN00jrUpBfVY6fcU2/je
yCWCoDQMcU3Wv5RriD0w1C1f02Diu9mNZOy5WBDF8xZee0cs9z9fVHKm37RSn0K3QCceD2A126Ld
DooqXdD3EcADDjca8p6+eO9Zlu3cRJS3XpgK268668WCUnLsO8uTWxIx1Fxx9q0utnrUvPbJlN/+
9QfDma4qYxchoaxKWD003d4lQjviwrCvhGWxgajZgNxZ2ZaODHtC07EaDvXfUegvjs7IRHGMdhva
9T1NrBiloMDOaU8vDsrvsp99FdWjDybhTPmi+bZUvleADhjnTjpCRmhRU9md5rQ/IeXm4K3XLiaG
P+bYnY1YyK5jgiBfFLZxkTDboN4pjzREyN3COu8SXIjyprksU1p4mJ2Q79y6xvwt+/hhTO0YNARZ
eBDMKAe1W7/Uy7aJ5HtbYOjFLgXu5EegMHLzeitryTmS6emBcwGUIE25F7YzqcEL2Tc6RUy4VhKf
BAThg+MNJ+Z3Z5BsxtEi42zZARmbWw5khFdg79LJeWyrxI8SrlCOrUaRFG2rO2PnRmYFJpdAZYRv
2yyn+6dnSXhMSvauobTgRwNmcEfkxn7RFQqvKIhTQ945SAzdfIB8k3F81aum2LTh/KeC/ObGOTM7
CwbFRp6/+D8VINYWo0wNpHrG1CmVvCJJ3n9JM2UCFhvCC/IXNUHiOq3BONiuehfPBnl6KlJTSTEM
3yH9Z54+6fPz4lGbVE0sAkcFfDHU37oCB6TrdaBnhblv5vq7pfRt1Go4Ys7YZZA/YX2Ntc+sFpNq
sdMaTm4WXgZATEsgNLhdraH+FNUnEXPKxTIZDuYEqXNdAS2JhcMXPY9bFqUHGpwyGghLY3Emaxv7
19iW/lGZCHBK6CSpsgkfk9dY5+HBfSKtEXRYVxX5s+mJ58iEyeIf3pesoMslJ5BFsE6zDl4dLVw2
CK75WX1yi5f5bKTEP1fjbGzV1CLvFgmUkWuv9uT82s7wReKpZP5JtZqyrA8/xknRNmOlgLaaWQ3h
faaI/Tcxed1YmLjIDf4eNNC5m1RD/1TSgEPRrh/wGzPeT237DLdiV021HjgVHcnCQhiZ0X5HDs9Z
IUsRQcCFH1uB46FizzBN4UNuwcQqEzMRJepxhE5fhkrBIQZJDAeKCkSZt0LPW72uCRQlCXch+WEq
H3Mco9tauND04b3aBjlgthh2DemOD42ALzyUJnJ3OspdusW7vO0WvT/FIDPStJQpEpntJsPklhlk
LkYkLokr45K0fpe+5iVnv6mtm8BMxm0+nRbDpiETga2NkifyEu6DxRyUc+cBwNpwREvQTdPXOGpM
XtP5PJQtZ0eRzztNV3YoINF3M0CNDRawSNz1oqCOsuFrkHg/eNmY0Fjh98XVtHAoiV56PFoSwKmJ
VcFJp6tFeK5rJ0hLs0V19WSJIVdorwjjKEdglIj4IayIPAVhEbsEeYpCMs2NU4lcN3babarGBXB1
863KHW/RW0pKrQ63GXxQ3HWrm55OLzQycR5F4484gvakfL8TkgRFZZJ4sbXcm9v4aPZz6SksOml9
tbrsuU5a/dAu4kk37QyV6XSRGgKjOuNbqftLmmI96SDAFZbfxk6QRDklrN7vQrGcq3iWkIL9qJ0B
K8nAroSF7NDIJsNpyZpWsr5EsalygIrJmlxATxdqpqPnN6B8R+DRqBitbq6QSlZfY9tCxA77717J
t7aksgo4TuBw+GFH16FLmcNtXEChYSe2wBGA4KBf52EBBR+c0h4SU7q2XcH7mDWTgCGzcu5VV9JO
IncdFgV6SQPcBC9GZ18KTYNFTiAPqdstrZho0xgmdrR2QY1kUXOXpqmQ4ABSN7dNML4qxSDhIgom
601pFpgpHbMidTU3XVq9wRD22Lf1s1lzBMR1Q7mbdADg+Gpea/BpQ7nsTDIWTkT47iF5nKsCt2BZ
5l/JSFwAG92bQ9gKhxf8C0VczO4wYLiPCuxxFbgmRXB7HPnL6JHr44KLlkte2zuxyMVJTris4Avu
jYYrw2FnavQ3OeEgK2stq0Ch/8Ir2EqJQBkr5zSbIrYGO2XyNOg2ogoOqDjuNkTEIJXSe+w3dNMt
vS88G76uZc0+cmyWuza5zwtKfAZ8LI35ovmyXu4s2gGFgzKm5Fl2YYIM5zxq3wqjOlBEcvvKzGV2
q7iIawFwLS4QJkYsBiFqqaJgfgY5AAbjSmjdBRNr7Eb68sdU81+tdV4hC3uVCQyLNOFqrzqIXEmZ
cCNjeHNG5bXHJcLMxwDe1FxbjmZF173NYJs3JF2izVqY1kTTCy2kndlbe4Uhh6uS5u3mqJZFhlAP
m8izaZQP0RuAw7QfOyZTZJ7jcSsM+QaGihWt7UfsqK/Kks+HCaOPgwuySHmoDVBdXcwxOcIISINT
OkRS86FYyJOSOUPJn6s+FQ81pj6gJLdm5Wy7UcDJiaAnKwGPBvJuybv3hRinfS/L+3Axxl1RyH9C
yHWnnv+A29yzZ87cVUjKT612t3JNAIL7iFNCTb+aLkFjg0LS02kRz8QKgds6aOm4X5Df4ttuDZ4l
+ptmQqhsWUsfsym7Md/okISggtYAyz6+jukqCBKWuTWs8QuN8XAE67jpdK2nHxKBHZ3jhyQQWoXF
ynH7bSrFueL+22kjPzqfooskBsYt5Rp2IVAaW/KLSFkVdRrhOTBv9kJo3PZ0jTrmImHYN0d71iug
BLxg2siFTujbbfpq1fy39Id4bxlvAfFTbKaIK2GsxLze0edhe8loxvpxlb6S0X6pFkhYlYjepbpy
rlYx4a4xGC9GaXrGqJL5tKypfGTVN+PpJZ2re9qoeGas8l4k8T1Bc4z1T/KcdHlRiYXaJAIlMsXe
V4iVUKIvwi9RPsp0MjeoR1OP/fS3QMU2hxzhIlhYG3Ab9xF+vhuHZrcFLOhTiyTbUQiCkurlqZo1
H2I3Oq/SRDHVIMhvyxPmAsIJmL+huK5EANrKQwWLU5DgSl+3c+UwU12kK/g87qbRaxrtS63rx6is
vYUiwU1uTjxQuQmxiIwuh5TKOdV2DBZua8iGiHCwkCdNEzjKRq/tB6BgTrkfuuQoR+1OLjPyJzDe
IHIjXB5umWbRjhvhihKEAFanOsJXM+Dm0MdsOmsXJtkzDS1hLb4BdYHsdtkrJfwl5GMccfa5SmvE
W9Oabs5YPByBHIzQ0ckPgZnKqR10mYgpsHf5NN8Z5fWIhfqnoWQQ1yUPwza/5JJaw5yUlmI7pRFq
wmLJQuEtWmp71TnMib8k+2JNhUTZMPRg1zHV3XmOvxI7+gXl65R8gjResBbg0cVCNnkzBzrifMpj
VUNHn9Ws3M4NBrDcaH6srMk3HaKGvtO4sXZ5XwNC7O6m9gMkq2J8kxfcgLjZXfaecTOdG1JRNp0z
4kkwQrrX1hOpsBgZ4+anVFV4C6BAM3ovYjbf65kFrbEIoyLADNeQjYEko2bIBRN+RaSv2TLE+8KR
kWOiSRRgy4KQUXuAbfFAa55OCXu7axVdto3wF3GaZJ5tGdremrBFR5awAmBTF1Kfrs47/mMmPlkI
+GJKmJwS6EVXvoxnt3ZgB3Zt+2rn/V8oWpkvCJ7byN300Ujzc04Dyp2dPnwDE0brRqEkI8Jdx69x
mWT9YE4MWzkrAv9rQAU3mulgoijenxbwUn43KMzS5ulVLkcNckezNdYg57CqAzypj6HFca5XxuDL
jdXsCQO8d1N37Qvls1537X/UJP+vyv9fGN7KqmX/n/VVz1ASPkWS/v13hdU/f+dfEisVLZVpQNw2
VY0kJVX9b2G+Yv6HrVsWYn1L04B16+iM/ovg7fyHieRed3TOkP/osv6L320hy7cVRPko6R0VTf//
RWJFUb0KgP5Nly+j09Jkk8LCYHSlqCsq/N8FQtUSWcvQVOSoYIYn1qAp9hGslClNzQtm+xf42c62
F+p4WIcwVp7RE0dXGzHIiUXnXDRlxHVmDwgPcOTtzEx/SURqnsZ+eOfAmMAYXpgXTgs+GwndIVOu
7gJ7E6D+3B0LqaK9UiSYaW2zvKp8/80yKFDQiLI92Iu2JSYteVEEC3leI67OQPkwCkiYstSUlDH1
3z4gjsDe19N4yjJ+g2Yej4Y00MftOJYVrGl+MWuCmbzE32dsuOnUWd7BxH62ZIqEWiYYjYiMatAg
hRHL2oeHfHb+diRfbkRdY/RR7llLbTg1cMQTG+vVUu1wKL+KsHjSs/SVAo5vklH6ULS7TY3RWBBU
s0wKww1VARjGV/uGYBnvEI0TbY+/2A6zc8LuEEUAw8YIhhgjTxJxJOXZwAo9i+4PKLafTJ5/I638
7vHD14KF2ol3BXCZMS/Patbde9qbWTzBqCwfFuwA8D32a5SWj6q19mx531pnIKONlSDLgE/MK96I
HXGQ55s6oyJKKHs36fQeJisTEi9EHTEAj+rvCWwOIa6VrtAnox+cTAlE5A47lBKSY6OoA4FrAW51
mgvibuv9VdXnB1SOYKxeO4m6vs/C62CXL4yz3Cmy/qRrI8Wo6WSUIQoYA5cbeS+0EArpQ4SLuRvy
iqC65JBolrUpk7hwl0r/a2DHO4NaOtA0fhbE6gYtWA/yLxb2A1NSAjsnYbxnUOGKvtvmhqp7OdAG
HGUE+4KY2zb11MFMCw9jbco7tagZkST4bOMeph9cpzywWFYxrr0Yy9whZO7+LKhTLKN5SiLlOYvW
0zTkGxlUhzWgwMlU5hyzPQLSaoGAcWpdrIU5QMHRLIqcwiPQTvFmpHP0clFZk35FJVC1j6wmEzY1
uiQYovEbilh7iOqB9kSsQ94jtEjqq/dSWEAFbV+1O/JeQftGCtsgwRBMvZm/OXUsu3PTuKGRHGeb
NIgSndkm5yzv1so5IUdmPdbUQQ+gRs/wf43ymgRVjAQnlvaHnVq2F0pwEYgNDYqicwKznFbgrHlH
EEIrFq096j/2eSEe+RxV24RJCRVFdC06ei1pZCDXjZI8MHI0WLm8N5cxJO8q+xtbJl7eRKKSjH/s
ks7AmDbXIp9l6nJcJQuegbTRqq0m9PeWnghOWu5rnVBiAUou/FjPhrNWTUGq91C4+RJfRrtjJA4J
a2aERlGW0Nh01Z86VenxcPYB18mJEUdpGw2Q08kl4dlBEhVPD2bfP4MDAclwWo4VcCfWu3bjC7kn
IvwEvoQuiFn3ZlbNv3PbE+2jfhaxDUW56lAvTtlVXuWEmgRqndC/XRbhImUpR3+WvzUl9m3mWRs1
f58mGld9r+J/zhjgq1K7U8Q87SKLvBuz/eqttbsMTfbgqAz9R6bRVjwKN0ni7aICHuosPg+TlvsM
z48w1YWRQlvDqKpghAhtYC1Ts2xLJluVBJ2ejX4Xi5OmwmBaBjx+0nDVFoQMs9YB37ZIz0MSuYGK
YYKHQHPqhOJsWTTRtLp2neZckwbPDSk3+jwf1CQ2vBzBU4qMzEp7VgGOmGZCaHPX88jW9Oe3JoSX
seVRSvTcRJKBqjMEHwKHMPMbQospZOqLIxYGYQCzEsg47qQg1aBGsjcSSwjte1oECsv+OJ9iaCNi
/EBGhvkFuUZF5efKlnjKyZMg3nc9y8R0KCoszWJO4mvd2mJX0aA7zBrd8JBOodvJ8qEsRHUY+GF1
1CTuCOYjykLGscmfFOgN/Y6nZUFRF2U7WmwOCj/xrS36Ka94JxM1JgVOtC9xS2deK1GXyXkx3MIn
J7qraYr6UmY111BS1taAvLN5a8nxTKFPTCSnUPjjjYoInEWiA1stmy9GWdwyu8Bk2qdYvRd6JmQJ
4eDaaQpDE4fOL/trxK3ytBVexPqZGTItzYb0WsTEGxGrV4QsYPXC07TgWG/0IfdM8vs4xVe8PXPt
kXgpPFh7TDFo/412uS+tsg5Enl5hop1TffxBmZqnCYhRwYhF4bsTFGmz7Ubx1UZ1tDBbXmc26tYK
rb0hkwVlTMpPOc8GfhINrTBsUMhKpPjIVszCz8E2aPt0W8uERJJL7Vc2MdI2qjso+pqb93IPGUz0
bHPoMRp7+or5/E1oLd4UUb2m0RAAUpf90Ui+uwwwUgvVtjFjaMIZUDEVim2H/anoqxnkXZFhD0he
WnXxmbyTapagOAZEgbHHhOkWJ/rfIkY5mHZkPPDWEZ/RfC5LhmBVT7YiMj8jJnyBlec8WITohp2U
uVU1bAdNAqqcQUXPTdC/TVe5jICBfjQRiHUrZCmZo4vZ2qQvjW+62upPi/1gqXVojfKzssHJKEN4
V3WTiAWFXhhnRcjCCo8vjZqESdsotnHBcoAiz1PJuOY83aR05mfLdUKCuKQcPp2gNPMQjjB76ZZf
dc7OEha3hDQ4W4D4NDoWoRRO7ZTghCemy/SF2eIII/0O0Vw0H4c6LL2Wfqhb0RwzxAifVsECEpUx
B0jSPWwZp9EkKy9N2v4ktPyBoiEvCInPGrKwuVjD9AJCgXjXJkKEQLKHSyM5o0cKiumnn+zSI5aK
o2eTfHUICcthxnclqvaWLPUhDnH7tT0lWlt9I2biGNcACiq68asY6R5Kc50GoC02jTz9yLXh7HpF
ma+5YfDodnS/9cjC/xkDy8sqQgSzHInJJHiBlkvUtBEruQpbWBBIrtsocnt0MOd0RcUYCf76gr4I
6jEaoYw+Af80xTGOjGuF2AQIA4fXfIatlVpvGUFM+0U2SPKocZPErfEyA1CSlP4WF+mnkLiorzPA
NS4tYEnVxHtFiEBFaoHlND8D5mlGSBpjm4glgq4w4TbQM/Ik/VITDugjae2Im6TOC+n4eQuOWmwu
kBE6FSidpPUsgBETJ0aGQHDGbznDaskeQJCT8YvS0ReJdMGv/ZhgKSM4RxCatAtS7LplS5vxYIoa
WSB7lOZ8qiVdK9XRQGFaT3XWpS48nMwBl14wwaRLu4G6IDOts550GhikW3+1vH4frEAD7/Br6Nxn
7GOK9gGJOzPXS3ulzE1lnVHnR92/dPo5nr+r/GwY1zK7faX6V5p92vH72NyWHDchy0YCPoBcNHak
rqKgS8GU1Z9Aa9ApLFC2v6votWIgzoB9zH5qdT8q17UnQNR8Hii0lAc6qJHtTUbMi36a+hF7HQ9O
CnMPV58MX3VqrNsS21tJq4Mygjcl7g3Rcp287JmZnJnMXVrUW9YIc0lAmHfepQpmhHJJTc7CvFtj
yacF0lviUqoFdx5JXh+5EeItrFkz3cPBDgzwq13NXDX97GZmZYrjQbWkRzQx8q03pvKhDcx9twgR
UqIR4QxK9K2d9slByE1GA23mLzLU0IzsauVa38d/8I7TrUdtPtRXmbZgQ+wF0Oygq5hir5E/kasj
xaNT4Tp5sMiANKhAmU2aUnznTq1UDA+w3bknlkuIzg0WZ9eolxGYdNrvU8HOvG4PhKznDwumg6Ks
wSbvK05vjCfe14BkUHlZKNfVe+IQvWISB1rEO4uNnvImwwbGNzvm0rArMSxkrbovSOFJFooKirzY
RKDL3KqQgZeGRPlItySl/pmf6zudve6m/2JpqIHb9F76XTG9If+6G7e0MaL+NEApoZGJWy3yCrTe
s6daQWUxOso2hrf0e6gugAxYmR6h4yv1WvVpygmBO+YN/mTrImPbDT8wNid3tLuUKhnyO4GGbVOh
eSNHDxVoerKfind19leSo+Q74TVSzrDDQL1sUP0BKxHybpA+FQSq8gVzKz3OVHfrNgABaxIwzSgX
RyRrduuTChBI1n5AdVS+DhlFJDG1zBax4YG5YmLOrN1F91vSyiXnEntbYr0AWMnHU8110ovDUHuN
4kUFF981pDMFAaSrbjomJhrSt/xzVf0H9vAwqheWVvAbMcp1eG2CcemuotfGzuCZT6HAFRyupWLU
cZIN6E4VAssGJz2vWAJ7ucrZgWEyZI1I3TZs0+ht6p8ITKhOSi1aXjZDn1tWqWi2ryE4U+JbxD65
Uz926DoXF3JbtPhL7DfmnTZeZfiTjctAYBKvP1W8ABvpObsNVwRSzR8W1gRuJxtuh/3HBbfEIhHN
CGWPKIcNY1evbbIAVKiDehLeLYS50mfldRaYVV5s+gjOVa6Wpz8hPB1r3N+zC2RnWgGgu5YEc2tr
pjsTfNmyK6hxjWBO9yXuV3EwwkOKe5knaVTguh5k0Cc655d62eX191j+pH+qa5nsitoD+zLcZn2j
P4g616DJUoMQgU6ANtGtRXjOZhadkzUec+d55XfwwyI0PwJjpjjULZL57biiSX8qdmzWDvuJVqyG
iFYUv9ibkTbxWy3te6bT0VUPPHWiA1k8ueGyE9mzqmyhhfEgdjcTzQDiog9mnIIOHYtd4/GKxt07
zxkYYsBv2IJpSa/SnGNY3AiJ3cx6IPHbFKjU9pa9ZY6G7555ejo9IwZhRsypSaAERAZwa0fPNo49
ZA+FNEuf6KqcpAQiaa7GN7kxwtzYhwjVBQVOvTECzrSd5FHCF6C7CAAfvEa72+ufLPB/ohC0FB6Q
zSpA/AxJKVU8G9KwvLe7u/QtiN3N/4gGpaHLKKPBC3rLpkv0GtF3/XacQ227jGoIW0cPUoc+8pIW
TW/hs0HDS5+kw2yjknLN/pP3XOtce/LjFjboFYDZ0hDSs5mTPbM+c/KxGjD4TGAa29cBNnCDysEt
vjuil41DQ7ZpfG2U0zx4NTFKEcPvDcfvmrrnndYJExOHV5c+eNQE8mpy4yDjR+m+xkUCBguYaetJ
mtezvHD3k33UnsziQrTI/DmrK+sgI+yeFCWFxX1qnwxnK7pAMDV1wDnlAUWGAw2IEc+Fj8a9xd9A
DpyiejXhGBN1ycnsQTpvy+pIOxfH2zaVHpqzpalG4To0hy7xZcefwRpYAeqKOtt22i3nY0deXhwc
KJNykH9y48ifr2hCB9gZfHGPiPe1MasHxbBd2h0UFqpbUjB4+yPpueI3nsPLjLxqkM4rwi/jGAr1
bwdVzS62pnoQ2mFxaMi/OjiqaLN0J1z89rAT21L4TknQHMPK4yjdFdbqOLnz/NQpo3PpljEWm6Zn
R3ul725b3pSAI4zsffvacS1VQllOOlE17Afxti38DBdcTrD1iR2Cl5Q+BJoe2jypc4Dn1/yRzYv4
qDX8ZK9k3ZTUf8IdifjYyKgBgOvKz3kdhOW2Z1uZ/YVBRUNDT/K5IdYb4tgGUANIZHp4HNZAiu60
9si/Zc9WfCVV1SwCOmto/6lMQAMFMEJIjAnHg6C4wheNiBxpHHufvuPVmNUjcdADnQAsAsjlWN31
zfih/poUTyCr4VcwaCVl+0qeVENTi5LXVQjJZEgoQEkSk7MxONlaQe78dBCm0ueG6XAJksSlnSQk
psObjkkOFS5R4Rj0tZU0gfwU/YOKcu0kA9OCtoYCR7oSY0dV1Cp7dm5iVBTzB1FOOmxbeKbwiycP
in3Arhs/pfGtAVdYbnNtO+Ij0MstC++c7bsbzDF7chERmZfZQOfoajhz/JQP7WyZZ5XSW734VXiF
wmlNx0U6xNEx1X8HgA4aQqPdbASO4rXKEwGvpfJEhb6yJ6roO9GZkiPsRoBIAkjBtMlrw2f2Hrwn
WefTCOYMTu8GOB25ON1Blpl8Hdl8JbY/6+iE53H4rFsu/Z7gHCk9tW8p2ImF/x8MTCzsq3gL5Sev
Q5Hb+v2yL/aOBoLush4rTbTP5s7pwB/BvzvysSXpLCt7+FLNzPK51dLHzOKN4pRT0jevYjWMmxIt
UB6Y6UWKA63ypzfTPqIYUl64FlOzxzljpQ9lDkocCdL6gZTOj4YvonGw0fAIwITvBaxWqu1NpL2U
Yh/S32pQe23V0GfHZvceh4ciodo4k3wkN8EApHEBIxVMANRZi/gRDWoy3gAfUyCjLCc/l6QLbs0q
UJdtB1CzAkm5QRkOVL+lkaM/mMt90fLTFs79bvbNnkuCFNxobiJLT8bqRP+LQO5T9kIXhtWJ94aN
ljeECkFRvhkcucV4iWbE5neqWJTXzxIoFf6JXkSfbQtjh/t36t/MaP/V2Bw23eFKIoNf0/rr6HLH
4krCw2BcTeAQyMo/5OgZuFRLjFr9gISitM8xP1xcF+2hGpeIdgOLF51Tf9YOtnlchVt1jb7lPFk7
07lQXlGbkC/GBm2OO16cZICn79p/I1bi+i8ZSKWy788wVj4oT5jrkdOEEonbS14DViHjlC5HrdtF
2rng8KjudQltBjPvk14d0VfFuu5zqiQDcopODNcUrnLmp8ozKSQ0NmvC/oqtMb8N1EYdiFCgPwEN
9p6ZN30sxwW0zBVFmcpUmxgPsospoZrZ2bDg5RWZWB7T7naXAyDNP+KOuCBOPy72Qfid7JwJ5LYN
TGykn3jHDOes1R4UEZ7jIcDS5qDX6w59sc3FTp83yasunylIqGPV3LfadypbvopfBgIP693gKjLJ
bRsO8TQ6HIlm1nq/K0Dt/I16M17UV50e7GnwAKnzuDXfFJ0TJOQ6IdoryfWvgndmJGQ1CxzaZlgl
NksrX2Wt6b0cSoZ+JcoIUyngcCN7wVjIM2639+Rznrk+3Lt7uO/vWFaQPYyv8TvfDGNw5/N4mJ/M
S6kEZbAesAwf8iuN5wMAenp07IlpeK0v1veCpuceJu5E9xO0U+9l3vzIGbew1F4oGTlkoIeHoMgG
MlU7ojglzGiTNXESvIPzRABaU/I6QTRkewuHX9mPXo6p09YZ4FIphEm7R6RtQQRZ066zRt1Pku1z
xWJ8vr3zpNHvKhS8yKg1z0VWsdzf1LTdR3mIqnSAHrn2hdsFrL/pS5L+oP4i8lTZQ45N0d2dHWjA
79r4HC5MjOEibh3dv09TgO/znYF/nvvqGedvAvzjAH6T4qmwtypVbeVyjmPFyCWfAp9juIrf6j1N
7umf0Cbwz7WohClmi/XJRD9Ahc0VQe5tkhsaZ3vIp5uedxEhdanutdazhac5rDVuoSEbCqbmOtRn
53mx11+JJMRM9ebqRsIFEipyK4FnpMOzNbyV9BuNRd1Z6m8vnK2qJ8fJmLy6fyhwhl6RZzkTEBiZ
Re+SFMtuxF07Nytn/jhXPrlh9nxfkm0shU9L+wffcySfU56o2JvCq0QjBfI68i69+LWxsa6h7nUn
HUo7dAvObKlFBJHBLCPK8j3iBrA/CDJaaTjVdnMJY95ZSO8RflS8vLXt99OfFI68AX4LDc9X71zG
0Xqpl+FInPEmlCkjr4D1agoN058pVBNNecKJ9qShNxrlxHtOLmG1WgrFoceLPoWKZylkdC9HJ+l9
OtP7fk5PUZ1elQbbodGfjKm5E2pa9+neYLGeoJcOIWAs2SUKk1ogCspLhC6M+zPdZZiL+8nxHMvq
9t2MRhMfzFQQiVNTUf6T94b7ufK1aVaQVsM4UtomyKZ758gdvKLwnuT566zSCcPn9e7Ef7osBAsw
O9JJjii2Kbsbk/kC044O34/My4REnwijwThMnblXYTdfIik/V8soTkjIU39EUIOYUgXTlKS/aqVZ
gVNJn+aPw1qLU7DbtEPCsUlBppBMP5WdH4emv5V9u5PS+NGR8e7OClieYv6ISB8gKU0+plg2IAPz
ykWsOPVH1jGaYS2kikUeVtO/pM2/lj9mfkSRpkjaI00qdbfEoI81hywfxk4+DT4D3TatSm0mpr6c
K2Y8yd8BwC8krPQhzMzwtTRmL1ETT1fzZ1ONbpH026Q1Llm3ipGkV/25698NDfF6jwexXDTgurRz
hhrLomPdlLJVLroqb6kT0QjFhRQQx0g+45KSwhcxbe0KB/EtqNAlVBgvmyQzEzDIPMRima9Rdcqi
QJU3mJmP9yEcSPqzBiQ/JNSgvUbbFWN+RDlb7FTxPebYek2uBEOy/jcuf+ImMZ7aWEk8rUBq19m0
R1rxyEgCq7oEyXBNvDS+jN1SW39FXBF5OkdIwbKIeSnRtpimNgNCcVd0JMehE1oNFPYDpTuGngJx
VUyJpFtUsIrT6FvZSLYRAVuNc7dGZ88QAVaxme8H3TKpuuI3J25zSgk2+lnMMyctrPQiHw69mr4p
K3x5lkizgNILJMhkbKBiVGCCI7/g76f87g2d6RLieudPpRnfeSdP5OVwIsNsmZ4cjb63xGCOjEla
oGsEiR5qH4ow/mYFOsqGtjtDm+pjSXS2ELjvzHbRJdZqv6ur4QkfQQykAQ1/xtAVdLofr/Wapn4Z
UbfLVxVgP1PfCVjKJvKJjZLSzy5iAk6KHjrsQK/abvMgi8WrApc5AaQ12jrGshkprD0hKYrgpON8
pMFaIg9tS6Q4IifrgXBj5D3ckzw+1Ca5oIrE4zzaryM6aAZgvGZ1b/wZCSsMNflLTqgmZoljZSnt
RQdlXzJgdzDgwREkkRCM42xjmcojupkSMEx4J9QamIpDlY5tjJAVHZZ8tA1USkNCDHDYTYCYQ3rD
+fyTNVnKZioOMDTVQCgWSXxW/iMyDMnWVOcbtY2x5MxV0JRYpfOeHkFhSwa69u6BdhWQtEJMZam8
A4C0PZkBDLg8f+6mU953qtd2hGKPI0mQ62e3puZjyRHTNyl7cdly+GCbE0OOK9d4nnItiBw2e/SB
G3VME68nllyNLfUS2vNvj/x1ckTGzsxUmYw5neVvYqzAxQrX+HLmDzMLihl3MfLj/KOVHmopdixy
v2bS7LG9c7Ar6xxtFCu7AgMqjjKNaQNy8zl6mRrK5Ca96rlKFGJk7hVG577eYkJxCJeT6UoH2Tjc
7Gy+ToSiuAKwOaAQ9k/L3mlPSpK9wha4ZpkTr5EfBvFh/EooMX3tP3k7rx65mSxN/5XF3rNBb4Cd
vUgmmaZ8SaWSdEOUHD2T3v36faive75MFic5rQH2pgc9QtfJCEaciDjnNVZ00P1TelNLw7cBGlGn
pQEjEyGf+ZRShvjeqPpfCF5CQVJ9p2qqZ21Ea8DAenaQwAtnQvpZDykU0NLHlexTLTtqCEoixlLJ
yWMySUBDfxN3lJrYhUAZUewKZKrFhmG6SvOIWBGy+MFUBzJC/BK5IaXD8OqpwqNQpJ+9CTJYwumb
WEm0Ae5OnuhxH6vKbduzhPRSDqmah7fZJAs/SCDoEN6127I62SkaLXqAWMK2iF16nq6e0RkKNIhl
EzdLljBRFvPyZRxgZ4om/Nj4g6AMOD0hUsHVdaJtayZZFbP5qOAMlPXuYfR0yrFd9mmswRX7Q/YJ
Sj1lQco0jXpyI3DAiqpDI0fBmqNVvDd1GhrgVBHvOFF51yIHFCbPZrR1t2EgfxAs4WvN5VXm1e1x
JWhCFPsKs9ogSv4JFstDp0hfgrp50zDxjMRqr/Xch1LVaRXNVkw1mkiOe0SVSo0KcBkojoA3O1vd
jHaACRWj5BTqs69NTFFy0hruouqxBGVXxkgRRHn+EsTajzdTzL5K5UCXSvqSBTAErNjimM3j1z6e
AOSAYbNWxdOdi1riU54SYx7b+gmK0NBq+/4JSWNUyAokLEFBhZOaOBaRnzlCRhi7p29pa71g3yYc
m/IuqL1kwudSuE6hw+ki3WZV82HUWMFBMnXE5lJIjFab3Z6U0MDF+msDetvRFIq4mgbJrcOoVTPT
h2YUUPaW4kOvW9+AJmp7mrensD85p678PngQi0K15Q0dfaAP+dQN/ncj9lF8w2F1W6CmV3aqD8HM
wNpZGb9jQW1OTe1tGiTNQVL9T4AMpYPUguPWIQVuo7iHoTcC224fYg6MbRxwkvojZ8BgareWln/v
O+9QngA+yQV1rNRvsa6r0Adi+6hqUB4wpKVqWhaPUlY/jjIafjJBNUUWdpgjUU1ClJn1C8h9qG3j
JO1D3klpafL4GAHdN0a/b70Ala80QEUAC68N+2tQHwvZg3mR6l+9THhqFYToyvzV98efQCqwCMBw
hHpha0LkGaBM2oVS9vZImwfU+rBJaroeRfIB9AwlkhhAU2sZb5DRUNv3O8p6g1tqkF3MmucGTffb
RDR+dEjAQ9IvHmHXGrQDxRBSmC5p+H4YXU6pSwFeC0V0q0/EN5+2VJ3L37oA0LjRZG8F4CIH8RgY
fUPnmGPFk6millulHi30iWLnhbqTZ5MGbpt9StDc3cta+VEtWt/tBfDq4SQIU3wXs7h1OOY7G8zg
q1qqEOF1WiUSevm1VOP7mlq3BUfaXstK6NBd1oF6EBF75e2aTY7r0YihOULNuE96L415c/LNXxjs
Po9Ff2uUaCdBHZFtUKeT98CNZKBrGY9IZUklhhRtYOxUKs0JjRdF878m2Q/IGGnSpwe/eAkwrj0I
RdE7cpKDDBQ+GTE1S1HOMP6qObZLTavxT9PNHUhcDXfvXdRQ+vOxbLTQaMD5CuB/h+xAndGcgxAA
Pe6b2qB7hEcirPcQwiZMAVlU3kzevbIghUjgsHeVeMJJ+SZ0v6Rz/Q76mxV8tqQCV/Pe/5ErUGh1
X0GnwVcbJ6PYJwg8am5xcPO3Y8xtSamtR89sHg3Lhz5RfFbR+XJojPKyVL1XM9fvixrhazEqjI31
gmTD6JZ1/U17wtGJl0xYfRoDyAztgAPlQI1UPjljL9MzF1GyH/eKBtGu7esvsZrxKzxjr2C8wutN
aveGhglxTr1JKV/avrotT9mXODQeOj24BZr0oxDwD8D/JMlu6oxqbKFSKYGM8Qm/N6SB0Tbv/eKz
YnKbHGMZrRz9M7hf8Dw0TQvKt+DPQKljQeJoLUe3EIFdD9FT8SfuphEUCPQyXRVbLyrxuIV9AMUI
nrkCLY6bcMR+F+RDHnzpxs9S1OIG5wH2yuNPQXZzktMnH+tj3m0a/f9aBFNuKodCm474E2xktALs
FDwlUHMYEOiU0zqpSm7tFiXOcfw4lv1t3Fv1Vsp5PEeh+rVH/wFjgYYmbX6TnSbJZUUSwZsNO7FR
PjRDu0tH3dhUKbX+Jiw+IN/+kqfGMYCTC9uHZlEq41XjJArWcCa+p44q5K9mn9oy0CoWRIqskz88
eb6oI5eEuQkMR3CA5k2Bny6NlsERThSD8p4XNK6QO6iIe1nvlZ0iZds2iqL7trI4qwL47gJtGE0Z
jq3QlLdml0BgMgQPvpi+TyUAMjUnw7Yq++91YXg7YMAZfSeLLk2KvbfmA9IG22Q4UHR+6mmVHT1D
O2D6LOyFMnkb29zaKnAo8Ww5QIRHwUxCV8BLyxJsHnNdlJ6wUwOtvBl6iB5j6d0CoC8edD3hWQE1
mzJE0NygbIXvZK730Y3YF4dYRHYlrjOg5uNBE9BOUQfkdoUu2+sddkPqeAepjgqr374BPMyRwg/7
fdDgbaZ0Qm1X+ilHf43mQxfjdQyXGp+c+FFtouyuo0oHFes+DsXqaGUhgCy9o6aCqyVciluhCPxj
0dBqM/XvWR36x6Qru300mDeSxCsk0KwI1gsMVG0ckfzqLLf3uXDjFE73ROltkLdYHSmFZfu9WuPR
QqFNVuPkObB4a0VBKB6BpDXJi583mCP1MCWxc0v2MA4dvC+CvU8p4zSxs3UVghKwYwQAW2X7m5mu
+JgsmRZliSTk/aNVJBRThAKugOs8ycCmojFOgBNjym0ZD55Ch59G+M6Iu+Ehn9Z3QVoqT7B3ydcF
rsxcFUUv4rElK7vfIbLeKl0tpB3J41FBX/lWUNSR8muEq3EMzL+qsn6XVNLXLpdjBHOLX7XXPwPQ
1MhrHEuRlmKmDWmIO+9Jh2VBH0sqkpBdSbKSdbjiKv9LOjqgycTSacVqwE+qP8aDaB0yuADkygJS
orX1mwHGqQn2MDfQj0sSA8Z/a74VHprMLRKMbpiDBex8dPgitFZGyUCDcOzaW0NGMU7PeJ8IKBl2
XXEHMlumKFOfDhhIv5mYzh1iKfUdEUk2UYDzJ3YD/Ejv3tdGWpFxGbnyKQKFMVnKB2Q9Iw0OXdQl
B3gp4AAmCO5QKwBZi68CUn+AXqMMfOLAfUT2pH2K1uCpC0QnrkRIwJXVu0i0ZI4wmAB4E7TUsp42
mh6qxkeN8kFqWMj0qfVbhVVF0Xk7vRH0N12hHIFvypsCHCEtwYxVkFcfzDxKb3K/rJkihIKkWL1p
E8w3S6Whf015KUkHusgWl1KDEm/LX9gnVYpZ/Gjy/wsRXuvF9kOY9Xtw+txaEyAv7ONfBl4mZWX8
kkGk79V6L6ZdZCtR/U0XEIpMqRMmsjmAq1Y+toWCM3Dqxl22y1XRuNF6/0iOxGUuCI9M4qR8fjI3
hdl9LDPoTwCwHhpAAqIPfdqou89lMWlzGyFW2qpR26gvmjF3FbBGp02FwnfrxQNqZrTzVGX8hVaF
5cB3iqk3cnE6NadfgccTcSDpuT5yfqHwqlZqxF06jRy/N52x5vcWk6ekJ4P/b61mX+MaeggxuePu
bys6Uqw6d+IypiAW9lQaMpjPOc28pPOLfcjVPdAhMqb8YG8cu4dIBZ9kGOX3KuDfWkuhzoHSK0XF
DMOfqJkeMiI0/0x1caWlkUgJxK/koyVQafY7AZUYz7jhgYygsnJjqDhNWWmK1rpFhyTqpUniL6C3
UxU4oo10efEZp4UOVLiOgW/QtdYtJF9Mv6eFQmO1VFlaFrqtWYaZ4qAlr5WX7CEaR2ITbTFqQ2BM
oENgtcnjKIA8C0vtVadWwVVL35tDvJUCTm6dvphXV5NMyJsmTpN2yqEn+t4t6pQ/dUQ7UKvvijTm
5w88Vrzqweq84SHZpSmuoGK6Uw3qpgN+NY5O8RDgimzY+CnJFPvxAc29uLlNisItGuXZskBMCp2H
ObyQH3yzRoYHm3qlA3oWZ2C6caM+1JT2ED87jGZT7LUCbwVEFEZHn8zsR8+UAfzh+AzUzNX8EgxK
p1LB6LLCqYuxoG2IyIHej8fM/9lUfvqJw2wnFb2JS4A+YQ/FbK/xToXype2TgH6kkfEqjXTWrNE9
tVL/MQtH/8kyW5xv6QJDPvFp4FWvnPsQuamS45c2cDJnSF3u4AtkNo4i9C0gWLEYcIXhTpvdiKKH
xnZFkoDTjwRBm33oTy40hOzRyAVWOwBPwWg+46EX01z3A3Ri6OIVHuaGklq9dgH18hiQI8+4XMWP
ry6dqKNe4JUqCP8cCBzEAe6G+H7RTMCCxaecDoSkVYIvIYIF21MpvCGeQ1u3zREbUdQX0sGQj4gG
SKLiFDKXSfNkgSTAYD6tdOAinBJeyMVBK1kY4SQkanTP0cRnRU/iOS94qNe4gaKKhrYUgLoswb4y
5Kck0IX2Fbzm+oT0qnxKn0vDUyk/Al7Vhv7VwIpnR+tAfBFaUb9TAyYsDMtxpyspGlt0AcYwhe4h
AAZO0rHCsJ2uQmBBegH/7bn/fxlhE/Xs3ADmn1S0ScL6//6fs/+CAkZYD0/Nz3J4/lk1SX0udv3f
/cf/9fP3X1khe+lXHVgOP7mQZT/OmV7T/+DnW1X/x/8WtH9Y0KhMzHE0yFtsT3hjf8lpC5L4Dx2F
bW1ibHHTVCYx63/paWs4t6iQTyFgaahno8H9T66XJv1DMU3TEOW/mF6S/O9wvfg7Z0QvU5YlDQ0W
WUfp21DxaZyUos/ktHO9sNJQT3gvesMxDLrbpm/u2/Sfa4Iv5f88Pf7FHDsXz5YujV7+GWeaBBPZ
af7PLA6v4Bxf+wr8BRcXum6H3D3tzNsRnqu86VGlB5rinBHulmJOgtx/k9jexZRm5jKFaZjigP0Z
3oQb+and8hpw0l2+l+mk4Bslbyd3lT+Iqaj46iCTLpuiOImIn80nTp8BilykoPjXtv+cH5DzdrD6
cBoeKA5mYI65FnGi4s1HqWI2B/dPlSbK3mVEuZO7FrEVvuDR3FXP8dGyta/mh2l84h6XyZUBLoXT
JMTERKpuOizFy3CVphkBlF+Uo5zhl+HCWdilt91Wd0sQH8Z2Jdql5vpfn/A82oyHOMoVBVQF+dx6
2znAfWzvoNxZO8w8XOVwPdZvTuPlROJHpOhsLpiZpvR7CZ99Osi0plWgKm6rO/mXttV39QG/jy2y
AnbvUJXFLs2mvG5TFcHIZafegcFYmd33u/HyJ8y+ZSn6SioFFgDtVvsscBEq5BMNv3R3fagLuxHG
qWJJkiSSAUx5+h1nQ1UkXVf8HGsxxBrdcF/svFsNBwv0gPmI0V8M4f9y77/fhpfB9Mtg8cCJTTsh
oEqVgQRENMWXH68PaC3ETM9+CE+nhsI6Kqic2ejfuGNSrYRY+jSgZXRyBov/fQIb1DYLdULo3gCz
orWpYMQQv68PZCEK9B6dj4NXF0cFx8j5hzFOfkahbdKEhhYnKC1YNbCCvrHySZYWAMZeiog1gM5/
TGfSRRytCoQiA1Md/+oc2Snsfg+8rt74H8EWbfId3hzXB7bwhS4Czlb26CEAIDYE7FKgxGP8qhb9
9noIDr55JmTCzgY1W9WebppwQ6YYtnwMvih7QHG2tCsOxZfQXU1NS9EsRVdNGUsKTf9NoT7bQ1Kl
I0XQwc+lrI8W7jFz0x18DpWXips4Ao2ilbVxycmeciGqIiru1ao40by12TeD+p9UegH/z5N2pfkF
RHol3STZzqCwfn0mp1U2y4QYeYimKpkKlxNrtp2kQVMQI8W+dqhgsqAoto/k9tDSAKC24O3GlDp8
7u2vB53SwPugqkxCnzw+oLBfLEkqX6MZpYgVtSe0kZsbDwReiiJW+P16nN/H/rVAs6uI0EEMLmMC
yUjGFh3lxKHDmBbFkmSsAIVoBypLP2IJzFLhdcPa1lva4twI0drVNdkwzVk6TIDV+IGmB7Y5Ynm2
NTxBbzYxCiugcBREYZQy7XZillOuRRX2U1VZA2rbibVFAZnCuYU9qweX1wl6Ib+L/ChcWWZL20gV
RVPn0qmakqLOtlHYsD21BElp37Tb22YXuLRqP1lPw5Y2k+utzcfCProIN5sP+j5NBNYEJZeDeWwf
wIHZ1Wf6U7a8Fx7/ZNdyZ9G0KfNp3EZn1xcDxRDPpyVmi08TTGSfueWrfLC+Dtv2vrwzVu4US3n2
Itw0+LMkketqnhk54YQ9wnf78Ehv+xbbJ1vEmMzfBisH+0KWVUXFIhspkjwBIy7D6elI9aBn407m
Dxm97UZbiSAthjBFg7Rg8QiZL98+rnJcdC0mcGfuDJfC1I0AEupttM0NBe474Yef/8mKlBTN0AEx
iCJwlMthVTgcgBzCP0a9axx/X+1GSqC3I05f8t6z028rCeL9pdNQJVXmcssGNQxxdlZFClIHRc8Q
hXpXTndAF7SJ4OIuhjfj6v19aUIlVRcNXRMlXdRn200dWrOVBgY3wtkqcJ3vgugQBKBztfqHB5dT
6PNdJQX7xOyRTurvCwuCNbpzshy+rIx88bdomAOZKk8KbjqXE21Vnmy0Afjc3q1vx6208XtbsL8D
DHjOHK73VBe310MuR+TSraqyIvFouoyoyCcNBRFGr2jPyAVswqLcXI+wuAcl7T9DGLNnoChGoGUy
QlROfqAfbkfgwDeWQzeRg7qr7NVPOk3T7IRRzyPO1mtuNFZST35H5RY873S/rm9g9oH8d9HEW7+K
TCf/tXizzzZgK2VANeXodCUXT02nPu1zlKm3zVZ1S0T9X1aHuHBaXwxx+klniU32O8NK0KW2h6f2
80CD8zbnrVTfiD8ieNoUCTeM9tXf9tGffE5uP6rEu0XiuTZbMV5uNfEJMWA+Zw8UGwMiu96DKN+g
u8j+VO+vL59p+83n9nd5hLSDmOj8vVvw4tZxYZqQOfddjh49BWZ42NeDLK5R3GoMCkGiLKnq7BD0
e00S/JOHhMVOcdsH6GyZbd31DkIhdvYyPgCuWYm4tPFIbypmalR+rN+/6OwDIo+uVYmKaEa9FT4E
P3IXOyxv2z8rz2DD3JY6vaM/r8SUF+ZS49EBegXXANmcH08nqUBMmZhUyXHAhQu8FxyI2zvdlW+q
lfvk0gBNjaKaInJsyOpsE2YIJfRmnvKmpU2eIClnSDfXx7MWYRru2RSiX6P0XkEEdOO07E7Lf/7P
/v5sj41WYvT19PcDtEu7r1Z/vP73p50yX9qmrqLRLCrUGo3Z5xhEvy2jU+bb2LgclD3sYtc41rtq
ZZqWLtzqeZzZzT439HIYdMYhQuFIj+0eMWRXv1mvNCxeXS2eLkTTqFDNn7Xo0Wr4xpzwDXWok9sA
tvaY7e3gb+zwAfmTmysFATaRzPjQ67r8/nqXK0UbI0mAZqO/56K8xRHvFnDy1nQDJ1q7eU3TNP9c
bFXuCqQcGc25y3BqY5Z11deo2sIDrN6Urc+bs3jRH+FSONCjDqaLYZX57K9WcJZKY6yPv0NPO+Fs
pWe0w6qkI7R+h+T5lkN0NzFPqmdwCHfDF1gqtvZmPam3ZKud9w0K/vb6Ul3IwrywdUMB/mRxfZ+N
3URrpB0gwttD9AEJnez0iu7z9RDSwpF2EWM2yLAAb4mKvG97d94OWMCX0BHs9lhBNz8gR+8k1Mas
w9pJujQyjjNJpcyvghqYHWet3GURbkRMLfeEELIPsGFcXf4g3aM0959h5rVwwNJG3qqEkROY5aIT
fY4dIMlBvYGx/KC9debmz/YjUUm/qqZzWs8zjOL7p0H/Pbiv2Ud0uBy0s9s9BjZwAjbwG1dS/ky2
7neJBFE9TRRljOU5YmY7Uo6SPq96CFGdLbn+vWxXUMOxPtzJwQd2y81kgBuK8LOS+/Vr2MJxcBF8
luYmhxifa+4k5VD0h7DNT0i6ednKl1xaL7SEWKlT1+jd6zwO8RQrQ0rEcERUwOpevc/kD9e3wsLB
QAX87xiz20gz+BGtfmIkh+m1VWPgLDnlbi2j/fZqvcxoliiZ7GtucQaOrrMj2qgyE5sgEmhwm9MH
z9G728i7llvdgC6Rg8Tzw89kG2ylZ+MrRD6nd0yEQG70lSve+8Q6/QwKHhgcaMgqzlZNr4gduAB+
Rh/1zU7uIc16pVm7Y6yoO0A01saKIskVkEB9vj7R75fMZeTZkvHboRWlhMhF/iiMT1WzMrKlvy+D
W6eRSEWHC+Zl3m5pOeeNhokTCuEgyehsd2/XR/B+OeIadxZhljR1daSnIhEBFZocip1S1pjHK//2
oqfdRIPeUniXc/GffsXZ+WMWGqZDqOIDR/NRqdAwBFTAZ6CytRLo/RlwGWi28oGTS3JB8dMuA05Y
eEFZiytjm4Ptr9cy//tdRizA3OQrmq/UUy4H1YcaDBycR+yIXZa507VI2Mn7tV22OKS/wyiz52+d
+JWpKaSlJpV2Q4fcBppInvGc+WvZV+YHz7czdYwp82qKIU098POvJAqj0Ei/t/PB5AAd95YN7+eA
sKQtbNdaZQtPJnwKZVUDKa+J+vvr0MkSWjkVIZA+QPq1YZjthU/6BgjvNnoCw27/2wudlKvr3IJE
ifveLFeZaJ7lrYF/c45oebxtxF+n9Ol6iHcLQqZoB9cCT+bpDTh/alpCWUBsokeuUnaKj/FO2QX7
crd6Sr77TrM407+f7aY6DDULcbjU1p9KGtTmo/Qk2d4Gkwe726+t8vd38lm0WQ7SWhZMJREtCTej
Wx9oNm6RqAmp8Nasi7Wb4rtkLsuWKaGoS0lNez+JnlJjylwCGzLRKsBZdZMFFfIc33ME6ixEgspk
5V7+LsdOAWWgHbIm85gWZ6eHpmeaNGGS7MB/E4LXVl9ZeIt/nzoHXR/KcoCHLr+WoAl14HX8fS8H
RFVI5ccRc7zrK28txmxxI5yIW5zEpFktckEyOMAv1wO8S0LTJJ0NYrbkMEdAgBNWmy110PomCXvJ
8L4PmF5uUuzArwdbHA2nhUpEEDTS7LRAPV891Xh62kOYfs4V8bEOP1+PsDicswizY8JAOLjQDSIU
gujmMkkhRYeswj8Q8sdp5f387oid5o5npk5WoOg+d7wHz5lT88J40kQ0E3LbiEG60qysgPdBFF5W
MvYr4CgBBczmTMjzTJEKrudi+S0Yb3gKUcVbifH+u1zGmM8aNArvlLMHG7j/evQiYBdy/bu8705Q
7TkfxmwznvQgQiOfEHqyhTOEjayT2uoj9V7UVjd40Bhv4r54vR5VnlLYxcE3izo7+EbFqBIzZ/Jg
3DiDgxrkocHMTtqWh9Nzfph+BbVRhKI3Mt6ux+AZXUqOqGRl3b9fldPgaVtMfdvpOXmZKbrQ5P2T
IYyD+o9TFD8b81ZskVyADHJ9wO8PKgggJDx4rQpHvTJLF3WYnrxBZLwqGBnpJtyhpcX7YO2gWgsz
Sxp+GYzot2L9TdXh2OyE+9wJH9V9s78+msVFcz6c6fOenYe0ZXCFNaen6ffRHT5h4bLFtMluvhtc
yLKj72orG2HhTJwmkAzBZtNIUrNlyisVP4ySkXl3kjvdlLKb6ebCVZAK9mqHdWl5nkebL88+Vceh
IFr9++lPG9Lp9/pW3UT3CFr+AdaD7XAeb/quZ/MpN5bXBzXxug6jxwhL55X0K00LbL7h/o5giLMz
UTaTEk/4KYLdbpv7kLtSvRlcxalXOx3Li/Bfn8qYX8qUOhISQSGUeAz30BR3nau74uot/b9YhH/H
mS32U4+0sthMQzoWn9qDtDnReSu2Mdg6cVvv/hvLYikdn0/ibNm30qgU5fSZ6q3yGSa73d8MX5CJ
uJ1afZ4dHNeuZkv5CTiJrNF0kDEcmq0LXF8KSxuR+DCTR2RWx/JWGOEjBmu7azmONXXAVVCy4uws
k7uyjMH3ISXiWA/tber4T+2N+gPIlo2m3fb0MNBsENyVLDJ9oPmanLBUUw0BMOa8kDeWBjyzgtHV
29GdoIr+UT58xyLJGfbFypVgaVEykRL4BTAM9FMud5hUw6gN/CZlUf5VoJkq6vJ+LQEv5SmJ4sGE
NJbk9/UD1av6zMLDyjY+qGTg8AjJfBu9od+5CRz1eWUGFxYkj0YJsDQIYYp5s1Hho6KOQeYxqqe0
dMG2ixylpx1yyAhJDy7sVyffraGq3pd96TufR51W01m2klqza8cpKuqZB9Rt99ltfTg9Qcp0jbsA
/zI3dZvXtb3w/vkqK1NlBEVfA6wfJ+ll2KJpQuEkx5ldo/nvNMMGfsa232P6Jx0npPD6SBe2hUzn
baq0UbBR5thCMaqs0VeQLY5G3VakRwNdDQUqdoRzzcqXXNgLwEoBiExvIh2M++Xgmj63lF6ESIrm
lSNtQwfHdgoP2+qjvDfvpR/Xw03rYrbzzqNZs9MgKJvWE2OiVUan39aDlu1jD/3tQYyDlZFNB/M8
FPBPRTIm8PO7UmFb1dDhQ+7iY/I17h8y9SWiUKhXH9q10uDS1zqPNDu06yAfEjMlUgyFjffrSYA4
qXwq16o209+5NqLZp0Juo46yhDhS8KJUr/jV7cYeWv59V+3Keq2KsjgqU2dtGNaEkp+dOV0hIigy
vWXi9kUsbpMaB/dwL5rCyndaSCVsa0U3DHoPfK/ZBWsoVbnzAh7NzeBNGrNfIV/+vL7qFncwBj4U
n3SNMpQ2+0KhoJX9CGObJ5Mrx3vRqYCbou3cvoxOuvUf1gvmS6MyeEVzqFGIkud3kQY5l7QagQb0
ZXCwNLdFuXFlUAs3K671Cs1TaiggPGZ7ieBDq8gFaWk7/JId6Kn36SHayxsuIM5KrKWlR4Ygmk7D
1pjfB6LEQ5lFn6oOwebz1K8FELAp8Fa0p8eagV7bFlPJvb/9tbYMFyJzLQDhpExNYtbHZX7SQx3o
NqpdCA3oaEP2yb0fIiXv1XZ3KlF86D4qw7A23IVruAJujrQI2QfI4yzjB3hXyNh8kn8PE3AFJbz0
BVXKDZRF3c2OWBW3ayEXtttFyClPn51teRwVEopn09fExdsxRjfZ4pNY3iSbbltDxg2xjgFiYm1R
jLj+dbX3eeUi9GyKCzkSQ9GqMTlUbg3trvafzGxtsU4/f5a7wIyxcLhRUoFTZ7krNK1ODk8Dw/ue
3Xq7zPUO/ZPx1DuILDqrJ/ZiNLoP9CCAff/lmXU2mV6aI3YTkVPq78FHxZ2AsazTZqMdxW25W62b
Lmx2RZbh46tkMYCWs8FhcogQT6VmdvgJWyPUKvE53xYIbfHpkMVCAR+QwRpWYyXo/CjtJAWfjRNB
4268Uxr9rgKtc31hrIWYbQML7aymKAghoYZUTzpx7cfrEZauredTZ01f8uxLieXgn6yBEEiqbUM6
mOHutoKihDe1/eN6rLXRzJZ5HBcaRueEapFYD+rnoT5cD7D0MIQYKJGpNFYDuf9yMJWISmXRatxu
HMntD9FnaRNszduBZygOTN/XK+hLB9tFxNmYzJFWtoc9GOwgc4fSWrKtfk7NiOYWQDHy76sY8KU0
dT7EaZLPvpfhF0JFVQsZmBTfCgkdBdrBiWJr5sq7aSkpnQea/v0sUBAbAborBMLy0enF13hC82Ew
sPLJljLFeZhpvGdh0AIBrixP49E2OvCDSXX5gwCPLPax+IFes3qULi7Ds0Uyu+9Uel9I3olPJh7r
QynbBS1slM43KIZuMKf7jrtMhKbwWgJeOtLOBzqds2cDjcbUqE4lA51gi9aN9QqNCPxgt1VAMW+C
r9bH6zO7cP2+WJmznBgXxskLIoaZDgf0qVBIvk2wLqjYe4PxdD3We3SCrJwHmzdeUHEqSzNkcPKu
czQ3cZFL/9b4FIGCB33buTRrN8OeYgl5pfom7D1KoMlP/9v1n7GyZH+Xws6muKRjmI4qvyK1QCpj
lXjyUX8r3q5HWV4/cJl0zCU1LrSXH9L0TqpYiNP6QYZdRtalRN/qeojf8zU/rWV6WP+KMdsVahCa
jIYYU9VYucHhYuN90N3oaN1ej7Q8ZX8Hmm0G2QgQ6tMIZOVPvnLTKL9EybkeYvmIORvMbOUnIf4+
3UiM1rXwi3Vpdjsqfigb4Yik72qGXI5Ha5iHOxfI98gmazSUSkKEFEsxB1yTLb1aEItx+NqWL2vl
pcUJPAs2G1x/UgaPq3Nml6hzShLgsJ2Sr6y4xa3MwwnYP0Qj05w9NKw8Q03QE7gfCnfhDfL9nfUg
/Iq1u+sfaikMjQro7SaFCECMlwt7RGkmlOqe7YNakIIMZSW5hejq3Q8TBfbrsZY2ETmYxy3VMsqb
s1i5b0ZD7fGe0awHefic6g/X//6U3eYbCP4fQgKUcbR3Vb9ebYMSvBCvFqpVVmJtAlTxa/9Xr6Ew
Xb22+U+pW0m4SytBRWzAFNHD4c0+uwoMmLCqJ42QPg21SPsalcYmyf9gv54Hmeb1LMWlaLnlZk8Q
Hdp697HOlY3eqfb1yVu6Y/B2lgwRqIjMergMgmVkGCbltGGRnUV8shP2PE9QoflyPc7iTgVQb4HT
BdP5vrAnVhGST8b0zJtetBVanO6EskSD9wUizx/caM6jzW6HiIoYo68RrcF/otQOefhahh9WhrS0
sM+DzFZB1iDh1ONeyBW0c5DInzgXyWvD3eK0NVCQ3YK0WFl4q9M4WxSYso1FqTOw34r0up09eFs5
3wzfg33qYti2drWQlnbX+SCnrXC2CkVvNCrZZ5Bj76Ljj4TKVMQv6ML0z/5BdPHzJeHiQig8afY6
dnVtjmenI9xXSx5IiYhMomIZPBfF9vpXXAow4UdkCW0KkaLV5fiaEBW+IEcymwrmUTTTL3Uqf/yf
hZglwEao5TjICBGlX2us6FE4/JMAFvQRk4QOXPpyDKnuD2mqEiDu7xpzX7aH639/Kd2ZEEP/9fdn
SSLIUqO1vN9//wnl100vH0Pcmq4HeY9S5sg7i6LOjr7kNETtySBKi1OXbbko+Nu4d3YRWQKq3Q0g
ejt6MfFTkv4kOZkQ/CwFuKtuzmtQahyooqBw6haOaINNAHXoH4wdZFtwtWvIw6U2LTiEv6PNklMp
CH2VRAwUrRAHNVVXwcsPJVcuyt59vHJR/o0Wnh+P59FmWUrA21goJrdKYV/f5re4YNH4A20xZd+j
Ceu2OOj7CRhIr8UJnLUEsvheADStTkgnQ3tHZVTNPu8yPQBiRrENC6w30R4xcCvuVQcFekAF+gF/
T8PGWfCX7irH5oDXmr2GZli48FBjpJw6XRQVitOXWySgK651UUIbMkGf+GukPqCdPHQ4AK2hQH7j
qGYTfhFqtt21AUWC3CcUDwcIEqLxkJ9Qi216VK6Vx6YPjrpUHIxRP6olSqOagFOagUW6IWKQFd0l
jfr5+s5aOOMvftAsPVQoNp+EnB/k1aFt9d+HhlJ5oGBnvHJjWcil3IigA4Jep3o930a9XEWNheqf
rajPnvfcpv9+nqOvK1P4g1Ew6SFcfkQUF9HVT0DyyHmwE0ssyePUuT5XC6luah1rkwCIinTQ7LiL
ZCkquoYQ+N/FlnNS+y12rytvvoUPwo9nQ0wZVX5HMozyJhgx5qXjHyR3qRG4o1rciFb1K9TMlbNn
OdSEkdMgEshzfG7RJaWS9YRKlGrj9baoPkrmh0RZuW8tJW8TATfMVLnjkUBni543RlT7aT3hNCRM
SDfS3j9OJMZJJMj6hRnpHUhNcClrJZ6lJXced7a2ewt1eL2d4nr5ZszuO2+l3rEWYLbm4tBsVa1G
UL5CEd6Kn8ZsTQNm6RPR2TdMwLkofMxvIGrid7VVNESIXpPI9VBX7HFRir5fX9lLx44Jd1/XLAxt
30OAjSgX89AgjrybdMb8o/R0ItcGTrdZJY1NR9gsB17Emh1xvWR2gtm2E+pjSvfSBuzYHb4cLgYq
D8VKWli6FHPCIEAENX9BCEE1o6xCcZtFAO5JpQoQZAAbsQ/f6fvmm2mvTOTS4M7DzQZH3sDiQSOf
ah8GG5O0nfcF7WZlZxyTY7fp/6AzwOgMiY01Zb75+9kvVV8IR0ZXFhgZBnhWa2n8eH1MS2uQxiYk
a2iEKq/py8w6CuZJ0mqGFBjPuomN5eTYxOVn9Za3tJ3OA03/fvac8PMKeDo53FaHehcH9QP8/JVc
tJTCNXM6I8hIdGxnKVyMRjpsCil8HJRt13/Jc99tzZWjbqkbQMVJAWxkTKJDc5pKhRiG2WsdA7nz
35pP+OVC4cPqr+FF+9/qsy3MnEXBBokWeBb6O4mWTGn/H2nXteQ2kgS/CBHw5hWGIDkzHCuNpBeE
zAreNTy+/rJHtztgs4+90sVF7D0oYoqFrq6qLpOZyLFi0KwRPKblE4rnPtlX4O/2yCn+gRVG4fQd
xyreluDhl0yLYiGeH5Y1kbFNiUQzGVA9TCvpn4CuAwayAvgbmj07opvFOTp0gVEkwsAYCgXsyhlS
i9joIgg0wRCKF4cfrdEPJckPkoIlLVzq/Whg0ykdXCsD2rrS7rG1sdOt7DZSI0FZiddhwqQOliYw
VgB7uliuNZOkLMsEjPfWIVP91a/8OHDQArxZF4BZES874kEi+AS8L4D9J0unswYqnkPnn7xbanWc
ZwzpmVrtOmAYBD7ymP/2DUGfHeNk6A5jdP5iJi/tyOjENT6zVnR7bcqO6B8c0njV3etehXNJIIju
ZGLXlbZrGW3syCEjcKkbrwbBmz98TXBLIow8vc2P0eVhUTf68pJQgTgxVOshmE3fpHU2yGpBoG37
rXRQso/XNRL9fXpjNu5LA8B2PS1pAyofROreDieQKF4XcWkB5yqwmdREE0YDKkzOQ97ejLEKYP9P
12XQ734ens9lMFlTbpoEvC+Q0aFKr7XdjyGRn2OjPswd+DK7MnsowPSoxfKX63L5usEUMN6N7PrN
XjafT7FAmVEjEfHG8aabUWn8mcrfr4vgn9C7CPrvGxHWABh+I8YJzfEJBfqyFaBDXD4k6ad7//tU
xc3fV9IqkccxB+0WuLys8iaVvo9yUGtgse1H0f2hJY/Lc3oXxpibo9QNyTUoAwqWZPqrVR+l/B7n
tAMbUKfcaiDUTSTRHbr0+ucaMgaIbZ1I7jQcUlqltqt36+NEAi2WQFw8P10/LL6DAJgvhYrA84R1
d5iBUlQyFI2XJ5oRJoQuFce5dttlgB5XImfw0xZzZMXQGrehkWL7Zi7tQFpTxZ3Ahic4W2r2F5+b
YqKg/YKqPrtPW1XzQDSwaKAPjjf5eiwagLNroIQ9tSDyATPrde154lDzNlF9xJjcxWKjMaVAvFHw
oW3lxWwfSs0AGEtYFo9G87FVP1wXxrsXigYQNKx0WCiAMHZrLKreKyq1W9CMV2lyaKTl+f8TwVir
MZXtoMYQURdori/qSRnMl+sieA5kqwVjmyRaR9JRLSLAbWBKctRPmI4WnItICOMdrQR0qpIJIYs0
+C04oM1B87BDJAj1PE+y1YUJjnpqp6rWQsxQJE9g/7kDZ+AMBPT2g5Yqu25a/yDqoyyDiRkZCLc2
iwIzo0Nugs4GaoG9zOsUAPgnOh618lyL0By5xoZiHxo9KOqi73fuJLG0jrKDDVFqNloB2gcYBQMZ
geBpzj2njRT1XIoFVg+7H2vcH/0G4coqT0orSPN5iqgyKk4UIwSofuytwZNILw34p6V+MLXWNapv
1w2a52y3Apg7M1rWMuU2BDQOyKmjj6CS04DLoYuW4DhjBnjdISVCZm1jq5594cUJdUD09M0JFNtt
vS9myzctad9U0qe8l76B+sbT8bxI7UkAt8Dzc0CDRTEN7uyyLIhGpuRYI0SjYQbG2SgCf5I6YClw
KMFg2sq6Xw/G4tfGXAna3Pzje5fMWMhgm0mZ9JAsKbdgBxtFEwGiv6+dW2A/rqYhKfj7WmkfzGo8
TeDSvW4gPCPffjz6Ezb5BpiMGhJXoO8iYFd0MhAJYnfR0UQTzlwxeAxgzwTMWxeA97E564484C4V
iexKTelHoIHLJdEMGNfc38WwoIOWkvadQSAmXlYw+GrBNLYYNP44EtHbQ6CQxbggwLVWKTieGk9O
7+zI8JsO1BdAUrx+Ojwfjrzl789mMQYWKXmudjOkgEEjjJr+1VrtXaNEuzED5ZUxCjye6PMx9oZ5
WHnWaypuvpOTH70ONqu9hDmH61rxvx0g0Oi+FopBTJQ1pKhOlgY2N1vHCuF1MPY12P6uC+HrgiQL
XT+MorAJyao4WTvL0EXPyW5Fl88BjuZAnlJgfV6XxL2l2CuijR8L9Rrmq/WVRErHhI8tpHvTOcax
IEhwP9fm7zNXFDwxa0rAJ+2BakeOKtBlgnFnEijBdaIbIfRHbPxA1MdyWdMzibCXlPS2tzg/piRs
HSA8gnMrE/hsTk0V8WIjjwlMKQpQPbiSweToK7vxpQvjvwD2P+3ekDOV4PfrHufiGJPrKxvp7wj1
pAUV8B81CcggCAbcu4pQrsLiYNYs8mEigTVnXiECVJXgYB/u5NRGS6wNZxBMZaR9/gOrww4blsFl
/bJZZRig4tQyiKum6qFZh6/VmD9dF8E1PCCfoy4IbL8LHDFsacyLFDWNlw1HJwPyT/Q4gcrquhDu
Z9sIYbLhHNziZmtDiJGC4Pqrkj2vw8/RfC5iSyCJa3MA9FBogfON4eXcxgs1UfsIJLqeBR4pCc/e
JgWk3/wy2PegnNSAUDa3+jcNIClS0waW8+O6pjw/gYefrgNr3aIb/OfiLYysl0OJE0uqx8g+2Kmo
okj/APu+1OGH0AinTz42LS5HZQBUDgTkLrCvm4Pp5cf+W+olX8Erqbq5L4Jg4PSiMSCO7SR0fNCY
w3TIuUptTNZ4pFGQjvy3LvCEGx9UyVgLH/zI/QoAJ3AmCnc0+Hr+I5VdlwCjQZklNEyZ2AYLpknT
/K52Wt+2avuvLCl7d0XpE6nG+sXSVytIdOC491aXh2mJQQFF0S3Rp+ddlc2HcJh0oG3lvspRTvEA
pDz9XDB40bkAwQij/QrWbQ8I8vtcTHvD/xCUrQibKtjpYrzanA4LScEN6Rn3dtg/UNSNbqfRDS6K
GV94S3jdgjk9Pnre7wKZy2rqGjj7JFjYvMsepjA65LctenzyXlyp5tUQ0YdAhQZUSZigYgISQBMh
rG4Rv7Eg3IV5SILuIF7u4zqFrRwmEOny5JCuhZxxAD+SHoAJzCOB9QH4pWAqEkHF/w9xaMXSRjZW
SxhD0UrNKce0Q7JwS25/EflIdwo25EGBjQ624Ly4BoKQ9Lc09fx+LtO0zpYMafojdi4oJLZEN5k+
JU94MQMG6g/CLPbVqZPDHjl2/RiDRHdhJmsDLhCdfEvLUwm/04jezJzE7kwGY4OlqvSYLIYMR/+e
t6fcvs3qzJVAsHz943GutA0qBtMAuAtWWtkstW5LsFSA1t5Lemdxwfp7zA31QapFmRdPDt7NwDvB
yj9mZRlDz0ABra3gCMRW5H1k3xKrcdvi03VdVE6lF+mpBmwmrKCjSkcNZZPekTyPrMJOUwy/rTu0
sMPEi0LpHtPZQ0DNwnjS7xvbS576k32z7EUY1JzQh64TpmpUFGJh+Ix44Od3gPMuU2+1P1g9nmbV
1+sK8u6VA9eE/wGmF5QtzHSfPpbzkhhgpewCHcww2Aygz35Mh6h+A5K+WdDQVjlW6KBVCsQ9TNiA
GI65x8Mwy6AG6yhmv7YzQJ6h3iC8POne6o6vuk/hQ8YPwx5LSJ+xlbxzXmSA9STB8gr61fL1uvL0
VjFx3wE8HuBeUa3CqAdjQfnUg93E0RDy5Z+GFYJ/eVT31gp22FlwJzhNSzqniStBK9gYG2DU7ooB
IzEF/cyLK3t0FiJ7Tlt3PRWFW7kK/hM4h27xryvIyTMAlg2fQmHFKcAYaz+aXPdDPGG8DO3KGrDP
GIrwq5vOL19AoDQeKUiFvFcM77rcy6t5Lpaa9ebW9OAdXotoxC6eJgG/AYxy0wfwKl8XwoHCoFKw
/oNuMEac2JCQLFrTo0AC6CN0MQtQQNA2ZrIzguV++N4vbgdELSw7WQ+5wG7+h2TYDjAVKK8Ak745
pYad7BKSAdrXrvu6CmkXGq1xb/q+Rg/OgsFYA+xk4kBx6RAwI4mNDbgEoMVcbGWjyAAa5L4svHl6
UKJn4WOM9/ett00ASn0IZqPzkxsiresanRReVEW3a+mAJ94UvPdonDm/dZSmnHLXObh3F2AHnT0Y
nZ5OJXhyFRDBG70/j2tgVdpjpoPmCCXfu3ImAr/DvQlbqUz0U61oGOq4BQOpq3zHdrm33KVBZHgG
nXClI76j7uf3opSbM+V7rixjKerigCghcUAB/DN6pCDOoN8afbAVo2X2xtTSEZ/CNElYlPo0B3OY
70S/gdPMO/sN7AB37wDrJ5Hs1JvSw4h5Cek1Dkx/Xu+GtyXjyFMFJ8yZOjyXyHg7Ba3R3nAgsdCf
KuSG2a65GV/pSunq1XoAjHIplPGuik6iRIprv0g/LEw8omTKVq9GK9b1huB7Y+TAzdLXqdxd9zoX
rg3Q50hu4FIRvDAXz6hWA+lirqUesNmEujfsNwI6KRc9i6hfPrsjChA66DXE5r556WB0UGOXwKCU
3OpT70dhGWDw1ZsaTNy/sbX5ooL5ZRpwLpAtACtElXvTgkDiAxAK6FqthzFYrG1rADESLeJePFEY
Ycw31Mc1bkCeJrnZgYDJYdwPO+coHpO6NHzIgSGAclNBFnXRW5HKvlDkDlgR8w5PIU97dU7JRyks
dzF4kZwH4auBvgrYU9vKY8Je1DuWZFWQt2DeUcKrHlM1B91HZuGn98J1hYtMCpUKbCRSkhdDpe+G
c1ddjFg4GiXwVFAYx+S2B3xjtTMf5IfZU046sBu1APu+oqlHnqWciaU/axPbUVPLcmDWxm+rnXTn
KPNzjJCCtnBXhZKghHsZad+UxKITJqIoaAZjKpk2xX1fUdIPr/6oIAMvAKBX+JHfBDmyQvpe943P
vz8nS8XSUXY82zmznUoT52batVSsGerAspj30S0dXK130kFE5XrZA2SkMbFJJxPgAUtIGwYMXxnY
gZfBtJcrfpVKe1IDZUapUm+x5xajZ4PgiXPp0M5VZSJUGWsR0aIGdCfoOaN93ze5a5i/7TUhhEKD
GHi8X86xJhaAmzBXgWFIRztokvw1lWmnUxWYC1eXjRjmAi7jIGUoQwJAXv3Wmrc2eJMxAHQ9AFxE
GHpYmD4ETpMOOBebOoGN/cemqSQEa0Ke0b/E6ZP62zNg+PuU4RpeX8YuEvviXFfVTEyiAIb81tjl
xzikbAZNKOT647kPCxV3TFAipbxAiuzMAqMGNs5dDTMJPAYE1dt76vkxU49+GbolJxBb/osUluP9
8Vx/F8x8QCU3QedKDY7SNWj7fk+bF3h3Ha6f09ukL+ONwXXzNlpjgcyDfTvHY5IkS0mAwj/5A9iY
0dz0pZvqoAYUrFx3y8MatB8kD1VPL9p1furFQe5ZjzaIhetnZNifBT+IEx6Ah4KRS3QesKDMFkaK
QVWA/IbCCC36Dh/ljwmFGJcDbb+AgBtp6OJ3z9Nn687EuyULum/9nTBocG4IZqLp3KyKqwjo3XPr
zdslVqsop8996R7Q7UGB4Vnbj3YUoIXc0dAohL7n6Q0SIHCqgA6RZjXnMsvYjitDbiOE4Sh0AHw/
lq48vIEBVOGI5qKoAsUL/LT+Cc8Ny0bVhHnFWPqc5csgg9XNp3jGzQ7cMUZAmcLMHeqFH1RRV46T
r50JZFQ0MiMx1QQCKWkfuM1DKXZjVF5VFC+yIH5WBM8Z3jFuFWSctrIstrqq4G1fpeULgEr3FrhY
3aSOX67bLP9Lgo7BAoSgrFyUSMpEUZJV2yhmZ1Cs82mV998oxnEOmLCmUHgo6mEkjilY6P2sLUUL
JgvKMgGw/8MEki8xVCj3+23EMIEiarNlaSuIASltDyjo5VQkgqFFXqIEVXSUJgC9Dl2Yqxahm9Y3
HdDWqU1QxgcYIf107aG7n76JLIITls6kMV61lsqoGgxopPat9JI6qnSrYQRGUNjhH8+7TszxYBW3
bfGyp8cThca+DJugOvXi4MTXBuzY6PrJ4Bpl7Huaa3sdqBztV90K9UGa9DlgGSwJxTgFH61ovvay
RECrklgt+K9Q9g3UkSYaihIHNnnaJzkoj/Vd/w3Fsp3pdgflA/qPf6W/XUliZDJGUmvdVNYTFKWQ
RFOY7ZwgPwDAFiyD2V7eAw796Ightjmx/0xTxlja5m/zp08H+lDpQaxRIiZiqN0GGWbpg10rFJVb
eVKBBoIhRw1rQBejrmioaJWxSjDR4jWSfhjq4KX9Myba/etOizpbJvCDWB2wAagJcjZyjK5PbAmL
J+5Ihv0SVZVvr3jZRkP1OmlFEDV5YEbN4brQS0AGnCTa02gUYJ2Ztj/Oo1yszcApaiGV9t2U76BE
CRAElBOqvMaJ3vo+dI5FUITjZ/mbMK7zAhDaYkgukDoiu2IuJphgMIwW26BFCeddvM+DNL9pbsx7
in1Mcn/NhGGd40JRN6c4mMhXlYsYaxij1EZZDUC82vILg3ix86RlIjAPkRQmsJqDVCRAOEAhpEKr
L9P9EuBZZfRy/fA4jIGYgtwow/gbWR/6wl7wWP61qQgyccOPB390s506edWrEcp+hUr5sB8/m09D
jlenfSKijtZltRDPis3PYCt1ZVmYdV5B28mzXArHgirMX2BlOCayHz3knhIaj2Mg+xnY6FLrCLzg
RFS641zSs5/AOKR8yPNUATsvolYUZt8rG/B9OkV6CMgjCKzdCtCRVSjyvZy4ciaVcUg6IJx6IkFq
dhhBuWMeKEVDvhO+CTjX5EwOc03MLJUwmJNIbqH45c+5QJ1G9eB2fRvVezSjcE3X0Dj14G6L9vMT
Fm9O+BUC/8QLNCDRokvZJt5eF5kBSTMtK0a4CgIoe8XHFB8CjX1LA02yn57/TaChGS/jE89EMh+4
AU1YHc3wgn0D/touf1IJyBuTV6ObQkCKP12/TxfhW6X13/cqLDWyzRt5rkqjl1ZUYU3jpq2f8lLw
zr8wUubvM/n9WANYuKid2qvyXZymYE1s3M5+Qofbva7IZRLHSGL8TyPbMybkUcmWH5cIeZweJDvH
i8nhF+j5H+wwn385xhFh1nqJC5PKC6M7Y0fZDNPbwcftg8sRGaLgM77VpTbHhNpXVTQ9PuMEqKKs
xwKpkvqqvr7IopDMGYChegH7n8L/07l9xiKSrMmyGhYBMrwopOSzudcV3lsxdkd2glOjTurM2t9O
7V0atc+NYpEsmcMwoMWEnVx04nbpUfKAsn4AHqF4mugiRDHCmMBvdX0jOxWOLGnSsOrWEM32Q5nX
Aq/Bv1PvOjF3ChuBw7xiG8FrmrTANhZgSxxlDK9/uQs/zOjCXCy1LIzU0qHLSD7N62tiP+bj11ne
5Y0aLGPiSv336wK5WmHtARkTnn0X9Yi+7lp7aAbQGWiTP08Sth7Lw3URl29YqtRGBuP7MEFRxGBx
wJf79AsXgGI5tp/Mt3GvfwFIS/8eY31gycHKPkgskYGyIw5kTqJyKOLMc/b6sdll9+gsHkD0B+Tq
PyE7BjfJVhqjHemmVMmUJPOyLjBDTEbl7n2+z3ZWsKDZGYyB5qGMt+xkZIIgSjnRzF7wgUUKM5c7
dpyimPupQLW8Ul1jRxua87E84OUO9FiR1+KYzJnC9N83l1sxl0FLVAzvkVx3labw1uSHQCH6gy9P
EFM3IOUD2CO7/igPWZ6TGN+Pghj396DHPTZglVX9+a6/ExMP8zTCYrmFqjKmNFC2OtfImHLSWUOa
eXOqY5Xp+yiijOWAPWGXUweYGi4vqsrs/rVqdglqEUUGIgiK1oWDkr32yTxaqds/0OMqa5cULsbO
ht3qIfXCUN2v6q+wScbxzfgpFMxHB2EEaoLnyjq5EzkpSDy8BCWEEtROudejTlb/m8oj7xx108YS
AxYZLsdsSR6PgG8CA4EBlmr0x5Y7oJi5mHqjfdQ5TAJRr50TC7BM9Y9AdsLW1qVhwLwWLqNs7Ene
BJakHAF4KMh/OONEOM+NHCZLX8FLl9saFOv9RsVYT7FLfLNxk8KltWN7n/uoGnSu4Fpwj45yLVAi
mMtpNAcv56UfpRSjpSbI3ClbPa0WEA8L67+9XgUFsfKr4xmPUjk7LzVYalnrxQJkX+zhOnZzY1vr
fp6iDwKVuBaCVzOdjAQ6EgsXYpnSrJQ9VKpQBof3xEvgsxFgAG4FXgjtfojsn2sh7wLZebtRr504
KREc5mJ6QY/iaTLJQ6a2P68rJhLDGAgwn5axUaHXUqbuUtyQ+oekivw+129tdGFCT1tYSeaQFZMJ
2HRA1YOyAuNyWYs/7Oage2jAzLJbREBunKwVpvHPkbGljnVItTq3IRWLD2qyl5XbCrDMVnD9A/Ky
BtoYAzs7APIu6xuRrfaO1uGgMBFBfAqo3e/rAr5KvsXj28dUmeB6XZStEMi3AhnHGMkTtNaxrhSX
kRtHH8tOcVXpiLXQNX4yRFgjvJcNIo0OiXDEAH9lgraJWeBpIB1Cwn302D4peykgQa2C55YCgIge
NjxT2Uqj/74J2gloATppBftMof1Ml4cyEqT8PHunQCYYr0TdD2d2/ve7XE6SIoU2s/FX23yQuidp
tAUHxPW6GyHse2lZMMEPVA5qEurxjhyA2Bi4SuyuIa3ukQ+6qK3Ec7jgv1JU7BFRm2dusZYtgHoY
IDCT++6UaQq8/KSlbh4nnauOmh5ii0RCE2MFCII0ZqWXJGTerRE40ATXgXeAeLphSw8tDdQY6QFs
DnBdnDIplLilvn9xbfDA7HKojwfd41K7pYryWBX2v91sx53AmxHgSuCPuyRgSvRqSdU1yT0sPoLU
PFax/0qerqvG1+xdBmOa2MIxKqlaM6CG3Du43pqIheuyNMxowXw7eQXRXqrh2xUH+aNzT7vezknx
C3/c98QtR7c6Bfh/4BKTWnAvLmtNVLaiIOUDeiIKTowJxcU4GrNclm+Ib06319GImveYmcXQY1Ps
Ddz1QrhpxLuNW6FMYAAyX9PZjZx5JYZJVgxYd8rP2RTZJO/gKBoIBYEC4he7tlXPK4JbA9KvAmgD
njJntrd2+e/TM2NLaCOF0cWoJRT94xaeJXtS7Q+qtv9980NXBLOKFlzxxbyHmUZmLhlD5tnL/Wg9
542gD8kLl9u/z5i3o3ddFqv4+9PwpObfpI+T9GIMwXUlOHUDYyuEsXCH5FJPLAiRj7+efwtmOppQ
9NLknfhWDNV144SwvlYvpgMxkm4/5Si3YPfQv64Jz3S3Ipi3mLxoM0DVIMKJgQtb7jUp9mYRxIhI
CBPqtaowzZSeeTFM38EH6HfRHCRtKTh6bsACShGiB+BssFXEKDMOcWTHRv/f94+JYgQwGFH8IACT
Qhd1DsWvc65qb1RsYHXGtiaTVoxjr7dptWSeaU6+JBNvdk7jIJqPFUlhjBpIBVKNB3qGUZrm1nlW
33hFIx95LhhyaK/Cy76I3naXs4hwpbRxiZVeDK5jBuzc+rQ8sXu9p/4GKWF3lOnUPx2fcbw5Chzj
062668PY3/8+o/q5XMYD2WZaZN2CAGUoq1/m88cFj0sb+AnXLZ+b8WIhB+vleOCh+MvkUGbaF8RM
xsyr7edUwsSUiYko2zeXh3QI6Wso3YnGtbnO6V0ky99X1+BGzheco4JuyKDe2vVRtb8ZsYjik+s4
NnLYoxsch0wEqlmDHiz2LWYRBYGWXiW2ZLT5eAZzSP2i51pbQ0KbkDDX7hbnYzXafo+laCP73ekf
aogbbZg7FjXqJI86vlrkTA9dha3lLHuY8zz4/wzCYG/ZW9Jnw01NdBjxV94StN8H8CXNIV1muC6P
e6k3atF/33j3xq4NKY7xCaMqdTEP69YoWMkNca+LEdkCE0QSI9eVerSRKyvzrtTzw0REroIvwkKJ
iwKdInc/1yRxFjOS1BnGUOjfIz1/loWk9v/jtr7LYNRYSTe35oivVSl+u6B4QdcsHK/sjqheUDQI
x5ef/uTLvYtkwoka93M+dBCZLa3X9o6bipItbqpMCVz+/nJMZKwWy+mLBKathrMvYzox2ekHA/6B
ElQ7gfXFeSQoOKWJa6DcZQfkzzzF+w9gnKBlkTbVS6SuWt24Wv5zjkUvKXo7LzyFg8EJzPdiIJpN
W4ehMPvSgHFMXm/to1DzKfimrrlWGUhh/0U82cT1TRuJjG/qklSywJCIwJVGMm2WgrJDT1UXa7ru
bMwfzPmv64bCvckbgYyDItqC1QsHzzYbXKxFhnnyfjeZk8Dl8pJOFCMp/Stwsy+2+OUll4ZehVrV
qtw2iu6hTbIrh+TUyM3naumDwrZNN54mgXYKNUL2BB0FHhi0ysir2CU5px3JWuR4ltP2gAa+6PLn
8jO9oe9h0x+Ji7Vn7B6qmFFzDtof+H7Q0WMHEP0yMMKyrmXt5pFkkO2oiVtUnpRhar94vH5+PP+1
FcL4lqZVgedLCx1dMvoLdji1WnQLaMS9+IYbPRhf0o/VmmZdg2fVrnjBfhMQH+rDr51JUcn1cqyG
voE3shinMuEqrzH9Zno43tKcDYvU2NcsH23fCExgBptYdMJz2EtcHXwbe+vl+ufkXYetfManyGM6
py2eYd5YjKBwOhjge1jqw3Uh3ILeRgo7PNSBI5jEJaTMn6Ygxph1s6cICTqGJeOdqJ7Hryu8f1N2
kHwxpKFbUh1dOH8J9K+jGiD9fnW+gKgX9xAUvfopvZcEH1J0kjrjyQwr6pNegY40+JzK04B15uKV
blKuJ3tw0Wv5QetQhp+eCMopTWgIvvLlpNi5LbFl07iYJHVK8Auyw1K45ROluR33AHDZ16H+Mh8p
fguFjLEOyg/9U/Wk7kXNPOFB09u7yZNKfVAjYuInqI/rp/FWQ+W29Q3jv+glf5KVbc2KcTjlIoNx
3SS4F3Uhu+k8fJLi6JuZVIIvK/A5OuNzanWKFSOCHJC5YqxdcQ3n4/UbQv/ChcvRUR0GhzfKLazJ
GnlkljIlibeTsdmpGHIL12WsjqOkdH5TDI0g0eRe+408xljTJu4AOgR5k9WhD3NqQDtjT6ZACi8R
RCZhYxCTbpVc4IcuVpL0ifbrkQ/2MYwo0cIi+jD/9onPOSngy6AeC+QiPBbZ76hYS5G1WLHwOlP2
NFDsGakoOtBPwxzVmQjm07WrZcSOjh5Pt0Aj2ldaiac9kUDfFQE4ng1BVBWpxCQsbZZE0zShQinX
TzWo3Ekp+79tfGca0V+wubTGokSLPNKsr4Znku9hDK6FQ9JEdKIiVZj7WltSnVsOMuhWB0q04Zdq
Lzgdzj2CKljkodihWD9lwhlINhwlbydIaKbxRooT8m3sm8d5tbJQbwvjj77cP+Iuui5TrlbJSF+h
tv7QodNgdJjW1AjYxWdBwYxzY6EZXmwmEGWQYTFJyTIDTyKe8cAZwVRStrcK+KOr5sN1S+AKQboK
eEp0nDWdEVIUspINJtJWBePamQzMiAQISpMIpJwrBlhf8AxATsOM0LnBVeqiJRVN+pXlNJp3s3wX
N/vrmvBMDVtIgPmxAPOjW4xNpwQ1j1Sj3Rlpvh/l4mbCeNp1ETwtLPBfYgNJBT4Sa2sRIJ9N0oPh
11yqedd1JWq+XaSi/paS3w9AKJX+I4q1M4wGr6k64IbGcgUkodEj9R+c/FYCU4VyZmvCpm+aA93w
W1R/kUAFbQkyd97d3IpgHKfcYjqwidHuiUes80rTz3hcM1eJ+vtxSEQmxstEQFCKXU4sc6i0vXtu
Y/qazahuUF+zYFqcTnUiv/2Zffx3pWWOuUEaNsNQosSWLVtaXs21VuZURdwZo09l3z+vkwi4RiSC
sWil6s3V0LA2VfTF50KbS7caCv+6SXNej0Cdw9UHKiw4idgycpPGRYlFqhyzWJ2vKafFzrHbvbjA
1hywVKCF18VxLALi0PgDEIJ+yVzigKRzXDsV4xLLCbwxrinn4ZQ/ms3rdTncT4fJJx21G5tOmp3b
AqDrLafO6enMRpCNqi+ksaN/gUkKoMm7BOYZZzvLPCi1knl5tziuHesP6+zMbq71fpXnvpnlgk/H
t++NRCbSTYREVbLCvrX7KaCgcw5wAstD7GXBvwCd454UdnIxb4jhURBan3/Bumi0XiHQL7mVjZvc
8mlND2hUfvmpHUDVsjewgUHn5EQg5Bwni/G4d8H0h21yE6tbJwq8iQZDAnjN9R7wXbtuEGEy8xLV
MzGMhSDrVvKogxj9LiFYgMZoLKbAbVA6ULyx2leFlJ5cm9woxlhMbZNsJT3OL8GbQrFfdVVwl0Vf
jjEQLC8unWyk4JjSbkl/WuZXQ339g3v1rgM7UggiG3DIrrhXiV0Xd5E6D3cpNjYErwjBl2JxOI3B
GtvewtlMZjq6TkVhyarn65rwr9NGFSY4dYo+RUuL4yiXAKVPZdfsogPBMniEOUITNf8/aRjD5MB0
QLkjMUnDJEExaA7qkWAaphstrNtjB1cSTgXRX826Jezy2kDqoRm+yVzbZGjaJl0ySgBWf1WD+Ij+
apC/GG/IlKKGGW+RApRz2KQAZ6oF6Domh8hGdF0HLQcR1d0MTj3lJr8bXaz07NQbETcrzybA20dL
nLZOycjP3ULVK7PaVG3uZYAmyeWbWf983SBEAhh7aJdVAa8wsKx17bHTOzcbX/4/AczxR0qkgXYO
/MFxF6O9SNxZOInLO30VORAiuoYlb7YWvMSW0rYK2EJoiFD89JiCHtm8p+P+8l5E2su9QVtpjEOz
FknL2zTLPUBHLIHprTdK6fbu+JMWnZab9Nv178cbILC28hj/Zs7EpCSbgOf9OQVyYIA9VJ7caDek
b3OC6Q71UpGJ88IgBt6wsIG5nksIrzybar0pAGwtd6pnF12QSl9KDEk5a+dfV49rfxtJTNwjI7i5
bZtiyla17JazKrt2l/z+CwYJ+bs6TNSL8wXIk+hyg9PrNbU/lcvsGiJoV/o3WBe0lcGYxQriXxVx
CCnlgKwhf+xlfxjvkvzYEk2gDu90NAxKU7ZS4Auzi1xqSWQ5buEUJBVziNlDXhyT9S7qBO8YXqXX
wv42totBTS1fFpnMpuynCATzxr2SugmaVbhd3RfwlYamb4TGz2lnv9mgfF+caKslFe7+8cxj+xMY
90R6kAbUlCFb6738K5CpvTqcdF/6Sn5iwvkArJRdKrvXTZKXUGxlMh6rGlIsD+kmiKDV20V/0Idw
0MM/EAGTROUBXJxAPD9361PpxL0sp4ggzmsxY5t6viltgWfnGSR28MEfZqJGeLEMD2ReIyER6ETb
+iFL/Da+l/Qb0wQb63i4ro1Kvwhr+1tRzCWeS4toRQV6B8ee530S2V+7WTcO7RxLx77JOr9Tmz5s
UA0J9FmSfdmsqztniL8AC2e+wTMZ/NurWU2uMUslOA7Mbmf1zXAYjSULR+C6uIi3lbf2an9K+wZ9
vQ40wNeV4Fra5nMxPgJAfySOcjwJHTNyC0A0D7m0vy6Ca1g2KAkwD4btDXZqvk+qccopwetadX5m
3Vl2vi9nXeAduFIcUJKCzRg1dhZ4J5kwxWyXlEbWkl21XT8phe1nWiqo03HNayOG9XcgmpS6kSBx
sLvcTWTFXVF+ck1jfZSA1hzIWSVQjNfvwujzu2ZMJFzyFqOBK7K8yZtrxN4EsVdvEHvJR0Akot+F
OdpQFAq5dvEulG3pVVmGoEQPLR6bl7nUX3prESza8KbaoBioKtDMw6Qgi5hpdV1FUmIBXODeDO2f
ys700iAN01u6OVgAjWQNeiECJO8AEdpBsadpCmohzAHWeqboSYG8IseehbvWsu4BEE0+ynMMH9sB
IxRvfeJfvwK80LUVyhyhEusLmuYA4U+V5ja2m/08LN+LJDt2iahywLsHG1FvsOKbFzUg0PMi7wGO
X5bdXbFoH1Sr/W5LIjfLG5cBAS66P3jd4HOyPBLIkDIgIFvgoP6+EDd/WvGIQuIZ0H2w3p0ct078
7Cl9iVzaWgdvr+Ba8PQEbQvSAayjYT2AcVxGnWQ9ICtAY2+qe5m0oWJFO6cVcRJxxSAX1IEcg00A
kzGXNMrKHKDHlOx9r0utJ5m7wRDtFYmEMObRNN0yxg34qWvjxW6+mPNNrxl/EN7xqf5WhIUYkkmU
5VaG2Lt04Adabov5vipFWyMCRSwmwEeNNWCKKc/hqgoAdjwUPhzIHbgfl53hlX52R6tXojYx73IB
1hyjozAH8wKY2rLrhViU3XtwTsZyG4NaxLyVp4/XrzC3hoS1XOCBAp36cgVRq3S7wRMYVDTRFzM0
UJKTvIXcK4k3+b9WKEQmzhcJ5HZwaQDv8QLoplnKRWomFZ/zmH8dR5f6R8lrfSvx6hcsdQsXnLmx
htIn/C2RMXclX7NemyERjHxdGehHDUMGWJF/UR6xzac+U9T2Bjgsgm9L81k2kwKquIpuP92XZUsL
ir6sad6BOn3yKNJq5817ssdCMlCL8NATWCnPSLfCmOTaqjHKUetp4el1N9wrNUhDB7nL7lZnFYFP
0M91qZdFSdrfkGuZiz0MijHqXYRH7FQeYye5GUc0KyJnlw7dfTxq/jB0z4JvyZVpKQrWuWVwsbCd
RCsx4jFSUBgsDtMxPf2HtCtbrhtXkl/ECO7LK5ezaJcl2bJfGLZlcd8XkPj6SWim2zwQ5uBKN6Jf
OhThOgCKhUJVViYbllou3YsBLFtG5TtM2yYJ5mv9m5L7soMUbi3o+qBgizlrDLaeJvgurZVyNPGA
TiY3JIZ+UyTqzqGKzF9U0b6CBBt8rnimQTzi1M7iNZWq9xW6F4Dfsx49Y9JkGHgZbY8oDcKg+L+G
uO9B1xp3LmOCBfUQSNKvJ1VGriEsrNgeIzlkaes7nkOlmWaC/Aif3A8SjUftAHnUWwZ0btis5ycS
ka0x7slS1CrpiYPswKW4ny1CLkCdckcNDNPZriy/E3rDZmXcKZVUAdt2jxSBXBjP1eADSBv1l6D2
frbRRPEZSbR9E/887/8yo9yJ9UuVa3WO26AnzU4rm0NKjJ1eUMl1IDLDXjOYxYA+mcdPb8+1qy0N
QTnMmR8s76igTDDFksMS2tChWQ82D6ik2txhGXO/FlXBblM0VA2ym2tMOBu78/vF/hE+RKHCyr5X
lBEBPzj9lDp3KCs1rZpAWUDcSPP6i1cYym6opxgom0KGQRZ9UGCbgNYZhuuhE2Wcmktpn1lzQovA
MF4889ptJfM5sn+f/X2T/mJgEwVzD8tp+84JnCYdQmoXn4nrQOBC5go6Q0gLuTyn11PirSlWMU+a
33h3w3RVpoDjDpZv9C9mIxscEMX0rT3uylIdEEFNKts1jL/q2q06O4ENsrZOma6MpPD7TuLe4m3E
8CGKNKCS4bN76rRLZtXQHJ6yIpzS68GiEr8TOTerzzAdFYgZ8NVrQPu6pPHUJijoD8WZ/Fq5mmf1
E48E1waCAyT8eJm7zPk33gAelTUfFasLlvWOJK8qAd69kD3Q2RfCf0GMftFlVxFYTrgvKF/meW3d
FjTKAFW5469RyyO3xz2f7tO08NsU3DSthIZDdD7gNMZEGJpa7xn4qwySXVabd0FtR5l2pcrUp4Rr
QosHDXVM8KGicrpxq5YPTscSshmUjix1IDtlL2+SCTNcsNz8a4f7XAHsGWjSY+/MH2NY2MhwNX8+
lJegWqVRGSVSNTfRxgFAzx6NoPcAXyW3sNJKimSFQStTg3FwAFSRDLOJAurWArckbak0NccbHGOc
c/e90YdnA24QWEpHwGJVGEUVnY/gwgyC9e3xCoY3vONTmMC5PRXMAWkSjldkn0Rgj+x9+5YxxakH
WZInPDQPmpUYxTdw/fEZ5qogwGaGDjYf8OiQmwRvkuRY/oRwVqiA7HOQlNxEkQKNVA3vAgC+ICV1
emSYl0IFiaDu3zrHVgmbATmLbAuFbrGxwR3a2FB3phNsWH7RBS2IidxQPVp7oB6u8gODsSufiH/b
VbFVb0KTTvSMNChgBC5osywlUOq7ZJbsnGxVXPiLqWUWnttD78i+1NdnRTYMK4Kkg93+79FwGd5g
lDkZbHiCudd2oLNcfHpwgvG1uXYw3TCBHwgEPTFeHeEQMf0f+z+QdBG6B6r9KOkxtTyLS/hmPbW0
gi1Syb60/ZcF0xWLJNqyZfARHvwe/5rgIvwITmiS2PjAUtsjvlm+eDndeW2M+D7jxi+94/kvWhBC
kI0x0kLQJrxX+iniftBS1v6OZ+qjFxRZ9XxZW3kIlXaJGwoC/YkpLrMohxFzognKQnXjXqvmek0S
eoOq5KVNVH9R0mtcbYY/OFRyM8uWyH3UWeFZKjCvEHwo9AhcTIcxBwitKC5rDG2d301RnRmFXs1g
nUOgxnkk55SvFgGQFzX7fXKYlaBY/OpJCeagO5KH9DBd1RG57C51WfYhCsxIdQHFAeLWQo+e85tk
JaaWpS1qlEdjp7ABeDusrhhx1XztKPgqzi9U4KaYtgcWhKFVGeruNKQ0tmL0oBTKISqIsLJez/H3
0SSh3n9vIPN33pbIbza2eDIpcJpkvd2AISurMI4Cwpu590Jlmf3ShbyKO31BaPjeTjJFB0FEQzoC
tmnIOejvhSwchSr2OKLdPKMt3wAqHVPJJgrCyYkFLpzUk1OpFkTBAXoqd6q3PtROHUJS8nh+/2QL
4c4q6XpNL0rgQ9ZxvVXH9qFPZPQbov7kdil8D2csMhWzJQpGlkLyqkb1bkSBHlR7UX6LhMtfM5/8
xrSgtwfGBqx7w8EAe0Gyk5UxJUvli3sQgDGskgJrQxaMBCC/A8r9/GYKnkcnC+WCGC45kugO2uWA
Gma7utdx12hkCDXMaIa0mumxJn2yJ23/57xhibPwI1lWjgaEwfr0CkFiYmRHVy1Z/0gSpEXQK8Z8
BH0eAHdB18JFy7YadLObUSMigXI7gqaaUXJXV/au/iGreIkaOye22HFuEpMxzUH7gLoDbLn34HtF
BAF8O96zUTcnGl+dp/xn+6oFzZ1yIX8RCHd0s1L29411x5k1TEahrZNrfxrzIm6JXxHJyI3MBrub
NjZWNZ6SrK1xauqVUxXzYWD/E+vVJ1A+J1vJpUexToqsUFlpL1t8FRdQLhssky2Fi1bUrBVnrWzk
xvWt5Xxx8KCpKsmDRmaDC1WIgWDJzcc2UNoubCzyxUD1AarisnKhoKi73S2X/X1zLHUxQvG4YU7u
Au+Cq8SJo2IGOgotFnXFJepGefmg01VylYmaHieGuWpOigHAxmqwiUO0vq4/NdeH1EwR2Kgpt1/q
mwQ5CiY6ZVeZMDvYfNS8nBfg/oo7s4/avW4hDYXMGY8NhixiTTJZiBQG4b/fFf+IQnzyinZFpNLj
G3W9S11JiixxEpeLGpajKAvVUKvsq+9m+qAXaBvJh/NYnOMS8ZOTYr9i4yIOGVzw9WOMpXrtvrL5
02KfHL3r5HENWadINv8l2zQuUHQZUKIawwNWWhcpTn7VmDIQkTBn25wLFyIakLdUaQEnqPR9Y1iB
UtR+Ype7Rf9eF5K4J3V0Llo4Bfi1TQfbl1XRtPrG7m2E2HeeisYvjsWVii6tnJdJlOpv/ZyLH+6Q
FX2RoSIPcVZwFj6t82Xerv4kJUeQeAePVx/Qj0KswnfcQzEdXb0iyqGxdlgC46J7yTS/fpJl3MJv
GFIKOobdIKDxbjBIXb3aWRc8n1RK0itHIYCPaIMXtuaEhnfJkBGV6uzqabnM0hqCnEZZ3JTGWPmQ
cpGx5ggk49EKw2wfetSMnIIf41jRbkS10GNVjDmcj57qlw8KaDcg4YogpgXZfg60IPbjb/ly1OMw
AcB6LxObE3gZQJ8AJaOX4AFfyr960nJaR4geswTifyV+2of1afpT7cHtDmCP3YbgUJEhxgUnAato
K7BhI6BC+JbgRNoFbc+EqSyzSoPmZ+DEcCJnb0TZrfTc30eGU2vclwSlyjkpF1hDah3l8b519sNT
9Sa7ZnWA8oZ1AmFBGQmdeGvhxWzSCYOVfKmZjHlDp1hhN1W8L+ywr6/HNiz+mGF8S6NkvszIrpxC
94vs+ngf3rFe02MKQ0DyvZs0cPGErlo8WFCtH90vVla0fqKkxc206h9nqIMpoAAw1ADMIN54pzEe
MGi3JA10xnXQulvWLdEf3FRW9hCsh72RARHFHDl6a9yVj8owKTMCDECW9r6h08BUfhauDNcj8BJd
AyDlDe+qvnuQr7h18b3nZQD81KWmFAfMee8//gLZBiDu3p1Gz1PmlLYY6V39Ot7FmhY4efRxI2hy
utgtsAZhOvn0SCxIpS1x3SOu2BgbH28G7ylPPvEg3trgvqgCw+POWM5YiOZdNCuwtHF2OL8M4dNm
a4O7ibQxTdp6RblyDEEfgMsoxBDLvgTExT5m4N2uHkFDP6JkmYT2jWyi4b0zWBjUQTMNdQtIvfFV
qDVDnW1REBbH1gja8rVRJbgW0T27McBPETfWPPZpMmIA13pup5vaxbvmsV4l5yQazGBjgmA00jGa
8463XNVIlc2x3TFm+39IH9DFC9D8Ytz27YWcRUq0MhDxAtMNWItl8T1qopSDZ1lOFxDSRa6HSd+U
HrpSQ2NcVqwQ3CMYf/xri8fJzeCOwiwp7tD59xowcMl4UB8WULJX4HSJJR+WyCfebiwXlQnjPcBL
7cqiTnCN0HS+VwvrKs8ljzehz29NcN+VYbY0L2sUBIHoGkPoLhzAbBauxO86vwo61HbD4WgfmM8v
xG87X3ppidIyNMpN4BhQmcTE9mn0qJQeHLAN/HK9Z0oIbFZb/Q4MJeaPQX3UA7j5mV01oE2OsTug
U/n+lOKhOd/EOrKe7FDVT31FZS9GFij4dwjAr/9a4DZV672111ZQU5ELUJs+j+F4JPsO9d3Rjx8G
4jdX9U0DUXI3Igfpu1G4n4bDJJpVwF/f2nObR9CaWj1aYhY0T/ILpilMD/U3BfR7us+QXXimy5+q
QpMm6ClwMzN1VC5w9pDP0dVOw1CFOj8YHb2DlMDem8CQ1447JYOezdT6bgUVZ7wwu1mJlD6+Ti1P
tu/C3wEmcHTbVVTzXe4i0uMsZgIRAPkXULpvj97l/0UeJpDe7bKd7AMVRh5MqkAaxVIhjs3lCVaa
Y1SLTECL0zqk7YXdJnuj3AO+J1mazJB++pEYddYlMR3aYErKm7jXL6ucHrPGeG6TNpRcg+Jd/Lso
9veNA6UxCBmg1Az03P3EEGeXafjbfqCQXWHqmzK+LtnKuAylyh0z9krUE718OYB+IILQX7Qg1QST
1vDnv1waF2uMtTULK8ZzOn7Kbt6ggZcYnA/br0xA8JMX08Y92No3O9lkiZMkCVgUkgb5fnEPmdHQ
M5t7S4b3kG0i5/h0Tmc6W4Cht04MDNi+V79Q+mORKQe/v4+AivAg7+IBNfN+IqMlpWV3lYEcZYwc
8mIUMqUJmQFuw1qzjZdsMItgMfpDlhV31WpKEhR2xKex+XQN3FYBJ2FWpISJoXV3zXo9QtG8I/vz
jiYzwl0Aa2fWo9tioxLdiqbW2HvNtBtkZIgiKw5uGfbWVJFkc9GHDG3rgEW7CPQ+v6KzdlyU+ZBb
jqzyKjqVrR0u+JiLEa9KCTuYMIIqZRosHTj1oEwDYrdlT6f/pPrJjoE/pq1NLgjNjtPmVIdNc599
KTO/PdpFODwV12AIZ+hX40/32ITLn+zhU4/3rWkuIhlWn2kWfVvuFLHlQsCcVSdsf4nsXVn4KPYG
H/cXoFTAvMLQ9RgiOA0U3Ww44zAiLnXarWf8rIfftdlJrhCht/y1wTNaT72WZlOOYOT2STQt2dVQ
KNE82JJX1PtQhHIlJrMh3wKduXeDdkDyJaMx4lGrKFAVzpajugBXXmXejVKUsmtRsKYTY9x3llvG
rNRMaa2fivhBJbCkdyheeTMZJJ+04CM4McUdkaHSsXCzDuTMoBhOoK0yFh+PTLDg4OEE8CtjLzp1
AvAdxCZJxzKI27vV/boml+kogb+y/eC+qhMTnGsXShxnoF0rkagdk/E2BVNrkz53SRn27qVVf7jo
D1fAZBQQB7YOIQl2epvrr1iVxs0GlGrm5rtlQZhFS8KGZB/36xMr3J1BaFuMBoGVwSFhZxMfr8/D
kHw//4UK3rWni+HuDa+2lyGpYYYE5sVwU4Ne37lRb52LBkmRc5STjgsdjuGuddNAKY/P48d+VIYu
g8E2sfrD2K0QN1aHNDq/LrEV4EIwtYRRS5e7Q0aXzvWcQj6KKmzMJSSrbIRY+I1CmecfC9zt4aRm
oiQL1pE46i4l5UUNIuTekgmECs3gbf42uAljnLNNHVASqG6gBGm7frf+dAkkzakEMSczwvlaA/B4
NiSoc+oVA2vejt1vb5GEAeGJbBbCOZq95F5K2VejTvZ1nA7BRGQFO0EVg/WU/m4WFzdNhVreWLcV
+G78ZdcfGYS3PiRg6kCjTJHm+MIl4TqAEzChJh7VP5S9kUPtHoEgI2WomOOy7+uiDj/hyhsr7Fds
wo2zeAMGyLBxdk4O3ozXXiHr+AmyEl3DwA9KTawEzRfY9TEn7jihcellrq9Md32c7NXhtbZU39Zl
SYHwJkVWAJIJVNRdfoRVzc08dgYo0C7W4NME4/65BrTWt7GXIdFkljh3gEjDYiZLj52bnpJyv6qv
1rjLPk7vAKdzQJeIywAFAV6oq8gTVVEmWFnXw5KFff+llGnHCb/PjQnu+8yGtS+ROUJK1MM8Vl4e
qt7b9bmMOUUAcT5dCveNklKtl9JbqjfIoOaTzp9HQAIWQAabnfe9l5fJhJ63WRl3RObcZdOiY/NQ
I4766aEEWnyYDmbu+lMpuetku+idfkipB9leKLxB4pKmQerhqMA10emyx57YDFTx4BX4nvghAnVp
16xOS0QF78IeVt+Lr4j3qQwRhPT/GOGCQlkQ1J5YhvimyfiQT1Co1iQPJPHn89cGW+gm8LiJXSdm
g6zKzABLUYrsfjCK/VDPVyRbJAVbkS2Qz+CJwJ4JFs9jQYjWD11KoJqmQfGufqn1LFQy6JgtMlys
6HhA3cNCD7RCQKJ6uqoWoohaAYQg5mB7DYBK2kUm1F13ndJ1kmtVeB/hbsCrC8NfaNNyqa+tU0dd
XAhh5xnas2ykpNirD1O4hqxqJ3vhCfcQXJ1IePBAgfedrkz1imTSFXxLqqENz5MJBKfmDssBfKLJ
vTYrMr4e0bcLnqB/7XHfrjYh7Y41G9J25nOZ3o2pGeTAAaaPmmzyVWzJNE1MGoH/lk+CyiTWzLzt
kN/r1h+vAJNz2k1fV22B+G4DOQqzeTx/5wqdBPb+McgF3DpbxsrwYNBqDKAcLT9J1IOTHv47K9yB
eTXonlKCFkEOhUeMDlMzi0YprZJsLdwxZa2qFGMPt5ia8qaN+6vO8ZKgScZPhAv0xqDSAQ1Xga5e
MiAj7pByGzENVFL4CoUEuvKTfhz9x96SQAIYqIXb7zg4BoSRjk74gkdvUX5qoBkJlcFp/M6bu/35
E2JhlH9YYtgVr3ugDwAu4Z4Rc6GpRp4NJVR+2ju3wLc0FLsPm8AgGFi3TIzrAcXBOUE6ZHU+4WiC
uiC3nTZGre58vAyDRoWO2QJUv9GW5wI5zUDrNenYMGridm13GDpU7G/nlyF6SAJkg+F7ZJGgC+bT
IJpPrUpLrAOxrryy70G/D+gsCH3BbKkF3qscNCvChZiWjmERF+ThTGbgNOCh3tBNRMNX6qS+k0Qr
tOlAxs8k1Ab3Fo0hxtHHOnwkkbzN2ZlwbnFimAsPWRZ3qUFhGCJnvunca8WP0aL+AGR+Un/CP7aL
5PzDUVFvMFg6kWZXk/sMNWaJd4huKQunhptXhY+jz3W6jU7aTq6pZ+igfx3fLqk41G7iB/ZmSnZ2
9HE/ObHGHZrV1GQeCyjnkoAawfAzZewekelPjb+8mjvdl1+MAv0ghKTNCvnzmtq1J0B3g90wqo/O
LrlXoL+MZANcGw0bBXDf6HqIL50aZKvhPOXEMnd6s903Q7pgbxXrC2NucJxn25Q1ZoVGMJpos8ll
RESuFNHbbuGNA5ZHu8fMADdXcahNTeLzglCIsP7XCJ/LYNwYVMkwoiSXffGsSPnzZQY4N6Q6oX27
wMDUm/f2AuXFTOp8bCfeHQfo84E6AGYQExinrg6UCkWCBLZ2BtKjYRHFdxZ8T9lXOyg7PZ53deZV
54xxXodXe2t3OYzN84M3fMNwsV+4v+JZhuQWH//fRXE+luW60XcW7LjG42wcW+Mx/0SBFYf/1wSX
Qygqu6IMmFCVu2sL2nrqelO5g7/8sA1JnUj0CD2xxT3TEmo1hdfClm75zVfWzaz2QI5WV8bq2zsW
zy3JQbFff+ag+Imh2HbsPlnKKvC0rznqN2Z50NoU+PfEz2ntU/p83jFEB6aBPQwyDhhsAWnNqRcq
pu5M3VBXAbT3fMXAVfWqSfEnIlffGuGCgkGKeUhmGDH343G6ZkoB7oMW9H4eZSGVYKxFO7g1xgUH
l6j2aGkw1vcYl0GelNv0KrMWyLu0D6Oq7/L622f2EMVdzwabHqZGT/dwnZJRMVzm9KO9d6qdN4Cd
6hM1SwBN/hrhXHHEjJOW51hWBh6XErxMnWTfhHfvxgI//ZE0Sw3K9AZRdQziezNgqDwvyEnIhtjl
N6EoxiLRhIoe4GQshz7dtdjSc69tMTXsLA9m+bPrJaciXA9D6IAxDGhoAOVODZhF2eVejydNaUb2
RRVBqwujvCCiCLx9DeabwpFcS6K8E+nRX4ucIziKTZwZz7W3kB6/6k/0gGLFVzMJAbuGxebSlQ6m
ib6trU3OL7zUGfPMhU39nkRMf9v44l3j0RPmyJhkI/Oia4QNm+NpABygzbsIRG3XtZvg6aODVm26
UytoLj4v8+H8ByVyja0ZLihlsVJ5WQNfb5fEV5JrRaoJLDyqrQkuJLHhM3csYIJcWM80ZDqcLCyZ
IHIJ4O3ot8tQOLJFcXFphmxW7S5sUeRmMR4tVfLmFfr7dknsB2xqZCo1Om12YMDcs7mS5QAmYeVJ
3UGN4zAcaiLJ1dnnw99UW3Nc/rI4o04UtOsCik5tPVl+OSaQOy7CEdI22s/zHiFdHJfAJCZxYxB7
sE+rh4wjJrkfsn0Xqjt8yb9k1SvZUXGRY06ads5sLK1r/5Rg3WsMyXJkBrhAMY41KHh1rKb3cl+p
X/ri9/n9El3rhoepGDxILTZycuoLgPCXtdUjlnfDr9Hb5dmxNiX+JjPBnX/ioTrvlMxE/WKTowVe
hpi8nF/G//OZ/l0Hd+ylDTX5DlxzUJq0fi+h4g97F/myFRggM8PFBPrdfefcS6yKwpyJ2h5qCIw3
0OLiT995zjSxm7D4ynQWyp1yA8aCGNhSUGZrkX5wv6TRdCmjRRSmm1u7XFAatMR1xgw9QwyXlCET
VaogjUqeGY8MeuDSuXDh9m4NcjEpnfu6bXPWpAR1PMYwQLYe5KESLQGZAosABDQCzCpDeIs8Z2uV
c057BXfNUMKq5ihBvNZHpYgqKhO2EYaMrRnOQc0c2ZrD+jn2Nd2xmzHbF1dsTT3WJBvPkVrjPLWy
Kq32YviM98AIolE9/cUYWMobd7ce6PfzHiqKH6jUwTmBicUcAOegeFJa+tphB02opSv5tSIDyoiC
O8hAGZE3Gv0OX4fJ87StdB2rKeniL3G5M3vNTyEbvapdkM2Sz1y4nI017qQUa7TUocdyRgPiElUy
0ZDMzseJ72yw74IwGXw5DpRhOLcjLrXitgS8aNa6G53WtZ+16bfzB8MCN38pbm1wK6FZ1xS9BRuO
1e0wlfiQL8W3aoIeZ0uimrh7Xc3G8LxNseuBQBDANnQkQNF0GuyneBmVrEQmvey0XRVBDxfQqQsT
WLoGV38vY1sTRse/5mxuStysaeqaE8xBLQ36TanT3EA1j6AJ3K6HWS9+nF+e0DlAUs6GuMB2ZXBB
sUtn2+jZUE2WqFfEoAcrXj+RygBb/68JLgzicYKq3Mxy6BlAxDz+QbXuEVC327judi4dJemtMP5t
zHGOuGZpAa1mmFOHBQVqRwe8s21uE02RxUDZ3nHuqLZZ4+XegMEPY1+ihGDn0oEAoQm4vAGRMEaB
xqUyqrHEllrAhJf6duG/lTQvoDzp65OvPqcHxmuiS+ashBtoov9m4FuGoi8X/tJasSe6YgMdRKfO
6PzSaNAUljHsCIMgAixKjay1w3teBVHttgf3eGBAurtZj4txpPlDknxdLUnLWXzz22ApgqwTYGIG
9wkP+Wh2g4fKOhS1V59eaT7oMMJpB1TAfzYTIGpYAMj1r8V3haZZtdaVAsoTPw2vWh9qIdKcyPs5
xxG0T6FgVD2ge/uJecwTq9zJwSEHgJewpclY+tP0aKb789FCnNJAKhBZGwoyGr+TKqmKcvYA6eki
uoNqzH4l9xnIE81dv8d4KUbvmyGQZTTCj+CvUX4zJ6qtXm/OSNxajMW4r9biS5bFoty7i2Vjgds4
RZ/TGvgndkViJm7ABJf7SDDyjP49C/JLLIlRwiAPzAgjHzWANOYc0p3iFPIC6DbW8W1dH4z4aI/P
q0zTSviF/bXCD0x2I0JhtmJVStU8uwnYLi1a6jdgTdL31JnKx8Fdu6dPbeW/S+NLnmD07TvTBrII
ZCPR8oJPbZ/trb0WZZMv53sWxSoLoAton2CgGm1J7nJeDQhs9OjPQWFAuxtAAOLbJcmvaqp/P78w
sSXoMkGODoSxPOaiTaYYNQbku26WpnsDE+JRnsfDfpw9Ga2O0BRUhKBDh5VBSOh0USNBqXIcIfhr
oBG47qf2erUkH7LIAfH0As0Y2LKRtLGfsKlmzLSYViM2UFTtIe7SPZEaHFldWMhIb4RLgXIfUDjQ
l3g3hz4PRq/kJtA+U+ruenC5LjMKuF8/cTRIygHiQE/sHdUuHSGZThU4wezelubPePlWEskHy/yI
DxB4sQJ7ruNAkEyf7lduLe6sT8D39IPnl8O1Ut1N6qHvoLCSPyYkDYFr2p1f1dvnec4mO8PNGU15
BWUSDWcE0o8IRGd+qaTHFswEffaz8G7RwPM1L4G8nywFFR7aZrGc/xW5Ap4JC/7XxheJeVN016bM
L1jecm5tfF5TV30DRnaM4Hi3+fzoWV8GFT3i+MLIvg7DZw4P1IhvPLw6osXpRlZZv6ZJifXoe6Z4
X+21vbeXc+mLtg14FfR5oDArUB93us7rC0S+AlGi6F/GJd/b9Mt5rxDchUy4DWPproFGLI/wyDQd
RERFkgdgc/X19a5tJJHhLUBzR3NigXM71U7Qd05hoVij9li9oSzaKgLPYljspMS07GZ9Zw14WrDs
4rWNmtDp2YxEhZ+PYMKIr5loaQMUdwMVYFZEkKURgvMBuMdl7DEghNf5sLr2mK3owPcdNIYaQsUB
8xZ7TVa3FRhhAEDwwyCDhpootx5EVTdeNTzjaXw7k9y3jIvJeTzvA6IsDCZAVQIlEVxGfPTG6DcB
6TvGlUmQ3Rj6m/CA/j0+TGH3MmKIX85xJHoFg9MB8RWKSODr56VYHZu4LeglWAo9fNUDTI9c1L+c
gFWI9VGqs8F8jPMKl835GLgFAVdXuXzMmtKuoAabx27H746d7Cwb8z56uaMpuT+/maIDgz+AehCz
5u+Rm9awNgQP/zxosm+j5lvDqyMDdYtWY+O0wMcCgod3oMYx07w8m9U8wNa+JH1zo3j9HNBZ/4YH
pASJKogP4GlnqFCwlgBsxpa7uTTKWLXqxMZyKhVgbtzqmozIRHAVwgKUiFwEaBQMuLMhZp02Wami
eHVMDtphPLDkTpVyAYnOBSEBs65AuYIOiFsIXUrSo3xWYyI495mY4kIfFXX38cPfGuFiXaXlWZYw
6m1Hp7tZHwFrHQNoovyXZrgLyO0GAOYcvOKH2riylyfqeNd1JnnlCjeMiTc5jguqDf7ZDhZQd4Gw
Ipglk8lP1v0KFoP04wNxrrOxwVWLMrzks9EBUbQHXmhluFxT8MwYMikv0feytcIVjNR+8dyKcfkZ
49ECY02tQWLcAXILtYiPnz9yYJ09wsCjwTMKW+tQTSWkagNLfR1IHnT0hvQPn7ABIQMHbwcd/3Gp
jk1tfdAoG42NvaiGikbajX5dyKCfwgjtAh+JRwOSg3dlG02JZ7IMoGqDHBP7NGsUHNDgNfZakCZ+
sZPhTpjT8jF6a4/zhWWy3cn1yjbQE+ifpbmvqzdKc9EWDyh8f+acXIyJG4DhAs/A3aolhqEytWYU
nbSPMIj1ixF2e7ZsRPYtE+TXxAC60KLBFQfcBBc9IS1VDDM+VPMenLBqVABEaOwG1rUBnTa0pegr
uYJu0c46nncSUYkK9wPmpwE3xTC8zoWI0V0xXDBBv2OIMNWcAWKKJgfgrSFRLhLUi+TpkOCmAJYC
jCfQIMd1wQ9OtjMmMbQZ5N1g391DQDbEnL5kVYKQdGKCc5FKz4aZuGB1sJvykRYY1q3rwvCXsvvE
DC3esUiIcR95oLLnDi4hdKEjXUGBnip/ckO9yWLMk0xj9iw5J9GuoYyIxi8qlgDYcLEJk6zKmINC
CZQFvR5iwH/6nmjqQ16u6WWzQimpG+wxnDxzuXF7x76ILWe6K6ZlvCkL6yVFX/cw0Xj+cv5niTZ6
+6vYr97c+prRtMpIWIxRomb+PowXTvzn4yYALYeEnY08xuEnMzpV62kG2HdAkgW0tdrFMnvHKe1/
njcjILMHrSJUHKE9pAMAwXNh1c7iLihbsfrR8NW+/l8CA9A8BvoxLf05UsM+MH/JWKFFG4gCAmtc
gTQPj5HTDWzU1fVIvObAvNa+oj60BF+gK7mhRSEaKRnyaHCQgOSHz2nihaaYRYKVcSpfAPGNhsIM
iybdEcfaK2kDMYSW+nPSP9VpfD2q6aWC2Hp+g987MIaUkFUz7AIbdeBCaasoCZIEpG9dhcuB/Jhc
iYH3W3ligK865jWIPKrEQdmiiyzj2lj3LflwkgsTePy+9U/B2citIR0r0CrOE+5r5ZuxgCR/lXxP
ok3CfDFjGoWnv5ujcDpi6XWjQExUzY+TYT7lnawC8v76BMPVxgSXesbLjLKEBhO22qC3o7XeUSNW
mWOmy+wm3+sV49JLZdxIbGdOLzhYxVAcuEvZFCtPk2ySues1omTgg7T8To2WHrpu1rNHw3rt8H93
dSXj8xL5A+Z/8ZzzgIF9V6LNK1TmvAQmi/hO73/04NDIplTidIKqBVvYv1Z4cpButWe98zDy2dIX
F4C2Intu6E1Of3kjBaWjCSlrgsLZM+JkcP6Dep+twjIa36wwDOAeHxj1IlUrMGyCVwP9Zzdy9RsP
jPK1xCNZlvju4DZWOHcBqwGwiAk+W6e/AB/roOEFnquhW4D8qfxtfO7UNva4gNjORmc0Lla15I0/
GbvOjP3140Ct063jUmPU7WlVULjGCmbodZj9LpHAqGSHw0WK3qZuZg8oZq30OtEvsxLNUy9YW1kH
SejkKPnoqEGjksAHvcRZVVaaa3A817l1m9gvjilDEIuCkoN2qYfgjaY5z5bkWLFiW+WQBwMIjEAB
XO+SSFUAqvRJmOVQy40DSW1EZlE/vRWLZFBXbazroGlfquHCrnbnPx1RDIQwOiTtQaeMMVbOyQwv
nbpFx4rmIscwSNDa92X9x2j2+SK5MUTns7XEeZqXpIY9lJgg7Zyl9PMGOgK15UYGmJo/viTXYGRW
aBIgQ+SWtJaGO2gDFEBU6NSY2UFzy3Aag6FZfVI3EmOiaL41xq2K5gAOlBbuwfw4Hg2UYugFa8QO
ko9I0M1GbxQaMBhCx7KQwZz6wTQ6oPoFEjqwjbkhKDsv35Ma927Ze9rVPDkE+iOQOEx7sw57qDv5
mb0UQd05GLhZCxssiouzA2n2cJ05vYwLROSk2x/HfeLxCBXRzFjwWYCn0cScxUKi82cqCCKapiHv
RbUVXx8/5684YLRdUh3Tu2lZXXRelwVuE6cBqiH0QlU6U3KjCJz1xB5b8SabR6usSXWm4YerE7nN
PWi//WSUJKOCbw9GbDT/kA0iH+DKeH1HMcOb4tvOaNr/qiYCtU11qkG7N82XFSpWl4lpp0/nd1Jw
VidGuYDSAjdbE5CLB7nzlNALr379xL9vOiqQTChNvmOggmZpByUcIH9VQtND39pOmJFeVvlg7s7d
xSAIgzIluKHQSeDpotMFEojKENcBaebWj43sz5QY95XifTU71U/0YjebMnid6Bs8Mcp9g6uzFHrR
QFApvp6v0tjv75jelgsUi7VXw/Yny3mk7RmR5wOgCMoT4ICwo9y3ZQK5BWpd1Ec7tImhOOANN5b7
0OgShxdUPwCtA70ABMyQ03sOZycrzdZzFNANMt73+ba9TXda5bfRcKx+Yw5sF8sGKQXPTKwJz1gm
AIoOu8q94412RRkhgW4lgFVr0B+bixSntic1OFAoaGZB2xulF7Phd7I2lGBPTyxzX3dbeDmmtFGn
M9dbzUrDdqAhBhWPsyd76gnKWaeLZIFmE0iw2Y6dolqBmYUlTIMVaQOASEAgZzkYUcGVNAboEHjh
+P38Zyh46MIwqiTIigGPB4vvqeEUWOtmrjymm8imwzHWBzx5d2QUpcSXwfAEnyOMmRCQdnE9ASx3
aoykGNJJLKsOHPt3TS5WcBktYwBSB982B4iNSCoUgugM0nsP94FlA8Dz1pzbbCpRWtvNFzDZria5
Vwi57nsPsIN6L9lDBvTkogy6RRht1603+WpuWS74WLRkQW0ayCd/GR5HcNMT4yJdXor/Ie3KduNG
ku0XEeC+vJIsFqtUWi1Ltl8Ib+K+M7l9/T0pX7dYqZzKaQ26gZ6BAIUiGRkRGcs5zSORg2y+pYCp
l6VyogIepViXxVEiLdOYqLD2YJqc8rrx2r48FbUUmF0T6Hp6iGbwrBECrsvLArmniYcTtp5sPAbY
xHkFLv7YElSuwI70We91Ty2S3q1UEbAIhzsESFRolaJ0B0JrcF2eW8kwEmOKS41i40879abfTTsr
IHtpR75aNy0atXvtScaEUh9Gn6dQdOk5TKJUPO3Jodkom2wXoJmzBXGD3oj7LIJRusVd4mlX8TF6
1O71g3H/Z6lsCo1DcbR/ap4e/vsa1/mfwDjZrk6HvgdRjTfbuZuU16CSd20RjgbXsW4UZYkT60jP
umZFcJSPlKdEvm5u1zDxwR7tyzXWO4pv2V46iBYEeGakoogNcDP4AnT3z7+uLel5hvoykk7F2sdp
5xprvzNjQ3A9Xifz2Uu5lcNeSpkUCaapQGt47L8bP8lR+TT4iMaUjCfBPieW8cEhBpKFJzR4vf4R
nxqzDLFwIYKvL+hQsd75Cnx4rm+md2NVm2bmJUi042r1yDK72igqF4nEMEmHs0BXcBZnnpZoyhMK
AtOD1OMd51azI/IEvAxHhTqA0kdcRrOHBs6NYy3KDP+StqEgH9XJPna3iT9b7rqPH0kw+ZGbuemt
OBPg6Qh8Gex0YLALhCmMy0uTyTYXB31T/VtZX6me6cVXWhj/TjWaCqzAEHOH/Yfo0Syo+yaXMdlG
bdsobdFJMC2vOujlkSJymmBZ9Ky9oRz+CxQVapys8W4lMsZbS1be2AVlc5R9/ZiHrVfif3s/lyL4
M3EjupWcdP9MRSbVwdBuX8kN+MUyufxsF3ib2ekkepzSc2K1Qqfgn6vAuLW4WWcl7ZEY/6Fjem3W
3eg+3UKW/A88YDCS8lcYELHObTTvMiWWKBNnTB7k6Pec/bocDrmZE3IYFEsB0YhZQ+YSLKs1jI0Z
NyCm14LymAXN1XpDU1K64dyKPhDP9rfSmGqFjaZxsdJcdLRCWb1a6ttSBFfOyyhQb8YkFEhtTXTM
zk8MwAfRVBLEXWIYXpdYft7EwLKz3Ll5KkRVUl4ZWMUUDaYf8B9QuDMWZ8upaYI7ogLnIKL8rt3L
d/R5VAbinTTu2W1E0Z9v3BXpjdycVPoKVGu3n26jtAHQpf8Re9hIYexhAhBfJzXwTnGBd0p9o4WR
vz6ML2pAyeiF8/0ipZivlRUmOrYJLlNyGIGUbgXpbg4LwDsNGCRYvfZXclRFGEtcmQDlxyQyffqx
pBd2lSyDEoM9dMlCJdqXNGkXroDQD//OS2yEMJGsXyrJMFcImTznFlOgfnudYw6UErYBZvcoJqTk
3mRKoQLcPAo++MpevLEPvWhWYyG4WzTVpPsfRoxYRvwklK8cIbIJ71VJexCo5+h0gIGJYo4Zr2s1
IXE3nPI567IwVUys4CnxL6sQzVtzc7ytMCZ06SkZGkcF4/EQ6Ht7r3sYqr2m4wq6a7vrE8aodrEv
WhvnmYmmUJY2zCxg+pUxTXXNxyyfEUyiSfU1czhN8akTIsnyShHojr6JYQwFnXuzSFvcgH6Hdb96
R/ZDiDF8P79r77rcbYQciyK9mPg1z2qn5EvfelZ0O1uPRbWrE8F7nGf8G53YBZrRwM792IIyIpWP
JDsN0sNlL8Xz8dvfzxhfVvWLnSs4MwzsIfvOPGcGHlujfe2adN9E6f6yOH6m+PaNdMb+5DLW2ybJ
McG7e90g9yvzGjfaM25abK0P3toE1rz/SLDcasmkT/pcJ3KjIT9dI/ka/++xJ8aNDUMUaMdLaLZy
mBjWFboaDRXlE/dG7MdjFf+zDfo2CwlNnghHbUXfjprnxk3FqZGOWQqt0uxgxr8zU9tFBP6fRF47
i+KLwNZ1Jpp1dqpmXYLOSIS2iEZmN9b6YEpaUdTkZrobA2F8BXhe6qIcMZsmH9OwN/wkDSj9BS14
2WBVi7zqWvTC5/t7jBHDQSHVAQvL+UFOxiQrUQcPTDO3yq/3Xag+drsFc/PSQRUWMPlH+SaO+W41
UfrUaCBu8mSvBdUf9cGG7OnoBirIFbFceK9/JFTTUem/OjLfz46ysYV3BFB0GxKUDyxSunH0seuN
vXg6jIPiLHu962TF+Cc8fWWG6lHdpTssiTq++qjf9idpPwBAxvHr3eVrxz/PN6HM7cbagzGYJhIE
Jw+a9VRG19ooaLn8BxN5k8GYSDPYlFQHfhJX7dgEc9gHxKfboDlA6UTu6j94yTdpjIUMjZzbi4LU
ccKsj9+vOxMjhekeiCvN9+qpSoFiRHm/RevDNF6xmZYGPNu/X4+xETLqwzplWEKt7DokeX81Gba7
6F/1vgxhP6A8NTwbvdfLn48e3SWpzI1X9FTrOgnZFllDh7yY89P/9vuZtKB1DCC3Znj4Jc3oJUXi
FqWgv0/P5ZIGTB5gasa4TkYFqy+cm0GJYuCplgctAe+IU1eL4Lw4OyRISd8+Ews2ZRtZLWUryg9j
sOzWQ+HPz5rlonvqSXs1lAYs+4gyOK6GtGCkItPHcjlzhnVNjKKp4P3RPL2O9f6qUvWdsxaDqxdG
ePl7ca1wI4s5zTJqpSlqEMhqVOx+k6WwXOTIY6CmVe2XloQJ6WLs73MiWY0rt7omOF+urpvqDnP5
wFZrakmJ12GLpNGQbN8wJbdOd9VQHy5ryvcq/6iqsTWJTJIBcm7D9IsT9rXC+Njs7NsJoS7ZYVvV
E0jjhtaNNCbXSyynj+sedtPvikdk/v58ZT/SYidKSPfTlRAkkhrFu2uxkccEg8rQKgub0uhI7BYP
0FRu/EDf9ZIHHi25cRW8SukOf2672t36S6AsNxWj/BVoJ2P6gSVL7Z2lMuoYdzJdXhGHsToIqb/G
Y3lQQZdqingsuF5sI485XEVbprHoEdRV5T4vfmjmv4Z2wKXf/H7mMPG0L5UmRWRNtdhLtEMnda6a
Pl4+NWra776YhtoVOkivRBn4+SajXMshXcsJQoA6dDUmynen156NuZ3cy3L4T7WNICZk18hbjTyC
afx/oozwlvgmZuadfbFLA0mQmHM/zkYc/flGr8joIxkTEo2HUeEntdUiQPYYjsBviA6P9Rt6bDnA
FkPTu/LT+FcfOd6w1MHlk+Pm/BtNqPPaaFKvJghtVnyhXs+Qy+X276Ssvk2tabiyVnauY9cvlyUK
vxUTn9sZ/UOSo4doNNcNYBtfdxYhOzsWICcPKFSpIiKAEH0wJt5YPdje84RWN/XPZYSF6a+XleJ/
K4dOUiNTxezn+TFq82ympQ2DqNVvC1m+D0vnTUv8dFkK/RjvrhOAYun4mobSDiMl1/NpxfoLdiGH
U9p+R/7hkj7a14XiXxbEVWcjiHEOSW9Pc2PhJVjTAoscPznWclTa7PmymNeW7iWFmGurL1aNmgCl
Zz2i2of64rpvD3qICvGHHASGMmU6wqIZLGw83umSpQOYFpExv6FEwvG+PdF4QWFzhMTF/PMDqwm2
QvD2tJnzU8216DAKQTFkj+18nNX7Vvl8+exEIpijw/hzO0kzvEOX26FUJIc8jq7WvBOlFNwgj1b1
X1UYV4ddVROlS3Tl+91Q3w7Eo2h5Q6h/mp1P0j2FBTQE2a9IM/rzjUtCNafNVhsbXv1kHiw971zb
fFHHTMAfyPdDG80Y1yePqdG3bZ57mnLSEwz+UAPUfzkmvO2egtelgfAhxr/Bb6fJ+D7SgpTBmGHw
nT/7+UOJB233QwJaDuiq3LFAzXS6pZioq2i9la8tiLwB0AveMnB2nJ9qvPaqJdWQTMFYWgCJVq7t
j+hrLn4TY9gBj4wPJfkbkYzTzUnaq3ECkUpqVC4ImPw0r9HFtWXPtkuRoXLNZiPNOVewgycd1gaG
Kll7/agBUzk6VJ+wv+cmRrB6qq+HyU6UA3O/55tQdtegIQ22uiSQZlf98KlWYEHW8KiQ/HNtGaLu
Jjf93chivL+69rqd0fkYdBHka7rVGfnFj+xJD+iwyq4GopX/hxRdpCW3l7btxzPOpmobeRpppv8X
mqEPBrRLwPv+AYQn2gt/a/0z/mbGqNWaGEhICoBEZK6cNcDGVKJKAHbHDz0bOYyXKZNOtUDQjC+X
jUEu6W5OHursKp074CLiejhfEqvwE2FXl2um2EnCWAOmDDDheG6mUoPmZ0+faP3L7Kdhl7rqDpSF
MNOscBs88I+lvzyLyN35UulUnCkDYOPVO2x8qpVmDtDa8Qaty32C57x00prgckDiGwnFXsJmj6Y5
77pcBATORQWQmqncUXCVxFexrg+wkKAMiOyKfCk3pXMQz4E6TpkFmRibx/gRnmSo0oFXJJm+Nev9
ZYW4Z+bQBjyWDwHczzT4q0qXzEJG0aw27U9Gbe5GXf5ijcX+fxPDXGvNlrR27pE6RkseRE56JH2/
t7Ci9O/F6BhRfB14U1GYPrc7La4NOcFAtKfMGfzHVSVXrpX+++VbQJhiN9sE95AFE2Bub9W3Y7Iu
de0B7haQRI+1DmZ1kSOkJ8JmjZRLVnkduX5HJjmspVTUGgytG149fXy0H0keOPvaL36LghjPCjAY
jKUHTFdhEZyJm7lSzhUmqlpUj045NiSJdmqAo3b54/BseSuEiZRR54xxblc4Ns15wvndz5YISUwk
gvn+lYqXZKtPSOlL68ZY5zs5FvVaeMGQ0k3RQSZggsjMxy+TqluNGFosykEju2U6kGhwsYV9+bB4
X2Qrhv5848vSpJwXSV4wRtgOwBB9rAF/VGYCbyYSQnXdCGmSuu7LGJffzgY/UxwPpa7T1ESHy7pw
07KtMox52QbR1kXF01veZ4/aiYLj6759a7tZKGNEWhTJRWoxhmb0CRjTNXRtFOXFGD0dVFYd8S/r
JDIDxtIsOdGy3oAZSM2ttGD1XjPd0XhenV+X5fAsenN07LwwuNnh/4u18Zpm7F0gyFq+jtV3gd/k
1lS3Yhj/XCN2NuqAgJ1nGGOVvfyKcleZHQp/RSjG0hCc3uufszG8sVD6Kc5xeg0oxwH6a/raFO1t
DW10bRRR/IjMj80LojYr+r6DmSvEpQ8gkGR5lhXoLn0a1wGwfEQFJ65+2PzRkL4pGPBkrEMt5dKe
OkQIVTmW1l3Z4mUwfSe1aBeXax1vcth6bdbDoUvR2npLRX4qxpi5cSsJ3Da9nGwgMjYyGNNQarVY
xxW65D2gEy3FzTA9vhQPANsZG0HCyj833QCSGCVBZPdv2tWZV6VvkY1UV/ryPVdj0JzfRU0tuL38
cwMSDhI5bIWwFkGyEVNzCrYJhixyXLla9VMe1bHI7/GP7k0M/TM2Zg4G1rkaKqhjJO6EZRTJNU7F
T8WNd9rqmmhcd+CZUq7F8GX8c3wTzESPcp3WIikkvKL66Eui6U96GTtuoiyPlTaHlz0U19sCAO7v
WdK/ZaNkrTfjWlCgDHsxEmi6XK9qTXYZsFcFlshhuwNm2UYUE0eqpeqdYYIpokzjL0+gZQV5UbD+
GMIWnDgoqt0ifflSBrGvC6e16evv3TUAUCDdtjMtnZ3zNyU9HjXiALDmOAcUMzfyVUypkP9nNRDt
3HEtdCOOuXXyqBhxneMxqgyP8YLtgkTo80UimLeFnJiLXMQaBsH3kr5TPd0DGP/sJn4soSsKBuHR
r/YirgF+pMFIG1ZCHKxjacw31NW4pgOtmH7c9y+0zEZ3JUYsa6GBlwYfSgU20phUwOrtVVZnjH1r
FbkxrPp2LmLDXaw4uHwJ/oNamDYHMK9Gn5/nt0Ce1NSsS9y4IWgO6i4+qgcTNJ1/tiFEszfcL0e5
kCkEA4Z/mfCyRIsdDQruwUKUb9Vs3AIeaidQiGvvbzLY0GL1SqJLaBZ71ifM6uUYio13DipplgWL
z/1UuOLB3VjC0+OvVmx7QWm6ecWmKZ3fqA7zqfxuYBo3Caor9StpsE+HHVC3/aTtaDqSnITdE+4n
BCIVlvMBKIgYxFhm1MxOp5QRmjSB/AK21ePgtl/KwwBtowfRi4v3CU2VIqdipQ4Ic8z9HjF33Eta
j0/YgNKjMcBKpYrGb6hxsy5rK4O54LGWk9WY1dwrMAJzML36W7RPQMQW+UCg+IIyDEX7bvbjZ8dX
BKGPFxS2opnr4CSKHqUr1NPy+thrFASZgJLc9AVWSssTl1Skx7wJPjlRp6aOYjCrgwuwAIkT1tp2
OSbFRfM2XIVw30AQgAUgPPzPBaU2aiN5b+de1INbNWlcU0ZzfhaVsLi5KqCjsUpvaBDH+hFz1Y0C
zMz0EtBB495br7AyezWDZQ5z2637EQe5lccc4KI2KAigD4YZ0umXmTqYU8E6l6w0gnoG1943etHz
3XyoCFgeUqdBTqXbuyyPw7UV5I7U6b0zhY0EJg9ZJKnqc8pEi5FclI3HsENGoApxOkWKMF6ilq1c
XmOsqZK2vR117WkZRI13bpFx+1GYqCWBdsCxVRhBccKAo9fvRzD/5Ycs/C+WpLg3aHNsTCxZ9QUL
sjESjRmYJCs6NWREL0EF/9pVrH0a9BrAIUhWPwC6/YqR/tfQ2YdtYs1lMUwo1cij9TgvDjo15uAt
dnMncBHcD4bqKVb3sCkJnLVzy5Mc8BFI3YJ5808TqJSGxkeLxsNTRkOOg8ctZis7TfSe5kVPE4sJ
GlCSAIGrMkJHRyJ5qqCNYVS30R584diVBBeGlUDmn/aFqPnLV/NNImP+eqICnWGmpS8lD/CGeij1
5iNOfaMUY/pq306rqo9ApYzncBh/m8YJGbkv+F5cg9RR8AS0EOCr2ZJ3ZPdTlGi0xaX8BoVJDlCV
frnT1MXP2sAxQApT39WOKH+j8fad99hIZQLWkjmkkHWAZVcn2qSPDq1P0Goa9uLmD/0S70QZQKKU
dcxZgU/03CCXKEmLaqIexLgq12PXaG48B6iNCoyQG7I2chgbtHJTTuUSLheoeOBSnNsvum6C6k40
xCWSw1gesVuyqimOLlNfiOHHS+fWkiB88GUABMrUwcCKzOL8zLK2BTJHC11Sx/padCvx4jS/TaZR
YAd8ORh+A0YMmBVY3gNlySsbaIx4zCJnSjRw2K2ekf+4bOL0j31nACadRsWMBqZpGFtTnH5Z+glC
BhR1k+62j77F09Gud1Lzgfk3nNY/khhTm9V6MJ0VdTaAeLmplLjG+DkBIullfbiHtpFCf76J7fWI
Zk4rIVytUqDIP1frS798YBZtqwhjY7WjDsPQYYzByEc3giTMWF9Wgp/+b7RgTCwqiWO0NbQwOpRA
MbhwVQS2P8vH+rAcxCVQrr/GsD9I5NBMQmA6P7SixMy/PhiA7omX2K0HGbjPurz7kFIocYGnDiUa
tiFWEgWQY6TLvebL4Nc3oID0RrcCuPiu9JOd6FHDN+y/0t5tC0tT19rmiKaFVWqeTFLg57z0kuN1
8rWpCyZb+Eb3Jos5PzI3JJ8SmHaeYhY2z+bVz0bpGyZ8TMEh8r/UmyT1/Ethd3/MZICpeVn5zcAk
vNIJMld+vod10D9fCZDP5xJaA/BaS4UqRWTod11aH+aMnKymCcYOZRhl8aNkROIMArR1+owKr8Dp
cRVENoZ/gOeIAte5+BETJclE+5nEvsqNh9kSXF7uZgalxPkrgPlWg15MNgiggBZYYamXprQJGIzQ
BXotg9qokyx4ZQvn77kmshHLfLipTK1hIfhw0aqVYSqn9U1bAf9oTCxVYCNcUTalvcfUNHahmCOs
lzEbhgmpUVYrk7uo5DRjfFHJNVHphycImRGw6TAOANJO+vONr+3bzMjmDqbSJukN+mrgZqy7AHN/
H4gcWGIHoB/gjwHKw3hDddY7JbFo6brsnzFvdauYABKUaBvysoviGd9WEPPWcUbTmmv0SrxULU95
I1/N0UdatlsRzBPHGBNAZac2uttAJYziTwpZ3Xh9sBJBfszdMcHcKlA1kIej+8MI6ooa5W8djcfk
YK4HOh4SUZZ4A7X+qtrRvF+Mq0EjH5tMgEsGVWmMnzt44pwbxJKtNZrFKu6WDkqHtN9j9C5zy0gN
17IWImzRK/NeGtZZsHItW5iDOZeWdpkzmCgReGPslyB9oaCcx1XGzLZbH5RrcZjkhmUL/HuAVNAo
3ihj8PmMKb9YGl+rgnAYgRbme2nGa3gBMPbwW1R35x7nRhyTaGQE/mKuUIRsouUuKWKvWuWDPC0n
Oze9y5YvVI35dEoe51Ldw1wKK/zzSBxd4xtG3OhOrzg6/wd5gOp08N5HPsDoNqbaNM95D0KgxdUc
tEJplaT+KQP4BQIxCLr/kIJvAhkFCxRLKkVL0TN5cb40wfpcOGj7Zw/VbgqdsBZ19bi+EQh3f/Vj
XAnA5bRco3loUslubYJGgET7NPn3/K50NP1NDHPLEzQBVi3HjVPAnxONJ+L8mnNwo93E+ePlAxQo
5DBRpTXTKp1X+MbOfJiVz6p8t5Kvl0XQP5a90Nj0AQQ8AgoWeZkLbTdTB2ILuabwVYcWO7x/2G1E
lGTcScStHOYapwA3byALuB7tXSR/NrGV2TfAAW9BLNzeadFpRro4i7TjmvxWLGPyrTPWSqdBPYqs
n4bt3vZXWiMGYoP4Yc/7XFthjLkPc2+pUY88KkFoIWlzk8Xloc5jQWjm1ohBfAJfCNxdvCCZvGZ0
kroiObiptE/mPg/To+2bJ+sbsD0wqJ55msAKuenbVh6TnjZd5ZRxgiL7GMhw+VZYH5WreDe40rcW
3GXJDm9/Ub2di7mxFcoYJlniLotHOOLXnJH2zpEzFj4ij9uU/988xzyhuHfOt5nN8TKmOijNRBZA
03vaLcXMo7t3JKhPhkcnkEVPJq7NbIQxBjonyjCRFGq25W/J2M3ps90fLl9x7vPCBsUEaqBgdETP
9TxoD84KkMMefaDV3ttHLZTw6axyv+INuIQihfgfbiON+XBRp5flWGWU2eUPWEXkdyFtOv2cPbqq
r4bkahZ4Mfo733kxDcxWAKAxQe3N3Ih2NCwH05KtJ5noubZfrOJ4+QzpZ7gkgDlCVQeGoAJabU8p
ZbfIH2cH9yz3ZVXwrbiKgKTCBuILSI3Y3VbHSWIjSgj6Zg5JHmwCpLtOibPwsjY0EL7TZiOFeY/p
OC5zwaKQ181ZkEY3zvxkLT9U6ZtT/EQXRZDh8+0PZLUYyDUxYMpy6WlzXGj6PGEaCk0664pisFHg
HPlUBh/BfLQ3opjrZBEnGZqJZhzT58iZ3X44JKPA2PgOYiOE8fNGZabaYEKfdtGeSym7o3NrtpFc
Z53qlU3zIjdlaDrFd9lK/KGc751JEu36cfwGqF8xfoqqDuiTdMYgU9Wpl0nCOIqm/zS0z7QmPgni
jEgEc5GNNOvqol7wMhvRbLeH+QjSn30eOaI0kSsIYITIqtClkdleeLKAY5s4aQGoUknx41ALnR1l
t008GtKW0N4t97FwTUkklfEZwBqXSCZVBdABnyRHCmorMPNFcIbUFJibRiE9/lGN+Uy5XkprPEJI
I2cPbToGaZl5sR5gycU1h7vL15oXqIElSSkTUB7AAjdjmGa5rP08Y6ls/GIedU8Lzcmdvua169wr
XufmfnFt/apEg0QcnwWp8L1wsiBlekcIUkfjGK81+N0d9XpYgVtplIJiH+9l/Qp3DBYh4NE770gY
ZbvtIttBNvBJ9v7gN2R+9cPYNzedq18tV6IwxrUObJL8FchYR4vWZLbG2HmibG8aLc1JyPdFExp8
KSBaptsqeJIxjpiUXdbFCC2ehAdg/hI/0BmsJPjZ/9Rvkwes5+1FbzJOIMNBvklk9OqjJe2TymgB
oHpr1z/y+nHJv1myEL6dGvY7w9/IYQy/toCCmKkNyny7JkaSmgUFltUc9F2tZUd+NXvRIAMnpp0p
xnirtM+cuFKQSFVR4ZYORpi7k7rC7JurFrPZ4Dr4QFgDhh9KpgbWZihmAo5gU4prc6dSB9mmXfru
oNO1Sj9/pEUe8WwU94ptRDnnorKxV4t5hfmbzQtAqyRJRDjIi9EoIWFTC0aI1hcbo4majyjwZUix
0f/UfPR30fegLkMMJMlzU2eymCBNurkYzRiyhi91OIL3DOM7KAfPofpLiXaDjVlAA+Vg6VHgHjmn
CL4zBU1XVDQdfLfzU7RaLGSih4Se8ho2B5Ave6Vn9CCUwUo+HdXDcIoYlYhzEUCPA+IrE6OjGAZg
fDK4PJPalOAd8Y4ZYvArUnwnaVdOLkJc/LgiHxbdcV4KfiaTsUxHnVO9jKhH3k/gMXBc53UIwT5o
vav9GUEwjv+Nd+E9TS3MimN+Tgdj4Ds/HdWk0vuxxBE/VQf5O63xO156KFHYwhid+LXBcaBn8hh3
NhBA+gwGxgRk44u+HiOgCTeiIgLPbDDDodGVPwqyyl4+pazSrMZpkgQYocrvuBUklAIBbJknUqxC
0VoIWFdQyRS7ZrQ+4KtwTjZ4T3TATaPteG76dl/WQwMQQc/RdvaewpzafoyBzr0diGu2nKQHnKwG
0lOsyGFJkvH9sTIMy2hTk08/k/5z4UReL3mJ+lRqvuBKc8LZmSh6tBsfrBjFXKP5jDDzogX6d+O5
ea5e5ocV1m0HxT2Su8D4Wv64LJVrdBv9GD8yg9JtkDvENqBwuUQNiurOsAS5HNcmNjIYH1kWCynz
AjIiKfaK+ij1ovEQ/lfCbik+EdwSi6Ca1C3J1AhHl9dXzfApkp/y9Xlqfy6pwLy5/p6y4f2VxFzS
ssB7qUy7wkttb9r1lOv1zxsQ+wLVgwW84o563v3lr0SvJZOBUGbgf6QyVoi9WT3XCKRmh2hfAXxu
PqrBsBe9OHmpKU3eMGiDJVqQCzHuAZNelpXESPGXe/1YNK51NYdRAGaqn2oKr9fsk2snvKwa1+rf
RLK7CDP41TXFwacjdg9i1psyIb7Z3q6VoHHLNXSUs8HJQVM5di3UKqsqlnMc4RiXaJyFWoWd8UYg
hJO44fzehDDBygLzYz8mfeOBdc/sh2Cg86frnZTe5NlzP867y2fHD1Ebecz3GtcordUSSuVP9j6/
WkPsCQJUC9ValzIXiBq23IsMygJgo6Fbi5micw/V5r3iLAQJd1KiJQhwO3vpBCfI+0yqrOMNZiGx
ebcq3LTtYpSV2niK09yPphLWbYfdvfZZcHL0NcLeqK0c5kv1sxE3baIhTToBq30Hlpsj7d0DztFv
//28F96xbyoxp5YuC9AQMrxk6/5HOodT+q3oPl9Wh2d3KgjKDcPUaJeb+sdN6Fi0Yq0zCxTKVQa8
Uoo6KKWPtbSeYpykPI6Dby6jyPh41kBHXikqmYIAyTz4ylTDQFiHfGXKQpAggB8d+zbgK/qkKj4a
qBhdj25EGAK8tSlMQbwJZfyvhtMslnRG7wUVFV+rXRm4V57qjZ9oBoxtH3CLd65iuGqAAZCPjGGc
iWcccQx+1xyta3SLi94Dqam7OAezEXh7nkvc6sgkAkXTt6kC8HjEyseY/Fhm0IMMpy77iF1ujpJe
xY3RqKluxkoEXczB8vL53h6uS1tYMOW9GTBEAHowoGdgx4exfsfosfRTUdgjzKHRpxHqwZGnPpIa
n6hA89QQIefQ3/juar9JZCFeCnkFOXwPiVp2aoGgMRdFAFYGd1Dvrapxx2VfK6KxQUUklLkMq0lW
U4/g+VvjFW1wDrMfg+wuYFw8UNx4+h4jIAYxDumLcydyzHyL+eeQDeZWJM60LLGCuG211fNoSldV
L4VYikOky0SkHVwPbSEVxsWnPOqM50SW2ne1VGAGnSSnzrGf2iq+VnIR/zx1We++4kYMYzdd0VnZ
2uatN4xqertaUXfXKrUGfDuAkJpl1FzpZhn7l/0o3704MkYZFUp/xr4t4gYYp2qE8m3+pCmunoWU
B2m5rveOJ32O71bLsww3v/vviIFe38/vdN5IZ462WCQy5VT6EGjxrrhrDnTF6XfiK/cSuk6ujM3Q
2JNRRBaozXXlmPRSoDUwQNgRf0ziYOUkqdAVxaTMLUpo7XOzKvWujoY5IHluuUnUfI4BH+3qa5KC
0qx4nvv+R9ZHz7ZZ/y4asNIJ/iaeAQAQlXJB4j9guzx3T449tvVUwAAMl36EfDcD7JYCL2PhK+hP
1Y0KmFsxljTvKLZimatUxLZZLCum3yJH+1lq2h2ZhoNANV643spgooipDSAgkRE5W2Bid2FP8dQR
w8pdFpi+Na4uQdGorLFUTVHNxFUr3hUGwybmdR28om02XRinqDUHzcSQZKK6s+z3XYs9UlFBmJ4U
a81bKYw1l0U+IHUFMBRtlRngERvd8Uj3xKlKiUAa/7O9qcS4iwjwq0Tv0VZPJPlx7KRjs+qu4LPx
csY3hcCIfm6RSjx1PRkhY4136osR5LsxxD7RrIBvUg4Bp35Z3mWVsPh7Lq4gzpR0I0b90vrKjhK3
+8jbX8PwG8Iz5SlkyRdBH9AUhOKTNWrigbUj6PT5YEuSoN/M6zFiJvxNDlV0k2hgZpxMrRW1MIQU
UI50CKEH86myA2KfcAiB6zY2wpisZuzNbOjo3Vpmo/O0urG9NlLmvapfm8aVXfXPl7+SUDumuhFl
irI4dQuG4UMaNp/QJcXGubM3AwpUWQtyNu6LDwcGplXsMmI9m6q/OcuY9BOJy9d0agIoPADPAgBj
+hSHtds7fi/4dlxPsRHH3GFpWkETQBMLkqC+4QQ24FoiEQq2SAhzd61oTUm6QEhrN66m1XisGKFs
CVShv+WdO3pThR1r1h2ilCPtzI7BgGnBfE8CipYumg4TKMNCvsYjWZ0+p9tyiV8Po4vJinr4fdnm
XluEl3RhghSGwWVJS2EF/U725B0A4H/Id9JDfJJ6dz7KQCOiT9nEza7XX9VeetSExUquc9+cJhPC
ii5tjEWD1bdgSKJ/QRLoB1qVAmJFILJ67p3eCGMcCOB7DbuyaFkqTfZmhgK8+TTLxi43wr4T3DCu
19UMsNEiMmLlkfG69ZDKRZ5inkStgEs5DlkXxOb87fIH5OXr2kYI8/0qW4nQ28ZrYRl98tLOobRe
L+3ufxPCfKK1kOe0HiFk0LD/JfkymHUTlA7J/WU5fJ+00Yb5PKUjSVLaI52QOpIG8zy2V91cJXuk
QJGbd7q979AH95RexZOolXcxEqywrAwgLxjGtK8wku//j38SvaUbN2mZZML2LErO5UsMxncMitnw
ywrC3L2OV6cYnEN4CEwYILNFAAuGRoFyS166Q7/HSpyrgFbuFSF7Cj+w6ILX0ZudMoGgM8hoaznu
hBJX92mr72zSCQyIHtI7L7MRwTh/1cYTTF4NjFY1AE9pBg9d6W99LIkwCEW3gfH/SZw2pZY44PN2
Ks1Vo+I4JqbjTjUWMJ3scNk0BPebrQ4MBBC3coRzU8fvCfku3LrkQX9sP4zBOBA1k8quX2gbZ1eM
rvVFf6IgSVidcJOb7Ck/kJ81Bk1RnsWW+M7ci2gC+Idpg4bVAgkl5mfOLV9Nh64aFQx7NM21RY4y
ikfNLC6ycMVgAhPgVphSfAcwsih93uvYyfSGeLzv5PY4NNbiroZ+VadrIciEuV0XTQe7jIzXCsbV
metcTWDMVeh1njwLrZcUPXZA7N87GGaNVZA0OSAW6q5FXReu/W+kMle6zxapqQmdaCmTYGruchkY
uu3TZXsUCWHu8UImSZNnbKEM7eOU5W6ONag0E8018d3TRhfmLi9Tn5EMw2meikhjv+YMCXi1bOuQ
Jr4c1H4qrJVyb9pGJGOJQOrG6jvIvADEiXH4mbhEBBnHN8J/zIK9y/U0zXiPwUFVoHVwCckftcn5
IUWLXzaxIC/g5iBYKnwFTcG6EGOC6ZIMYPpLUPk17cHDm6q8jZIpdqcp1XxUUvHy7NQpvGwcXAU3
QhkLVLs8bXurbT0HZcU4G9yYPBbatSFqjvHNwwRvM6BaUM03mFyhTgbQu620lt+50w4ISZ+A8eAV
N9kNBUgSDyxybWMjj/58E5/jae5yx0JPpM3DVflMRkHLmZ8hbwQwn+v/SLuu5ThyZPtFiChvXss1
u+kpiaT0UiEzKo/y9uvvAffuqhpENFbceZmJmAhmA5VIJDJPnpMWZDBm4w25vaK0YvnbFamD+dAf
EsND5oiRK0yRR86dca3dVPfk19ZIgpZ4ia7FuDrQznr7hbslEoi/0hU0XT4aFgNkivJgGh3ZEJsw
emCq8d9GuETSXlvNrWaCed6h9WgXmpiHhlbkZS8UGoHjMwIQxXR4TMeUI0vWcoDD0GdvQ7VCAzV3
9NU3anP5yKbtTHGX52hvxC6dGc8K9Zj2d6v79fJShAcK+DbQFbDaF9/gtmOXKJnbIy8siqAbrjr6
MFiOp31ghpaBO9Hx0DVQqPEVNpRx56F1q87v7SGalSoaqPHTyWRTmsKgtDPDRfVl7KBKN4JRdekH
1Axb82eRb5O3JNun1N4O0DiRPKLFgQLEZmy8G7O7PLZunTYytytuYgxNKnOwhhRQSOJvj+V2tYTs
GpEWp9k359NQCPGyqQ/ABjHddR4raD85VW4MuPfpdWLSwOxuyjqJPkErdInc9tFxD5ME6izyeBAZ
2Ez0mnVuuXDYrqluaQQUHcYadvQIzpZkTCSuLnJFA0aANIbACV6358siS2Wh5o5Cs5rG10pZh64B
IJ3Vdfdju0kuL4kt/qIEaVCVQGUYI922cqvm36mu32YluarmWRIr2K9+97H+rIrPfs1YNWenRDpj
rmAHSh/V7YeuJdDYfhznMjTK23Z8/fsjbTC5KhdIPaDFuUi/phiT0JMRaE9nCZq1hfTe5lvbHdhV
JF9MFNH3lrjb2OgMtdVbOCICbuoN+vIlrtPg8mqEnrdbDefs04jBnMaBjcJ6tY0rN37YZCSnwool
K/kCyQEYJ2a7zz0PPZfJgWgx0EQ3W8SGwuxQPbBew39DhSjatL0x9v931yDoA2g8WDAG5aBPoAf5
pNStxOdEe7Y3wXlAldvINDeYUNDO2GyUvSbNTzoJbl8Ua/dWuK9vpmDLzBdYIamSho09QAer6qzI
nKqbdpxvXBOZ+2VnYOGbP0yIQTqiHspRQMOc752ZVnqcUrh2b0ZuMnrLL9aTcwpPVa8G8oFcE+Al
FUcIBwmN3XNjYB+cloEupY9GvmfAzL2VBKSPLi9JFIn2VrRzK0m7OlpNZ5xW14qsEoxl+auRK+Fs
WZLNE3nF3hLn5UurLsu6wlJf/aP3B8wweZp1+N9Wwzk3arDWTEvs2Vz9SsreaxRIgiSLp0migugQ
7dfCOYLejDV0WbGWCgLx6uOoPF1eh2yvON8mXWIo84K/j4qoN083Zen6q6woJ1wEw2fiusNjns+9
0rwxlEzFZhlQsnCml1SWDQn75/jb/7bAYwntsluyKYOFKZpD4jU1OseQhgHNd1D5ILHF6NIzOVSB
8kNWKhBWKKBHhpYM+E9VQF3O/Zp2cdIUVlWh6pM+ZGCYna5UjH5ZwCOR3xBUB/zD/vyBj7YzyX20
OXbAjjGwJkB1rVqhUt2MvcS/hX6BJAU5LHrF7zqE62ZrmTNN6MyUGCqoB6/MVAxZSpJymRXmOLsr
wtGGVk83hLnJ/kGMY5F9KT8CQUa6+p+FcJ8nrSZNoyqLpBiBIuUjaVdJuBEGtp0F7msUoJ+Blgos
pMYWtDqoS35oVu+NstRUeIowLA/8JdjjQNJzvlnT6rSge8dRXdve09TBH7JBshSRCQejJVDS0UGn
wGPezbV007lH9mtu1+Ap94D2lFgQbdbeAvfFdSudrUQHqbpSg9+lfC71NTBo58VmePmMCM8lBN0x
IAN5G/3dg4+oK6lsF3WALpjDLSiDBDInnnXc7uJPeK+gWdWZ/ioJp+Ll/ccoH4dGfeqszVFLTOS8
Qrd4yYK1HL3E/kAXabc2nnYtXSrNzEnSYU43C9cV0W5qfmmO7dm0l8ByhS4B7j3AolAgeveeXZEz
lL2NdgZknZywI0X3ZbYrVfK6lFnhnrM6IYOWdgTUQksRGl15tBtLkuXITHCvrqpIsrKgKDwNJXlZ
1/hrlX8khQeK6v/3SuVhIkBbkGmc8VnqpnU9AqIjL3fXYMptiXOLMtK9IS5jo9NSD72rYfTKUAKy
ld9VjXpWXN66Lq4/2wwunyVRmN6b084jT2+0ZFoKE01L65o4ozebv5xVNsnxJjrG57x4mOg6JmwZ
wJAtencZzLaRxEoBjHl+1E7L61gC3rsFqd//UxziSD0MoYaBhOpz591BsfU6h+aO7DIXpd0Ifpgc
dMAXhoLv+U+wplVXK0YXP83XGt5GULyA4u6pRW3DnfxcqsMm9MmdPe7qyLetsmilM9jf8hMydmxu
Ft3KHiQTWpRey2lBhF9yZ5DbYw2obYeWbGxg6u+0ZDiYIGqa7eIjDrMzwx3nxcmgTTIbmPuxMOhc
3mljGdrlj8teKRwQ3H8t7kRbWUfNecTu0VfTCMf6Wn1VwgKI/skH9mfMb/ouMBgsIahfLpuWbCNP
+5yrJckUAtQ9VCwDezNCixSnpKKSy1LiHm/jrrsTAXiRNs0LomJV5hjITZLxOCSpDC0gs8Kd7mKO
xxk1m9Jf8B9BWxi9by+dxCNkH4svPRhaNpmllaIuGqoRDdSrEaqfumcFC3i7lKBCWZ5hwsvsAwWw
nZO8DT7t9pAJyOCk41N1tvYPtZ6mIj1WixHaRhf9b07BBQ/o+5DaYaW2aqtv3Rgze/HyVM2yS0ZY
xNmviAsapCmZcDLKhxD7Deo5UKx70/7Rmn1Q5E/u9liMp2n9brv3LX28vEJRiW9vmYse8ToqVOnw
Dbup/UqGKagKAhLCosbgEaClfp7XYdZlV0taSwo94mzOwDQNshgFXRXuTe+CgIImLTa33fSXNDqi
n/kwjKtfd6NnzuqrpuZXalqHShNS8k3XfDLLkmPhoUdHB3qgho5CCXfpzqk612uFn0CxxkBPQSS5
YTSfFjKtKpkh7kCurd2lhQaXjc3Gy4fbaYFgSf10+VuKJv4cTHRDV9V0HKY0fH7XoS9MhkZDQ2T2
s+8zaMXKiIR9REs8XBUArJNAP142KViXw6r5YM8BwRhmeM8tltaA+fzVRQZmllFjPOdxEqTGInEV
mRVu95YaXc7NxhsmdpPH2Jgel8E59XMjgR0zX+eyFYe9KvDwt9AUsbmz0G/weoxYAB8Z08YJ4rFs
jpPTuz6qBEruz2gwFJ7SW78u76EgWLvQY8OgIXpygHlwhx8UeAMKhlC1JAvwn5Vzq6jz4bIJ9ie4
lZ2Z4FeWQDVnmmEiy4vqOJXOTU7W8WbLFcWrtKoKL5sTrsjFVImquCDH5k9269rtDBKbyi/aX5n2
rK+S5YjiJUBmfwywH7C7AYx0NswuncCSgKKQgupQdkKp4cgkeOTtbYH3YZqCvc+ZtC64qs+NLdTs
rKpfUA1awmmoPGD71EyGihFtGZvBMeFKgCvysyr2sibN0GBFK4EGiWFlX6t6NCQPP9G+Odg3RvsD
6od3jDjjvNSr28HDy5v+OT5lJ/2pC1W/eKhBgZBKvpJgSWfGOL92E2VY6cCKG82zOUW2/XrZywTf
BW8LRXfRuLQhd8vFnrjIWzTqWd3BUaIMTcR5Ve/G/PtlKyICElBPQz/LwjgN5qi5s6PoDa0TA7mU
Bi1Sw4wG42ouoRnf3kBwORjXn30Z2f1BkeVwIsOsMYvOJYYQ2cDdud+1RVw0y4A6pzFpAHvWmDtz
ut/GbD25w+Dr6njcNHTVFRoNAyIwCj3e5aWLoga6cKzUgulxgz/GRtdNhGg2Vm4l44lqyxA5uWqj
smd8yt1Wppkk+J4uLi3Qv7Fg+E55itomKkdZjBewnd0XFqY+N8D9Vy26vCrBgxBxSdXxDwZ53xXE
3Kxz69LIKogCmC+mrgZuRSIdo1EgaF08BbQJfVNfXbYpWpqqYq5WxdlGBOF8yO2oTgsbStmle+xW
QOuqOyJF7rJbkA/yeyPcCy1PjTJtkwJE+hEG1v36YHegs0MrEExlxpP5+fKSBKfbfVsKJOExpcx7
Z6lbMfjRUCPv3O9jcdjQRP3fDHDhwxnjWWkdGJjVW1v5OmeSFqDwfGmAPMILoOsJcqHz82Xpc9dg
yJNV+fVXO9quzJB+x0SeRwKpQCT7W/y30cCIh2gFDb53XAzKUhe1Uw6VPxRR5fjs+4Ce+k4BBJJR
VK8BDbvnD2vyuTouYg0IGQjXGFzyROws0ZcV0uNpZb1Y63bfFnl4+VOJVrfPYLhIpaPiQdoRq1sP
s3ZS1OtZ96r6fpAR3ojsmKzHbaMc+x6IA4WfgaIei100Zr8wrrfiNjVfre5xrP4+FYSYGpCBqoba
OYbwz33D1OeRmv0K6BIdCi9Vcq/NytM4a3drZx7bypU8aUWVMhiExh+K9FBy41P3RZ1KY7E2ZGjP
8QGqdPdqZISMcs0IoI1xmDBFyN7Vw7MSrNEWAvV+r8lm1ETpwdmP4I6c1WRlM8X4EX3TJx4Zeo/0
bkQBWnBS+9F1+9CaFJ9khp8N4GyqzStrlfHbieIKlApwDyABN95xLuZtTzFzANBYTr6VS+SMUno0
sQUTYCCw4Wsg5T7/tgm0fA1DQT7XvFLNu11DwAjDDIrIQePdAfQknWITGwT9BUMcYEVcYLZjx8g3
CwbTWT/FoNZqUwlCUsRi7QIl/h8T3JpqWigWdWBiiL+U0xLl84Npl8GaRzFYFsv6oA9flewDx35n
lJcebMlq9E2JQ5LWyvPgJPeW83vOlS/JkIaxIbsPROPcLhIhhhtjDy5+rhmahnqtmfDOHNLJo+e4
mxZORu48FDFEs2uSNo2X5t360CSz5XdJQj/bud2Hq1nPUWo63YMLaUuAVPP0kc6EUujWlz/LsiiP
+bzGf93+QNaI7rhqmBbGLfkDTQx71t1qAX0Qjfrp2jIl/aL3KQWqJnjqq8CSoAvBF9+KfrVAwA0c
p0n7g9Fl/+gLObm1jOn9ve86WAUSUGiBIsnmscQUSiXWG5bYLr807p0uq1mIlqGiXmHhsWgyarbz
w+i2TP1k2CCs7SYoBJ16IHrHv3dUB7e8hZ8PDmbW9To30gGx14LuH2ifVgvHfATEPPHNaQ0nlM3j
v787zq3xUbQqt27eYE2frvP1eSy/b73nQpRciv1iFbLzrOLcEpfBbMasjoQCgjX7KjKKLBwGb0vA
G7j5GGK+thJvld4R79Nn2NQY0gxEw7it+KrdOk7aRkdmk1G19OhvVLfmFpg2hmI2MCRqXk29+QXj
/A+bdPKB7d27Fes2lGx0cFsCmnj+JRU1xg06Y7pou89vxpCNbTPaQjd0v+TPxk82uh1LO8AiH9WA
lgYbOsqw78DfaAwk8QTKYX+urQMm4YPKWB/mLbqcRImsAEnDxhRNDCvy4c0s8prQQsXlu92TvPXs
7ZTUkqAk2j4dWQYiB8gmsYnn29dPNNHXOkYhrfjHIaGTNMFiveJfktxdvJY/dlhU2dVnhnEElEXX
Kn+pcRWgbDuadtDVmsQMCw68N+yXw53rdVp69PawZdRIvNb9pY6/Hed71Zzq4WbqDM8wJO+4t49w
ySJ3tgt7reotwcJY4YnVV5mScFA9Zl9Ymw/0iKyc0nnloxu0V+m3/hptkCh+Sr/JpmgFrxekpboL
l0RZ6v3jvGxXYDBN/BLyaUFHFTO7gXpnH9Lr9aqVrFrkNXtT3Nd04iJdcgWm5ubZKq9J3ntUP+gy
ndy30MFv7t4O9zmbcZnj3oId5dH+iaN9Ij6QzYeu9FIIzAJ0+vnyiROuC7gYqCZjwO7ddDA2N8cN
C3tdsebgH72GSO+NObmHtp+f/zdT3COs0Zxp06mOVIn2fkWJN8bfFet3hXN+2ZDo5FkGYiPyI6ia
8cXKyUxiKMrDUDv8aJjgUxVDW1FGUSS0AhEAAOchE/puYFBf4hmqAyaOgaJdpXQOa5XYnjlqfw3d
h5Pv7HCZc7MUBilM2KnN+hkoHG8bhgNIBiVhUZTkICaCiAwK65Aw4xwPXybHfIcFWGGa3ACvcNxy
WXFLZAINJogbob+gO/x3UdascJUF+L5sOxTkUMo65++fxuj4YJwHPOcqhnv4B6ta9Hg0O2xStChP
iAuhuay+rsVQcKzoS63Nny77maB7hwsE9xWYlXTB7EiudK0bVyDUNUdPoXcuyrygsFBfikPhHHQo
v7moalRgaZb5nuDUgkYISqggx9MxJsB9LDqtqVP1MXxCO6SYrczJTTd/VclPyQLZkeSiEWhaGH08
1mmiRnR+h2lZvQJrVlJ/yME83UAxrfBH13NUqGBBMy2SlcsFr298PmBU8CRlciF8+4lUpGrymlKU
AIB0BeI0O2j3m8/UUBLpm1RoDcygaNCghv7+/ZA3YAOhc0OhrxQftiOb+2kDx6seMEkXyHg0pNa4
K0RLIEuV9bA2vP5rbdZx/Tp03oStXK9KIomCYntocrwJBQLtyvUGbLJmej93kFK6ZarJ9aHw56g+
MuyunARdEA3ZAIaCrNSBSgTP7dObRlaatMaHS8fIAUawT28K9ctlfxTkOnj4OsAkQwQOODTuoVQk
DibPJqyorO8N+qQMv1SAoEFXmG2F15uvsYxVU2KQB8RsirZqhdqCck9/Nnwlexj0hwRKvcREUdkB
kDSRUQfILHIfbaxcc3VnWEyz7rEoGg9kdFGfpZ5NIHmt909ZZ97Uli6p9cnMcnfz1hdEgeAB9Y1D
ctUfioN+MCJFSn4uiNCAU7LWBgqxKG1x8WQY4tXYLJhpS2wnuaKobI1tlNrTrZpJ0g2x/0OrB9No
SAZwJZwHr7wClrQv4JL0ZruhUXVQEEmgO4ezPV7LFN5FuSiW9scad7oH0xxdjR2A9ZQ9YdrkAMzB
93+x1kor6aKwvLfFbaPbO0WaxYiS6r1zQIn01gjILdOux2RzIF0ZA2Dzl4COhx/K9kzTlM8MUjen
w6r1qOKAq7mClAJjxQHQWGpJFEP2htitt3sx0WZYFZTTEENWE+M6v8t08TLZIKsgCUErgNGf485G
SYp7Pddzbva1gwNWZt+X8bub/H0eBS4r5M2gnWbNDu4AlymDg1FE+Xawgip71lbqX46CokO0t8Cd
VboVZew68DSlTKIqWb20/gVOYb29IijlXLYlwLc56JUznm7U2IBP4rYrt8xJ1UZsV/J9AW17FXax
l6LKkgbgWiCR0gWrBnUGRg0mS3LefylU9ACq0S2M7+uotJy7Q1U7Y993KVCk5k1evDSmpGD83t3w
90H6aWAs1kGBklsaaqebusTgY5yNz/a2hVDJ8ZChSq5hkRUgzAGnAQrkfbWmn8usadiA9pqUimdu
EOTL8R4ZHBmbn9gQ+sZo0jOkPhfu6EAKisofhtrxoag1h5PbeiamqP/aIxidwh873GchS1K1LoWd
osT7363hDklo302Vh3p75zGpdAAenZD+VCQvofeOf26Z7cAuPmxG37npAsvzFAdjCrpzBcNJ7RMF
x0Ns/7y8zvc1vnNjfDBS3Mw2BxjTmmdKKi9xQeWW1UEZz0E5RK4MniTydhNvI3DBIDQBBnO+uDGx
1dVU4Y1J82AlqbdMkmL5+zfDW3UZ6B0T82q4qc4N1FpGmx70G76Ovr+DcaHUyPBSesn0WOLyQks4
sozDAcBCXnvHAcmtO2pgJBrcL0v11DT3W/3T7CQfSGwFIQk9Bnbvcuup6mkxqxgMH3r/6FS/YgVQ
EAdDzK+X/UBwsWPfWOhjdsCRyc0npdNcjaTChxkwcKNGCH6n+KYCHXj+KMPpC4/wzhR3d+jJlGvu
Ajllm5Q/mnh8QlXSp4kjuaKkS+JukHyqzKRtsCTjADon3OiFrx/q43Yrf6nKlsS5tVEsrtHEoDcv
45MeR/UG3ebD5S8kPKnIThgFhgMcJndS27lU2mUFLVy+/lN0jtca32N6UsdDoofW32tAwht2xrhL
o1lqx6ldUMM57U8MKHayxQjDwO7vc9WekrqZ1aaosys09ijKMUUj+frvU32sAA81hqsCLTSPaHKJ
qjU4TTU+vnNiItNdaJ+g+3l1+asI0u9zO9w9kZcpxdsUeO4ZuiIqBtWQMhyWEzl0hySSoSGFPoA6
GascIDfiX4Zkq3JLHVH66WoFgQ3F2Y6exuERqaDXq4sXk1oS5ISX0R+L/NOwGkbDqS0X9bLOfu6V
7kUpblT3VDiniUaXt1LkEwx4Z8O7UWl8K0Pt7r1FAeswXWvUaOvsYKaRhZb2ZQuCNA+KB2gLsjoj
AFo83/pMiaasORhtN9XLvtd306cSxRDnl/2teWZECsZVHTQHWVFdUO2GWc1E9RT5hIVr7/xOMtcq
yyy3q3zj2xhWT+NhuMLcxNMYMCZ9uW6gcCN35rhIMcQW0cmIwwUgQmhPVoBW+Ec2kr3NdIi1AVfF
hdaWtoZVxCgJGiZ4p8DyfZ2dKt+CksQz08scI8YpQ454H1w2LIqzuGn/Y5eLs3TKUKi0YLdfnOvO
aj+noxOhtSuJtWyHzt+C+GBgAGLcJGyijbsM9VXf1kXBtOGavgB/UFrhMGGyfvp9eTUCFP+5He4m
7CFkOlsjpByWaAksH9LgD8qDezf5gABFzUHL/eLlskmhb0Al0zIhxAXAAhd4q9bqEoweAhY8pYHZ
OUEqexkKysVsUX9McBlLCrIAkm4g0HKpt6JzbPhJ/ta00sG57Tt4Rq3Df6GZLXSNP2Yt7pttreJ0
TQOGo0L5mtiKB+ahcJBpSgqNGCDTZyV2wCE5/7PyvM/MDPSJTf11Gl7sefQw2PURJ98Z4a6Ufkms
OGcMQ4OphjGAUdjIBqIUH/CEnRUuKOnDSuzCTPCg7Uuv16/RqpZYEMe9nQkuEDVDsqgawR08RdW1
6Tkorde36PmBEeWNckpWexYe2509LmuJsYSxzeLaV5ZQo0GxAWa5XMm7lyy6vQsPtg5EDtowKBtw
dqAkM7UtY90bgviQ+sWJboDsMbkQcHnnoQwnJ1wWEGUuShM6E9A7vz5Uq427zYK5VleCFrC8rsP0
Pf1qrIbE84TZjLUzxYWHlJgTSUeYcm6N30iZr10U05Nf/x1cVRwpoB8NPlwQImj8SJGqVhpRVoTZ
Ca0CE3OFjO+D/qC/LfBgm1CeTYLk7+fAEJ1AwK4wURtUQ/jNNNu0XDRktmr6hbiHOBl9t/xfjXDb
SOveaTILRkwwCucQPxlsCKDI+JPebtl3frhbCxdpIXG/ghIXkdb00s/Zb8iO1BCxQf/qWL70EUsv
ptMUbnfqY4WBGTRf/Pj75SAiPOK4RzA4gMIZkgEuIK6OvtnTCoehr9oJAPsfG3Q+xp/2QQ+1FyKt
nYqur705LjRq5pLQgoI30TDjCB/5OGOM/vKSRCGeFQ7Q78QkO6Cp56ctV/N1sAmY0KCRlnQ3XfHJ
kdEPiXcN6SCwr+hraryCQ6MXY7womAqO/+lDJtxbBs6xS3A9atFyKKRcfIIIggagjVYERvcU8+33
7FLrrB3icRxgr4h7H9ckRo++1fYhwajLX28eqn9I4FFHR7TiQVtjZlV22pUgNuyOZLorVrAFSR52
omf9mQ3ucCFhAwWAAht1lXhFPYPPsvHK4qA0twoJKLmh7VNdnOzpeHltAt87s8udti5R121AdcnX
m9nrybPayuZkBa6n4euYiPHo47yjxJt6wFTUqUIxxC68xf6mWkHZ/7q8CrY7XMyADUxrAQOBGZx3
B3a0MytXYSPLIRzqfte7G2e+0tXP7CQlqQyCLdy0nTnuwLY6pXrR1/A82whwnQbOmP19gftsRVwi
MxAM8irMhPJ2YOf5U5NdXd40duYvbRqXyJRx3OhrhU+vrndLf7ssBYqyd5tWe0W7BZdtCQDemLbZ
bRkXgBpcHu0CgIDvTN80y1tiKyBIneP10GO2hyxenmOieJZ4t9j3/vgFd6oWZAXFsGCJbfppUj/n
pmeNEteT7SJ3gJJZLYxkggklfSlHKKz1rTfFEXWvK0t2L0mWw1P5xBXV1UnDJrpxcdRyy9e36y5+
UOfVz6FdYBrgnERvyQGctS+SwCKdl1HrxaT6J9Ks0eVPKvsx3DOvMexu2RosPHGvR/DH64vXSdn4
ZUa4J7m7WanBcCW+3p2W7EmzCo/Imi/Ce+SPa/L3Vhrj+VMwJ5norZbqnmq8Vs29a2aHyxsmjBrA
47yBV6FAzGUVhQudrdxsYWe6HjDqm0rcQ7hXu7/PRSVTL1XQ+uDvx9rkxQV0RNUmnBpZT1m8DBTT
AWwDPk9nP2N37dpzlbpKgcg02INXmfVNq+hfLu+U8EyhyPlvE1xkSkEdtdoEYl2L/tRsLy26VTUT
2ivHU14VH/FjB6AlNBOhC8mnRr2+GNbgwFjufuunx2w6FLrsDhS6GJR+AdJE7mXZ3KdZgK+xXbfr
fJB2XhE0bdTOfppJ+qws5o/LeyczxX2eRplJo4+ML83MPaOlXm1T3+2p10rpkYSfabcq7jOtqaY7
dgJTdDhZ9k3GCE8TNbCaozb9urwqoW/vTLGfsnM6OtVAuGgraJenLtq6W71/qLLpQ57w5yvxtwX6
yevWwxNiJzk43eJ3Vncs9O0j6eRuLdyNkQ1IlCvC4kB77KxjakSDrNMh2S6HKxsVytbEXYOUeEyi
rX5Wbx0Z6Eh8of9ZBS+42zoZ3ea4Ad8bSPl0TEtlVnYY5+sujVQ80eh1Hj/VquwgCaj0kUfszHIX
wpCoHa2ZcrbyCDrs9DPE/K4xweH/9LTRswC0VgARyjSvfcPKfQTncm6fC+IK5JPXemWPDciD9Wt5
MzV3valJngPCGLtbJRcvZisbWBEBExtxfLc0/Z3l/D3rIRgHTMx0AxbE9H05L4wHLV+NUW18iz4P
W0SH8bm2oSDfxpI0U+SLO0PvSpi93idtoTR+ufy21w3o8VvDiYPL8UHUBNkvx+KykS7WlMKhFhKF
T8PX4U3dt/2WPDoBKkvVjerH3vSl+aI9XTYr+k6sIQcmDzRfAKw4D0ulqxfFnIPQccLrXel7f5RB
nkThfG+Bj7G22vaZBgvEsrwOrRyTRJXxvKR9eHkpQkNgmMewH4ajbH4Dx6pGfGVv51HtQwcY7Om7
093nqoxATFQm0FCsQqsKLKSQteW+1Azh9nht0O6b/QVSqtg781AMh8VXfcbYP6uhbUnWJrqo9ia5
oFGjuBKbJoKGNhkBnRqvGk5a/FxPblAssgKx0N936+MixKgP4FBowbiYVpA9zpqgTUiYaKvkaSNb
Ex8iKkCJkEIhRCxfyjEO4zwy18gydG/SJW9RUUnz7JNxbj4UVCubDU9ppN94YDPcIgREPAvMHV72
ufOYeAn0dz9wT6roiqHpAsifzRek53aig8vSiwmAfHrrOPckfr7s9GJn3Nngrvx1XiihMejDIAkQ
Dkf9qrhtrhgiE6j1qDwQCYGNMF7szHFBN59SXSlUBN1B66MkaW6ymkp8XWgC1TcMGCL7gq7ueUjq
STWs7QamLsWq7+IEQ/8yFh6ZBW7P9CXp1abXkZ1rWnZtA38cZmo9feTr79bBbRUmzgG/67LO1/p4
DHNLmwOwK1oHQAhIcNkLhCf2jyk+W1LsBKWWxUGVwFYeJ1JGmkHvtiWWfHyxs+3scJHPqaykigdQ
UBoH83XLwGu/Ab1jfgPyzjzV4DczZXOMkk/lcIFPp3bWt+BV8fXxsCm2txgyiKT44gWyWHMxyg16
Du6Cyhd9Uq0GUlRA3Clf4q7NIzr3zlWNCsRTtQLPGI95ctPZc38wAT4MHAJpjHQY7GhM9CGKG9V5
SNXGeRynbfP0eZOJE4p+IqqneKoizwELEB9I1CU1WiMFS17xO7nTIzbyC1Dgdk3CDvyt7Y176vz8
Uf962atEbaczs9w5mWclLt0CZlWz9wr7NCtG0DtggJ/u3PR+Uo69lnmW/txsB4C3JWFAoPwHfrHd
ornz47Qpoo0N687isXJ8dcVkUWfMG1EvDuhV/3UIycG6SkOd+lcU87qSU6UJnG//C3iUjWoMaefi
qveNKvcwn+yt048B6gol/ewoX3snzI2fm3LX9KYXTzeUzF7ahL1+6uabrYevxjHwOV+tcoJ8xmdn
Mr2hR2r/9zwEZ/v0VpjfvSyNNiOLomKfbONHPT61LQgcP5TE7c4IF5PdrgfCuAUIaB5/AL6OCvWt
WZ6UTfayFOy4xlD+/z6LnMfFUw8x9xJcWmXxLa2O2ShxKmHOsfv7nE/RomlBcJl3EF8+WcojOC77
7MGc48AdZZc/+1N8cXq3FF4kyNiIolMItvvdVgfIEFE885iCcZvX0Zp8HaubjRwvH1jJ7vFqQXVX
lAuTk/KL+h89lusXyP4+F4x7qzE6tQQ38KhOt+BmvC76RtajFWbxb2RrgJJj8I+Lxq3eQ1naxhra
GckgCclwtyZPZToFl/dKFNzgaozV7V+GOJc2BnfS1t4EQ2+EMI+RGSMwD4w8gdFPyZxB7Hd/jHF+
relmuykl/A4jB76qPebla9k/ldWpBgz68sLEucAfU5yLzyMZMfcPuu2VTFcj0YPBLq8V6aNY8p14
6plywtuIMgrgta/uy/j7mD6nY38XD5ITK1kOzzGopr2qdAvsbIA4Tl3YFelDXUoG0GTOwAPnbGhe
qSTBpqVHBWqevR8f9af+DQhIAvL58heSbR33vqqrwWoJo6Kds+Gm0Tq/nfJI0Z8dW/ZUlW0eO9D7
q6HfCGZMYSkbv4zFMXdf0vpweTECE/s7UuFMaCkc22WpSaJd1eAdWdfrTTG9y0YEO3ZmhP2I3TrS
pku0qYYRGhcIouBTqlaAbO+gUSoJCzJL7P/vLGFskBrzDEsjSQ6J8xoveGsbxYF2Xy4vie0Ldz3s
l/TmkTtDQDEmzprBUGtCgB0MC9kcXbYg6sifmeD8bCKTa68UJhTLupqbzKs63at1zGwPwCt9JXgv
VLj21DqDSJFMuU7sFwYmqBDFQafCbaRFttFeOxTN2uqftLwvxhQ9ZhkjlcwIF8OTrYgtvYaRmj4s
IN5QU8/5ezEnll4B/WzgeQAlBc73KjrF9lbgxYtysTfSG618VKSkEZrggjizwm3XnGxj6o5YSaUj
apuPw/S8KNcmiHVQZtfKI+MRGPT72PjRm/G1WV23BF1v6AAbvr35Az3pc9iB0AIKGeTJ6U5DTg6O
C+CKu3mUrpJTIvu13L6ni6uSLYZnxQoFVXrkaldKnUblcmx7ydgVuxn5cwKOFQ3jjA4EdfnmllY6
9TLpGMus9BZi91ZtWuE4xVk0xtaPeADxbDOV6ua5GikktwLb83emIY+NKhQ4CICFO48FdbeVo1PC
tDtYnQcaQtXTsm08QKcOeuNu/YGRQ8COwNbM4M1s5PXcXplA52ZOR0w7Znp12DTyo0QzTMJzKEhL
DUUDFAdwQlBt81AggpILiLzBisZmrWn0r1nr7vCBYaIzM1zCYxYq5vHdGUPCIHoLlGFofZVo6b1b
FrJypejyhvSiobOhWnQm3yiDdqFUo5u1dQqW1P+OD72H2YE7yH0E9Wd6klMNvMkAcV4BUkRsnIsX
33van4FWboqJH+p3GITQydVWKIC9Pzuo3M/Wt4R+qu0cM8SHMj8a4w+Ljh7JT31x5xhPZfJN06qA
sQ+C+NKv5uXWaE//R9p1LceNJNsvQgS8eYVtRyuKovSCoKQRUPDeff091XdniK7Gdo20L6OIYQST
VcjMSnvOgKm8MrJDOJVqqP1Sf1fDN1nbacMnVeNkCNLV5wdWkY5hfJT70SbEovCljpGpiMVQlwon
nSmhm+iUz5gzFoHgtezA37tr3UQO1Ae6dfFv6CuvK0hUvkGr5vgrsNLNRKcqyiTNlCJhByqgpzrV
A4q+uV2+1XjT70t/3E28oYXrZ5CKxO4c/gFiCb7Z5ZGtmRSimMkANfjPBnm4swKKQ8HvrV15DMgA
io0s4ZnA+CA7iFHLI6V7QrvaSL4BhM5u5M4GFLsdW39x3nbqCy60kEoCbB9aEHQ3kJXU92MSVoJO
wUOixU530UF3tafll+R0FF/j82+zFTHymDCvi5K2Jyrk5SJWbS2sxvc7K+HlLteFLioGN4f1MNoM
uwLRyaS0ElKLbvtrvhlQRD26663awucetDNNUH/RvZ+37/IqiLiUyVLAiUOWjVMOmZGFQAWFjmU/
5mbjYv5Y43RFrxE0GVlMAbXo5zmVIyhIDmbLfeHWnyW721OcLQp9LO7lH2C2ojtqkmNxirdXAedZ
tG7KtF96/ZrlJBGL0jALR1f0xRsTgQSC/Nusp1QI3i6YAAWsZKGBIksXuroJ8f2Myc0izZsAS6T1
CvIC5bf52iCLIi7hMGgVXGEdCJEqm40sFI5SP4TIc7FuJIelrfFaLFsXB6Q+oIaoaHxcgbADWaNr
ozQqnVoMFTr/kvl1WFvubS28HkegxwEQGmwacq74B5YuGQB1AZKXRRhcMO7Gw+wTJTDDd73dV8Ze
lz/r4jtH6JYbga2JWPDT4bTY7xW3AjFISLAK8lYSZ4ptughCnMVJf8atre6iT7yi6lXoiGOuJTKB
blZNQ5S2kDirX4TmKwGGTb8kniXHdgW+itvn2/h0aM+CMgAUN4D8Ykc8SDUWiRLDtDPlF0m+9byF
uw3XgREyKLpkYu7qigBhlHPw/KpQjWJJfLNRDnrqCFnBUY2tU+DVACc3Xg8stTNvtqj1KooTVem0
knJvdPmDyh3v2jrIWgQTruntAixf+AckUkCNafdj9p6IHLj3jccR8G4fx2De4XRRQqNFVOio0ley
dHYX3imYAAXxD6dasHkYLD8AtQNQUNiBuHzwl1Aw5ynBfYEBZW9apzIdfNX8eVu1NoVg5xElSkmB
W6A/XwWdlZWHYCzrMDTRD8OdEevkIJjZDPjnqvoDLQZpAVUx2CiitktREXiXMb1fAvMiesLeQ83j
RtjSLxWgD5iiQZcaqc7l7zfSUkWTB2Pz6Twcw7oNepnXf6eVYSZcwZ7thwj6J6xuywRirJjmEDEe
zCDd1Q5W2E/pyxkzyOcVW3nnYT5NoyWA+SuaEt/iTusF2+BuK23FKcBKxtYwrBGvHTsSVERJaIKz
C+dxmj0C5oMG3ncBVALKARH0vejCo7m8GOw60aHrUeAQgBeAWgM17vIW2yasjCzr4TsP5hP4EtD/
U+3sHcRS/wLlbytVuJDGxCptuoRql0JaaDjqoTgBWOpMpUhTxvbr6MPbYZlJcTAn4v3+/v55Ewwo
x1hDs+jI6eVRwUKiKjEVTmFe5dc+GHZKkNwrTnYAvAvHwLZsGXkB6juwLvyHMYCpFq2mjEc4jDx1
tfZLqzVez0M+uO5n0iNZ9JVHtAISCuY+h2GeSiPHkZRPhupV+/pdAS5B6AaP4htxtGBEgGsCqQeY
jcTn1Ra2NXYlnendDN0IShYR0icf2SfyPdDp3eefU4fshWAKUKfD3KHPyze3bpbuGwGkHiUH3PDl
Z+ybPFHVATcr5ZY7tvL9sIBP1+CirdEvxPoXkK5hmwruGOAvzBfUWxGDr9FMYSXOVY1v4aP82AEJ
uHxUd3pkk++3vf9WtIY5eDxnALHAPKXO+JgRWKBSJkFgsm/2VDsBmu4uXhcYe46krWdTo/zUCrQH
Q3rMszmPg7QQDXOooxMG42EE5DZlYDfd2q12yy/FSTxh//tQmFBWSgKBGF6kIT1jfyqWg5QUQzGO
HOT3FKRlCWh3LIKtI23m2N9WVeBCGhN+oOmrZW0oIsLx6PlSz7qvvlAwcyEoAOSscd7urQdCN7DR
Bb8C9GE26u2mfFG6DEFUX6FO0yb7GRCmnM9GfTGrkWsZTJwL3mUChg3IGPxujz6fA8T0A81gTU6B
dPswJrbGLKwRXqUnlSmoeUogaBmPAki/pYKTJGwKQHBL4fsxbcsG0eVQVgQIm/g4nXIipDlAazgR
2/V8HlW3lQzGO41NXwhiCBkWsLQFG2uCz7VgA+OydWdXQ0Vj3JXfDeLe/ki8k7Few8h6sQSwsQMm
OxvgJPcDIV9vi9jK+BEiYJIRcRu2V9l6q9YASX4KIWN0MAToEk/+qv8MK1t8/EFeAH2DOlRyhwBF
TW3pJ0f2Rq6FZVZAooI5D8OqbOULvPPyIkp0sBejJ3uAUDrNDrw98l65H0FhM7zKoHvOHEmxuRHS
luNHIQegrEgtAcXF+I+8TOcsx3wghrN/yX3vRuFTOCQctdkUYpoALpMkbAWzxUSZpFEVIucH89p+
MD4ZgldZvzh3SF8o1o5R/1dBVoNSw9XyZ51rViSruMMRQz5ASkBh/tl4mjyU2biPNHXlrCxclow7
QxERxXn8fBUl92CYU8w2Rhd6rO22i4Khzn0zjh1zlsA/JPc+Mg5cZcJRlK17XMtlrE8uZDOxMshd
hJcUyNWG+qJYU3D7JreF4M2EQiLSYJUxzaqoNDRCV07nXZ7XgTYZjpzz3CFHDIsRMylzU+ZxggHV
9JQJhS2bgIwUfxsLBP6K7mxTJBq6gMB4jjyZrNECtqJjgTGUKLKHTRJX0zNOvXDLQaH0hEwDeRlg
MhiFAGFt1eoWPowpH2rjc2ZwXqmt2ALjyUhicBAApzBWigpaLy4t3o55mO+kNHuMSzipvnatVvR/
//PjrpDD0i01DPde6rZYgwguWoC9oFhBSe6BsarzWoWbYcRaBr3Olf3MOSpZmQJfO/hIGhzjHChp
98vBtBO7+MbDNdnMx9byqC6u5BkD8nWZnonSb+tO4gtO/1ULdJ889Pb4dPsCt/oYCDUpgBSQjyiP
zqW0sWnTRkoMGpKRZ+qIUiezu9cu4De5thwRvhReKwTUyIcYvciLHLB5IqiNkn20y71wLwX1Pjtw
Y9stYwVWFVLac3lVZY6EmoZgJKWFB/gtev82gWjNjgHZAhbo2afBJh9y4RrbCZa7Fsn4OmRhmtVS
ka1n/CDHxEWZwMY0o1fuaXA77rQ/qX2sJTKaX2Heu5UGSDTvFt9AncDyQHIRaAjcLZeXym5+udWN
MiZAyGgqE6FP/gGJ0AMJ0r3up37CaY1zr5FR/YrQBm99vsY+d1u7deJPQOdH0zV6BOMKONx4J5M3
jgbCIR0zGCiQ6yb72veowpBUhWdXA1THHQzSPwkPkluiEiLC4oEc7ixHahMi9isxj94C7Yxe8uCJ
bvgdwxT72wa54ZzXfw874BmB3c5oLPw9OjqZ3YMw8u54wzouBDDW0Quh1RUNBJBXs0EABz6Cz5hK
8zGvo/vaofBSNwu4M2NbXg1lLUVC0dxC0skibpv6bPaCDiAP9Uk9yJ60M10pCB8i599wSWyecSWM
SZOGnFjg84GwVNxN2VubfDMJN7ugFsbEVRcnYtwZhqCMJsuwg5+drIfpBKrqRwyyu4uj+/knPnT0
Vsx/IY9JZ/VkqEg1Q576JB4atPkSv0WPPXakYx6oWPLUDs09GIxjj+tRqU7cOio1otWTlJWjCvRb
iKZ1M4Ao2PUdEHkC2Z2Ppndb/7d8AG3ig8Yaq+fAh2R8gDQoY5bWkGV+pscEUJ4TgvDQzt+0QAi6
uyxIv98WuRGvYMFPA/MISu7Y+mQsQhkqbRhEAB3EXeKVXbZvUYIdBHJSquj5tqgtxVyLYt4JUsaR
MapncIjRJQlKnnnigJucc4lbTgTQsTS1FtHxZhvelRHKZUqxCCpjcZe5fhvk8evtk2wl1/pKBtvg
lielLxULR1kityFQRDjKL6ab/WpLuwDkJb4VIL0WnlhqVawq0hYwuDLUDf7FhMzyUOvohqACclLc
6ECxFEF4fq9BHeVd5Eteg8ye12CkGn5LLONR0sHKNEWFWCyBnhFmaYFT3vG8/1awicD/43iMUynH
TMul8ixHPZgHSroAOBgDILOjC3PbNZrzJ99xJZFxK4sS1405Q1dAvPCk+bmX+JanBdI39YGyuBAQ
4nS8j8i7TfrzlT+po1HMUJijH7HaSz/AVueHQR8Q2r8Bn8tL71c7irAn76yvvDLdVgdifcXnIuxK
uFgtotpSOIPOJ/eUb1A/5F7sK5Rgke4ApY7+gCKGi8mrI0+Ntr0b6oMyUiMD7EOMrzGrSBPj5Xzb
GDiGF/dRXX5U7ls3fZHdEu8Gr2/FFcn4nKgypBYAzxj4fJIPi1v55IlOv+i2NWNDFQNL3FbZ5lMl
rU7JBKcpqITzGbyt+L7Y9YWJTnvi5cHfhHYdsM8y3SaJXQW892PTw65EM6GqNIrYoU4gOhuCeHkW
0p05vHJMZsu9giMdQASUEgMR2aX6yjNJDOB/Y9MTjOyFWwbgHPYIGli6Lx4zp3FVTjV2K0ujTAtI
ntATBoUU4xZkok5JMmNoVzyQXfUpdjsbOJ4n3Y8PvK3mrQtEBwLzNnTUBo/V5eHModGkZsIFGtCP
uvisTp8IjzZv+wI/ZDDetJsV2EAEGXn4KW6fxT/oPeO6Pn4/c12VrsSkDfGBlvm+m0/ib6/6Kqik
rX4/4zOnqQGC/YC/v1r8ZHrICk6YsPkMrAUwGoYFQRkcwzhA64VB9yjtUAe6z15pc1Tc6fe8COi/
6Nc/F8ZmHWZfa/2i4EBgDTs/b7UrAdacMpTxJsa2ZUmo+WN8EsRJ57Ov/K9ZznKhptBlyr1D8St7
f3HQcIIr4gWum7q8EsU4gwGwwFmTQVQ0nqTwKEjBMvBA08+1djY0QKn4n/MwBhPJS5jN9DyN25wQ
HDuJG+4Tf0LW+IMezDzG38Yd9yWhbvuWWMaGxKKRpTI/X2O175+oiii5nZ7IC0WmNWP/ttPbNNnV
KRmTMgahkpUE4kxBcDPziyT9NsUlNaqVBMaoonhQGwQjSNqmd6EnwFo+6ujV3D7G5uu/lsJYlpY0
YpTSczSu5Oe7Yj+c0uO0U1+Wo/q18kZ3BgqoXd0Zif0HYO04IqbxMFWIqa7r+dqpEQU1mtBaIHrj
ZyNKiKHFKQzRz86qxVoEo/JjVKZ1K4wAXm5OcXSf66XdicEcTu7ti6T3xMjB/gQm1ulgIfbbmUAm
76dcMmkIR4t50o6ObyDy5k78b6jdhRgmeIlrXSXnhKnTv3eh7EwLz355EphYZSjD1kpoRFaJj0Py
JHELLht1gosjMF8kJGI1Z2h3osIEnNQftO0df6ewLjIIf5Ct80paG07vQh7jj1LBLCyAQSH4ap6I
fMylR1PZ3f74W1MnFzIY50PqWUr7Eclf5yYviwvmAVt2wAvghW7l9SfZjQ8RTZBsCuvMi2g3VPxC
OOOKrGjUm6nDAQv1rxgMYQv2DkLBn3mcMryLZBySSOLCakcqR4mdMgtMI7TNiNMs4akf44+iPhkx
9wwhmf4jr556Lg0GvY0bhso+7fKwWOFCYRzPNIhO9gCQGj/dLTvL+6EF2TOtwLWmbfAwNrbe+fVn
YvfG57nQMcWIkwG0F2Vjaac/UkaA5IjXybutj1s5DvrC4HQDsgMeETY+FhsA7qn0oY+H8puMySBd
jn8OURZ0+vArWuqDIjZ+kpdeSYRAkypXt5JTvkRebvK6X5taQ9EsZZTnMfrFmN8cWr3V0v26zPgZ
d40NMApbLnlw4Nu3uxLDWKBlFhhTzRtsSoPnlS6aF7tyD0ITh59BbtrbShRjb72IEwkUoNOaJFvS
D735XqlPcsKrqG6awkoOa2+thdG8FEcSFZSQph9SxJkV3pqvMuSVBMbY5nKxpCrESTS72Cs+hTWi
dZziidfE4ygB2y8ui7RZAPOBWKZV7Hh6lJvR1vOX21q/JQTA21B4zKFjzJbRtCmf8iwDWzwQ1k6y
eYqFx5E3XrhpWGsZjJpVRS8IAnVPo5O+Rzsd3B4q8DNt8Q2kRxhWiD7xvPtW8YDiif9zLEbdOi2e
zYg+yK03uc1j6g07EXWS2Fdd+I+3xMY05WibXsh9Oc87fayvXItmNLDSyJDUNC/VbPFg7ao3a1+5
2X5ypVPrlIHhUd+p/uzQDEKxprSH18gpfSxmube/7Ob7uv5DGEUlWAfJiw6KSnvOi7tvbZDcjZ7h
k2+Gp6AK70XOcif774d/4UzpKW/cAlvZ7SYJ6SCtCNJtusWnKU3kCY7+tfVHN0cjrnFmO3PiE89q
tmLK1akNJqZUjVSQTfqwq8Gwr4NmR7ve8447hkh/z60DMkFlZNaNYJr4zMVJ8bUT8dBj9AFtBa64
/1Wb2TH7AqN1RU+NdPLzdyBzgvfHQs0vdGFDP+p97lZ3/w4cZKuGsLYjFly3M+W6LAh0SA0oa5Nx
LIEH2vvhw4IKOf7v822d3XSu66/HuCM4bUWvFJxUziyMluwU8RQlj6XsDt1fRXIsk8/l8npb5tbL
tBbJeKdeSq0pASMARowyW84bG4MMNsBWk+XptqCttPHiMhmnhPWGOU8sSEpfxV/KqQFvIozxoDXY
IhwxS5h42T2lT8z/BYcwzwkbjFuK+mhqFnQFkGupKPvZNSaDQz/dL4DvBD6a23MxBrfatRfnZRxQ
LI1SntH0rrJsya/8xNXATXpUASDbPKHDyHF4vCOyWHOpRJ9LqqzJvtsPwCntHsL94JSn4j7ZUQro
PygN4YB0ggKFeGACMmlfNEd0+RsCpeJBWFyz3gvczYqtzG8tgwY8q0oXskoznVtEAR3aHOkuAV1g
7aZ7SndD94S5vob6rWu/9nEmxgKHyZLnssaZRjROQVXkUYsfUOlv7jtuZr7trD+EMbZnKSYm1ejh
ZAzH96BXJ3vVl0GSe9vyrnlvAEy3vkTG8lQ1JrDus2aQ5/RZf5UPxUuMOKT5Pj0VtgSCAfsd/SoU
EEvfxCg0D3TgzJJx61oZ88vCVFANgpM2rji6If4ZvWg3+OBWDtF9x7pFHlTe/KYBMQQLvphqmN3l
jp/Y/xcP+3HljFGaedQI2Yg/pDhV+zEI95WXv3QBn3nnv7wd/0hSmZ0gtSe1OtHiIjaKFz98rZ0Y
wKaZPZYgaxofCLdlxNEmtpwkyIOU6DTgEbH0lB/SYPRVHyCdu9vatP1gfJyLefmRlqWR2uEG8+aH
IiV2pHtV/3nRedBC/8WffQhi3EuSTsY0iDhPA9Yw5QfZ1UH2RbjrEUHR3Yrogdc5pr7khpKyzOJp
1s/tQlkOxviTGj9PvHn9rTL32g7ZvlCvqsuQNbg6NbBsFeFM/Y4B1R0JQDs1e1ZQeEVguCAUjuzb
34x7l4ynmaKx7AqatZWzbT0sruUXPg1IWzeXz5tiBEbJkUld5a3rZLxOaC1Zqc04LaW8nDDx0vx/
azh5D89NU8uNPZ0TQW3KNLH8iUcJY1LsKGbTjEkhRJDZN8Tvhv5zksm2MYscG9gwbixlWei+6JqK
lX12aLbK5xAb4f/RTTpGFH1WsR1x0g4a4DmMrx1vxuDauC8FMu8giOSbOm8wcEyNWwIeyIwpDZH7
VFzf36UY+vPVcyuPoSa1pYZqYPcsL4GRH9OSMz3HE8GoYk0LFIYOdICejsxm6nioyfK0GOnrbf2j
6nWpfhjcAYkXHUiUZOk8tbg6ymIoc9QKcu60SWOnykNu+K31M6ynwEx/GwsPu0orWSx7Tln3baj1
yIZKS0wAB1XdD3FV25Iwc0qdm4fCniltfKgy0GIuv09XiJnQWxH4NGU50EXFVpYlWJpysTUV4MK5
wgkqr509DraSx6id0lTq1KQd8KSq1FMjLD9E/b5vp0Czcp5NXbtfCnSAz2VgLUfBhPPl2SQiAWAS
xRinXPaST3HAkTATJHmYEz0tTuR0AS9b3ojRL2Uy6XJWjaQeFzM9F0okLAEJjnKvBKqfHCxX4CA8
bRQcL6UxTycxlRgtUHgnpSgPZK4ytyibQ91GbyQsPpmphVyh1Q231zA30PVF45VLHtw2iy3zM0Ts
5gCwWAN6F+OVBXWo54EmQkX6zUKLcC4VB3ibHOfPk8LEe8BmkKopBd7SLM7Qz87pu35n5iVHPTf9
8Po0TDjXm9j2KDVMOk4PlFu0D2JXeSbn1dnMi3we3vOW+a3EsXYulWJs1SWGYoERaMOPeX2qvmlK
93NuRTkopiLhtCK3bGItkNFPWbOSWijh9gUVlFyaaE8xNzag34J1lIYMZ0EBTtSrjdlEnAlKRgnG
7d35V/wVKLKY2AbldoLYfGcBys6TvAyRSQUYcV5isOVf1rKZxyCzpmFuO5zPKl8qGVxM6iFXBL/L
m/1ttd+0PQOIhwp0XtcBDXHpXaB/NWCj8ewk++wxP5h75OEnIaCcLjpv1Ija8dWNWhIQpYBygbUG
xsbMVge2mg7EGIRyZ457umQqP1D28izgDepsmtpKGGNqy5gNpJWA7FOMKlZZZXO0VYMCKVfYWedc
4qaqrGQx5kbKMrQyGTOGozO4Eoqaiy874h311OQE3GQvd7GOAl3Jv9+WvBX+YBL37xvVmbdh1NWe
ct2jmBt+kxdHLt5jGds1RuuMlt+Cun2KFPu2yPPM8o2vyO54JYuUdvkAjWm9FHgOYIe354NCCzm+
dk9Osyv8Mh8KQEo0Qfyc7OIDb1V509sA10jDljlGuVn4vDlMBIAq4stagl+XJ3V+0OCwa+00DC+3
z7rpZlaSGDOsTLXDWjmOOoL7yDr1Uc65TJ4AxiIIiIuBHo5gzFA+T/1p0Tlx0UaCIwEN8uOuGCtI
k8jUrQIPgRiYAU2q8mg3Jnbtjm7hDX8RV/oKcNX/7dYYayiVYcEXoiP9ouRrwltnTpyIYdu2sWiI
XAMr8WyaMalZCdbxFpMowAIM69ckj+3FeLt9jC0hWPyk8JZYhMbS5KVnFKdlzLsC3e1Qnb/oVftz
0oWjLvBGATbqv1guXcmhXnMVkBeGoCCHwWpmp0d+Lc1+29f3hax75lIdtQkg7HXvaEplqzI2zKvc
Q1PfGwBPW7W91xuIyLQkt3WLfFnM5R3rkS1HSXkXwTwRAMsg0RLDbReTqGO1QOhQrIlne14qHgjv
1ru3vgtqL6u7QKCek5a2aXQQEDZNd+jM3M918zBb9e5PPi9gHRWkQUDiYLQUDCRR3NJU1TCiY1vN
78D+felS4df/JIYNjaxB0LqihgsJpUOUHTvpZc45ikptmHXIwJX7+yRnANDVpRVWBsg5+gikVm0n
maG4Vt1+koZRBTl5ckoEYd8sCa9tQb/6LamM2iK1rFtFo1tXKNJm2O6EWykSVE5GF33LQPtJeJWT
bT1E2mqZGEPDgPSlchRyLYx1LSX4Yt8Hy9dapOIcf8kTQa96dZURSZp5PJdB4+xAIkReTfkpSQZe
JMSTwygfiCGnLG3PUdfojaar7IRnWk+fZrvd9w+1TzH9UUS8rYubaQFQ5f5zg0BKuTzeQqraUmiw
VxouXRDojsY3xUDxVTq0e/XYd7bMO+mmmkhYOKfACqCDoTexulFgdZMuweggQqMRwUKBtRrz0ULj
QPZLHwiyPCXZelEBqfOPPObJjupBigoToG2tPgBa5OfMJV2nfv9K8VcSGDXs0mXEqE+Gxc0TTcen
XXSiq7ipa3HbLptqshLFqGMnZRUpVEARl1bo5OQ+Gd5z3vuzLQNg0di4UqWrblWmVKla0OJr0ibP
eUtyW9FlV6iN34YGwDMHqKO/5TCuPdVDQ7AyRG1CmOzMFIhOYeTf1u/tb/8hgtG1qDWbZMpRbrJG
aZ8WYVDn/dfbIrZNaHUMRr/ivJkibLwgs/4xelg2PQpo0y4H0aezC/+iyb+tbR9nYrStrOJ2MLKW
9sJoHg80jwDkn+eR9pYTVfGuj9G2BqsZeSzjnVeb00z+KvW/OHfHUzXG6xm5TISliVMnt48CqAGx
qpufb09/MHEm3N+e1/3lnIntNkViTIRGUnJHL4+TgdEIUnm3T8WTwISJpkgEo641uINZJ7aSWcTO
ymH3J0KA0QVYfxMAV4wQjF2HZRFBCxJJq22r0UUb7ICcx2/7JB9CmBdd7YUkhQ8HnioZQTWdYLWB
Y6D0A1+7zg8JTCRptHOOkWu4ztyyvFA5DMudunjSvM+yL4v1Jas58rYV7kMePfHq8VnmmGhWD4xT
WTgZGghzm7cmern9aTZloHiiKoZJl1YZpRZKubKWHGeKpOGg15ErS9l3YW44Dym186ur+xDDVoFn
YcISDV0tJGlqgAcyAtWv/lwn0fM8Yi22mv/oIV0JZFTOkAgGDBSonJW2LtIN1KBkTjyyfSYAqWFf
Ef9lUTsKkkiL3iBRlKrkmzACmlJCRXuI9iDJ9SZl4hjRZlUbQMX/yGMc3DAORr7o+FT97CWdN+0z
X/Do5EkOfHWMSu14ZbwNEEM8eiuJjHIMUqpHBt1uV58Q/SD9LrBd9z3+BQR92tP8OT+Zjshf4Nl8
ND7Esl6vH5V6KBE8IOha/NlrwbyXHWdf8aqA1xzmHZFtrzfWkC2FhCMuDz02ypQduiHhi+ZFqq26
g0fdOqjuhJ8jbyZl012tDsm4K5IM2EPP4HhF4RMxv08Sx3lsrKFffDy2qRSG7TTmI042vJmBdMoe
os+gr6Uof/Stjz7Fh0mwS84jTOOHazv/R0fZZntYdWDhGyBU7qRfmfjaZMY3qcge9SLmBGQ8SdSx
rZyj1KhDlw0I/IwWMH9YiRIX1BrMvRFrnJvcdpGo1VHYJmzXM5JMUoWG2SKMRUy+m4XZAaHHZ3EZ
OQfaVogPMfTAqwPVumkKKZ1bX3oAkw76Ye54/D3bd/YhgonGDDkJG3MJEyefQj/U3JzIPsHYI69u
xzsK46mUdpaFUc6AMwTFBm3nwLmq7TAW8Mx/fxLGMQkAnprCDhXr5CT9aPYtGkSWswTZ++x2CGN5
jwlP3nn+aPVtSikdSkKNNfyLUmOqXuaaez3Gtvbk6bvU58V9m08L0Pyw0QyWcNQ/L3UBTLbgcjGg
C0Oy7DXZ2KHzcRyFfrZVsXaB7fUHDSn0UP6Rx+jeZJp1WKo54H8TpAXx4Itzz7GiTd1biWB0L1UX
azZomaeqnrLpVTB01yi+AxKL8ypvWutKDqN7BUoTOVnwqfJZ/xYrUWS3DToXk/XlduC0fR4gFAJs
F0kh+3AUbZGLAkEPXZIEJ7PgSokIWtJgCnlWu60MH5LYl0IQFDLUqAkMRRvbodx4NdAC5Sx5GsHZ
GIJF4PbJtm/wQx4T5ipFqyGQRmmxz34tWg8KhtAGoI97W8r2+wQuib8vkDqRlU017SDGmYkGZetF
z9NP4zvtN0WnwVP9+B0Dk/a86wbvttBNxwSAa5l2RTHbwfgNYOITc8rNxBHQH8+swRnK5/9JAusp
YqmRi2jEqab6JZqDIX66/fu31e6fE5wboqtb62aJxMvQ5Q52tuw+zu4zNQPHrWWHBQ8rZ7O5an7c
1jkgXcmK+zGeUKGnxS/RiY7YU9vrmOnOdlXA2zygF38VN6xEMTonaWUxpfOZiIYCSlP0cazRBL8/
5YiYaCWG0blhGRSh09B56UAu3S2nPv9m6p8Tq+UpN0fRzsq/urpKqTNMgqAYMUi2Gohefage2yBE
+JU2rvELpA/cadxNkcBrA3kasCWvGBJC1I8kpUJ1FM/mCcCFQbSYnBRk0zOsRFDlXJ0q17OWNBZF
D2v9SruTpyMJOQHk5il0kNlgaAHAxiw5gqw0uj5V0DmhmU8dSL06eeY4gXPT4krZVjLo37A6hmXi
99byjN56K0K1lUE/FukwnapFxxqXLIP6KANuegM+YTuTKP1lPNV2bU7qDtCKzXEQpMieBhXvPkZm
j3OOlrxeyMqhays0rHsTwOtgn53uy8KK7ia1FZ4BlInBMSs3NbcRcHNlZLQ2FARbLr1O9pY1S6W9
KILG+WLbkcvqrPSTrs5aLaBqWwo8h/OhBgXaO01xut0cud1sLxgAAYk2L3ihL+yt62W0pBhSUV1o
AxWBs63G6WNXzI5eLT3ousvGrkPdLsvq622/uPlIIgc/Q5VRgpDLc+qVEc26hnwfVGh2PQ5B3da7
Uh5OsMQ70k3fbovbvteVPOZex7krWqIjxNUe2lf1NabYFoBxtQm8MvCZim89r1K36flXEplrTRPd
nM/j/pVVnIoSCJAaiPdK6wkfJ7h9ug0jBNwEQE+AHAusAhZEW5gMzArQ8FMUlAH0Y+KdWGScct2G
L7mQwcRp4aglRd3kqaNMNeZbcltVnxMePNDGnQFXEVyiQHFVFDT1LrXCSsU4BBxT6oBXxibCfVX+
aIZ3a+bcF08ME6ENcz32Q0tSR5q+aONjF/uRQewy4Wzp8sQwj6QxzrKs9PCNhbK4sa7YHUYMjdkW
M97C8ebHoeR9mE8x8A8TJ7UjSXurmuDoq8iLlzGYO2/sfj/pQNryjxB2FZiIk1TJPeLatJx/mDGg
tqs8srw/UOWVEFYDWq0UwRsFNUtLlAmwMNXtb0vYvitKhqmAsQyAwZc6lrXmmOd4s1CIwABRhSek
i6N92Ufv/5scxv4B812raJbD44SWU/dZZKdl745T+CdaplugXgbYJE5FPe3qxUi6qMQ4CeKIzvrc
LCfVAl5v/Dpwy5lUW5lnAtBAH3IYBzCYnSCKC77M4Bd7LE5gU5+g/57d061PPlfk5mdaiWNU2hJK
gOioA+1B6MfGrB6FoQvquOe4gk3X+SGGrV3W0YSaXwqlbtr+0JeVC1JbTopBP8CNi2MzTwXI3lPW
odGRDp+l6EQ5kgtgVST+kve/nwriHQAGqEUBJK4ocpd07uemT2GiwLJMx/gHiSxfL/4gLbsQwzze
UY0i9FiO6EpKst3VwBEGDfht69n0nauTMFaqt2kmNiHV6nl4rfrEbWcTJBRSAqI/mRPDbqraShZj
qUOxAGdIg59OzM4mSuXmk/pWNn8w4XVxa4yhNpYejcUMx7PkgpdVwk9FHIJCMTn+jXdzjJ2Opjz0
zTyji99ntiY/zxqyF+3rwGsSboVUF+dhLBToTGUmyLi22em9+plmgYMzYi8sQhEeeIicltRWP2Ut
j92sLcZaWOJEzJHeSr5ga7twDxwDIBgU3vidhz20ERRfCGPeIWOU+hC02qh2FL/q7lGb76f4VBcn
PUzdcCYcbd++Swuk05QBCxRYjLh2DotFokSTemp3GJah1FfDrkxQsZR90E9hIe22fW2AUyCcW0mU
L58NQe/aJusWunMRP1auGaiOht0+Eiz3yn3ladgHBa7TvCu/ZALvtEAk3nKKAN3C+oNMETLYA88y
eDxE4CM7WdG6tWna8iDbIEe15+HULG+98pKRztaJ5YQ55reV/ZiOwaLkrqp8khsFBU/DsbI31SIY
ApMf+0Q7lotkh9FoZwXWVCxfUNJADQOtt1wyqBjdJ3bRH8MSgL4JjKN6NqVPldmis90/yaivW/ni
9NYQZOTOGiovnrwZTelGPi7mQ2oAuoPcDbXROSHgM6r6ayEbQYhZKl1bbPRGAbF81KfaqwFd16QP
pRk6mfilkoZdN/5lCdY7dhMClBuT8Wemhfdqlb+CH+tYj7HhgNRKsAcx9Ye52y0kv2ubxB5i8XOc
LvaSZYdmelMA2dSXQdjUtiI4c7p4RoINTLkK2ti4KyfjpcllT5GLfVdhqZf8H0XXsR25DQS/iO8x
g7yCaaLyKF3wJK9EMAcEAvx6l26215odkUCH6uqq8BBOh2Cp//Pjiif1IVy7cxxhh0fBzaaJKliN
3McttivBOLVN8DGN74uaCtGRw5q+DetDH9WPpvsSKCcWfhqm3xhu5b7Jh11fuQL58wZF96besqGG
ha370NTOnU2KiTuPk392lYII9Rk7ZgfLAupFBkzOhyC5t8tP690ksHg1i8KXX3N7L/cHUb+14J9y
hlXv/tib4+K7eYgtJCi+XtK6DNe6cOewanVKgzGh23hN+WckTTW5pReoClBK4W6vqXgn3rOKLpve
cXp+0GReef0T9Da33T+7Njkf3sEJObcjIIF5g0/zmXXzsRWvHCdDolTTEbSCZUd1PdI1uVi9F4mZ
C0lsxet/XdLBkPXCh4+/T2h8TdPwPQB9lMC90U5rlrQXPdQ5RvIHZ+PUE7wANntMQD6TrKPj9Daw
NwMLBzLMVK8FsUcxQiOwOdXjv9HtcgnCK3fOw7AX8+DlQzdRTx775j5KtoL7t7ULS9LrcvUgzwq3
aS/BYvzoUPRkubc+duH22Ir9usJcqEuu4x6cVt0UIHSWjrNf6hUkV+xGcjzk+kfUSZEsKRVeewoI
fE0nKMLE8SXtLKYWe2YcDE5kdFgbCGHjSKPkoLMZcIoedtencCWjyqSZ2h6SNqRpzMt1wSm0j7YB
ALOUcO3NluAcrmu2LfhRO1MvsPlUX5zk2fIpB+5b8lbSBPLeKztEw2+ylas4cVy/cVwKLgOMHep8
swYIald47kg7t4rVybiv41JyB7ZD8ui3aTbHd96y5DtJ6I57I+aoo31YZ3NkaWuxqAmoJ42f3SYE
9mpOUsIdRN0LJ6aG+FdH20r9UY3JnC+hC47A/a7iEW/I/UjHntaBKPpQVLqX77t6Cf1X0+LF2L+L
+6OdlGdpg1pf920WpS+6IUCdnBMs5GgNxSTXDbItTDKe2pNetmwc5a0NSaFElHv1YxsrcEZM0Tj/
FBMPdZBA/F5M94nqqBjOfD5Dnov63lffjg9OEBeh/RrGf1t/5grJ10GEA0YuA1XWciubvskUxuKJ
M5daprT23rBQEGAzih32doMQxs+sG3xfAfN1kZmmx5hqZYXyZR5N5B6U7nzdp9z0H3Nw5o2hIVto
pF3qsvcgek5AvTXrduRbcG/68NTttrL6I2Zvg3sjdWkaTXX6zZf2rjf21+nhjOcsFZYojlhsrVxD
4Dj0HQ7PJB7vp10VG/ScrZv1AgK3MU5IF2GRBPTecTy7GgPweKVqfWybc+xf6+Fnty712MPe3DFn
p4NTVxHctGdsei7BXSpPZLhvt/stnsvOJMfBW85T8tltiJ9bWAbt97C+yOBNRvMJCsGZMq/rdlub
G/O/hI3yehqrPfkZFixlm/8m537FVXczW8/HCWvbffzjD+yiSP3o9MfGToV1cDrHg53fkhmiCe1d
KGWF38pst8a7cay9asRbW19aclz7twZtDDiqx85JkVI8Gon+v6RW99EaK9rueF6REnST63ES5JSY
JKbMNDdF+i+yd8A7jcH3dC8d4BPKmvhTjfJpa4OPlJss0GLJiXQOmq+3wAdTuptc3Nr2fd/8Z8mX
QiZYEnIhR+7pvA/Dt1Z052mc7mZiDtJN6OzN1eSNp3Y2laiXq4lhTOnzAh5YQ7bY+UPUWyFMv9Je
DTe3s2/CtBefsy03xPvcu+k/EZoiGKZjQ9DsNGmc1VH6vApHVXvPH4mrsIAuoDehInULwniuvBVX
SbV8qYAMVcSJW4ozvVGRjs+pP7eUuc0dJPiKprVH36TfwNOxatut1zYc82EB+9J3XyBQVKI/vPpy
r9YVW4c7RNhn/zsdxc1xxSH2hyPuYjkI+6Kkdx81+04Tf4TQzYbt1mAqvTbCPHokNRg66nkY69L3
RM5ljfPnE0UD49wnS3yNTZJZiEujuv4zV3NEkukElxICLKoPLhs23XNPqYOJg/XRnTbIMiWjOs2J
WQ6KIVQlLCyUrBEpIFbIA6Uo9sGrMZb/DdO2lKzl93zFPjsT51jBihRZvmPq5ozTpU/dqtNwq3N7
W8aLvnd3coHR0tnjHb6m9C8wVsyV9fDtwvi4NHHR2+jeUaB4tPxj6xsUDHE2KPm5SZ35ESwp4j6E
tJu9jglA7rQJriKZr3PfvfQ2zQN3fPVa94kNUAcjA/JdM1zw/FAGR+P9AN2JCEelW/zTZkSB5gwl
i/Qc1HGI6pt8GmdPHXgo3jpev/kTuW3aP3PpbdSP2pOzx+BOJDdiWqyiJ2ve1O69O7Ajl8OhhpV8
HTnnZvcptupu2sxXAxF4QPubpktKDn0C6XvUF33r53HvHNO9q3rXfQeeDSLZ0NAkSR6hIZrDNCNz
Ou8zJc5p9/wm04RVPkwlinT+nebuxu3w3+BsK8X6W9Zq79HZvAtLt9JT3MtipoD+pxA53Z1CRbJI
NnyDegoNFZHluRc6z0LDJGnyYawW51O4f/H1wxvJcdPwrOXmKXS8s4vxwm6WUim3Ml3v5SaOcrbV
VbP0QCHx+c7SvgoV1X8HKmOtPphw+tz9sYITYxEFiLwx6NJtJ1WGA5DSTWPG0XTnZNifZ8k2qvqW
CgP4rA0y8rffzEKoeqtbsg40jfYLdNmh/Sm9aprDIjXOQ9BB/rB1sQqgmHdpx/AyMHZ1fB/24Kwv
pJ88t5KVLroFFEtQ2JxgUBaHD4uMvr1mpu2MTADx30agWDPbczfVt2EfQ6zLCYpXmzF3AbdzMXnK
u3ze4oQOQ/MLLb47OccvykYOrXf93LVdRnrzQpY2V6HG7pFfKzonDIvLzKVBg5JJTJCJ6vFA03Sv
VBSdmgXil0labii+ulVXLEif5h6pZKjPmwtFVafOsYtz6llQCnd+ii0/9FZVTov9zEbGXeVGjyZJ
T1tvq26Sh03FFzM6JZ+Cme7zfPA7lHhCMQ3xgrQ0Ufe+S6gtrqELHan9eUz3Gx/0Y72Ph2hDfF0T
XYVRn2BuOF8nlzxtnUs1ictlhNBPH/4OqXuZY9yYdaKWLBWJ667s085Qj/PXzZdQLljHa2LIJdnb
IF9q8emJhqqwfpEK3MvU3a7wkDtNJP2xtunzuAlfWRRnXjffd6P/FA+2kot7cgmyUgKz2Ma+h3y5
YW528oPh3pjZFCj273aCpiJCQuB++svwqDwywGmT8UeZhkU8h89zPf/6g47oPqojjG4I3oOasa0e
YYljTK7haLd7OetfsraXyEzl7MSXxoxlWtcHz7Y3FTiIm5Ld0BdlWvBvZ7CXIFmoLyCBHMandXWO
Ic5ZtO+IEtu/zjGg6JC5XNT634S+zZ80HTl5jLW8Q0I4tD4eFZu3XxnvFb4Ixc7WHU+nZ2P4infq
nFiERRqThFfi9JU7Bc+ewvzPEU4ZNN6pD5dTqLlDjXQLb42uJNhLs/8Vsl4pQlRea4w9wiC4hrUG
OZmhVZl7OyALG0VjgcosQpRxfE6oM44TAKP+ho1nOIU6sB2WmEGiZ6kEc6qtQ12H3+ezDbCDkIon
FJofXmxvHS4NzlPyb+j6gDZk2ejK1F3q9m+2U2/Ao7Jl7Ypxktj7joxLIdXwvdXch/RmUHI9nuXU
PreICdRE7U/bjQeHNx2dnKBgcfjFUhyYLnFpBzEHOrH6pR1amzW6E+gl0mLz2sJlaWFrUqVWHKJl
2Om6L3fb/A+aiUjtKvf5uR7MxcBNpJX3vHleGHqM9L1DIpyi27pYujZ3U5iguXvhWmSoGoPggQHn
XqdHodGSe0W4FNteBKSwaEin8WiZziwTWbi0x6kfKtZs1zB684Y4E0011XBhIpnTw/4VjSDr6kyF
AYqiGjLjMyo9eVlIf6jDi6xn2oUya1N0Hdt7m15a+zmkLY4auAIusAsb35HtftJtsU9dDkkACinx
e8ReKCDU+x1RxRidUfO06IcDVFXsxILfjX3EghWMPcyiIt335D+GCIz+Chpt+0+iZkn2UkTfy/C4
zNdFGNhKvFj+gkYFAZPOTkfT9CPp3mT8Ip3z2mnUWuivJX+fzHbw45rG5j+FuGYV2o5W5Go4qZkf
JdJ1auRzC0k+3ueRuDpYazZPizzM1tARFEAb+8CoU5oCDpjdckBDNDhNsa0X5deUYXsL4++MLf/U
8Bh6WG5oUETDddsEpZN2udu91Hwv6uCjBs8eA6kijF82QTXIFWia982tPJjzuLwQ3KDb+VrE94gb
svlR4UUDdWaJluq/Ni52r8nm7XltYb16ZugKePO06lKhaZL1eTEu7FlhBqMu/dI89Ts7jwkEzdB5
M1E6caFdQ02aFLF3jcdbXGfbCM2IWAB7KceQUVSPt3TsQFlAV9KcLTl3dUeX9qqRaIbmX7wc/lCb
xkflhfM/jZzqBS95+oQTD5XpIXIqsqM8bf1SQPVCDZUEmVV7ZKO7kkCGph+mCWBr51+8rSBoDfIF
aF/ubCJvZJ9pi4q913dJGB/qP4BHX8bhXzBe526ke5NQsZ1IIKi/n0j7ukA4qv5J+4+FZHwo1vTo
4C7ta0TbAJ+jHvr6KzAP83a2qTj1kc45juk0omEGNwcyEuHeQsNZHWxX/7eq5joxYFU2yeHFUCW7
yF183Cbslx1Ocg9ARxh0wbzgAct1eVej/ZDitdswyW7d/dTLFCEhQfhZHkcY04zQH/bwn6QFrtGd
lJuTxkcD/aaHyuNHqE0fknigy4SDyg4BfLjtIfwL8M2Ij3Fw4O7WyFCUmgDA2uipG/NUAzgJfbqz
Y+M/r971L6j47KuxD4OqC4P5Y5d7fgElnuNuAJGIbz5r6itsElu3ZJCsZkie8X7EelaVRhCBHEiW
1PAsXA2+Wpt1G0CI1isb/sLxAeu80rontNHikHb7K7wXStK+p8QtyXey1scIKcfTx7iD7sISZXrJ
Bfx5NsB3uUkuwXgzdanriom7SBT7+hPidHk6wvzPATBwc4atqtVb69dZPe65iz2xecLFMFC1tzKL
IdQVyArbNlngHJmoj2H7mCzfjrs+9duJ6+CMyiPv+j0DbyNbXOkCqHNOQQgpQW8vNt1cQepAOeIB
tpnObdOVsTj3dioFRqgyMFce/0bjelLWViu6K50izqPNkIN55XLLZbI/BkgRdT9/QCAE5YHu6bCk
yGmIFbsuF1wp24A4aed8WhAMyGXATYKlWp40Z5e//616p40pJ7BkDOJ0J7AO1VWS1Ic9gPVYyi+j
Ui/O2h0IAoHfYH94UFUwvmwSHoAD8ADPK3Zx4eQ9RWvbuPxticnFQ4+CXkfLslueiW0B5g40sb9k
13gQIJEMYyFdH+EafoIOQZMHjK/t7NWH+UHIt1O7AIzZ4Kqk+pwH56SD5skC2BfQWjS+KARhxU4b
QRbFhXImm4WzpbUWR4dDUQruXsFz3zqPzbJmXr3lIbsk8DAiy6EPRBnXA0oL6BDMud5mfCCrOv4O
/yHaibZKWXixKih9YHY7AqqLqiUBTtCkdGj7Ylqf5vWFo4xa5/3dBvvJpMDJ5g/TMdoRtJ/9s5t+
hAEgPpzZhM+U4M0v8ZoxBmqQ9g49OkT0nTueibEvCb6ft/fneEfAGmU59uYA7Jt63r+gPQZeuQQq
kz4kLuMyBdA0hhoMCOxWL8eg5egHikkr6gw17ZOLESwjURmY90EWRF33ESyh4Zd1E/rXmirxkJBf
ax8iyGF4H8J5jN3TviVnlz06zUOqsXUJ1Da2CKz9RUOGGWSBaR8pymbugDU9LafBf9hAJl2HOmvt
UNj4OKsrJ+w5Cg4zqk3pg0Mj4A+7PNWTQ0PMMqO5xgq4zUb/wV3crJVnM6O8mcvJxNlGeA7r2Yv1
IVmOGC482rGfpNVHkDwp6a4WkJXLX6bl1XERNuwXKM5ndB7htlPPf3ODSomLTAcaIb3ojVcmqeLp
1jYFZ1NRz6CDpdU83Qfj0QAH7EwATBa5c27KCJl6cI6L1+N6bznxvlGAFGkLjZYR/C8cpD1qs8kB
KD38N67ixUOgC8UMgpBFp3/XArxN0wNoaHnaO4daIBBywOYMwF56ID3AphY1zd3u/UJFKq3dwl/+
CzavtOt/EX5o6w+Kp8fdfrvRh0QKWbl+ZMn79scDdddMbzgpzUMjLzOvs3BIM1KPVSDbJ+UW7Thm
iZSUmFfPf/UXgHtdl09JeFqnQSAxoynEKuxIyYZcjrTw2JHap1OwlnXglpKgXu7AHgOji7p2u+3b
woFcxI/zLD26Eq8SYnuJV/HjE+kfeP/3xyR5tZ670LkD7cz3KqMSwNl/p7/9wHf0czG6JxuByKJH
/59J5+9lX3Ep/DlEEPZvGjpsmU6H0l3rWxyxUxKs6L5Mhxfr/LbwMGAK8Mwgv3bpC1zpcKdg6d0H
wi/9kaCW8ryvLh6vbAqOThw/sx5XnUE0eF7Dj4itldjXjxqTlLT783vlzk+IXxh25FvF9XDVHBCL
xd8DkMt/sUp+bYz9l/LwyYmH/xZHyCN0GAGl4NA1y0KVhortGD6MGFWhJprukoY9QL69R+XR39ka
SH6XSHR1aCT9hZSWzbfNwC1SYjokpAGcb8CJGtzwfibOKxQ5L+7ERupq0uarjl4QtCqpoicZDtfA
8H8zk2fd2CpomhuPyEPM7DcR7i0d4ueo7p9H2GZrbx6ztdWVjhqFu4HiaxzJI1iPR9KtRzurh46t
v1wJFJR2agqxYja0iP6udoKsVhvShFY/ZI+fGoX2ve+8m787Hmqg6A5s6ztm8BWBzR7mRuZOD9G8
XcZ5bN2by/kZA9CR9gFEjJjHAPb76Jv3EEKq20gngh5OpMljAmVHGUXHJHQ+w8FU7Q5Tecn6/whv
PsOpe7CibjKgeU4WafJEkhVBsvY9OnbNmkmB9tThj12wf0YKQL3fJY+zIs8pfD6Bt5lvtTgXvwV9
SrmaDgzCrR6qVrPzS8tqiIKI5l6MMfAPfg8fhzVroV9E/Zn/AE32/gqkfEm7N7ENFbfdi3G7i2uC
TO3Njo9v/41TyLImlfd+45UQZSmN9zdzG/33JdbPy6J/Jc6ZE80v+HCXts74k4bJwz6HSLPuWILJ
jS8RRw/Q7kKz4n4t1l8yq5SPHt3dnsictlXN422g8D7gz3Kf2XF3WidPwGvJmG3H+2hBz+GIkL2H
G8YbZBws0nOotv/cwMIc1IXWUORi5LK5qEdCJJCn2GVNQ0XfytfJdmC8RnO35zHRzVMCFy90UvN4
BVlHXwa0j8edYSrleDOapmXpi9iiNUq3MDr5C/rJfRZbFUzOcA1VnJLCQOm98CfDP2pnTx4NJOYb
Ghqlr6a2OpckSL8aFbe3wKzTbVTbANIMGsCGe5BHShN2itGVvpEa8XRTpnlx4igu+5CspYu0k6dB
HYHq6alsWdiMx2jjkocgrkUrukmWaJ7XUPso6i6QHzBH/5Nci/tL0y8CW6F8zyM5RWesjm8nULzq
N5Oo5sxTcEWieNobHI7QO4eGwP550j/DHxyBRlo/r7EZPqYVaO4C0KXoGYZ8bo/g34DATHXbIdzZ
mNBtC+TJIV14DeoRjwcKAgYtmUXNEHT2CBHX9MtDfHLzLdnTA4A0DO34IrNJLN4nYTtwR56GsLhX
4rM3AwBLDTfwLxKOJgVSam+gzcWvKZJpOYXjUI0cOSKZx7b05FwfZo33zxpiqLObruSq+RuG474l
xDMZFkD/RX39Ofn4cbkQ89VKd/+aIIW60s2GmAyIbq9C36tPOCvd0fMFfEj1NB36DUgzmeVSuGgA
71g0QBfNq5uDELtDCQl5Mak5/Vi9AZhcIvcjJ8Y+RYBFP2KEk2I2+692fAZUMtp+Wyfwg2xpQ0A5
gfDCax0K0D9gSHAUGnO/dqirum/DiwhqcfB6g1vPHOW/xH6EUBNBF5Q6EYb1SilZTCAEZPCMRZm9
KTiX8q4tR61Zrlv8qxu1hMIRZa/qBmC3EgHav2RWRZw666FGRqpSw/AT87Rn/bYMWR8EMhOREVc9
db/NIAmKrA2MgVH793XCk/vYRt4Z0CPBep3mBZs4hjOQE6Re2LOz+9eeu/PcNXT1uvrXJBheQuuk
Pww9irxZcpQIocW0cd1ikWOa9tFaBwW4z0zBvVZemL+vhV72d7Af/J8gbMbvTkTsYeGuyXvtHxz8
Uz5A1zaD34A5a2/7rq2DoxjCmSSAnTv6rwC4Uhss7zwJtiIeZXoalmapeD/3RchVXQb7wCNqGfvt
jAfKRrdPp24cprtIJ9fabJiGr/K1xld2OMHVH0DW0hng1PtJNAVG7HBV2zOB0Zbs3SMIGwfEX9RX
CONpYqiU7ke8DO+CuY+OjCmJogMGcqVB2Ww8UyK0FVDNKkmHclXrahYRrdMUXfOTM6jT5gNoWJpy
atuU7gmCVmvkMfXFi8WWUmDspcdpK/ZEQ/9SizzcQJHE7P4AGrCgcaDyeJuKoPuIzfiKt37y0Az4
xt5rbx+ySDI8ipk9jo13cf31E1Ao1Av98L+6/0smYKVNUj2FkaszRFn0tPVaapPkSQ3Egrn1wTZO
gy0wYMt6i59YuzeHxP1T8vDfEec15a399jZSzAyzYDVuOYaqxy0gTq4nnCUJT5MeUjPddh4lyYzo
821/XufuwSfut+2X73hvnwKvBoK17jNN5VQwRxd2Rj/j6u0YdHEVgepGtwXEgonDGI7VMLhQK/U3
v4JcW4XrW20YLwXev1pCz6RWTybtC3eX4D74Z4PfJIy3Mt6b+2HGGNB1/4qRpWwBdtg5PDXt8gLm
6ItSNu+F90YExAN4gBGuhskUqo0ougwmKDzhf61udJmStM/aFs3z6FK5jU/z1Lxxq7MaDA880ssY
KJ0vKnwe0PeaWhUeJ9/EAXcOqHjRgQggUdw3LccfYmy9yellwfDOnfB/alGOY1dTr/f/MLP+zfWx
D4eX+bz8TYCClKms80jRTEkp0Io5tVcszVgOyXqHQXXVqAj1AYA4K2eOEcF0npzk2GgfTrwaOIJc
0EzUq3ubZlYxgApYBa7cYcusl/43jVBP6XEx2wWFzWJOAcPPJXFUaM8rxwg0oi6t1LqfZVKfd2ga
RuCeuuH8tWseVr2aLhNcMyDxG46f255gdiuPQRAwOorhMHfhidvojydxcJrotXbjJ8TVyl2GmHYc
b042T7wfv1x3PRtMqHU9lYANS7UA/Ry6h906Nz3sl3gMbw5xPpJl92jsMEgXdXVTKM3QLUQMgCvD
UDWu9YcrfDRFjx1H/5PqHHHzBcP416Zpjw5kQgoDklTcyzMW9B8i0RZBfE/6/s4FQalDn4al389t
6T7mPirGPsQj7Enmx+1zY8gxHJKbFmGR4E1ggqCzMOkOY8sRpupvlNcnMZM7DDC/DYR26FoDJGCR
GYsh3KHJCDJGAtlE9KrEyWYd/kzEO7mAzKBu9Qe44jbFc/ftRf/gXAEyOfmb8OBN7RIsrZgDFDa/
s64xU+1OezqIE3QZ78ze/XVlFiXDdttQs5Yi0Dxr6gQDijRFk7oMfWE5Rz2/gAApDEhElrnzHSb/
/ZdIOPgULt71cRRsrNIwPLdxcAeyD9Cr/qsfnUuY9DlcNYuur4vOZTpPQPfqvf7aLebBejNgQhGK
h93vYzSakb6Ooy8Oo7drTNXCVuF3dNeDATf25LHuczPTt7X8YRqcd8wqcMMndp09oI6C8OdROs8b
nwe6I6gCE0A3FjKUsCYd71KIAVK72PMacZgUOAx9skL0WEn00Mv2BnbFh7H2iKeIShYN+IbJfTkL
M9LZ99uCpTx4AnAFJ4mY8Ur4slCLe2AWY2eX1EFpYtXSdImXfCbsYyb9CaHtPZ3T9Zq0LvbFHHNF
2Z/Dwfd1EF2CzartZ3TkA1hNeDTuwUQRsg3+ZqhFZx7SwTi6dZasGFZLlzxyMwI/laFCKTk96TQ6
aQ5cyusuHYawzylEtP+mNbqKWveDhL7NO9+7Gd592sYlGFGip0KS/EeGQeeEoOxb+zFPcBRIlDTI
nwkDN84qungMjWeA8BlsdVt4I2JnEIV3e2NeGj/FkdsMmDiDelY9x6+yP5J96g8c4n9YlQHymVj2
O8ccRQ26fVYnD4NvHQDrXkfjDd15SByQ+Jvhc/FbJJ94+ZCxyhvgVYOHAzUO8u2PYE69Pfpl4X6y
cfqRbih2VCj+qIvb8+D2TS6B3G8aE+cIgkege57TVsiSG/ZoFn4/pPGvIOm3m0K4AFsWICfViVNM
VmEsN7lfvSVvjG9YP5MsEz16+nEJxHU0Xp1xwzF1j1qxYD6xRchRHaabzfygFPgWwV4jjf3dfjcZ
Kzam6N4id7wL99m5zs4aHBOjZwA0QQump1WjU/FxBAlSwIpNCz2VOuxhkWWxap4EHRLo/xyd2Xaj
yBJFv4i1GJLpFYFmyfI8vLBsV5tkJpnh6+/Wfe3u6rIlyIyIs88JTT2ZaY5AnIA0NVl6U0vWb1SF
UkwfEHhGciDl8NyWnkSj0NH21Nn15buTxNcly9+xqnz03WQFpeCOMtQ6MsVQy4ezLHcZDtjb8KuW
naLaEnrt8MO970V2XIgHDttjnck0GJsqiVwXbaTUPYY6tEnKPUAk1xvl0gRbQ37m3/4nSr4Xe/hJ
HdiuVFASegtbAVLT+a2cxKHflSedNi8cEoPR5Tgv4ahQ0tzJeVBufFGZJHujmBgr29pzhtQ3+OWZ
BN7suEJ/RqtLeSKEkifFAXpaiw7GT1+MJy+/K+rL+J9lKPnKcNkLZe0eiUnkmky9bZEUDJ3ifZGC
8LnSZ/jKGT9PGtqXLnd64W1HM90ZQj3FQ2ME67p8VAMUhXBPBrSSm/TPVrZcDbc9pvhWV7NhVD7q
b5j3mDPab6lNre+obJc2vEBzWX67g/PhkXnOUWFfR+E/m0tsb+y8JFjCduX7VOC/o/vx88fSNCCj
+nLdaW7z6YEABp6vNXtu1keVe1Gq8mutjdvSerb5HpNq4CiZr15d8rwXm1I9DHVyV1F+TPnUFSsK
uHsn3cZPW+rb1uYebqfdZPp7Iude0tbYtjNdPU21xiCokB7hkmZYJmVoNmPLLAvb44pAnczlhhxQ
Fl+WLyIvUUrW/6zx3bX6QNOX7eqIfZt9GYk6iaStLmYKNZn6L7E1aWzVQglKWHWjC3ZM+jSspibB
x3GVO+uyJ/X+SoLTphu9x9pfwc9Uh45YVV8xL5CujY9wae+zllBKsFZ5Pv8fT5j1q5WW16mXI+3Z
km6kJ7Z65pw1tKmS+aq3qOMQO1FOJAF0Rxm6dXosnXZfdg+Z9u2gn1WzjIbs1ZVWmPeQRZbcWm11
JLh912TuJkuqrUVvui4dTQ1nqv4SDwo8HB8ek5EHj9KohXX2dPnopJzpln1UifPeTm4VWuOfwe/u
EEIADOqY04PsYBKscVMl+qVf02zfVMiIujmSKUg/G45VthdG/J/tutOGfQoHHpkgFvVFNNpmUGUZ
edq4p4dXm1wjv17vI6VotaWfMp2ugtQwXhkdPvpj+rvY487qEZuTjhXVnvtbCt9m6JPygzNZW8S/
2mieNMNhiRRuqaC9L2+w0ch89qFRulnjQ9x0QRxT61XtVcbkSMK26MkQjqINpbqNSctcaQxHvd/1
WXkwxX9+UkYa8nHBE6gxsmsFfVQyRtN8yOLbQr5y4HVwgdX0UtLhnFIXYX6NrRsD0nbXSC7fxndu
lesEqhmurPwQm6mF0NaBKja2a+wXnak/jmhoCKD1SQ4/szYycmj1bDcOhYEa4Lth6i8PWo9VgAnw
sfbsG6MvxizO3jPbPxHrV9f1EAtN/kMRajblU54fGzqV1YtvvHsRyQQb2moWWaibWYhzCkU7pH1k
2hxQQ3UqNYRaDt7WicO8Rp/J/9qe4d7UqKCsGDknDe3tp7/cfFMDvx7DxiiYJ9LdmYIO8BE8EhkC
AcE+ZNV/LbJYg5yW1fmRnv5zMUv+w+mw+OWvU3ObFe2DajyGMR7yWbFxV3vr9OM1jV87kzQX+rmV
a8ROflo7f4BG+ypaBgMDdLhEFJ/l77ho9GE8wmqQqOD202wzuzbjh8k2v8ZaoHeW3GsWImg+Xpp2
fVPx7AU0eHteiEvr0AdY/l7roaLN/pib9qaePAp/FjyKfwrb6Lp+C5txooEaZjrFW3PHqRApyL2+
eHYbetaPo7/OQLFpXu70wQaw5MrR9P0yjslRT9Eahxh7+LiWb5MYNzGjITBL06ZhGOZ+DzqT/krf
JhGvSqFnRDaxztOi2Zya0do1eYkKoFybN5Wmw1wnJxSq51xbY7W86EI3t03l2DuxduwZs41276eu
RPy2TW0zLes7MlYcaGb7M3GQb+tWR02Mp/5R2J3aTkWZc/Z0+ngqjNbZzThigsFamNkZ6QDKqlH4
J016mO+MfNE3ajsas/cvzwsOZ0ZAm6I21MWzZutQ2Yl1s1Exp01WcAJlXWWHXexCupW8XHzdebxR
7M8KbREPtx7vtERjlsnDPE4UHpxWbER4ptQtjr3bJAePBRNxMNrdcOhXPd815JYe83YWh1jL6xe/
6zBPLJNSVOy9lNvYrezDuBhlaJPY8j3dyzj6pXHXMRT7njK/OnZdygzRtkTBt7f8Cn8aP5Jm+q1k
1344GYuNAAuWyg2WHAgPoL6uqBqS9sFv3I433y1MGVhlo+0ZL3rH1S00eJ0MiMpoavuHXeYmmfWV
vq4bN9b9UK21fqxsfwKTF91xcNPqYOpzeqMyXHnniMQ7NU4zQIq3znkwvOVHGo1+K3P+l5YFUVzU
M1zg3DFANYD3k1lN70mSP7EPqb85hl5+FUbSf7OsII9yfvRgrn03qFz3z6/xushWX0IrkVLjq2jb
kDaQJYIiYXbCQlHqfCGZ0a/A8kx0UUKVt24WdzE4JyhByCFtT/FkodiDVzE5kINJ8lz+lxFKyOBl
7T/0Et2Z9YRxkKHFvnQ91aSBqTKu4k9wxvYnKQj0tlIz2elTYux6M4Mbr03i5Fw/2WVZPETNkr7k
bamHiuFglqzGFliYgXbre/xEJVmRczYwVBlNguyb18ZwRxRYUbtvZWksaGotW/0yehRLsxY4lfK7
jAkydNhKHpaeN4YiH61tubIOZYY928SAdlFjz+ahGgsynEwGutzHb1UfuweZZdmnskdEe3YQgQqv
Wf+pK2/YFaWs4k1Mj/DjVI4IWaxtnjDJm3tDlM5FyxK50YyUYW3pZvPeTWLBWK2Lf5o602+Znyzb
RQ1WlKeccAPT53NZtEglWppjB3Pd0NQdbT+74tk2ucXdtDY22pSkgamp8ZyTLBNYJtWggK+/jH6b
8wYW4J6rCdyYVoxv7KpA7adTi9i2IXfpxK1uL92DEJ524AVnn+NcMfNQGDgLa0FLt2LymPTSfjYI
p95JnVGF2bK6k6FozLvVEtlAOGgobTWcfI6Eva579TbvDbmxS+srbifrwiei/9e2jOL82E1fu1WR
I5pY5U5I0jFBw8SxL2lnEjNWLzKJpw9L043/0kEwARNlCh08lCqQhZ5G7aDlKNUL89AJ3ZnzLucp
dLWtobByiaGy/rVUkGdla+1u8bKEIW4N8e2MQ/a45K4fuPe1P2bsLmFpyO4yJHFyVKYloka3vJXC
I4uxhw0jqy46z8wCMjFHrAT1GGa6qC5Zt8hD6zleRK/vh3gE86hzRBkx5qaMjbFOFCrJ/aBodDfy
kizDtG6ZAQOp/OZOov8wm6nRN1XcyXYvOxU/WHpfv8kBpmux9A9OXMjFxVaYT7UpP1LPNZE/Wu3J
WF2fmno0zpYlE556Bt67RrPirTclyaXiynpHTXRUQLGJ0L9AuVPmePaPbwh9ay5DzJvPoDioptT6
D2oBvMxJ1X4c5n8xg3NcDgnsGo18H2Zel2/7jGCTgFgzFc4TL9sYL9UO/5l7LFePnWeZke98N+uu
Zl3olyKJm/OSFclfU7rWM7BrCqCVVxe0gNcxbwSHoDL3tiCHD5ij/W1446cwj1ftMFVxe2vpKEEM
jGWfq7R8d416ujmsU36RnTlsi5pAGCAyVz4ULdlWDgc23BMisJkjXSSMME91OTshSEt38NoU00TX
azevrFm4tPr1XjOk74Q59tvvuF3eRnt6X4v+UOsXB8E8u2e2OP9y0e370TxAbFIJKKADsah93Ng3
pmOnfkz2We5tMtvYTgMoABadjy7XNvM6M99RLgm8HI7DgJbip09OxVABl8PF69J9qQ2Y6JoOaxJK
fa76I2uxAA4QWCd32zT4Aob4qRGN2gwgINZIuVW5cTRVD80d55qAmbzSxE1HwwM5ZQx/aBErwqYd
3Bm63Jk3NLlRauiR239A9/H57sjWDXIq1EK8oSeHfcq+3Tw/sGTKQ9Xv4OCwJAQJw+QSUspIvtiC
etD8+Fkl5ZczLEHZ5KHZpucsKW5xjhY62HLfrRmCSuFsmnI9jGsTecN0LTszdHmToDmP09S/Tau+
4WkxNpgCWDuas7ss0XsOPg5vY1zwz+VJlMk6Ca05LuEc0/24YmW0SrBLUx1iRi67dvSetHUcYKxM
Noe7M8PPsnnw+vhJTao/swXtwXYYLtaKfljZ/Fyc5JAHMj86dkZZMCTcyU39lSVQGXpioSOnZvVc
OOqEmmVfMrtutgYzrl0u5vqxcbrmLMdSfakCNL83hy9rposrk+TUja/8FNDh+AAzJYG0MUK+534v
/yiryMzBeEY7OSTY2pa1x/pEPbXp0yK5CMP+W8v+VKX5LrOrg1zc82L7V4VNBQF8X84YM7MGdq52
7xNHJn6BmZEjPqwrpEk7h2xZAMGkSSIQhUnGurMTuS1tCczdPVN0QEi1UI60HD6KrBUrXFMwp1Ps
P1tNH8KHwRRANQeshCyiUtlfcXf3gVX+fkz0zdzKq52xF3X0wiYZH7jV//N9cdSYmQRC948JinVa
OFc2kyBjuhAq3ViEGpT6IKvPIja5eqr41UpZP0oF5BepGa5SPTpQ+kFJs89wv3dfi6LdO+yjEGjq
QCjglKbMB5rZ7kXHrZWq9ZBYLZ40HfliaHd4TZCrBheYB0nAqnb3u3ZgHhgX5re/KmwgCp9XfZxx
enrTFavIK5MHgLwiFBn9XTtS+qAFOEIECRNWlL1dXpRfqX6PzIsZ6pqrBzqWbZqF00/Q8JT5xQHJ
A87IAo+LNLFL1qS4t8QBHPYLI0LJvCqOKGFvFQ0jmuu16q2og46CP1OU8YC0nXYslxUqpUV0VsvV
8isemGUN61Q+SzddYPbLp0Y33mZmMrWWdRsiS3+z/79kAkF/XSCLMjv0W/2rUc3rUCYPiTZfG7t+
yrPiWNKBk1nwKfQeL4PKX+qadQfeov9OCTKkkwDNFutPer85nYpgMZlzdujDeBIujKtucYXKAuIm
TodLWWcXvfCjRJHfxV6gW2O2TsjQ1cbWxpQoNaFXMutFLtZra3vNdp0aHBXesWiZefGpH5fWvkx2
yWC11pFCUcaNHlhrJRbAbdq9oebzoEP+UIYFkptEX5dLsehiSzSWu0VkaAgu9G5zqpmBb8bwBp65
1UtrDZqMK+meZnuME22CI9OD1pxfh47P3i4dWnG0pooHt2V+MHHMUYSdpN1Zu9ZlIN6XfjAYPGld
ulx90+A8sHwgL395G3KOFnTuIJmcqO/Vn06PHqDL6SBR3hUkqt7oIuNPTG7LQVZflrtwoTf3pMUk
iVlVOEX5DGi9SPE3N4SGJVV/QG6C7bLSndmLUzL8GiUTq55xxX4haAQEkQfK67o6cr3yw27SlleO
k1tYR9vv/02C1VaMP1CilnM5YJDr1NHRjHOXmwQqa6QsAwIsgesVU6DYtxqspfmHBy3SE4SOdgWX
ynlya38bs+Ip8AZ7j5y75UF898BN6wm0AAtQ4Fdsd2ua52nKN4TlPoD1bgWlmI6pOrOsg+PaP1oG
uq7Y4NFaJwa4hbWdTCTps7FA74eWKrcZ2DdIu9H2AQFNS/7lMjnyRoFTtg3z9FByaZgMyWs9p7dG
L8CEqnla2JD0nWk+195H3E/7kb2mgxlUSY+imsMj/8U1EvfH0O/ivsFLf8kmHjSDeSYJbCbWxLpq
sLgfXabCgplZ606vsShPtpwPuDS3XfOQTv9sP+oYkTTUPbnzL1vaaLXkhqMGbJUPUskMi3++kbxH
A22oAzImedQLyXZeGAidq6tph4NazQfqboRZtAS0cFV8dLP+2mX2ngYL9l+GsayoerbK9SI6slAr
46CUMvTW9bQ22fM4a1+689pD1uDBKqLhngXgUUuB9yXkIsRzt9O8/JFla29uAeOS3zpcTFY/hIMW
KkXpxYCCeSC19LlvLEaaA4Wiy6eeOqHBL21MdIUJYKRqWoyXbbAYAq/qEjG12LhjfAXM30JvhIlF
v8Chy7QaxsDAHVOszwI2Zsj6PTO3TQsJHDshK1N5TRJ8xJivDYwxU/47lytW8P7RsMqTpZ4FUxtq
0hCokrnLerHHdscACh5+Xa8ODjNzwDp6HQYR6aWBVqSdOq0IBj1nyPWZLvqbjujH7Xjv5MHNkC41
UP4Ju4fltBd+XxReFY7teDVZgzYW1W5Sw1Zz5VbTi6OP8NdY2V9S0Nklj3lfvjTlEKHTh32hPcaa
bkUUcZdEObgD3T3evICDgUXkbhtkWbv3Guqjsg1Wdj+V6OKYeR6TyQq11mXJNaJKxvRwaqfQzqFi
lbM8UglHQ7Hw/uOFNjDrEfsPipJAmoZGX5FWxHxQS366+XFdxFWwMjWrMXF2zPYADfWBbNYKCD+F
KSv85Ze6Fj9PuitiXHioPsaabokd3+O1f0205S8T/Y8+N7wcRuDlaBWwmQNafdzdcWWXBYDlgerl
09P1ty5Wp8wsXvCdnQ26WDmdx+ZOo7NTVRlya8952Mry4Nn0N3Ldyuo/Ca6MTnGintmlWbObNYjX
+J8Up8rvNi0KYA14dBc73S/Ox9ktN2XcX+LlH1+PN2fY5WlNrspgo6IDQ8eoUmDNaOUS6WgPpQkr
N1BzWuHqHBRtY11EWdmG95FzLtcdjRytlkB1YB0978vNxb9NM7Obl+dkSQ+i7qI4ZVOR8dIyE1m0
K+mzG5eKrySjtb5b6ozu20eWKouvYlGUQPbOlw6Gi8TfWaLZaQtsulaGacMaPWwB/M0bjUtaYffQ
JwFgxkyzOVbpEnnKop0wvhrQGA/zX8LthxIWZva5E/ULsZTB1CVR14MlUokKpqUL8QTaVL34Dj1X
7iewIRYxHsr0g5GgZOnN29T4dFtrI+kwuuFHphXmYu8kFv8XNTfyUifodHylysfLidvB4H7UPRcw
jKcAtyQuQwAFOnFPT45x8Z7nMYUYOqHkd2jMYyNAAg33CGR6X86hXe5upd5Nt645PPEk7eqlRgzi
vUT0ZGrIEDE+9bxgXTXw5hnXavCem2raunbx1fPTtPf8Aaq8LvnNYH082u3Uc8PRbR4No//p2iW0
UXsga/DO+5uJB1H07Vn3XyuoT91hHUm+c1oaRqZrwtKPad2F7nKR4mipnV2nYXvv7CRQb7ex8IUV
1vyaTvuOLSY1o6yxMC6uPe94B4FC6KVXXELFuLd56bLWD+1y3hs8Evxqlalt56H95xpch377JIxx
36WSdrBFbsHP2X5U8t3v8wfCSAItc66zP3G5SMCRGSG8rHbS7SOZTgd45wqvWZz1u5ZShGlLuJAX
OWFNYf56555ppPLDxFa4slmx6Go7qNFvj5bZqlM6ce2nqrX9fcYKtTIGs5GFyNDvFgZ/3/tpdEI+
gQVhze/luT9H+fIqG+2BZZM7a3WOEzy+N75pxHDa+vA427/gVzePZGUQTS1yFxZINGtornm5aYQN
NluEy4JTluCBnv3WI95XQs+xt7Q7arK9Mc+4ETliaMDmfrvM35YDfN7zhJv/4uJqiH+O/JqrcmMw
XmmW91L8Spwsuh6H95utvJZafWk778ikg/HappQH0/rnF1Vg9lT0nIlT83TPGJmmd4OqIXWeEXoD
QkuheIt97LK80KQRTh9LN9928rh0ctv4tx6KfC1cTFCn9j4LiN8K97URDG1+WEgYxfjMrRHLjb1Z
6TBNF8ArtsIFkd7objlu/vL+3bt/zGQ1BwFl3fcKXrB8NmmQEozeNfY10tijLH8yBfBTsW/VLw0h
beCe9QNMyK9zdxMT1r1O7AR3tQmTOBwanMZ82sa4c4onYe7KQkVFWocVF5fyi5PCE5Vy/tXr0agf
DeFsG0YjBhU2YwKPhgFam6/k1ZrOHa5nkXwMIxDANRvesKct9Z1u5thfQyiWyvrpcZFI9XzfgTiD
Qee0feP0K62/eN1NkurPe5/VT65OXvpGk4OCpkLT9CJl6Z+rzQ7UFHZOv/EcclziP4MKxcvhYp6T
/mtinTr/2Aw/q45So6IqkSFxVo+JkR4kZ7PLtod+bsK0yzoKHnVgmlltFHVH2o6nfuK4Ss1/A4V/
04udM83pfijHo9bLKyDsfhLWQ7Jmf32mLsm0fC5cmdk4IX7VJs9XNgb6PG6nDuWuTUlRof9sxg11
Q4ZmQjXq6BGwKbkZaOsVfEKtrc8z2HXVpzt9LB4Gx7hmqUQnYgPxWm1ZyXoYfB8Cr3izC/G0DuIw
6AL/m7eFSZ9BO6q3pi1OhJGcY88IpxyXqGxpYJot25uDcbUwfkDgFizDZK853u2qvrlxeta98mlM
1TfKQtSvr8UqnpPVNzf1sqxboZK7y2jMg/XuKhfDxhn6rTMSqNYur814IvD4wNJrPC7r0U8ldrmZ
IyDe5yZdgAPrW1fAa3zTFeuwtcZ9W5uFopUJoUCqwyywMW3rMpTtsZPWbtKsi1/aJ/CUwEu8C8Z9
uNP8W8O5VaXO91Dp7zVf38ZMWLci1B9TjCSUWv9k9HM0TUgqRus7AbAWW20wa2/cvn5IywITb18d
heb85y7EGwrYxFqunxjz9xqFXuJZG7MdMS31dhrZNdCFPuIXn0kYcUSLWXQynIjJmjyqFgAC4jLq
K3OXdePPUGpr2PcmBgCquFIYL5lsLlqhoYKV+3Fxd3aZrxtSj14IVIgaueyqhAdQA1YdFPFjlfVU
Wd11ymxg3g5GopWvtr8+pITplIJdF2LZZIjvgXDmG/jvIQEtD6Tnw1oNu16lFO7LO3L7tl3areF2
1xVDxVrwv02MB6WPfB7TvGO0TEaFZb5BJe88H9TD+liz5qnNcyYNzhoSnLgdevM9dxDYcT4SlPDr
q3w/WOIThL3d5Nb8ZGrM6OjU25xPYcGTzBzTFsduOt3hFGs5eP5KuUBMiHfgzwQDaGKXfen6NWN+
IXjXK+tZrdnOSR8z+pi6+6ywd0vZY3i4pw4exh4El1F6xagnk2zvmc8d3wwrBEJkNu5LZkvJR8JW
XWQMsheI9+iw2VmCsq0OWufDjk9SnWd+wzl2b4z7N7PSb1CUQbWk23gyo25Qt7uKyYDw7Nbi0YCY
yEbts9dktMr+WJLHJQ0LxhNmdqDvNWmFGyyc5X/VkB18KFjTrVhh722wBOytlFp50ZuTL7TITB/a
6ZTDoBdHq/vPxuXFmAQbznDUEM8i1Dy+UVR09Z+f248+PVjKtcv8sPbUi9M9xxYzZ2TA1CNHidwX
GOTHKSfiB2WXELTIYO2JBp0Ht3AtLX2X0vCMAy4lbjLwqUirjmslscE9VNlHgjKU9RiI4y1Zlfi6
bgtmtGYRm5Ykknh5r82fof+o4pPLxGNkAsnP3981ZCDzwf29NyfNdEu8w2zcknq6xrRQJT+dquKz
4bQ/2Xxepqd2/pJmBMXLX8SA0n7v/F9/2ml+XwY50MLwTx8xFZJzXWnFlmgse8lujTFHY5kyQmfC
pdfh4DuH0ZWbmqOO5Gb7y8r0XeMB9teoYKVMItSeo609V9OK+QF00lKsoocf7120tzUaPabDXf6U
eDxzSJMStrszqXRS9QytS6YpqdT7KYPutpLzOMRR4mqI40s0pPU1TrNjc88LTdHZaS89v9+3tR0N
DJfKCV8adMl6t8S1IjD9KapKiIWYJrYbtY1pvi1EvbSOsVsa53VppzSY5i0koEYyl80z2M9PjrA2
xiIOuV88qLYh6gZ/ZF3eh6UpfjjytvjLm0c0XN6rxrl0VRyCs70VYvh2XeOiM2bpEuyN2rq+WEXL
SEG5j365HNkTTihem4WcCh8aEGTjtqGxND/ZYNLfGclWrcOmy5MP/tRAAr72jznWQU3NdimaW4YU
l5ULNxsxM0BZm8yhq/WtayUpBE2uPHcE2EVXmyrvsTPaS688wsvEoVug+vBTSdTvik6DdmhZH1kF
H8rR3vW2upbecEqlvlGjt3M1bUNYzRdw91HiUXUG/dW0KWjvCLhkqdRsWsG0FrtW4tTV8+ta8WY1
FZ13ZloXRli7aiwJMPO23j2OKmv2VsYY33aWI6xYeP+JxMCCXIN9mj0errGpB/Cv4XOEqs2s5ZgX
5kub2Ak1G07zpaD04BKbCgQUUOLOH64GLkhNy855LQg6tD+lowVFMm9NN4sWvdo0UvtJcxENXfU+
L/Uh9+LnpOFwue8BK5n+kYFwNRrzUy8LApiaq9mMD/wahNUx4hq0OfQEhA/FeeQzlQUtfLXr5Avi
gdpsPvVFfSQ9aZcWbkJHr75oxk8i99/KOQnptcJZegedGXIuQFl6hzrfZsAZyB7DG1UozqE4z+5g
t/9AtMvZHmM4o/os1bgbVpoULd3XJAfhrAf+a/MBAaVi5Fc7xYyfxzn3HJbE2bZPZdI/DCkiGZzu
j/CrOJjT/tAPsGa2OBuy2bU1DW+epwxlSVcgUWRjdkTmGWZoVh1DlQExYsh504Tx061sfSYNoSSv
oDb9bmcvLAHQvbNbmd/lWLygcuLDFxCpYssd+XyXmgwHw4UYyD8na8jAVO0KDezVedK7lsrcfezr
oqc3M7e5mW01mWyhco9IgJ/YwH4nB+Vj9tf3AqU3In5qu5bENjAHOK2OuRerrLbK0OIQKIo7ooMT
U8VL5vaEBEBnbHofbN1nWtCl2GemtjnICqPIaGekZmBnFflZxRlnBy2/6+GJc9W2RhxKxHzBXfCh
iCJEtWNY6iKKOpe6p6xwrEOPyiKK5F+pq23VI/ILqOPc/uCW2aRaj8nWRwabzrItsXpMBX4lEM3J
Sb9NYw5a3XyAPnluC+0MMjtGM2ZfXMD7RlbvvWHdXHx9IeLDghXXYG5AQdMb1V/SIgFMxW2dpiFI
ePosqzvGZvXqjz1mQ+ByXUlmGvWNuM9jmvb73LO+u2F+FFJ/8wcKHRdZXCsfrPweQ+TGT7yu9EXq
zMd7dbScnIki4+uyr3THP73vX6p8gnIWDB4xrlqT3EvXxJ3pE9sVbxCJyBXK9yP/bAJAgkRNrzPx
Wwh5vLTcQR6xNK6VvGgNphY92do1MYsZ4VT6kh5XE7wbPx3Rj/DiG1dvPjWDOsFwtI958Om7enLt
6q58y43sqq3xEDIo2LWDuNaZyp+G3HhfnfFYEwigV1zXTN0NohmN3NzSKH77WRramrOfPNI4SVjL
p4EzhgJkUS8uz9LQZm+xAcAsYdM4rhKXCVzJWNvj+EqBOOYVG6aKLMzXTGjwaCQQZvGmSddnS8GC
9479UE7pC2ge5ze5HMa81+eDM9P/FeWTc5+5wW8pAgbGpQqd3L9YbrFpTKwdXv0BJoGXl3qvdI6u
1L4GjSxGQDAD8twf/yGFfFpxTJiMN9FWd4eByCaRMOwye+vB5FRIaxL2VA4yVEaC+B3Ta8hsS+/v
LtAADYDAZ89g5slzOdkHc5sRj+vMnxxh+O0YoCEkMR+btvOcXJ0s/pae9m6t8jgQRLiKB8JTjg35
LUnvPei4GSGciHea2XBladqJN/inNnUR4BSbyViyoY6ViLra4Q2s9gOYYyWraFQMS3tv2TYkxpJh
9VdhM8x9bd+haMYJ6yuE/mh6HE6r57J0brlo/XhQSfy3tPUL3L0TFG53czRijH26ZfznG/9/HJ3H
lqNIFES/iHPwZivvVZLKbzhluiDxiUvg6+cyu1n0tFEJ8uWLiBudsY7meGvv3ULJw8sJzIEWvhQQ
Useakdywhr1Tp68Nm7LAd050Ah+GKNqH2XRza2/bqpfBZppgiZ9Ow86fDWW1C8eGLyMxy4I42lJv
jGdsswcV80mWrPQy/Va1Yh0VpOCrbAOoaZ/ZyTIuFHtucFc1xT6By8kfiC1eU6bCcKmS4t1N+7uL
n1OX/dJg8vEKVDpWwdyblx2KChcrNlYP3ajOPRYegpS4dSAaRuU21crTxGFnQ0uIc2cZDMkmL16n
bjrUcviT+viEgH8gxrTDbbxoeZhEg8qoyQXBgHVd/WmwFQNneJs4jTg/l6R9PyyhHnEzfg8IOsvQ
L9Z2yD+VlWCaDjsX3AWawWrsMwL/H2S2FzWolmjmYqJ72G7JssaGidcT3232rYWhN8f33VsvOgVh
egMrr1E7HdGVsOrKYyk84bAeuwlPNcMVuNIJsb8G6lkr3Dy8iA0+CFX0w8rFkZInn5M0VlaRI71s
MYmTm4mWljRhSYilGJxVl3rLCaxDEMfrtoOkwF4iqBgatHYT8QFGnbUcE1CF+AkGFrXCNncjeXSo
BzsJt4rJEuBIzlfcf9iF2pP1+i28/OjNxJjRvMXwWTTLu7eI7zr/bN39akqGJPe9yzMgnwGaY0BF
hfVMjnkrYkE9broY2Ew71V0xzMfyV2CEKyZzYzeIGABqIt4PsTbtrYi9WnDPqupAOeZLh7JUtlBZ
bWPR0upL+nJpERJj+mSe/xuhXLSDeZWkUodEv2gtoeHoc0q4jTbRVXdQQ8boUnLb0Qb/FgXp92CO
yPHhq2+TwySg8hBx9K4i/MZN/q/K3Vvh2DguuO3BM3GM4C5T45wknMyh3DH9bEi5LCfgQ2Uzn9Rg
XWALojMgyRRIEiUnquFo1inQ8YzwYSe4wemiDRaDsr0VNia5mSvpitE9TKLb8KKUyBOPXpioK8m2
ySC+4NVwjOLWVfWBPMqKYPBC6RkYKg9fDcvU+nVsAGnU0DjaFV7Dj4EeCMkeFSfMsiN2gE98VUlo
ZJ27MwxnX7JYYfPfK35MoUkYIOhhkFnN3ebVOE4WCMV647OeMsQ/wlGgR8ullbuX1E+/8f/sNRwk
QTi8mFX9VEb6n53loE3mupsMWdRjGOsXHmg5kx12XPN6rnrGHZ4X37rayQhBqOOBLSvnYhI4r9l8
Tyh9Rth/6Va/zrEo66m5d4htTD4bRP40+iPXRpEc8YtsPLYcwyjvOlutxE8YUop1Xn4UtaQCR8VI
tNM1ZSPnbeyZ2TrOfFw7yHidOz4rDdGsWlUO+zpOtF3iaSnqhGlc2qm41TFEjnCir2OfVD6nmr9r
CgJPehcCuiPpOKvSYIGQjDfZ4HJHb2581VddxS/qJvYOYeUeSBafytJf9xargIoBLIuqXaw1m4yA
P2m3WygCyE3ldETMW6PEncD34XNPNkHG8QxlCbLwgFqZrzJZPqU15g3y5Ty3v1E5LRh3VjGsOQhk
P2bi3KacNUSkPZHU4aBITpJHp9LiqxsQVAiHH2AdOwWE28b35NTvqZ1+K5XdaA5fitmRzXaZgO+K
TE8LpwYDkf9mB3M4TfA+w7IwWGetECufgK8X2QC94QIBbj0KgGEsIBkFQyAZ7sPmS50K79yMxqkE
PZmgFGgi5Ob7Sf/TsnexGZX588BPWxfe79Trh7KwDyXhLlGAVu7eTBtvC4NTR9QqHjaw2RFVLQCw
3YQjD6eFy1oBMbrkopN709aL7ZOKdOjGvBfHfEvq+x763U3NF9d50QTYDnX5WbCN0g3rn1VVIBIV
EYaqj3deHVysxn1g51eomeT8LDvfZHMZaiBRqL5kORBPdtV1ku5zHdrOmmmKIwgRsCMCG3fOxxiU
F7wtq2RijV1Wb7o7wfj2fwIcf5k0+otsvL94JFtSut3BQ8BcSEdyiIbpxuzc7RQ7+8bVtnAESv5o
2ZGqil5GCTPVTJZDCepafBgeeqHH/RyNLM7bjz6sObkU32dvEUzBTon+yexKsBcOp2Rm8KofmbRx
qIG9EdbZ7+Abx3mNmaht0UTqqiTMEuxsg4INjxtQJBCWfD7gml27E8eQSyQVWb7NDupd50jAvUHk
iS9Yd2mS/AVjentVRvPQQ4jZlez3oc0n5Nf8ZAu92EvmimXd7htj3owhBjaGqXbpEOARnmwWzHkQ
Y1C3+p2WZt4q8DO8WnWzZkwdELpt+MCuOE6kszZDhAhJZ9MC20W1hjob4cnIgjfZR/lL35fuBW5w
udcHzVg3qgzX0Efrw1gRPw4z2bEf4u6YwWDi1lME+AAiKbWtn+vPpcehnwYy4nOEBAcxM2WUYG4o
3uEB9BfXjHp2BcUsS8fZlm1oBMRB8ZHFndUcS5L531OJ1xhDRm/tQygWR08W6itITf6NfWf5+2oS
YKi4aOEBb4x9Z4MoChgsVJ+q13EwvVdsNO0O+U6HMFNny8ZtNdjsuHJydA9n6dsVW0B2DmLtDZaz
S5LxZ5rs5JBzhV6MRebUC183B3b3jcEUHADYztmeppPLua3w/Kruf5KpR0tjEqmHE9rWTtV48m0H
v6PAubvC9Yrshm1sHXTVr974MN+U4eP5YoLGLTQsvZIh1LUmwUJSiyAfIwofQMTzTk5BrkmhYJ77
s/gXteV4LPQZDgJYB9pR+1GSbF1j4Pb2QWPVe4yCAehaOWwaVbPv7Qj8qdKYlmqKjL1f2s2qgY6c
YxRme5Qks/+3w/lswMJcw6wAn9m7goMyzaBV2fyP/BI0SQ1yQYcyTwQf4FwcIuUtLH24Q6nbdIfC
TXXUxxw2HC+bs53pcPIqJ15QC2qS+e3iVaY3OaqroPaB+yjTdAZTtJZEy4ANDK8VGH2wa0v0oZJA
pKtebJWKm5zs1XAF+aN1eLxw245ourrH8C+hVBEPQjPFtpMfWMiIa2BAQhJJWt9IRwExMMIZOybH
5qGFo3ftE+Xs2oH0qWen3hleTrqpVScujt1g2CNrCnCaM1Yr0/wjSqyU9Zf/XTh1fE2CTF6qycbz
1OdAXeE88zg3zZ2E7vRWDO4rduBhnQ+ZttY4x5auF37HPWbNie//ojcDb292ebxgosNjxZdzDWwE
uiYO7KVDuHrtSUI9PeiIRUbizZXKYK6TCN69kZylDTl+OSjhXbTK6d80redM6WXlfnGZbXnbMxJI
lIdlascYsp3eZAeqzGTb+iz4uevT/eB0xj21I+uZRETMPFiLZRkA2cJBK5zvvHvpAVvykQyyZvty
IkDyHDX1MWKwxdYzYREnJcGVWepiNdkveoJQlrNac/g4ubmB+mvloyxBIeYsSrq6AAuhLy3rs+ai
pzn6KuGXxfKzIWVEGpsBwjBueXob+W/z2hNIdceES/kBpYZ4/+yromq1+KiLvZ52q0iM+KtfxvGo
czstgcx4cPw+PMQ4K2TX1P/l7DrZvHvzHd4LVrwsD5ZoPuPsOmBNhF8TMj4ZK94lmw5pX7GLqjK4
v8G7C2RMwjsr/XpZ+80pknR0EImAC+nY9q/o41MX4LjXWxGsoJUsvarbifRdUe6gsD4k2B4ZGM6t
V76kvTw27j1nCT9VX0ZzHLjKgExZSBR8Ig2crf2PDOTvqJwP0bEpql+9PLhFRbO14NEL+JICGwvZ
WG14KSQmYwNVmkl2CtSt4PASfnpSCaJtC0Y4cggtFmQbePn8qYYzAEU8MxE0/nWAbYeLO4sdmIwS
e3gqYwYghJ/2XkbMnPDhBu1tiq86AQinST/i4ddkfmTeYW1rP0CD5XxIkwbPqICawKp/8IJNyx06
MNo1Qa5Fiwzs6X+Zdyc9h0PCx1LbsUUnjzxgJe/HhdYNX6FmMCiSFKq0VYei6SZv0McXKWKG3Z81
567xrzXdClj7zYg0TJPTOY13uJqPcKVZDvEmIYneOxxnMnnSgZqm4VuVfOMugAFZgmnFbggkyi/u
uVD3OJ4tsvYiMQ7zKtVOwHni1JWGsRpt7K4dDxPbUxulwLYdyXY8PGU+JQ9jheTntPkhCF12pvw0
GKoWcUnKJrtB7MalFPRrK8JHhu5iIQwExXH2OumoceYFC+IyjsoD+uO6rk9WdItqkLVAysrB2KNl
smHH4C3yfaCoCeLiOFU3ovtxe7UVqpZq93HvPVNyA4gFg1wJ7KEqjraFB6Qr7fuMOsvwZVVddRmb
iU0igJUef2zR/BQDtFThMmFMWJhvXf7Vhs9D+8TdZsff8ETDIFjeVWyflUbcjw6eVuxIqaxY6+49
Dpdc9KA19HULulhAGTMiXra1sWwLea1a9v/lncA3t3K10LKR4xbYvPbOoT5LSmCKRoBoOw1+j06N
iDc+JTYdnTAPR+JDNTYCP6guOZmJiGk5cNRtnKJrnP0pkMKiBmT0p+NFzPuvKf2X50jX44Yb72jq
t1DZSyGMFbIYoYfE59GtiLlN7Q+b6FUIFsuq+CGPAbIfL9fQJZWcP2fNyTPzgznbb2dvZitOTjvb
Sha5Y6y7sD21RXC3g5lg9se3i95t0Cgv0nmuyT2yGodJ8QrT4GB6oGx0v1s7Mv9XG5hOCF8j0KXD
J3g2bq/m3oCRXxPws0j9LUML5jL9suvQfyA6fk3ewFdpAl3C8da2n4nMtsT0r2NFXqpsHoVmszgT
qzSPD57lfvQJuFb8poU3vNtucvLoDAqjuTRmP1XDoncJZ55ViXwBDHJXu+Ui0j32Qe0qxypCOIE0
Jbu7tAXJufG7YjOw1UksHT/smZJ2Zl8osFoNPwh/yiOByVaEiKAhdggfV0PdEf/osTJBwznNZi03
+yPuNov1BDDEio0CDtulm3xGzIcg+ZbAC7m7cEevoaS083HX8H+DkXWr5AluHwfq2qJpheRqzDq9
Owj/1vd8gswiffYbMiFtAql9OX0Oi5LdqWNYr914AIfGapnV4ji8JHOMA7cTm/bPsvxKuTpJ1W6H
6BTbOhGFYhnbZBhDjlhLY1vGPZVuwF1FW02S6CfNeTPYhc0rojH4NlN5oWLt4KU7H9CqMr+Z37c9
+WM85spknUcNCkGxhYb4mcgAB5V/721eKkNkbor8S2u/B3WOJXeVlrxFSjPLmHmvGnfHvqapoSfh
lvuXfshOI+Bl9Gmko+ieNL6+EiXuBenGB6o11rTWrUMsxUbRL5MyWgvsky2LmPAoIq67BKwi+ynw
MXgDAUIotKrf2qIiy4bZ0iNdTfS2cbp2DeEtwOv45YE/MbPju5w3AMHacwDQOubS44PBrhJoGCOJ
R6gs5Psn1pX7kDj1Fb650S8I2TxMl5oNLpSmLNnO4mh0yHjtU9YOmrIs/NmnPLEWrFajMi4hH1B1
ZbkG6yEclp08MqK8DaRg4BniRsboLbTu1nXNsqgmhO3wBmDkZMnZ7MQKl/Qu8pX8zVCJCageuD6s
IgdO2cFD8tO6S6A9pvYlKzZd8aJYHQz4sQt5apjXyCwuRP2ZuF+l9Sy7q6DvSUzah8EZqGmSSzpO
s8ly38ehPhbZXTebdeu8FLhWKwVlyPfUcdKGpWCaTKKTn7ESi9lthxkLZQH4ki2hfmxoEwltNYda
sUj4+5qscWNUj0qCYYpzEERcSZ2q/jSG9hTjZ/QybCeh2IzGDQZj5Xj4EJ7coT/Wtb7mordKKbxB
oCI3MmhrG+8JppBNNY5nN4NdU7564Z/Gj6PyWUwT4NIE1xuWYI2NhbP65g4E3CJbRhVmln9xfTcp
n4J0sSqgiEv1o036liQa1nx3mZAMnKSPvSw44hXsMwI/o7sm+IIy8S8nwm4OlwjdFF4s1xlWwLw+
Fc9tADjfkTaaSLElyUPSP9xI3OY+J6xle+84dTehcFBC0/OAoOSyZXVY0rERwJvDH8SG1B+2fvuO
MMzmB0W92NTFr2yPkR9+QyNik/OKn2bf0NcdvdS0xsQvkBu22rDNzFOfQkkIARnyI0GwzYVz9dAE
6MRM8mgXlM6OjaeW32v7j3CWUSaEeQgfVdvUJMvLu5ln5BpQ7t3GVHLtcueK293UPwbAU62Sy0zD
Q9R4mC0WYXwy839Ocg26s0QWt7+6pl8RKknGnVv+kHtAOaPVJhn2EwdIsaGZJJT7OQsuVj0zmIu4
lTFdAAB/bpIHOQbDZQtDYirfyGrlhi0eBaRpyKfNIfvtvHWYX9mIju7JbfbT7I+L+IleEu2kurN6
NttL+h4TruD2FohLPj45xF7zox/iO9RIn28VchkXTqL+fgGm+g0ewVJVr2hf7PhnkNC6jXHM0mlG
RlUm91CuDVKyrfyuoptOPoA2oHFnzn162IfEm5fDjPfZde5d8cGFPG6w8Z7N4NVhXy4fUSGWGW3q
iIRIwzbsgK/k0wWP4cCASMcfCzKKeTDz+kxeSsQ7QWAV/JSuFtjtD46XnXVteA+CoVwFc1+OmVPf
oglt41XefrJZhY3Ro8SKbLuUHjjpR+njW3wdMCuUw/ipT9ZT361Tye+vw0kbIEf72qXRIW0Y4Zt0
aI9gR5hFryr8R/R/77U3GTzi8FP0dI26C+ErFlLtwfHfhcmg+owKg1QDIy0797gtw4lr8anuwMdg
+Y9s1pMflMtw+VqWRFsc9Wr1/bnTcYrz4PCTKLzDwFARoN1Kqs0s3Vhl2UvtPahZCkYLJo/iSbpx
JhG1JhnCPUu4+t4RH72fbIj7nRuC9tLhnCBC1g/HyTK2k1UezYwFemKQmfJXvUXrnt5tXHXQLO7W
3CTjIN1y5O5qwBUDnsYowp5SHSfneyANoyn0PShweDoG9qmafO4xmnOcngLrptGNMUwv9ES1tGo1
dyIBHsWAAjpSTOhsSMx9rTe/zFpt/2FMx1r9w+qwo9ZyOXn9F/uHcFkExP8LtHjXebEIyowJWnGb
kmPDSNMf4URO/BDnpobEITfyU1a/sbtNmOkYC1PrJ3RgWZm/9ljtbEQyyKTwq5cah14EYo6vJ01C
llypbFPNHwuYbrhqcnSXXO8J30qkmC2DMeZuE/yZ+2dkf2RbyTpjUWj2vfHVu4SM2E1KcE8hTZO1
d8xZBwQQD1pEIZclk1rlfQC/hvBQiF2wiRn7Js/a2DlwSJIJ7wFIXt/lLf8cepSGjeT55nBUmDP2
zLYELnKHTID94CmiBkDUZ6Eb2OGFf0j6U+WbZ0zTE4mCiJ7RHgBhwGuV6NEVUWKT0ZTgeP0mMqAt
4SRGOG94a9fhP6jVVbIPY/MSd3Q2ydK2Fo5uQ+hDp6r67KuOawIxiX1QkUe8NArO5iC+rZq+ya4C
X8UlBJ8wV+JhkxSEU1p+eMJ/j0r7GIbdZ5Cm4HJ0d9wLW6oFTfAVEWqiX1ZtvRQ2DeeTiWl6rmoq
gN4V7lJ04EgB0b1EOKmmcTjFI1FsP/2b4vBUJqD/EUUGaDP9LwuCv9HMf9oxBe+Y/Wlj9w8zCEfh
pLCJmS1nQ8IN0mj/gjH5N5kEbb36OPBkb3wvB0qQ/nPbtkWx5R1sRx8evX6ZM+wHEbKi1/65vvOM
AZ04zexY8rmEvGTAJ+AUMA+yr4Sxxquj5kURyuwaOQoXmX9sK/HeK6T8tszTBaZKHCS0PdhVxzSf
uLuBw86QMPAKwLhd+QbWZhc4xb+oTC5pX56spt4znnNDDU16xqEoe+96+ppl9HsiIghpA0Vod7gb
tgMnUATJxmLHiKS6M63p249q1tnON4Fbn9+CiJNW1Sem2RXUoo3WqN/asO66Y33ZZXgcybc1bMSR
mSjyiIizEVJksGxoWmgFHgaVPHt2mLNJGu8jNpmA1eKipd/KZm5auCzcTWoShjF8Mz25SjKHB9ra
FWF+bvvkOfB9Rm0Ln7u37G15NF3vOI3OFatdJ+wfmegPHfpir9nPVt6d0zBaVx4GuSJpbgK8ygoP
yZ73/aFqwXZ6IST/EloHDkTIw1RBGA09TU506L3hNTKR2Z0as6EzvESGg98zPAStvxu1/LsLSo1y
uWwdTZS2VMbWr6st+V6PTkf3Tad7KkhmCJEYNzJVl2Jy4ctADxoTI1r1WobVU/xMWXhrWXA1PV+C
xig7/GXgxFLhnqMqvKipQhRW2i7EjsGySt/a2fCj5S0nhlbsSR6esMVuY9nAKi0yDo36OwP0QhHV
io0a3ysNzcds8LGN9dmANoBN70/ZDA0RCT+SyLE4+DlCY+/8mL3DQFKuIhv0UqAqVhu83Pwakks3
FDeI/oc66O6BjZasWMLDMZOkKYAG2pXHbc3hpdqVKx70pyrS92U+PhKl5/vRbi+BYqxTJvwEMnL9
3BcxeBcKCVmp05Xhlu17yWPnZwjIcd8d2JbTF948SQZbC6gqCceNYKPgJpgBzUA/4/TcDwBkKeF5
4PYk5IeOOTirto8PIY1KEEWw1pgE+yIWiVl6zAXYrQpEssfpKGEgLzrPwM3VRayGMhx80r1lHn2I
WX00p2xvzqyvcjjEzPq2zkkQg5IgDrQrWkTsKRVUCYFPD+u9bGNUM3c35TaGU56gqtp71XSEJXUy
mt9i0onT5M6JNC+4cetdZjSw4V0nNAf3wqy33FjEmlCUtpBEZYsKMYY9w5/yC551tl5V1e3jjC1f
G4+vo4yem1L9+JhFUq14Anhw9yKPHGZ/BCi4LgQ3pKmMP4QaP316+Mo6ueTDNxTopzRmrrWtrQt+
TPXFOgr9r8TrSc3Sh6mZaosb7BB2lM012LYtH4ZjeJKRdrCjljAYDh6nASyKuGoBBHaD0WXlxZtn
DJi3225jqPFCGm/tpNVR8q1eKPprhyZ+LwB5FuOL7TUrxVjFH7kzc+o2PIwQLgnJlmO3nPAWtVdJ
D6+wGDERyUA0okexft4XY3AcQ/du9XTmgUY354HN8dRO1PrB8ONtnfyNXBcBZxN0zR6aoX2BEEBx
cc21Qp+Mm2jjc9MCSY5o6D35YUCnX3SPIxys5Xg2bPFkVs01n1CKAwbkpDiV4DXigiKllLCAk2mX
JM9RyD2b/TH7Djes1przFVc8BV06gY8NZmjep2nqO94RwCOGoxOmr1hGKEqNbz3Gria1j1Vj3aXZ
bBL/DCfibE3Wuk30N8dI8anlWxxe7104rTr4chWXEK9w9yBAz14aH9ScHUxpJjOG+WK20wJ9b1XW
HUbGtmRIzrvmqxYxdC00oQOxGGepJyWZZ5OFb8+cSxThpxHhGrnU9J2ro1ABsmroLrIov/MQNHwc
m4DtHezrtCOQ3hsYXQF8ZVHxTZL6gI+cUjqy1QxIx2qCuF8006sw8aeY8yBK0HXY2KlzN7ruK9az
J8PpH5mpWOz28ir9etv2lXeeuLQDCcP4HCceX+QBoBPfztcipbCgkNDNqfTx0ps3jl81hXawn4sF
IjkwACc9jil08NoelmU7LNPQedGthGUhcSsa0FxjmU/gwvAJbDJpRbyq/CcxYqGIc+OkLCxirGFj
jxUn3drPMFQ5NolVdGK64zXrZ+smOMhI6KvCJY+bUUT1XUGh3MKjKPZ2LBDOk6xZJ2Nqb3tCFksD
kn6xwtzMmrafQvPaTBHsJagwOmhjg8uMNB259RUJhr7ADVHX0Hc0a0ZX9LQKg6u0CMeZvfYWYqeB
DceVEn+TNrMeqCGh5ZViaf+ltSdvLQcRPNWNsFaWyvx1gR/1mGhTgySJnRFhuDrC+8Jsn7vaE+t1
AaZfo0tFOfQ8MeakhhlsREItZu/yNYgAsM37A+KtPWahMfUVbT9tuwb0kF/S0Q33ESkbDukp/s4i
JEJd66eNI7Ngpwyhnay6bFBO0+IJOJD3QbOXfrcau7rWJqCdIkyhKDBvX2sPkkQb0JaCmxGkGWUj
FUeNQLiwwH9NOW9xLJa8cZXNw4AfhTmXDY0knTM2xU/oOtUHfyeK74C+nL1Mr+inFtV5kjSTFFkQ
X2l8jU8DJPSj3uMaYZtJ4SsFMasxmr28sRa/2WA58SWTJ7VUrTH4jdUmkQkrlJQ1FmRzhD5uvERh
a6FYGhXpXgA53yHSyKXKCUurLCM+qWHddJCj2SxDBrVNNpeNFrD0FyEI8SiI7l3vFvvJx101BpnC
XWdkmzqe2rdG94xVVZcWSJVuvCVFyWIOvPjG4XJG1DSUl85JzlUHXyCRuXcYbZ/DK5zmV1HUx9Ya
0ZCLKSHCa5qHw6EjXMsTHTZvsgALngRUB+ttpx9wJzSr0qKnPAGChG+U3QvShVjBrYE1m/DJJD5h
gLZigSBj9MdAU/6hJpjK75Ktrcxc55GDr4S5oULU/BJYn1gzE1aJtj4bUhvNojAx+7qfgbyVQ7ce
g0cQ/HVUkcCgxAkaAoTHPsmO1dsRDt76rOawCIN+gtPpcx5r9qubqn1WIMt1rok4jKbCdbB0ECXw
9EmMObpNoQfP2eAtPT2/lawk+t5Ciec6OpIQq21OYwcB9FxZf0P4a7lvwOdfOhd+cLWcHMmmsuFJ
/sAUy/W72WDpY21O0WDvnwqu/G706uGorako4P/hj/IIahML3LTsakfMfW6BS8SyjQOYEbHDxMB2
NCDY37AB62NuFvk2g7uS8yOyon921lw96hk9vzziaPoSLhO0TG3EZ4v1LhS2bk5WikWlOxPNeiWY
FRbjPbagxHd+Rcm4PlBaU3EOFE2jXVO/aD4nl54rc/TSfZLC9YK80vNEYdRfqTyouOg2yM9kVw5T
7Mr53hDt6yYMNoZOGaivxQ6SHZFT456XGAtQ8aoZaxdtA/cdpBgdgLPXGWoEwUyqWvLpSKCFwYqw
o0F9G607vUWdb1/CCaNNiOgGxuQxOYuc7oT8NRIVXuU/ydxo4j0KYwYyRfNSc0/kx0ypTGlzyplG
UfXvdlJ0jzJIolWuZU9Ox1+8ynZZ02zAnq1zp7mByL82Ogtt5943fCMsF0cXOT46TCo9fCZdNqcH
yFvpFyeMOc2aIzr6pozqd+LqfJP0tRXPSvgXVgeYhvEuBdkTonhYEC1UcJrFhYwntsIcSMsWEupX
z/s6s62XEFppMTR3/OCAxPF5lPJhhZ/l8JsFVx+2VKN/mJxY5lgdvGJ6arNkx2yAjLIXrU0xp1yV
/NPnZz9FqFXwEKvB5k/6KrAymi0lftHKxlTS4NZVZOzC5leBk0sURm5eTYC5cLtTo5fgNdvkNmCW
CWsh8AgzOPbmB82ywv1AjIRNxJDFWZ33QBJge+u/AvasQz+yqe9J8yB48VY1MyqvYJcy53NkL0Ne
wTZPmk6ADVUxGG5e988abjkVp6pMbvRmexWRBspyrAqOPaoFPuZD3iFBYJLALiIVXHGaA2BemO5z
0XbP6Rxa6ukKJdrkY6KqiJB5KfcWm7okjF/YH+kYwWygrVNTLYdsV03mKaZRaeyPFsxOd+RjHxiD
IcOKZRSylusxpyTrxqtwGaVb2zN3soTKwNpPJ4vsNxXSUw6C02Uf+xRP0FxxXRfssCszQp3pF3Me
zhoy3K50T9W4O3vjZcol1w2AyjGWc+PoeOwOu4q6syb7Zw4ZxP9mh6N7oc9LP1ZEkD6JINmrKNR3
GLBLdjnB7J2o53EKeWttTcmuJwMVWawmykNpNqtE/kYV0Z1mvIBJW9gZdcWeTuSOzBLUgBCJMIvZ
25B30gyLIpzfiDSCSsBmMrKGJmQ/I3tFxGChXG9Lrigt42oQJyfREi2Jwzd6vjc2nrX5mNRC0KkS
v2Ke0JOEf3U0FiVC6kjJVjlccwGXi7B0rCMIzGOafu2HbhM1zzk/r4L7awV4ZU6lIy9vFDnpEGdl
SAsetv2tQ4dwYLLMJn8fRWRojUl7LSKEaFXCxfYQcWwbCyJQDu69g15topBLfG/j0laARjdaJNj+
Od2c1u5+NP4Bz5GXBNuGu+uNDgZ7Fes9HhgH6canjYh2bWIwhuRVqDkj7PjevoHWr7Yx/7VNLM1c
UiKO7GCL6Yo9ErPECCSgA1nYANJ1biLqoGgBtSBkEfDmdsyPoaeyk8lCU/ZfCm+ymjCxNT01X8Fw
5gR9nSKyFql4NWsmYGw/GHESWtSUc7bMa6W+MqogpuQNLt9GZy2t539c3jY69z60OdqV2ev1ewDs
V+5ut8gmCQQbBYSp0/0o6CNSqwP2jc0j8EksGA4xa0dsWdgdsWDxLzbdfzFW5UljYc9KAnr2vLHs
zP5J1h27hu7hIwTSikPBZ4aXLsjePMV+DXcyFrDPmGfbIxQwvwNt+Gmpezc5M7hWEhMcT7pO1kgV
DTtStHSDD7siIe4O6o2VLt4Cy+H9YR9lrNFdyQSrpNp3lcM+G4Wps3itpoe5myny/KfRPlluuGj7
U0+WuhUtK3D/RHqAY9qiq6p+EXwriUEAk98AGbp6FnaMmDFROMNVC/A+jFRalH/UKCMtqjdzsrah
jRfZNX5jeYzowqv1K43GuOW7Da6qbSH1Dem8janzl57/wqhyRYkbp/fzr64ul0DYFw4TQDK96w17
G359OQX71GELjiAcCgrtgl1l4m2pwXq0HiydMNxFbnvPSdKkE0xIH5586xNeyNaN9p7R1aAU0kud
7ceyP9KMgRpwyePwOLEpTqnWiVjB0ej1yGB8V6Pzo/mfw8jzOvyOFZ7jSK696WFih8iI3LoG0shE
SSoF0kT0WXFYGSNkjANJAOBO1q0NCxYvmsW2NcOEiK1oLRKNNzjOKb//yfjCCus/js5jx3kkXaJP
RIBM+q28NyWppPo3RNmk9/7p+7AXgzvA4Fa3JDLzMxEnTCKXq+OIlVEqyP5aeoGuWBMIN6edOpCj
NKsqZ9/Laik6pm90gCgrdTXfmM4wV1sD8zZYBQbGcVYjuNKhH7TXBpRb+lm3NCmqnb8Pgb9PSubW
qvbTQ0+LWBR72U9pQBpKeDAzGllpMAsmujng4bCj8dD5tAcVuzsRMPzqqgE09PgyM7GA8JfN0hFU
CTP/Ml77nv/rhQAGRdjzm+GHGaLfOq5Auv0g2J/H6jSSLllWdjsMzaxsHMKPmheZ6R+ymVaM7qMZ
9T06pXviWY/Scl5GGz2V6NAKmGIWLUre3WPRL2TJ7A2KwX6oCVfJ+ERcDGihSNxEjkYmANFqOue4
Ev4TwBf7Bohq2d6y/M3XxUUf0Buq7wkj7YBY9dQbD2nr4uBF3FLL23QBjN2vOkIOZRdUIO7QwcQO
YiMgqDqKWLeOvHqpeQor+xaionFj9zBoJkplahPeLOar1BYoJUQpCRmtjVPt3JopaC8oLsSDbu1B
oARidyfyL9Lq5wMZnSXfWkN4kZlyKsCOI3xEewH230YDBXDHrKkM130ZvHQsPR3Ox8JDoxxhuMYK
jP1Bvwaq2PiRYFNjfZjKBQ/5IRSgQkdtmZQDprT+H3kq3OrKPYxTFLTsmNToiqp97VviL8Oz4esM
lVorngdQvFuVs18k6p8zNgeM8CvXLTakyHOz0zLI7o+80EupEfPaIk5LbHIG+lOVEN2XoRZzGLLY
Kf/U4UhLxg1FwqTpbDzvS0j1EQQOpSAmVTjoV5FGl9o1941KQVR5a0v9HvAreUqH+H84l3rLCY95
rn6htt1aME4cSkXA4ER0REtseXit6eBK/9dRi7fG1XDoNWx45NEZ45kT+69iMrCEOmw9Vd+jZ0CN
PjHwPPdTxxOBZpSkouhgRnjszLz5bGt7Z9lhPutqEoxBMsTVj6HD2WaUlxovKLUqW2eiFA/kF0XI
QBzW6MHOsOstc4KPJEsOnOH8h4g6ozuWaJ9TcruJubaINMKb+0IJOCNkrBfOyu6OJj45N3bIkUNM
If2HEedrMg0Z/fczOrFNNt5IRdlAbnqYnEADG2NlxBvmtNfegJ1DeINwnB02deY9Cx1lO4OIVaTh
VgCMb/U/HWUX9hYaRGXP6m8e5dhHqzfc9LottqBS5yPvumWIhYPlbuB4jEPIJHH6L22BnQb6mxGY
66LQFkZWHMuMehcDZxCQ1Nh7tySLONoG/cIGY0NDuBrCD9/bquRle63ykqPYi8lWTy2rqOdp7Dca
40ogJ9FpzQzi2NgVKTlY9bBhB+oU0NzRV2SvtggXYwvjkAwXF40Jbeyp0OtrDFUso0xMWQeXtoJH
f6qUjbkRvLUJDbehrEHTOkSb4BAIglWZ3z2S4mpaHhP1RY2ThAHPRoArDAsbnDD4E/qhnQoiKFGf
gf0QHSIAexOloGdx8vSmXOAing0dTdxgLnWUWWrhLgJx1qaocnAiIwmyLnPL6mqqj9RNdloFag7V
LFrZFVl1MB1wxMAcZTFkbiWEId37oAwgfcz9bIduAbVka2vOj1KYhHzlR0+J2T8bzZ+ac+i6GV77
At67Txyu/UnqxziTUfCr5cFe6zEjOML4ZynG3Lf6K5PoYsFeaFZ3KnehjtoaxYfHScvYP/7X2Uw1
p5WSXtRLK8heVF/EoGjWxfLz+6A1N2lm7x0XNMOE6tqVya6c+NW+cADjePIeJfKCaSNdxqp7cXuc
BpQoMGq0cOMmgE4zZE8s283fVHyR9tZctFr809JslVreOXH4YjJN+BdB3APHnLqLdePTG8JlYeh4
GZSRX3r0MsTcOruQsigwl8sYSD6evs2I/7ii/bCLV5RF2c3khv6XlS56thxEfMoD1wfNt61oKOPS
Bimjmyserl+bdBLhZ5+DA1mx0pyeIyp4OYKiw4QrYtT1zvEVumos7R1K0qJESlmO4NHaRmTrwUSv
PFawDWjZJsKCr7lAXcRRYeiuVsrFoP0NdJeeQey6CM0kVnZkF5rDxst6koeyYeGIzihy9VWqEGFO
HON71WnA0rS0PhVxiw6QKWedZhbXdQdc3tknHhVBrfLfvEJRNqzYrZ84R5PGzajR3Ej7ZpRG96JZ
kRRyfjurHZWpCHxepJ7QrqOcwMihUZtN5jjGn3Th9GlZXR/CeEhPBPho72BslE1t294nSR4MZeoR
FWxRw62xA7bD+KWVVcuKHQde4S8IH32mcmQMF5v1o3c9bR3rqbVuitpcajJlqF1r+UFpjOwaiJi7
qmqh6Zmuhb66FPvAcMqNb9XxKokTZTVGKfV6A1G89fjwCTHxc7XJdXiAoXaHN5v8a/PUXYRKk5xy
ZHgr5H5U36AOn0md8EDrCXsbO6lPVS5YUqZDe2pbW9SbJA+tE/Y67xQDhQEDB2vEroK/0hvY8lRt
j6CF9UD00WniOtRYq7wAL13vq8XOG0hQEA2nFWlbCv6DICNZMkvfQtdn6GEpwVafALMoypnV9Bjc
qDfQDtcx9lAfOdPgTS1+xLrUrRRjpVWghKM2bk8WbLmlAE+wLIYUElLpV+vOsDhPIuiXRcu/hqJS
qeN3BzIH9+mZRL53SqzG2CC3MRa6lbonNURnqkN8nxrNTRG4DM9l43OWFRR57LYgZY7m01XLDqen
xaQcMD7GFQCT+mRVEcZWUwI0Xy3ZYn7Mc2lLTvYE2f1aeJVz62HpEjjbDBtJV3GKkwbtVZvXb6aL
43fw2nitwEBJdcwBQlMZiqSIORHrpDtpDOqN0CLseBHGr6FNy23m2AHqCxALCdB9VmncPj5U3aVU
yeWz7KRYOUXUvNvuUTofMcs/vebMV8j8oWQJ03vLrZEX3YUQsYn4NkmRPkTwADRb46bC/RrjCfUM
IoNCb24QxKl/yljO9JF0vjeWeLZ6ZMc1df2I21B81irJXNbe8zdl+iEUcuANiijM6/xDFYhNFvsO
4bk6Oy3GSmaKHyUK23KrOn6wNgqGDwpuyZ3wS3wjlkFwgmUyiRmSvxp5KK53BCAOLZw6kszugj8f
L6Y+cZNo0KzVJBR32keb3XudCTq+gm2JekSySh8iNjhmtLBDsGEd3aL203YcmCxhhQWrLEgXufGr
ZsdCaGcWG/PeWSoM0Ej6Whco+E04KSPbK2LDRv/SkOXXFN+m+2Y5mJaj+D3uCdTJoM1UHbZgHk9m
UvAflyO879YkYS36NtNbngGDq757HbsGUZWw/odiJSIWSg4YlhIpFelrHGQEv3sk8tVMgnuGh/zh
ZVuitK/lVh+uWmrMMYigCfwT4lwGm0BG68ZbQfBRI32e2u1Ba5G4YrsZ4qdXiDmOsLjHuNjXNzT1
NlJw1/qNeApZDdGTBKQU8dfxKfCyGdHWJR4Kfg9b6jg4ldlHU9+UBO7oD7PVIP4l2FyGVwcTVNxd
vXxrjMFWdNqh8bCjAHj5KQeAb6axCjkVIEI6eAYAWtXZ1xTj5SGJ6SP0KR9Q++duQjz3u569h+w+
veQPl9oMAwmwxnwe8twZ7YFR98yGVA3K0AUoCc8FVjIit+92PHrmDwrIRd4TJn7wEdop4zEcd0qv
oJWiEzMRZFx1eDT0GLozkTiQjK1r7MYUodZNA07TWYxu5CZpwVhChlT0jY7caWBCL9V1Qb4JWOCt
TFY4oDQNo5HHAoqVw+S3rZcB/HMBvCB3IWAMR4LF0Cj+BM5hypooogdnFTRYVMXqpTRuEfdugTIm
hQ3bUWxNfJVSezGpGVJziRp2Pj2qzrjWiDbsTkrzPjJejaxTznQyJ0bCQ7jKSbdqxcPyzCcgDwYr
0PkKhW4MOYFGbWKsdGPT5feuqSyXsWvlYs4hQUjGCv8rSnceJY31KzR0ZosuA7TUsfhAQBi7McsR
5GbxNhGMEtxYAMBI4I6k5KxSZVnvSoleHwxjtAUnUqwYFoE3CKaUwPyXiGJHu4Y90kymWQStsy9z
+f7c5qPBKMNrDtuVGnqkxLLP1GPzgGVQUV2skOHLX9sDwwidWdsdPaRcGqShDvWqhwvVPpaIJDzz
2wwvlnxglKb9yzbS5mxpuAoN7Nw1oABovnjKKCfOhrJzGFy6Sy34B4Qos76QYSzT7tpghUJmzMD5
E1QSADMsg3BOfoAR+eq+Jkk2YeMoQgZ/3SGTbGn4CqCNFn7NrPSq5Px68ZS0pC7xxCaopELtEMuW
sEN8O/bFUnYsuNP8HW3CPLM/HYDK9acJ7S5W9iZZowFyTS3f5zJbhsHGyqMZXrjFSC/d9G9KFQEF
wGYafRGSg2oJT1KCFY7zclqCWVt9YshwIkwWFNu4KtnDRt+o5deJjJ/0Z8a1s7FdjvE9poCf+JGi
f0/sOyGwVG2M6osDq4Qy+vY4xcUIIhFVuQ12dtoxkbSxSFhlBykA0mYV5b92fLW8ndMe2ePOcqPi
E6KMp0OIf42sXvL9oqx0+3tmYW0r+ZMZLlWPZrkynyFb3lF/iwFWUPdi1e7+RSS8yGAf40WQwR3C
6wtKAqx4gsbjHxIDLDTdrvnrsXOzeTWEGtPVRfMqDBCib0bzUzdZDZq878TgjBCXJw9WBbPuX5Pa
m1Rr1hGGwabO35KkwdTsQGdAj0jWjc+7n6fDQY7ZA0LznORdTTlQXM09noIRHUAHCVZ2+6x586sa
Z2uGvoglje4Cq0k2WE+AFxK4XKnbJEIMRvzdiBmm5vdCcG4zyXGaD2Eh2C1XJkSh6DuhLXLkTcFs
pDKqFsEL/WHsg+OuGaj0IFx4lViU0tsYrB/gh4BXca0cmUm/lQ1BIvZDyVcF2q0Bb0aocjamICI8
zKo/1ehTx/8kIYsvQHZcNorJlB33koO+oE7OaOYlWhmIYab7E07TdEFFOf56HEQs2znaR3dqui7q
gJy/B3FueECpmPNoI1LD5rvGxcgfwbXNbf80/vcWlvcR2FAaWtfcFzPFIkUXpTw/u+oCI9lN/uek
zBbI+We18ssOZy1DJumw1CCH61Xx0U5rHjDtzA+KgNOIN4kLsEhPns9nVwnF27BmXwuuekDXeMAX
tsU8GS5QRPtDCVOlIxkX5SYz7wIvadnuquZPMNHkiuQZZqMHnDciIVbHmrmyNVY8FbxYUj0jSkE+
FfJHAY5Bw1fLFJ9foIl+dJ7/XOlvbiU2nthzGfnjbyCvgsyEEOCwE31bCugcHb4BTP0XsgKVohra
2lQHCF2A4XgF7lklI6LhsNHfepN6hUufETsOq4Zhi1yV8ttIdqNxGeNDMH539UPnx0Gsio9Yqs6q
ICO6jjGtsthpJdJwKFv2lgSYpcNrA9U6tV9K+G10I0KOcT6C3Bcd8kQbiREB8uMlclN0ki+Tf8+u
DNadidcxPWnmhazrY+3fVIWYs/Csc7bVTHcDbNFC/ZNUQD7TFloOuthjlP/55M2bmDO68Ri7nwVq
+wgId3iCj2LlGhfvO1aFYyPFRtJSNlaHOe4dkeuuwFrLcQVAYM1Kli1DgBzsXrMZGp14rcNoqQMC
92j4bOhjY+HOIWKgqP/JYVHgQc0TZuNat6pYu0wHVo9nz/APjMM51t8c9ZF3X9qorpX6DoN+5rvu
ykFllpgbL7waPdIVnKqQgMOaujtbl9RTVmK++/BEUGmSTsJZP6E18MiPRw0ocnLS0nXo3isdbxy8
Q+J2RfSs2/vQ/7O6P16yrUo2drifbC4SkpLf0Fm8oIhl2mQ69I9+l/8zDQVJHt7I/Oa4515/9tVO
iHRl8EuatsqQgVz7W1kq4BIQScT7Dv1KOmyNyl8kAUzdHvzQ3XC/yCZixgf1a6qb6UGsaFvaq8BU
l/xpMm+96qwX4NTvoVfMdIHOrqcCW+U6UvKihQMAUZ1i3GFeWGcg6LzoBqU+4FDy1wNODO6aMMD+
QMhAG598yQoNnBjDgka7FGDHxStGF+vOQbCx5lhF/hegdTXcdMPPWJ5Fby6RExr2tUItNSq3QP2i
R2bV/yi1kTMESx6SqYBEQlH3KHd/2uaj849MiFudEbVDjCUC1pYADn9dA3sojoQ5snLbC2BMVkQh
xVi+13Uw65i9XGr7aDtpV2Ly92qWvuGzb4uF5W91pJiW3JILtaa/XNr2Wmfhzv0Ra+GKX3w+RY+X
3qlmldF1VwUEtGa8JxgJ9LeEAaUrnr79ZitvKoIIY9Lnl5fWY+pw7/Rt0AGItjiiNtbA7c+6vsdd
m8z1bhuwfh60fQSzpkPHp+s/Sngp5T5gsJdyGzEanQfjY0TziVLPza5FTnfax0hBjX1ZPxVeV7XY
6/6dSDSG/ssevQwM6EL+ctPP4BupXI4IPxrY9sCI3UNorkvir4NX56JAONsAC8cvP93LbtdwvUTG
j+FjQeALapsf3R5XFo4o5z2Id6pKIiXxN4GjznJQVvFR5Pi2A2ZGyKZcFGrObZpNgjk2cqjWZz99
5e669/E8lixTPnsLxQ07lVxdBew4enMVdrhPja0gOtTDNOu6wH1fLfeufSR1KWINCH9s3huf4ARV
tkR2dEymlGfr6pO3UZ7r+kluYBUhQjFeBiMnJFKM2xKJpAgeAkHpqsWsg/nl2L3QZCIWOqVMVJVu
zxozbgHCDdArlEusP0nINYlzZ/VrEnGJHSgqD76zNsx1aGgH5gibgAgLCyt72PNT9Didw0uEfVzL
P11uw9Jls4m2rwdDycmCbKl5c8TNwLAxrRUruPEhnzwH3Jl05KcwxI95xcMS8ohp7U35J/JnrA1L
hRmpQKhgO1fCqGcUxewqsEhaEiMtQ06x05nAqtgMBZRvUiIrfIiD/xe4R01dCPQChXgfAB4CJWsU
d0HtvJL51gnumrdLUB0ExbQlAenL6ssiUpD9htYl5AGBR/T+hEut2dO1F4vBP0eon5l81mEML8aG
I0OySfLV4ursKFDiJj5MgRdQay0aUPy8avqbcEibTGys5Gb0vBAQxQCABR7hPtnOb4jaya8DW4FM
fCqM3gksTPPhEOOagZtPKVwdWO4sG+QSCYvyXCAvzp9EFc4HF/sVZhYXWkew7cpiXbhfZfKL1mym
WgR3Up/sDaPAjbCWAikN/1g/o7N3GBr2dx/jIrk+TfbQGN6rDl+twlqDmqsw0WX2TCQPPZrZjl4x
xyXovPfxPwkQLVMmqSCtxXXgQ+LKMsbN0PyQEcwpzKaaOLgxvFTw+yTJM9J85dh/p8T1ApyQc8dT
AWn8m8wtchZmBeV0OpVtgAlQetQGK/nsLpqPInxU/iXusNGhl9Y2NZKkNj6k/eeovEodLkl7xIAS
pdsS6YpOuiaO+HZj8+EIA2ZkM+kN/jrf4GosJ6JxVj0bTlCPfgHRf8UJV4/qTEnJZgKr0h2z8EBN
abk7XZ5rZc2YfuOwQqOR9iW3HsgzskTLfh2lv7n37nUP21vF2svKb2ODarngkXTeKxomTXsLnQ+V
x6ccbzXLuso+edSnHvtizf81491AjDQxSTbmcumqt6C9RfQ20jwHDo5ROFjJoQdWUk5CT84aFUrf
EVkUkPmhXg/4f6VB1DSRP4J87OxPa17QxGceFv+w3AEAZwa3c1HP+Yg6tfOIeYmwrNkkmOJwLTCu
RmG2D0Auk3VtDWw1bDAFu95Y1QLd96HqcIPipSKELbvIfJW1+TIssk1kR2uQW5uIumfsbOguzYEx
6Bw5JjZIa5GqB5l8arwAPcV9iXKrsw4TzqcTOsH0oGQ1qr9tZO9B05gDb514TMVG9W6TDBjy2Syz
mOPrHusK4B8eJXsiX0EP0Hc5z76uvkrnV2HTHuv8LTbv2nvs/Nk2UGT2KfrEVKPdD+mEu3PmJivd
NDk77XVfw87IknPFjIFpWS6QcMhyOQznPKUe+YPQQZQe8WPAl7E7LKVJv2gSJ59jLuNE89f6NMRh
zoRfUsPPsEnBEAMMZzC+SNOHle5D2/7ujAFL7TLUEPdPd8bKqS9pfci7jZaeLXMtI5Uzb+20N06A
F1JqGkL74aMsGDbcQ2qHOYmoFF6ageAtkJZ1+0bg0ZjunZh99keK1ohFV30pOf9sucM93Or7TP2S
gkPUTBY5z3RzjXBjogOzCJHy0UBI02eOjpxMPbYmcthzFu7z6Gkqm7EwaczWXf9d6vcKHxlDB0N9
JDZK5xu8UwQVjnOyM6plna91TfrFTNhXj94hlJfa/mqYiNS8UyzRrfQsUf/F/a7NL16D1vygK/Ah
ukfJusa8dJU9G4w/mO5a+Q38yeqfebNwuz1IG0M54KQjV8vUV7yF9HOcU8RBKT92vDZJ4xp00LiQ
Dy8+i2oDkYOvjjMrRhMZL/Toa5RHlf4yphR35235hElPMOSKJRwewnOMZ5+wt9nI6EZq+97dpMXT
Lu+qHPjRf52A/kC9RPlXgSgEqqHkJHRqfSPEygufjbuMGK3EHOJD71L58ZDxIUZ2ecw+RbTskGMi
z7WUn9Z7MuN0mg0toU1rYsOYWmbscot1X5DatzWwYuTfqcOBcsgwlLcOESivyHmP+jc2zEHHwnkb
QRvX9g4hRNm7VrBszc65caYjhpy+ngaJtYNd9t4Ea4d6DqxxdNGUc6veteYCeQmh5IvLaTS2ML24
KO8qdOyy/yUe2wbg0lIjhl8AHaZwB5eQJP4dwLuO5rZuf8i8pGZiPsn4oNMBPWjKsnJ+gYdTtTnK
2YzXefZbe2AtBS8CzIcQTeUI5Yi5R4HRuP3IETIXwcMWWLYeXsx2+UvRV5jFU1Q5qXLSlD+l+ez4
jOFBI/sOD3jVsAON3vyMx/puVSqXwxu8nwUwlFXcPtA8iNzEZVgvK+9ujcc+ugTeU49OFYUm57FF
owK8AYqqSTojnl1xdpMFe0QFA6EirnVwge4NJhZY37GuDlHxQfDiwEsl97XGRY1bQNwy7D0mcVbr
RD14sHmReBRX3WSZX/zL1S2sFhfOU8Ce+g+7g2vKVaJtC/d3QqQ3ZGyaEHUifKqsKjSMJyUgwqL9
wA4HgAhOwMntEUbA+vERXnx41ZcLrNwga220mIRSJBl1uGrVKQyowquOWqk64oLGse86j7CE1lz5
c9tygG+Aq+Fk7gGOxIZzKa1/iEs2raXsE/ejUu41C8Wie5qMe9KTxNAW2kAKSJhxe9a4LLTHD1Xu
9Z6AvIB6EpN9iFTWshgkbEcbltonZ5vCid91PxbK4okHkM+R4SO7uLs4AHNcCQ8b3qGZHQP5KiSe
pugz8d8HvkmhZQu12/bI2JhZU8D/TowLNgSNA/YJIVFZGYSHrAjoVrL9EL5SW5tZJdu/MEaIRBwx
+6+6xxXW/SMoAWbGoxDRvK9g3kl91XOr+91TETfLfHW4YWPCxoZU20QWm9FsBqGZDBykxnD/lLOP
2SLM7+hZbHVfUuT4w+fAPeK6J7gZSskDNyWcPBxe8LZ6EK1iM0cgQnTS6Zvxw9b+7OHbhtbhS4Zo
Cr23ZizbdpNQwlShnGOtrcpHxmo8YtGfcv/WTMeUUANMvi6a3xztdbWri0ObQpNZTONnxW24Na5D
fo2tQwWKoxcvlAi27vAh4foilRH3DP++Q8KaiLe5T1H1i8aAzTM9UPBPz+Dixosmrph67Kb0o7z7
LvxT2eLI0cOj5BvTHk7progZorQ+qTUM8T0TYAQr4MZwOrNDR8EpUOXbtBT4TekLydDCLavrsCGi
dxwGWELifWQhSjbBH6IClhGp8U/Pi7jyVdbrB4UTQskvGm2QrvAkTWHEcEhgvejtIQYVGlV3Ozkk
FtMv9kAFpOISwVXFkhEc+qxMzvbwHBgNiKvukjzvgIMPdvjDfDJXcGTMIs4wdkk5nGclfsT6SfYP
TyMrDZ2FXXdLHE2j+zHw75qrdCGluexT5V3Ct/fQt3oWlnhyFBjE59lHoGI3G+fuGC/Bjc0T6S3V
4UNjcOK11qLp5BIrPLPIQzyiCDqmk63O+W27k4YNslF+mxYkxk7zuDzZ8EEN04KK8Mavipag+3JQ
hTXVj55dJWC+/tyTpdWo17xTgIMmiP6yZe8peMkJxyDcKSX8Bp4fhnCevpoy6uRPG5bwHFtfKfoK
j7QM7LC5RtXkzVWqFGpFPkC4U+U9afg+HSYKarlyq30ZHjwAsiNNYvoie2SEm8bega8YmpxkmcaZ
RLZ5LSEVsLptevx0iE+iRjtbZCzJ3cC6UkccC7JpptIl1YynS7BgWGKnzHa8vJF7SEOXb5GBs7WK
psOqgcBIs1V3W6NmN9n8Tv/I2qbXZ708xe2tvP7DnLKUsAcngoIM29OUc6PMGUXmHQEeSzlNDw8+
dIH22SPstXgWsfUt+BNe/RUbi6hs50r05ZtvyPr8/MPrzl6D0XXSZK3S6BiNa8awoY8yTaXvvta0
jqZ7hHAhAuJGz+5wZmmMSZp6tMqAmumzASapnj4SCtYGO4kS8EhY66i9Jea4sq21m0esjPh55LlT
f6vqPkX/qeVOU/RF3QfzqHj25bffZevC3EbE2KHasnC04BQJjXkDlb+P6L3fAQuNxocZnXhKkGEj
enoaNLQtoS4cWjRgdE9LVf+zXAuGfnznNR2Zn8MKq9xgoeI6rvqOc9K5+mw/e2P4dFjL+spbDGLU
hy6l8IXmAZuYOrsj3O58Bgvdxgm2o/tK3CO2wB6syVAiDwCJxeHUsc2MmezKAzVGAs0/vYTVe4Mw
yrZ1sldQ96D1RQUKX2ata1BguWjy7DssD71J38Gmk6E9UE3QvbRLLPuGkrDM9iwYj4zeyTfWGgW/
ypIeOMJYHyKbskusneaY2V9VTMtJMOXISAVHPNonZp3I7bRjEPGx2TY5cQ5flvnX0LLN5E+yWWvK
Nw32c+v9JPz/aI65YI61dJhx1TGRROwdvFNuH1TmLZp1Gyj+cufEq8sfgTqRTfAcAA7NRxxfOgY4
xL3PFY36mz9gNLuiex9ghMX51cvWTMYNilL2xD6zC3yHc5nC22Fy1xP4ybwCrt2M2Ycyef/zQ1Pu
WY7sNNwAuKrmRrau8ULPbMJQUjAivXvw1EdP1RFTgNeVvRioNHLDOXpgmpf1tPGhQC6RYvZgXFc6
ghvMIVRMoRUu0siDtYTUqtDWhsMorAyJhhr5IdthwNw00WPdEREn6RrJgLcnretbQEm2cEUNN3wS
SUnfpz4EsKF0S12AaWIcJlT7wzAEdY6+rg3vngewuoNBHnJDg/ft3GRIgrfmDfmiz8jRFI642xkt
lq9u6lwF4pzbjEBZ/YTeFINOkLwvHwFyST9kQ+NFpMmkZiz2hUWnnzQc9oU3Pgenahhwj9asy7Of
Vo+/bIeW3s6NN1Gbu5T0WwX8egUdWkFSIuEsm2P8pmf+Y1LxKH6zCZATGt0J7NFab1kuFyQcO+6S
OfzcTDCeNjYJK+DQgxAvTcV1PXAnjOKJkImFnKYiwCIvLC4f5lB+GD41WkMTHariK5g02RakNoSA
avkDmuDLbOq/nIgGoyEbibW8Uh8Ts+GychiP8ZWrCv8mNM2pJrhw3EkSMs9tZWaaINPUzt0Gbsv2
c6D6xLLHe3SxoEiiyEWBBo+OSqwo61Wth5vCFYAMJZZTb4e2g5gXaX8TZbSIo7fUm7ynxtGD3lmn
9t+Q3gNmybG8SgZgJr1omb/lCdy7vF0LNV0KQyydtLxYuFldkrgQipIsaj/zKjvrg88BIj9hK0Hi
Rg4TSxvJHktWEKXCIIEXpm85ZluD2bGM04Xpmmjx2y/DIw+aaezFLzmF836VSwB3OPmEZ3MePJQ+
wo7NMwfyJizKR9iejNh/87px54fm0iYlYiEwcwievJzSXgsAE0WfHuOuBPVLkLo7h629Cm266/25
29lrJF5baf/huT3VnLAaUpQR0SIJZPOgTfAMKNoGqyWx1R0lLVeTZu/LBu07wh6NqX1pZvwcEo8R
1ie4aQ5s5mgiE/tEktdetrUQtaLk3SRM+vFTnor+wxfRjTShmWo2qBW8guVbh6ObUQ4kTpOSTkWg
0JMNYPT61vKqvS21HWi6lTaKixzzo2+O21RyKRbWzZSgLgfzjswfDUBNUYpOgRWlXf764b1vEFQm
FU7gcTFoYs9Q2C+qm9/7R3JTrVcs/4CPXMOoXbU12ezS4WZ16uhLcLUVLlokiiXkmVNSS2kRp2vu
B99ewwr9lap+dBqDuo/zrnJ+cM1+D3hOYvbhtc94LOjbeZpxI2eRMwuLel1OtV/uVdcWjzsDplzK
N90mk8scDwPoGjHBU9y/QnJOV+E6pH1mjaoR5OejJc63ajesDI52xXTcue52WL2MpZsmG7+Rp5x8
5CpCRlJgZ+lJmEUeoHQ5XzIsPVaQKsJs0Gr8rDHyC9I8PXqKAWS0wiqoMGNiH0P2E27EYjxBO5v1
xS7si72pfqUBlyJuYp/UCvxee3wCPcJu/QfREiCaZif78K1EqayDw3Rc9SokohdAlBky4WTJFmxK
isZgwippLMQBmC2tMlvqKniWzFIkJ3cXf3hq+M8s+bplZ39qDLxKzile+VUHptI0o3ge9+Kd/7vp
g/EAj2+fjealEfIdQP3RaMilAVe8zsPiNpaolVlnJlV4DNPx2WrjLc/te2tnO2CbW71n/6yjw1La
b0cnWFNxKn609KAFyTplwxiK/uyE6qMUCWhSWDNA6nTyYdMcOQDXlM1ma7rNk6Q6+/A60wIpAVuu
DPEKTrMZpEBSpIIfK8M/6ncUsAkjqLHFYDAiODAbXKKg2qoPh3rQZiDrkDakVMVGUeSiHmirAyJ5
wgqlHQFD2meCvieDZWUxMiuIV0MnOCcLcQWBfUHO+BqK9Kq0fJKk9oCPWXnj2oLyaAbKv7SLyLPH
gpF288qstqGjXhL2770HeGq6OTxOBTfZhjJ89AoYS14J+hZC6BeJoxxV27xSwi5tT3A4KxsbwGrw
5TMRxjzNj5z/x9GZbbeqa0H0ixgDEBLiNe7txOnbF0Zykk3fI7qvv5P7fpq9bSO0alXNusRDCW9b
QoJSO71MBAfesZnS2MYhNXRv9dRucj1sK8+/cTBQR4BeNEzxxhu3VebvO2IEhX8JGIubLtq0oXgM
xK0boAsu3Ly84m7oO+ateVeYFK3y34Ttp6K3112zNvB7u7p7bVepkAJS0y1cSuv9sK4GkSYA6Ryz
pri1FSUyhMAMWGmmSX+9J3sF789TEfjbDBitKdkEULlTpt8RJeADgnHbsJ5YOrohPr0QSGcnbspp
2rjZ1eJFZy0/EQ+2wre1xkgtzB+VC7NX37us6ZZe4s1ie5Syuovat5bkT9oNhx6+Wpusr+qauw7O
6CbYFzZ3N3pri8Q5mLzatvg68AXwgv0iEbohmP2crcWrxCPUXP6k5WvSyDPJc0gnROWx7Uxj9UPr
C3E7y3rsUaQ9VuPN0tyZCb56kty2KXaYGMPoTZOyeGmQf5SiN0PMUO8siV7TyfwYE5FZlRF39fWM
Wi43c8MNW4KRv/GHlv4UTM/EEbfC1B+TFz7kZMut0r8PJfc1Z3kjrPzUSFyhvc/1xrwkA1CVCHJw
6YRvfSu+RhnSGtK2BDas4zSJG9w0BNoXBkI42QDdeVFxfeP6a9XWhra2m0oTXsXEGvAOzooP1Y23
Y5eeOIZm5X3XkDsBL1Aqt2zJQ7KFQYJjhmxV89FBf08oCal4VUkGWZiP+45SOLtj2SyaY8LOr+Vy
QtPXvolfLefLdpKtsiz4OJSNDOrgsgKQtvfOt37b8CALB/ssj1dWh68+eksRkw2Vf8Qhfb5AsgFM
D4tdvbUlFHKHfglB5rLlR1373Phd+rRM853VKKMcp1tRZERGiDcXU7WfOyTQYUYp7AVkCtW8iBFq
b87Nxx7QfGQKeDwCpc24gs8BQsA38DqM/3l4VU4D5yM4ChcqNDv6LDl3S3e2+fv1I19OT0ZnLh7N
Mp4z2m6SrNv3ykYfIWoL6MWZnPcIho3iy2uD+tiky+s4l2cDeKResl2k+/dJajoOelQrnwv9g4PN
QfU0FEV4UVp7P0B0HofiELohNovwaAXlsemzp8Geb3GlnQgE3IgqO8MouXKl3cgZryUtcR+ziz0b
G4Dr8Gpwnf90+9ql5mxM/t9MMeKM8yJxUzbXQLf8+jXA1OuRd8YT3+BlIv3Vs21KTUDac6KsCOxH
Tg0rvC8c1rsMZB2TOT793HkncHSbJhRaAHPMc/prBH00kzCvscMlBJv8KcEKSTzFvQ8LRulZI58p
zQ3N6dZ+Yz8FdCMheJnFIuISk6uereXVpujtRHD2N2pyvbf70OJQc08k2kkcEmPdKZjkpzAt9iVg
L1HCwOGYLuriexKQ95sx/Exk+Om28bFume38HM9N7Ya4Xlcr9DSxmUCCnvDbuKVYHtgbPNtZ+ZqF
WH2KOD2C4luRQu7fkk4ZOGAXxD/TCZ30jMhxrO57Ycnd4OJyJOw4azxZFQ0RcRVEh4zJV0+I1HYA
t1VnhIGqJgLfQ4uQ6zW3DrNyzOV2XB0jNlbGaMWrVD5vBTJKiaJXF8j9Xoa1s6UH8Bwu9id9tvQL
VJQKWWSabhruy0tQwqfuGUlMjPtNkYZt7SFkky2+Jqe5m9z2caK2YV/7lV6VgifZh5tBBicMSBcQ
1oeOopK2qSTjnwPG1AVXhCWiIInobZ31AqNWRvGiLbMfPHR4MfkABIrT6GXPi8u7ARcuaLXqFEnr
1DsrMcV+b/A06NDHRyBZncGmpJZ1xj3jp/vEN/spxEjWurzYpU8gbD23kvyxnwNQYl1O7xWEKQk9
rJT9TxxRVh+43bGzo7vM/l0UdaWJfGuYgZ2Sok/dfFmZt8W8ui3l/IL//a2P1SlQwVHRzIuR/R4r
EpMtdwyPPI0PRBLhFNxI0qGsrIcc2yB+VXyG+DecqOYd3h3JHFDM/Dxl7V3fM9PO63NSUMmOIScq
08fWIXZHrara9j25u3H+8wKPRzEWb4ub0S83FRcidieRFA9LlB7kEF+V9E6+G75NhOnLxfkXzupX
UyR4Nwu+ay3MHWuhnTNzw0hta7uImXavniqRxmdabxO+floZLl7qBoif1q2sQxxvaDCtXDslbYpy
o4DFWzj3u2kuww3cHijMTfIujXiV5bhKYfR+hcuXX0Q7L4svJdPUTSmS5WaarMckHB55H765TYye
nOS70CO8Pk/DW4fIXI8I0xXBiDnv7Nc1xzwbvTZMj7vaGrcCZKoc0sNAzpBhH0Mnnc8UoG4p5Pgo
UkwvwYSu0i24BH2b2XaYz11dvrQT9oss8A6YzEeYc1a7SXmYYW8mGIGZceKWR2MRYCMVb4xkJsdR
ehjs/OR+LpJjwV7GdVwyPHxcrR/xdzOnVsRvQZZcxsm+wLp+xJB5tQqWBkByb3S3gmhZQNY54Jgo
AC/t/Rvc/DGCIWXH0wcNkXjscQSmSXcJlbhnGn4SmtvYglVvVs6f0+JQD4uTVOVROWi8EZVhy5S9
gpVk6MQEhLstM965njAcQstI8KGTtjj7doYMO/4mbiTORYtOMcx49vyOiykWmgCjvQeipXEiitsF
gak2XU2uT15LzkjN/wLHe26Sei9NJLFog8ZrMQLHusKNVVGjmj/0CZRCj/k0E0xKWIMBSnKdiXaS
upJA5hj+wbjiwC774rax6xPX2Qc6E49hZu2jSRencux/6qkB/QwNRHwVwvmdDTCFvL8NwXsrXNkg
Xv9baPxGjIozYiYOgL4kDGjjmlV2nmcdHVVK4jzuNWuCLuHE59iz7jW0qDxHSCxd2Ptet1+mCQbu
+J30gCarZvj1/PqhJGwGlFsZ/ESF5JUk7du+o+uJzrdrhCs0rilycj1MrzYSkcu0LHVzGuPx2jTT
V09Qp/XIsksHtJM9p6fBZpCeRn0NjMSbNT7kxtlO7CYXPmvfmnEfBlShiXgMd44JamCAgCu8qXgK
VfuxOD5PXUz+brKjz1lENZDfHNeziE4qti5WkyOORhrsZv860xB1Cpc1pFHQEDwOaChOajOVek/a
m96lu1z0iC7njJKei/lE2zmYroCVD6m0HvKbmZzbAUraEaQZ6RtW5hQJPg7Cw+lMriEiQWFhlDLs
H7zaJUUEELfVkkURl9A4rZ/DtjrOOMC7EkxEBq0ORUjvutW+C3IRWLjd/9Ipw0o2ysftpIodI9OD
alvWiPCfaEK8qfL4WCrQKSXHZo9GteV/xWKY5POSRedU5j+dO94pjDbebDFwMjpsItXtPH/8iF1c
twKDLYvVsWQg0Q6oYs1FP2R0xJFDeSXX2mPTJg9Wxn+iNUwxhVe/NnVBPCSAvkaVIKk4/Gi86UK2
sEGwPExeE7xxHvY4UGlZCuycygHBmjoz7ZZUIrKFlQbbTIxInPz3i2nEPqshlQxZsKErjG+iQA9M
dGHvjJM/Fba7HAbfulZxcYmm4jAEDVPu6tnXTyL9SzvCi5FnZTQaYO53w/DgZri1xn7futW5a5Hp
BOM2SfV9ZqZ/dkpPFKY4RF/szXW005Sbs0lucaVgRe9lb902bvuXKTpa8ohREKVyX5nhPZgz8gBZ
dYB4MG+QRujjEgXfMKuW/EYkwTkE/tGmxJS1Sl9L7DVBRaR4Aqm7siF8gs/Qtk5aUQ9lxHGsrOUc
mYAirOw2GDHsjrCo2EvV5hI03pMpre8Ye4xTi2ebtYctUEJ5p9ewFr13PrOnKGHxUE3fdZu2lN3U
UEfn8SA6de6tkJ4Yaxu2WFyx/26U3X2SVWUSL0+Tq7iTFg9cP/eOoaan1TjNHW2FLCPVZpkITrcD
QkW7yyL3FTYMTW+mcHatat/qqoB3pP6El1xxe2xzj3+1guuUTvSjUz8HtGlwaRAvB7nvLIUS20/7
YMCsL4e3SjaAccVjXZIKc6pb6XNzEfPI9Xt86WP7MEnaA2esLKsPikijvbEnUCkBPd21eWQVfnRL
Bsws4jlyW1gWDGekA96dEpMS9VBsjO5rbl1VZn/HXt0f+RTtrRMv4yktk+8h7ckjt/i1jeD1hbPD
zO6tPU+UccxnMQL0D9hgB4Qvyd/3gXPbFRjiBzn+2m1wah2ejYgyG5HzE4uJtPq46GaSVNN4DwHt
yyq9y2TP5yQtQlRkpiTZlk+5b06Nz1qRngZu4KS31fDZpmoPsXpGPl/glddkqsEyN2R0iBzuZtqr
3WG4z8FPe80MerSpzmkbvFPPIJD+MG9mWX8JOPZuagNo31046BUhnsEa31qZ75eBT2EIILrpow8d
oQXLg/bNMUzzd+SmXzyHn3lbkZCssXYCRc4MCa5lIds1CjYxWdvxBXKTn2pxhdL3l47x1c/ce7/V
j3lGoSSuvxHm6g1QYswC0/QQdgbreRo/cyGd8SJzXBv9V3uErk3IDbcR31yLGZoUzpxkr5PpKTLF
R2bcN7o2vrrKEHxWJTo8Tq9onkByEvuRzOyD7u+i0f1Ki+AaL9Xei2PA+tynx8Hd2iEZgG7uCJ7I
cQDOlKA8zzthxfi/sl2oSoAmDqhSZk87ohMKgwRchYGkR+H+JkNDp6r2/ktEMh36fL1TUL1yjRb3
flxKisRyliR21ccXXIPeBtrbnY1FghM7fi1KLnO9u5CAs1z/tkDduLXZX6CHCfJd65jSFt3GE85G
Wn5zazW+3iYLl/l63XTbHYYQjfMsarG22AFhpUXOHsvhCvtwkKdrCixiq0Whn1j+pMXdpnPRebuK
MLztNyPAddzuAVeorH/PTPAa8WTuwDimN0EUzYTmhodOtw8sTb+53Z+70cBIqtgWhV2H5uQ0DyUR
zZkUtkd8csO0/xXB6fY74rAtFd83C9IxwdX+0hbZp6ayLlvMKy4tQipx8y8O8NzZE25uwbTm0FJF
QBiqYzs8dWn34bskeKyW5oXy1Ff9vWQrUHfBk82KouswLnLnHKMxJp6T/zeEzgNu8V2NBNba/SUj
kA1f9jOw+72J47sstR5Us4a5k+cgj/YhlM3ZIdZXYdEby7O2fLyr1p6R6rfCNTao6i7vvb+acjyC
DU+WPxxrQs7u1L3kvYOjg/WaRbVuO8VbR4X8whDY4mTP7pnBAeTgCGxDU2SbhNYdCKPiZGIOrMzj
TdNODgMezl4WmCca69Zhe/rmarybQYFhoAI8SPexlcOwXRqiOnVdnuKMAG6KNNyEeKO5Q+EwQyJN
KVWEsCXS/jOH5WFXw9cCTz9abY1WUJ1q4ROb8x5cne7qcflyrH7X8CN6K+P0JxssKlICdpvKY6gx
3dcAdPCmc0vrZNkhWABq42+kyBgAW4aUOJs/R39kNex2T3LoDnrSXyZF7E4UjTz+coWU/jTmNYdQ
wEcw6N+pW462tn6CYhS3BKk2jqnPpUVmRWf+b4MQdpmW8UCqHkO6vXdZecvcsQ5JhNQ6GAFbd5D/
BXOxXBdFqjcRpM2KihcKaMUQ0lpRpP9NPWvIsXooR++V4nW4BAPc6bm1YbCiClUUvt2kgbE3NBNz
u6WG5US6XHKcWwB3SUgfncD8VK5fX/Vsh/ukQuNeINRtvAaAfOCMGCPa8zIV901OnVPLWV7VHqrL
8I/OI7mtc4LNWcqeizwAppQGR2wKf2mBYVjb2Y+iLBiH+GSfsz7UhOfwhrh5jITZd0QD8ibRh3T0
xbnJGnZGsXywoVkxgSGNJ1HFDUDPQJao1hjb+Uor1hsRJUxe4sc0vDqLAoCThI9B3hNfgywrrvPu
vV3DmjWSpiUsMUTA6Y2ks65uCNdVdnMX9+HZ09E/LVJqVp19n4DvWKjuFNMlp/R+kxSshly/+zZB
yCmB352tbW3v3I6Zw4/w4dNx+RtJkKhZ/w38Df9ud/VUT3mIfoSlcAjr9sciGpZPcMYqXlDJQitZ
m8ynQESYA4u9j8ALHJ+7EIEXLBdYrHHEFqo5dRm3Xoxqt6pKbkU53xsz/lZ6vhr8vHDUz+7AG2bd
LdYrTEc0L1Q2Qvp3Dwr9OJM9u+/l2He/cswfp2RmF6Go6LBRrW9c10B8KBaslEoly0sE5Zo1uqFj
tqOxSkdkKVFayX6bf/5CUdtW8dMBF48JJa5WyTYh8kJqsgD0s52TkJ0owYAa3Z0OiygGUzPvRjfe
OKKif8XM/wEyvsRhmaKm/E1tGR1U1g84RKaz3Zr32gm4lDTFCwhx7FNh80HT6HObANLJ0gtK2ANN
Wxvh9ABV0rO0q2+3grcS17vS48kd7FqwyRzJWbptdtEY3brZ27YDZj2rvDbjDzxngjBUhIbWrbVW
iVM/fBMU9XsaITVn2TKc8g74ipNRKIGKpk9eEombtMN4Fyz9/NjGFUnYJjabzmaBJ7GndBEkTN3f
jtN88IhBNWX6YzwiQWytr8VQUCU3gfdzrIepZ70TWK5NEiHn55v9DmtGtJv4ZzzslHYfcAugajNQ
Dux9T5PKHwCyrMySCRBOHwaHrOgvoeSmnIibBHpj601vQU3od55YMXjU84yLTYQ15mJmWe+UWR7A
GHOtdPj/ENwIeUpJn3bRmn+Ndn467rmbUQJd7ccIJ1Oc3AZyGjdtX8LCq5A7DLEsw6ExFfV3PRQj
mhJ1EKN5tjUkyTLgBsmkk49UxiYfXQszgaJfrp7MJ9Rd3nQk1/FDEiENKbMx9LSqqLlpGkALnnIB
A9mPAVv2eaaNa4r51BM2BdrjgCrLCVZQ4jyKjPJKJrtnAvKkwRRZczEV3W0h2yvlPubYafd2Ftis
gwXakVJQgeuhP3Yhwe3B23oRcEg6vXz8EzGJkyir2H0CbPQUlX8tpyZANJYVAU6WgPOcv02DOTJx
ZxhRzt5QB2I4zKMCfklZPNchKa9ed5/tKsuXCRXpY/sbck7CXBfHMKHESKcYahxr+KiQ+VLh3SVT
8Nz0w884yz9El4NpOBejNn4zKUezn0NuL3RuiJ8O+XvclfYuH5S/tbIu+q8ZPX6Dxrzkmf1KEemA
Ao2V18XNmKkOZwW+R7nEzp6+bqo0Uv9dKH+4iafUeVSkqCSx3AurGjqM/VWjBVEZgO8L6+whxuqC
dbs+tqtI0JZY6gLnYZirx5FXmSfwCS/k7Dlek30AdMOkIaZ04lR1/xVwEjFH4Psc5t8gwoVZ9lOO
N5NiwzFFPaKZQ8Zsg+K1XXCrDBceOzJgWPSmw2QsOdC5UJy7DCpd4NFtluNTEh7Zk8SgMtY0GYhV
/cSK4BoX6KdPapp7BWwGaMwXSlPZPAe06ZbTagwsoHyVJ0a5Q4y13iuX/cJaNh6XN3wunIyUMo3q
iRtfSBuQgylCPRQ++wonIaxLSrZHfw2sfQCtoiJ+FnIm3NRz81c68bVW2aeTLvipRIg9i56mUlOF
V2SIfu2tS2CYpiwBWnHZ0VL2MDbhYWiicxhyoKUSNkrHMeK7DQqIKHf86B9Kkt5lj5YTA5YMpnMe
4CFZsvbiheZpmUhF+QE766r0f4sC+ImnDlNZPEj54uH9YjY8TPQ5ZA4gA5weC7U0Ttyzymd+sOMm
2k0RH2sPX9MD9ZKRqZwJJ4hFHm2Rbj0v946WjToSAi2KYvIuSAuE9qCKFtzRSqAPo//WFFgje2Jw
Y0LwDbBG72Xv3aL+6/zkYNncW2cPEX8WbXqq1K+Tyn0SmoMIiZxopQFwZNcgmZ/wVtzHqbmn4pDv
pMVEAEqB6hFeL510btMaWQw4z6ss5m0tnPuGNI+MsoPNIiXVlOC09ieZ7z0T5Ots2IwanhbH2Y78
rNI63SYjfrY6eLQzi98wG0dpqNL6IoF1kqvSoSeoFRUYpAQgx0zRxrjxA4N4xxWJNEABJtqu5Wl0
GJqG/2vgGR1G7b5pkn0Fr3uRKRvdbFPiWQwHfcfHyThaXMYBQdQHAAT8sj3HLb8PH11r5vwcow4h
LxU8XIhsoZXe1tyACDvpn2k2lEKOEUO45761E8Zuu+lfVU3N++hfVOf9pClxOAgzi15OXgv+Dthk
iRsW/jDbQRobUhpJMgWusJJ7dzZQ7Jt/qa6PtVL06nDD6e0Pz3mqESna1SaIw7vXwRuWkRvl8h1G
tBKOxYUe5j3K9WZY3Ls8NQ9pSb+hqygk53tk/MZbibXFDTlt1LqIV9F6F6duPOvKr2aVbtbLom+t
jO2Q2Ih2j8IXhNiL6M6lOU901Z1LhifiFLS0fdfz+4ujZCf1cqSM2AF1T2oz+qnh9c+5utiQh61M
bSfYF43K3ydbgDIYdjPKJiAoBmUgwpH1WdfBVZXxNgNJTd+ee6yChoCYfiqCJN/IlCWBbCmlcpZu
AokRAxay36d4TZuF0U9i6m9pUni/cG25HVw1hIRoxlJklXJPcffMzppkG9woiNeg5up9AnnDa1C9
6XGbIuKYaATawzdZ4a/UkXkeGEghN10ddOQ+ehkgctrOeFqq7AG29NuASazO9alhiTpyXdyE9rtn
WKzhow6B9cWtPrb0kSxtXXNS9vesRWG9yH9R2BF5xUWHj0nFpAsmmshlyTA8zZuMMDwhSSg7YfSr
RkKauZdjViKBkMXlU69oBZbyCvKUgovk29SMyX3/MZQRVk3+aWqzEBHh46LNdruSoDQQg7nZTEsK
Jw5He5nfTTl/St83+P2V4c9JNE/WtPsWbDcpfdYatSDbTS7NQIMGlIFlpEvQlIzC4RWEOIel/SxS
7NwoJGyJKX0AtBc0+zHv36B3YwymwEvVPf3jg3tvhGWfvBWbmDf05RkeFTxz72WaQIRoxsk7u9LG
/ScwoDldeM90C9LTfuiwFMySrSrqjc+ymEoeqsmPGNJ2GYrlht7iCce0/VS61T+caHA5cZaPFEdu
PUEWLZ7c/1L0NaaM6JJGdEFR1bbR2f8t7dQUCoGld+rn/kJx0J239L9huIbmm8+0+IlHl0XqZ7U+
MzXrL4MBkeWQqezdClSqnBEjdH7rw8/rSZl72S5b5J9y3U3YS+oZ2V8oHIYrzGTyxL0Fg2QMlosa
082ifluJyTxh/wBSwg8oWaCKLbL/319DI9FwdTKqaezkjmW95Pii08L2nAtqzrKxJnEMQkywUjK1
RrQtFHcLzlxgYVTzuDZ8EMAwEGa4Rb27zWUAX5J03fp14jssrMeRfRB8NhxcIlJvgt1MAWaxcvMz
7guOn6B+UKvoUSzI1K1c6+/6p67HdNavavivnIePiD8j7Uh7vfCqAWNiSzgGIiOo7oSPYjJHSX2W
Xf2rOnUMUlbhrv9RzP0HENVNoeEeWBY5zWG2noQdPzXolkH4llAARkxfL+JhQr/mGEfcYITKKD3u
iocyILxhsVvrm22Mb0a1y1sFu9x2/N+pbm9EEF5pObQQHRZ3PKSELzATbUJMOAyiykGrfvG1d56s
13ohdsTHhibmtF8s83BSuXtV5pvBJYOhur3M3yKVQpPivOz97OBTiqiQKJKo3ro5mzfVHh09lbs0
JygWUAdQDsO8GXLw37Zr36ZFds7D9D+Ww9QSN8+kpHHV4BLDNtiZGV7hsO9081GyiNU+q9J6jf7q
ZR+0wymJ/7HbgaYn7/Nl2Odi1uuPeaPCct+nn6FzLbG/pApMXgJvHcBP0c87e3iyeEWMdcF9ZaLs
G+pAJL8K/MtNHlJzs/x0y8p8d4ZHRfa0t7HWoypd4ZhXuI65nmhRAAoXzi1GkquzQlZnxtQtK/pv
27dfrH7F/oCqcDy+n24uvqt8OSQluCKSB0FFuoohjLnuAAt4ByaMfxVfd5PiXQDCS/CbUj08Izd5
8M/F4Y4S8NPOJIITvfXSgRGvuRcdFJQ2pH0H57dX7wkasvhvrHd7aMeN56+Yxz5Ekuj0rYtoBCDk
1w4pBpIN5VUKjj6i+WRhrWQZuylzQqSasV3K6NPxxZ0VmetSZs+aBuy1dwsAsGzux6j6FzUxq5li
wCkWMhq1Sji7RTGBIeQz/tOrs2PU8LdJ6AQ3Az0Qve73DH2I4VSE2vJegS3zu4W1T9qeDK8gZcM3
00hcmH2a5n4Zm7cox22QT/pf5nrOQco+ecV0QiuzCacTMKnoGDUhTTbWmODDbsM7D6gL/nvzRPss
ixxw3ZvG4X7WN8DDHFDyp8LnHs/olF50Ou7mylKXuelhgMb0Ucf4JVFgfvX6gBiH2ETHcnaDQiZ2
hNnoeYFRdZsgP93xpus2nQ7v3XKOwSNjKRoLkocsOEfW7W12DLkdbOzEAy1n46DFJmMs/AIKh9Y8
vPpBOW9bG9+blGq4dTts+drGn5f2+NDNOpS0HkQodmri6BUVzsDWmQ4EgXCIekF0JzqS7y039G1v
fBKJVPBBvS7+Uj+l7WnKHh1knC0I8miTzv6bBQLP4KV7tafSYzsVrHC04SOMHedWr5lqGq7MwePr
3VTxonadwF2AT6HHWaS7k8rN19SMJMdcSVjEScl3ar8eTstSmb2uu+5uHodvMwAjcDHEvFvFUkPo
xHga0MuaJ1jJfWMJzuF4PDTWaN2LyCv35PtZvoQ0dtVzCRylmZC2kTdujM+sJM3KVrPiABajO126
rnlLLQszQoEtrGPw+WACp1w+178MO/XReAVkssj2AeN2gLU8Gw1F4vi0ZnUcIBYBx6m8aK9bxPBU
oDM12RrEHakliXsvPoraeUkd4kCSRPg2TmeSbNgpaLl29ijaeyyYb6lDHqkYfADjunv2ZDai7BmF
ZdOMvElxQ7SdwjLlRMEzrwuxlUk2b6NE92BKarAOGaJ56+nxHBcS54ohc5PFPHRixVDk9NOtb3mB
5MrqZ/RGD+I7t4kg4uiMvQzhlNDKMeXaF4gxPIQdYSuo7A54GLZYVL/wg/FzicM1nFD2492Cad53
rEtoukvMT/xV+NjLHa/GyYtf0GhMFUq5/lmzV5hjauxzi7tM43b6GjkdMr+DKz5Wf06Sc0e39omx
k30yF0SCQXxjVG1JUngRK8kuxgw3frZ2+ySXX6yZu0rTUU0aiRUSwXuMws1inweK4LOBbHgd0OBW
pi9Rl5zTGQGdS6LdT+e01hiFpjtHM4GqIitAnNkbzxN8hA3OQt6WhsJV6sYtFbwNQXgIAL3U5KoK
gI05TNcwz69e0uBzMbhl4ifh6Y0M2DGNCVk+ydwjeaXRAXcYVfcZKPFVa/E3muGS1PNLVnK64VOD
kpGeKP6rt2Wk9i7GaPDP5SlhD6ZZ8OYDdzaxTGTLB3czJV6+k4Rjb2aYcKGl/hvoYsehRqEeR3YL
stEYVpJDZX2zZtdbFziKK6I7NqavMkSX7MS3U/Jr8L1257cTfAf91y9wnvslf8cesamjdOUFfi4d
jY8I3Rzu6TUPqoegH9fMGRf4IadosFPvaYxhZPCxL5E3vbFttD4iLI+RKz/jURyC9KdIon3PRUvN
6jmyqmf4dFtU7R/J27KWyFXukELej90Twy93uGQBMTpVN2Obf1ukJNuK8k2q4e4LA/8DBbXsoTdb
hXU1sfczRmzNu+EZhCsORJCLMYk+1f43j96nxrTE7n2D859hKg1vczqPeAGeYkwtlfCZhMrdXALg
qwGGTcne1OE+Ustz1gzHBRcl2TamQf8pm9dG8AltrGxaNFhWGuEAror+RJoq9MrUZzCYwSwtgNW4
N9Be97ak6ZG2UDxlGPVr/a5R4W9mQ75DwFht40xcs/SDhM/C0sr2+MGNAdEJU+WXjgXc3uH+zUPh
wVUkWNtfPUNGSsUq+PRnSz+XBTVWdosrt+hKC0pJwyABuSaEaDWi2Q1hcB/44/QyiJL6x7FRzz5V
UneShcpdq0FPeGvNPVWF1qVv5/5IsGX61BHlh72X9xR6YWWEZguOrgBJGkc1hd7B/NUJ0d8FKdi0
ReO86L2erVAtqJO3TcG4snAJniQ+Qjfoj3k/x4d6LBAwTAydm2mZIGkVjxe6CzhnmvovaFGZLAyH
B5f6EUTspQImJgtanbnFLyQjlOtd/TD6g2//FAXXqmOKMIPz4fYATfDKESmTlsMJFdsXK0HyayKG
Eht5ifhtpTL+Br76RccNgNhVw4NVedVxmYSCl00pG8aaT6uryr3Tjo/xHIhLGrrFubF8jpy6QCCG
Xd9Se+Hr7DmaHblbyuXUp8nWoJcSEuUZnuHWRk1xcNhmh6H/WlQOv0IkvRRcCz0PurF/qBC5HQL9
pdyZ6bqnNCtOl50p/bfKweizFJd2Sg8CsE2cVig6Ptmd5ELM4yQZ92pQkKBdL36X7uiS4s0ht4ZO
nBJpiXNipzJeAxZfKP/r3Tg0h9JzQKSaF8eKvwqq0bgZcs+rPPOUu/lTvjgvDimXrtLXbqTpkV23
KjGh+OGDdui7Z5fQc+tOBrpmshIRwefSlZEc5kA/ZLZ/9Ef5L1DZMw03W5slZMMdDcr3Lm+oP6db
BC/IRxPqQ2UvNJBZj8zaqHyaN3WleAaiEdBNzb7SC9QAN6TcOiwBI2c8FBl/2ERyIY2IHrDgF3LP
G+RrrmlOG4L8SDv8U0B6doMHX7Jr8q6WXI5RO/xmPX8OMjdF4762GYwrujF/rJWoVbGk64fx3ppK
+HtwfVSw69fOau6J+07S90ObAitP7koe12//mGjeagPbCDvhZ2SRYKxm58cbxhJX4N//SDuPJcmx
Y02/Co3rhg20uDZ3FqEQERmpdW5gpRpaazz9fGiasSJRsABZvWMzu9PzKMc57r+ocNjRc3BsLVqB
Hy5IMRc4Ok/LY6cZ+1bM3ujw7FXDe1cHIJEe1c6qcjCojF9Sleccbgs7chzZTgtoaFYn7iuPZZfc
Zc5ITpS+WQFUIwsd09pNtqXafxXp1uujEUasmTuZxI2f3yN0qO0gYKnk1uQ0/CZIqYIGxjE0r6Ko
2iCA8px4kjMKfz8oHOM1fdfvSpztrbZ5RqUZS2Xk4SGEcbXOi52Sti24q/5h9E3ugITt6cpg0yVy
ERHf1QA7h9yLuIBrI1FoS/+jXiFUbmPNcwir+NkdkCXtoxDdnfgHIP1rzLH2FfBh3DMQdKPoqQiC
BPBaeu3Qol7HRnBbpKMkLs1XjT84UxFir0scWAoFxSddgoHUwYdpYVwIZb9xVNwJTP+1cuKvXc5E
GgnYeboabQfpojflLQyicJ1qmm2hHLjq4pqDHx19SbiO0HFP1RBeuLejmG5n6C0IgA9NYGjbJubx
4iCZi5hln1U7fBZMpCkkjn/Yv8nAjJph2yR25L/QSBsfKd1NnX/UGq8fFCqRAa7ozkm6YuPbt3NF
gOAA+GSHMy2+6YhNe1RFzKr/SPHZSoT0UPBmlqKjVSOMYG4CQ/oekP30NrxVGuU2ka6y+qFrenTV
xGine8bN6JAh18ASjRxu9PiItMVWPNai+ZH13xMXkCKOQQF6wlazFbzhu6jZfgV7oYi2fnE/6GmB
agXO2aAAtRJAh8mNdd3zMgqy24GWWgHzgLKu2mGTJMnvTvXUBbwntcc+Eg68POi3wTOE1/soO98C
0PRiQ2e+cHxUFKXbktdhU4Oi1o4gHkcbEKpU8jtih0I6mlqs8AO08WZDBR+miQTMClVCHzWL1PYp
BBeIX3cDKPPHVNTe4ceuVNPZy9CSHS+lrN7aMghfNhsMZMq8CoYc0WOkuOvQPJAOogxoC9YpoeJ9
gQJulChFjW4qaXKVgWh28daJPO1LCVRJEsWN1QEM40/KYSVeGxpQrIcGn5yQEmSOOE+fAnUHnhtL
3sZCIqfyRrIZsQbD9uoMkZXumPf5AXjw3gs9W1dpeHE3ROKzpAxCFXclaShg7VOaXZEuHvDCCwzg
gt2wFXEKWImJ9hSQaFxsMTzt1qidjSv9Gbco+LD/QlrJDooAHCHtwWzNB8n9JmL9bDkP5kgxcDBJ
gwVEfgYu1h6obNo1LynUpOOC622/D9tvItj4jOKWh2hJgidJf8wxyapEA81mK/kWIhAu8m4D9WYL
snAt88FPzfa+aEaMlbnn1ys4YwfviJg+yf0pZmWd5JTT2fM6CfIFzTfMSPIKv1kADtBapRe8lvlf
xbZRn0ImMwkeSuce3EZdQl7lhPbyNZjSDwFVFj7q+AkWu8JDsAlBK716gY258pCglGGICu+GBkb8
XUnqo6e8Uvpy2g+wSVdtxvZ/V0S4lXL8KFMhCmGRopZ6HIoClMeNXnDTwCaYfJBsNesHDZ1bFecS
XziMPbQMV0MNXSmeQkh6VfBOG+A0HbiWtILWqX7TG8xQ3g3yT+uOT3MQbjzQBIRNRXoPKIXE3fjs
BTMqqm999NIA8JOgJgjSNbW757pRaF98rbs74LliwO0cybhB817aWoYfjC6MTD//Sy+66xptL+of
8cbDJI1eJQ3iN/RCNj5oI8w9DwKfNikWaAvYDtgbA7lWkWSDz7yIoFyhn9DHGsUBVKRfBmDLvnTn
SAhbu91W8G9L1DAaKJRQ2htNvdbgiqXujSqzZYtXkwcV+z4v4hO8Xzi43GZ3DY+tVSJyfwA54uXa
vZ85+IgUp6BHME/iYqft0+4tEK7zxHuz0pPQYz6XHCJ9wNmPIVAXaGGyJNim5Opjw4EU+/ZkDiNy
+YayAXTMp1SoeYM+usmpjl8z6H70MXfQmnDuCTdV9NFpN36jbX0sJBLRpGbbolQ07Nok3hjdXqop
BelXOaIH6KxYvNKofx98U3iyKIdRE8NJ2l+X4V0aCx8q1bnK8P5shAoOW3xLdngdImAyXHSMkBoi
DZg6BpHY0W+uuL1SL23A3jgFogugjzte1CbdL22wXtQOv3eIsXjVfHUhNRUIukq1cvQth4+1thKa
WwfVQZMv2gCzVq7vOuFO8L+BEdmko8VShyvZldQiKqG7P5JYODi0hQy3hZP3UdbRg5CGN3qr3Awx
ne3oNVeU17zMrkNYPX71pnvgO43gYOBg2UEYzWTqaMh0RuYd4p/oGGRvadNsRdkWgdwMPNdGnSED
lTZdjr5L2HxlKJeYwNJ1fAWMEsQ/unwokgkoRCG6g/8coGm8J0vvqJjGm6ugca1vpfJLzwN0oGIk
O+a2GgS7pUcV8bsH3mh/KTKJMLkSSqM1ZaSGujiXlyJFDfIqz9/F8kYGKVzTmKUubHZfXZGpHily
Wb1LAFOIwCtZ7ZTZ7EukdAGWiAI69or6BB5v44jRu9sC5IgRrI/BvVf1LXU0tB+eCuGxLSve94/i
CO7TrVLbhgmYZV9dVVL6gifJNhARcPgI9e8KO7Oq45MZP2foQ4OMgnNu0stGzs8VgNbQGKLIFvuv
tYwmAcqVaG8qwBU5nZQbrrIEGJEHNMvZZe3RIC+glbjGAT3MTNjdIVnXo+jJb4gwG+36D4SVRi2e
ULKeLNE9RCr/feYdqcquB/dKbl6xrtk2WNfX9P9KH30elq2P21tPy1ZWvo1V+a7tDqV1HOKTLBME
+1RkLOIKrz2YLpSTRQOgFZm3hwDc17jk8HgN23tYlmxetL3CYSsnHyJ/YNYDSXb3jUizAgOFEnpp
WxlXeVK9dWDtnOzDgNDZ+de1iNQgKGtgnnrcfsO6iUs47HDzT004Nq3O9vvopQ88JlESPRYjx9nI
bAHxRjXAETXp4O2KWO3ZhZqtO+kmzSkFj4ApfGM5AXvRepL07JQOsNiHOxMZCMd7pie7rZEi7Tl5
iZY/iLxunATtfaBwbo7nTkL+CPtT40ELRotUCn60QfXWw6ZcuYBVLQen2IBOO+ACiXaegyX6myAg
2S8iLoU8k/YlrgFKAXkapGfHye/wxUQSZbzoQU/ApUo7SVTl6vBN4zPKVXmn4IwLN8EbkMP8c4TZ
KeYxQcdDKh8RkEZy6cnMfJuyimPeRqhSe9ZRdPBkgJ2njkWVVr22sDjJgZgWGiiN2r8qzOiKikJE
bjY8HG5CNHi7x0D6ildn5j5rPN9S6myt39+U8muE/H3ey7ag3NS8Nlpw+TSeR5TuXgi++t0dFNRd
4n2j4IOuVnuKIQTQBEMqhrqvPGxMP6LAr++UnosaSobDbSy/45eOFQKPEFxEsLPIuK+jmacWMtgm
IC/xDVrF+8RDXAOwcyOZYD+QF/UfMB6CEg3pyPTZmiMK5ZQVb1a5E/nEU7JxNHEELkJ7SGDy5D3G
5oi4JhGGO8lGsXiWJGCh+CDnpvPIx2cXGQ4Y4B26Z7tODe0SlR6e8m4dXNN2tkO4PLr3RZBeddPc
9sXXrv2SoVVaF086NOrIsbZypoJ8pg1O/Rzuta5R/3vF6243+Neu3Oyp9+6j5AHLIWYjv/c0WB3S
W8JB6aDq95CreJ0e/fzg06pT1UPCNulwX/WaGqOi9lTp2Nfmr47yAhHne1saL21qPAM/oJkN3DKi
SYyLnkf1SSweIx1N7DjYQl3LOXnQWnkNtx16QyIIG+fBym79KLtrUO4t0LqoRV61gxfeoYZOCQDP
6cZA2hasgFxsk/GmgV6bBR1UsRE+ATpRfdfFhwwAS24AogLPJqNyIqbY9WJkFjDnqiTB4oPCNmC1
qnLn1h81SPK6dhuMBmm5cStn3Q1lQN6IPhoCJEHkEx6Don2l+guxA9Rl+wKIbasWD0X1/IepWbGa
jiIOvHPoUgxfuwb+v9q+tq64/QOqrGtWeA+to/rAO3JQHgZQ6n9UqhW0Evd8PPXueXVBFRDXfxg9
PHd8qtJ137zLypuvP/zzH//n//3fb93/uD+AhkW9myb/wNTrLsXHtfzff2r//Ef2r//38P1//2nK
siJJsinruiobmqWbMj//9uWB5hb/svRHHjdhleU5SnhF8NBgxikrxbi5L0eRZsNYlqmqkqpJmix9
DhOLaE80EAbWmrzGXvwIDGgDjH7t7ag1FIduW60z29gsRDXnBncWdTK4OE9aKygNOkq3zj3ye0hx
7ZLH5i4gKipraHQdJTgZawDDB2e9EHz85dOZVWTFtJhWWRQt4/OQG6Hw3bF5vdZW9RZ1vBUEKBsL
iZO39476zeVoc/OrKKKh01VnFRXlc7C08HpEDGjXohhAmeZHHDxAHF1dDiLpM0NSDYm9YioYCk9X
0VR1YaBBka3LLVjDbccSxvfBBtTtQ74Z1gDzgbvtu/fLYZeiTlZRLPSc+ySP9gKoW4b0TMfBLr45
w9fLcebm8Hx00zlsXL/WEiBfdB+r4r6AX8ib4XKMcdGnm+I8hvp5nRI4YSHdjxRwRbc3HAyxVa4j
f7YD+lju/nIsaW4HngcbB3x2tntJrVHAJlh06jbCqrT1O3XVbNWduPI32tIRn4+GTq0K2kDXtcl+
Hwy5qeCL4zd+TZvTsdWtu8UPI9/gRr4Od+b28uhmV8uULA1ZFlMT5cngNEWSLXgI6Qj5ODhhQyaW
rvXBsi+HkcYV+WXFzuKMu/NsEr2+tZoKXMG6P6LG+gaHcIPFJXs93CQ2gu+bYGGLzC/bWcTJRBpl
LwB65PtRbvMXYzfskUCyyxPVk42/GG32cJ0FG1Po2fBEaCCChwTPunduXPeIppdcIDuylImthVkc
f34WpqQyE7WZF62BEiKwuabg94SU+5qC3UHbAi2GWbnW98EeipSdLxyEheCK+Dl4a1G0GQbg6eif
hPssVTaYPJh71N6S+yjNZCS9TXRXC6CdRaQsZJWlDaRMPn1oZDSl17FRQWLzXLChGa79D28zZkwf
5dfd8qJK44gubFplPKtn092Gflhzs0Jn5uAckx2Cg6thDQvfDhaOx1/H7FKkSdI0BKkwU4P9g1DN
kwNgfQVqcKvtjL23M7b5N+oFN/GaW/caqsJ63MPJurIjuzxePqdz6UBTFNUSFV0XNXWSDsLegK+U
oBVVUlXRynInSFjfQGj5jTCaqBuirGh83CdhLLNRcA+uEKFHuciIeThBcG26cmHHzo5G480BZkO2
kIL9vH6l59EkhMe9rihUCE8hGFNcsFeXxzKX2TTdIHlKIvKM0wyaKSZ9QR8GuZG8w16HDPNwOcCY
qKZ74zzAJHUGuui0dFbZhfWbar5UtEZ6WgJB+qq6xsLCzB6z82DjH3O25Q1Ri4pQdLnrPVKvRhlj
2ESbdI3yF9oya+FePUUfS7t/9lp7HnSSPVPJEyiotPEanX/vqXvyjxBfr/pb5V454sm0ByX0nF5d
ntXZ78N50EkuHaC6ik2Aqx86CoeacsYOAv5aWg/XyQemzAu7ZPbSdxZumj3jaIB/q1ngBKNN/oK8
pbb376mv79AKMm/bjb6Lb7tn6GVL34wxSV3YPtPE6fOq09UM91vz2rTjPaC7DY51Ns26tbD4HVxa
ymnKjNWwHqC2oCt1369RYNuH9ymqWVdAblaAH6sb7Ou+IkW9sJhzh5B8pauaKY3Yncm2taTIRcgC
CIZ36ocDxBZvHR5xG7nOXgqJr77G1cnZLgSdm1lDIlWCHlNA5E2CxkMM/ECgIVUfqX7uaDuvvY3+
Ha2HDYD+pZM59zEyFIamm6jKmuZkvxaenlIapwzJx8gGhrjHJW6X7oTlrTozLlkGVWUYssTw1Ena
tKpUodzlURPkbWK+5Jx+SKhrZ1Xd46i4kKNnVu5TsPGPOUs4aVNLBlplrJyhCg89CKP7tIh+LCzV
bBRZ1LlX83Xj8fw5Sgd4pR8KVIJQJSlOzUF4pS+FcgIUMD7p0lbE33Al3f1GVIUdKasi5BdTn0SV
/WHwax/JJxqcLY/X+kHa+zYiIApCs6QaGHj7JtktRJ1ZPoVPqmqKsk7gX17MTZm6ftLRpfVC60Yb
q01e5JV4ZxntSymjH645avkgG2n/NrSifsSdWMcRgb69UEvF6vKfM3NrZM5FyIuWoWBqPbnZALzP
RK+BmZEjzLpSS3WvJ9YXM1Lf0FBA0BZRhLjFXhgT+mZhJsbpnWS+T6HHTXG2tRJe4H6eoAoXDZBz
76ry6zC8XR7dTAiYdaLOZcmSYRRMjkrqOFBaA7Q9waqgfxzdgxZ9D7T25e+FmRyS2hp0nNGBCg/m
F4gANImA0aBM/PeiTJZKHITGHUqY8bGLL2N463kwGuAqXY4ycxQVi50ABI/Uov516T5blcqprRSS
/Mg16dH12QHnXYggjX/oZOEV6kUyAE5LNXEB+bzwZRmJsidTYHGuRVu1lV1tN3vzBBev2uo7cY98
7OUxzW0DtreoSBSOuGuOPz8bk1k2Ul5HqB9ZZYKyVgNAQn8UAfNdDjPe9H4Zl2HxxQHIbmr6ZLd1
/AW5UNMmweTcUNcSUpt9Yxv+wtVodoXOwkx2G11LJxfH0aDq+aggICYG/ebySP66el8aymSJEiDe
mekCzyu3GAQcVBtNEmnjb+P1AU9YzFh3w/rGOEKLsO+Xaooz41NFUdSoepiiaeiTL2mvYgieBgGv
DyCqWZnZalUsvKNmQ1hcDPj9qsqt+fOG0CxXRzWFYlunqTtfSPd5Xy9kt7mrFqdHQbbVYLOb4mQY
omA6QTgq9uMJSX+l36rrkd65QWpr46ywt4pu0k1mawtfNXnmInIed3qAM8lrVa1ne3RwPm0JHapT
/SXZoKu07tbmigPwSCH6gf6duIGLkKyXSjvjvWqydz79AZNj4NTQOIWeyQ1aKDcY4Vn7DIkRpFVA
CNYLO3XmaH8KNjkMgVMXuSJT/bOkH83wTafNG4ULB25+KSXF4kUsGar1V0I7yx+wAJA7a9A1Lrcm
9XWeXHzXV8K22KL/vTK+hJt9A6z3N97H9GV+hh138VnY1uldyAfkyUb5bjk0ZPFYk+Kvl4+6NC7H
L8sFe0aVdUYmm5PlasM09CI3HGsb/t56Bcr0VxGjvMvscmEix4fiJBSFTD7E3PE4FNO6AqJ9ERuT
No8vKnaep9ta7K+odgD/FyGlD7UHHkgTHi+PcCYtaxJ9H8m0LEuBZPR5Gt1KkEMhCZhGueKSrIx6
7iq4RVOKbgWzWFq1mdzy6Vozmc8anbagarnWNPpXK32F+X55OHOfz08BJls+rXy3KLCWXCvhrl/D
IXygkbsJ1+jwwogcKDzVC4+AmUP2KeI0XXqCVsl/6feCw8ClFxNHC9XHdGFkM4mDMCob3iIny9OM
GZlOW1RjGLlE2hck32NI+98HtdTHCxfD+UX6d6hpkhyMCDpKyLVXRR88QmpVjPyPhXWa3XeqJOsy
1xz0EiazlvWp2nfo+6+bt5bkX67zh/4HTEwdIZKV9wDdxM7wDwKJs7oceXZwZ4HHP+wsb0gI2bdK
FGdrwfOecQ2BOh/+zo44CzEu5VkIVUW5wVQJAcsEtACt8djAHz7ZXh7J0hSOCeUsjJhFqWt4TGHo
vPapHTQSSswF2NTvl+PMbvCz4Uy+1V2FdnCRj0J/8RNvoFXVPlQgrC8HmatX0zf694bQxi/32Wia
YHBQWhsnrep+IF3wPUnju7xUt704HIsSblle26nqXIfu8+XQCztCm+SkEk5fISREltEdSzv9TkEz
ZGHXLcyhNklLRq2qBeVJHkHFIW3eBQppgbOUIpYGMsnlpZPW6JGwUFnnH2uz/VJL6B9dnqylgYx/
w9kyoe5bQkUlhqI/dxXqjE+1tXB85vc1SYGqg0kTbzKMzugcqTUJYdCSEeV3ras2FULhuff+O2P5
GWgyFkAlXRBZBCpEnGByeZS2AVxdycbj5UCzuVv9GWic1LNJq1IUwGuBQHUk2e3QAO/SQJp4e62z
1ga8qsvh5tfoZ7hJiouCCNFzF4BL0hwROV4p4ETiw9+LMclxjam5KoJ2JJ/kpfVP4CTdpeWZq3KT
En6OY5LgJJCXWTeOQxlUoInpd94MW8tMtynerCWKr5DH9iLysnzKsG3VIRTGD5eHubQXJ7kP877M
jxDMBTesYV3wapovTogdhl/81nyafOFNFU2z6UXTclJDyzQClcl3edSdQeh3UJeS7JhmpndMSf0Z
Zfz52UYcElgGiAmP6I2xphduvY38Xu8EO6aLnX69PHfz6ehnsMk5xujMEhJlPF5AbqGbYPn39wJM
zm/Syw4i4ozGFJB4G3Uhcu/1coj5k/tzDJOT2/hF4BsdIWoZ9ih2xQlYPaFAGsBCWS2sri+Hm99u
P8NNTm4nQpkwBcIZ0g/NDfYWuN8o+J6imn850LhvL22EyfFVusDAr5O1aUS5Wwc+ct2p263LEj1P
QDDgKCUFtUToJZa8sNPHU3sp9ORUc11OGsr0GVBf28j3pvDiY/FZIwCj2INX7C4PdGkBJwcYTWjI
6g0DDeki9XCpO+mQWO9DeqOmycLxWphUa3KF6QfNKXSTiwRcYHAEiPG6ArJ4kuLcODISVH51axjo
c0bDw+VB/tWt+WVOAdUZIi0kWVQno1TCNtX+qrGq0HFXxWkAYIDZHwZ1vMgBqqBxRtsd2OWP38H8
EBhUn2zoANunz1Y/9UzVA0Kx7naOnVAFk6mL7fodbA/4VStxAeU2u55n4SYnBAtfRTB81hPpCjgE
0k4MFWEl5iG+JMbjkOgLl5HZb+lZvMlByamQofnJ8IbW2yjxm8FNNEbgbmEBxZlCgybp3HZAa0na
L+jIQAwccBQU48VK2Qquc1fGwXtn9rhDxvBjogrXrATNkKHct160ryxv10WlLdXaiX21hStoVyoQ
LyHcZhr2QCYsVi9XTlXlPwhe8jI4EpTK3FYk8V0I5b2eyQ9802wJTS1Y2vhS1jApkdA8ahg4FE18
UyCLh53o6K/aVGtBEh/8KLxpw+ij1yPUEkA9I7wkd8mVFadfwhZhjEC+d5z4OsJlymiU3RD5+yb/
M9KQgLWQv0YO667V+nvTQJwZePcQY/EmefeVlyOb0cHtApCruu2Vjr/DoBpXBjRyuRrQfa1uBNG8
grS80zL9oRaapwb+LsysrQepxXdGpxBqorlkJ2V+NNr25EI2Wxm5s45wH1IFNLx1cYdWylqSKkxz
eP9J3T6sddtECjkJodjlw7YQPEx2+o2mNKh3qdlBTjUkM4LiIa/rl4U1H79/vxxa3TTAknDNNa3J
u6OOxQT7NpZchb8oAyz2WtQNcf2K9mW60/1rLbwfjFff2MsCggn5l8vxZ08SSGSFZVZxdZnkDFmL
/Na0qPwIkZasKie4kpPkyfWhCWHBpyeyfTne7En6GW8KIvBy+DX4WmFPCwU5xiYUhY8gWrriLIxq
ihjQukyypJQo8M8wModvNnxt4Z47+m32Gw006mb/nsEpXmAYXMqhIrGaXrlSLevKZw+reBtenrjZ
mhZtWCqsEhVzfdqrF2RZDBFxIQfdCo/xTW2zcde+QkFrvLhZB3khx85evM8DTj7RbYIOOx4DJKN7
JGsOuR3a/gnuy4Yzv1vqaMzVWDVZHxHhFj2vXxpQjofmH5bERDtquwKxXKDZ6UnaYlWFo8HCZM7t
QtkwDTpd3IPBqH6+Abf50BeJgCCJ62c3YmnappSje6csbHZ57pYDtMI0JariijZtosRqYjSexxR2
ZXlraelO7qoX2OM/kMrYZKIy8ubuqgTPa7Hlpq+shXLUbfVPg9wc8+xN172dVo3sbWErw4r2sqGi
4V9skhj8Yq5dNRoaE23/oijSE8LQW1gACx+l8VM6zU8qIDd8mUQdCNqYv84eC1KoNHqvNlyvy4cM
DRHDuBJlGd5zvLAmcw+F80CTezyq2DUGFgQKxY9WwxEsWGj7/JoUZEtWOag08tURK/x5JHWrAtPq
cloUOfIKWNL2Lw3/JMbPwuLZ+XUwn2NNLih1o3fBQGNuXe38G2mjXbn38rtrj90lcRPd+49Lz6xf
d/TngOPgz5bJqxUe434aoSCnrLIaDkqP2cDmv85BRNFkUxwvPKoyhSPiuZbV9PJgb9RwGZK71sZ1
4FC+JS/SNn38LejX54Dy52EVVupZUWpizXSMmpW7L21hXXGl4TbLbWQxL8wu29n4Jps97TADKdsm
5mpwjB3IvrcLEzj+vZ9P0+fxTDY59witRzIpX6u2/meyGfbN3nnsdyPzJLv2Ft6RM1BI2eLkm2M5
gcacOdkUEozrUBu1+9p1dEgf2psIisa38JQ3K3mFGtP7Ul9zbv7okknjMwDEqjVZLqfSI6waeCAL
RgFdU07SXYEAzfY3ZvE8zGSZssFNwzIjfevXuu1fldeRuBIfR2SEvHduFpsFc2frPNxk0dBoVMJe
pVsrV7m7aVMFFJBUd1vci4yFJLgUavz52THG6i8srTyO1qpwVzQ/rBBycykuBJn5srMvdF2i4QLa
A8Xwz1E6lyKxJwLCD07Dzt9DLNjilrxDm+c/AFT++gEhGLgOvrKybsjiZLFSYD+i5XGEtfjdUl+C
BImK6nvULXxrZ2fuLMxkkeC/WWrBrlgDc8Yl5w6v610dLeFXZjf4WZTJzNW4dBZiDaneyb6npbjK
NGnhe7sUYfLlSIWm8mu0WNZKKn8ZDUT7Nvmve8yfV2SSFhxLRj5QQwxU7T8QkpetO1l41dxT6oM3
Qp7n8mldWpjJNdJH9y7AgZEXBlSZBIfu3s5DfSHIzO3485gm75gwsurUrUeB013yJJHfYGPC0MEb
W0d4gI3tY9ixsFTSr6WeT0GnLdK2FLGzMlBvVqxr+UP3gAvjpbRX6Sau6m8N9HYUEW3rut1g8vwf
HK2FvfLXnfosW7RdFwZ4ROHfg1OhKxYr39/9zuLpI60KuJE2BRqFmSf4mcIF1kW8y1CRhLoX8Fe4
HET69ZrMPJKRkErT+S3TrnZfiCW6Isxj82ba1g4xomTj7SC9v8E4b9+6bbJt99Ye6e7CXqKPjZt9
+kU+iz1dQydHrAVaNubYfvLo+pTKMFhDUGiQtw6C0xtUep7/3nCny+YUEPIMRJTXuPWhi5H5roos
IKJbmdxCpVRzY1XocfOkRjDs3aYOnx2rDDdOi6K600UQNbTRKrII8Gg2PZp7qR6/YCJtPdRqVS8s
zuzxtShHcYtQNGOKS/cBo7ROwg5olR2qpNjLoby4MCHK7Br8jDFJEYjC16bY8YkIDvgj4CBnV/ti
65/0VX5IN/1+ac1n0ErjhvsZcJItUmxmO7fgYxEctB39j0cai0OA/RX8iewFic8t7+kH6keXBzr3
KQS3R6UFmOWvGG7TSSPHFIHbI3wbU8ZDx8z1v3SJuHBql+KMPz/LC6mB0lWtE2fIrnP3sZCRi1Ou
vODr5eHM3iPOxzP5kMid5CIWEUXr4o2DwuW82hvP9WbYxhthmVc6t0tUUQE8OjKhgMF8HhXqey0u
JECjkEra19vqUNrGDdYpbJKK9L5EO5lLrufhxp+fTSIOhLLe6FwyleZHRrunvl+YvbmTdR5g/PlZ
gKDjZd+4bEJhrx69NSSFaxcr8FV8smzENPfSQX9efBKMN/BpujsPOtkaYZ8WeVPygtOv4W2fSmDF
8lN4kncYnW+WgHNzufU82GR/cMvUKXTwUa4SxdtoNF9Woek91z0OY4Hr3bu4zlye1Nk5HXFzFFy0
EdL+eU5LJcqTuuH+7PTSrS+89ll+LSN4cznK7Nb4GWX6zVDo48j14KFf2KjAb+t1rS5kiplejgzw
G/ADQrbUjqab3bF0ZPgSjlazc/fiESuTk7tPdrE93AgfhQsMvLiR99Ga5tx/PzZNVHS0IBUO2ZSk
Q9cvTU1U4Nee/k1zTjgxX/79s7n3LMC0P+Y4We7ouNONN7VyL3wbu0XWVr0NXdvhWToe5n6/xNGZ
2xfnQSdV9gbvsjrOBhI+/YBK33YGKiSxtTB3c/tdA4cJ7dQUJUueZKggwPYqzEXmrkTbIv9RNc8B
EifYsRb5n5encSnUJDslLZsG7gzVMqF70JDPDdP24JrCIYmaTVaET5fDze14Pv4KjAS0ygFofT5X
tZ+gplo7FDItu2hPxmJhZD6AJcuqxS3zF4htl+tS54ocXPMau4wtQo3BCgErgIDwCgtb7zeVbRwu
D2r20cAL+N9BJ6PKlETyO6TJR3ZtclC3o4JFhlXPHdr88g6xx43yfjnk3JdZQwkEEDHiCHRKP89j
3AGDVCoeQ62PiOeja24b88avXy9Hmf0wn4eZXKgwOR2EQBrDrLvNsMHNFdZWtEoP6BTsllj1s2fr
bEyTnIsrWdLnY5Hbj4+Zca9VD4HjLpys2RgWG1pFogahmsn5FSq0tPOUG01lHWXMqOQvqrxQHp7b
gWNrBc0KS5NJu5+Xpu77RqxVPscxevc4qX4pHG+p/Df+mdOvL50bgLv6iCSf9qX8qgizQWEYzduw
wV1wg5/7PrhJtmi1Lt1f5jLEeazJ5k7FMA5TlJbWUXmdelAqhpPm3UbYkVOBubzf5lZHH0VnVPir
pL7J1Ily45W5Se+GNrPiXEXKfazsL4eYXZ2zEOPPzy5LasHeECVCeFW9x9fkrRLchXLp7IRR5+OC
rphc0Cd7DLB7gy6gONrxOPsC9yvKwXgLuz8yOUZWz1qowsyG40OBki1QH8Wc4ETiWMAsUEOdLcxf
LOxxBucNB/GV35/Mptpcnr3ZBTqLNRkaXEVqcAWfP+zjMTuNULBGmmz394JMNpw+YPkqN3ySUhmd
I184JXqDi2L7W2OhQYjwgsYzahzr2U4YTDeIApEwQP3SCI3rlE7O2+WhjPnxl3OqSzBeRwKUNO21
+oGiRXJGjEI/oBi/clyZrpEDFF7YBeFj6WoL+W3MkZcCThJ2kDRiqQoskNagSxwPO0f07jyciTGB
QitD11B/aNaNZC0irmdT0tlQJ9nbTWOxBCH8LzAg1nSbCrjtASeRfWb70kKimD3FOGjSOxJlWq+T
RGGiCelUpszDNEFlb1A/HEVfwr3Or93PGJNMIZu43jeSwrmqdYTmh5XoNruYYndo9idRBTUjNwuf
jtnjdTasyZb0BKks64RhpeFjZPhA5F8FY+FFMDt1wEMMPn8WdLwxnZxte830PclE5X/d45BaILCn
LUkQyOMB/WUTnoWYbEIjK5NBrZk50c4Ozp/WW/AN6y53K2FO9jGy54frftV+jfbeNv9ao0iQ3C9d
yWYXz9L5zNOvUgxrskHkBMdaEcHWNeZPH3EkP2QJbmx5+eL3zV1nRPirVNbCnWz2toSK2dgk42ZL
Pv48tRGu4n5RMe4RD4uVrbRC/OEAKmmHWfx/IMozd+QMdOAsCUE4g6bI53hNm6ro4zJIssmoREdO
9jaxtjbsaKDC+d9Tk2RKXYosM526piuT3WlIUTnqSzOnHpXD2NoIXb5lNy+k/9nb9Hmc8e57tkMb
QdRyrldcbnaI+m6wb9gEaIkDPUzv6MttkQS6nKVn+5uo0AEEA2EzFqI+R3Q1tncLPnzd3zdvmPVs
6MvA8sInWLv/V0UjX/hoz53084iTMZpVJ+Q91otr3bQOiZJdhXG7FRvVvjyyucNOq0xEsnAEghuT
T2kea3KVDAVv5KC7SmJlV5jKQiqeu36ch5hseq81o9oYb9SAJV35uhWBiWpXQvjN73+nXGLwtWbx
oSsDHfi8TKZkovhYc9PJEA5vgYNiLnB5vmaP8HmIyU7AnlRKsOxhNAXFNGWDZfu6xv8Ae2U7fl+W
u5pfoJ9DmuyDQKOFGqdcRzMNOZj2tViEDs0mCYVdbZgk+18omYrQY9tXppxY9N5XlreCYL6Rdqj3
rWM7Nbahv/JusEFZt5sjRonH8sr9enlSZ8fI3jMsQxvb35M0VdDo7IqUZauUk9U9JO7j5d8/f3zP
Aky+N4Km+pbUKRHlki3GlT2oCKqguC8rWIFuFBBRq/rO2y49jJbGNbnxgIow/z9pX7YkOW5k+ytt
/SzqEiC4jY30wCXW3JfKrHqhZW3cd4Lb19+DVE9XBJI3ON3X1GpTKbPCA4DDAbgfP0fJeYvyZ9Du
7Ailprh6vjy0FRPvDegnoZCrqHITwL/duSXfOCs3EMB6vWxiMRLBOwD3xhmiy3ytFPeMBOruqNjO
rd9BBiYVUm+rG2vpYoqK3J9mpDDRARfLgxa9wFXmct98pW/tNt/qN8Heuup8ZPoBRnYrcPYJPrdY
XYvw4uPlK8mpeTHRJxNZQ7UReowmcgvdw6jnTg1ScQOsqWAfhypcp+7atoWS7H3W1g4Hi+b4d2ZZ
R68mTmoKeibpkSaEWUtD6F40EAUUkopGuYe+qnt5LZePTh24Rx2GwMEiuaRSqdCaSQALmrbcn3xQ
EWzYneGhLLjN/OHl78B0zF/mZPesUWwrhxqzShMI/WT7KhjWMh2LOwBqHRCvwXiITGDSoy8s1k2C
OxVwaEithT5UwhmUzVzmxE/RLt/gntDvL8/j4p4AhyVDcQ0kuPJ9wI7wtmhBEu+GZnpPFepPbX3d
qWvt6wv8EbhRndiRon+ZctaQDIFLvQ9vcCe1gSV/6O/EoTMfmBe9QfDITa8s4gBU46/zGYvP/7Ar
TuxLkZnOGaNzLm5aKYViGEQr68OgfKnpil+uzacUoCvaxFALx+a31M8RNGH0+lsWf/v/WzPJ9SF6
k/doRcCNyhgfbIajLs+eKqi/XTYjvuqFKZNLNnatg0sVF0YXqo7zIe+h62ooMb0N6v4+rZvkQLOp
Rtd5t5Z6WdwIv9ZKLvZP0DRrA7ERBpP/GDV6XZeJf3lsC9hp4Y8ia4WMMtEMKUpmJCnNYsYbvrZu
ij312x/IY087Xbwn6G6Nx22B6vPcnHCbk6AcQaNbLYRsTnSlvQYuBSufCW46eo2riq+8VhsIEbkW
oKjbeDu8NkfjNriFzuNmbR8ubwOAq/GuwXNKftgAoToaOU8giV3qh6wevRhUYGEPEpe88i5P8fJO
+GVK2vFKjKQZFXehmm4Zv6bWvgseLptYPgSsXzakXV3TYlB5BQkCKzmIO6yoRmToXPlZX6kev43/
FtoVVUyRiQa7G6iaz9dRz4Yub6BC7872tZXuG0hLXR7S0qYDhxvenO//lfPCLGrmBCEYwvZXqJFm
h97aaAAKZFecreRul9YHLHXwfmKaFppZzocSdAkzhxiRv5iTnV6k294mx3paY6ZbHBDDQ0O1CeCT
MoRcHXBdRLsHDpjIOsy9vckSaDDovcMS+xqKiK+Fna6AY5biB1JWgEVZOEYB2DwfWT0AE9QxxPpK
C34OjENQbdaiv3FwWgAIMxzXYHOX0y4mGoK13MK4WBrdWYBOOlCrczlhu8sOsfhOg1IdeP1A+QFo
gHY+GlBVBD10gWq36xtbc/UMslLQ14nnrc11suuzaHyeI2h1jLHNIGE+j5/GUVVebRNiJ3kzKpvL
X+jj7Goq0QEpYXidfiS+gRyBFbYl8iLAFD8GxriLdOMvz+25CSk4q0mZJXld1a4ZPgTKj6jY6uP9
5VEsvKSQT0VLN6rOBHkzmVYt1suqQ+e4AHqTTbdP/fFFvRvdel9vUg893bu1PN3SvJ0apNI6ThC7
rUfkqxuUntUYI2NpshI9zI+b+nxUkrN0DfRRUyupXVsvAFSp0u9TklrPfa7kfk2zcROPKf3U5Xbk
22aT3LZGp2yVfnqs8gDag6YOfdgQstx5a2a7ICsbZ6gMvsfddHzu7QaNUyZhx3YKum065s39oAUE
GrJR5czgRPSJQm2XzJAjMYcEpO/5lG/SxAivzL5HU9JoTO4wJy1E/wyIbwZzYzwaSUs29dS1D5Ct
JdetWs37VC8SKCr3SLDwvmrfWg69vjSmuQNOHHqbpbp6DMFRt2m1RO+EzpyxU/DkeaigznnNp+FN
6xSVQKDIyp2xqwZ37qHfV9jh9E0d5uBbm1r1PhjCzpvUqHFbLRqhrwe5+SKrg50eF8En1maKF89V
tCdlXmxHIy62SUyR66yzUXE1bbCfRo1Vfjl3+sYOoWC5spiLkfNk40u7oNVDPWoH8cIxBk8re0cv
dmYKurPwmI5HG5W2lS0hnEO+8NnY2kB92AD7yXwult3wqJvnDFui2JNNf5t4uUsfrVsgCVwkFaoV
gx93BLVP7dHzHWHlM607geaydb6lOhTj0jWqn4/74dyEtB+0qppHZcJRQO0XLdQeuA7qZxathMTF
e8jpSKSlKq15ViKKe0jeTTvF7PdqaEJfR5luIZHsZlHxmqHBKIPUqm3luzAuD3Y3eSASWOvaXwhr
GDBkuSBOg/4VVT5uc8CriqJAftfsIDPZtsdcg8SXAQXw0nqg5YiCWHTN69LJVMMZBlCA0Nztm/ao
9tbTij+J9fvgTyffRboslRl4gUbI7aJIEAgauHpreWi26xVf9UAw72orNaXFo9JGUhvddKJWIEMe
omCE1GyChxE0W30FdNAlGjDZ+4ty2kXby8NbdK0TY5L3lqkaoL6J0Q3NFU4TJ1Gu5nGNN1VM0Ycp
PDEi+S8nHQ5bdOS6Yfu1Il+j/juhrzZfuQquWZHcdxo0qFgEeAwFEWjmhz2pIXzO7jvt5fKULdpB
dCEqATsRMKnnG74uSBoSoa5GIaHV8CPuGejbVh02r7XdLYaWX5bknmmrGrUknGBJJfwN+vD3UDFe
iV7Lmx7o7ndPs9HseT4aNHtTA8xUuKpDP7BHN3OVdsc40n07BLdc2980beqHOHh5zXdx0uyQgNn3
Svvj8qR+HCrSNmACBYcFuk0BNTv/Gokxahzy1hBzmWsvrdotDQzvsomFqIILGcF1V3w+ngrSjbqH
RBlutojUotxnuJlnoyKx7xzuEZc6+SMuaE8rJsXXPvf8c5PidDx5MUOk1h4yE9BlFfm94ZO+G7+y
veBaD6+17ej3N0LVBQWYrfWM8shl4x/9FLZ1MPsiSYx0nCYN14q4QqYc3jMMX+Joj+soLvaOvgpn
FqlQeYxA76FT2AIuA5XU8zFSqtRlzXDCD67q1jfpodlBzHaHjo21xvSPRzu224klKVhBCq0oGgAt
3cYDN4MLtc1tsIdwGZpr6VVzvZrvEDN0aWRS3GJmFGY1uArdBLDAn+whdUKg27nbQpRH2/VHCG4f
8t07yA7EtaqX3ICJtPNxl0T1Yu3bLC3n6eDFDjpxJbMJ2JDSEV8m0rdm/2JmtlNVjRP21l9/rJ3P
szg0/jRF/9Hh3ck60Ii5oGLzgJdKwQ6Ufi4b4GZL/a4JQgOAB+XtH2ZXsIyF+EUo1nXBDU3Wsskf
j6fzbyIm5c9vQv6RgxSwKmZkKga3h4BVBHYA43PW3TW+EIxTd7XqzIWL0vblrbMQFWFXtC2ivoLb
uAwn71lLrMQCCpsBLS8aHHL861vvD3tkGtzoOV0jJhCr98HVQIuN+KRCKEHutlEodFezvEGCIe0g
et+hRRiAWffysBZn88SIFI0qXmdFHOiQyGHlfdgUnjr2n8ZQ21828/+YvV+DkYL5OAYmCIkM7FOU
j/a5n2xm04lehPSY6tWP2ZY+XLa4FGaFgiEAMhTSdDJ9mqqA9GPseyHR1ey1XbeDXNb/Qutocf4g
ZIEcEMQzPjBx5PPQaoOuocuZdo9jzaHgCUR5w/3Lo1mcP/TYgwgep5QBLYtzr08m28LbBt7XBZBS
6vcVEBXQK2z9InPQfeynqz0vSyMDKtXEYUFNYsk8wHPZpXatgSq6GIu9Fg9v9ch8MyhWrmhLXg7w
nqnr0BvCP7Jj4I2tA2aAvknIVA9KfUfLdMXHl0wgvwTAASbONN6Zlk4iBjVyRc9HUVIG00OpbNtq
LSatWZBWp9KNMGvpWKNA33uAB7qzEwwuKkA3+nsjQ3XdkhWPWFoeZB9RuUMmkMHzzh0iSIrByFQc
fBX7NtqmS7qvMYqiK273EXkA2MGJFWlgxWTl6iQOciHuiBC/BWoj3OPVjp4kKGBftrY2JOlsNe0C
TTAJ4K/GgLiufY3mEU/Mx8tGFqSLzock1vLEGwyqD9m7Fe7GbxBz9YIt3+L4Qn9u5ytboP/dwI3u
15AGC4VC7Fyw50MLDLVjYILO7cZpWUPCY8BUHlAmTG/6EiT3ootHgbNsDMf6hhohx8xWW+AfHtZF
m5amFwAB6NMgioCaTZpe5CLCwCbiPCGvs3GP5FVv/7w8uUtBFwck7u0GQRlBjhlN3iZKmKNIyLYN
WvLS7QDgXL5Zu/csjeTUjLSEYxXo+oAmADfpFS+EIAZU5Yd8JZG6tKdPjYgvceInoJEMEiYQKSwl
mzgG+CaJVhx+of8JMHY8boCBxax9qCEMygjp4IAgBe6p7nAD1i1BdSQe9vVd9PCfRnF1dVOLhZYv
FqdWpRtUOIR6yU1YhYYWhACVB6o40+f2c74X2xryxxnzLvvF0lyeWpTeHVnB7MhQYDFpr7nypc1e
L3/+QoLkfCKla4w6Bk2CO4B4Bti34hkQH8yHDg33mt89r4EoF0cjoLc2CmZgUpE2UkRwzusqtOgN
zfDGob4y0jWsyeJ5j/YWwKIF3uSD2FI+gEBR49hJxevgNvtikwDMWOzSq9GHSsSqrtrSSwKVJbQh
oZKFMCU5e8Oiqu5DNIjYXXqrjt2tRUcvSMhTymJ3Za2WHoentiT3Syk8vhfqog1u25XTshgAiZJn
Gzb0aBZIWbtvAw0VQg7WUcOY62PWrWY2l0LI6ZeQPDKuB9UWJVa3DK+L6afotmjJ18sjXfITtHaB
MAsA5o+6kNXYkkGJRkwqiZy5P7T0rzfboFprQQBM6JpB81byxJhMFWlNxKhxLD0aRW7Hn/PI3Fwe
x+JcnVgR4zyJhFZm1Q2NkTUYh5cURLf9izV+umxi6Vl9OhDJ/wzCy5mWSHAW1q5vHqvq0Qyvq/QY
xWu864uLgnYDFAMIyPjkVGoLGfmoJmCNssnPiXxX11gyRKSRgyuAun9+vnRjYopu99DbrsEm+VOr
fB75uLWjXLkb6zvOv/+daftlTFr/fLJKBQTlYDRJFOKw9Fuam2+deBKQ+S0mZCUPvewIv8xJjoBq
FSkrgXzIGGSw+9hRee1k9V+ucqOkrlKAgzGPEC6Xbra9PQ8JCQDlqEfjuo3oRqHtSgxaGggqQbqB
5zwD7ZEUglgQd6USoHoSzQZFbtFutkEM1s90sqyVM37J396bGAxwjuMFJ137Ch4Ss4vRLavM2u04
mFc66P0ue4H4trLLoUdR9K4i/YxXzvn+TIqs0jWUNN2qjXwybOak2mjjHjn2lbEsgIuwNLjW6RZ0
YHH6SQ5AR6Ym46wg+2z118bYexM4RoZmdntduZm16okntV90tc805DYDzb880KUogX4X02a4Q6Md
SxqomacDCA5hHnALJxOkRWkELETssRZAp8JceZouesmJOemMKBPA8S0T5qYp3iB/DGrbCe3Ba864
+CKx8TBF7wLqWrg6n6+fpVQ9L1UciNkVeHqdyfKpwPvg6fiKGjCSiM3WHPEoUFc22lKoOrUrhSpu
K4lVUdhNLXVTNOHRyLTvJoeWY5+gD6D08qY4XF7BZQ+ygLBA0x6yJba0HTjkE+OkxYOy6/YB2Lks
kDPl1kM5vtjVi6J+1qnudKWfFc8rhkUo/LBJ/jQMvb7zSdY6ozWQwfxPShpPdKd9VvwObdDTvtoG
/lrNedF3TsxJawqZrTGJBpirm42p34b6A+cr0XjxRWmf2JDWr4zIH0fNcFCavQW+bXFRhCCu00JG
vDiWNmRqRdLLPFibalXme7F4IuTaTOwDNNzKvVKVklpK1OMoLVL0lM/RHTrqwMCSN+7Uk28hT5+g
bHYTV4BKhK1XB7ZLg9jre9AtJGs8+YvzLdq24FTQlJX9KgDpbj8yfJdm6Pam0Xhp2m+0KPYvu9GC
GQIsMVIu6MdBU44UEqDA2ZptjhRFPn0J8q+RmbsGW9mWazakt0xiV1nbcdjIMsudO4KGRXTeDebu
8lAWdv/ZUKSdqFRVlYQoZgAdGm2ChrpBaO9qbfLm2YaAEL/XM+P5ssmFsxAVUgrEF7KgkBIUIz+9
SNICWeAqx+xVd2361dRfLn/+4pBOPl86H3KjjjQUrjGksNxEtf6pTowr8Fa/zQr7oo7aQU/XclZr
JiWHGC0FQYVjSGPeQ8ice3XxeUo2Zg+m9ODa4Guow0XnOBmi+D4nU2iQnBRmBnvo4nN4/BqEuZtN
ny/Po/jSUqxE+gbdpbgcAUgpq9wyvVG7aSgRK2db5D5KfReBMt4beGa+1XQyHrKo79cuF4vecWJV
ulygS4CROq9ErrG10P6THsmxOkafitnV3cSProvtqo754vKd2JQ9cuxHY05hE4qTbvOUUqCX553h
2V/U1+A1vup9DaaN0GG7NcTy4kqemJacNSaNRrsWpkP9lQ+fg+mmn9dO24VD72whJe/Mbf7H8DqQ
cjG32IQH6+4beLs30ZEe/wahFBAQNlgfwAqDB5Bcc6lCSJHa9H0FVZd4rdsfDa/1bCRVwba/v+yk
i/N3Ykw6/cKBhFEicI7FfKMCzNUdjDUk8VIW5mxA8vsqjiZFMWGj30w+/xL7/ZF5omKVA02p7LHJ
L49p0SD4zMQ9XjD1yp1caGKd1MHEtQFVqycNbEiKS/C6Q8Zd6N/VL+FaV9XSLIp+YCElDrzoO2v5
STzJ69oGjhEhk1npjqNuxRS+0cK1c1M4sxxRTs1Ih02ed9XMCMzEQODkQEuC7070TyX6Gu/S0g0T
KqB/jkhGyGhm1zXzJA4BT9RiGFKBOsow1KPHVe5A8bUvDEvmcGFlD332AbZELZp4IKsU5ozPKXK4
xI2OLUjrRTOc7g27tcatlZWTtQbiJjJYIMap1/eEPJgmd8qg8S475Mq6yTUDpCfVOhfrNtWfuDY4
jN6U6ecBT//LdpZOHPD92wD8oF/L0qRg2HSV0ikVThwLjQdG+L1PwbqyC83nySpWTC2u2YkpKSYW
dYXMH8MJmvZvQ/q9SiCg/ZOaQKoYxInDrzqL/nKjOLbWiUXpzNYiO8lSCzS+VAckEZwQHUBN47C7
PIWL/nBiRdpik5FofSWszLGNxzA5mnrtm0m1wj2xYoZJ7ygaNAwN6OIOp16X2XFWC6fWVoaywHgn
ZgxvUxwX0NMwpNg+DMwASh7uUPtQu72u9gmks/d8G21iN/oElpdBcykIvgt3FSK1VEogokEd+RqG
/JD8qiG1HbOwR8xvvLl0cB04CjgR1F9C3AT+jvyzdmZOuvVkfEZZEIOFhtjO6HSXj8fIup+Dqz4N
Vzbzkuefjkws7Umsjww97xoCU9m+25Od4mvbaEdXLzZLZt6T3oCrgnJexq1ENEfRWtRiEuvZVq9Y
+zbn12is8MN0UwN4X0Svlz1/KXicGpT216SXJpkziptUjBKWcsyt0Omn76k6g2dyjZV9qWYnaKEA
xWWWkNeS9pmeWgGUchRRsxN8arW7sXMH5EZovm+cx+yQbcuV+LGUIDo1KdMkTlVhanUMk827SeBZ
QGpg7dW7HjA3zS1vwYuyYX8DWgeryC/gH6T6ZGxkN1tRp4awOrhCtyL1Y+aEEH0RFV0WOkgo/PWs
LCjhbaSGMLdgEJNm1pjMIirHuHHtInTRD4EOh9xHYvGyt4gNJZ3ZyC2rKMYLOVHIo53vgoYHs6UI
SLtBPs/0Nl5LUr63j340oOEcQ6M4+4Bo6YzGQosgQMdJM27r/CYsORrUW7dKUieaUOxHx4gBcLC9
Ju6+cFhjZCB7FOQuoE2UTraqxjy0GkYGJZjGVzo73qRNOdyG5jju8G3j7eWZXNjoZ/akfVebXYnG
Y1QferXdAJS8QzKWPGs432LUs9MeUGu2cngvLh74gABhQCYBR8P54rWDZQYJBzS5pk8KKJMnK1gJ
kgvnG1VPLEg3kXpAJzCNYIG0NUA8DyRkgBmsjWNxqU6sSEtFwwg1iBhWemPHM7+BuCdk2IKpWVmi
pdPsbDjSGhHeEnVuYQjJXggNJvktii58n+U9auRtlzgUxZb7kSc/I1q3zgxeJTcaVfCLoYd4ZfHW
Bi3t714NaVua8E873Vjp0ebfqXqVJ/eXvXLp8gCCEhDIi/5PEN1JZpo2r4I+7RqXgUypR3GAGJBP
+2km11bzBe1ZjtC1y9XILVjvaCDAM4ttFHyq0mva+bWyEryXPPbk28ixe6yiKZ7mFisdXPfKa2as
ZIEXPx+XZk0wSaJ/V/Kkude6qTA4HolT6E3aXYlK9sqEituWHNAAo/zThORDAYBZs0Vgoj2AlB0p
5n6nPhqAHWZ+5Fsrh8Cix55ak5av5xWIgxis2eWTaH2utyB+7bZW6Kkb1Oo2q4+4hSSJEBr7Y3ho
NjiPKSlH21tiiuG9Y9ySjeXNN0yoZL5DsebHlelcsgdFTtR6AOwA8kf8/OQaZrVGCsnKd3vWFq3d
G9ufbwRgnfgqXonTw2V7Sw5yak78/MScYoMVEdzljZvYezu87ZSVz1+8EIHCTHDo4+DGC+TcAEBt
qRIwI3Wb1+6d+Z19bod3rq/uDfJwnu0Vr2s9SkuhBL2tiFUo4YPjQ5pDHoSocLcCjA357OCnVT6Z
3NPLtbfiYiw5tSNNHtdCNEqmLHW712o/3BdXVgPEuUDtlQMEMnHnY5sSUqqoH/uXl20pj0FBd6Mh
fL+3Y0v3FMbViVvjDPq5bXaX+8GeAR2obIvD+htkQZtOowiVKkhaEDbRwnS+hMpcWxltgYaB2KfX
ef1VcSUSeKmfi823IQ8EERNEDuis84g/uqMv1GM5dDjar9N2DSq5tLgAIaFIAA1MA0QW59/G1AJe
VwO+DQAAHnocnNjc1vZtpazh75a2Bl4iRKQqUdCRPddQCgrpB7AZtT11FTTD0LXzd+k2cWJBTkYZ
eTsoSVM0bqZ3/og6oDo6zPx+2VXEBpPjM3aCAbA2qnHg4zifrzybB62KCzSu2911M7b7sMocYBe9
sE7dmvUAfJrbolhDYS4u04lZ6VjoCpowu8xLN2b0oesmNDbbwVPd9a6aGG+Xh7h4qT4doxRkAga1
RK0G5g4n0FPuj7sezpg9FIe/kZYXvOZ/TCbqmueT2Red2nQt9GeCGs7X7oDCc6n24/Jwlt3ilxFp
b1uFNbVTivAFmmzLKFyV+pyslaAvrw+aV85HwqLcDCeOkiiU2Jy0jtE1flTmWx2NJJdHsxiqwBWK
tkRAQ4wPTA4A0wUlaQK8T03z1VbUG6VBQ6wx+SFjfh6UnmKa/tB1h9FOXM2KVkLlwkCRLsIONvAw
AP5FzPbJCVfnscb1GQ/VKERvfKkkB06G55Cbt0Qx/jomBKl5YF+AToIGkvx65BnkYowQG7pWrmLj
JQzfkuDT5elciEpAYSL4CegnWiIkV284S4q5Fi8QsA/E1q0VRmsLtnCjOzUhU5kZqarkc4KXm7oV
V5DwUOwMJ0CGS7QyrT3rRRyQwhOMCcAQhgSIkhSeLGu0wKYB3HlnP+vmIcCImG+FW6Xe8+mvZydx
YAI6RkCiDY+Ujo6sUM3aAIeTa9FiF6qt26WzGzfVisct3XlgBxVSjAh9JR/eGJrdjZWgiU0/CbUb
vi3QPfCSutNtvc/84jk7RPdrkWnJzalGoJ0HwCcDM/25m4dWpgYAqFUuzzMnhliGcbTAmjAGa8n4
pXyThkSheGFDueLDAVyBKkFvB2DWcHBwp57jY2bipWbNW0pCLxM0GHX9I0MloLGJY8/9NYO6Xm/N
D2Cw9JO8vE2qtdbVhZAJ50FkFrhNAKWkTR6UeTCxAtjDNj+Omh9EV22wubzxluIYtEw1wEjAyQ8y
diksG0qbT2YIwBevoK8bPEw8ddoQPRn5fYYFLvP72P4KemAnXTP93hErbZIz01KwbiNgsOZM7Ejl
KqSVU1bfTaJs1Dj1TF57AwGxgRE5QfI45d+S8TXr/Jzj/wta6JPx20qb71qrjRxSXekQD2OZV2nX
iTFs0uq2SO+s2P6My7uTGNHTTHY0eWXac6g+G5HPe+6AwMHRzVuldppJ9Zj9Nhdv9bB2aV9YwrMx
SptT7WIIghoYo23Hd1lu3qNXZG/W6cpdYWGfnJkR8fXkOCjtVONRDjMUivPgXnHK6BAr0WGeypWn
z0KkPrMk+eSQRhXr0wZPqyBzKPkeKv8J1P/n2/hf4Y/y7j8O0P77v/Hnb2U1NXEYddIf/31b/Sge
u+bHj+76rfpv8Vf//NXzv/jv6/hbUyKT0cm/dfaX8Pl/2PfeurezPwCaGXfTPf/RTA8/Wp517wbw
TcVv/m9/+NuP9095mqof//r9W8mLTnwaqD+K3//40f77v35HT+bJ5hSf/8cPb95y/L1PP5ofRRx+
/+1YFnGRNnGSfvjbP97a7l+/k3+agGgKMKpgjxXtTb//NvwQP1Gsf6J/QsB88R80sYHv+vffirLp
on/9bqj/tHBXwJkEpjCEOdFP2ZZc/IjZ+BGelkgwA6cEbBv9/X+m4WzBfi3gbwXP78q46FqMS9wX
f21sEBzjHEJ7KFLBogvAkE+klnSdYXcoLarbbD96ESQeHAB2t6AT2s6utYEW5Yt+RwPcAd/S4dPQ
oaF8jdlKQur98SUwJlD34uRAgDvfEllsjz1J8SW433uFV26nPtwOmshxQC1NBVAYHEoOSbw18et3
OP2H4Z9YlrYIC6G03VSw3HjWFrBLN6HZzvQrv/MF+Q7G+oRaAgObUbJl5j0178PC0T3DP/GeP5bl
dBnOd+ofEwBFcSTJQCEDvtPzCbBilsSFAoHWPvLANbyDPsXusoUPVwKBCcRFADJZaGdFGkR6OIRA
ttZaEgxOQQvCr5XSrJ4a1gccpFCT3u1B79xXez6qrbIphjkHlCQFg4/bhuo0vzakV/PdqBRhvVXg
SOW1qqhJ7kEgulqj8pQDJIEXIuEFejcheY+0zflkDJT3KalN4lS8uUqtwRn7/GBobCNkFy/Pyvm8
I5cAU6jqoyMQmQWG/3FuSmGkjdQMvQl2pD6bipUd7cmIV6ZefMgvH/sfI1Clh+YMFYmMcyNzVhgQ
7Iyok7LJQ5obgkrkmVn82+WxyPdYdHhTcPICEodmZUQT6fiy+76pFHWCWrbZbvq56EDx0t7Oce4Z
2M9WOl/3PNtftvlxqUwowqBahX8hwsmpEE3J636E4JaT9LZnBWAjA8kY3txOkazSvohlP59GAfdD
AY6gZou7n/guJ+dmnhkEnCsRcwogdaf6JuN3ZDz2JHOm/iUInsfyKsivyGpZAOwQ7+QJkm2kLtCV
yqgBL/ngkqxqwqpowM5DWyuHyoRpRp6dN023IWphg0mnY3G1DVOAjjcktnGqVxBG/haPLDAcsxn6
L0Osxl9Z04Wlj7Z/nkA2AiKmTgEyiq89GYa3zhiHfJfWmvnNGivbywlPQx9FukGHnqrGFTfgpf7J
7gKGN7PGpq8TsC+1j1Qj5HzTPB9M1yJRsu2bgjabls8UhHp6bM2eOvRVvqsjIx12+RQFj/ocoHnN
5EV4pw6puIOkIxoHajC/3JgGVx6VmvQ3ytxF7qAPtulYsd63bgYkKYrJvaXUnpJl+aNFJrtxVDLa
1jYngaIeFSMpnpCWpMpWdDF3nqHSAiIHhdI2zgT92NzTh4pW2xIUiV/7zAImCPTtsbkL1C5SvdJi
Id3EvKPshpblFD8gMI7VbYRW789V0JiHaa4gDGar3wdGJ7eYeOCSOhk2BGUMj/KJ+kOeBXhno2O0
5Y2vjknogbGXO33DAFkOwcMK6Zi4Lm7r2u4LwCdHljiDrSemVxsMN7M4rwOvb8b+LkjNEBVsKLMF
Pu5svU+tlO1CrATdRUE7fYmGPGdOrcbJeJUprOn3JGhHw+1aiwzbEmuhA1CmKdTTFBLfoH1lSBxt
4lAs1LLHyGq0e1B32I9K3oDhx0oLcLbO6mud0fC+qOJ+S8Jgk6FpzlWhv2tkaWjshiLV8y3k1/Hc
mPVwuK7itBgOSH/Ed3altuAch/bYEM39bjQoFJ21FuI8uAQ+daGu+VGJJkYn5xV4+ac0tgefs9gk
rsULfT9R1lzDP6O3Ti2zfhe1JRKPVWZl/hgEreZmSRaj5YTGRuXNIP5qwDXeZ/fW3BuvcV0F36sJ
8l0CE7DhXT/7raKgsNxpTbzvkaGpnK5QE20basOMX5hUUPDOMNmiy+SmiUJr1xgkTV21M390WfCi
RhO2gsmMW96UhYvLVrOr88RSd7zPQJ7Kyhh9PllTmPmOa2mufg9zrXCUJqjaGyNT9Ghb8EC1wQut
m/NBsdrax17NfE7D+YiHSOjnhtrUjsVSMDlPRhcdsZq3OYmTncHrxFWhTIbOKwZ+4sKkDoT/blIy
XGea7eph/JzPUJArjCY4kHQyhfyBZu0Zp55uNm6pMhQR+YNR90datq+Vqc2+VUcv1C4eOUBd2FBu
ALoqWsyFl4cpZCWBT3HDpDN+DkNlu6qZ3VVZ7qM/pHBG3gdehjaqgzWa/YaSioCR1Kh3fWmwR3Cx
jB4mSd0nMc75ITf2XRLX2452ul81nepbcz76ZBzpJ1LYjlUbm2Ds2+1c2dnk4e7v4PjIX4MEhIxK
wsmOj3F1FeXEBYcy3picQR0VXJRNP09uaSX7vgoSp5rvi0IB3VCPt7891pNLwgkc6mrwyTKqJ/i+
sYlL+15NNYfYM65SfYhsX9k14QPPWq+xrNav4smbStRlIjvgbjY0kdM2Xf5MtcbeVx3fpEFZ+mBh
jPSrsh2bezPkg1dN4PeZyTwejNCAOEKrMpfEuXY/TiZzAq0ZQbqPLakrmv6T9Fx71VKSPIPaMt9j
03d7RSHo1Ap+5GXkTFp5M7YGu2X0zdS/xyFNHwA1j92mjq4GJfAKNNknc+xo7eTH5SOSAE7Jbos2
2uhoA+XaZyWxO7RH0SdLG7a2OW5ySJKmhB+1rHDsOgMSLbaREDH3mpk92knp9WawJfQnGPucTLSk
zYoPnzqwaMKhtq1w7wzxfIvYbRU9DOibtCLLj6L2ZQzp98r6VBByNWUkcxMtcpsx/JxlV3F7M1hg
5Wx2CK3AalE/zzE404SED8rpU7XPxsEHKPS2sX+q1msbMUiHbazgtZkyX4diulWVbjbOXzQa5dva
eqHqm5Ef2nJ0IP/iW4hfhOb3dDb/L0dXstw4rgS/iBHcQJBXrtplybsvCLu7TXADVxAgvn5Sc5o3
MS9siSZQVZlZmfCsr/d8ndMWZkptpeaUQqGLceJp2BQMrqRvxw3R73J6m+iH501J0+x55GeRVaZ+
38YTM/uNqVTZ9l9TfUpft6m1wWagDPqbHYhYCn6XgDIheIIbLclHuV6a7leGFKA3rDG2FqZDPPaG
Jgc2UtDu0xq8ovaatNfWse+6VzU2dsxwoJnr7ZXof8qlhbzFwEcA7+w4VNnmiCZHQ/VcuzyeiJOu
XMQBrT8nYfYmyp1SXcPt3psDJVs8ivfJhPey+ovdlHjC61BHtkr89dwH/V+8j+Rl3GaCCPLN3jOk
00I/IVgWtWbbm9JVcWu1XjLW5McJYVPPWBth/Qjq3AXeibzMVvdtYAA9K3LygWeRIa6p2BO+fGN7
qL8qiaX3aBnh42xZrM7rwXYKqvin0aJ7qUJRVJGVR1GZDQPOL1Jr+26JPTNmE95JBpan69yYDfog
thqACl5rv8FmaeDK07yVa+IKF2ZLaPZxuRFEcjpQKMA/F6sOq4KTnitjEHF2Wlo07Rdx9DcIpUvJ
1gJbcz+R9lMrAIUk8T7SyJycpYGi1PULz66rZNyUfvGtKLUXF02QB0vXoVI7acRbG64imXV16kjF
UqVx2XVQWvmOwBVZjfnk0XQq5bvNaNHDJDk2ElZ4dNm2OFiCLt/MOsU6mv/UVXuO6FfoThn2TOO5
Q1+/2OkgwmzhvM1LNoAlHPmfjqq8JWGsFu87GOUc01E6GQZP5HbZ+B7e1oeJR9y/U7XIIjTzeR4i
vCzoo0PXejabqin+9vWA/gH2OqnuFnLcSmwcE1HtKo4wn9q/bRVSRhu+ZryuDM63s8b9NO07LIh2
JYdD1yB3xEbfE3bznMPGzECFy0P0k2r8MzGFI6CjU28FMuvBYby34wr/sIksO0Rj74yBoagjrZtx
NNZtTBsvxEq4ehpgEy1CzLSlnxGyHcMNbrsgDr46ZOjFLIq8eNNDMcNDKWbhduhtvMvd/IMd/oMY
MKGE1bMZXpmH0jIuWKmf8mV2x9jzxttqcajfntF4xRp3QlffuTXduNyy1gvifi1T3tI/U2ufg+rX
AQlNeZ9DbgWPIWgYeLuz0UW44cuKp7LNS+aLAxjfQ6vxdJmVVLR8kYqnyA/86hCHPYx3L9A/zubj
qQwYzqMqDYT32VrD0+CKC+wgj7B6i2CqFoTX2vnTGChhoztGoXhUVapZmU61eRX2izZNEjFYK/Po
YBFVJyjRHyu6U6iGE/uBGM+Zb1dxxd7buc8cqGJ4KC7Enm4RmXN7OFSbSFe87OtK4TQ5xuWYL4Lt
bHKnEM8QtuEr4Ak6XmbLfkec+T5VvQPoars46CPLwM37pjtHbZXPi955U8sTa0PUqb/dPEvh6i1T
OvsXaPH2otzyTugT8Oab2mgymSnt2i0Jw+cgrFAj25s34mcSPBQ/mnLWfMi5TNFNxHpczoE7nGHL
nFgQh63wmJ6j7WAUmooyhSQHqHl4gIv6zova2wQL1Uh0J3CwqQkKjhaTA4zkoLLisv03uWWUKHf9
EgKwOW35Jx1E5m/nOiIIzTR/iJgQp8C4l3BL20lfO990apJBIYaPDDddAhkujTjzznIS+EKhpcK0
o+7aCuFvXIavwYi6qGbysdE+1+bRTXpv1N2ykPyrFnOsSrxYS29iDEopvPML+bDzjrA9YYsbH7tT
t6CX7Rfnn6OcU48t9tYr/3/iAWc5w9owgbIriUKcLv9C4UqY11P//egyxtnghpYvg1NlXoeSQEMB
s2D/KcR7U1qfXdPcS5+9G5vfJ7/Kgipy49Xe3rbA3q8NepXpJoh9pdx5hTHtrquG3JoZ1O1Ib8TG
ojXiueEiZbbCg8XPtyCkbn0EzWFDLZxJujU/s7AOoQxfN1Of3XpQaTSvYSyaUR3KUD6NlnkFRLUr
x7AIOS7+KMoCK2CAbORUNJPBkOYMPxxOjkN076qd3qa47bdz0/bHoH5GgAjsm6KLr1QGJ+3Mta0D
tSHZkPgb6eYC1IMNf6hbvalheEf8ZPioCZdQje8trFAe1eKECeggzIL5xXsy1HvrQ3fvec0Uh9J/
XZfx3SCAmkC8hgK47/oKrlFggZzJxbIvyIqyF9dtFgddyj1lKifBih18P60ago0elDqtXjHiopFe
Jqg0x8GLtTYTDnz4ItnyRJnzhrBllEU/0/jVlIorAOtPYyOBvTM3362Pk65/yWZfHWIQk2XnhPAD
C+xsNWtBNnYBQJsP/ZwgVCVmE9q4skEbxGLRhWPqa18lowzAq+jg2MDH0G59uDTSz4mj+/fbg3Zw
reJnZkOJrUnHCqN0xqJEXMNhGn8rVyUQIR0kxdFnTzb+QwVlZmS5z9byQY1zsVWXhLq6alvkSiqc
VwtJx1yEsaXntBn9Hxu/dQ6j08raAqKfKimV/RlIZ4+G/RpZoLrCKpjQZxuc3sMQsGLWuCBHn3/K
snMTE8hbtFgsqZfuhzXqhYcSO+Sh2K0qPKLSgJarHBl7Ljx0DAFWI9NyuAcNucl6RhYQ8pAHcl+E
SFTQH01rv+pozVhZxpZxUtKFaGarPrbHwYr9zU91hJ9cAkB0nCbVaNdsvlfYQI79GYMJsyUqDcLR
RjcnvnfjrCiFFZPKylZMVBK7tnHHh8OEpbFuc+14s3Q+BANaYQ1tyFTlyvISOkvM6uTURAxlsGxj
E7J9FOiU8Ol78Iejb5Sbqw7tU+0PHQyCWIaZj1Fycoz56ujT1pRxNxydzjm4Ez4sX3iM0St2Ryfz
cJyUHAuYFh/trt8NpoXLvZd3jTgtmxN73ZIDwDgPziM6gO04rWONDiFiZ8fQM6llsbXu91Drr4cD
+WZUETLxySme5GonTV3+r9NtZYj6MsWrxvZo1MRrb16WkX3ORMZOsD1BPPlX9o9Ty/gbYrwKwYa3
ZdQvnROklhtcKm1fbGI5KbaqPoHiWLEMo3+WVGcHG76xW1kDxMBjvtk0JhjM+rasY2NH9YtyEU1P
vCpMhLDLHdWre11gyRNXsEqPmejKNBKKJdEaeIewhgi3GUUJoCHMKqe/sdJShc0DnO51dPcRHPmR
pRAkepa7gHyJkousWtrzoKId76cydTe8YQptI/JgQtCTob3n8P0DfpKAP7T2WJgi+5IH8ij8bo6H
uZXxJtcv3jbPQ4UmQs/6C59FA5bu7cJsg4kdBJBCp3EJguUcNf+YBpbyZIGiD+rqgMk30Rs2U3yY
88+0znRTYYrGiLFHyueaSsHqF91M484fcBP0vYFWcz5bCzlPPjC1qTtS/1+PvT/uOXHTvBrMZ61p
96gpsY/hyEHBWoXMhg1IHr76gg4sQpdDp18+Y/6efDwtjDVjHhmWBY15s2qk+Ap6MnI8O+x3bJEl
A8hppE+tbuJxCY/SW/8ZoBH0xWr6ZKl/Jvef1y9ZCadq8vB4XjAcRSdX66T0KMZMkixje4Q3UE5l
iCZlioGV5BXdUq4/KB2eVIWyFMxFrf8OVQgN8eeA3RJ/rgu40cZRI1PF/woZYqz24EGParneAJoK
zRPgOekoq1SUa1ZREw+PK0zFnt5g9CEPARWxh3+v/elQd7g/1XyK3Ck2LR6ZAXRu/YzyU6/vLvPQ
ggWnRvx0dvcxVyJfYD0az0I5sWHek2rCpMLQAz0+7FHsvSdIAodStENhwWZSxr23XYUoU81xhVOT
NDz60J2+TCsKGFacNu4mGzZ1+gDuSzUsAcK/tvyBStvvjgx4kgLNz7rgyfHkca2ro9bll+pqGVsu
+Z0qUoQCDW+DNbS4Gsfm2m16eaV1ZBVbH+Sq72NS9wen5wmSqxJBS+CCYdcFv6UBFtHhwb4yRGmi
//UqyLsG4OqoG2WK3cBn0ViI4wUL8BmEdh0jqvtsQWMUm2hBVxnhV3ZTKGNKrO+Jt0DvHhjX+NUH
y1uINzMNwi1feLThZ0exNaqkXK1/RlECUDcC9NPy98jpfijWrpyg7pOgd4otpPuVLneukOwpHRjB
hMFvgOKTTCKAawKtfrjnTyc5gdSx3SWvPLrvK1ypg4vKDKg1wc5trqcp3LlTub7ILThYKqCxfHSL
lvnwTatjaGrvjYCxUjwIEsRlM5JTbW96B5+iIfP9PhtlV8Z8EbehowsK0eDfbYuXVWIa1c/4Onbj
Hp16q4IrWtxI5coPq+9p1Msbpf28xT6RlsqQsmm76G8C0GAtbJpZIYLxrQWblVqrw/DxWXWFYHH8
QsbYah/7frKQSrzYw8PSgEoMQQLGiFYhcfzQ9lseBwjI2s7/3GQU5tSpZqxe9QorIIMPwoLbn9j4
nGIJS/DcqYkuczS7r9LmTdYOFXzdHZcnQJzbi4oqzG6W0/GL2eS0xQuFzmTmVYTwEidKSiBy8cjn
MUTIKoVogQQtyBAmCUKkhoEjDdW138NFzrfZPNIpVN3OmUcZTbxpXmI8B3/E0Fsvh1lFw3c4OeJS
WqJd4hWYwQtsDurvaYLWlHeh9W0202TM8vqsQ0wSlDAWolqGpqaFB5QdpumL498ry5RH5GKGX6Av
zLOI4InKTO28WQMbDnNtrBgbhsNBI2nlYjDLA83wmvkyoSYCEtn0a+25296xarfLMPfR542GsAYV
G98jcdVLkQ8NwXE09nm91a/c1ch/HQOvRjqTzdy8I36LKBnb6IwDQL02VucVqLllodFWHcMI6R0x
IslLP/c28EtItHYqmoy2Y7WPogWIiLQ497REAKTQ5XBEB40uUYrHsCQx8P6Ey9Sc+VgCgwHA2mHQ
HkLHzjSQdRvDTG3558lbvMzgpzG0Wm25IU6mh7UPR84YXPXqoLzMqA/3EP9rBPy6rgdw1GXSt/xi
PQyGN25262wK9BfjxQNCeAQ50qUeJ7d5HDPTzei0m1jAHLicgvmssb+7JlXkdV4STux1aJwCgeho
Nn2aO6R7cQSSup0BRDeCYwmMu4HQE7kDh0Sel8i2KtTlBl3bzKfTOAX0r72w/oywSPbVbAAXhACv
MjoT2SFulSaQHXZggYhGf+h4qSVrHxx15SD9A2KDG2sH91S33XLDkgT/6/SkTMMVeKDcxjqmaxQU
E643YBnOhJPqxWGLLrhzz1tVZq4F+1I4XRVuOMNW17H5z1rW84qeT9dXCJ4CCxrAgWStX38YxzuT
doG/PGKq8Czs8zxXQDK7CLDTtjg/wQY2OfGCsrELpwFCNzDvKqLF/SsG6aLflnxac1LbYfVHlQNQ
YrcmLA8Hrzz51Ea5dnGnYZgaJ8ETSXmXRYK5B709OKplGVqWornhuxbddj7MVnClM5Wv9QNwrnw4
vZpSfpAJOuRg216CFiIqe0UJ9Maev87D8LrS7ogz+gzXumPUrT+bvz65vMdzsqa8beqdmpApEZKC
lO6hF8uLMP3ZWfrdwsnRgeL/bcOlk+CGXxPHRoQotefMRD25WGjr32pu1d/hWAP6opUWp9UHELQy
jfHWjvZbPbNCq6k9qlI8QJm5BdiN+6FbssWb48nx95bADB015CKGfqdw+XR0TuuRPMvR7JdlHPC4
vWfVul/W0GKGDvejXkvsUk0NDiKASukdFYJqk2Cq32s8kXC7hvrZtwrXb+419lnCl6jfTdEdAU3x
Oqx4ryXwngIKShxt+Qzd4V9vw+fXcLEXOw8Yr9999bB4Xui3LAGNwDUrtLIe6wgLUNmLXz2N3kFV
T3aEHgqj5bUEXD7UV+LwhDQvoTlbxMSdhYWnnJPr6h5I/aGdGygHqk5h9VQBMfT8eMFrZ4dp2Iq0
BZs+yEsdAmv6RzoDDA2DXIta0N4riKOnJUBVK7pgxUAqgLvkQ/Rpg5br0BVCExs+l5CpDX87nGVs
W1WWvdOhAzw5TDWVhQJqFTHEpaKeDPYRjEuiDRpeLTPW6X2vtmxc2Ke97ML+7AGLbaqPSAQ5am3a
2EEfe0icXMGUGJRaLXYy/On1YyI814sGAgDhNiovYuJGWHRM5I79q9hRbtECibWQAS5uYQNTRu+g
1R+p067Py+rePSY7UihMvu3RbtDzfC/dL1z4gdwVDi9BhZp46t9rRGeR6aVSCBBt83qkRRWc0CwQ
73vlXWxH30QCA6tfouFWd28TCLKtmMNdWO2J/pXl2ZrANaS+ercdvOpvbv3c1DIP5g+foTiLF7jB
JiEIyWh7bu0baNKYY0ewwuwP28WG467vdy45RuqE5qzf3mtxm+k3I8+AN9rt2BnMKtFF82vX/bGG
MOlNlwXDrVEosnyOFQn3wQQOYEAv3MMIk+2lN118eUKa4m51vh/9qdCHNvysHeBQwdO4vkYgotb6
lXEsCVbj2uFBnLlbXYbO/fJLaO06ujMTVrCnf6bUOfU1RIUkdkL3C/f2I6+vhsX7Rp4rWv+yx4Lv
Mi9nVAx3LO9+8F7BJHNzi8jGG+9y8Nl8yHATIYNlOyPQtKicN7n8EA79+PwLZLat33XzWi3XrnkO
STr9j+MfbXdnSRODQskc6QJTO+roupXkZajYUZkgC3yUGj/bquODSvIIGP2SHALn7yB/RwFgHkN/
/dhmFXZeylfdfFkVRiPnLQLRivlca1wIvcRt0SelXfQ8L6Osq67TkIL7OMr1xXiHQEKKYqbLGOwa
clWAda0pq8cwAxqZOvoV8qT9XH2Qdf8QGlgiFmJNq67Kx+a06F/mv00sj8SvZd9t+4KdCn9Mxw1E
aaBiYmDCD+l59GG2emdhSdqzbxapoQzt45C9h0Ic+TYe+QJqncXd6sPbq0o7xEQKoEa13Gk67rox
POD+ANx7duoPJmFqM8qDi05g8rGn4ovMUTrdWji2jV8z63OXQ5pRnisBrSgo2yrUAHnRWpR56+08
5NXJz7r8VusnZWWydrctKvxwTSP6F78GSDXGJGu+rd61020S2a99W7TeyybyDcq3jcLlxsmokTGC
2uLQA+YyfVsIM/EdhXP7r3XmOLTOFm6cGgiFmr8a990GJtqhtSw3J63kl1jh9qKG2AY/tdIyAygZ
2xVkGl5ZjNa/ueoLAugr2CC72CBBAM9/VJHXAF+y/0zAVkx9iRaEHKz5UL8jv2a3Rie67ZxZI0/F
iyMXUW7yGq3Q77kdXsMRNSUoQBxcISOIcTtlq4Puj7dpP3x53Yft3/n4CclLsQZfIvJTh1wN+8Dg
3Vu7Fn+O5WnG0BtiiaxpMgsJmEv7jOC+tYJXnrAxh1GNeWDA8wWHlekRjsxWpOFRj32ieKoCWBhW
4G11ux9Jl80LheZXeRdvnbocg/tzE+qkaz8GfAEMhUdi23sn/GvVAKcZG09RZ50c2p7akmXafnZo
B3DMA+Rdw7pMIGpJ1rKOexks8dCvL7NH3z0KI+OxB5OHHQ/lV4UU+snfAhljXSLVXnipFyDnusX9
5baHflJNDLVBMiKOnpeo6521Z6MNxm84QkVXQPqQR55JunpOJdUAUod4nUU+G/Q7Tv08bu5pAE0B
FQOOpstwkYfaiVva3JT3oSB0jCmsOTn7w8cFw/K6xG7b3JX2vlZFvyqYuXbIHJ+xBoPWyklt099H
odPIam+8xpmE9o13PlIaseC3LheFqYE7sPDxwHmicYUj11JEGkuMYNBqtCxAecODRwe8EgBGAZel
RoL6X+tkbubTxOwkghZmrMYmhuURntUU1GjxHf8qV1/F28TdLxnwP3SLFPgwMqblFrQ5UZCl9CyC
zmXx/kot0SdMd0eRpyZAARAcZJ9aMW1bGSSsYHfb8xxOfjLOHSwuXGOOPcHl5cwCdLE1YVmu/ZrM
cJk9vIwUXiKknKxigsSnqJsFsoomvMDU520xJQxpyjKdXQxIGFmO9hYeUagxIKNHIxp89TI+B4wf
Jye6jA27KHxHSxlM3d2+4wxxmPOF6+bvTJcj5EKZFNNZb69joCLc1JLGq7SrcwTfgyc3aKd70BIY
QLnQgDBko9mANyEj0KTAClv7Mpb1tVznAIVuvfjcHEo3Okm6QTsRLf2tKe0nn0HvM9fOnczmhS/T
zg+t52iCY21aD5ZfAD9XGRRCWNp3ANlObjvFXiOPxq/xVQ1GgaaJdGrbyr3OsuT5TKHhjm0A/KkN
+d8JWfI/Xb+eXfJEWvHUo/16uKjF7HHX9sY5tazBwuC0fDtUFaP9hd3JNAJ+RB9Xl/8ncq27XPss
xDRPvbtuzktD84Ah8tr7Ym4RVlCIdnCwkcsl8n+m+WwPAiBloasnbfIFJ2wZESgo7lVwQ3QJhGdg
idsJN/LKYu2RV+RxfCwUqlkioQdU/wRQXcXR8LG4xj9t+4mxBo7QvyMAE7wvcaTfEY6YuRwTu5vY
gEHhjRGD7jxGQQsYkSa0Po3uP0h10Y4F8WoQUIuHskwTDvZvVb+P9fFBK5kIRqYppWhorSzU17F5
0uNNOwhE7e8t1kEZsGG4Thh8as2Lio05XhVL2RlkdJU5V+1l6MESdoUJX7n3Taw+WfsVkoy8thFv
1AIYKCzMn6r/5ZW+jK3KOweCNg4lhwIfI4+LdbIQEEPVsZNBXI9z3vRPIZRoj45fjCCr58Rh+OAS
7DZKjrHvps9I/9mPpxr926iuYBBTaW4l8tagFS3HIx6gIiXEebeQHi0BvuaPAfFqDIJjMccSK13k
jhIU0Ke1vNjBjToXZh9W/7TpH9VnASxfxt+t/fGCHrZI4JrNN4cCbth1TmbEx4wBOnpBo0LUxYO6
Q2PP6rFsyhCi5ULtEwYYOPxkcOxEUw8gW27pPxXYxlHE05IuwgP1IwsA26Don9y2TnsbtoT+zpEO
DtvPDLZ/Mm99DWFAiGG+/fK2jOrTZvZeNO762YvpnDTVV7UoYINtYsDTIkoTg+VvPY9Qidmx2xw6
QJnTh5CALpu9s6RDj8+FznwOnmwPbfRQx4H/pMJCAYqttyb1RwW0uukO46oyKr6ovXP534U98xV2
Tc5TNEtEOSM7F9gKJG7NfgZiatzL5HceaPduD/o7G8cJXEROGQdTh0hRH4wfR9OCkXB21p2sm1Pb
LkdASbm0XQQsBjvtmgRNTAnUjvEXUBSDquKgORhaZYy0p9Uu1uW8oWNa3d/K3dk0X8suVu6wG1Ve
l80JixvJ4iZt8NOp2xKC0LtGaOXbaufLAQTFBBWdX18Zie5YjE7lemwMOEHISWmDk+7rL+CcL3Uw
nqPoCLjlrIbvZYwuPTal4JBWOjdWTcXc7kG8Jt38r0eNbSogwKLcbeV+ikDDBxTIEl5NwDYRP3Zk
3gdLdWTs2OlXCPjipbHTFhZG8/rCt4sV/kHKcYIORLgOhMdO7Ph/1lpkLU7khp8s8+2xxLPtFZqC
Hht9TmGJXT3t+UjPHUafJXjuH+x32PzISKyxy0N9XhEHEQs9FlULzm2pPsrI2wEuhiCI3ZEMuWQt
paeN1Puxqb+b0N31a4RB2abVAalKer+t9s1dAyxGtXuECN9nLOST1apz7Tigzl9JNP2FjhLqD4gw
Hr7x+6Ae9saWn0sYbSisC+KiIXYT/j7Y7F34APaqYXzeJgTxtPZ7MDTQTIGjEF55RZHbuYEfI6d+
B5XHsZ+qo9WBrqq+TRiiHdXsx2CrxJvLPTqYo6UqPE2Vmsc5ZHOMncdU2kOK3XqSMG0tmOzYfuE0
Gwnfs27Z1UbeO13lE5DtmECxcVz6st1p3tyDja/wi3/ADngAdZB5Hm4P5iBJeIFZt7eqNIT8yTPd
v01EhWzsfQSnH4EEI2RE/1OOvNNNZFx5j7a90Pj/Y8MwqwlJLfFA9cCMee5FNvXBKR+60GCHBnyv
YWEryxJKQ51MDc+AKaWKzsWExIcQO/K+DVuXDt+pa3ZYUrsRy4XcwuxmseCT1fLKljUrrRBGSuxG
Qv0LbRaQUlRtQiF104nBPpu9eJ9T0HxNwZIwZ7qo2k+Yij6YYgfKMAo5DEGt0AyVgzq1C7vLSV26
CWMJZm0z8RP44YKDOGHYOOtkt2+XElsOFoy9bWi/SqDtrScSvKFHmJ3lVWllqgoA/npdbFXsyVl1
YSxImYTzt5HkQHn7BJR/QS4INHWOBS8hPVLwFygduo0uZPYugwBVXNlHACwDVBRzAYzpsxFNl/gD
JFuuBJHSXRexgLy3Hm0IWktFoe3RWRmEMXQGYCYgdupRt4g++z2ox5XCwPqhJoia6DO0cGtxy8wx
jLyTSrILBUO3MaywyuhWbgKyFAx6lKXhAEDWWaFT9Ylz9SvnvSTlja7DAfHZf+wGHnm+Ybmx+kz5
WKBch7MVVLdxG6AeI5kTthgsvdRAeWNxD8i2Xb90df/pQqFC0Eyv5ahRiZtrP2Jfr/ZTNQ3PZSRz
zazTOHrHsJoPivS/LSdkVwrotFmESGQfTOtakWdN6Xob5/LeTWgYa+OmS/THctcRV26/H3hPd14Q
AS4FKoY0hJVmrjvUAAYC7NCNgJsCMMh4N4GVZ41CYmnjrXlk94fS8rOFQLmq/RfPfQjZwtO4WNBt
2VBZQP4Ogbxo3gyUbY1xjwRmJCj4D2KtwqsfbN4P1tYLbfSvlo8/AwLaA2JndV/u/Ga+bqQqsGF6
hh12GvGh8Jcy72f7OETQgk/8DqLiHkKuQ92pSVur+tPxGYVq9TEVWiA9pA9qnWzB8xpZb5qwLi3V
Ya2lfAfjop7b+XWwyqxpSnJFoM98qy0xn3wJWgUAK7Qey1M3wfmi7gTEvvCxrfnr4jcHxkBjwLHf
fiKBgreXRaDDMcMJJ+RGQ3XFViBuuugwBuKtpG3mr1XeV/hThOaEvvhmC/oNCiILpugaTMOpsZfC
W2qs4FSwbKjey4ply+ikfQCP1P84Oo/l1pEliH4RIuDNlgA9KVKU1wYhd2EbDW/66+dwtvNe6Eok
0F2VdTKrZvWPW0aGz0hfjvnE2S8OLeOD2JUJokN31Spc9drCYBbRwjT1jYrF2i8v3PsyipX7Ooj8
AQeAHlmsrDR7k/tievRaLjm/9d4WbYyUCQmbEp03167ALznuRIdABub+LLT50JTd3qnZ4eqVm95M
dhbYXOcFO0xV6aoy+K2BGFlVuU4tZzNOPVrVC8MeMFZAT+FfJh3EnJLRXrprpjePaSEwmfRIjPlX
TBhbyJk1Ueel41wxg+xeWmHyAKAooUwI3C++PpxnvgVIm03GSIQ/d9iUlKnJNG5nj325LmH3DWFs
sJJcm353zCbey3n+WbhOYWjW00xlFCRv+hIDhDdn1w42xLce6p6KzFBvHjHTei828Wg8+K7caEq+
dPZ48ntvVXk9WIl47hLrSQ/epZvug9n/VxUG7tli7Rq2xQPCNLbUf1F515PpIwR73OqB2kLckEKV
Mmkfv9oBQsrJxWcjgGjqUcq9W/grvopdwP/sI3wJdbcXx9vCJ32ysdsvxyHAfxj+tAzlwXUpau7T
dc/dVHPxlkKUAkEzJffvOFDhHYXWbOp24oEEYRkzgBN0isy+JQPencwlHJGlSs4SxqZ5pQfe+eW4
L6yeP4LHIWgv2KYW1O8OD4jN+ZS7L/wb0f2VSokbl4FLPZiGtlMDiLXJPi6rnRIF0TC9+TyX2mVR
8Wsu2KynB0+zNez0yT43+sxYO0V3g2M2eNZCS5pszhXtNtO1fTe2qMTmV56668plHZlK8tA2pxMO
jK0/W9usKbeD45wDmHQKR7DAgkh8mBEA3OzfEmiRSxNma/sik9zrJE+noH3acjCUveJijEbEhKSq
duYQPE+oBOy9eLFsiFi7mMLCs8Ml+RuLhwI92nJQXziC29+un6K702Q01cFk8+uKb+Lku+kuq8tf
3V+4ZxzYi5pHGv7Ct5iQyi3o/hEYhAN/0j7GZaxXJfpuxcF7xt70b+i0rdbguWGzNsTlGnPFXo7O
v2pcxFoTZbnRUSw7PEyBn4aJTeTpIiI1XZSuwgZ8MLZp6DJ+T9z7IZw9w1PeplBO1snW5EnvjHNb
T+3KZYdblQahV7Djor9zbcYbU0YUe7GzKxd829swVv1TvvYcU05M90dAkrW1oAHqZB2hOWA12MfA
Zb5WrWsXFkklj9JmxTAU6TJU+ypHI5TNuajio5GNz0Kv9n6SbUpTe2Z2tHMN8tQGf1uXnAOlIkke
kcZzdFo2sV+gsFdLLq88+P/8OLNZ8z2OONPzQ59ykgzWQ1pqD1bWvGhauU+s5R+TvDu4S9nY+fZn
EBQXf2yOKCj4q/wuca9aO7gE+s7xwWFIyQ+kZ/TSIN3egzxfx1K49ZoD1gDdacrmIRPOELkiBROr
xvtMN/X9l7a3mafbWXyQpueeTG9cdnGX3KdwXaBWmWCgu9LZX/YQq4p2ypa46h1X26hykqexLK1L
S3ny4i4FcuYEOqfpFE9L/WkksAYL45ut7aSR11tPBYPGFase+vUiLqZmttljlvSvDtDamZ285SkF
Lo3yXEmMIdIxDmx5gjvyBkSmnjULIRdjqQF55/YtmF2E9clHjqoXJOfSa5qoj4X1W2Xts6OWZt9r
PQNSDesZlpxUFStdWRrD8al97q2hIzggYThIct6mUGPwh4eeRVJ9IPcj/p6LYfRV2Gqcwuy8HZ4L
AhpBGTwNckBzd3kTyONUt/O+sfX+pzcZEsa6ECdLy7M3J8s4zawcg0sg8cCsxiAJaoBqn/NwBEwl
XbepDzkZxmkUo6GuRlPv95Pt2NDfpb0WpUxOpOaQSCUa7kEfKq5of2ya2bROqMBZS8oEq4IVCsDD
lm1R92W9rifvuxsxlI3kDnAsNGl9CeZpwvDUlL9Z7kybpBDPqevLrdJzbW8usc4qgDQ1CDjNFiLu
Gha8RTGJ6HxQKnsAqMbt0RgdVzMwGcMCK46atKpPVZp5z0FQvTgG9RTbL/QnDI+AJcH0lS+ldzDc
VovSZigYpjBTLIQ/r7sadNc0sq2ZpcNKLf74sdh5uR+8pN5a98eKMf/cRg0mqYdeiOc2VYiaFahu
7ZLjKLs63pdd7ayCqevxidgX3c8ftbxTYdo5wFZSIR1hcgzhK8p7msW4KbyiwzY2jFGv6/aO7qK5
TE1phPmUK0KP+TzJ6FlkHJmxPFl8iXHcLifPlmonZqWHmfIz8D2/Oc5jQfOkeY84lcooLUb9VJXd
cEkq19z7IBcHE+lxV2SdfYz19yor+7Abuluhl6zs9Odg6/fpNYfJPXpsx0M25PSU7sfQesDYxLxF
Qxe86l6xC9DbAyPLVtAH884f4n/upAFADna9AW2hoODzwHigWXTPHgYXNI2sBhghIaV3+wjVhyAz
mNSNgGTCKeTuFzupnimrWXeSx+tBc24YxLjJK5+j0tlmmnblKwbEJ30wYGmCVOkhV/4u95MXfErv
zrJ89VP1KvlvpOPtqzZbDp1SV2059dbkrOJ5+cpz/kWAmKnC1BFQk0h7DfC7GgUPc2BjyNc1HBo8
xLHe4PgJygOkxpa0NvAiY1/yHnFWhVrjn5L+1khrlxkJU29/b4hGD6vaIWMWCES1xtlfmoUDdl4V
g3ZoBp1ELqEfC/ut9XkGYwg2PzfPqc70VU85vITroXO791q3Gw6dKPvNMAxfd1fhWKttIKZoWAJG
sh36DKPyBVZmjoNDyanbxPm6WBSlvmHse+iuxBhOroOEWBsGK5Zfxtg78ybsc7s4ToXYVzhrGKZP
892duWK/ZfUIXLTDa/OVo6o5GnmxRuwgWcFPFL3OYDd9iEs4Hm9h/EKTsrI9XL11mq8XTlL2zNqg
TFKAvjQP7uTH4RxwE6eZtceJEY64ytqh/ZO904bOIr7G+mPp9NB3Ju4aO6ix/o7bAB/CCBCixddU
Ne+T8TC6QRQPyd4OHj1gaVq6YzWYF4GE46GDQqFtW+0yuhknFxVEFjPQyVWoYjRfkW6tqiLtv5mG
izcsjA58TU93hTXr59nDEkB0r4hym7mVZU5vIu6B4uVpGrsTXnok0LR1tx2zS7LULIYSHXWOGKyd
rxILBpThWtEMFkNGvlssJ+wAH/JPv51f20KVkNe8XqJRGt7UhsXdA3s+MhIlPMe8DLU49XHznNrV
zbRQy4phMsOx80gqQIa1LZYSN8jaiAtYCwrEQKdpvFsuB6BDlhqG6ag+hFSgbaVHXz9Rl1SDc6p1
SD6OJ/iclEyeXhhHA3tY0Xt7ENETQNnz/6ZE5OvHXsgnxWOLX8r4HmGrgQiT4pGDJX+csnI/GX6z
LtJqy71+8bP64HipwwgpGRhE2pMbuX25y1zYyD4Ru3yYv6TXbhPg63zM/iXSKY89uwLr3LpWdA+j
iTrcBNRrOfOxFl54pqGehfkdG+opqHK6pezJGJ2ngJk5Gp7BH55TYpYTuO+iqxMLk1s+FY9WumK4
4VSd/4r1+pjpDPIMZz8v8T5LETFgTTbKKqdbWs6oEcbgRvj1kN6R+lYJ8pmS+U1Hq7WW6cWE1eu9
adpl5ngYCkgKu98E/vgSDOWrUuONIxQMXQrsw8l8KyUYFeuUmJSUiwxzHXU1rwd8hDJBxrfkqym9
BidI+5dgc3Fse0uoE0pXbx/KWE95Bjj/3Lx79U15rVuf+O6qLzlqcHNNkKqmRdHHs90dYp2ixEme
SzMGhCnRqfVq21XjUSba0bJLSVlr3uy2ORAz+BWzKaEfrXYz2MaOpcwfOdk70Otcm0nqbEDvYGSN
J6dwk2gclmtjNAYOxfEpgC+lsIcZsgcHXmGeXnNnAW7wtCDZZ1IftmUsxpMsJveo0jJ5LKcAHHXo
7P5iu3kRWvYQryx/GN2I01jtemnYyPm1RjU/Zrvc7OGBwE5zM78aDBUaOnUMCYmMmkmHxInfHXan
otzLR7kUL/EcF+dBDn8g1O7nEg+/abY8qRmKYV6ouKqpe/LHJbkvNrPWBFBbK8tIdhqv7T3UY8po
SRs4XQPdaD8ttJqlb+wwiP/4ZXItiNdIsuTapeqtJp6RlrOLLJO3rupdNsY3Fb9E/NLevzR3RhYe
mBD4HYgefyVjjUFFLVe/U2cHy7R3lV5sA6MsH+x5oTETNRSx1NdD0NLZauQ6j2jZbTG8We7dpYwT
wlZwy1nwyVwQ38VSYUEQjJCL8lFvcda1tnGdRvXdW4DpiZXcFkf9m7rq12E+BPzgfCY6hWqeYnpT
BY4F1p5poeaJDJOyMe/c2ke4HiqxC4DwdxUdX2JqDDjvVZSyGeSF2Sy0jWwy99y68TeX5lmST16i
Rvsdd1juPJjGaL9z3NehIEVwrXFegYf7bd8wNnXK26TjUPTkNM4bm03Fb6altcA08IHc+8vGrVt5
kgPcFAYzbzXRD3+pgmhFe66m69At2jaTy1KslDZXX3KBduEkZ/CBjbo4W4LWyBjlsnPV0h9bzmR6
Ryki20nkvnQ77c+b436raF4jDnRMk7g3T4WDY6MREPhdwfy7aOevwY2xyg6MFdrYGA64RViSOdCS
Lo6dwwuO9W5YdJ830O2eNeLS9m1RPJV3M0PuZ/EmkaM4mTGbXcHp287Ztplayn0d8PpPQbIEoexI
zeqYDccVT++saRCAwjASjHNL6p+HxkqvXiNIhfN4a/kzWAVSjHn8zOLnBQA/NVAz0VYxQ3QxBhUN
v2in5VxfJmN4P3ZIw15Mf5X3jRaZVXUgPSGKx+SPuOyD1sMcEUMGWTbPxns9TOugGbdd5qdYQHGW
t728tEKSAslXXxbnuprRxrG+TUqFGHswR1XnvMofONO5vf914JYMND30xeBSorV4Wnc2sE8IpF3B
KYVZnNFDiOLIruaMUjgb3A9npJYT86rBs6PgmjMUMs9rIoHqKDEH2PfPieS/IHl31WxuVIcf0IoR
MsXOn/PPwPKem9gAzm7eBzLUNjLgCJaWz1C79N/deL71fkOkhBTvvHIo1zoZmsw23ktDe+pAhojO
UJBUeqQHvwT18P8YOAOybsGFq5q98BZqR/8paKyNUw2XLC6/nVbr7ooOBX9q7gkgePea6p3p84E0
wVXp6PueMVtuBfv7fN7vsz2L5S6ixyGgx8eytXRuplinIGhghkxQhJtfLYC0i5L/iqUpNh7S6g7L
bHxxE+GAU+Ij8hoKc4b4ZZoHq5zYq9DLiheyRwPKfbYfa2bM0yyz5MHt8j6q7nl3yjc4re1eXZTW
LFvdTbPNEvNEDn19sjJv3JVOfUi5Cxg/WMa3CmLszJmLBSMp7LNS+qlljpPQ6chsJ2LzDwusSI/K
2nf6XhbkbEzEqLhrrIBoaxshykPiqn2aTmHVyO2U5/8GYX61PA/piONOX02MLC293UxahDUmTIrv
BkYkPyr5ljGrXGijele2d9vpGu2ChXFpr0XlDHnSZRZ2Kntct+a0aairUIirjdfVv4Ob/wgRTfVn
Ttae1TEKdrWI4Q32+lAQM+EMnJNjZ5+FRn1eQlllL9LBF/jTWMvjkMIF6QSzcDGY3BKmZAMneEle
Uv+U46ocl42OFDf3/5bmPa4fqQFapl+T0x3QnHyd4ttO/hrIrcKbtzXbgeyATKwU94TG/CN57n25
05sxcpke4K0K53SIUNwORP+t8R0BfUHNaeY2vzv7cLqW17LdVOOvm8ebAcVKLQhR7s1cxnB2P9t7
qSqgf+RDn4B7orq2Co/BBtQ4pDmoCRScNebPD7xmsLfhJGjChBH2DozKfW7iMErr97PPuJ4JLuJ/
UNYXlwSMfJ9hF5pmbZt2wzGnflXtsWtf21k92x4Dcbh/Qmh7ezXrOOj3hUl3hDvFNTYkqoYxC2GV
/RP3HVCTvFvg7r5cvX5dbM662eDl3Tb3wKr61dVflfuYTHtyCcLKMvc9N6dL6mRNEkCRf1bp9ICB
/j4rwhanuVsIW1u42+C7hbwtS2+fGu6pccWXkWBAiuP8OEjKvb6cIT7zW21+lS5c9kjE9/Dle9WH
pWk/+Exqk9ZlXrKf2JKHPuj45OWpdPDZA1tMzcn3on68SsIH5MJqnbzeZujxXowJc+lulkLZYLK0
okq8jJ6+ThTTT5ObCrdkK/d60+16K9u6ZDAGhB4E6tZqN4uGywEsZkpZ+kUUFI++/jhX7O1B9ql8
WoxQKyr+wS3CuPK/HHi2eaG90eBLh2ZtMt5YzFvq7mR+N79ptKJzGIgNdAuMMZMxYwvYslIUt3H+
WVhrH59iDwNHXAFupS4dDiVSZZFhZmamGL9C3CDlvGgL4SN9clhk/RaYDiMyTmIHlq3LurUbGKFb
0XszdrD5N3IiSLKt3jU3rw/WpfjgMq7ad7SSr6AiAaka+RMzjG4G6PVi7Qq+JFm+6zx9TsJG4pmD
vhneB6/OmBS4UJ7T40wNgoNK3wk7jqjT2BrPwCGeBbBtcZq9itK1jUyPKilLjnYfb6r+YMt4N8v8
TSj9nqCxH7F321qwEzrUstXuMNd8O4VxTl1seuzbkd8emuGzHBl1CYZMvKeiI5R3WKrkx7XrgRdv
5tXKWXqKnY3xPbB7/Jy2CW/aCJ4TITJTK9IWT69aJqezVPT1md04YUpSDdaHVvwlbUF8kDZjLcdj
H7BXx3pGFdfqXyM4KqPdiFxfV2qBr8Xr32S7e+XY1cVRK/8aHp5gitryT+/e2dwH7XWxrHFXM7Q2
EqZv/T7tIeSG0+S4166ZvvUFiyuYiBVRkARr8x4TouqMa6sIHlp8EeBypB41BrE2FxvaK1blTQ/G
W6cFh5bRIfrMz8JcEmdJ5q4TeVU8BrwfWXIilFVvPlL5Y9j0MnhdXBJp4CxGn3yC5WaLGyHQoNHy
canRHBSoHPhsjb6Szf4uLn5njncbqc1RzYZx5RAjdUCM1ahbaB6yO07yyUa9uf+nRTyIcvo3tOV1
dCCCqGVEdZrcg7RIYFBPnQomeAkCqjTt1+cJc52L3s3HWH437o/wHswJ64wvTriI9qzoOuWafBRV
gRnOP486V3JRT592O18bcOJhal+c7uY7yK2pClZJXm2CMn9eBu2vXggNiJufJGPXD2+pHxz0RfvL
uhQngeAtU/adK4lyCg0/r1/cZJrCTpNHq2/2bh9HwIN7NhrEhx7H+QqEkrLUDTbAg6vOgSo2i41J
VgIpQt8zl2dlauGgf5ny5KRgq9w3X9mcMVF78QvuC12iJoIWTeJUGEtUIruQNEggTJBEWTxSnVob
OtGm7h+F5l893Gge1HCvuXyApBnHxdWYmS44Yj5QUL9mhnFxKOfK/pm9Vzw773HnPxmBdm7udt2O
76uxTSYThhk5vSrOjREXO92oPvtUPYLXchIIPreCRZpF5GZohEgt20Km3lYQ+bSbW4wHthzna2Zz
l4sO4l3V7us8c/vmI3VV7eNPYm1UoYOf0iEZahEyMnOve6EuCngHEtNlA4qR9ieXKpODWlYQ8g5a
UIsciI6dEf3BKZWMfw1jSB4xopGeZjeRZ9+ToxmlGpvXegildafii6bmbqWXPgHc7M64R2odW4iT
lWcGmIcmUp8lQSDWPD346G1Xp9c6JBtSFVaDkc2bYY4xwru6Gt4QOF5FWaFLj1nyWpvun6yxoKsJ
fTnlb83XSQ/4bJt86X4sfvtAI8fNsLMwgDxQgA5pY2yWJL05UC1z3z70xrA3GXbNqMGj/5R3+odW
spqurnkCM2+dQOhEAyMDIysPk+suPNlYtFsz4EbiR+JRDPOZM9bxKP2qKttOWSfCxcajQs4wJxc9
l07KjSdzsnYA61pq0KICVTRSmJlm0a9ZWXzUjUN6iFb5TACCbZxy9AJoV/68pWALrSrduETokxAZ
tYwiyDnD4WquyegJnf5cU+9Q3CKdEAjDHYE+c2TUcKrx73qPhLNhVnlLj3NCSOmwBxsSAlsIurre
Uojd/eRRmjBdRhmKG29Vl2olv5J8Z9PHpJUgp8XgnNnHw2aI9zLfawA/+HKJkSItqrnqRkSDarLj
epdPF0sc9GDDQ2gGH5Z7Sq2b720SZyv7hDYoDoV7R2YQyYrkaB46DaqFYelrWX7WdJTT8q68rT78
tuSa6yPrKyNpGKvF/uX3sBfUg+B1gCc3eHmUIqVtcCk3jMj0N6a+rvGBM8uEMZ53AWeKPGfOxg5u
zbxNnxiaSOMdg6eXDqF8svrQZtRWbbI2CuQ6B8I8Ip2RhFLbV/NVmger2FnLu3nQx12Sni0mIN63
p22ZvfNJxHy3HrAVDl/e2J+k+Mwm5AUmuqn8bQrqJ6n91i5qA82Om/Gxe196t5t7yKnORkm4DfW4
roy9izs704Nt0RUhQYLrqmNrVMBbS4Qpfhi8O2Pk+zCBJIqlkckfmjDKuE9yzKubYjXGTIESa3fY
HspLXzCdVludiByymu5fsJcD3SoYA67dOUDX9OM/rDUBltDaQUqiuiOM64nknv0wpNeR1Liheq41
BcWtNnipN4w52bPGNL26+ubXhNHUEtdJfxuDAfq42ygbl/85Zh1CdS+x88SKPFc7z4qUhsTa2ibZ
CWUtP5FHC8DDQBocPNbGFf+qxIhSZ6Bo+ZcXH4757KbvcfYgIb86Y+tWp5rsESIGdnexIRXMpzAY
acOvmL5EgoQNPBYrj+expuHwtrVWRwJghlR8VZ7T8mbLx9LaBEyeionDB24zv+TDTVn9pkn1dTp7
zOQ/RuNgpYRkHPqKx2LBWDQgzZxbZ9pN3byjyznJWEWW6t59pfbFyDdPUd4wBQRIC9UMs+zw1fL9
a4ba2rnHxOKfgamuzFjv0jCIx/ZX9hnPR54DEeGTz9tthqkm59IpuPyD0X+YYyYpbJjgtEHj9tZq
cYDsXVq8o2z6XVtiEpy9KAeDuEtkA9E5/WjCXFnriVGFDgRDCtm8aSZnEw9iQxRYVN8DApHCk2mJ
htoITbNcl457sIPxXznGgPt3lEsmDyMzi6Sp2Gkho7ret+mFeUyMnmRCR/ppfmyyk+TA0+DJ2vfG
0g53OKxrASX6pH3wWnNvarh0U4esg+CQWfUpvsdwsAWsZeB+F9EWLJ/wqSW+oljEq7YbnmzNh3mN
hqKmCSouFQqZHIAPmmlXd/2/YgD9PS7slJmcOiwRwNu9YcXXuWpPinSKmcqOTN61bBi9AH7BjBfk
hgGTgT9GI5tvOS/HgEb4bnwK0EzJMbkSv4ZNwq2vwt4q71FLX5fhRbMuVsuang73TEn8gA87fxrS
TWXhkdyX9k9ZhbP8kcIOO5sEwA4E3Mxo9LAa/Pl+8z5nzHzqTUDqTLrJixfKmTG5SqBHnVgG0yRg
aK01pU15QL2l93NkimnjB8mLYtmmnMn9q7NHD1itde5+OPvQDWTtLUo/EGCK+cTE5lbCv1w7Tf3N
owV5ks6gnJkVEn18yKV2CZL8hQENKZx8pmnBmG74yZYCimuyIn3APpilnwym1jPIE7OLh9SkY46x
K6SE7/bVdCtmrPHjWG6bPtl72nLrpHNM7QYpMyh2eUlbxuhvlVXz3if4duUG1ptW3wMUnXyHlf9b
GOlMWpfkHPUPC6gTwh+9vBc6s3iVpRcumo/3zupIuFHGigoHpc0InRh2kkk4JiXmjAKXTUwBhAl1
jQnmz2qaRyLDT8R+tGT0YUT3UwZqd+bI+Bz7/9cMk6zLJlH+wmStTLh7uwX39QWRTRrEYjuXH8XI
tG0WC5qjEa/iznuoDP2+/CHDDTYQi9PymRoBbTVT1s9UJ43DBKceK5zK+QdKfBQ04P2UXGGQaXDZ
GKlK5GbXnVh9Z9nbwoWCNtmmK6z+xs8OYGb5SypG+pG7sK47jXcStW2VLtank7pj2DWlRMwsUdHR
d1eTJl8JAVhbWoOflNwC2SqDdATdwEKCWdX7TLg0UPo+WzLOxFAwkw+OsY07a/HTp8DFrOjazx2/
dhwALDBRU/QUDhX9iAAz0f5UMkjC1tGfszs+Tv1rCUAEmDtHLutxpv41yI4NjHfPJC6k92ZqDo6l
jO6+Svh82sLEdJq+mlbwNsXxH/8mgWtlFIxcj3htoVtMAQ3h6LyNrU+SF95LNZC7Z+T5jEGJuTn0
6QqUhYTe4D707t99nOWl+iOpJ+pi/bGuvcfMAk5iM4yAzqkmkrwsPA0DmUOmIhKkZ4RWwnuRPb8t
71Fl2MItSXXAW2rYOEKVJOoMGLt2n7x+2bdDVYeUe7gw+qfSMQ8VvGeLaCBG5yKM4KJSm5GX91An
l6DVXypAH2/k+M2OynzV5z4q7l11EJnao9vg0Kp5jaICfowDZu4JRvZBU9Aj/OfY+HCoT+fNQg2H
wz8fv1L31mefmnowvWCNgJMzpZveB7WlfN/NdljwCVvlx90rdZ9QGHOE2XxJLxR+hi2iOjgMWjhb
P5n5PCAZTtyZ8OBK3ep203KBpAatloYXl/4boAW7dwVcTdwwC4MLJpHCRz7Tvxs+WXu3BE/p8hqP
jOreW+VvFBGoS4y5ElM9TBA2vHAmRtRjvwXhYHX9TFZjRDbYQ5EcvOzTzoC4yR3jwwnQRbze3JJB
HdY1S5coL3XDRcYoHxzveUggX94xe9FVQZk3n2Wh7agLsN38VnYWmShz+XxKin3RHXT3XVXEFczb
IX/N+HV858GWcPev9ugfdXr98WtmGuMwMtVizFLovlwUqVEislzHNthUxbMfI7kiVE7JvpNX4b2R
drV2GEHGLP6QXMoooEFs7yyS2Zc8CBsnEv22McAkh2R9p09H+yurdm0CJI4HdVZrq9/q2l+gHgO2
GFL49cktaasLCZVCf+wAZKR1sOkPRbINWkyCXwYWeTf5m6cjMbCY+fa9OBvzFqdhqig4i2Nu/kvy
gzc9zWD0NoaY+mMKeCeIrYUNV/V4nID7VkQ4ZXOzrsnA9PxVnV7a7NOaHoWxo65PlgtxYHc7DQkV
KQHH+fiq6ex7nw6tv5/rtxyhR0UGYRq7KSEGY+NpB1Wz70sePIa2wXPFNGb0AYMe8+rq1l9CACxj
tJvqF7u75sGLhw2v8DAKIckdm/qh+bCr35nsDqX9jurUU0shh7VM8ugMEyYPDYoySUzVJVhIKNAO
eZJGCaN8U9ygb0aiO7NlWY3A5+XkYjpzIN92QeJFgsClReGq8DYtPxX0bGUSzXbPbU7MS+s+Tv2L
yjfTvMFnYk/nSTtZkIxgBr38Taadzlk9vxkUzBo6cKU/AncsDVmVP2BlGt9fvi2Kd36yZ8K7MMmR
gNE9FllyvSKP4YEJ4KXb6dqLceFQt7ceEa10ZpAWPZ5Iub/LUmW+wbifmEeNa6W0voyauBf54yZn
GwuAD5Q+TFstCx7QUxWr6eSvmf7U7M7GRjwBDOGWwMX4r15e3eRXa2nCtjhUwg5lBG2BPhL6Hy+s
3BDoVpJXTsiowRtAItPXmPNsnqcWRADOlQfFdG6w9kO8c+RlmDkSk11PLmQLy1ctp1o7pMnZTM9d
eTO1EavQO+FwseJz/G6GR56EWX0MCbmyJNSabxqD8bp/14kiwJPXi+eA+31M1Fov17q+idWmbEnk
fCtn2MXlRwOrtrJdfc8PfGWZJMEwuJUuU87PXsKeRIjlu+pPBEKMWCGc5TuhCqzbrSqerPRwH0tb
bN9ZOo5HksDGdVFnW5QhWuZUY7z4gO/OaMAK1m0SzlCx3bGYjgTs6M1eKvw90Jk4HRUFMkcVdw1y
fr5GNA19d91fugz51WV3ZeQIYkPOTvsw+489PHZlfHjfg09+x7ZZHuKBPPQLmYHkVD64PLdWetNh
eBd/P3BzEOU4X/2cTEayb3HlRyrZT5QejHmmYae0dUW8xr08DWd/hYFxTpmEH0lNb0oYUQrEtcrg
M5m7/8fReSw3jmxB9IsQART8liRA70RSErlByLTgvcfXz8Gs3ryInh6JpnArb+ZJN0OvV1zGdlk9
xQUq61eO1Ud/E2KtB5g7yUny0v6SCSYQg+YoixPLGWBWauj00SnuVvV08svDxO8zwCnc+uVbyYY2
fFcGmJfAs1X2iextIlJbEeOVj85bHVXlJ0oZKAT5eawbjm86Xu4vUIkXQ5Y5Ddl5OLDwKBDfwg09
ASjK5OMGEJlSiJvu29LHjV3fRG0vq4HsuL/U9RdQI6Ky7syDSGp5Qw/Ibmwp7GGjlJ+sfCn3K9Bm
4KOb/NnOVGPERVLP0ZqsFI7nNQna8gGFubFXkRy5KhBD76MSF9EsDEKNSupm4SOEPj2y3l8Z1Pzy
V2MxhyU9oqURBJV4F+p4wzjbIl3bW1FCivgT4QGjL4erETwj6YhHucG2Ma9beFHYNYWuYS5RBVR5
aTDfUikgiqXEk0hHVm22+K6G9Kb7h4BXmFxqtPVsd6CtsNuA7uusB5GARv/h3TNKAkuoMrvSWicY
pSGeye3RRpwouAfKsDLrvZDvssiPxEaSjCf0hqy8V+1ydIdxeM3ACRCnVfZs+12aA8ay4MgcB7ZW
bbwdMe2p8jb2CI/4j6Dah/Etssm0Z3uzeqn53a/PubGSe14r4rjjaWw4pesU7xjiSLc3zNkcuw3k
S87DRtX+cp48bCKyryFwghDMJ6o9L4t1yczHJN9T+1bYlyQgmcGbR9Wk8ZmQQ9KMg8ZGhlKM6smT
mqciqb+7RXc9bcXW12B/+3XoVOOqhDCU7hvtje6GHIjgeAoj2F71mVzEfCqRe3VsE1ZVjOgBHFCV
7nWFAfh7DB486djE7FDVFH3f8mejYJNOqHXlL2wTtVuqHebVG9+/NjtV0rEbd1aAHpOvNOs9z/cD
xDAD2UPZC3Nvhxvb/gr0VxA+GIPU7CuxEFQfJFsJ+dXauVb3vrYhpR42F7s8yuAarKNSXE2Ijhz7
Nd+NhJ+hOZXNIcVzUH1PKvRXPjCteBbdj2Jee85ns97Qfwd2moAVcXXx3kPGRnyS3gzGXJ3EfWk9
uuoIfEAwVkyK0+uY3LZh+a9V3j0LqKb6q+IUsW9mdgqVNREZgjSC7WLHEGiOWzFt6+CddqVlMxDF
vEu9WMdStTfV33ByNcj8hu6o1bAucR7Jlv+RRdHFE+ek3Am8BAqzqPY/Am+r8vFh3MveOJc0FesD
i1DiUAVJX7u13W44sBxc4jDvywYXskucfkF0zFWt55j8NZOLf9QpYXNyXW2qVeu9Tcpf0f/WmbaU
i6+wzpeBjEO1+oz833gkFRYf5Xyf9B2fXlbw/AUaSyQU+UDTXMEfkItrJfPRu3utuij4IkbKpY4u
vgY2PHyLzWil1sGTA8ys4dn5a7U7JrJr5Tu1dnTLZYmYZEfQvAvADH5xSYzXIC4xxkUFnGbBLtfx
MjdH0Byx6pXHOl7X9S5BXRPXWH0F8UGEazPKFjPGk3ARROSw/GWsMdixoCaN2RxRTpdtz7MRGVFl
voqhW454J4FMDO8GC5w4+CeDPNT8eF+hKuZW5HBlxZhYwc8w+cS2zHDmychTN5jecI9QBDBhrDZa
IMhg0c1vu9uV/a0OjmjqnXe2keUADQSuXB98FXKBD/s+8RdiWNQKUA4uKmq8rppTXqwMj00RseCL
DGokvtYlIsxVgfCZhu/0DBDR4vm0LZsrM9ia8vXafFe8i2iPCLKDnPOLH2ywGka7y3LLsaP1pDGF
YABdc3YmqMU9jrDulog12yWbW9oULuPq5dlHK50WZMgw3i1iwg6+AortoEiOyA74WYvsvWJzV7CB
aAD7cCTobgz4CPLFOhQuhPi6fglUepkLamttCsI3JCrhL8gLiYecfilYmSbfnvHopzcdfgjGA0vc
cnMXFZyAVyndSZbbF+VKqb87OJj8xA2S7aEKNjWSu//dYDwmdKAL7IOeO5Y8lwXL9KsSfCCFdTgP
i+yfNM2qG5995sThQLSqsK4qM3ik1zxqFKZSJGJdOZbSl+w7eukknfYde4R8VEwpWtOBn3hBXSoh
aFcdgmCxm+zvDn1n5osX3rgwKs1JAqi+DgTCRUlaEAC+gbXkOeg8ir8TVOUeTCPPUz+lKWUbBQp/
rvSvTcRZ3mN6CDXaEQujOUhtvDZrkIB5d8GVCi5VU/eJxdFQN4jedTQ6UT+umwm8XTPIqz7ttyXF
xVQ4nWnt3LFEaJeaD3rOz3c67YvYyP/MeFyz83bqPjh0YGgThQ/5AHRR6R++1SAlcwyqDeYzzudx
7Fy15fBWdYJ6eb1W8JB3OAoAhnEoBIMroXTocvsGJAbucLbFgPPVtdG/2usPIK+Pfd1fuyTGHzGn
h+yIGtuO5kLHCLprNGuyYX1OAPthVgVCOX1pzDxaNDIA2/LWVLTfOG7/xorlYiZXnzEii2/Xutt2
bB6mnHw8fk4OD+2fzqq7mskzUNVeLRgptml8KGI00Vonh9lAGPEQrmOVQZlYVhBjKC20BoQYVIdl
K2EiDvz+lFHUYLYAE+1OvARS38I31a+Yx06oQWqT6H6BNCwDQ4wNWiJEj98IK9EU6jsFUsaiUuOP
KVZWNmn8ZLI/2j59aCpSQOj37PLHQ2sHXyO2maaMvyFhDOEtQFLBMkUCiueHNPY7MyrxLxY8NiOm
FhhRWjoCgy6JB+bjVR2RKkH3Msm4kdmCm/LBuYToNAhtiH7KwDgm8FJJ8qGzo7M5RJ+joW172djY
Q3QawsiRQr9btDjL1MZ6t3PEL9sSf3aiuFKCu0iP8Nmx88l0ges8+8zkaVxF/XQnr/ODpXxvU6zU
RuOhx3xg9Bwx5RfZGWwjKrtHD4JPE+B2ZwcwFcqtzHq+swNWZz7p4OKoE7mO/KopH6iI2iHcGksD
zCa32P4kxylDPYeJXzzY3m3qrr6LTvs3DGxJzfpodQLZe/iXeu2V7cixlYC/lMCoajypBl1iUei7
sMO3jPMOUZIFYwiATCeaafc0HATop82r0vxtQbvnaOTyQmbmm7rm4FszTcj2yG6OP+QqVgP+EJ/D
jHVAiakOX9+suKPxdh0T4rRmW4qbm/xkXsDCZD2bhuFay7MZl8oqOjoRUxhQFNlJt9VaY6QNkvbY
WNGBehhCFf6Rcicn8kFidMof7NIVj9yznKJVdVqxK8rkS0y07g4q3FSydzQ9sEmKCShjAmG1Qc/N
d90n0NlF/8RDiD/NAwtWcrhCwBho0yKiUO3igamwQRnSSGrbcrTLtNFCiifsmCG/j/Jbp4e3zgh0
VrPlj10CqGuIAFON0QsowMpnFpVLupdWrc8AFdfvuZRtwyRcCnvY2aXO9SY5hjKK9mwdCiIXzdQZ
APwkM3fWxsDnDw+vAV1kai8aoHaeZG3yAjaImmOYVkwsFYQ6CrUyHCVWWa5XPpsGG+RWq9THoIWl
aqZnNbH3djaeGhYeWV2vAE5RIMReapBySML9FhcICcGkuRXjv0DPWXtzkcKkMvWON7SrsPBvBk/z
yvTXVLw6ITtKz295Cyd3ROU14cNAkVxij4Fp5uG+QVFV9hEp/MEaVzNoNzXhp0rlhyL7nFDwSCs4
Lq0GP4Cry8yOgB0MoRedkXC+HaVrHP/rFoU+lSun6vw3S2IvNljrShbsyPS1V1KowntM/dkijSv4
T94qRZcYombZhckd7LUjyc2qZq5TpBG0cXEQGR/gIITrpWNarFDFNB+PJ17HWxZ5G0Diyyrv1yDE
N8o4nEwx3c3MOLdashUWi2zFf6up75J069ILPChxg3w9BhcbNErc402upHAbZMEOPAfjUcyqc37x
yP6Y8ou9Nvc6be7ocDhLsV+jNeOBbUWzmzxtEWODGbgMd5WySSOCCVnigmvmom1pq9bi1SCpKPJp
awXSrpCkvZ6Wu0aER03JtiWkPc9sdhEYyaJGA7LURUc5smXLjm0HLxb47mhHjjoUzsD9jnjwUqUZ
Jef/9zHfGKVmaWvuaGBAXmyPYCSP9APxAVE2TZy5SMYbvRP3WKkY+YVDSfDDKFhddyAx8ZZZUoP1
2nakkeuYbW0TuAdSiqkcklglcdWajnjCKBRu+8tsodUtbzPBOiqV8k2Phqtfm7e83o7SjyJgf62j
9NbK4LOfCvxI+UvK5w2NMzYmux+apZIfM/OuKE8T3wBQNdGriF8FSk5RPqMY8je7L/+nEX81Ydzc
aeiWqLJ13F6V5DdgyPfGdwmlpwGpsoupr0hoTPH2kI6j8KeYoPHBt+0YiDTxnaGleGm87qIdJhi3
7hA2nAJ+4RRnNwW8oLTu4EvZor+MxGSLDZSSZe5Xu1R5t2GMeR82W91WRaPtmDoLOlH4lz0UkJzt
ZTZ8xMBDulPPi1mWjzZ7hPEWaoTbBUD6fO7szMy2fCo83zGT90CwyZ1jUJ+6MA9Ftqfcbdl57DHV
XwqaUjleskucIoTPBDQfthCxVUK4P8+qPWjIiP68QUckFJKNmWc18PnSM5sJdJMDZxvYAXZbs9pK
pnLtysTt+zVkgBpOImxNE6Z6pOz6ZlPP1pg5gmuyXROLpGXBBBVbozERsk37lVor3TtgVmXjrI3p
Y2pd/rJ4PLC+IlUD9JogR1pAzvAOZUuC/beEnhkfMtLfZn0wkNSClBKLO/OIM9EnHRJ1h9haPEpr
6yvqkkDgTGuFQGaVsPkIP2pQCgRKUcXKilxbGL/n6VvN7ggI7SpK/5X6r17yypRcr3un4RBQmh+o
Aky3K5E/VMECctzMmtBsqJ8AXuyIwmJU7ZZWuRb9OkXPgzNQDW8Y4ZYWyrOH0g0RU0wkGPvJ0QgN
iK7dJIC0LOUvotXtfxpicc55DCGoNNxkenuj9FxmJ5YFfkHw5M22bhMnRNbf/I7aWYIQaXfEkkWd
56XH5zLqHwrruUHwlvfoH4Cb4m+reCXeib25owC/qZwWRpqY/irpsyj2Nceq98EakqIKo9kCcUNL
5uHfNekeWMBRxSaXsR1q8oiKQ+h/Ay2OwyC9usHa25W1quJiG1QEgLnXgq3C8ALyw18CIMN9Hsan
hMRXYxkYEN5qdTgrqP2SgUiDLyqFJjuNRzk2H3G2zTFWIc8gj/tmean6ehGzQaiFTtDb23UDuoVw
TRvk0Q5KCVS9ZWf0yy5eqIFT2UfutRrQxsQDdwJO8grXeBFVGWoIF9YuIQVK++QMsGE5HhMAsXOC
A+Fs0SWjn7vKZM36vhG1TjJbkPBQxxLOXLHTphCaWc2WQMalb3DpZeDPJhEt8F8RFMD5K+JDp+BY
2TS4LMahYYlO9oSna1FQ3zHKhzb+jLLvpvB/gWZQve2juxjrUj3LOWhHSIPE9zGT6jmTLOTY6CCC
94CToki3UrqKW9fWP5WAbQIxNQRF0g0h8norPaTmhl1zaY77DFJkKSerTNOw1iRLWUJ2kVfkp/dt
i/iRmi6i4zkaX5b6oVlnIAfPQNJXCQ/YJNh18kOvynVFdi3Wzqn4E8ZXCBCvnN46+6xjWPMj/yNn
SDKGp58mF8uYzhILIgM3iOjsJa3RuMZrNqNHEMQ85jf+QINmP+1H643sMtcAsTfTrU02tuEn1vvP
km+U0CiYlse7xUK2DCvHV+5QGTRK3qXsxyvKNfE3hsECVQK7bjVqZ0v4BzCJ/5CWrBzIznCPZgho
/FPil+ab02OkTeRhmbR4W0dzlU3QIT0gK2M8bXVUhxazjTyxBuBSXnnTQRjZVhRimwfSleBFbsbb
QYQuAIZ1XuHeG7SFXg4bPUzdJg13xGb0+CPnYkqENef7TghymRfTx5Sz5TAa9mikUxhlmp69eo7r
NilwV53os2YJT0GBrOIfFWuhTqeh9dZdWiwGwYWSuTcfRt44lB/+CJsZufzNMm7kfs21JcR+uCa6
tYrrgkWwtQFPwMMo5jbI9QntVMEj1CgfYS3ttOQpxs84hNH5EYYXz2ypbPyXVSuFF1FApiwpfmHJ
7FrZj88/ev55jFE2yI+MrJnpKGHug80HIdTsISpw1JLcAXNqstmaaVeMugSw+/Ic4nsAKOW0mCdE
KKC7UKya8BgFehpi3G8ZTtmMNWzauPA6KGdby76V9aXKvb+gYiVSY5YKWubOfiuRC6g6wpnQjlgv
pO+Gee99Nqazqk9UhW9E3n2bw2/saU5M0saI1qo5w47g884BZuJUv2064JhBNq22DNqoShTviYcn
3UdgAIjHXYSpDiN52TcUQ9x1UM1jWG1atJPIcop4dAyjckPJWiqBWHe9zqfxZrOUTz0Uer592Fcr
PjqmNmtv0bJMPzX5UTPEBBQeGwRGmpqvYU3U1F5gxKdG5U6gzdTJucoGXgxGwMcQPTDPKeNxUt7r
agKut2sMZmy+RCpubPnR+VevPms4FMRHgP+srp5S80TnrH8znvR69duSVNOAE/CriKLdeKq6agKL
vNm0ahVuBOVZaU4aVsi+d6q5DxJmVfwIzGRjRN+Tdpdy0O7DUfb+6fk7Xzhs3PMrrfMyO6lvrxR2
HeYQbCrr4PGW1MzqsnxV/4VFsVAKfTffcQIvxDFH5ySr1ew3td+VEvZZQpewipciJVDKpXN6FfUt
Hgik43/QPhX53NC1msBlS/Yd/W9Av/zwkNjKWqO7Uat+i47WGvWFgNGPMMyOsb3XgpPeubVR73Tq
RmavcMQGT/oEm7gsgw+sSvC03kEscJWHJwkIqDJ/wXYozWco5W/yUC17LH1IlN2cB2d1gcGWYfJk
UUgTAHaqh1uFxB9CpA2ndRye7LheyeZB1T5TNocUbS+yGuoyEP/gpyXOGJvySii/szaKrqwSt7Wa
hT97HhkrscIG7TcwCrdQQQAFwToeL40nLTg5lPrSa4JIXeB2tLyGAaUb1SxMFiTs0lUD67ItqyPs
K3Qft+n3NtvBtjkH4ZcvcV9Jj7G3AUBGYzEGub+Roxk8Ng+Dm6ptCwZRz8LRUBErjbcTW8ZUPtX2
LuDuwqsMjmKZwlbRxClAQqY5h52oUD4yY20m3qZBTq+5sFGktOE9krB2z2llHLqTFG0NlldjlWAK
f1osSHXPADggoy4ZYC5xJfCTz+Velvwq0mOqfiDe+RZJLZSKYj68xS8Yb6X7HeKd3D87oHPNq0UO
GNnwKaSBiy85IlUfL2z1qoNUzdkIiyRcQ/rPvRe1X6b1VVLtIwFNNIZrjS2XOVYCI5uyPSX3gDLD
wkhbsP5pWhWLjAUWggVS/jc79E20ed8nCWiCXQaZMY3slbR9Xm8E7gx/Ho6TQ6QfFfFPh+gbqDsp
o7/iandPBL+NQjerkpyHYVpG2bNXP4rpNFILNIMc7TMokIE1sOp/QojuIfFxhEvpVZLPdXTACK/A
UWvgP56VlgJXXMhqtGvZBbV/dvfiVtdVe03mHgOoJScgSAq2jIuVgo5s91CSbEjxA7ajaduW29oY
l0L/UdpTkv75vcudTsVIbb4NYh7wbgmIKOTERlMcUGVF9zuiYepnM7zSU5xzD8UMJAPmLD4M5Zp5
T7uKnVhiSTe8JGXfUMdIewP+IQISKq+g+UVEfyJnmzCEJg3oKXqPU3LB6IUqexp9vOfEMNN+CBa6
j7ilQ12uOQ1RBn8MMP7KzEp/6eJPUdwC/H5n8eCazj3YhnzdIVYDIVzIPjdhtoYhkFKktRql0ztq
FXczDCzZw9DetOk52OBj4ZYMBx1/ECoRznGVaztfbpoiaEDpgBkAo9jY7aMvPvPgYoFoqcC4Bw0q
Rb5VAtJGUYAgKJYD8gkMG++KjQhQ1cP3MQgV3U7Qy8E6xKL6oo3HZccsIQdP/lKOdZJpan8NGlfv
fOblEhvoJjFcxCdf3oesm+2KNbf1XtFp3HIS1Sq9GQjYgKggshCChppTTulmNv3T3zIMbi5+ki6F
fQsGAoZ0bQwnKfvL8spVCZwMeEsSFuXNN4bipVdYe+bcvA0dv/6XZmdJP+bQAzqWm/F0pVXBTv4Z
+NR8/TsLniEZeW1+PGAjB5ZaRcoaKROSgb1hIaVMxziPlgnA2raylpV89wonp5TSeIpu23EvH7j8
knfqob23O/yZDdnOFgOMUvlEt1sKBIA2caXrjd8Qk3LTWDg6vyUQS3bR6ayi+xPlcAvV5C2fYxEx
nhM+8xYQGa4tdbzTyd/jYuviQ4glwy9ooYAYAF1MCf+05mTZ7YrYBeaeL1sUG8Ns/gyp3vZqBuy/
53oAoo9FasSZQ8MCmpS/r/MSJ5d36hQ+WaH1lKZvpXnk1rDSMhhyp4Iqlr4+cauL8l98WVr5mWln
m+xwRVxDDBLZnfkJAL4goPC1L8g6kHfozXc79ZBFg40Z44EHKAhpycCPCMRHfleCepuZJyVQj4bl
ObLBN6Fo0oPBnT+2fzpBq12TgCPihhwbRKrLVTWNHwr3Nz3V14MOh01rWDVHbjbZS0XNrmnx0xhi
oQX/NOhsRvrWSeLSTohNbeA0EVowoGSLhQYbLEtN9lVicQBzgUp6GohSFjd7Vb20DBgYf2xanBOP
/Qnvt29ddPaPgnHPZBGj83Ah6L4JASIQ0D20DU9KtI76TQrZuXP6zslitazXkvlner9W/Bca+Slu
IOhl1IfgIyrRLPUWhnGpL6rke5TVLeGZa5qijgWAs/A2QP0ByuXld7X509TfKbjn6DsNNGGrax4+
c7+wfsxER+gSzjh8xgqOUszojfIdpGShi9xtW/VgR6bbM/1mmGwn7vBT8/TbcuMZ72pjkzB4KI1m
QLXeDQbgu5m8/y6LW5j/Kd7dpCMerTgFFwa17SnFLyopEt4ZTfrtKS60h39NfZkwCzTaX2sfJA8G
wZ3+yuVo0YIKNAOpzBrPbfSTDNEuYrkmhpfVcX3AyhW8iiSai+Mw9OA2seK9LyaWA+cJeuVcC2Jj
hpt7EEoeS5O8ocWQWy/rrtb+arRj5EOzDqR183/Kqrskdb+JonPupwBiBrzqCDDjp4EdNtvOaeeC
AWnYGcMHElzIC1EGeCW+KnutT08zqV0vsShRpVNDOVB2Oud9w01bruoM+NM6D4+e/IeWqvYHEL6l
UDnjPPzIUKrimYnCPNZyWWB3gLEKVQFnmcobMgpXE09AyGz+IzxrbtD9FjVklpIkFGmZyU3DH3ly
/AzKNonXz9J7wwds8w1HTaNpcKVp/1S8ebBOJxq3y/yKVQEV8htSDtuFC70BOSakMvhM57INc1NH
p5B5oyD7NH+t+l2A4KCmcbqADrBECmcelIyr7N9mZmoaRLsYbH4sd+tG+9WNFqy2xxfwwjau846q
SrCQPcihYn/AzWo8JSgFNUz1Y6l9Frq60AZ8YqUEuec+sgwyeCxTzlkfG1zSmrpTp63XHz3B2/PG
JWKWdYzmnJhPaiIx2r/N/khwU3je8g9oPwa5FWqqfemna7ZMCr10UbHcAuGJeclVAitsd4EcqDNn
FTc9VYwy4ZrQ4WCnSwRDp4Nn3WaRWZlO3rwkje05ODrZ+LCNTYP92GLqsq1mWejdOwwzPgYbeBAe
5xKBWpUVflk9rQnZilVsOzl0kN1wmrtCooYcNlCn8fQIFm31snqNJ89mgirYx0zjG1ZpSodo3x5a
FV6/um+hPRGzAaq1TLtPmcBJMBsN8RNNVFyzx5Dxzh0NNBaB3YJLR3duyO5I2k0hxPb/VIWYWF9h
JOftrfNyuEErDwhX+yh8eDnZWuqemgry2njNz5TK/1UGXIzKQehnC+dz/aDmaqHod1V1kvajEwRq
EM9snA0q5Afpr0EqK/Snb08ukn9v8qmTmWSmZqNZ5V1Q1qXBUwvItnoZAA8/uTbtxZSvJrymqHZr
5nC5yhxvVm7YUpIYFuFZT//q+D6ZhWtMEpdetw1hrc+qw6GRn+hQUR87teAat9O6FxvJSn/vcT/6
3mlkXuNCPAJdSCnAs7oXVDi6y75ooYxs8540L5iQ/2oe79AD12aBfcjcSM2pzTOXkHnJzSRW7Z2f
BPtwvqU0f5EXLGM7/muHY1o8wil95FMP0Ucnz4s7FjsCy7Iv4XcIITSdSdY213EnvaWxusJfV4AW
bQBD+6jmLNvq+4AYpfAzesFr5H8MmKBtr7iWViwNsfaNb8HlOA9wHY7lYcRED8vEqQAetUa8DUCL
VxUiX3TpImgfTEs2UMkh2g6a7sLpcBPu3ZO8rXgFjOk9UNpF7YXXVjtR2vFqw3RpzJ6ImlFz9lRW
NqWubLO8hg0ClDpCK4qsO5EyLWQEY9NAYwgWEvOVPisl8SFAVFJ8a5da2TYhfcKlnw+9sYyQH/WC
uDoQQ7mRTwrtugEL7Fx4KMvplqrnWcx6pNN9NnOmGIAbIW0mFFoLENLsz1XMe56RjGh3WhVtR1yQ
nb/uyX8Vcz9plbIUWs7ZSl/iMUkeBgmnxvKCm59RAf5WALP2M+zZq2gNTksJg9BTQWfQ9wW3FOBr
5DwT1zDcKvkrqcohHrZMZrWElZ4QWDn1PXZPvEURPgqPcHQb9fsYccu35IVpngZ5SwpG4cIVdkyz
efVm22eb1TQxjcWUreH0E9uJnyoF6QI+3FyjO/QabUlA3Q0m6YZ/udxJCm94lr1pmB5VD843XySg
Yn26D4oBo8dJNanZwqsulafcxnl2nm8bcBASnkvACngA287EN6qO4rWC+Fd34xeppZvReqiziltx
h6/sECcYFuyRsSIjzDPMvXI5B2B1mM1A2KuWEdpHKbWrdiDGAN5LbMCSEVFrMWbHnQqokjyh2X0J
Lk4wZ8iYfgjd3mT2RzNy6ZAubDc1SkLw3oOhsqb+4Cn7PL01SKu4oqQbTe+QbmmwcM32JAaGb64z
2nnGJI/QO/FeUnqTRq9JOivDaWhuVJ6sYhX0s/5mMfcnEBS9Zp9zSATcXgv2PzAxwfSGThcJtEHi
bDxq+naV6IdWvyg61vD2aOmu7/2O6p6S9pUJYZ6segdSG/qk0lEQFALXiNeplDGsTW6dvPsIwZzq
zFP9hrTEkppjOqXmF9rf6vWAU54cnvVBUSKfeNxsTqj+NOY5VqktI42guTkVX77/Vo3vhKsKEr7U
YCraPsa+VHD/bUwOSMSTes9OCxN1qGw1vBo2CcYJj3HENsSXN7X0Mvic+hXqdbBTwu1U37L8XGof
ZXsvmDij5J9FntQet3AcuJwk8jPhb9fyO9gVnKOe/YsvcvRZLZn7rF6PLTz3ARFBW7QYwmr6rHL+
A5nFDtg3oDFFTvObin/Ctt3W4iAO2CTUs9XgYKT1BuxZUt5q7g0VXDnM78mxYrFlYEIfHEUJrkMo
Ic0j5BwLXDzkbVo4gU5DDhHR7g9auINI49Z4IXhxPDcYIrjPAIDTj6qaCPh2Kpbob/DiC32QVhZW
kQ5wgQrL38tOHu7JypCWOc54UPxLmwNDKrZjX7EgR7u1YiwQ0GZChZfKBqSHKCqvYstygsaiFIhY
9CifRFhsLGozujADBQ38kDmhTcgA11pBTJhgB3wSzYS6mOe3oGbO6ejaRQm06oEFPKJDx/djwoep
LTnNNj03uTyEIQQIBcLP1gikSyNzH6SZJmz1DQ2N2+r/w4Gvcwe9oyzSjZzWH56KdcEGeLMG6Iz0
lLsTU7FiMtRnNhc1ddlW1ZsqqBeJub3O9RxeVz0mGlIMvCMrX7P6fehzqRM5JE8qyNw4FpuY3Ini
/+hzPkf6DYfoGNndsgugKhoFHzJmjRIwHcMlwAdKMATTV7IOqBibgCQMPK8qPAt1pi4LGPaaFIPh
fCUY92sw4RBol0LSHlFFDBHCmfh/3Yghcu7xngIUZnbgABdYqhPa5zZbsg0RJRMHU6xcNFtQrCnG
Zr0iEBvEGxQvmZBZPYT7iskcOMalyBu36h8NZz3NCouZ5GKXJPOIIGZVBYKBWj4VFGcdYkDgduub
00cuDbegSVZAjfEUJdNnLisuoeBlpEo0Pw9LyjGdkKyKKd1L/EvkB5xqoDnLHCCyhQdiXdt6uhV9
9ohCHoG6hbuKBOhICCsm+lMEzOh4s2NBOGywdwozRg5CXeKGVmbeH7TXD6HY90GDwClPCAfs58Zq
k/LbslDt5sIUiy2i4HMT9WJT0fudRzkaX2su6Z1+06Rp0UKU5TmPs07/A/H3DgZFx8nu/agEGqwh
e9doV7bG9K7V6Wa05FMyYgCrK/Mo8qSAeQE1n0pcbqFQ3YokX9tm6dSxdC6KEkMQLv3yV2I00ZFA
rWzqb6CjLnWP2UhQDzYq9j+ygZfCxykmpvRaVfEXTIClJOP1zI1TIP/GInFzPfiyBnFQilnipu90
4ltT1esglt+biIc/prlFIYc/KUD0nqWl6c8ioEGsZHCzIH7XO6AmxA0hoRhnLzHeJOg3LDzQaTC3
VCxmkhaVhTG3wEJZ0ePSF9pOZV6QFIJ2lIUZXrUW1sRM1V4bz+S5/Ipb3K1AqlrskbXWHBv8AINd
b8zRg6qKsV2W3yMl2GRsLkLWvn5tXwWrY5XoTldFfCClclmMOGUZAPSByG6mr6VIZkvN7YNJooQJ
O0CYDXHWRejTKqV2NaPvxJamp8QoxNGrin0p5BCzdE1eF4qjrm0s6kw8Ye+kFPpZTzxFe4+YLxrK
PCEKs+UwGE1wj+NnUOmPsKPaqUA6ZCiuY9rjj0N7qEhGKwS1oiB2g1lDm6ixKrOlqlaXrqG0ocjO
wUTF9AATJEfZbv/j6DyWG0eiIPhFiAC60TBX0ZMiRcpLF4SkkeC9a+DrN7HXjZjZIQm0qVeVhd8l
HNTSxrWJa8zutVb8EOTBSkndLY7m2Fm2t6cFxSAmlxbjynkEovFtRyikLpSUqYA5lDjtJrZImKdV
dkxNOtGNge8P7Y9eirUbZjAFcQUR3ha1s02LpRATboGbYqKR9NjM437o7RdooSum1edM5tiu1cGd
xI+KR6IMFPkSqPRgl/HccL8ySfNOY/iVNeVXJ0rUU+8HDNhGzfG56Sltr/O/Jn/NO4Z9eBNzlm9B
NSVHB8KPUYxZs9mLXO+n0bkW3vzsp/VDIqdTnvaPk+5PPWcMA4/RJDlC6HxVoMTVo94I1ez1MHL9
729lc2li1GkvTHdEa4/JkEBkJkU617ym1YZIyJvsymMw0edVh9uxRLS2bH3uC4wVSrApYI8j2p3l
3zLNXqEFf8hMMgiekO17yIQD1mPXXYosxKMu3utlyGf3J8OVz3VqcBBvVz7WvoEPa/ktnfN8bWYF
Kvlfo5Pd4voMG4hhfP2hUaxGhHgq3R/p9sFyAYC54KgSp1zkcWqp0VjSo9D9553iVENBgBbmYSlB
r2poY51FZabxhBr7OkBZKKCnu9LcDEQi0U3gN+lNTPAtZHplUohjuhYnb279SIN1zU6cfxWWcZcr
a1N4cqOrq8m/JGzq04T6jq7/NCFXlhmVBLgerZ6LqGjY+q3m0dZio+m46RtMDvRlr+sy2PVFs0GM
2ps+Az/FY9Z6hyFNX6tWrQyfV06RpM+hVhVCckGkAQyTa6PCPWV06yaxfyMuKT18xlpnu27gXR3i
+TGBLXbHKrDTliK1EG8TIQ9p2HxGgoAqI0EjNHaQuS5SpG9B563ol1gbrtpyXXwLQ2ARcuLxr+mI
ROxDU9xyVNiaGRT/NDuXvYFZljQD7SxBMnDHroA4DAC1MV6MeItz5cq18Oe1PzoXGzq2zC2Earmm
t4VaFNY7OooZYEPNoTTBjYptShxTZoxjp+reNdDmLBbqnJOjOfaf3JjglENeyrLhHvvqRZnRa202
x6iuiDh6CT4uH4tTU347gk5Zso686yH6Qg7uqCELlpndC8rpn12XD8I2PxhunPJSroyuZnYSnYdQ
P/h9/sqTvqPrdk/v912+BB+ZyzJeHM6qYyULGTmqYfpLOqR8VE+u6pruHLTHlHyMkbXnaZB7RW5i
MgJeJyJ5rRd9WdzJpphyvIa541T/pjjbSIJ4v7xCq6qYvuKMayrtD+xG6kTTz0hdtiQCX9PpVLwr
vyUPMr8bafySIatXfj6sla8PYBuvMpkvftg9AIVcmpGRTfz83UmXJNigz6rg9JACnXQIqVXxViby
1uGERTrvX2tULoiqz45TOStnwFScef2XDqwdef0317Dva5drk5n+OhTLVpZ84BT8r685ZpJLN1vH
2qiWWHYdUHw5Txy+co94mMtYLsg4wSUNRgyvxzcd96X96BbQUhLIGqy+RIQSWtFwaSAQ1WH7JJum
OCk5LdXpnEbnjcUKEJWkI/DLNIbg0FvhNMgA51kMYNFEtzGXf8ibPJ1B8QK0f6dJC4Qtk6PZltZa
q5Arv0OklHM+59ahsn4Xr2bsdT4hgmAfjgZuCuW9msTMa4J/hid/DKpKzQrSbpN2Txj3Dw5+/jGL
IQrHHGiixPw1ouTW0APMrJ9tDytQIed3N0m/Zov2FT88OyL8sBoinjyTF/oo3kXolBwW9F9t2Jq7
apoRuuTPhUzH3Iq2SW4dnudva6u+2RLLKF99mL+ExlJaSOFEr9wrNX8YoaR97Yfo2Aj0w6n/dQyu
uBEMREXHc+JyVArNjymOD5D9GF6L+9llilqFPhEo49xBvuBX5DLWdRmUneQfHH9SQXZw7ikEWbn4
6QYHyYH91e+AwxjDzimtey8I93o56UYC0UvV3k86avSTPNpkxpK2jViEbOPRKijCjGLMcLoC2OJf
nSLne6O8zTag81SLzGu9pyYDipBuwKKDkEjxt0a+E6V1NXiUEs+9j3qkXzYWYqTpdtbxeSLvFSEN
po5/Z9KjkZbl0WmCfasCkv74b5iQnk13+htKtUvoJU3D9IrneLnbnonp7G0N+BJ9SNP14jIodUKx
m+hNr0ayiwPKKYb5O9myODf5c8VK7pLEFWl4n7pqHTcgiizvEBDyCoKBQRfRME4iJkaB2k+f275Y
8aFv3eSce9A8uWYjdeoKoB7dEg51xwx8poTOHb+6hmj+g+ZOm7fXAeNJyJE0Md2HlvoowUSOp4yX
v24xB84qZoBjuDtdxeuZUHwTToAhwuhosnYZjj7giHuap5mxikTwzKsDUvY/n9wWfemYJHFk1lcx
Uc8AS5g3meoTQqdGUB1L3dBvw/WtgKdmZE/0xQDJ6TclZxJJwwFUtq03tRfgXUdwuWSXxfw0pcZm
dsiY4CU6g7J4nqr8SMnsY0UmiS+GySxQtSQp7k0YIL4ZXfDy8mn7jsahZu3k4sBMkCKgnIAEVvXG
9PamKDBK2t+2pCx4elFW91oX3iNmKfT/9Afs+lsqmf0RNTFpLAuSCdpWanFhjKnz7rdGw5aYwKBf
MFBtzVQHHyZWwPDBkOMH3cM4WiRYh6oF4YkRD9m8JdVAZg8jxVQ56EnBve2j7Tq6vsdP9Tn5/HkG
7rIMH+kk3BvA0mGJ7FwYaZlBizx/P4SCjbJSzrs5SNX6if5CJocduffZiI853D8b0Mhq0O1jhcE9
aSemI+N6nPNT3w1PfdU8SPpN0xQDeS0eOzE90LZUgfvEbkcsO5Fq4+f9e5TOGySaDVzqlcb06kj4
RyIRoE3FyqkjyBAU6hB38PvqbgCWOmczARTNnX+o/0JrfA0Emg8NTzsXrLLiDJEalLTLxFtRmoHJ
IHtwrOwUIVJiitTRqrSqxxz3r1L4LN18Hzr5roEbQ7OcmqLXlDJHnomP0mYG1GT6MBvIm6IAM+Db
xn6E1zdAkLNtefUyvV9YAh6j5bQytw33flWAf7MiTjzWPdbAtVqgKQS5YR9vpEUIUzjrBmBbVnw3
dbypy3k7NJyQp8a/T3hZ5mJBmnNTGOrpuSC7MDj6ijp3EmKA6eFe2KPJxgRPDlkeNYJszRcIa0Qq
Z7LJu00FXRqAGab+kxWAtIfwf0utgTJW7zT/Hc28P1ij/1NBS6aUjbnpnD/Gk1wR9+PXI3JlUeiT
JlS5QRea++xxpq3HtsLz6BE+pRw1Ec2mKmijzUlChS3NPMmN7vZ1OYV/lpjOhoH1lprGS2431Lci
AOYgn8IIPcNnm0qJ5+divgVUblq2/YkWoazhq6VmuRjLt1kWtFs6D2VjrUeyd9Jl6lIU//wZr2qN
Gggs8hOaCguidA/1kvaWdAJM2ReL3k6QAI9Vjr7ogN0qId4NtzwsL6PuSBXHpyIgaUrYKbR4ZkqG
kKMYQbhFxsnT4cWn49S27RdwOhQnYYMJGQZZLraYGDNqGgETH9tfu3M38ej9iwXrWaCI5+AxbCI0
5aJAyR4/rFJ+zhzGzTg/as0SP2ETt/03WNkU9hVclr0jOhzTYB+xuPtRInz1JDP9kZ2UIfnUt9+d
S4Pt4Oxbs9pl1pMXNQcYyy85mIRyLAhLDYT0OIvGtTwC06Gpy31axvK2zveqkrsCp4NBbp948kYH
UKSFdWqqbxmaq46Wqkl0TyFZfCW4tibxA98bBx50VhokN1U37UZmU7mwD5xQ3gzDBllQ+us6+B4R
pCwDhJ9tyLNUEcM7yCGRfurbkCmLu6/n+DYDYE8i74N2kaPtli8Kw2ACBCLUONP6/L2eIXaRfUY7
YvKVcsiZoWosmcvMwmBg/9MTBwX0I64Wpf51gKyuqP0lTSf129xRWZ6MV60qveaSQa4E4T/y5LT1
SwcWLYkCm1+eLKSzUKWpwmKejNO/G9tNQcYJD+D/7opHnGpHTmSSWdNC+bNvo8lGPxf2e2zBA4sh
Nc8+gtEMUDnyGEgM5vga9+07ffWblkFy7VhXif3M81F1azoVfaLdlk//hwAXF3xMjvmJmI7eACZ7
HM9xnd97IyaYqfxMlGDipZjIfLaYDKsweepY/kxipZlYpjvhC5abm4u9i3jI2shpRS+LF9Do2LyY
Pdvjd9+VpxBzp29iNyFbXHYR7dF4pgxxtBKAX3yjAsUAwuYdjJ+Tdsd7AcFIdZ/Smk3yFGTO+hCc
yEgtixjHIwWvdyO883Bobk4XUTzpfyRMKiVlBQYvqaNgTEyyweA3rDoHk5HvnW3PeYeV8xL2xZE7
zGq2rI+xYBlOnBUnshHDR8j/x8bfVI+1vZqdYWf74WYhZvqmR1pFbspI/AZYKBszo8RWhx8c/N5H
lR8Gm83M9g1ca3268mJJCCCs/yKDcP0YTKxAcfFR+aSKMvOzBHAUFsO1HUJCgO3NJIa5zmtmx5ye
Qxz20ymO0ZoQM6HvFJsRiA4ppnVrkmyKrjBnf+thOhfGFUbUETkJF3Cwr2h2xNIWngedAkDB1J22
W0wsK4s4TlrRADpQ/DRm48pt0mNZFABnpfuWD5yKMM/HefdQwrY3jBJrKnKk1Cen8Fqgl/EnlLDN
GPLBYHCVdAMKOqDazL/XM4YVTFgBOejBoMjKLvVZs/qJYVrLKmUWWu05/HOshldZfmQwsOcMsNR0
cdNHYY4vdjTdWRP2jP4nn/t3BoLLbkrkld2iCOQrlYInskSbnABNnZ18Tz57GcEeaH/1WKIrBKeB
6mMLQX3u5SFP0lPAa2godlHaHviUcBRSvLzchLZpt+d8AKPRhQyVzRgVWgiyuxBmMllsGI7jmEfQ
Kcm1xZmBajXtfBuDdl6elYXtyoVbRMXLvhDUjJnidy4RiTPcEz3A/0LEl6S2D3pGrICDnm6scOmO
m3rcdaQrqqJ/rCjHVg0xSSMZb4aC2dXRqACV1dfZpzvwuUspnszO/YU1R/g2COX9YHskWEOAntRM
134Afgg9Nc28F1X1P5JFi7UAAOlo/IWz3gXjeyXU++R7FzOx9FGGtFqQ5h6yfscCOKw14uhKDZ+d
R1y5e4657RrDeJ/Y+sbnIqPh1KAUSvuZ5E+6cbshY0wBMax3KFdD6LJc/HaEEYqlN8YTDpuo3eGa
6RltWz4BRYOLYjL+eGb8bBXFk5M5LYuUt/cJ3s+1+et49W9WKH6G5je1s9ucIMuolDWtp+aXZWxF
ZuUhG9uPOHHvmnHI/x/tFAKujDOCkIORyABg3uVWvGnpiz94hnUeoB4oSD/hpO37gHFQJxkZcD7l
7A5kKL5Dn9okDXOC1iIOM/aWAWG5uoVO9T4C7sGDYJ1pN91Lv7w4dvSguv6iyDS0k9zmeHRKGyCs
TzoJndvxiBf1qV67hGyLBvJ1A6nOt+/aLN3Hrg+kxce0rJAuXQqwksDjSRw2gbCOaeIdhOmepjF/
jeFMamJiQe7tHbZMVcdbPRTHyMh2TmOuIyd87vEwpF2DrJTPB9eLH2z2w5Ys72MowPkR3DOwvPi2
cx1riyFYUJLFD+ovCueWhQwOL0F6Sn/0i0hthqakJOuYKjJRzX95xTLbDsxMm8Y4+hmROtM6EBul
98DDINMdww6JwDSeTc98bWRGfWyyH1r1jlZIn2A47CZeh6nsW9DtHsBFDEalRelW/Zzk3PmtfuQA
CEYpKGmwc+qrNBid6fZpzHhkEvaFnClYMHivkoizFtNxKWvB50ykKT902Xjt+sWkmXgblcjj2JSP
HqDXlWFFtFbAaMQ9xfHC2w01zbhHPKBoQWlVmi7WpIkVbhKcWJBS4vI0URcJ0LWpQOhkQqO6NhM4
6TvPjdgzEZDR+ioIdyPf0ZE/5MP0B5DClhhkn76RHV2ruQmze2yk3gPRfcsR34ax53DVx2eHY2LU
GhM0xF82jtQcd5xzDqIAg+4Cgy+bAVTL8mqp3H/vHe+YBskDP+Ghdiogw8QcGAHGzNhis7nGIXAD
FUDQp8noReYjKTZ3FS46ZlU/xY5zSpZxsU9zc5Nth0jR11vtZwQ/nRGGB3EuMP7QuLLrphAC5+I8
nijx4tVFcR6VxVnCx5RfkQSbfrpiOg11t6VRD2QRPX9UelvV0p1V4btMzZ+GdIMgFefiT024CdeA
7LM4P08AB+0ouatd0pCFuFkxiIjRP4TUf1HnxDQfBHuE7YWQdpxGD7VZfRZUydQNCvWgLmmKIN3e
VzHQEKN/DI3+1UVO6xI6KALjrTBsfDSegc6lSArDFhpJUYTVZD96g8b9w5b3rw4kJihQ6QD2a7pA
pr3qMe/ehQMFiyyspA/4UoiBNDorfuVcj3C+Yr9mluk48XfCYLFrCc2kybqlvE2HAr5Me6uAf1Rp
dmJT27p4Sq20uEyMlbvMOImIbmJOHvO8GTPzOOuLtfTrYFLVRgvS2XnqA9BTDV+3dqpnj8rdBjuG
xaZ9sCMaPJuj2kW37KbIC9o246cwT7aG1SIZ+Z+xMUdsWXhuPbo2mJAvA53izaXDxExhEJhUJUwQ
NeOBltCRg07oOURpyGUZ2bvXvoB6endK2qflYJORa3/hAeNZmOI9F8/HwoTkPPaAifuq209d9jHM
euNSlrgiW3ytCSjPNnhmhhOov4xgFe9Qcqgr6ut0SLwLJWXX1DNiLWm7qvySA/8ENE5Eivlqxzae
bMwSoCV9MFJyhosUONhP4wU8t6LMibcx7wVT03M/3LzCYJSdv0ZjeV02oZTEEJE6BONxRuJNZE25
x4Q3x4whlJTzzC2KD1OokKmaczLgKhlBR018vMM5ia/GyN/mHCpCbFTu3ZDEnz1+pBWi7VnNg+Br
dX/c2n7iodrVBpL07M0Xs0iHDfPKfafrAzH+O9U894yn3Qz+UlztNAUSI8/IuSOJtEF6SVCsciTw
O9UKa9pPlFHaDeXO2jqYUYUnaty0E5f8kU6W+l63D1rl5xbRwrY32PsCdWpmPAl6FdjtQSfqIbDK
lYKdjA3W4dmaqxdmXSb/XlbjILM2rrlkrgiay/4nVecxZzO+KfEaV29g4vEz5Zi4sCzJ6cqIFG8g
Wymh56WUPjg0s72tAZtZufkiEtA4rBB93R8rnzlUMb0PYMzAXloELwabi6UfvoX2uO1USpdN/0yQ
lu1u3GgDTz4aUt4GG865aBWk/NC/w6eSU85I6aBFuwxFsx91XR+t9Ked5Zrtf6noyJJpay/+UUY3
c3g1rK8ivCd9TtpJM2iADjw41Na/deoyTufY2XVwIhcq/xaP80AMhYVu8P9a+DTGNgzvBxwRs5ke
pPE1kVEXQUK52XeKawmWx06g2rk4++DQrT0TogbafLnTZvGXk7D0k2PM7LbQ1sXtEnIRamtaFSnP
yNxjVH8euCWnbPPxCJjNuNry1aBG3XCvk731MZOREb0jQesnXwvUrzaCY0UxWQiSGNz8xpPitU4o
9KlH590xIRLh0S1p2qLGB2HszqW6pQzufWP8G9L83ZIRaFyFqaoZfgziMTKPmYQjJI/yfsaPyFh6
3Y8Mesxk3zCg0HxGnxBH7G2X2LYumDlG4Ytp/YFiJc7ik/S3d1b7SE7IGx04hPgiRh4czNIVBE8j
elPY2dsyOLqS5L2m1LOWj23cbQZqsILR/8BffsihR0yeQYLHeUCT3VQj9NhwYHyd7URD+7ed9XcO
TrDccveWtBAQu6+BNEpKBGNqNN0dWPunP1M0K0QKK3KgWcMNeC+TrYPDQIOtFrsOqWRg+8g7++JR
AVTqv8jj+i7498YXILKHoCyoOqPoi/L3PkKSrSBLD+O04eH9CfjLy/HPSikggQsFfGGbqvTWSmQF
jpySVcSO7l3nMIvnwt7YOT1A+6p6EdPWq7dduivnM2e9efhIql8P4o85ensNyiP32dmidcwKFLfm
MSY9NBAdQ7KzHXG1PTiPfP2EO430ty2WAbTgPJ4wdzzTV1rZHPph36I4l52Jc/25A/A2X4f84hNF
VpZ5WMqY6Jjx1MEq5KM9qJXdL5YiXKU0/AXpDIidlz8ACAr3TEVwxBIWIpEPe8smKuBXL1bRPOTK
3BiSfg4YtHT2MXAkjda2e43bqMBrM4UxT0q6E1ACzTlcWSOxxgwObt/+M0k5ecXvFE27duDqtSlc
g5+F41AAYpeDZA3HSaXiHfLFq1c/dsQVkgD7Dv7INqb1A0qtKHGtK9JC9z43pZmA6gzJp2GoUXcX
yd7PAWNXih2Vs5PrX8IBOYKqC/o517L0th7mpDw0Nr2LPXgE5aEN+R0Niil2Yp5apDym/Bs38SBy
x2CmhvvcbneOCJ4aizp0QHATUUefljKm1jcxMeiZrPehI4bcMzMpEZxTdqy/2XC7a6mIMJJvsaS9
SjBZvzR5jwGfe0HEc91SDDDNnIzbJ8S0h3g+OLiq0oicp3r1gsPYX2sa9fIA1Ei0czlH95iqW9I+
JeWhNZ4jEIYxmdjysyxAl5yXkuOChaujpLpmONvYiq8d4Kdy4eq5axu238xqas+PGqytlvXaxdpb
2N/ZnOxpHeD4QEFuGu9My981TDF6w9omVrcNOqQFm66YjPZ0EKAZgPKUyyxWjoEwe/02igAJwbi4
5EcNId5KhggVs1ty+HtqC3HPuwczoyjBGz8mDkcRhzcL3Y65VsTUHrhCFvMTOBTI82t6ZCdHs940
ENpyDPussOYJrsnarJBDOv+QTQcaVNe1Od2JlueDQ21KhKFbJ1Fx09r8sNPkJJkMZj0ISrxPU0yb
BSnnmKOuAyrKno79SJCZNENPar6qXyaqQePuuwONbWLPBBuy8qMAMoy4xV55KtN+F3D/SvLPkdtn
zUjG6NZ0+/5NFAwpYd0lIwEmRC+Qq4C57zoyXrH89otnr3h3pxaSIMae+GV0bz32hvmqeIH/39DK
jZXNZBhnglYTV7IUFOmwR04bome+f+43jNzAWwJAK6H9EDDP4TguwK/FhZn37rFdPiHm1IJJR2xP
Fw6Ja8/G+KXZzxRnaxMlmqyqA9DFFsFbEdtPNm4tu4bW3cZn6B07i0tqSFmrwINDr45+iCAJcVi9
K+oYsPJ3a71WXCmQJokt1lwt3ot+m3/aVD7gvVzsksobVmn1bJY3xyd7BgEFZxm/i4Yy2jELn7Ho
ueSgGdRMq2okH5E+URwL1gIsPt/VXVs85GOxogVmGySQWCj+bceKqyCk94yo5SAPGpui2TOtfEE6
IfOzNWIMhEgh7t1MH1SnOPLRmagn4DA+dpHYPen2e0zpgb7ncQUimvpbrPrCfSFGxzDmjqFHzUyP
elV15MDO+cT3NqVYJyXkDGfdcRzDHRUrQnW4X4K7yqvXWXVfdt+W9evNn7F96EIqxk6mvMbuHv2d
j6q/K4x9VbpZIjTT/UA/mlbrMn2hu89TQJWW3txVaGwrdRDyqSMTY4N7WTG+tMNNQnUs+WBEA6qW
e8KzvyYdfcGek7wB3V1+5ksLOO3P9BwwPOGEifeiuFj5l1c9BhU6BycmdUR7KUxSTP2Au+rc0NRI
XR21UrtSfigHu2fb79OfZtjn7bH3CJcfEuucNXsrX7vq3QTNQ5MSjN3ce6BdGueU91ALRgaef5fU
qGzefeOZ22rZeANNEk3v6ZzlpPdNqfyhb39LwChFes2MJ4wp+NiOCbTRcra2Uwf3F7N6LTDZeV9j
gDW0Lv7FY7MeIB113XCYvQ8VOVejcwhWTkDD7d1QRgfZxqR6FRBYs6UAuHknIO3bUHdk/dxN1XfO
jlbb8VGk3nBqfQXvvid74R5Zc+pqQaKlS8ZZagGzPvPBNZrIxZHCB9zvXNaKlAxJFZASdf0Z6xlZ
QNDDJuzIrkA2gCelY8z2pBmmmTlA9YZsvBqbb1mPa+VcmLunNU1wLw5QeOLwdzYOpBGkJj4XLqwz
LtNlhjx/5e15yB+annwredc6gX8oviWE/ojGucQmHUfjBSYeXcE0cB57668umK9KjOG3kmGgU/5m
8BNoWUJChLNpniIB3BviWNXHNMKw82CnsyXjEno/6dbBLLJbxCdOZPlMEar66MlUYRbYRKlCLKD+
E5g3e6B31jgCOmorejc8TQbla6Vxi8ilzKJ7dBZPtVkxM+ZIUkRLl/XBIZ8tgogcsHtIXQvl/D4S
xkXPCI/fU9895dEPVqFtiVMOfZHkDXuLv2m67mWMAJ05MOP2TtEyP6nzeDhUevThwxW4fVet6Xlg
8WcLUWJ2LEwoDQEArJrR1NSPSYo1FmMtB2TlhDF00LT3QGcXc3DobepLMV8Vwjw32km+8oppC5aY
8tXy5BKf643kZskW53uQuDin6J4nUtVNpcsglngJded2Vd2sDvHxpzdpdyGaAEDS1GWPQjDjuzlK
eBEEAWgQ/WMkyGRe0w7a7frZWJKmI9UpnACXkTn9enQ1dDzdFEkD3aOpIcp44XI2WZSsFx3jp/NZ
ylN8XFjl9lRLJrgKYNTWGVC1YHyrGmlhcYUNk3DifLErwEw0cY1kVQgrknsT4TNvWPwUs0U4Jy4B
9r+qMvO1jP6nxZLkxHODXr0uJpgYvTbMP8sjD5ZjvVXWNNKMSIc9+BT9qxp6G3f8EPZz0IXWS2XA
DF6YMl6zaeyMLEfgWfCVvUkY5GrsXr+algeOJ6mYFDNjjpF2C9j7Tei9I518Joa4tWMIyMGxbzXF
wetOYprswpZJYhsf6+Ue21nhSTAKc7RxKqKEd7TJCJ15ubtceexjl0nOQQE+BuglJd163RPOpYWE
B9SQq+0lYExyB5DoGA/GJY2Mz6BNqdzsNf54b9pXqOCEN5YlTc8w3bvg0kXiWw/OsRkhMkhsvKux
IsfjUXCLFRK7YYSeadlvZmOZGPyNsyfSiUAhXovaM/Ntq7kBG43zlBEgS1uf0EnFUQgiFxdOGNW+
oHk2YrmJucGaE/5PoIbACKhf2LSMt1PecxddxOWm37JF3w2tfeosc2sUbEcU+uATBrTBOzrF0tiJ
KsIJjMN1K0fanRKwQU5FgZe/gIDyIXoczBbvFs8IY/R/4D9msj9YzdoJN5YqKb3J5ja8JU1boFvl
HLiDERg57Eropvmr9L2jql2aGuS9kRs1ykJ3dDh17uY5oHhjHJ6rqXhzJusw2j55wWHlyzl+iaaq
oJp2vmeiS+ml6XCKH5g/uYEvVy7TE9+z5NpoxxVnwbWuQRSN3DWKSNcEWmA39VGjUCFkuu/yPNhH
CpKFnUf/sG7gGpiyV86ZnOuYjnuJ3a6nxGg+YlIKuvQeFmd9Sd2Hopcqlumvm6hdbdoEwvKGYHVh
M1+rmFD7EHiz8buVlLFmHCft8CWOonfPgkJhWIfGFT9cendtjQGkEvFhSlKQB0uC3GzXofi2aZ+M
xQTTikhxSDQhJo0FPwbHJxmkruOVgnd4R1r25siHRbMlPX7LEgm4YcwOGrdEtSznwtuXRvYTjH8T
hi6nGraTGg4y+R6A2UJYcqEZlzHv79NMC06BA4ag3qnyNEfU8CJaIn+z7qHJMZ6997jOUhvcnwN3
/GaW+eKMXEJDHmHEe4qnsGFzLVtwyzBCZj+9NXntw6+n72OgMoZHt8XonE+XxAzIDMh7nnjsLmpN
PRO/NcftrGxpfZSQnvonp8EjYZ8a5lxa8V9rJOvFqTlwQ8E+5+TuTsTMI4L4w6VcwG9eU2M+xsBg
GYoazxUjWryZGtkwoXECj8mahQa5RSBIjhivx4d6Cr/YB/mWdfkZcuCx6nqrzAoIRR+XsKi4O1Vc
B5Uy8WAF/yKFxUpgJmJ8/Jh25Ap5MwsC0DUTnWDyD0j8K1FR7gQpAvvoEImV39H2ZztAM7K11cHR
x+0jbLVhvrKqXHnLTOdU2+Uqc5NNI0pk+gH6IrMaQRCvox/UDxl84QWtmO2wWnimXlGTuE1g3Sd9
w8Jjf5chCXOjhm7lW8MVs8+VXuNjBMiL1XI6ahKsJQS3LB+/VZcjHarGhZDS4UXqDyoRh7osjqyx
dDxN1cUtIKe2xavL5TyjjC0uuo3EgWOHZBLbAlc3MzxwFBkX2zpVODWJwKY7c+mwnBpSo8Ba5qDc
e6SBene8eYJrMtdbiZgUhrBBIjyPQ3z2sl8fKhbwUjdoTyzwW2fi6kwok4j1bhr8bYWQyzmQOZj2
ok+B8bqkw88Oizczs08BzcybhMYctwT2kP/zFS89PClABKZM0eywomXIYXHEEzSXzlYM+YsxttBK
y51FnANfE0tSh8TMkSAIyrsgZ+3BygEs1OTcVQLFDIj61h8+3Xxr6Q9PUo0UM/zRA2ImL4WZk8OC
NZzO4a9UuIqUyZwYWTLF8jGbl8U05WYOk+3hnedopxgvBlD6QGutXE0H+vSrqTTUPego75sSP/wb
ya5nc54r/YdWsAGWyXALlyv99Gs1WxrUSIoWZsGVRWx0z37x2huUuOd0JybmwHaIeb9ciBnBN/MB
mn4t+48N2qk/R6O/WVp2qx4pyU2C/13wPdnMTqPlDzjN7BiXkx7Qu8IPgDRb7j94HGCCAegChRLE
P4amZMNq2+LLQPzxldOunQ5vSqavQTR+BszD6+gbcM6jCLIz+8xL4OE26jtRP4T9vM/86Bxk0DyT
1hNXK26Mde/y8Gf1feRX7sFR9FkPmFybsjh42gLY0807N40fu8HclzN+GeJveW99tGG0HQu3pu8A
rH5nZ5uwljdB8F2W5mVcWEsDiMg4a4NVozyQY+Albbw/ohzmVUGPCi17Jxe0CmGRgbNRjv2mRCz9
j6PzWo4UiYLoFxGBLeBV7Z3Uanm9VGhkoIDC+6/fwz5u7M6ODE3dypt5Ujz1nvNkagyNstnPmUdA
ed470fghrCWHg9qZx+aKtlSux2Z4VyA32UExnCs7G+4cxXWor8k5zxBSGcF6KDUa7a/8Crz+K6g5
xnP+k8SRT3HsvM+p3M0JSnwEjYQZnrXuKoXnM2RHE0cp0XoJygzxZifAjU7a+YgxgNbefRT9CrYj
ZveEIXKrYzq2SPlFNSjmCasNmL+gYQINpwfb+m085oWQy0hc72KX8sng23XEpvWCdRSrP93vBh7C
kD+QGX8wSfO4QiydbwJCbV6/tDRKN9km71hTLyOBLT/4Oew1J44AlKwXcsjAjt/taRX2pN2tk6bj
wowNOXObU9YgIHr00QISHYbqQJxvG9aC1vbXdKCkQE8dKEpUBz7848XJ8GwX0sCE6rV3ZUH+zI7S
Z0ZgY+VXrJqnLqCjpaQ60G4URwgLx2yM9lFvQxpqSF7nBRbZ0voLoqiBngIdxSFTC57F2Cph/StB
mKxD1TJytwH7q5lVT2eg1TQa2PAyNnalve24dgk2QESRgnSf8v5p2Lbu69bcm2577HzCO3HhvI56
4bkYFeUvLWISQPKOvRtN2XQVc8VhgbtLMFnTb41d1WZrWPkh6RLb0YexD34VsEIuXSAW2M6yzeft
Scxm2MQRI1CX9W+Dzi4m10myl9DduJ6+NM1PUuEmHqsdyI4nRlcaFuIPzO1HOqPXbgE/0cWIpcFR
u6q6dphK1z06W6MCVmfRg7C/PIaVMILkrGJcF4v/uSMGAVYBF9PWnV41Qa+GdzsRfjMJgQG4YJeo
dgMwCUNgP/SvBA97BmtdgYmuWiJOZ5Na0boJt6jaK64321zcVEgtZh0T0yIWD7ujL5+Yu1g1TDDb
JPRbkvx5f7LG/I8Ota3WP5P1uaDl4qb9NEcaSRjwqei9Ewv3AMopIHtl94xs30yWdHfBP+jwF3I5
UABibP3aZmKTRg+WBJ7mkaOi9qxr76Q7rXPjS9f/7GG6GyjvGsprEExbOKxc9Av0cn+4lwsPZsBf
MeKPdzvinrTzDB+LH8d2+UjVG5xla4ppLOsW4newWZx6UbPvuIdWDEouXwZSwEqD94b3VgFV7M2F
ObF1vTcfi241HCJrN6mPaLp5XkyNDHB1Nmlo5uxiVqnnwCwh2mcfFgZfMLzGmGBLftufqr7CKyE+
RzvZ0jSocMg8SPreh0cfzu9AAY8NrS+S2MxuI1kXf+gZXdBb4o3ususInzGkh1Wz8bCMbS+3kXqj
uWhmpncS7EpLqRsxoxxKAmjHLv9zegiSI9BStsJR9xVmn01h31iHbqdZ7TmP1toKIHAmn2Xy5ZT1
MQmAz0edfKfm1+F+V45wdFpYVAFXXEeAxW/KX23KtamJzeUzaIMe2hXqdOvAdwSayYY11s+gHu4U
F3s6hcVt8p8y/pNZg+DDrEvRd/Nj108TProK8SKvxG6B12HGQBV68eZ2Vy+PHTY+4PYrgfabqALb
lH4YzPwmLG8/9xaRFLmtl5OopZrJn9Yejv9lHB396DGf2BWGwwng0BPp3K3nmzCnyGZzrfKUf1Z4
TvhpsnKqz61sVp7xm4fMTX+SXGwqafSqjM3Ez8P3nybjy7Gmky3iV3+Q50mqdU68iYGENctL5Y6/
A8VFE6nvcfwwGxg9PibVBU8GXReyO/62CCwu1lRsC511ynOAjDxAuK+c/jm0P9IiWHmJQc7+bxEk
xSh3LSrsmCfnuvvywk3CDib1eFMqoC54yTREd2x2nuOgdnAHtV69xNsafUk46jmdn5wRg0WUJ5ec
up6KR7aeomMrzc95EjsbT3yPPd/lJjyOv7PAR0sL8/wUCfnmTf6zEx9Y9tgOrePh4xThWGL5ZiXY
Acpews/Or+DsHoaeoYxew56sf6Xufas5tLRzjNkR2NCdcPtbhVEqN4arv9A/0dYFNVZe1W2TYsbl
TaNbfM30Karea/sEeB9oDsUttH/EFjjHtN4XCCeR+B6npzZ4ctDQjLjCM7NPpne3PzniSNnZ3L+V
kiRhvSJnryNGVC4F5FLWjqBmMH9wfXvjaIFixdsI5zh+FZ52JuCQ87SrGgLtcC742MSpcV+wJ5qr
dj3LWzFlWNQfLBdPbrY3Z3mUkc+muIKx3f/EOCjasttBODuokO2ErJ9tFilsHr07E3RAJoanPjDT
rYsBxfTKd4jj64IrkyYjmXk52iFUkHwg0KjorU0sDh+HEDIA8o9gkWtGpcJVm5dvhpy+fRetvrbD
77SgfTgpDj6cclUxKTu6wSEt/s21c6sDec358Ko6f/UMMEU4UmtB9YRpMBwSpOGHgAlM14S6xnmN
ZeVhmOSTKWkGxDPh+lyzZpjQ5WQgFPb7dAQC4iqW+MgYjhMQWbXwTGC/jrlgJxYd7dyIaL1Sxso0
/Z9+pgthhINSavAkJgLMZAS3oGRK5l7aE3KJ8deW4fAYxUgQSL9V7d7mBoRdyqo9gHLgt+61r6Eb
CrBiMUZVHTo8ZFrikTM+Eq9+q0Jy225f/DQj4UyHvzEvoeeXzj3A//fAmD44qKxVBDDWtuP3Rs6C
AadYNbPx3TRF9UqlMFRprHbrpbsUHrTTb2ND7fGknIWvr1lICsmcQk7t6OYlFTt3KoB0OxuXtEQ/
D7DxUj4jDqEHVYJF8EB6ru0K2tW9jzpFSG3VBjTwLfMzSjalt3eBuBlu/0FY6mVqhvZaJyY3u9yF
mVJ85VmwoMfHL93ipOcf9paKIeYO/XuMMLjClxOCgjCfBqokifBuZeS5pBQ9NOSelR5b2h1u+ofI
EcFW4agfCtL8Lnw0t+cVzM4QAo0mN2bH+MbuRG5N9JDUubqaOqqAdpq5e3YFUtbZJ7QLgAvfyK8p
O2tex7Jphp1jzpPahn4EYQ5AYPzXOhojU42l9GL0JgsayW59ClL2PlQeF2I89W33m4Q/LFgykYwN
wudgyDtdIrrRx9c44aHoaSo4Jipj7Q8jqKQ/osi5lDQJUi1I7vClDKOHPs6ea6UyjZu9Z1IEK1xC
waLwL0C7/sdTh5zh+442T6Uf2Mm+UkVa7XF9NcG+twnUUA5HTTdJxoKjKpn7RNwjGwu1LRz06D1p
UJOdUpam2YOZQ6opqbQAGhTqGQtCaJMnM6PceDZK6Xt3hTl7H9SdaG4lTa/1Q69CfO2uJ+pftJDm
2yrCkbmI9CIF6bxKGSwgdCjufz2hPD8q6/CYcRu9cWATlWBvPjwPcmyea7eN8QK78mvqZG6tfXdR
MUe/bb8se4rrI52fKrtUqmcoFpKpeZuXnXnEUqjizQSAKC7QIcUyijXZPLBN6r6Myng0vehx5kH1
llJqQ9u8WImYJ+Zd6rJQuAd8UxX3SbsFOTCm9310K/tLoUAEcVKeBiq6ykcgMqH3GARbM3mCXkHs
msVFxQqMep0NkYZt5mHJIoGkWptFjCLanNnbmtp5AN/XxH3y4vhmlJhAelypHPhYtbMsOZVG+FUN
bKPt9gSr8y+gWM0SqBdOGWCtD5sdIj9mNAsmnpritTszq/XwUieZGd9JD1RnYfvbWZw+RCU3+nIw
2i3LaZJ5EQpr1zLbBwl4jU41x3jm11XBnbadqGFAaqh0w2+kQLzmKnqzxhfm30NPykPMOS7w6IUX
0YubTKxZvJsq4VjldA+IYH6QlMFSe7FxGwvfQ/lmW8YyGlEOXk/psfEykuWQ+vjtEqkF1D3E08mC
YIg+hbjSOuYTsQB7P+bjQ4tHi9JFZsLMVk+5xfFaePeNPfTbLI2IEy4mf6ggmxlHGS3QxOU/MgFX
m7qfNn12OJMN31jrRN7HurtbiNgOlV1GArYJudH2aY4lLxRA92euWwVZsNGz2jFpcsHntiZZ5OFp
lDacvxCZLJXdfWSVJLCM1tygUy8lEdY1n5tz5bBWZZs7oFnE5GXGzVTTXVjM9OrMbAIAnwVPupwf
izjYG8o1wGKCTqwoVRC8syOz3wwWcc+Q/H5T/JiDXCljuitHKG1tsLfpajMyNCzDYkYOzuMwfLJy
u28j55fqaTbxDAULHqEt791eXEqZvzkdPvTMty/CZN1v2wdbeqs47Btacn1aOEceAp+/OzPECq/l
h07tg6H9h9IzNh6ozj1ZKirm4uFiJqkDzQL7UsWxlRi7oioviW/v/abGd0MOqmCXpp16R6/UprKc
SwLC1vDjBx6IszCiFyIPb5EPZZeE7CrXuE1Mk5UUZBLYYfaflv2w13SnmCo55250P9AhZHDrcKh/
T+bmd2jm3yFJXuM55NfXm0Qg801PSZHJyAIESYNI5RjFXStWNFqPLBLpOy2JO1v2Z5WTQSQ4BLXF
vjpQJd20OSQCObepiJiXDDj4vKEsTnX8WbkQ//sjOJJNiZtzgNzV5NOOHC8SWB4dRYV5li/nfurC
f+ggm8GctjEksr6b1kXsXWMcFl2qvkD+nlRswj6pz5aa4ErZ2cGcy0vbcsYwn5VmgR7M5R4gX1nj
vGX00DF8OJdukChmwHRlv/PDEPQQ+N4kom8XArMv4ocusyArenABDHpkLOvaKJ+llRKvAikAc8Kf
W1h7xOZPtgwwD3voDcniAG3uJ9W9xj6QaHSRSyOKG+4YfzdlyluF0HjWGqUTnJX5r80N7gVqCxkF
rogW+ywYfvOMrIMvkGw9F+RNPf8ZKTQf4SJLE9xnG5IgNDA4wUmo72RSbph/jgBAdT8e26J9G/KY
FHx6i+GvIXG4SDM4r8PJRX3vrQ8zJ7tDv821wF2pRYhs4C65atpiBmB8dvjPIrOw9et2H8TwyaJZ
vfYJ+QUsPEa8OJf8vuYmD4sRx6haL9+o1zjreapxluiNUffvwcBcRR1OnHkkM0D5F+O+DMdjzPLG
MgwcdPCDSzWcx0wq4kUhiekAfY5RwgXzO2CkAvRwqDNnx9m/t8PiwwMcTDiDNwZQ9dqfEa6Tx4QS
KT0FD6M5vY8OvNwgraZ91EUvuAOPllVd/dy8saY8lXP9ooBomoxbG+yHu9AWzipJ+sd+xDGaZfmu
5d1oh/hLVI8hqd6wXx2PfQg1M3MITs9J6UAX966tF75hnn6PgqXGYWh+Qsu5jWZ9zsVX6anXZTK4
kzWPDpRFSryEfqrK+ZTOgKg6DGz0EFDL3jl8wgIW+ynZPpkSSFruxLbnYF73KrpZ488hyb/7hUOY
qmEPznAiu8/bjz5SqKqeuETetGz1QHtObRofXNM8TGGXLOHUR1zfVwS918FLSLGKhG7T4rm1Qb/E
6I1ua9KDWJSPbpA/Cldx04npRSkCkNmui9gVFTZtLDBMu4qEIQgT4aMqyYDiqkCEJxlxW/LrOqGM
puLj3VPvNYuS+ljpPaRi6vaWQbQ/wxVLnyFV6KqS07EJ42jFHBats5D/5VzThCUdED9zW2HRV/JQ
FtlwK0YxwTcn5UA8mxgtpU6cI+Nj5rT3uVLA5qy1m6ULyePdVsmPthjCIxd7aOJYwLSyHyIBG7ua
PyLL3llkSaXGQanMczmRm4f4u/FjAyNmW7gEa7gwpd2cUSvTQnLvldvdazPgWwnhoLRxRXgd0XZn
ZMgMlnLDb5nl7S3VboCmMf0M0mzvwjoY79qyvLccPhuypNOIIArxjKjmTjH396IhF4C7jazcRJtQ
F4XFrhxnCGwRAX9tAwd0g5ShqAmwXIyY8v28xP4MLXo25FM/FE9MDfHK6gOYlGp+jfT4UqVMIIko
nwYBEJLI3LE3qW5D5V5sSVI1JBYniHWgH4ei5Q1IVsgX6eeUZRvMVSX0JgvKHqJIo6fqoWsgLhHR
goJuJoQBowGAkMapWjb6NceRy+qVNYsPZjcs/gZ09t3QomKHzbMw4RRNUMvt4CtlsGahRcOyC7hh
nOx1hBcrYAvqzHgCLNo1mr5ewk895sfgBb7fRXh4CPOy57kW7UXMchP4s/VoWFh1jdJ6TZkXB6xO
2mx3TNJngjynnDaYMvDyfWwCpDLxJjTAW7BvP3NffJpr/VxTW09J10uB+tO506dFTVLR8yErl8tI
d5kjInQJvhxgWNfOZtDxQpjz/uxAqDLd/Jy3FUz/ItdEdUGlkeGr3l1JUUHl64udc6ufVNaf0ta+
t/3gk19X8cBjE67iCtNQXGj3ENQdZ1UPkdAk20ys3gInxE8yOxYxdC1dyud08LBdoH+PrGTG+IES
OEcdFGRKd0RoYCcMlmTtgp2CjPkVdNOhcOMdPJHXkhZgph+MT9M+rynzzktUAfuU4US0Eyaq1j7m
Q3hZ+Nz1iPwZ1OXeyeVFu2RQh+mx8Lmte1CdweYXROfUsCZHdzLrCIeKcdbFcGcl/d4w4geOwY0v
UO3sxyy4SlI4NYtgl3F/SqEuJZAP+MZGjN0yPiPyM/bX7cdUmQ9lFjyq9LnzCYPiESmYoXpWe6PE
acR7VYYKpTVcc42+U/MfXqJ1wZQ8Dt2DZ8BlI4atqElGOAjrT9XJ0wJOc2LxaIX0GtLzzYnoStIe
qABROZ4KFGVd1Q9ZrDZWE+9mUlZZQfpmCUdo7HVd/xYvyH0DHBgGwGY8Wh2A5ZaWGXZGKMxYJT+9
jvs8w+3YbVOf0jU9G9ldOs2gEHg42KMKN9gMuFsHwj4uC0G7s2glvWp7RXhjdL4xfjH2t3uuE8SU
mAAxoS796TYdDXQMpM2Kq5gLlLG6OsVG5CYuJ3o5MP4a1kNMaCNm9YW/EBnX3Y0tPRMNz82MX7Jc
ME5kskSAKNP94HY6FNI8aQ2GDZI3/uK228TdduSNTed7AY68AE//VBEjwrEf6nNLUExVvLFwGeD1
1uJotLe2PGc+q6im2AK04TK2rqwYN+BJMm0prJAZf2pGWakWj82BsGgpafxlJj04etdA85eXHKtF
vE98orAsLWTySW0TImwNa7xdawgd/AVKP0ZcBrxLb5O7uSj5by5+cc3x0BEtwr3SHK1hWNfqdQaw
WYCDomwJnm1JK8857i+xuZHzh0dXuRrPTruzjZNswAPrdN8EVNTPZHJJU/D+Ci8NQTtzXVDqtuxl
ujYnFTFBbtklvKLw1ncb0HhVtWMwrbKLQaad2IXNcIbMZx1ljXufSlzjDdNtwxEaH+mYd91rNH5G
44lfT8LmutjLZWEBw8+iiKh+ClifJWXzrZoLbQ1uGp1k8Gy3G/iZLAqj+QzzsnAP0bCain3UrN2Y
+giFFtnxkOAHx4RPLr3BYn/Na46W/pJrALHXEsE+W9Azl5z0gyzeTD4o1jPx69IHFYIKwgbZDg/1
0sMZ7sYOPhXz+VvVgPtHS3EBGaryNWJP3RzLZNcY56IGFYoqeUcBDiHwCwK+gpbm/ukOFclDuCWI
Te0nNcr/bMz04xmoIg3CmmeZiKF8Lop1DyjLPpB9tAI4xNgTVkp+jjWLMWJMewApmcZcnm8M+7vi
jshpUl68ZaE6PqJ8B8oAfoZEHF0l/zTfCIc6QMzcl9w4ECvlaVffqOdlcg3Ed+saJEXJocuP1AFo
Up4c/3mYTnJ8zzn+s2Sj3WNlILyrlTue45iIGc3yjXiwwAXiy1UBZlX0HuOz7akxI/PXIGXysrFJ
+S+rLhvnFhO+GHfNXKyX7efie3d6kM4p1UnzP3M8+fgUGu+HnINSbzY1tpJsz6KgWHehh3BKRNLD
ZDHbP0x+BjFFLb2tx6fThzCc8s02fKK1P7zH0nuRC9dIPJfRfmmvS4mGkG3PGT/Mol7lS8zfvfhE
eIJLbT2aXCwHnwNviQFMXIbG+KOBNiSoj5+SOtr21vjGRe8rY99Qbn1e3UPz5/gBbTdfo+jOWPoD
rimWuJDxAcQLkjML7isQwtvK490xEMJwMpQdLddyxIwfTFYCVpKEpWYUH44FqQdd4MX7kyOuYlFB
/mHTkNjviXMT87U2LfYRPAaF8a+MxovqjHPsPRP3R4ibNjm/ogWSY1XjhwFDMXMuosdtcXaDVw+L
ghn/9BEoB4+CV4dxDfhu9yjpNFGHplWPCaJK0mKV6Ymj1O53HAxXhqFt4rEIRDHbjO3fojkW5ilR
v5JsUZFjMhGRFmtOKfxl5EXawk7WAQEsx7XgV3Ccxf6ba2uccjHb/LFmP+JxXekgqGfmDF5OYlro
2xkeHwoG3dBHQ0CCS7P31KjwDbjtp+3Bw+xnqsLbaRUb5mfX+gdsYI9dvvwLimhDN6c9x612fpvd
xzImDHBx3epbuOHWx/WSeayluyqLSZDLiSubz76yfdS2c42JN6cVxn4s40HaQ2RSeMxZ2ZKW5u2j
APLZFMsh6BFDVc0zpCFxl1ZYa8MqZW3nhvSARvGTPznshNh2TsV3OLQc3jQiDU1zk0H0MdYUHFoz
94W0ZuCL6ArnOu2xvFTjqqU/ph9ZbnlFRVBvRt9uzHzPtnod+D8x96YaFHo960/Zsd7KGx9VKA0o
GesgfNswvRPN11S2A2CC4Zmp2UClIwebXXucF7QdbGW8rOfVcW7YTVXxDTf2ajDji6+bjVX2kFWc
iCvU+GVnHOEa9pTbtZssx9el07ekdPcmfrSc9ZAXFcjUIK6pxjma4wTEJOleUgpDEMv7BxI9X+Aw
r1NTH+1s+p1bCloIioNEAtAWDqhkGThUi362kRGXpXT4ljrma+hp7g1lc6E0GtHORAtymtewHVfT
pLxbOtrXkKQRbFqXWtc4fqsg7+S1fau84RR32X3a86WkTV/tPNLvzuBgZ/Hxec1saTady3dmjBuD
rXZagCmjWPQ6WUzVtIHh3cXytoRhRXwKqNzb2bkDtIU8z7Gu+pa+4HxFfPWi5ZJ8aOr31uFJZquY
0u+c3HDU4cYUwl3LzH+AaPJhS06wluWqIgi9Q5G/ua7mEqXHH7/Nf0XI0OlGGMrrpDvYtr/zBveB
vj4N4iM/QTC/pFV+gXXwNU8+tTDuO+WwetNovDVAoFVub3yf0dCSvs/byQow6ILQZTi/0ehzNmN/
E40Wcgeh5zrbQf2yTlPMpwsJHuCCuthTSFfjwOEzsao3K9wnvsYLm83XiajYKiRIOJuTsWpZIMV2
BJgjJdDh0at1Z/rduz+7e0EVeT9HjxF0jbWN1Y3KidNUN4JwCC0TZPeGNHyLPbU4VsRRd7rawv04
eTK8KmMkv8LHmiSPQ1PPvJsIE1OO/WARJk3DjoTnPGwDR1Tsligd6iLvWfj4O/lhWYm+NsYLGDES
KXhngoCEKiEoWh0GJuRug4l1uf52h6EKiFfWWyvzd12JPj0TyndL56xs90LM7KibAmqCao9++pu3
BP6rsD6HNo7r3ATYnlMmGUibI0mCpiARIJN4LwPja9B0ZHTp3lHVrWw7H+pphm/SZn8ZToKiKVe8
ZuVkrqV0op0gvlGwmhIF71gsssqS5AaCjWO771NSbjsU7QhfyB0ojY2mdI2Y/F0PnFB5OSWJ6sPB
YaHcsTkEMbR3RPhMMs4kRhb9aXtK9hS+Tjvk5ujaulG7hxFh/oS1me/YOQbvOV0Rr4k0xGs5O7C0
YSfm/6ZRNUxnc7efZuOTrH0Mv7zKDzEECDoMuk7Bjg8GblfxGFFVW+Y2KWsz7rG8TvDWEqqnh5Wl
Qc3GuXequj64hmNwNUIatWQqul3CzdtzlxsmJhymDqIWoe84R6sN6cpyHCoRoi6YAAvXYBYY76iL
MooQsPxYGDeQ2sE9PFPrMgoFdL6GLdQNnvwn7T4qj4SVeEYIixPI5t1zp8hSXwLWLR9VWJl/TaCi
lRQ+F7/Sbzf0KaTA6Mj+2k0TrS2SC1i7CAA8qqFx/nWpMT1QBvPPcVI+DXRaDtT6LQf5PR63kw4+
LPts626806N7X7lGsh64SOqKss28OGS1xigATwiEZRau66E+2Vl0nhN3a/jVa6qBCZRFVL6VXTqc
RULjWV1m1iGPG831yFxPLnbL3k6ZEqFJWTtD0PHZeqwYxJhBdBooJwtlkrM1ompc2D1EW1MxswdK
bXWJk9VelEE6LvgKHfEzK0oKmOxkcnVqLPuF74hHeDbJjhAJTREz9DuY5klR46ANKgldJ/TOdeWI
P88JKTNMgr7fzFIOVxoU4H068IWqoP/r+FkD6Rby2GGGI33swkqYPYFaXxIq1xAFC+xNqoZKuTLm
KqLxz7MzkCJK2mcnTMCc8zH7Ygvx2nZdgSE3JpPCoeW+dGW51KoBgXkWMhme8WfIKyJ+iAejNJ6I
oNmgglL7H4MG+6AcjHnhzf5HHTQAIKuBTwReZqhPq6Yq5SqetHXyUxCk3sCEE4a48KxowJWgiqln
Tk1n55b3jiZYgb/4Lqlh0UfeUlIRoxqH5o90loHGd6jiomwuTABxADqg4DDEnG2FiP3BvVrYd14B
GUlU0al2qMWSzj4ErM+GYkk0lv3eDnKPux5uaybENJzfuiY4YcDnPOZmUPtHe6Qs2dX5qe0WA+zw
TJEvV24SHjFLvyWU/R4O3BM7dGlIsJveopGboMF93AcTGS+009jKzrPLhjEScIo7wyTENTT2Vyjq
w0BPQErqbOjezYZZkaSB7ylrK8qIMC5WWrOdH2BlA9DLc4zTo/UZLH2NTtZlZIvn9VxELDjFieoG
ULdo05F4035HMjL0ngdvZBXVTnjipMVXUk3kOUdyblIFw5JJxK2By2bIswd36T6M/Gtmgrs0ZhI7
A8HMwmqPdk4V1/8TVzUuP5givM1D+Tt71FS0gsxwN7SYXibnTLof+JFBbeuY0Z9estD05+XW68iR
ljykd/p22UFUL0Zgn9kNbS3DOXja3KQlXTw0NzXj/Op3uJZTBZWATgHMrK63r+MUCJ9hJ39mPrHq
JLV2pMIxOPX1/NuI/sPJi8fQYyLT5A3I1sm+/EjM5rvBW+LU34F874b83EsnobmPl3xjV+eSIKJR
pzwqn6NNBwLTGqtk7rovVnaNIpgn85ftG/u+mL9c32dmVvh8nZ7+FhXo3w6Bz85ufYxswEXZ9Fwq
tpi88kKRuKrbrZvLBYEk7I0sG7RiHL2E0CywpsQFXJO1Axv+XTZfWoVlrgzyJ9a5EeFzXG14f2J8
lNXUb32B20sUPEvcg0fSr5l4jdjGMPWDKDtN6H/UrbILofvKopwbMocJPUNM8B9hsBgevBUECt4w
2PXLvVertyIZHubeoJHJwPJGZJ9OZq5vRbNy6GHrQ9pbMSSh45gLYTakAwuqneuZ9zltpxMNwGwO
55pjgP1FB0lcsqKS/buqh7NTVec8ivescM6g45Akwh0clIOqvG8nD9btUByINPGe0kRM0XgAMIzM
+MbyUTMh9rhqnTnmWutmN/J5JkVCj8bZxSKjscCPZnmsCvi4gCbXLXCvfA7Qkuk6V9lDM+IHmqrX
2h/XKl96aSUl4fKuxk0g4XyYoHRWqU+AnWVbuqkj75cg03AkSs2tthCiuLRFABoOQRp7wqp2G5w7
EptsvcLSdSnM4FWFMLJzHDh5a9zF+bh3Ys/ZKo/LNXRkXocWcVhaj4B+GJKcw6W1/ia067KAetLJ
NfoA7uyTNRRwjnBfTAzHcVu9DBZv/uBVYEqMo3qluQ87wt+zajjgjdm1ZXBIw2o3861leGXDyjsz
Px27MNhlqXNfuwG4mebNaJIfO2IsFXl8KyJgfj3GaUSGTeOQI0ztY0PXXx1ofmhkZkiYz7q5iTHk
qv3WCoC9DqpgWXJ9ycxFNdLxo6qaU92QLSGFbfby5rDvSDN6D6ZakDDg56P7bdVaaHPuFUoZ+O8+
+WTBu2ss08TIye44aXidCva962heWv8Sdcoc55t+l2/yAocAlmUAvKmaMfq7lXPJ5RBRpxNAZ7NS
dfAleMC0exizio+3gZxJhf00uGR9yw635rFtuz225OkYgIVu5U8TU1oT5NVHGrR/FrZDolvkAHGl
GXZ1wrYZzdZXVhbXIS0grpbXbkARrQZithZ2f+zy0IA/y0HUwMrqXWSRyjWMIxPXNprDg2lU/cZY
TLzBzDHqBCFehjA5gb7EDOfitG3INw440I1CX6xcfDOzUcwQgyipBRy1eQsOF8sySIwBDPYqqBMb
g6/8LNsI375c3rydfTZM+BmTnucjFvoSXhawpN5qN8OIwTKosJHVFMhkyvnV3V8nEaioZCJdVOBr
cP3hamfOb978CMDCXhHPV6OsQV7SaxT7g3vIVbZvxLB18jhfu1E3bHznJwFvB/77ETwOoaMUictY
N5grzWHEPCMubTq9Jl72TrMRdSKIM61C1fr0xmdqEiiitUlkxkRxRnj1ET2GGAwm7VIp6aOSsxIj
7BdDl2/S0+AY1FRURzage5OARVW+96Ha8ehvO2zsebigNdQJmlB8nnzzI6rxhKqlOC9+FvzPaE7l
apZcBlBoXEjCjTfg1x0TNObhNZ+Sh2BMz7A2zSdGerDnM7b3Lu55ROkCn3y9bNTDbdfd5608hgJ8
WjOf3MZ/zKwxXtcOfq0gYnnmwVIMrQjLBnblbJKfkcuwHLA8sOpLwI/GbsS9dvLrHCN7G4JkQOpe
u8l+buwfB7iiMZj3oxtF+AWJPmIqXiIFESbwlhefyyYRfwl/JQqJ/vqPtPNqbhtp9/xXOfVeL2oB
NIAGtvbsBQkmkcrJ9g3KlmzknPHp9wef2npFSkXWnJ2RPZ6Rx80GOjzhHyiHoBQ6uLnqrVo8btQ+
v9KG4Rb69rrjyggVQM2CqnBeNnh5EwEsCttBfTbDkqDo0Xvq6kG6hUA9Ju3xpx4VaDIeNTwQKy+h
zK56Y275UuTM5noyvMhVj+b/iHGvh6ZvraLj6Wf3o+ZvxVCuQektJ25vq7pDROYgSztyHRoPcQ0T
TGBWHPK6QrrvN0VOyanN9fcB3bHVMDk/J0MSCrYlkjDhxkE/pUqGqwKVCDAs90XSU9+jScDxjLmc
yDjsS7xBKvhE9GPvZVc68+m/axEVqtsWamKoZTdq74zAEAVVbbQB8evpbJSoVGOHMfhBRuR5jt6T
+vTxISn+dGP7roQwhyPS+aLM74bCSZfQA34aqvVmDvQbE3V8y2Bhh6BTxqLB2s4ewVVVh1gHUVw1
B4mJ6u1kwl4PnZiSPwT35yQgkJKwcys59+MSKFUoM42U5dvS+J6FgTxkjqrdhhGwtzC2dp4oXvoZ
YTCqZUWzw8e4t5OPoLpB75ja1onZtgEKQdwpjQ8SGiW4CQ+QXn0fdH2TZJ2k3hlOK+mBpAsQPhMJ
DOKJs4FCvn1laT4cLXRNFn8NZ0ClYQ1wY9k6Jb1i6WGZ5SjSJYfARAAfLvBgSMvMD99Gph8I2ANl
IoiOnW+to17DrLPrakDTxps+Fu/J5IDki7FS6XNA4SrdAPgpL6g1I2xoEv+0OQJ7FGukG2o+rzvU
+S2soGHAi3ig9oe+NRlxhQ6s+pKPbxjKaM14DfsHCWg4biDZJDzbnsTaMX+AW8N6G+E1RM/AVFPX
QQXHWUxoE3ipNiBfk/1AIOxXnoxrwFALR70G2kjMilYn3HHsZtSdMwF4H1ixixZ4EIsK6BKVMoXu
WJ5koLnxRVT+eFgpJdFaGlQ6KEOKIblRJ4rQwXY2vAtph0b4F6o1r9W6aaN7owHbANirRXmtVa7V
DpTBTy3Q3SD9DX94oWjjuqFum6bJJhbmts+fI2TsfIQZZHGfU4QrhgcANOuaEHygVqSY2gtmy8iY
Jv5TWQILj+32AP6MXl1y5Sio6mBthXmAp8SPQ0/Ep135/rpEJlpBSHlaq2p9mBUjRgBq4EmpHrzi
z42waka1uABLY1tz0wy/skUGMUXTbz2Kq42KT0w6S3Y38ZUl5Nqo9WuYZchIWWD/lUcpr1o/XaH4
Nl+0XYNxBtno7LWKlRJc3lWTXyMg2tCmtRz2jfOH23kVBM5GST2ENvJbs0ZbdFCeaQg/Jx10JaC1
AwU/FTO7wM+2NmiENvo2lHOJENd3b+n4zznxWQcItsCPNRrv9KlOl15PV7WwGuFCIHhQPVzr1Ja6
sSk7Ai1NmX6YNKVQrVMQilhkFqayOnhyHTmOrm1BFjT2oUZkaCMqmGVKTRPB6GvwLRT4UT5rO/hs
VC8nqt5k4/Tc5LJVUYcIOFcJaXFMrCHpQTeKVrQyq9tQz7KrFjRs1GZUbnu0ACNN0Ejptg4k0DbY
jh2XhjXLhtL/S6oblaYCOsDIgRiHNgfOPBCBepG97s3pQU+BM7FcYLrSeaHtVw/jfRETsVJFf6yB
WKHyLoBlhzQM+1cQCXgB64fM89Ar2YIov+qCn8j6LhwKrlhTKK8SkTIlon+O544Z27fjBC1AUR+n
2lTgYSU0a2kwVgILiHbXKvCEtKm/jqk8dIRbA2mkrgSrgRkWol36A3B4L20AYo8cC2RlsAHxQxpj
A8FA5a6N36LwOc/NdTVr0efNE/YgmxmrVKGDZVndSvo8TpNrpC+7m8JfV+hyZlO1nmYzOmDVKCZj
thDH1e+8nV3hxQQAGcpnxOrM8GGMQY9ToXl2+h+IyK76Dr01tV6MUFMQ/N0PjXyqKgwonkpzcDtw
9pHf4a9s40JsbNi7N50OjpG9h7HXbAWwKZOHobLea/lY9NiwoB5mpqBmDLzW21e4utvShuPWg+VH
0305ifhPMkIlLqqbPJ1e9AGRHZXo2kAVFo6DD5SuWgrjdz6+aOg0lkMJAdVBjpruSaz36wnmqVrI
34ZjGYuG5knFNZ6W2lWjUoqsnUNB1Z9wzJVO8d5WhovtOYgI8GoZJwlWhIuhMGLMIPT73FCQZYOq
kpbXWY9YdD+huKAgKVRwa22msaH2ge9MR2Jbym7r0VR44r6Kr1C+kFvFqYZd1MQO4lT+yq4Ne6NZ
DfhVfCW+94bq6lqLsA0+1COkTSgZa5VqSgsjoJ0csAIO7eWiFxvikcHN8v4+FyNdGNp+sgVA2Cl0
DPQ8YinAWIst78mkVd7j27rx0KDkAqmXU4dtQVYoVxhkkFNx0oeSJmJpPnbhnxxDdpAuWCBbHoKz
AV4hC4pa8nqYgGqmAtX/1mC/4RKmuiY4+M1YcwKxuRG2GgttoeSU3YeyRfmnVOGhZV2so9Eh4FJa
PphfGxynW9flnyToKFuDMnV+tTbuX6qTA0zyOvS+IHeA0dDtkvpIRllxtuaTFEP8pFs7NDCXeapF
z/ivDHexaIdvJS6C5OiF35H2oASidyB8OxFpb2ndGhtFRaRnjLwIlK+arJEOR7dhAMfkzfD4SCpB
AUsnTh6KOSeyHR/oWQ2mV6srG6pNkG3GEZC7P2bwWwc7UX7naozxNscE7f1Ub3dKbnergJQCqAX6
eVYl+xVCWRXQFGM61O00rtXQ7JGQpiqMbwMQBE8PnNyVEkARRe0YWYeIPy0SGKT5cQOaqzM15IEK
XZ+up74f3uvYfJ1KHXuB/CpDBGOZ+oCnxiTArHp4sBGRXfeJr99qKbruuaU7y6QL4Yc3tDirmu6c
sk3JesEJOYcwaYFyleC9usROCC51pJUcWKBPyLaZt2qM4ZIjxuAWNTfAKQQqSL7snDC99dABDGS9
qR31Dj2Uw0gDZ5HX5a6YL/o4cuB/JhVqm7Td9Pa34IBGQ4KXZxTFFVEWEIMoXEkt48N233HKA3+D
A8i2RUlvgeDDrFKcvlEb+FFMPeJAEp545mZNjO+Qr7ymfgQJDDXi32WRAYVIUIpK0MsACzKMnL69
cacJoEEN2BmYTsPGVnpvowH2o43yvW+pRFgI1vzEl0BCIwXCrkK8kGqEAFJFQ6Msp51OVyvQg30K
4WODIjJK7QNm917aHkYQrv7IHS3mZJ7CX4GHexnQ27Wv/Sb7lidyH/jEFNy0nYozaeZZWGx111HY
UpcvlBWsl2Zr2P4KMDnVBGjRbTyWNxrY7ME2QE95pbKWehuApeq5ClJhQPik/5sZIY2JkQugTXiT
Doq8of2ti2UP04ySphZSaJIeYsXpaGqkwF7Ope0HeDVNTo4qqpPVV4keIKdmIeOpu2CzbMCYGAUP
OncLBBxncIfRG67rhDPUVqzkrk1DUGoyxlgoyQpseiK6tp2Z9tcOYqLaaDS7QTGLZy7l8WmqWJSe
I4efGsToCabMZOBinFDvNXO4o0oSYzPd1vmjLjw4bCG9wqGLUFQliiaKuJUqlcnCCrjjUmEjfjfe
VwUuQgrGUhwxIzF+5Bi/5N+uWJ/gOmDT1u8BeNPu6dtN5eA0EStduqvxuXKrLnsEc2C4YQtBWPj6
b0oD4q6pOKBsdQK8AopBL7gKtQwjmKhWWzeHcLEyU7QMtZ4gKEEVC6VvVG+jxoyWYPq+JRLQbTV4
iauU9NorXyKtluPAgqgKLhEaDiaJbXNAa8mDtAbMfeGbuJmKjrkxgsaWTYgWWf7TLxoCBBLsx7hk
rdoa0Y4BmHfFOyKyRNhEzVJxh3J78ksUevwwDd695glqTNVQI21bzEy9wCI7jUd3HDmOKaZ2myqY
9J092bgWaTgXVjRhoRTVxVPj5+pVgWoxblIpsLE8RrONlrzbzFTfwDastWF43lrXy1+9YxJG0hLH
Vr58ooGSbhpNoiTQjzVtWlGY6Svi6LRxVOOPaebhVYUECFVB1d4Ndtase9zCXIrX7dpoc1pJ5uA/
gbRWnicNWAkXPrajDYIifEawtKX+2y6mkAJ8o2xkz6OyTcAUuaohY6fX3wH2ly4qSvAF7RGJAVqn
iwAtM2hzjX1FXQzTRBShgrKybktgKG6Mm806Hk3zZrLT7qZFAv4QToDrM1RTlr0R/LEsVN28CTH3
IYCSTXKXVEiVw6y3UmiBsexYVE5TbgO9QV0OfRfXzrLw3pkNBrwSrdXGCSz66556NWZoi/VZaqKc
h0DxjuATmTVPwXNWogmrYfO2ltxzwNsRB4IGaAFbgyzj8HnvJlg8KzlQ1VYFCsto7Q/w9/N7DzA0
HWBfzXbCKmCijWaPWVzb7xLJXEe8pzhlq+6Z+gwy+0EArKfP6i2UfbwZbbJOpUbrUZPQPic9HH5W
GBACBWmgQmUADBe9KoGaGoC6Zarj+BA1yrc2B+SA3JNEx6/7YWUYWpcZ2nE0j4jRc5KyQYvpmY29
uk6GGikR9LZdMjkU6QXhnQbAeDUO1h8/GRE87DTkgW1OnDDH/K5BcZoTTHSwXCjnRE3n72nN4RQW
wJ3xmzBc5mIYEwRGgfWYo9o9Crsr4d3CCE5CThitDdSDGOlgmSZeMTnEsAfTUpU/SGzFP0WB7Rzy
agJVq0GND6astTliylQqKKazzDjxNqQsm3AkuaP58r1OkaZPAwqFqUOGKzFkGlCEjHw0fRD2EYaa
UoBWoQ9MMfTGVtjbUBdv9KwsYFD2r6aPhm2eNWIHJkTHdRJTIirA3SNSK86jrzbf4wbhMIgIlDIM
1b6pYwxDVh1KejemKL8JJ8Y4ojKDh6EsgkdVmOI2ng1jxiJ+b6ngGypIDVTbeEY6xdipJ1gT4NkX
kal1OyKj4iXwUZTWnSK7EUj52cDbBSbRRklpFcbtdYoAy0EiIPdsAmLZR2ahWysSdAV5RaxXHfKR
po5+2op93xTmQ8mpNTjmr2K2M4GItaQNR7iVUdTQOu0wln1Jh2s6aF1yK5AXUoBlmAL+M7zGR1rk
FP3zCqVKfB87NE/CzE9uQ4mzQyQoC2GdRCNPzAjzpilIqvNtG5MxY4sIj8BMrhOr6Pe6INiKU8CX
pQ4OPR7kIeqUe61V4h1oEsrjKG0Oqvbmt93ODMbV4E+UOrNVDR/X6HW37HBU1mxUJEploGLnQzVB
vwDTy8hB4Y43jfDFUukQNvI8/LW6iOi/KiJSlww76BpupdLcNpVzG+BCC38bXyQK3dDdp/sxDe8D
R9z7OJVtKhRKKB6mgN+toti0jQWUX1Gfw0wWbhIjRCPU8r4KhgrSSdz84PS6tpqQ+cNzxOaNbKZS
AKGFWCqjs4WywtqqOF+B0yBggTb1j0pHdrCIN2DVm6Xf9zQ7kVHZVCndrtqY45XsSg8p+g0hREDP
8LRrWxQDFDeT1NZQcMHIUZmwgBbSsqBo3wJFhH1+NxY99oIaLa22jh8tB7FylvWmdwDFBx2GZEEl
AmBGlEMiu75Fz3UrE7y6IV8E67pRnpPEwpDEIxjyyNndAD3zPgqfJDByZWx+yx5by9gYdr5UH/3R
Nh8Lo3rQICPdJkL/nel1hnC2ybVuSgrjo4WRhs1Crgwdf4HyR1kAfaHkD0uqimhbOPYreoR3lUUy
HhneU9La19yN1NLCGOw4KhtG3EyHSCCQZYg7z5DfA2TlnKDdCHCrMo1QzCapqMfke2k0LPyx3yrD
+CfPxKaFN9Z3MecUfhO89wPQIepBPnelwvm189FVoAltINs/LGHcEtX03n5mboVKtnKKfnaRAijQ
LAPwmxGiRoqHBGFQ1z8LvSpusTNZU9rZ1w6iwwMeJLdBN5V7qk8W/4fYp0j4U+sIKh3eQgDNUquz
J9/IUrc3dbmllVW6E7ytHBy40SfbtDXxLSsOg4bO2jDO/BETmbwcFyJnM3IJ2KH3avAmZBftexV4
B4w8iFugkaBHIQetIYXiVM41rcabVohXBJPF2jfS9jUw6gLndjjjdeLccFLuHM1+GzB/jDmU/c6n
ZMSWaWyyKUNwZNfB9IphgbwRSb8yO7A7Yb6im7px6P7UFfAyKurgDV0V/2AAlW5d/HEirAMC/ynE
/KYwupcox+mRvGaphfdlOTMbC165ZIPryyKpNo0AqwZLc88Jv1eDGF/S8lnPPZDhyjrA2jdxvH4z
+fldTVvEDWkhL+D2iFUF4w8VCHkfTd/xl/IWYx3LjVO2CP22zqs3tU91nO89ulbzUfAyZuOqMvF5
tmEzBZrmWk7zFKjK8GzohHk6xDKUI3Uxcj8CKm5mGQcNfzgzQF05UvAQbkbuZauEXpCN1PM0HpXZ
rUHXV4AOUkC5PXnO6LORwwZxMN2cKEj0gJAntUpRN7T77LsfwLLHrYtOtdTnInFkASdK9UZ+JwoN
MA8xIVWy/0sKNzoILVd4iY5Oa530G9NGLSOP/ZE0KUUpYZllinWQwPkOjVEYSDd6w6+ky5LHUggY
GQrmYW9WE8snbBQhK7a2GSNN0AE7aumOkvk1TeTtcx3lzLX0sVWbYup0Dqp5xdqBvfdKHRuCbaCq
+E0XFXGIb8Ul1xZ8gR99UxfbuiqLN71s2quSDCK/TovKuFXbtnl3EsP8WcucGiFuUNGfULR0JCal
Q7a8Ajl16IIa6TRL9ZJVHhXDo2UWo73IHdWDeVFXt3VOvpyaAJKGXjp3wTTEG1kT5cfGrPhfpXSk
s1KBxgCxNggL8WPM5CtOVPmsTiXv1FgvX7u8dznOVqZZNPtymNu/HgCdhUS1+a5VLUquJj6TBqaB
yvRA+qPcjHgyYiogEJgL2hZ4laAxclelaPOY9pAfzD5F4z8E+wLMsFrXAysuM5TvQR8Fu7TWkk1d
ydmDq1EDgeMf9N/WMqp9hdEmtb6atmVV9sVNngCwK5KwcYHAajfgsLLXPooBWCD0sM2GHuCDAqok
QUxZUH/iMtAsV3qesVbBEcF4KucTQVrrpu4dqGya+NWMRAE04jsQ+nmboJPeaiU2Mqo69r8FcjP0
Nx0EQqgWTYV6pZRFKfDoNjyIgSMxEOkpmGdKPkLPdkXScRgVIHeYoBf/LMzsmwFk4tGJMqNYkMj1
RIQYfsApVjP8WlhdgkoJfHwf50N3aEeDmmVcWQ2bs2khl7GsYzAJuS3RSadTBq9tbJD0VGrRs9u7
HHHNQrPqjZ1WOhLqQuSb/9Fgb4YjODjdOozRjoQUWhEd9L5vLv71H//z//zvt+F/+b/zOxoWfp79
Bwpgdzl6gPV//sv413/A+pv/6+79P/9l65olbVsa0tEsS+LqqvH9t58PhDL8Zu1/ELjbho0YMpq6
075xzPVkmLvzQ8jPQziGhk+TYLfahqEeD5FNKkktpSJEN+TCFo9K/Xvonwuybv3m/EhfTMYxdIkV
m2Gaqm6fTGZC8axnk6A6AR7NFuMNNtIP/3wIsgB9hi6atmqbx5PpekBKZcwQgXo3VA+msj3/51uf
HpatwiwVlqGa0CJ1cfznJ6k3JmrAgdMCWZlr6h6o6xbTIvhq/3wk09B0oATSplZ1MhNpdXZuhzkJ
PkAKtfiZgABtu00gzc35gT6/f56TroPLxYNEWs7JW2ml43HTjsQbSHOi7b1Qtaug2Q/orIzj+/mx
5g99vJwd1ZSGbuumrVmqPJmUQgdCZZOgQz8+mmKLrssGV9ML70jML+F0FEu1LV6P5jjScI5fEt2W
vC9DalVwvJf1ytrgbecqCzS8FuGKWMD1XIRQ+UGna4nOqIsh7RI+7QI9kqXi9gtvJV3TbZf/fPJo
ZZmaoVsSwtzJ5AdEKBBt4WN1JW5R8DGpfV2fH0LoX02dh6vrmu1oEDiPpw4EWe0Vm9p9uZqn3rmd
S3tniULDYlr8e+p40jFxwPxrKJB/Jx672RJhiiViRcvCPf+ptPmBH70Qqali9quyIKaapjEvwQ+n
GNWtxLPp5EKw2VE/0GBQIC+Lv+ljvdZuvK2S7q1Fy0t4DhaP75eeu/5p054Mbx8P38HvpdHI8PSO
Papw97ZcZrsft/kSMVCxpJIW7jD12r51S5QBFsXiZlz86RfRMrqwAj5tNXYy55IpNAODHA714w9S
EyJJOlEWWs/5Bg+VjWEHQMt7/9lCSD2M5IXlME/s+LlzRJmsNqGj5wlz4Xg8LU8dCv+TxNmwvsk9
BNfU5qFuAOuMlX2jlxFxcnrhkNe+mCQbXEU6RjVtdvnJ7rMSB7fnQEMpSrWu5gqlUsRoOZm/IlqJ
fZfsRvgSlqhupIoueYaDr0uGfJdW8ZJOxG1WTttKmQ5jNF24G7T58X56HLYwHanyQMy/58aHZVjV
dFb0an4c3a/e63eE2Fdot1J/QPsrTJGX7texlt0K4AE1M7vw9j8dfpK34dD+sR0uW90+eRtSb9QR
B2EgonNa3yBy0Or3OEJfOP6+fOkfhjlZ7XaTQGPJGMb0NuAyYHU99fLXYDxqMFvLNP7/nNXJ61aR
Ie2GjuEMC0GBFGSWgruIAjXz/CHyKXjg6bF1JOuBe4rXd7yW435CrCuBB9kCQKyRiAlQYP+nQzgC
9SpJo4cUHwj68RC+JKdSGkEjMsi/maKPbxPKli/nB/m8CjC7INziXrcMi0joeJAiFaXSmFjrKKG6
0Qh/q6x9BXtxYRt+PvMYxgH5QkRqSU3O3/+w1lEn1SHxORQjtJesv1NLcJkQhQrzwuv/ahxNE+Tl
miToOr3UkFMgqoRZgH1bg+tBRecs8cjpA5Bm+u35R/f5ZCFQ1Q1evqbyz9MNFIa2l0KHpxVjGtd+
8Wg1t3Q3D0INV20gN+cH+/SeCL5ZBMzJ4ek51sk2UgTdryyy5KLsHP1QWjHYBQBdy6BRL1yPn6bF
ba0LOceUQjiGfbKDlNBrDepA1HIqADsCRFd5AJe16ozvBpTufzwtXTcwL9YcnpJ5uo3aMk1jX2Ww
PILQZAeriV3bA2/+x8OQSZgscParY51eAjZsLgMULJIP2U1YvUx4b43dhZ30aemhH0sdm3dkELyq
hjhe4l2WTkDO6IhV400Xfi+cvUxep+Hb+Zl8Ok6JVZFVFCpxpA546iQ96hox2lqCki0MsOqQD+kI
oAA6LEBuE/ot2qa6xC4+7WFmnx/5i3XBJWMYRHIqq96aT8QPW5isLHEGqSHUpBv9prRGJLMmXbz3
sqx2ERqYC1O06oVB2Ub8sUe3pM00idAl4jsq6/HksZbpVHfYa1oL13X3rnvt7q/51Xr+Wq8X691u
seAf1+v1ml8tdotNs9htNouHDT/9v7/o+GS/dpvFhm/vFg/8/ff3rubv89Ny/lrylzv/tFwu3OX9
/da9d7f7LWO580/8WPK15bv8jvnX7vv+5f5l/77HsZB/2+/5et/P/wcfc39hU35eXDRcJAmkhF9o
2+bJUzBaBMOHBhpvBLtOoIbh01dTq/tJ/uNVLBANZ5+Q6kvbVE/ug1h0XoSSH3xhZECkP8G3G/cW
YtcJRhXnF9TnI43rZt4zliENRj2Zk+7bSZw6MNhLz7ir0NWUCuBHQ7lwU8/n1fECEgYHpq4yJUuz
xbyuP6xbr4EDOVIHBZ0TYdD4qwtiKCygZVBRB9U62m+GfmHIL2ZmWrwrywRAz1U0v80PQwZaLAoR
BRiMddS10sRylhWttQMs7u7CAfp5VwrTchxTRXDUMonnjocKa8s3TAq7CMDEFpip+BUq7bDywhL5
grYrYPtIKsvn39zfZ3b8TA1dncMGDm0xX0zHo3ZmkKlDktKjXeSLH/+VzInbxkXAYQXdatOtoei6
6fJ3vy4pray8x+kq2fR7JFMWL4WrLv6820tgS+54pVzYKfMxdPrRBPkdyfa8T/STBTyFCllNjbl4
MNBlwbB25Nfnp//5SJpT+X8PcfJ6m6nre1znQPiluUPfDNo02hP90kvB+qj0UpaI84LomeiUnx/5
q4XFrpyvGYm/yOnuTEvbGlqvpTDWgfaNlyNQ0zi7kKZ9taQ+DnIyvUKzW0BoHe8SpvB90RIcSixo
2TszRS/Og7WNt8nT+ZnNf+jxa6PZ5WAYSfGHaOpv0vxhy6SJ5wVGx6BakKK4T79VAfsWJtXLrALx
z8ey8TeyqJyZpKEngbWdiyrwJ3KEEOyCplzV+mES2xJ44PlxvnqQH8fRj3eJk7XN0GqMg+OVa4YP
kf/dSdkeaEnWl7LJz8ueRFLTYeCSa8310+OxaguiX6JRMq2j4n6qvW/h4F04ar4YwlKJ1hyNYsG8
uY6HwHkt88KETNqGG7TI4L1C1Cku7K3PWTG0/Y+jnKw+hBhbgW6ghCOH2l77u3MeLUEBCVsLzUyX
CuymsP1Z164Jmvv8+9K+nqHJFUtpG0flkxlGrT/SKqCNWcaPjX6nG+rchoe4fRd7O5waLGeDRrQo
8Ye5Gr1N2b+c/wBfXFXM/d/jn8wde7HQC+cFw/h+At/zJoqhmNTIYz8ouaRr/nx+wC8nLCxdEBSz
dk7DCq2zRG5VTLio0FBN+/I7fbr1+THmh3aysy2NbNtG55VS02nVJ9d9eJg+bD+vli/wqLa0jL4X
vn/hzp2fzckw+JNagjNEJz0yTjZbXCD9pEYQTNJePhnSvwkSDN2y5C32jeHCIv08JZIJyCu0J7hh
5GkbROn1ErgX76nFD6gs7TcBsREXr+/nn9znKTEMyTJAMg4pTTuZ0tgFUwG2ja3QdIdgSF3DsBDK
HldUJS7k53/fwvHjmw8NVMJVk1KQY8wr5cP56xgKxPgO1LqdJHnzIlE4yl7LYMoRJKqtQtyDrG2K
W3SwcHERU6XdmEUm/6BPmvwACp93u6Qu8wLaSZKNS6O32p2tNd5DnUc42tJL1TZAPNFbKvUS9S2w
lLO41wTMbK0UCfzPzvD1X52R6MMqbgr1PkSL9FapU6tanX+qfx/byVSpQ2iETVKSVpwelbDngBna
MHqwUqcAqz+nwM66UtmVHsKGk/GW0MsWag0FJYAD2iz1prhwxX5+sxY9J4Miha1SpzBPbiCnmiLM
ixFFz9P8O0NfU95xI9V6QADhQgb1eYszT8Oa2xykULze4xfrxwVU4lZFtQ6m9CENMS0shqG9sH4+
74i5qE2+QN47F1tPguwOCmPudyBSy16uWhs7aBhOisifzr+7z8P8bUHpDog6jfhnfq4fVmmLT+UQ
h6UNBwQgcoB0wcyzwHvu/DCfn9lc2LHpCOmSw0Q7Caojx0OAF+IOzXfA8yL7hbXay/khPq8AQ5Pz
KqTzRBnJnj/Ch5nwrOK6rB3CVPiqWoNAb7iGWmSn5YVL7au52ALMKhIB+py6Hw9E+zguRQTnwil3
CZSw6un8RD4HOYZGVYoqNqcOOchJFmdHQLJlFs0wUrHspII1arXQhl9OUaxV49LmvTTayWObrMKc
nITR6F+7DUJHzTtey25ZoJJwKT/9PBZr2jIp5hCWcv6ezCwuMoF3L6q5SZP90ZXeTdXyGyGqv9SC
0oNLXG3PP8rPa0JqgvOeEhLJFffl8aua2mzEcypGSVJ/4Yhdgmhyg1Aii59dWBR/M9DjM5AyojHX
cahUUes7ORU4ZasUS8lguf8G52/hUxLZvL0uV8v7C8fPFzEVYs7SoIBj0dFlrONJBYQEHkL9wVLf
VC5lms3mQBNgQQnlwsObn87JlI4GOlkavdCHeAwR6seO6m+rtaLdirn0CrNjF2GvxfwDud/F/ts3
99pZXd+uF7thnvjm7s1YHIC4uAicrMzV2+IOYNKCXvfidbN6XG7v39/38YUY4vPqOn4uJ2/AJCLq
tJjn0gN/dcdQRY6YkALPPKjlMgfBgxdFsTr/kL4e1GaXWhYtWXGSJUy+hheFxjPSobtMTbOagJUY
doiZknFVyHBzfrjPxzXnDvUBQb5KKUQ/Ga5A1jcLW/Q1yYPwfoqzBVjSvS20u388Doc0oZ9jStAp
4mTjhJFi+EMFlga/EaqQFY3FA8q65wf53EmcezAfRjk5SUFujWNSWpCHSIEtKAtx8nsob5vyh0Bb
2dMH1F4LSMsHZ7ixMK5pajmrW+H+mqD9O2xATlxY85/zBQc0Dvc6+8vQPoXvljrWGSJ4SCJ35m2g
iFuUTN6oG0MUBgztaN8m4P2UVS+cU3/vv49bjWMDLMhcd9I4Ogjrj/e0FiSpZgpsK0oqq96w7Fpk
Z98U2H9IjRZoGWV/8PI7//hP77G/YwpiJSpdEMHUk3esVyr8PTXHPi0F/Rqhld9kF5br6fn7dwhC
GPrEPNBPoZIZwm9ILMTArPzFjgll3x0FpcH1f2MiPDs2hU6KeVrQDkIFGb+C9rJtFYSY5kapMvf8
EF++IGtuSpE88KxOH5ZMihAMOFAyIx+0jelhAutPhX7jiPK37kOWRyF/WpQSPjp+lQjbJXgsXPgM
p2cNT5NGi6DnTiOJW2Z+2h8inC6ScCOiFvrsql1NjwhwrsOr4hX2C+aM1X7clY/RM0Bp40G7kAp+
sVSORp4/2YeRPWsAF6XC+A3shwIeenWpWHVpgJNzrcccWp0MBihytAxI0BrjQjx9aYR553+Ygt5P
TlAr8wgJSpUQ/WCPnn8/f7FhJ5uYp8RhSYsZ/M8poiv1HH3CzzJeqst+Ez6gMEytdtpaL+t86Sy7
a+tbuMbramGv68PzuKi3Fw6vTzHIfy2Qf3+AkwXieSaVAJ8PMK6ugUC9hfuK+xjB9F10g42Sa2WL
K+vCBfj1c/33mCdLIwdxaOVoLaD2mrXAwaVxiGVQXHh7p+fyfJAg06ly8bEB6eIfv72OiFjTkUZd
xjXSppW8Fz0aVhmK4GGxC/BV0mocXjFAOP9Kvx5WgmziYGbsk2PZDD2viWiqAFyBlaLjXhnI8h54
4gp5xmCdkG1I09+27aUu7lcHJ6eMPRdg+DoFEhVjPnMHOZtHfdiNOvV+b7jBMmfdoRd0fo6Xhjq5
hIvOScZxmq+BCLfJvO7d3K9ehsFfmUrunh/rNHyZX+PHaYnj19g2Bth2uII8z58OaGNZvOTKhfj4
i1PyaIx5wX7Y6PjhybhyGCNBRgGReXPaAYxCtGfoL9QcvrwUPk7nZHkUCiio0Ufo1IRROKByO9xO
yrKE1VBijgXqHHEZqT3+d54hTSLQH1yp4uQgi/oijDuL+VmTTlju9cvWcm5Iui6MI+ac/OQ4M0lw
xVzSQVPy9DhLPIRW9IRr1diEr8YyW75kh/xaLJLlHtmmpbdzDoOLVKibXhfutPCevmEdsBuuwifv
W/luXDhdv1w6lHhIiCkkUCU8fq3YIpgZUjvxctbgm5L4qsGWBgXO+/NP9++sPs0aABlVTzpe5ODH
4+COMZlmUiOoeM89us6v/BWCGsNSX+P9s8Ycpl8sk+X5Qb+a2/wmuTNsMpLTvDgv1NDKa+4mx+8i
89bAGgZqfTZ19SJWW4wtzw/3xY4HPe1QawWjSmfoZNmaeRX1jQ90vkAYoi32ETIqhDfrOnk6P9AX
W/FooJP7qCvQZS1Ug62Yo7bJ1tD79E1tgnXQNutOpv+NJQJkBFg4oCiVdPz41bWaM9Y53cKl46CE
vrOdn/ElLPUXt51Jzk04S0GXzsLJ5oNwoZWqwW2X/1/SzmPXcSxbsF9EgN5MJRpR7speNyGupfee
X99Lk0ZWvEQF+vWkUMiMSEk05+yzzVrYCaQkQDfyl4Lkv9wcPoEOuEfLlcr//OePUGY9o5GYPZxC
+BNObwYpoBg3jHOrlfvfb8+/7W6ccgzWBp5248+qHfYqs2imGSJKdR7rjznycnmnm148HGV9P/Vv
//3j/vUp/8fH/bHRRBMDt2OENCTNCjcvRbdNGYgVY///72P+WCiSkNFsfCLconCky08IoDlEDKRN
5WT85YH7l+eb8Eaj08pkfaRJ7o971bViJbX8IisTn/KeSb/BOpclrAgsBtjq/vLe/vsF/L8f9+cg
R8zTxxA8+JxFZnSy2jewxLXoL7/pbx/yx/MXzJNa6yEfImSlmyqHNsAqlf6t3vNvV+6RkjMkVeUA
+ueVg4EAgBRXEbiO7t7k42O6f6NO5XvOqLA6j9v//kz820v1j4/788rpw5SgGuDjJqQ5TKatHyTG
bMcq+L+4Rf/8oD+uXtSzlLPgpkw7bYgWBU5jsvTx33/MX67dn3U5S4yZC5Ue1y7/YTJSU6PVAAM9
Djd6/pcI598ehn/+nD/eJYxxytA/PmqpfXX8gAXHpMpf3td/WVLZ0R8lOfIDJGn/+Ix5EatokThZ
4xbToeuZhvGX7dXkNfxjS6cWS7eXTkKdWPqP17TJYIkoNClRdipavzdKxTaBd1zhFz28Uey7wHMO
Sz7l/4ufpjCkQdhLYYoEz3+uD0YWW1JscGqxYAFCnly33V9yAv/yYLMPgO991NZpV/hjyxsDw0yy
iAgUvtPaqF/ggTi1dUujv+xK/yPp/Dha/vODHtf4H1F1E2lMfVsF43ZXCzOUpzFwor5hCTou8yp5
bveW/bcT+788fGQ4GSfTqT9zBR///h8fmXFQmDkHsRMK+0z3YvU7N/+yA/7tIx6X9x8foQkwNKKO
X9V12yU/BPFdKS7//W2V/u3pU6h5MaDBFssJ9j8/AxmzIbUPID7DV7Z4n6BmrFTmktjZ3XhvPsGj
Xwm7zqWb6/99MdIVhb4qUhGPw8KfD4cZD2aDtmUtLqij9sr0jnnsL7/u8e3/fLf++Rl/PBcQ4tWe
WUY+w6P7ZxM68luw713LY2s6AaL7y/P+rzeMDCmZANaM/zH5lUPQiaLlkeqT/CD80huvDN/++08y
dUP+tx/F2erR8M4p4M85xi6ZmhlcebLWRh0UC4veNK8G5buUr0l9CMKnqtxmpgdEtZncLvFQPJWQ
V3tP6JiA9lCJLsqdtC3l+BUoSHW2TX03aacRlQtCg3Zn9VsjtkBCnizBFyWMIU4gHtKOcBJ68KaL
MR/4moFixCI4wxK8hqkGdtUIv1sarVE/TUzCH7p5H1LxhlCiw6NQ8aGC0DZdVGBptTcFX+b4GzSu
1njp+KHUm751ZcErKmxsvqT72A4D4dWIHKrLQIPm0M3brQblI77mKZh22LC2Tr52eSXpknSHCfui
CJB9Tw4cYW7DHzA/S2QVpQzqYWeVJERWCg94GVF/MZO1YnkJ7y8IpTl3lHEPsGtCQgkTTkTBWzZY
LmgqCYAxJV4CQw/M3TrMknWPlK6bL0LjJf2HKe7CMaEBAtqy+CUqWw3WY0oOr/5KoOD0w31JRE6F
t3iAdq5kNBo4c7idh72qHuXym9PcioZuOwQ6HoNapeujnY6xsCnb92b8ksXnIGttZOAK+D1UQinx
Yn6oldtQv/byJgmvFV8nD+XV3KheIa8AHD8+vw2u7CeuaGwgeCvKMar2sn4LpG1CC2FLcTPmF2UQ
GRflZFGwyEJGy/E+5rtqWIc0XgVTsp4S5jCdHjZ35TCdaQk7JdnP2Wc0oADYKf1zz+VFXMEM266P
IKbXjJPJG03zdPNnAPyAfOLe1R6UyDApV8wqc14IAYIgGgVwpCXXpnyqjLfAcHBTWjmY8m/BYj7X
Vwwf8QCFJGx54hZdQmV6k2rrjSs/l52tcxWSfW/s4eOpAKHLfDuPV07mDGGjD9RogmWgLT1AB1w1
pjtHB2t5ENQhfTkNFjY6OMf+zaRLb3ZDVAHCaewO1JGgIgrlGVX2IHq4wef2wki1EUP5sLO5oO5B
UujRRJJjcYkgSuHVMO9tra4CdTs0r72JuYX/tHYuzHP54Osc1PyEX28IITCfB43WwBGc6VNW+51h
MyesTThHESsMvLeQvl/DGBomA2KKDWJG34yTK360/R2aZx1c1ThZt4KX5jjUim9dQMeNGyrcSPXj
dqA6WDU9YPqdUKarjrFT5HXzeul5KpxY387SW1NshG5bJMXa7I9ycZFyutzsDPGJdTSDzZDiXxfc
QdzKDQRARDnAM4/wKhipCUY77XjgPUXxsojU0TtdjQpUUnVjsb6kNjgYE5kKWoUe77TbVdcZI3kB
vGQtVLzMvyZ+Pmg00h4OYQzoLXOH6CkxvaTZDRTdg8TLOw86b93tzfm1hz0bf5PbaKtTLVDkOhQi
98Bt3jprNyCggog7XTLtOasvM+xlaK/dNl5sODdasBP1yo1oPw7shavUIfRk5ZKcgdtnXfgw4VPq
HRgeirJSn+v0phYb7ZW86Vxs+mrdXsrr1GzjwVXhJoartnEz3l5RtpWOq2VLynoW19INZz3MCasB
m+PnInDWwBmVi4lQanp4a9yo9SwRW/U9kVbkhtAIukH3Bj5ujbO3MThReD3DzqabiRctejxkoXk1
9JuQnYsBdjg+0AU1tM+7+SDyGCLGROgebmTcZh2bxg5LKMiEIn8ys19N3pR4c6wDLpoYvzHVb9BC
mFu4i0K5mQWP5vekwkrICti/JdNuZHxc2ZrRMavPLSxIjQomChCUKfNeLh18lBKy5yAjEcPKz3J5
iE07J8geG3ggSFJYxdEkCMNXK2110VE6oO8OYgJDIqWCJ3m2Aw0Uj9tqbodHtXH5FVK+k6Vtu7xG
tIrPqy7jO+p7U33V+H+FCkjVgZ6ZaS0iJt/gZWckGlvoAHtH4E7AzE92Ob1lwqsV/Mi122SuLL4O
bG169LxAuKy2WMKHwS0AtpU3OC6R4feFK6NlqvqfxfLAkGMPyOxuqKEwvM3gXkgyQlS9zOpLjKhX
HK/ICfqlh+t+NqgwZx1sWg2suX6xeFdSX2yPNEmj5gRWLcn3QXiSzFs5FC7WvTpgZ/DFxIDWU6+F
4mDmp2LZP4SL6juap1HYG9mhkp6N/KJqttC9QWYX1JOlb4ceDokGA/gCpVVfDmHjqeFajdxC5fkK
mW68S9FbZSBCa1aldjKEwxigII6OpOUMY8OAqaMsgmN1LyaK31K+BVgpW7M/qPNmjH4lptSSWqZS
sNOrq8LyiGazA8crc5RGp4OKekjpgFNXk44+VDtH6Ilb44iwcS0YDvT+uYNF7Zfj72NaZH7IGudv
0zxP1buA51ba1RDNcsDF7CSCSBplTm2DLgAxqZ1MeE2B/anaSewLr+XJXnTFYQSVt6IrX6qZmYl4
H0Cqy+cDzRGt8FsV34bBElN9te07Ix97ffLRkZnL+6id9OxtSGcnkc9hDpQ49IAi680u5eebZwNw
e3CVlq/B2qErA2Ls9IUtGwVb8F1vvwKYkBH9S0pe2CF3t5Beu4SZqmUzj25bfwrNbdHRLIm/Fkoz
/oCkXhdUADNyv6xyEQHkhArYrLJkh24zW56taCezLA9Omm97wP9GeAnj2O7N0unLZ63ym3Jfjx+Q
a2LGexerWCO9IxRx9c7rLVtQzzqEaqGY3LA6gpBWk3qtIfaV3EUGsURYlWxLCHCmrYo3K33Rlaei
24s8jtqmj+/idCqwxoYylgYEtblj0s/SHVpiFCFf1ctJFDuwO7eSYId6PfX73CvH/VDf6/rpMV42
ji4kP5q69hC6+AvMUUzvUwv1nn29HT3mWlBDyNFNSHx9rAHOfWpwQKtjnAdumJzpe1sLwoEIZxV1
6JrddLyNyUHABDKWToC/sH2NCSG14Enqjg00NumCq0xEaNdSnp4Pinao62dJl71cEnZVfxOCAmAU
hrp+02rGRSYLiAxTBCuZvZrYGMVXRd/oMgQi0LGdrDlFicMsea956EYsia3pabz+Zo+tW3JVBgyM
10U9xmBTMhZ1BDhr1TgTVwwTDrbn3nAT6FwMOkzmtR/gHLdvdWBPD8Tabyq9y8smgXC8fFqTo2Rf
cwFWSduDmZfkq8nmqG2q6JkmTyZ/JOKLU5R8qgbPSHav5u8e7ECuwp1Y3sjd4uX4CEnuFCrrdHmr
JWQCO6vZQMI7mtGLJthZNyGL28z1YdI+dEo1GpSANnLAjRNg7XXDAWUACL3QPw02tVgAYCNjTJfX
U/em919NBWcgLNxmwHztSnBszNSpinsqHmbrtVc3PdzJRDuVuttOgArLSya/5Mt5UV/0HuD9pjA2
JkM9OYcEgmEjZJybmEBCjDy64+JH+SEpT/XwpEJSsKQf0I/w8s1VzW5rDgwiPdbq8FjkyArcpgMv
y6/FYxhc6oi/DAdh2aDs6hr+aM4khtt1u2H2p9hRgb4uE9fFwJX0NjSmY+Q++fgGxUboKNN+FI71
CGGc2rHuUdhqei829xE4oXQviV+TdFjSS6+e4sRvag9715x6zQMCXbj9gBa+/umaSy/r7Nv7UDmK
ki/L32bwS0O7VxGRzeHGDBjq5QVdTKdnFciGn7zbphOr32EJPKP6ShX2rieLV8rM3nRzRwxdC04C
a3UZXlhvTOD7zbfUf4fV11juQ7oGDN5OAH0TGjieb+ZSLbZ/1wJNrPGfb44x/bNiKzny2Dvh0O5k
ed0p/b4ufR6MvpFXdGWul2HbSfQq95WT1lcTeq5WPKnqptZKTifHUn9NEgfJ30qXnKl84y8TfFTQ
sXrNIOCFOpS2yGC2qfIiVT7oOfZVRETt06QtOHwZYTI/spzhSbAQADBp9aEun8rI3z5pwly3WUEg
CSw8H9b5ktiNxskGlKhevYi9tVVqtEjLgVuWqM9jsrVwNz+ijo0Oe5enh9d3XVqbALhsAHl8vjEN
uGZJrwpslxDJX+bam6Zdr3my9QAVYg/MVga4Q/kashmT9M1MnGLDNQdUO+c/VnWqKjjBIUfOclMQ
jHIsgFdkS40fprixP6BQ2TX29vYYKYlddptGxEYbe0u2FZAeqbWLfEflSNWpbh1pq8Lwq/qli+7F
9Nzz9BTxLq2PFlPyj/6uxnwbmwrN1latv8sgXJuQz9SMaK/cqSqaRERmSvsqim6jwkuUtXUSYfas
Qk9c/AqPwQgIpmVszNhJpUjOY0KqZbH+wapQ6ct5igVHUN4l2LDBl159wG9exm/ROKn05GNiFxZ/
EL8qeueZvsAlTJxsrhs4p6nE+l3t+baGubGGFz3+rAung4Vv4YY1ImslLsdutlgnfqcRyGHxypET
AN2IqhhYYsXWAJ4kTM+BhPb32kBeNPwp8EwEfzmUe6vf6QsBHiJNob8K0r7h6G4WPzGWFLP8DKdl
DX2fOW53ru4BoZGqHYFWrSUwqbnVrMSZwLGK1klzHhKk1NIDKuj0WG1FqtFldm0ffOiEm8eZc/gx
h5Dj5nMefJgynEJLdbR0cbSEbVjscJVAbRz5513qpDKtRgXH77mivH2dYhwwT2HDrUUhUZpPHN1X
IVD0/lVn94oI0KCkmsPCKckti58UmbvCGnGRUpG3j0x1f8wAHcu0NIvht0FfX12sGsCuyylprmK2
ODpLYWWAI5ZuuvAbwryr2w4JOqhA87kqfoH+Rf1vJh5o9k9yW048M9kzX7Akh6KkAt36MhoV1Z1m
4rBmtpfoaUxPGILC6o5bOGy3CABWqXGpe2SGF3VIwEHsqU2t4nmXMX7V1OeSFaO8RthUJPVrwbci
kLxVk0svPoZSyA986OhEWZnjHlNHdq4n/vKl671Uezfiez8dTPljZu01xKMh+3DJV6yfMXqkBDmZ
4EQqDykMWOWy5GQDZ0g5EweN6zhfFjDG82XMttXwUjwwsM1WQtJtoLOtTon8wbfTu+NchqsKfdP0
XfIpkvSZBif8aWN9CcmuaOPvAtZ1UjZqhHvWF3PUYs+q+tJVUKjVuzhi/CErIuN2tU0MAhmrjW0q
N+YFV1OwKeuTyQYedu4ilJwg7rP1o42HZt5EtV1huElRguL6E8xbHF3a1CsmwPcmQ8ChO1lPChMR
cYFsclgZ5r3GlbLIP6F6axrLrURbl+6itiun3wy1uBD+mNK5n7+U+HMUyV4RQ9sKD2U50KmNrize
5hKGY45UzDmN31yeCbx9IzZHqXN7800zn0ql25ajTPbkoqUQJq/AVLmAWfRtWUe0tKJMLHtNxnO8
vM+w4xR+m5YG5KX2wXBT9fMSeo20E0UkZRf+Yau/FlLka9Z4HZebpqL3oTs9THcqVFRtnjl73QrN
l6KRwfFdzYFY0i6Z6QYtJxnpB1L9Khh+hGrbhR8kZsl5mSvBfKrVj6l4k5utxq9ZHsHad5e8yxoB
DsTCaGQpHnwGYzr1SpsAcdI34k+puLQizRbkNwZjXffNikimyvl9D93cRWEr1kvyD9c683JSinW9
DcU3Tf6sSQXN6pYi3tz3OLQ+R2IvI/pWQPSGW2HaacsrZ0OnNGs7ghdIPBGKOOoDPw+Oj7dNHMhM
14KdsvASVwvZq8owpBB4on4E0bgWMzJxu7K/KAKW5m6HHqqNdELj0k8SFN8xveL4HbLRsA1BwESB
RXX6hmSc8cb3AlpsuxhFjny7xvBbHTue6gzB5KWhVxPjNtWhigDbwHI6TcoPCvshbr6tktu3QGJF
tBcHl8Q6131/7ZVrUp6L8WIGHbMFPKMmbpDSloV5LQYnodnXLZFsdqyjX5QqiSDfGCAXxF9ccpx4
j0vNAhM+K6xPmrEjOzgPx7YrWYCPafhk4vm2kn2NP7IO8o3MXC25phelP6nhRSU1WdIG1uOMNTpt
U7dfQ7B+GAD0pnajhZIwDjknzy9mfYytF9jYTXTSE2vVyHeVVBawG/TD64mztlLxFJxIxxjyuJ6r
k8UKpjcjLScWO1Duw9bbyxGnVE5MHL80Ozd8OOvlxMaRnVOt2Mw5+Ylfs/wi31eQQCijcU2jXDS5
gTWtGJ9yFotsjXrBOWIrrGnwP1emdBDJ0I1fhXDI9WRdyOt+eKnDrZkheUt9Qwse6b+QA2kWexW7
+ILpA6y7uUkJ7Konzag4+ZCVzfwicJSab0NwKm6C4mnQPzikrcfyGHQCeRS/RuoWGruC8D/SOkdr
ORpyugiF90kka9ZNp5KEnTl/xFjRavO1tD4e6FdhOch4DcpfJYGYSr4Xs6NkjXZdxl5Ubh/iGTXm
MiBQsA74fbm6G3pPEL9pbq9/ZY9cMyJzk83JkM5iuyvk2euU0K5k4GTXyTopmR8EC2k7w5bj5JQv
L1opvVsj744ieTH6VXV+KZrchShbR8an0n1E4rSO8O8qqQ5lFA/c3B6t/tuaayeUr3N/DIZ3rX6g
Ld0ebqUQFuTYexat3lfNl4pOu3YYdkv4jCp4C4l3pRYJfM7+lc4FFrPoY4zPpvSW9LjuJ/75yChy
aneGN5Q/Ke9iNb+Y2Ucvo/mafbhbGdHcEGB2SjxECHVTk4q6DCb34Zn9dDIoTIT8msRNAk4BT+by
mlUnDvUSr4sIDZDvJ8ONUGW25u0MIESMMk49mMspLpaENVnwjPiplx0Ad0v1BqCcZ2lc0wCRzadm
sSvryUwOJJTKhR2AcKNsjLWejMdpkOiad5fGJ+MuiPB0iwMCJDcRDlZK1M0BqXlNrPvcIH+nErsz
F0fQlz3dWKtYJLEsOVH9lWd+WlxYITWmu3ifS1d4xOqFW0+hP4bXUd8t6VnAvZQ3n+lIF95E2aG3
iTJkzdaim0ogmC0vnfroO0F4ik0rTZZtGx7gjaJoqUm2JYvlmhwwJRR2uUw39/SsR7sxX/xWBsib
HrTMr4uCDaPzutqtug+xdgTmFpb36fHKDMjo5O9STb0I45lUbVOaNZQI+/RgS8KzyKG4H2X2n3Fd
ZqzqCaFdMv4iITR5zpX4pa22KrFh6o4BYZ21lkkvtyY/IiC19zIThBd15eZi5Rkh4k9kR9K5fnyG
dm4pzEjkCARknxOB6VAnR7Xs9jkJ4XpxhugtS0ZbSnu7NsnzxdsCcWSW3MKRLa6xznKCZkHXXMNg
qhQ3aFtZBH3bFvGsOp0V1DHVS1rHBEUthwXiJv1CbtXCr8Tp82HbI84RIEtPjbYZhsCr+jPtnWId
7OdlK/LNJwudAcd4AHmwPPTiUUir2nCtkVbKNwCD2+AST5umvfTs0akKj1rbV3PoixRJSCTFdyGc
Vtm46UiwdZ1fdRgrrObHalPHnEhiCsY9GHnARfEYIEto8fKCUCY46RkO0AnEzuLE1raENqbLFSg1
HCC5R2kIzHBFPtFNk9GV6vE7jC1gu2z3E1RahDd1nJ0kFOqRkbkTkPXxKhj6SelfK5MYrXxSFd/q
OMnqIHQTka/+IkWIK1R5LxEcJuVRWoaPIQarrKnIfJCx9IuxDfFHZERL5fARjrVTyqKfd79LsgAJ
Z9VcVK8N2mtPGxvIcT9oCi+jl1XGcAe2gBMJ8yKS4omc8hhJX6HT3lbxjUcD6p4OvvumSulKoxAY
C+GrnPsZDhZVo2BxUEmh61TYzLUI4loYNkn7KY27JrjQC0aBMqnOkVSvI1LUD41qipAuQLXRPQCL
1cYyqn3YaD4VVC9Klbd0BpFOWCTdDE7ryi9l2VG8qd241lWKYiRfakePW1RztMFTsUy6Jz0XkUhD
oy6aDYZyNXuSxvweMlBhfgjSdahOU/4UkbkYQ2olGRlzTyWvzoAiHGEKgbZmffTzNlTUU2ngspTx
jHdrw/BDK94sVncos8RnMUcpfqvaS5A9T0ish9EXFDYdeOfHsvvksatCki7qcyU16BE2FmYLaBDO
kEgOgj67SroN5ftdJ24UQTw/dGqCeazG51pPtpO0LysfZRwpzo5iW5hGXjrf8Zw3JZbvzMvEe7YU
8N/cHgYXSwfy+kR9T5aF9Ps+l97Ex+Vk6+lPDcfkQLjEBsWqwLUqed+1xMFoP3nV2uGUmuEaCnuY
uFilDkF3ijEaj2zMxXJsl+OIBTA4YkxejXQMWsYdhv5SyL41XJnkolHoWmGrg14udj/ZfKOCnQgv
nXQFyb1q4nOlngb1J8kcKhBKeReCo5SQ3SQ/UYdPAL5a6xwKuTPDtBOYnZ9WKTSHB+uR9V926eVe
iJKaPQvWY2a0iILdtFBC5ps/LIDyhghDpz26YUmay30fwiyticpvyqCuhfos1MpKyu5STszOsdt4
pm+BrU5dT/lNqw5LuZU6Pwz5RsI+NJyaVLPavBQElML4ES3ohCrjjEB4zf6NwFdUj1y4rC43Mi3C
s/Sca6xkX4hRwvmD8rbRnGvlAld+UJWVwsuqInQKVEjvs+Ub1l1HjJihTND1a5KOZIt/pFBd6zmP
8CcCwrUqbCb2SHjtHMH6D716l6hw9FipTdWZ6vsc9VxUdd3TpKzEe3oqRwmcPOdLdsGspZaXB14Z
kK8cBUeufru8tQXrVkaHgmCiTV1SnHOs+RVphdq8K8O3ALz5Uf9OWWEE6g4zZ0e5Hn3OlBPdCRgu
3FE5TCf5TXw4GR2FfW4IXQBqoNPqTabFvjleKzbScP5teSQNALJ0SrHYw8tl4TP0rcbNkYnR5i62
u4jMPGXPDGOLxqhszb0otF1Q3WNMBqEuu5PcXZOeVZ4QgDQO2kgC/mcgw7ZFe29BjCj8MOC7kxsk
7i/kQu2Gw0kpPM+PhDzNzcl7iw+knjI/0r4WcS9jrps/O6IXszd3FHdDo1qHOtjBoSApqTuY/VSQ
B6rOujFvUk69itG6LJ5uKlIdpnOAEc/1UFNjo5mAkCSgZYOoLcDXaq0NRJHJe070h0udnBHpIKrM
orhpCqqgvGE0HzQkc5w+PCDxk81jLB61llRGxDEU3MxRTt2m9UldcA5mUbc2GUKx6YX0+tzfOcBD
NZjTa9k5dCuFVOEUEsU2dTrt1p06glRjU/WrXl4FsS0ZNlXzvLvEljNZrDLUEEjt4kdCRW7OTEWQ
E3SFgdKVh45AUzjzkZZfR9WtMcjMXB+dBeLAdrhmgcsUW7LIdLB+cES8a7Gt7gYU2gX+gR03o2m3
IqtHylLDG1NUbqn8RuJTJtnkM1kSzJaZ74PaoipY6+2eDSxQXo3GnQZczswW3GeoQd2RjlZl4InT
GAeljOPMBFGxaPNmlCjq3w0FpDoFJ7ZyP0HV8MiI0vroirMzfxYZXTReRoNQvjE4FT28hN5S4gc7
Lr9yZhsf8SeHEvpRHpx46n6PQtOLSSdKDan6KcwPXb/SyVCQCo9tvfZoGyMvuLVwCNyCxg7EtWod
Z3wX1hEbx0zZhRIiW5fkVBdKx9Hsp61vtsx/r1tpHb/BZyf27leD9oUAI+gMLpenv9FBgV8jqA6W
sZHphhkdQtUycWZzzfFJD3AiAL+yac/BPh2pTp29cAqLW7eQT0bhj7RSl7VrZE7HA6+ke66+sk/g
LVNcEt6p66INefRLVN8xqGbq6z/T80ImqF+FP8h8p0+DDgPlYbT3x8SzOEtBbzI2ZIEq9qTefRjr
qFlyaKFQv56zLQ0DbXTIyL8R6EpAMsmPxy6aXSpPyeBVZEVluxl36sKJhPuKrH4132ng0M01XW8L
coBT0Dry9xLuB8njcSUTyjCTnq314bAI20VyWrqMKSuXpONDovHxEpMOOlhBt+K9Q9HMgDhOCVZu
LOPVUUztJPQmliHxGnz3ktdwwFRoUyarSNLCVnNlteDBaj5oW7BoInptfxrI1MuK3iEWjIbEN61y
uR3RO0CMMGRrmlSkZE07gdru52DXphsDKRCOKW6GbucF+T9WO6aVtmVCV4B5YRCTfvlKhC505xAi
iv7Qk5NlNyu80mCTO0YvhP4USdVxp8wvfYlUOKTaYTeEw6Lby8/zw9/qCNI6FzbK7C9UFOlDMumf
sh7H0gkPaMw+m9liY5PxjvLfnq6QhEIhjUbWxpDdPHnXkkPcvAoCyRDqounsxQ2LOmVZdAoaQxBF
vZYsV2hfE+OjTf2l87CrrlrFLZdXi5COUuhguJWyCa0n5M8PJ3E2/j7OQiSeeOmqVRTfeI2q+b1M
3tjz8E0uyZEKsyLtMovSLzXul7wlx/MVNH5QHtCBpNIj1t2LGe6U8abxkEhrMqlFsVGoxTW7kMqr
6aTsW7G8TuirKPpTd1LyHd7kmjUSJ2FO8GJWXouyt3DS0kdnjCR9n2m7jHaPNj1l0U7K6EieOcHG
bqXDCNCtVa9eR96OeR+pC/rSJ324saiy5ta9V437QnkKWEdnwbcmxSmSxz3BLaPttPG5kulvE9Y6
392kaKnSmhdH147UXnwKmBuv6sUrOFWJE08bMnTNmhjDyvahyPF+TjBNQCGg3UpHA2/q3bqKA6dk
5Z0586REY6knmtGKmNQZm5FMAVrE6hbMziizsXMqwcXcDre0/InC30X8UVvOS8YxTE852ue5+ui7
gVfKjpfsaezRudCgv9bj3LGYfYnr5Ro85l309IepFH3e6GpyzrNNOyKd73/w7CHrEfxlGnC90tGh
Ghgscr+wFvYojXX0uzavRefH075K7hVJnNCQPFENnTpK2OSfDL22LVFfNdK7kX6G7d6Itmrhadqn
hKGKIZUBKnCCvT16xuDtq4K2CswK6czbzC03U5vturOAtp3NqfVjczwNybPBa2+pV6XF1dXSPDdR
1rksGMOnbFcm17Q7DFg5eeLoZUzHZz3/zbtrXR2FQLMfxwYkkKq2ERoseflBY8lJlBclPc7tBefe
Q7I7BTsz3eRE7nl6ExPQxU4BsFzO05U8KSh8y0PxwA5zXpsFJ4uATlAUNFGgT35bN3bUbJKRW/Nk
JSddQxeyhe1kT4SJVAEXbf/odShfl/grwCxGB08R/JrFIRD2inCZkOtRcmmSXaFdwv6oaN9i59fj
vhMVW+Og2oybsOUkyCl1ZMXGlQBsi6RkSSMHX3CQaGUgT5W1O4jjKwQ0RoRTKL0u0oXZLYSDdiTv
Y2EtqByday7TC9iQlZyxEpriFk9SsjyF4ZYGEnWk05JmMMnvWdsWf+GUGp9kHJ2ZOoOYIUFJL1FI
FfkWdCTK6n3INkOQp+UbMdNOKgnBFPFnRab4YXvhTqGM/OIdso32ZgVIXd8XltRBvVjBfsn2dffW
Fp7MpsARu+pjNnfUvnu9ept5SUt5L8t0RCBCzbApuQiKUoqrnMQUFJEJzq6mJzdD1UcRETH5lnHT
rCc5Opms5zQamhqi258y/q7GL/3/cHQey60jVxh+IlQhhy0JgDlLpMQNSuki50Z8+vk4G3vsse+I
FNB9zh/Ts8nYk/jINHTaYUioLt+jCK5HdmOEj1QUSL8jOLWRHZR4UxlrLbqkDPHQue7QgDq2Np90
N1ioRcFLdPXfKNN2wK40At1Z8sWg+SmhzJvSJIsBp9XudIKM8avkfNrjK3CFchjlraFd5Iba76Fd
hTG0N0DNqAKJjG8JF25pe32TuDngWFo9esDWme8xUO61tM4Qf7QcR2NXIRUjKBaMJjOHZZN0TOJv
U6t7yvhT1j9U0y3U4N+EXGEyQRbCgciMehGPiErZJWr66soQGLnzjUysCV1aNEjYtORajfXGrtpF
FPR3mpgbSoE7S1rFA/WzGAdKcKchXsdhtBrU/GQwJFbz35jsMQP5uJxcSqn4lXDXafZZNShKAk9T
mtbl6ILh1VCrgr3rLqzUKL3ItUPcfWrjo57eXpO9lDtHraW7MlE80hPeNO0fjT/Z4NsjT/wI06sx
Nwz9EllXjdhCJFfRg3/9jXi3FGPmcN9MbQf+t1MI5Ejq0Y8Zr9M5ZQ4GvX6Rd9+K8mjrY5riFAWE
Qk9i08TVZPsXCEH4NmQM204eCbGC4L1kAAsB8rK0QHWKQEvjTSosC81CfhZ9dJyD8p4zS4zjQm79
vnrEr8nxO3rtF+outnRuWt13mnMggbpV2bLvt/2wVYJDmP4aibLU2u8BLXXOuas1384g6Hip1qMp
vSuN5umd4w3yrhbbnF7HeQIizm+Dam4HWorkgarGdPB0g39yW67KNl61RLDl7ZuUr2eDsDfI41kC
pTBp1dRHOn01FoxjPb6LjoUCgkHdtjVoIz3iifGTwqpUgNyf0GcLR5wMkSyE3G+d9p8WQdH6ZfBV
yjsKAHt+c8Z3RKMi/AOKPR6g4a+eDlOo+FPY05oer0z4cXLQXtLotii9Yaj4HdHyomlLgZhc59fK
+PLKvjdjtxe5B2m/yibbLyyNW/9NqgHxuWfnFKoxoK9Dq7YqMJBdkVDKJTDoh0JnbtDfRZutTPCA
1tS9IW9cE4DZSY5KvSZunXF4b/a4Gl4qafo38ojolgjJi/rRcnYlwUep5V+OhAqO6Dvai0fxrvR+
wpU1xPssRQ6DdnMGRh8qHVkIf7SqswZRohfYIGKWW4B8zKSjGJMbideGx2tWVZanqPEOmi121L8x
yt0awK6MkPK89mXjas9uX9Vukj+c/BtGwVa+ZoN7MLbWsV2tX3qMnoOtCbm8Fd7I14+fIJplOaxf
OksOCUnRN1kJ0922pzS8jPpXEEkAA9QCIybIh8aXy382E7FkrQG8zejPQLQYWU/HqI8FvPNI2s04
yQdG5aa5RRk8EbLbcRS/eRxQjzZUYIzdQNe3mSCMDibNb5nq6bNFSz57HFJuN29ncFtTv6RhxPmH
pa2t4oGHEVLdSGi7YduthewLxtlG+QqmzyI6Wdkl6F9pSJODGE42/sYctNtR36bI2JeJvXkdoFmF
mQfan0XNeOul8ZSyxVBD7VHk7c6Qq6b2WQ90vnZRgChPDr/jmhZmHrlkPCcK5KQcg5C9k3LznFum
pLnUrxHVY8vRrAiS7CgM1KxzAmqbww5UzRZ28Wom9MciASlCHn4z8vR5Bmm0gVZrPysdX5kA4MnL
n+sPCV7VWY3zuavDhVkiBdDOM5COLhYjYgucUEhbqLzV7Q3h3/yJ35r6z7ZRVPhhfa/V96CgzO2W
VI9auyGDLQyMtWGJLoJSOifc2VHo5unTya89uwRln1TAvqU8RgF64L5aTtB9jr4xSUbI0y1GVqY/
QYLkOUne8sTwkt55SYopzLsnLZuo+ZeaFwzFiDWXVuBl4Figs2HyL8/aQ5+Ev0ok75qw9gqa1xuS
SXRiPTP5V0066IGV8rqD4avHZWsY7BuExOrdsqGlOKwWncwIve4ZaJqdXB0TfaPpOwe8QqFCfgbS
TsA2pzlaNtU9j1S/F8dBeiaZP7MLTlq80qVfgTkiKH+1THkoNjQbAzaZla6YlG+BObxmH+nQ9aro
3dU2XUT2XQJOKFzuvvF3HsYVfj7QWC43/W2WYm8yblFSM5CASNhUTDZKzEvVW8AbvV3aS6rbrhTY
Bqe21dhGyWPxIitEEN4GIxd61d1GTUVUGlt8xoqdp3YAQCXL/gj012OXwcy0o42+yQnYW2bolnKo
3m3iKhZlob8qGbXJE3VE6+IM6Wc0+risoGJXAyJXvpTKHQfNOqhx8C3J0DIG8ez7QMP7UrzCFp28
JxeWlm+5HIEvTYBrmQ7gJZVg4pqKISKgSZTbbpb19URH85uRxAE/PWHOYzHOazyEhHCnfcabqrA2
hVb3o4qAeW/sGTqqRlwlBzwyHTuZKTGON3mi3ntJVVxHm3XoKK329bHoj1MIXjImTe7aIBXrYqC3
VBXG39zRuIlxnMD6Us3WfRR8qVPF24lZ3ZPEDD2ERGEhJOuvwENF0/NUXlEpC3wFJlBwTeIwRIdm
HmUOcQitKN6FJXOiZsP2NGx8kNDdiDqt/uvTXr02VRxvA4t4yNQ2ie+V2/IgKGb3lVz+zXXxL8qM
zg/6KcCDUA5fxDDyP03C8WJXyHgpXgg/e8f8K9oGxKVq61rZNlmlPstAnuDxZHudELDuVjPGB4lG
DgxH2rMO2IHDwbyMahFtpazqXVvoXPFGlp8oU4+8Joid1TAN19aUhq3W1pHfdzOElZCrixmrph/F
rK+JmeBA4V8fUUWYeNOM4pJOOASCSOHI7tUR306sTL9yjDaFUgDw/DjkKiBnur3krQbiRC17iXNK
GbeC/idvUKrac4I4Il+y+DMzI9mpggmZTyhvgkzhkJumgsLnCrFj1DsweS83Q66bN+iMuz0ogx9I
xVPCzQNYRZ5F1lLkEiXWyS7VycUuW3ltUhLBOChg4pkGbJRa0k4fBoRjc1B7tap0xxSjNNxTT3eh
PX616lGv5Du1H+NNr8YZeS+HdoFD/SX4btJbYvCi0a7+mhcBGXQZ7FZ76RaVNLsMct3iH2Yb02jo
xaiiA0zHabXODWte8IOGvuhfxeFa3fNRxh9ildEJjELd66ktHQQWndjavbw7kyxTUm25SsW1j14j
VLYDTbdOWe5obF6E4ZPg8p0WQX4YM5q2GLBIm5dKMR6tqEBjwUqNpNpoUZ8q1HtLzEdeyTDc9psK
t6OvSEns5ii+B8nw5vYpQguFJLw34uxKK9BzorepLnAQiQQIDB5QjUxm9YPQnhNsUdm/lBwmCVB3
XdplrJUR5hutlJZDYi3F9KyQTqjYqgujWjYzGMV4lZ1LSuOxpZ2Gl6HJo6GTDTa2FwUobF4qi9T+
tOr3FGl2aiebITZc4aQ7YvrcstspIgFLQNMTkghTZvNaayavxfYlp+eKGztWoKRmpmHpSK9hgD6h
hSpN+sSbLXGLaVEOhOZJo3IczauKn3C0/1pGUz1H70JhoMROLdW/Q8fq2SKFm2jBDkeewIej/1gJ
f7BybkgXz2bsS+M2f5291BeXJqX3zV/NvQPTgUGIOZGezHauVraZeLUN7WGpZ7moWckfPHf8Ujrk
J6lrhD2i4hnSLXdn5S8I4Phx+ahNfLTLVxqT5cp17CvUXtTWa/E1DyH4q0R78Bx/NyWOyL7xJ8te
RXinFMXXnBKqwXlpFcWyBl8euannfnwjDpmBiOI+dolyzldW3CxhhP2E30aW6+7U7Ed6GmZA5bg7
d0bgTgoUc+6KQkKy+zDya9MPXlRRccuT7GSdR0P8chzzhTrR0sqobtDuXkjLsXvXI9uVB+B3td28
9JhxBrqFJSZ6GdFm2/ahWqolqd5HJ6k2kz2/JzjfcqxLCvgksz47lxbepTB6SF3pmTAUjFmLtI0o
RS7Xlb1PJ8fvEsnTh9q1bdpHNG1t6LnX5/ONkFxX8FzWKghDvOuLFcF2C7XuV5ZdLRzjaDNhGayp
GfLcKr01CNOVKnqUUYNHCABHbtcBom9c9p4aT3sSpD61Dsgh5Da0UHFLzVXtWEoBOCyKqtM48iK5
XscgkG287/oPNX0LENcQs7eoqM5NMK0BrkroiXN13PX2rdc+aRFltqrXdvph9IwoYjyFU74OB8E9
qCxKkCGkJ5fBeAqEYkT+5s7J4UNN6UJ/uS62Ru3s23nyo7CF8IBcMcDzR5cMyMUUK6uOz1pXgav1
qvui2zS9PROyuaauyddVdqgc0uGnQd1v9BtlfJbGXR5/KeNdTkrpG+Kqqw/OF9v81KkB7yp/qnHj
oR4PnadqfyfpvwETySywMJa/5O6vTNRqzXimHdMVSevrFSh3mp94Zlc6G/DMu6tpJC2hERFI+YWs
7tIk9XCBoUhbT+OnZH+zGG70+akX4oo/0h3lFhABAU3h6iiqQ/06MM31HDbzbZSpov+V+PlBn5WC
fTT9F5aw1ORTKWJrdH9xHi6dQHdr5V8S0GIuDgmsl5ntuSuxuKzmCT3ZlzVECHQuOYW4bBANVdlU
KqtQIZ316DX2O05ETvhI/i4q1aOmPhZfc6owNb852p7Zr8VkJmXXTjp2lO7qQE8MlQ1WiRzMbt44
XHyVONcQlYWA1+u9qPkxynGZ9Ps5Td1SrPKEoL4XjQIixF+W2VPE+CVZe6PwAgIjcAgigUsEl1vN
b1OG/i9/WvkkVTcDsbxR33rzmsa/YvgpgeSC1DO0w9RsdXFW5i+5ahYRXFrRT5SVV6SDHmVe86DD
qGqwXbdLNDUNFpIJRIhABz79T2OBZk33AKX8LJDbQxHFybOiJQbGu0uvfXENWN7HOqcKfiRKDug0
HNfC5ln7tOS/pgvQMdyb7Fii+X7pJdWVaWyh+yXsmGmhrFK9cYE6hwGEXg/QAiOXxaj94vyGCT/m
Z4Ki0yxKX1PlfYkJ1QRnEc5r6l81MChqXy3imCjcLvAD2L4yPUUQaTlfTh0ec3x2WpMvOiv3A0Pe
kwG/MXlIuPN8aXgburvVrqT60NPV0DKl4BqaHF6S8V1Wj2p7ozqFXzl0sfSLG9HSNrXxnaFLpTzL
BLty2i9Vcu2GFtAWqL7/LjiL5uStM5HCB+89w3YNXulEIY/m4I8Mwf0LS6/9eU4fpfic5Nynw5l6
g2Kbp9Oa/9o1MrwexjXRfrJ6LUv01qO4mU6xuQpqnLkv1uKedPMCUHGOUFoyZ/amq4f/BpvFcXgf
u3FPeAe88LjIM1jhSD6Uyndspl5cbYsAbetpjBMYAHOT5wqPnFgk3YkBZlnalFeLYKUN3jCJdQuD
VQ9Ap6WEHB53E1OJRa61xtqP3duufqzhboiL1aF4B1+fsGvXUefDiSMY/Qlxw9rNzeR8nKbvzHqv
O5NG7HLRmc5WBmVX5J9G6lcNsoakvqH5r/RDj0HUyTtArJvV0wsvLyWDQmxuZK266c672sN5slZD
VxkDSCXIN7XUlgRJ8ZgLjj+cPswZE4odLT8WPJ9l6Rr9e9Nv6FtdxNEJq1Jh7jWrWSvqTp19DO79
dDEM1rDmasjrTD8YkPid/S95ZcEEOMEcSEB43ekXaZIB4jaUt4yVoYs+2uCuJkQ68wbpGqcqknlz
5phycEbfByDZtsbz9UyrdwsBB+iJH1g3i9OT1TAKA08dLzkWQtn+MtWbI0K0oqEXgABUAOjzB0J5
MI7VlF1D9Yk6T4dolMCa2Eb5zenhR0aaIkt7DaOWS/A+vBMTRvKNUrw1ZU84LEoj5dMI8Y7Zr6go
29VQ3UyCqMeSrUrI/0h5Ydm/OsbTUP+Ao6qwZreloL7bDdXvVL+L8i1nKuDbb/VFgi0YkLrFlsrn
0TEEaKYbF54OCQkxMTwHx9PMkngyGt4rez2LHEGQtJtRFAzRVmkB4I2JRTL0CkRzkrnL2+/KdtFL
cNLdJB4FafC7otvK5VLuK9fhdwDbm2lrB/oePUJSvScaKhODFdX+NNVf8spx6HesqYjn4m0mr0Tr
mu2nOV6q8jfOr4mxGat/ef5p5R+F+EuZ3FppYxR/c3+KVQmdCydz4A74mk2C21lmmB7qBOH9ShpA
KdWlCc7XmDtR+Wb7pXerYZ5Igji1cbFQ8KfSM66TXaDEqmuF73Z4tFDEKfpDlT3gFadf6+WPyfIQ
wvD0aFC3KhaecuJcg++XtQPVqUnriuyLiuJFB1peJ08r+7SS82jVXtv/jT3HIWr5pjg67S6X8WOh
xi9GSjFPCnKAPq1QqfxpbHsCTUPWn6rirtRnJimjume5X2UuNGwkrSRl6zAow2IiAIyNxFOGe4ru
wmguqSAmolkaNdOQwD54VnBftF+BQaLE7FXKzspXoiCg5ifSgeEJZ7AbjoPPenoPk7uAUo+gpext
luK7JuKhPRF8tdFaHiVs7pPfYfqqg63cr1P2Ll2/mQbpD8VXlzzN8AcPzMBfFNhX8LnZ5BqEqLFi
WKSdSGFS2XSmW15sxIhFp/0I29KVkCKWNQ+gxe0c+enYu4xvqYy8C6Pz+nVXfBPw8LK8Ex4rsH8t
TFhPUB/UeKv54EDGoCXHrMgBjAN2WGD9aX5a5b3QF3CU8rDrUBnUfbEc4l2rH/Nhg5tmgsNuaAel
gHhlVocY15KzgAXFlEqYR694fDsENLTvdI6MxkHOv0Eb5+9gQphZukQKMKNCCLPOaYa6tIyNot0b
awvK6bRubXkoRod6g/S20d9zMDwtr6B88kUrVpaJpVBGxcYVFZxipr0Zumxal4X3Gjzlpz284TtV
rG91XkmaL1d3W8IVdRvTS9FeevOJsnhSFQ8jSZv8AI5k8lHiNOEPqBX0vxcDAqDYIoHHmh0ZB81e
Fa/0B8S/Ymehgxqg8Iwx2hvQLTZnWCG+5ekM1zo7N7tHzkFEijg4AgFh910B3EAiVDyoYEPO/APX
tCjHNyU5DNgKxgDJo2/b7xmzkWYBnNh3s0k8KSY9xfZke1Vq/NrJcxinfdKx/+jstgScmJPqd6CY
Ji4LWd2T+rdO6kc75ksZGYuEvjEL+ZqR1o6sNUJ7UwC7NdDkbqrQzUhHeagZS2iS1sF+Es8iSSO3
ez5cxKKKLp89MKQ8roXl0oyPJtjF5cUs3mWZb4qVs1V2ucoRI3OgyndNw57FqB7V3yCb9iz4wGh7
wfuLedmm3baeNG6ciRvl+crWtc1Lm7RfeeHHLJgy1VsKTIeFJ4T/mINS43+oze//I0PWrJ8vkZiD
4uvlTxsgvfghEbsv9GhVIuiqjEeM6aN6YdHONiAnDfSzvUyvewGLW1kiWXaDptkGXQIhd+96v5KU
XRxQV6UgDXkJWPkazRcTgCPc7UHUDbWG+Ng72bZPZRzQ6KtNwrYEktlHwioavUXhF3OnKn9ZwaqP
WNk5kdOq94QTr5BHezFSm9z86lMwbG7sNtzlqOfSxlOTbxMJdhOvewaGl99wHLaDeci1vwR1OyRm
Squ0rEBWNeOiQtiTRWI9aMduuHWRl9SbRvMVB/kmmA46PYJRJO2WR/EmUz+k8pcKONYMHeZn34MP
YTLJYy9vBgRWX6qx04zjJNjQUTW+XihgbnEQxbVJfq362UfoXTJeOPuYEyswHwHiSm07T5tAZiLG
vtYorH/oGXuMro6fYfpHTqTHrk3XXgpD2HLmBPGbKH6b/tBxLlnyIa55Y7AzOBPu2+EekItQt7xn
ey06Tk23FGDcGv84XhkHo1ZR7jKTx46LGBV6wWw9NoC/C0NANeanmoy1BFv6VGEN1jLwqjuSD8c5
T+V6VD4thb3BhAaAb2mPquU6CC0jFtqhW2cwl9G7Em519ASj8xZDvEZEzqL/VPcyP53gn8l02gfn
qEcxth6I9bD0e+BguhuYERCEFIc86ng536ziHLE0OXen9W3tY8o+ADYRgOF3ieE7Bs5/3R2S9znq
NqU++2XSeDazLDyRM3Be/YpoXUJZRezfRuIgJEpYBb1Qw5jFe9xkaNGic99RygSzfwj6T4Bwr5B8
O+CdMQ7lvA3UTY0ZsvTbcldzaTocHbK2rmasKoI9YJNL+xGyaTTPYYh6TgNzUPdNd5Io4coaCVp1
rQ1vlsQWZSwbfi+V9TNBfdgBc47yWeJhjJJHDdWXZn6A5n4of/JA56Dnxa9XKnNtFD8ziPyUhXYC
XCDC2HeKN1ytNp/XCDeSc5gjAH95m6kMo3tqpQPLb1jHsaAA/FTwM50EO1i6WYi8s0NEdujKH/bo
UPoouCOycp/iDOru3a/cl9itf0KIM/hwtdsJrv42QjU8rKdXvozh6TFyQb5wvjC0DRdjZtTRcreD
k57sry6+CmkV5L7WSfhxlw3qAeovfLv7U7i0LLJeee5CkmXkIwgS+MC+xWvbdUeZHUjt2WYGag9X
dD8ysMdLfdwJVoO6OE3mm2Hs0nLdgWIl5SoUX2lGlInJ94GZY/rI+X+mfGaDCcdm6wQOOg7EOM0a
/g37Hjp3BJxVdnH0j1j6S7HMTg3fVR+6kdSRbGMilEczgz1GN/ed8i3HoLTrzLxMMZXMv6rxQRsx
qg3iGRxXtAi69y2DuoaMbshhe3V3RPaQQKLE4s+UL0N/mvg8jvFtv6wTzrGqtln/4rDaLPNjUMpo
3HfpmsyCLmXyRT2hbGZUXmhjapkTif0Kd3GRd7B/tE6GyESMRajFywaXuq3BYpgfkYkimhMUDJ18
Id5dZPCMXNyhy3Jc5wA3L4NsJomzGfz0ELV5Bso1D6tCqn0JL7jjnPIhX/a27UV5T+4Ni5LdbOvx
aSrJLTQ+SWBKsG/znDDNJ6zSCauXzigxCWNJ2TETRW8WK20GishPmAhxwGmLGLqbSVeHOcYRY48/
oiAreRsSG/QifXdmoEJWI6Y9FJ1bFftUXZOQNHfe2HP8eWSPgOf3F0I+CpnIGPU3LXcEKZHkRcUJ
cEXLKIRO9kWBpbs6WSHYNBhg9HnVNBvLWjGeREureGNmZGNPBMPUXm2viXxUjKWFC4z1M73gsOB9
7xzm3UXw4QwbzSa3CynwyXZWTN4xJAtZUgdLnIaTjtKdodI46CVmiKXdnES8CUHiQl+XQCHhpguf
T1OSiOW0Jw1FtnCNdIHirvK65hoXazXZDmhqC/7sY8Sdi0DV/HJmHPFPi1QT8olAvRGXqbtZ3UYJ
/uO9UiEbJOCdgelLmVCsoopB4TBjTwLFO47jtrh2tUskR7CDdobN1UOXu9QWW5lUILxNb0P5GNFs
TOnbJO9zkFevkHdmSDzZV8Y/GsUWKQS6cxIM3+UK5HaCB7RWk7kl90Aj5Yj3zdxlz1h4DTbBdo2F
oIu9DBm/E61npLbSmqV2eDRMKRyflcsglQ6roduEb8HDJoNNuHL70MvPAMVvs9Eysip2xRdHmkzQ
CZ703I3h7VicvzCv2T/zLdvKo2elXmdgbBo/5OSZ9cwJpAuMzm9V6K6uDCsJSz1yQuaLYLSWmVPC
9RWsDbs2IKHN1QcIuPLUFO/Ycqt+cCWkwJ1xK9hONIL+4unD4CXsj2NWraG+q9jX3gpkIN3ghn/w
siPyLaNbzQonxz6eFlzBUCCjsiQPDqtM+OX85unaRty2JOgyHriL+eVsURvzpSJG7GZCjfD+Lpql
Itz0mxwovmLhtuS5nWJAdmTJf92xUlA9+e20TpAPqUtQKyChDh9te+bZNrZk0AgHp/4SL03br+c9
nhtYXtBeUBXQXgajDmNjAp7sHAPU2lCsf+TqTMvQdiOsqoV2hfHFtDcgznK7Dil9/5ByIH37YQy7
GAspMqMC7b2j7qvwyxw6BH/3Rv4OOYDCaRUpCYPHPq5/png7TE8lJ8bL3nDC4NkFVqOrkznN2cbl
imQbJeGi5fXGWMLUxXqhBF5D9NSwq8ky5MWduav0A48kGGdi+OiqiXolD6EtlzmMYdWdy3Bj4Isa
NkZ0yhA7ZmA3qHTVaRtpE4GLwp3jvepF5hYgAH4MaadgA/VLDE0/iBPm7BBDmKUbWzA5+eEzaQ7K
WffaNfpww7yC/TvlovybOo/HKrjEJbkjK63d2eUybp6RvTHfFZ683oMN3oFvY8qonIX9j71YAtRI
PHImOkQC4xVvHpoiRT+AXOUAVOG6hv+WPbxfZB+tLGb68WlZd1Mn9cXVe9eqf2xijs5ozZPC4+p3
fqK/id328FJkh8IDsqzinXkrb11/xosvtWjFlvmjOBYP+2Qee923tEUB+Y/f+699yJ7z61yGZsfB
b/cuKLPSvWnqzXCuDXdx9DA5t1IkyHPPhIYrdoPAVkOIteDhiuHXSacC7NR59Vetsc0uFp7eco1y
ULAlWXBxvv3hZCvxJeYDyKlM4CGH/daQUdt/TL/CuSG9BoDmW9ST/YwNAkOwfSLO0gGzBShyecEV
5yaNLkR9qS2Ly3jtHjAL+Tf8IdpBUhUVhvQZS8KqtY+BsXWGtxx4j4lhPVR4LFzY3kVvoSdftOlF
pOcRuaH0aWmeFUIk6iyI64GnNR1cwR2WIqwq8TWKVQpDOrdEUcbPoEb7yk3sEtMU16v0qwbFs9jB
9nAcpqcDa/BSTFDSWvDsIc8SeVgZ6SNIgdozB90lEk2tXzcaE4FcruKKsDkIulKNr4r6RkH0vkjv
HdcMWtrcrD+0dEJF/2202s5qGMOm5CWT1L9D/RBbgJsNiACnpalwwFfL3jB8tak3Y/la5CADiHRY
x7r6kU35Vm/swyi+Ru6PfK6XIyLSwpE4VgVfm4GAC9CVIrM5ZM+bKy8zMRbUITSJivGOmEYwGx3K
2kpB+GiFyDUi6SrfUuHKq/ytx24JYhqU0yHFXZPzE9Spl+BqtoFFSFz1I93YjpLxrCRpqzU22Qv2
MkK0H+pfUsHPO8OApOc+GhdwSb4W2keVZy3L1mG6r5NzAMrR5ayj4P+hfZ4cVN58cdKO4hkLoVHj
PFjIVNKkWeKyBp9M/JVY1cKYcA/V5gLLdEY+E4ShKTMcXpXqqUfv00idHVEkgZdz8OsEBCqAJjMz
awPR4AS/uvjK9c0g8H6sOkjTLCKv07gE2l4D74QMFtq2A2rRlXOL7MtQiOsxtkm+lSjYJDLDlL9T
sXWcfd//mEwGSJzRFETzcVI8GMhFjHG9epE/kZukGHJ6Vkx3KoplS+t6JGEQtwkxlPj5GfQkek7l
3jeBOtQavOXihGt9/qzmDgiNfE2iDRo7gidcRSYehkdIeFKJRJ9G8I4dpmr9CtBmJlXqPar8BK2C
Yh3s+LNT10VwKPunWmzlF4+W+4ms++SmGdldlMcOWd5LGfcCGO4zUhZIT1Pb8MHIqXOGZ9z/Kia+
6FM1tyyxZ6v5LttHAObDAkrgQTuezYK9qv3XRa6eEvh0U4cCH6Qfs61gv8nJrUXAguyefCHMV7MA
DxuFr1a3vH8MDGDtK1XsNLINx861Z8azGwXTEKR9/AYIg/vXI+2d8JGWICKxcNAO4MgAkFnpDUYj
V7a+zWEgq2OArr2jDVPku2Tt0olJTPDtfVjTRzWvNHSB7XEWmxThFb8lxSSckvD4ZtZxFJhEzz3G
5mw35FteiupkEKliVDubr6Ai/Uy89yZ41mrs35P0nNQHct74Ub4NJNcvhiEcjy++tjxUsqdU74N9
sKDAGpONY9/U51eQlBY8THVdq1ws5xA6feKH5O8WyHq1OiLldt/Gm7b/14JZW+O6rX/0+JSA8wsH
YoU0tBysN09Hz8AqYcg7nZxec6V0H0b7aan/MG4NMZLGfWg89QlnRLWpgnWFTq49VmI/RG8BJ60V
rQvni/zqRv8dWz9HCDSHW0YElsdsOVZXo0uWSbY10w9pouCqeo7FGQHXwgHDVQ1UVAhQ5kBmPwhg
/HAXOp7OGAoxPbdfoeysHcnxcI7NPEg2Nkqtu47dZuIY0JRb1p17SUPp27hpdjWsNbqbhaXPbvoS
MMF7g2XYnYeOHfKYdiig4AGePVio1S4mW0fS9mm5V5VtLDFYfdnhR/oKGs6fCqFd+vSsrX1g7yJx
tF66ny367NS6vSjoDOY61XBmde8pyXuFs0qtvRNvXurG2EcEttCAO2z5I4qPIcJqkGtbIfyTvzHy
b5x1Q/lFSlWpfsDn5P1eQSOqXIiKJApWc3Zyuqmjn0o55wFvu+EB0bHLkGmANkK3QGseQQHgTcUV
TA4xtBz95aZqPSnH5jfi3n+F8g6oKZ4JqnbS/5JPfqt1/E9/mTXBheEhcKs/M8I4JeuQIX8u8aI7
+AUrL3D2MRlNvbGW/iPtvHpbt5o1/IsIsJdb9W5ZLrJ9Q7jszd47f/15GOB8sbkFCUkC5CqIR6tw
1lozb+El5siwCrV6UWYBJGja+CCdbbM6+rRATBAcQvto8OasTCQf72P9pS0/S84vDf0a5QEmbBrs
AQVF7aE3Z522cQruWbQfeMKD9RSp52nHsOblJIKEcHYBJI88eTK8c2BtGu0Utveae0roY4Y7rTmD
BrApsqkakkVHyVmh3xohrQstUY2W1CUBQ3HROwUQJKTKnPCy0LgrZO49V9weAl9XcPk+S/E2tZ/9
7k1rl0a5lKnupsdcX2DznfYytpKLtoCW/C7ZG8QsdSiaBpIbNCc1VZoOktYWYFwxKVAne8PjN0Vt
orqzKMJa3qtk9LwXNkNBskBVmJtzTTE1zqc5p5JgP4I+N2roZ1uTs68TeeUjnI8CmtJAUmqRskU4
Fd5qvMLLT1h2EhqljZcms6wRIAT1tj6vFd4pvm56C7FPq5UE/WSpO1o9K8yueYhCay2Gv5zyl891
z+TFVDZfOnXj1lLmJqprcGK03JvXHEGJnj0ZfbFuVWkOVanhGRnIdjFprINsv7iijqOfP3elY9Zt
pMrhevJlgsk0VVpInI5pAMWqpsI506GQ9Joz40EgNySvxpybtI4lTn4pf/OUdMGPfLGl5t4B9FAM
0mloGhu8E4BE7UTxSUF6maZnz8PehkzUe8WxBIGfcRNsIx9BThpovIICEzB5T1nZngfdwqjCJRz8
ZUYlF6avCOzPt6Sj1ALHkVBAqQAM1Qm4ifyuQtzCDKjo+OhLNMc+os6ZnuVIBLaL0l/eP8jAf0Kg
Ys1Q3y2NVUQJpKNvUwWwa/UADlTgHiwZVSmZJ2pMZdyWqZDk7iM6ahSLvVUVKY+aUc9VK9zaTvSG
vgaKFRATOWXgDNdAaKDTNEjcYZ3CNOjyq1SfWx9ZAGgh/Z1a01OQpnUorPyQ26gnwDAVhU3asT3o
/zbFcdAQLOtnN6T/WUhLtwb7v+PEMGO0G5/Qh7uTJbqRPizk0gbgRYaDb8dLUfc/emXjxlvJNuZ2
exxaIAa3vkRgfwKKKBOFZtKbUJsbz+pxhKezz3PLLu5dNDdgrygC0n9Jyp32XAKuJtVFDn2qIJxq
pEM3/5CFdpKg11c2SJqH+wY9xRoQQRn1my6nV/3c9LuyO4ZKNPfKs8I3Zhv+Kg7RJNJJVAkCiFji
RDzfZN7WstPzFIjm1bBCwAH8rJ9GAFRDBR1OihlVHh+zHqxOtJLsY9v2O7NaG9xXbDtfSsnAQUrm
CsTmsDiidTs1aaDIPLvV7j2hq17qXxIU1ZDGXc1hiz8DKE9KtYADZBi0Im16zYnvJSjhOVr2UQM9
1LaQy7NZypDaT9kCSK7kddRSvpfyeY2adxULh07jRBGOQvqS00VTWw9FOKRo0NkwSrZs8G6igMPH
aJkhmgA1T3YQ8eC2fOedL2vmN+HSyi10zdpZKNMcqIVVzlCbyNjVqU87zV60CKEDNqWe7K5gpdRc
hk1znXc2LfHP0H2quflRgfY5kzK549ZoLQoejULzqiYgBcUUWfXXuNTupZgvnfYPqjT3Hi+G3HwZ
NHB7uQeEwes4rAHH0AcxEJJHxIzHtqtsagiDoeQv4/Agsb3MZGFE4MsBSGRow7swNM0QWL650NwU
Hao9GkJNxktTtBbgxVoOIPUrRgOAPQvcjjcagLlo39Ub2fhQDbp/9tHL0fg5hvQkjJXkLlL7xSiV
iYmESa3dy/mqbVFZgF/fpjRcXpS4AVd9cFsbyRpqPDDtKn/nRHdt+tW3z+YgEPrkZa8e5nPyPtCh
hW9thfuEMW/Mr1x9CI3nQL/zYFAOOFqcFkDZHQznoZVm2CxAHLQrEV4rtET92eBJjppQTtY1t6ju
ppqEx94mp47jZwmXceoD87iFnI58xO8Uyrv/bImLAJpqtlfwMPeWdr9GAwfwua7OSEnUcEA04qRs
+Ke/Sg39tuVioqhrvz1Qq8R6JLQXRfTb6L9URBaCtUbrLbFhsprdEpUHNaXEpn5K3HSSA1VSi9t3
aHK/QLW+5sa+VoInL0SGeAMZvbDPrXEv5Qgu7rNmb6EKisPy3IpsKG8DuXxQvKGDAWkkah/RRIfs
yz2X128Z7TTnqQOloIZLwaAGbULZTSmSmmR+VAkETGZZTLVYJvDLBNBjIUhv+iATOlzB0GbQVm3J
+b7MqhcLEXEeLDV9DHTklGjptpCW3hyffZRuEihjdK3rljrUneAdO/KFqsKcFiBvVYdKovRgB0vA
6IvWYQsl1KC6bNIKx86IIKuhi9emC3Ki1EdzydwJsc7bBjrRL59bYFJZwJXuUUKgRZqp+76H/Gny
OBCXKCghk1jCl8z1s4gsdJo85i7s9gbXBVrs7ptIx1rL0YWgWJmvwepOs/BlmBWx++2SNRwVmHA9
1YddQNdcnVp9tGnAmWrUbxokHpC/RsKWL0/XP0JAoBm0a65ijntAmjoV16UN+30at+8yAK2SN29E
eaI7iqW3cvq9Rimcpu3AAfYXNhx9AcgPJIA8ewm51So5dUSyeHVWopOAFrDboObhPvfxay28i+9o
yGrOofFfAo/DDbS15T6WJUcu4mc4ik7pGEA+K/KDqawU4BMOjTrI9ry/eqo+DaSWPWIiYXTikYwY
RaSBHHkQtBlInlR7dKp9Lb+X/qfc8r8Cme3jGnEZLn3OPDoV6GRaxRomMpNLyS8oV3EVfcR8Aj7F
ATUyQBkNLzzR2LhGMqkH4Zbi0/J/+/SC9TRe4lVNU5p8GTvodC6Rk23ts5F/1uWXqZ3U7AwrTzEB
ZcQIZso8GIV9ZZonF0y44Sp7zVEWEVPdUqBP0dcXJbZoTw2c2kslUICgoWy46bJHhDyim+o9hahn
UZgX/HuRTngT7XTbnDnoLVq09JExWXFlgQ03nI5qeDLiX1rGEe6Ih4Tnj2frGwPzlRqFvZoyuUnl
vQf/6A9CFJI14+CmhF/7Z+BtMSc0rFMDRElQPEB7z3RqlBxG4A9QSDOXoams2+jDcCUE+3YCiATq
F9q9JvLyDLZFtdbxVXEQcfGo8pIADPDaEvXL6pemn0F6GCiBONrK1B8VF3uQaq60j3r3gFK/TqUr
Renf3eesJtOTDzIguJDYEFokrJwXPk3vSj7r+qmH8K2sHRgZiKGEmw4iiWIfTWkLDR+8OUfAQ58d
Iu2t11Mq5Ge1XFvUyzXkVHTU+3K0JdxNoZ1q+D8QlzCUpD1WUeRzyLBga4DaG9Fd1f5Gy6iEUGWs
bHNhmHcoLyvUsAEolqUBfP0J8BaUAc+6C8CemxkVBq7YNUdz6qGcYq3xB0nVR+StdqbXTiU0fzHL
RIxBnDWQ+P3AmeuokBiI0CeoNCkrsX3AYE5Jt02885wnGaG+4GxQ16w+dCbBqV97/dEzT6L8q6kh
gJrgd80D6pOZsbarF4FuYjkgXCmqCOa2AtOLTjx0F96Xe9DaFe/S+L0gFbp9SUM1AkB7rIR3FS4U
bIpKeAtqasvPlfbLFzBUBWhAAmlqMGvxygD4HCknuELUGNF3IsXGiAmBS2jeAyDeAxJNFPiR5CnR
8KaxehKFWV5uUnOOSpkQnyvzsQx+Gx2ESuCrrova0oYkkrubmjSWxvMKKTof4gKQlUA+YyDLe28j
djvOKS4XfPQVbSoZoaBjoz86OVIQKy9YJNWzJu1Tmvca/FKsc8QUK1gXcGNxjw7GWpH2RfcLBGoh
3MdAMqz2Q1XXzL3Tf4iAsKh42cBCZW0RDK1BGHxZALTA+KT/5ML3qpMzr0OfrrWuPmTVlg8y9u/b
8KUvV47/kRlTW38uAhSyvRXQcS96L1RO2m5a99K6iTG18TZS8yaCTJcfYgSmwXG1v8Gji+0O4QxZ
5slJ1RmxSnA/knOf0QXsxb3GeQNyQ24ehks1F2b/uasV3qRb9IYOLgA6BL6c4M5DeC+8j5xTYD3m
1kMSwGnL4Aagfg+TBhWnt1hJprZzqLNVE+xiSicW8MiDhwxYCvFiURo7wdyjbFgFDd12jAdUBJq3
iVNNMigITXvnGsG2o4VRUWOUsr1JDd+9l1wqg86D5NhQBsFegPvOPyrxpMPs1tz71Hhnr8neOUY8
XVx6IlUWEkrjZXxY7rJHjkTGPwZle46TWr7XwRfbEzN40r11BXFA7I9proMwfWvTZWxsU+/Jwtyn
QDBhRVaaeDy1LeMFVa/W3MXQEUUXDd+HtgApBmhuEtuHRDnFQYo6Gtq2CgIACPKWyJyCfaLSXcCO
Kfk7MNamQUUtVjhrwjrmCVWK9BRgKDxJ1kGqVq3TTVTv1CBs2jxkdAPLO6Bghj5tY9yxtnCpPOPe
9uaBsZGB06gIse7JhQmkQzpaaXyM6eDLuba3obkNdn7GGlQYvEYNcSZlnVRLt6R+rH358T6wliae
7MYSrVmHap4oPQTCVETZoI0eMOaxa6oMdFiSZT7IlhkPpX40KdJmL4G5aKV1h3GLAzIZBjaK0vgt
mXcdpU9rWWTnxjnp0rTUKcAJoJXp76xYbC7E6M/eN0iDSssyeETrojN/DwrQVTob1Fc0Lrm02SkN
z2lzVNhwCSiNZ5mySigstdzkUS2cRFUGiIcuLYV8+dWStj3STSQAH1HrM3IphgYq3UkmXtFxQh/V
8kUSTui7xd0y6Xl8VVOD9mVMOU4UeCTF94l7DM2dhk5bC5uvxV1c146WTMHeRstArRehj7RLewRX
MncBDMXBOYLuEv8aakqpuI+6ZxUmD/o/M7lF6ADLnpDfteqTPZ1AoGJqciyoYroCQJR3O3yEn64h
h1Etcvc+twC+rFACQmpbCu4qne1hc/hUe79bRV43d+JTjM4GTC+zeFHj5yA728C67WOH/JGtUQ33
EM/CXszXHlUupTUl9qpvAGwCwW/meQ/cjK+8LBnhphAguIl3tgfUmCYCO9BGwNakTRgrSG4VymOQ
rTsmMUywxOCnNOHTACRG6BWu5MxyIVHY7rwFJxSIH450dNtmrjfI5KWowiZo7SxD7UQhfGC6pf62
8u/aALnqj1jYZACYI/ETC1ogXyVAQWXeeTrwTC439DeiUxDdR/RoxSn8sznwMJT3obejGFq/qlx1
qeihG2nUj3W4Dbh20mBg5up4lehfgn6sQDaKvKDxT8lQLC7cjSadeuWAh0Jd33fCMQyJtaQRbKno
b2g0WOjpq5T8ZNK3sLPdDVhu3XrVvLmWvtndm40liLlG2kcW7wrrGHZn3UX7D8U1+t413d9w6BFJ
j/GAgV4L8YGHeWS9ZvGXiEynAAAP/SSjmtXFXQ9T2KjWafCLxmgXrCHaTjMe46m3LLXHRHiRu0VL
CRi3Gjp4+zi/L9jBkf3QOquyeefdJnE1bUv8TkBUOU+iso4L5FfnLaKHHFm1OhD1caBsfkse1Buw
5w4Phvbdxci6tD51jk8dAHPykMW/bdHdu4Z21u2w413LFSPL8kkJofiN1y1QNC35ipMlkSwglmwd
bLHEWYWEWIQI0TKl6Ys6c7pE9bZDiA0SE1cDaV2oq6D9DPu7pDw31S/9d20s7WegdAKiLw5khBku
NmhTuconinpLqpq9gETVs+ZkyI/ClZhpyYnXgySsG8Q6QHDbT815uCIPlvFAl5a5tQfj29BmgKlD
f/a5zOkAUujHb1CE9zszi22j0vhZWDZgIBlKdEelYRFzwjXTMv1SWoHqDwQCJB7mPSLtyr1VPtkQ
q+2pmdz1Dqn4hNy/8svFxcue+8kJsTWNUpVJHbUq1wK+W8CzwnMDSAEgdOGDb6UXtukG9awCkcgN
v9qgKdJsUH/vtD2/wK6/oLtXxtoFAuROOdJsfduA6nI/KoNP4k6jB12hc/rQq496MgeWW4s8JO5Q
60CGp6fS0r22aJl9ZRS6PO9BafhsAfRzI571HbpHS7ldNTZ2DsisTSuAmumcygHd66xfQKmiDKmG
jwJvn8jYSNm9GcF6Hboo+O0sBrlcG8U2rjenvADgaZCpuBsJG9s/4aSiUTULSU/SQueSDBy6P1p8
8Fn2VUaPvrXvTNRo7jN1FfcLNGDDahs3X5BHSeJISmkeV4+9aD7WSJZgFFRhYrKXUVsn8wzUpnOG
oKm+72uEYz70FIvtJWBen/REZxQwGEwxPLo6a4fqgu6uoO1UQx1/hYZzDNsqweELMkNEhKWGlJya
HOpmGfoHKA6BjYrVNPYPFi+TBBoH6CiFCt6iaU8e36PdroB6xR+Gs0yiI4JFmoIbAu4yR7RkYkiN
Bo7ZErrjcoCXZ2qsDZxFpBaKlfu7DtdlFwN+wYQn33cCPyub5tpBcwe5MQtDL92GogHMKZ3KEPFr
sAfuVD57vzhj4blJ3i8zgue61VBYkxcJ5AmElyh/NrTEX/SUX2tj4zf1tXMvzYzmMas2rQpmdcLq
WMm8+IJghDMmImqpsq0B0QJ2MafZB09m8JNG+sp1PSyeVV1aNiZS1kvIFdpfoDln6XTdREofGlB/
KOdymPrzOnlPUc7UzuTCLN+3xvBW4z5IVevLVn5BNRfYuUn1pKgit58bnrPyRc9ek26HZSj0us3B
ffSb6SwvyTbHd5aX+gRM7SJ/Kdd3zZzzQl+iZDUzoE9Nmpdyw9iX6W/GPLWeVGmywpBDml/3Or1g
JY0u0N8/ZeRN63pcZhXTRtOiRCBbeAn9N9gOUoc4sLW6HuqyD66lWpqkm6IoSqNYqprLjq8PLszo
IEzgk9Au9ah5U1naukd2yQFrB24Ax/q3h/jOIwy967/gonfstx8wGFF/m/e6kHJLUfgBjhm+hcBt
jQaovCndCCOJ/J2xJa4qarJm6aKkSdLIdheovFJI/l/ri7ozAETOzZVZTYDo33kf18d0yVz4e6yR
/W7Gk7NqBWJZkT/TsxVdvApJK0fdBoGIhkM6vR5PGjbntcGNvLSTHOvTJCIgjXlllX9FG3rrU/VT
nPnzdhk/3Qh3eXymbmmaoSmqOZpLVUTCxxYwB5fv8x3Nv/Udstx7uGBwdKfykbrpOka95eDcCTc+
02Egfw7078ijmbXyHrbbsF3xP0zX4W9nB/fv2V8au+tDlAcT8GuBRjMaW4Fng2umKoDCy0PyvOiX
QGYmlGEn+hcMtZP7gfnPwYkn+kE+V7cW9FIKUGXNNDRVVTXcovl5376KwhBy5CZY0H1yKu9MGmcT
aZEBWZoy01P/LTl2WyTqrFl0vj7wiwnhe+Rhq32LrFluYrnDVipfTG1yJ8DWXerQaibJpwkeeJFP
vFmx9T5wM8AqbH0j+sWN/G3co3TkCfS73Jjo2TNqS87qDiJC+NzM0g3ia4tb03wp96iKbKjIX8ky
Ztw/x2pnRpDJNotsOi84eSTZXZYtr49oSF9/7KNvIUbpLap0Mykcj4oxLb36CabD9b8v3xrD8N+/
rVeXSHJhy8MXsYDDASz4k2WLkm29894dCxAorAO0zqa0HHj2N9iXgJI5UyNLqNjqn0gymC/vtzzO
L4/a0iVSt2Ua5ujryd1C8HtvuLMIRxDesX64PupLg9ZEU+GUlHRd0kd/35TEvi9roLRibu+aFLik
g8Mohrz/KYwxnCnf5tYP21oJ+GdKmUAv7hJzJXk3RvLXATveIN+GYoy+dIq9WiS5xAChP+BVMAhQ
kH7Fh1JAE0PNDxXapw5DjXppnznaMnfbWaTKm/821NFn72e6a4rxAE5WnrHiq7LHSLnxcV/aFJpk
6qpuKKYka6Od6hWu55YIidJEBHDsn7Ti7foYLl3hNC5v9DIUhabl6FgqNLFAqxYb+ggsE/xfbr/I
edAQuR7m4uYjYejkKUnSxFHWyC2vQgYOlwdERnCqQgikbe7/W4hR1qhjNWrlwUjCDVCqfu3lJVrf
10NcXI1voxithpH1hdGY+MC7wkeQ3HndjcR0a5aGxfr27eSSWRXpMIQcJ2FEhs3kzTOMyfVByMNc
//H1fBvFaMlRO3IdXSMKXH5pJpyaOb4zoOxm5UrZQus9GKvsqfhlL7Jjfmp2AEZDSKTT8D+u1+ha
UhWqVErqMJnu0gHhV2jPUf9xfay3JnSU82hamIKRMNRCOAfag5jd98KNNbuxJ/66Q39bsyQJms7P
CSF0RxfeVZ2e/sUYeGwYoibKumaMlqsTqwCpClCLkTQYi6bRb9HeXg9xOaF+izFai1rB20wENDfV
76P37OAc+hVs7Vm1oLGDGO67uLoR8OKsfQs4Wpgg1ExHHgZF78+aoI+0OtZbROOOyvLJmom7W4fr
MEl/7HlNEUVdNXTVUkf5RwyrsIyxkKXp/ZI3x7bbawBaqqdIuTGyizvuW6BRFqrMSE5yh0ByuHRp
PbegxIriRh66+DDTNF1VZZVcqoij6fPDSNPriCj2vX9nALmmVLGBrizPlS/7xv67uFR/xxpvcN0M
wOt4xKpMnMkOhv9vPiADVx9ZkXhSq6OxNGXR9JVNyUeOt00Dl8H7vL7ZLi7J3wG00Y1EU6rOilzO
UEE8esIpS+9k40YuuzhHpmIpoqxK/Dv8hG9JILQyW7bKAePgvmfyb8iY/3wIum6ZsqXxjuNx8/Pv
i20Y5GKN4uxATK7alQPbrRNvLPQw0eNv5HuQ0dYVBT9HhY0gblGmu1oGZhSUMUKHXf5JYorhr1eD
P2puDt23dvIvhkgZSWdfi4b51+Py2xSKUm4HlUxGKCpvlSM+AfUwt16uB7lYseIq9b8o8s+J7HtP
NXqdKA73ehctVOBpE232EE3M++BdW/QLIH+H6gCuaB4/x7/dAc6IBPNEBPExCdb+jSvkpY2jG7pB
eUWhqDeuCihhiHatMqQLpC27hVLf2JiX9v73v2/+HK8VWyittfz9IoIWSG03pk+gwG26Ma/Spb1j
UgozuJermjHaoKopxWi3ESeWpbNotAu5f8pLby6rMqILAJIBw7YoDxtI7LgBtpyKcNDCFp/xaGWh
JS9jeazqlE+BlaAUjjsTnI/+8fqvvDgZ337kaIOXdVL11TAZlv2ewi3oaYclGNddjzJM6R+f0bco
o1wQlS71AArVU1cpqPqDFFe+kgqY8FpOVg5ss+vhLu6gb+FGd0ajdMLYGgaVS6cmvQtu3Q0uT5rC
kqqI5fEw/bmDIBegPCeWpB58jZQVpgio7nnT64OQhl/556T9HWW0Tzs9UVvZZ9JAW2HWhnL8AXbi
HEeNmX6HCPAs/u09Vg/mrYP08uz9HXd0+NS94QrpsFgAbb1DeZTBTG78yRc2TjNhBqF1GtxYrxsj
tUankSU1dpUmRCyxr4RbKGVnpP/o39+a0sv78H9Ds4ZP9ltCtRsbFLjFxgjX/U7ZKjMg/wdrms4h
2nyKn/IEzuBKA5t56o/XV/PGpFqjJGtbWL1mMlvG9dIVHcttHQjL6yFu7MpxFSqMEeRLLGZRx0Ey
6ejFJfKkyavFfwszyhhGKXpKaTOHg7GS2ZxctA5wTroe5NZ0jRJGLzRWlelMV1+Ec6PPsaG6UZmV
bk3XKEn4RaMWos44gmdrp97j0r6w18q+eS239gKpmVM3ubUJboUc5Q2eXbmiFqyQwNfci1/4DE4a
Jb/xNV28s5iGKHIp0iX5j+xU6V6rhRVz99IcsmmwC4448ky98/UlGn7sH+kJu0RVU2XL4ory81tC
ItePWpUwWe9wM8HSd9HhheO+aZ15Y0QX580ainSqqJji+Copw3IIbMzYp46496FyiBBDkG28Pp7L
+ZaunWQoBg+ivyra35KDInttqWewCfU91U7DmVl3/kJfevfxWdsbCPssue5Ic29hzK5HvpT+UMKh
xknxWNesUcLtVMVN5LLlDDbaBy2L10bqbCugEJkH8e16rEsflkFXUpUkVZaMcdGpEaJGziUGWbWe
li3EJs4gzXqDBfu/CGTIlkgDUhbRUfm5PYpWTlvVUjCz6Q6x+QrQ+frfv7QnjG9/f/T5aqmvKE2g
Uj1rxXUSAdhN/EPYizeGcSvM6JNVGr02vZ4wUunkG6ECpCT6aE2EZhTd2AYXlsaQEXllVUydjs1o
xkoPUgwNSxJShz5tjA+Jrt9IqxdGQwhDNy1R4bsdp4ZEkIQsV1iUMHlt/GOZPEvC73+8Lj9CjG4t
gsJ1mEch0j3KDuOMBqCifuNLvfRiMRSR368aFIE1ZTRTaVtHgehrlH+oxIRf6c47dZtHYRpu25W2
yLfgoTdgh+/kSXxwFsL2Hu2Dya0O16Xl+v4jRhswzKxeK4YfYUqvsCugFN5YLPnCbeXHMEd7r+ms
wsgCImgTBMPmNEnXQKbn9Q4PZ7CZ8qRYdvNJvgZ5PqXrtMZAGEwK1amdM8O/PJjoN765C0PmoSjp
hiFJOufLaN6TPi4ruSJRmUY2CcV9od8qxF5Mhd8ijCZVS+ooRuKeVCh9GcU55C5W5Y+V8fqPN+mP
gYxmtu17PWmGZ72HxbQdF3MV80ABmdf/Fmb0LYi+rhZeRJgoOfaYsSXPSr2+HkK69Mo0FIAIimha
OEOMDg8V5miBbTbHMCZKO3WOZ+JO+KVtmsdq6y6vBxv+1vjIp+eiqUNnRKe28zOnN6ZiNmbdgwlQ
vwwPE8Rp7SNkEr/iHYNCiRrfaMRcSFdDj+f/46mjd4Gk+GomINE/Lct4rrfiRADnJSG5fn1YF2EP
3+OMngUBWnJSlxFH3uT19LEAY/2VQ+xd0jGDigqjeXE94q2ByT8nErCuVCUxG8NATlRducHG6W/c
b2+FUH6G4N6vUuUnhIyYRLR2uq1zC+t0OR38vTzDf/92YTI8vW+dSOQlgKAQSLDGv4W2uZABdWO4
YEoiG1wblyn1HNcMkhGDAFYtFec4LScIpA54tRC6L7T16+tyMf2opqlRV9Qka1xw04wiTIuYeCqa
euhGSnU77bJHv3q9Hufi4nyLM1r/Mui8uM+HmYs4mFD/UAGQnq/HuLyrvwUZ7YDY9wWpGrScAmWZ
aVurPHjGk9LtVAsfuo3kLLALx+/HNW/svIvNNK4vXDMtAHB/vAzsJtKlymbrVZIq7WMei4g2psLM
x40S0cNYc7AEwe05Tcp802owj4QWG4bGwQMA30W86kogImaj+9s+lAdOKOpBtiKnU1wahZmDJ/ge
q6AWwrsF8VTygYsGUXQj2V3YCwY3csuQNcVQVWNYw2+7uw3loKUmO4iLIJSGciNiRl61Ra9ihtJs
cWPnDSfOz9SqgCezuJUrFpe/8dHqtl0BTCGDKAKP0xGOTTBX/BdaNCjazK9vjD8/qp+hRmds48tO
KLSECvx1hiOdRUvGRPkLBZYArgsf8vV4f6aJn/GGoX+byOHDFvKaeEWHEAYiyT5U7esh/vyefoYY
HbS6Z4m2lRGilEsorfMQCZxOe7oe5MK+JooM4EBUDNGQrNFAHBCBstwRJdNfLH2PaLcIPE0SZ4gf
euhy+NXzID+i43sWrnLHnSkgID3EhFDf11eBiGinuJELKqBIvMNKyW/s2It76NvvG82CaFA5zz3k
hjM0kawcyqO7yYS3BOq6eQtbeiG7/JyM0V3AR28h5HrKLnL2Oqx+xUK9VsupWh81ZA+pb2fyyXdw
s+snGmIh19fiz5vI9+iyOLoZ+DY2MKlI9L5uYMjgCVevNcD1rXmucpCKA3Gk+le7DOCnqUNX1jgf
fm5krUv6vIwJGmewzYBM9zHdko/rI7u4lf8OIo9GZiDqJXoeQZrwIYjiWd0v+6q+MX23gowuPKmo
Bmk+pIDaf8riJwQadePGFefSZlQ105IoESERPW7RZ1KWQra2eDijexS28BXx024DqCqPaLhdn7NL
GcaQKcbzrFW4LIwWppXrhO3ehbwaUAu784wbD84bf3+8JiZtwNTL+Pu2fQydV1vfX//9l5aDR7Ml
a6LIcWOOTureSnKtERrM0COUxz4Mfw2N7nqIi0NQRL4aulu83Ea5Ky/DsIsNhiB1WwT2q+TGFF1o
vyNs/y3AKPn81RCBpsYcUaODD64toF7J5actf9XtLsSsUEYA5vqgLs4bBQULBDG1pHEdgEZaYwmc
zFN0xvEBKCUIn6f/FmJ0WOZi6ctFQgjD2Me4DVhzrXr8byFGS1N6keFJFSF87y3K8Ad7rqsbo7i8
+n9P1GhxcP1o20QiBF5VCFidOzmYXR/ErQijTxD/ECwMh3lqEMQPi9+Rvr4e4MJDlw021LMp+mg6
3eqf2VcPhFIySzZYgW+tbesoCRcL/A3nQdEuddArmW4ssTjdy663EeT6xl778zr4M/xoIyhiETSh
RXjLe6q7X/hnZxoSEdnD9WFeSJtU7jWZYjeFUwplP0fp2amY55IWTimSoOGxy+DjouiBgtEkKm9N
6bAoo0sntUbwr6IiyapqjqbUiIQutxM9pI5WPFfv0Vz5UGbuVzIFcuKtYSM5XzgMnMu9ue1unEAX
9guhDYMbE/deefzSsq3KrXWOhGlBA65GUPXGjh929HhoEuwMTcVbyDLHaCAQKXnuI6o4LVBJ0vGu
tu86mKJmdfCTQ3KrJ3Zhc1AS+1+0MR7I4vjR6sZGE0iDZYOkrLfuq50YvVzfHJcm7XuY0bFdiw5O
JJHFOYEbCdoxOnoP1yNcyKg/BiL/3H6+reCDhykY9PV+UPVUrHPS3GgwX5wsjba5ZuiAg8bw2srT
nLwK2HWWHe/kBE/GIttYuo7c9D9vEiiG9C3UKO91UpDhUMouM9AI8J0P0gaKVp//Ys6+BRmlPtek
VdnEBGlhcivocJYB8vDdrSb5hXKwqrDHTIXrJw8QfXROWG6WmBjjgTrYQZpYhI/Jstvk62JurtGJ
eEL//s7ZYelzEN7ySTJPl/5uxo6cFHNndqMQ/Oc2+flTRvNai5YlxQb0igQ6N3LqdgZX4J/DBgki
q6QJ2ZJo+412e1ymgeC2jHcQbo9ho/v1yfEfry/en3mCIArwHBlEOe2k0aQWVVnA3BgmVfmKUc+S
EY6tQXy2Z0c/qfXz9WjK8P38TEs/w40mTipiX7Jtwil3b95UeSnmD/7aW1bzx09r0r94p0+skID8
TFEGodaFqOQOscpN8uAs+jnyxcd4ac6v/6Y/P8efP2m0falyiA5iPQFyb/M8xgdlU5SvxS1k8/Uo
gE5/JhbDElOY8kSRkbMYBPGVAl54nD2bJHAI0Kpr3jhJL/Rzvw9MGe8fsZOcptEJ2UzzhA6KO7Xm
5Qfe6sduBjUUQ9FJsRVWt7q5F78NuscDpUTU/qh+FaJluwaklSk0aBtXOWSMyqaaXV+0P09uxvYt
yDDd32oqndZEsqETpES7KYHSSg1HbFv03FZK9FqrWPrc+FD+PHt+Rhx9KEYmtaooEzGEfg2/I4bx
fn1MF54QQwiYF6rEA5vLz89Bqa1v9nVIiA6Ll/ci+WzMnZvmyFudRO+xRVZEvTGNl9fqfxHHDQa3
KHxqF8NaoceveVM/PdQosF4f160gozxWdL2mC0OQxpzpCrz69U1M/+Xt8Pc4Rse2JAipUQ0sw7g7
aO1WSrAQxQgAieZBULfn8VUF//jN+mOx/kCPewbgW4lR1TjJC409ads3G2ex/zZ3w678ts/9rPo/
0r5rt3KdafaJBEiiEm8lreicPb4Rxkk5Zz39XzLOt61FE+KZGewB9oWBVWqy2SSb3VUp9LOAMljH
glzFqjuk099gIP4jfWepMpr4TjHAejdELQXGpP2ez9rQHZLQgP4XhixAmMCfQQS+GE2AlJD1jKFO
Dap04WWVE2QNRcflwVQVHWcEcmqJhyYjpbT8BM+ar1pwpIFqa8YO6pJ/bAt65UB5pysElddsFUGr
kk7X4hDUoSZoa667GFRLf+5dJxDMcElmUErlGOAalKKW/9IAX+sg3a6boXJC2gkIE2+GEpmSnMKO
6jn+rUHN0Aal4SPSplv/nFyCccaBINTvI8TtruojiezPT/klEfjFVx0McyIwFBMhD+cczVDZHMZo
Id84tCBuVBRwY9vazjrKv9F6FD/mO+u8RobzOHyCmVv9c68/wWV2kFCPB3XqgJtK1wbodsCvbiaC
YyLncHWCwawsrTMt8PVjgNPizaCfJvYqJT8a5BOKe77356/tqBZfjCTjM4k2DkMTwSIyfEBapsUk
ygKDuAtsAcF4TAFxLb2wYFASvtTGs6HdebiYK+PDumdydgzUvatIBaI5R0En4uk6zsZSs1CIBjk1
8jk2v9rpzhfl67i+v4BgAmtMq7Y1akBM012X3EnSft0E3u/PRWbEQA0i0dlztdmEmAo81zlphr6B
+DMU5Uz5AOCasHQZaV/2gk8sCPHgCQKzDclj2iW3Ezih/sIGZGMVQ5sLfdjm+VYqlCjJAeHlb95w
3+J6tw7Am+c53fs/APV0nhN1lCwjS+dJOKMg8Sv767p/W8fgjtMCg/ElaHU1Qx7BCFo9T9DpiTfr
v89bEksbGEeykry0qhg2VMX93LIIVT0bRMl2/TcBC1k/HKzJ3ApjMIaoKSFFPeUAajYjDmlpelN1
9+vGcAdrgcEY07am1UgEGAkkW33cBmMBAHfGFwDz3xfnmcYye62n4AOMivtQgyo8ausDgdtyMSwd
dbJIq6lYgKcYbSzpqdWCDlYDZ1F9ppL3Vn5YHycRBLN5JJVfx1oBiLoK3VLat1DgzlCTto4ybw/s
1ogaAugXoglORpHTqSElqVO9m9/E43SP0n2QkL6gasEIfkXowFqH4hv0DcUYVE9S3noToDDxvbLX
Zil0wUIUQTCbYWCF4HSf39zM6JxggYAfOO7/4rwMalxDUVSU96I4ktmgrJKmFPdpRMXiPlah8Fu9
R9H1X4zVNwbLZtCUBnShC4R2OkANFCJvzTMld/+GwdyZyqzwwrEFRoSuPiiF1ZDxs7S/OGSidB11
pChnRIhk/Esu1CQKO3hxQaB35NuV5UqJiJeIG1IWIIxnGXKe1oWEkCLhaiY/gHVzfaQ4Vz+wFICr
wJwLsXAiP10kEEEe6qxvMBs95NogIWdF4KEvQXY2kItQAlN1M8uZ+H51tQ7MaZDWDBQezln8+cbO
PilGGQkRLqfEyS8hQLyDBqcLenXQye7IYHubCfJ7Asivh1Y2IiwhmSMeSvfbMqoBqe6yQ3h7n0FT
0VaeqAMVC6hxuMUuuFRulBcwX7gV1Nfe103mLWGC4wxF6+/8jxnrVk0TI8ywuvwEMgufIYThRKPK
206Joc1nAgVXK7bzN5cLRUosOL6ubdroTPMfogDkpTfrhvAO5gsUtq6uRu0E3qPnJQyxI9W6yONn
rTx4/TXJrsjfbKpLMGYtV16RTmQGM+uDWrz0sigzzp0WE66PpYzMM5s3qtRuKqYCS0ApG8hoSrSc
oIJpquhK0luZiur0uXBIcCMprWPRsSdPRQ6riegDymxAu57qFLqU5xIp/2JHQkLNUFGEBk41tvzM
iK0xJGmPs6HeQRS035SoZ1HVx3VH4JTxaMYShglPYSBFuQpqVEfaQxbsNzjnh1ut2sTnvatfW4ON
Gt91RN6mrsnGTK0if6UqTuMVSqIt1O6NOFRbTxEqdmSwUUJ7qSqg8iyI7zwv1xSVQrdeRx+9xTge
HUYCdjFMVFceIgj7Sc9KcaG1h54eElGdAC95iZ6hbzDmLC+nOgSaG4BlSgX+TunC0ED4m9aym08G
9EXBWZKDq1fKK7espl/rg8qdRp0YeE/DExHBvfF0VDM99K08wBuUfxlvwEwCucxt+DChHyB+B78W
qvv+EZAZWyP3ZUgBARDkxp+g3Tx2ZygchDb49An6RlR0btcBeYtuaSAzvLrqe+hvtLDouodifFPM
56QTXFl5oXcJwUR3CoHmIC5gEvTEYqgQytDGUs4q62PdEt6BAD0w/4tWbM4ZaYo6tuZo5VWabWmH
WnQ4562wJQAzNeakZ2Y8ACA0CjuiEF8wLrzwGp2UyAJnAkfgWoO0KQpXLcuAA5463kAmBQ/wAOuI
Be4cX8lziDlrY3q/Pmpco3DCmTt+4N6EOT2TGj1mVQIcH9prmXX0s98eZPAy4y4WtRfxofB+g2dW
PLXKsysu7mhyStqO0hauZiUuFLp2gQaJCKQHnESWQSw9/l43jT+E33hMCC70Se2bEqUzXnps+gdo
Bqz/Pm/pgNoIERBVD3g/Zu4ERmyiTD9BiI/SfNt20HxJmn3zN88cxgKGbeKGOBjSQAbMIAO9T2jx
gOa8QydNh3Vr+GfAb3PYHu4qs0otmWDOdAWRef8WIiVzuvQSKoOX0OeCjDTY4LdQcO7dYIPqmYPo
rsidr8UHMKHIo2lYVeClRl39PerW/z86Ubln+gUCs6hMSU6lIcJQDlvQq98F96BE71ztWO4K6JdD
09Mxj47/S34Gf7CwN4VvHgg5dTyLy3hkPHX/NEVnpQHFKEeLPlvSQG3wc30GuesLFYj/A2DGDxmp
jgSzv1eenUfPpPwVW1e+ARlEdbOOxDNFw8aPwyzyhD+I3EboG6jZXLNVgJ888HVc70QdIyKI+Qyy
CBaBqfpqEctYXOYthNajSZDM+eKTZa88SxuY1Zsq49RDAS1x5BvjRjmgM1m9qT/S0m720aMFrrIH
qEhMDpQ+XVFlAM8NF9CEOVRYU6lil8fw4USTjZ1baC+Jd+1nW9nwXDKC0/ttfb54nqGhjBOXSmqg
IINxvUKPs7TyMJg9hIHiG4m8qCQE481GqkUHGF5QRHhHYbI819vpDJTVJmmta/PZEFndJLqyMhkF
QoLJ44LMmSuYg6sJu5SS1q9zP1LRljBJV4ZXvkYyamIrEdsp1wcXMOyCQkWYAv5lnOGzFBTdBjo5
GsFK4h4wwav1nylMSEKpPdoiPAWHo0o/a6EATYzKGVICNW8IF2Z4zZSU7ogN/DwyQ3AVp3utCwSh
XzSc8zgs1lquG96Yl/iGIti1EJXMz6Dku+6BXAhDAcsATjO44DFu4RdVVrYdyi/V6MmqNdufQIIu
yJ9xn/zwVPUfCDNfQYrrHrILyJ5usmdkMqDPt4W+rOs3LjYv9Jc76CXOX0UstVw3MUyKjA2avy32
dbirmhrd5XB5yDjmytUATan1weMdoNGP/R8AMz9pkka5UQBg9DoUM9+WBJU32QcNd+s4/En6xpn/
vvCDWgMbbtwCR4vvNPRGRMmdJok6TETGMKeyFs9jajvf5yDIFsXPQwElpTbZyNavvzDGRMELeNMh
vMpWH2RN2lb+NBszgaXzeYAudPC4DsE1ZQHB7FFl1CT+ICOOh31qB911YzxDLquWX9dhuP61gGF2
qrbSjTZvAdPSzobBUAD4WEfgTvw3AnvL9cvEi/oRCPE4oYx955U3UHRfx+BvuMjuzCXmivYjha4V
I5kCMm+46Zm57Z4hbYYkBU4q9ngN8dJrfWfcte5viOM468hc676B2bz6mGhJbWUAHmLp0CrFPpKS
XZKOgk2JO00LGCbEFU2Bwp1ohoHWshW+jLHADn4qZIHAxLeSkDTWWiBY2WekJHY6boP4Psiv8Qjc
VZadyQcr36wPHvfosMBk9qch6EBzGQOzMcFxbslIB5eqsclD6nqNgkxT/7AOyF1UC0Am2KHlsM91
H4CxBbmilz48h/K51YgedHiztUhKsPngMRnqIG4M7BUmaPlMe+w1wXR91VuzJ0y8boNJFe+4YPJh
1i2iaa/UuOs6wWHc6NtsqzR2uIvuTKRPoegLzbBd/kyg1uK2Z4TYeCODANCv5AFVmxeQZZPBwfHn
Q7v4IHYhqFPS6kmFD4qHl6E9i6DsXOeR2zXePwIxS0EbFSVXFABBLiKXoMgHGcfOrdpUgMNb2UuD
mAVBglafsh44oKvV4k0T7UvZXR+zeZJ+TCKdK07xYIoSfnK6JzaNpFVji/yI7OHITIMqO8rpOLq0
KpSLZmjlq6IuNxFpr9tIF70489YCnh1xWzRkjSos97gMFo0gnZt/KDS5qvlFYbArAnUVnNXWzeSN
5BKJGUk9qkAHXQFp1sFIIRY4VW+liB1EZA47ln0+tf7ckJWO4IGCLo7kp5cplLZbSNCs26Pw1je4
NJDlRzJcp2yyiRCUfmlz619zrriVdwZtouQRCf8MYtaz6K15KJzpDpfjdVyuiQvY+e+LI1SqFEEy
4D+oGD3QHNrrwxYKuXbwN+dpEy/RlmVqoPP8OgovcIbQSDvaa8iKQ3sm3xbpWTQI0lu8EVxCMKZo
lW/GHSW4FUQR6GyhhzXIAq/jjdYSYt58FlZUVqUFQQQr8nifj6B73WhK51RRJcDheTfojHBbnDP5
eMs6xbGqQR+CuR+rgxJpWW9J621NQ1R1xB2wbxS2WSnTvU4F8x3WUAA5ByjYlJrAu/gIBuqRZ5oY
02TskKjWaH1ozmfaDUr9YlWw9wp+32ISE9Rraz1TYYEMSWDls8L79vry4DQbzsRS2Awt3NPQQsRY
UDR1hGINIAzkHZruBfmdkCPaTe1wuqz79xa0tNplEwpuhvz5/w/VYOxqfcvvw/liSBrd9vyHPP+V
WvfrpvHH7huD2fOsXiqspoZlUvKrlj5N/2b997k2gExcxSUT5G8si5lOEjKiyQXZ7Pguqu8gLUxL
wfRzl+MCglnxYxvrKfGR7xiHCyN+Urs9rtN2PwgqK9R5M2H3VHOBwyx7LadtRcs5fdPa09a8ozZq
DMA8GNjX5/bT0+TYm/PNxrD3pBD4H3eSFsjMja2SFQysAeR8eFE7sGENgjwHt/Z5aRvj4FHaQyh+
AAK5aiA6DvI06VJyyp1/MfPLlth1Nvaw8e96N3vQwCcmuuxwr1mLD2B9PbMqI5gk+In1otz5l2Ci
c9HwFN19SC/1tXJzbN3Kri6Mzbp38q4JS1TG+9Uxj6TGAmqefZjlpiiuO+8w5e+VyEd5y8AC+Q2a
eLH14cHqNJTnjedNwRxkR1O/orr/MFoG+DhKQcSYp4l1UYugzA9P6miNZpkDKqnrIzPByRLUOvas
caspkOM28bxzIYevtKrcRGQZbwiXkLPvLjZDLQpzyWsBqeaQOoVQWK2eWwrIrUHzKKoA5F4l56zI
/HyvzpJ6p2BRmqmR0lDsJKlrgmK5rc7r/iEZzk2SQj86tcs8tqGU/edegoIqxH30RBuU7bRMLCtL
MwOoNCPSezA28r4CD8DdTHuLM8Zgkl2spFrzF9v/XKwgQ+cJT2lsTtqQxrGQFB8qqNlVpTwkFTjA
u1EQWniOuQSZg95i+tAkFLXEA/+s7l349LweL9Xw1/rw8aLXEoKZtJwOPU7/sENN0VRQEjv/cwJu
5GUWI8X4YNlGY6POI0WNoyltwUAKbXQRBzHP0amGjiBdnZcXewaILTkviypKofhaPZIWCmZSi5bB
qIQOcrur1eYvDrILPDYilkk1QFssxPQP2kbzu8s8aAVbGnfyZ+oaBexFVGa77mOzUSeSAGKKXsJG
tuNgo3bv67PPe6A1LVzSFDzhQAGTZX5JjaTqoOyXou9y2oJa2YFY6Ue1D578m+IVRSLk1ips9V1F
mhsvVxlC8SF+Wv8Gjp0nn8Dsn61R+3opFamTlqMHvVqjAxV2Y3ihisZ2vR/cdbj555gojHpYHcVa
eDTA6Z3ZTCvPn0g5V1xA5lMewXRjGwf/3LKFRMi8sV0isamRtjaQ/5SBFDbmfU7UbR1MSFiobiHd
GMqdPGuxnadDAMHR5GjI0VavdRCwPqgQmU6iaut11A4m47r2uqvEFN0sfpaEzt26YLDFVoTwZVnM
uqwSPdQmPawd2T/40etojejl9DZeuO3HxoVCcG1thuBxknc93eqjLIjbP1t+GfzZLxbBLfGkRgab
CgTMzW5jQlIXjrBL0chVlNNeHrLSxqO2LIO+owbL2tAdKr/fxXjJ8v3EBXfORZRBmX3dOX74IvNN
zGnVsmJtGmV8k5Rf9FLpTE1qD74o//lzp2Rg5mi2ML3t8Z6pREHt9P4Wwu5T/2hI0NVNnuvoQc73
egmJ7d//ZhmzyqRiSBsjhWVg6TxCq+m8moobs48+/w2GWV1lq1PimbBsnC505WHs7lQklf8Jgy1e
IZkKHTMPGHL0pCJKgAdjmwVkt47y47R2Okds6QpNmyrM+tkVlMs4eBu8J6PfmbWbaM+ZfqlYngBP
4Hqs6ADosSPZh+6Gk+VXY/HSKTeF9McJasYmZrOP0aiTo/SwRo8f7mFgxtMi3xDMzhw2TuIrg8GE
Fbwol5FBgaFInkuN4gEEoKJ6Wy4GZPjmMjaKhhPGjqy2aqWfQxcaFm8D2UseqZa3b+sOMC/CH4ZA
zslCZbeKzk4GJFGHSZsUgJAqcH35ygIbokaTjRJ8ouRNMGoiMGbUwpr2vddFGDUw0kT6Eepe0ABM
vZuk+asYt7CLibtKEEmYekANKLQZcVAeXoiowpY/Qd9jx8TROImksKuAQUHwJyfWVdxoh/XpmX9i
bXrmEV3E0BTUPZU2zWZMd6R48qdLGu8mUZUL1xBUt+h4KkdbIXs1lFvDy03qY1765tg2Do0NwUny
6xz3w5AFBDP1maYWUhJjwVgXwVW1n/a50xzSiwI0jUjQO0aOxxxyyBzpIt3KqZ1cWBtVwPLzky1z
XrSLb2B8omk1PEnE8PXu7Qr1yP4jta3353tVR6VD6XaOvjOdyRmfrA2KSY6T7jRbTfANPystmG9g
fGYa4iGtfYxDO9qZm/aOfjuc1btuH72Wb8ENQWH9JrBLITnmjwMhg8s4UpKpo1GXwEVxuyXZuT2c
NXv13XtvCcQroPwe2eVrciBXRWQTc5MK2pT556DF2DM7s6dpcUxD4Ot3FxRv/k9Qt402amTLW7xb
37Zn3q166U22/7q+gLgbzgKX2aqVTptU8GnAtUFCoV1U0sYQ6Y0KINjsdRRDXdZS5ymtb6PiSLvW
NuHX63ZwQ+e3HV/p4UUgUPXaI9G84ei4Y8bURDm98aGWnVs2AR7REsGTvAhOZeLOqFcN2A5qxzTe
9GKw27500vQ2lG/LaNqum/Yzq3nqm+xLoV+kVGrnARydEqyGtuaYz/hfULjmpY5usc0v+bVx9Pvy
LNs1D1rkJDfS+bhb/wrRLDIBKkiRHEslOIqOF0P0sW6tAMvTE0yjCGX++2IadVSk+/psKgX15Fij
U6f9bELfXbdFEM+/FuMCpfGbhmQDULLsuQze+krUcCSIJl+p1AWALg1Vas6RNPGjjWRIdlu70+jG
w7TRzbvQLzb/ZhATPQKQiPRDCoPS8nxIPoxONC8if2fCRNOgKrebwyMuqp1170d7Kz5LKepz01aw
pQvG7utCvRy7sQrbbp6c1Nrg3S6mrq6co9xqn/a9I3eRwONEOy+bYSksnLDDap6rgwd6yGMKfrTz
5oxuQOR9UW8juybO7bh9SHbdsbfxvitwxi+VopWt/2v5Lwyusxq8JvPWj8BohGfyr0jblZJNqdvq
Tg3iq2iDtKlyHYI0PbxGfXe++fPX5a8QA0o85DFRZMs2hXStBGVHSNc5Vv7YBgeTnjXlI9UFuW/u
aU39RmFiCGpMJ9P3gOJLm2B414bLyN/qEGxYXw38IPINwwSR0vSastAA03V36DXQ8wayzIJONX4I
QYU6qjJnDqJ5wSwmzRu0IQiMGAvCgB6AFTt5IzgS8AfrG4FZ01Yu0bw34Jdj4W1yOTwqEyI7SuJD
NX5dH7CvItmfLviNxSxvSw8CChJrnAJKeVayfC7y8WLCHpNISL35aKwKXGU+mG2tNHyuTBxP2+aI
o3J5HoVTUdpxn0qvKIbLKxu8wmO2CawAR0RkHC9ArBZtommqPlraDA9SX0nPajoYDW7uqXaFUsfh
YI6RZW7p6OnjltbSdK72qvqAFrK62SugDRFdgWd7fthLINEqG6BdQK3D6ewNUxKQkmL2ev0s6C4H
/baQE9vTD7R/Ax11GhDBIufGT7R8Y2mBWQWMT6eA+IayBjkC8gipujVQ8G164UUWoEhFDq+L1hK0
XXNXwAKOOUVX2RSNkZrBvu631AQ2UQ7U2687DTdOLzCYFRBkedgbEkySJ3IYkR0eOsiSoZVwvPNA
qZmIUoW89YALOMSDoe0gy19km4sVh6WgdTHBnKlpfiPnBtiq8wPIP1x1EKnYcKHmCh8URpmIjMyl
P+s6sx2tpHZqubvQ++whMrzXngx3svLHndD4eaTe/4NiQmKnBXHmdYAi1HP1+K7AHjSAAW59rkQG
Me5nVhadUO2FwJt/RL0dpM+qR52BBpt1nJ9NB7M52ELMmUNofvI+9fMmoXIY0AInq/BFNZ5TdRND
2KEBw4zmfXTpe6TbZGjtDnGiQVHiOjrP6/GgSmZ01DGwuRo/bTJVzRuAo5019jIn1AM7HP4iI7RE
YWZM7/MxI32FWAn9hHDa0XxwzexTzZ8G+rhuEHfaQHIKogtUm+P953Q0fRp2UFrFMp5qkEUG5gYk
wkbyUSbTbh2IP3L/AbHlOcPo54kX5kilWd4rSWaJlgIqUZngMUtgD9stpNCiqCMKexSJ2AGu2eXY
4CxwFnqiciCuQfNzGWhoLMjNMX5o9jLNSYhJktV4qwS5W3ilnU0iUk9eWIeEwX8ws8GLmGTFZTea
EWDU7FIb7nU/3hl16oJlrxbJAfAswv5B5/5W9LqwfS5emxWmp+DJlKjFzsdDUDRA3Ft0EuDN0BJF
PTUogkZfrtdYQjm99CD9kyhHJbyIEsGBg3d6WsIwAbYFV/WoTYDpc2WfddqlJpS64m5POJ39vwMa
69Kh7rVeWeNIE1PZ9hBVNf/RMw+5/qLV+zAMBBs8b3pmrP/BMWUqRVRVOli7cItoBztQczsqt8oo
orQXoTDTg/p/PIhG2AMNAzUUku2pD0QkbiA6GzFLJ4lNOfVHYEzBg2J+xuDhLqaNGe2k+jXo7zxR
yyd3ohZnMWYN+T1If2kPvArEkear7IFxOLuXuoM/3BX5H7cCzxedBRpzaknMEGXf8ylCkn6F5E0e
RbIKvClaujazPbRRMJkpOKpR3PpA20+1OQb1y59H6yUEM0NoUwvkUAbEMIyfMkijbK/KX/yBPKzj
cFcphK3wwgL9WZTXnAYDEkyaVmodcqLetJOybucVoeBBkhtvUK7ztb1pkPE9hSiaPBqhpIGoptHK
qaXoRsrA60T8fJcOw27dHo6noZMOFa5o7AT/EsseZeU4W9KkqpxEOdet/VWLTjTD2Eee6FWdM3An
QIxLUzIZU6jXlaNDfz3+ACeh4KTDGTYAGHMjLPgzQSFyOmykSYyipQDw0GSS9eaO+MbLUPluVmqC
a+g8A8xVCb29aBVAf9WsIsnMUJNBVmssm8qxwmyb1PEx1iQ8up835xAouV2fIM7aOcGaJ3CxncZN
Uw2dBKywu/I96vb0I/BzwRMD1wsWBjGHqiwwjKQOAKKgZlI7BNZBomcJ7bck05ym7gROJ7CJrf9o
dDUsCgVwubdJxtGOm0Ns3KyPGydkL8eN7eagJBu9ogJGAO11b0hBBEDtpO2upGTCo+WH3Ld3IYg/
BV7Idw2w9BCqoBFJZtw8ifvJU9S2ctqpsxMDEsvxm9+9p9YhM/+YtcQCFQb9xmLcEA1VvmSZXeVo
yh4Xma1liIq5+BP1jcA4X9FoUaFNsGZMj0V2SMprvRZcy3nzhDZKyJUbIKECM8qpfwdVEjS+1yPQ
ZcitlG09XChmMLrWYJibofYSt1CCwkZzeI9khCJqXeHAzydVC5U+SEMoLP1bbWZxBcoRBNvUADPK
ZVAFuE7E2y5pUKmx7anljorxvO6bnFg4F+PN4pKIvAgjpzaHUVc3IzVqXMb8FsS7+nYIg/t1DM6S
higJbkkgc8K9j6WulXvFiKsuwBtIYIH2ZWuVio0Eiw2VtBoER6G1XcfjuMoJHuMqIBMjxTQATy4q
1zdH7PXJZWjVgtDLgQFJjyKj/A8Kdpi506Fr0xyKsN2E0Fs2aC5QHVTs6t7nui2c+TkBYRZxjfRc
PXQjYm4QIL34qxFVUPxsmMLSXZrBeH2YNEolJzCjzT4MVJPhsjdYuDaDkO8C5G/BcO6PbxLZEuN8
aLa9qDeMF6WW8Mxkeb3vIfsG+FrRbDl+SsfJLaOXwYfEjKgkZR4sdrNUQBSFGycIluCNpzM2tlXS
K4VaOVBCddAF0CqGncV7UzqsTxrvzQCVL99A86wudkqKvBeILwFUdLqbD5s+eAzli6G0O/ksKHdN
dJ7EF0Go2ha57q1D34PkwR3IU5O+V6Eo385Zficfw/hpHUqNVIFr2ZH0g5XcNnTr14pdNZZtGm47
5c668dxlARp4A73eqFX6wY5kmV4imYCro7pyqVxL20IvFFtvdFFBDuGuDuSIwdcJaVzM6Ok4J1EJ
grEA46zb8JrN4Op2bY9ODPai2I4OUFza9Jvw2EIw8bPaj9vwPHr6KDbplXoZusrOsuUndOmey/s/
FlCcF9X3h7FML0bcyG3R4cNkY2tYCXrrRS/qvGFG9bKJrQodbjqbQplIPyZJRionrR79SneK9FpR
RQuGN75LECb69JoCVnkymzFBgqvEhVY0hSIEJvpIdNIbMgIBRBe2JD13geAliLfmlyYw8SWvAxIP
80xI9UEzH7XiqvDwdiJInXHNACcSBI/mFjf26FD3XRS0MlCiek/LOxILnuZ+1inDoVSIGUCTfibY
UZlF7GmQbA4iTDcKko/1tt7h/bF+C3dPo9tukQx0PcezkUaBlnu9zzeSwD6uty3gGUdQLOT2pdk+
FbXYRL9oFdWu6f2fR475tgRxOQWc5CwbrGr2QQ+miMpp5Ouw+zVlgS3htvlvIPNMLkKzbnRtiIFG
hXJF7Gi6lSBnJyTr5xUPz3yEkEIzwK4HMt9TlF5NWrPLkdHvzAZFgi7Sz/F0VSHgBrGyqdWrNAI9
UrJZt+1nlyWqIFHXiE5BCAHKYKg7hUWhaF8jAY78YPGoo8911kYxuhupTW01eR3Uq2pwuxy64aJ6
xa+AxmytYEZHpbpBFLzasZE4sLSuAn9g4/TH3A62veO5uY38fuy2x3zXRc4EBbVXFKrZ+m3nBLbp
RLbvvqVufE4cGfQH1XZ9LDjniuUHsRE4inwJdwZ8UDfVth5ljtG7vuHZ4/gGrs39OhjvEAU0DY/n
kNOEkDEz352v55qZAU1RbGpLTqq5sPmtfg72NLZ/gSYmN8HiL9hqyfyzP0f9G5ZxZrXqkJGuAfuY
bgbZ9ku73eUOtb2Ddh2eT3u67c6w+dh0Q18C20vt3/Twu96jTYTY/rZ+vcwnt9mOjidyRE7UxXiY
6NbDzZPo7FOC34Qy+n3xYd4Dtn+0OzZvbWlbrnfub5TKLmw0dTjpQVQtwgnDJ7Dqqf8XBUGKggB2
VDXkjh76WnCy4xVhniAwE03kXu9KEwjDW+eSvbYJL/PL6LmGWqB3B7VuePWd9ow8gm29au4x2MT2
57qvCT+BmfS0iHU/wWua07mv7Sb8qC81N3+4Ti/efhUX+q5/8iA/+hvsdbbujmeiPlNeQc7JCDA7
EVV9H297GAFpfzFcpZ+Wg2YIY28d3p7zHXh9vMyWXrQ7647uzJvRfl+3/mebK0Lc0rOYnWioUAej
hbBev7qyHGPXvSrugIJQ/+ZNcUDFuSFONdiCqx7nCA0NKHThABt3dDa60bgIwbkdN44h7+Mxs820
dJL8sdcOxLsbRK883DBOZlFeWQWxM9Kep25s6JFWdz2GeMqDzVi2thTINq7wTqqif35fxZoTKOeD
dRno7vrwzr/8I6BYCrrNQS5h/iTYa6gRjC2QMaMk2GXoPCj/mKBrnsEFBrNI+1nDtJYxg0ps7fES
eCVJ/oTUnio4s/zk4fkC0tAzrKizbi2zGwZZ0Cj67Cr0ynNwk915N9YmOQz31r2yI/vubLiVLrLP
O/29dP1t66D5yx3twamfRIuGVz8Mm78/hbEZVfZm70sY13jEquzcpMZlJdqmDthHB2fAucrudvJ2
OpqCgDXfgNgJRV5HgVojVWZ5gVNXGkZFDhQtapBQ0ra6We9CkOKhGHGChq9+abT1XSaHW7UWKYnz
IjES0homGteyHy8HQ5yOlTVgxST0YClPSCH8uaNCCQmHjZn6HMedU7vkUae9P+98TW/hIXTMY0nZ
tHUOrr869cvNOhpvO1uiMZeI1MANms4Lsq480OGjALwvjupcWUBE9zruwMEuVK2BVhCla6eGeZPZ
yEqXYwWWEdIH2V6KqOBKxPUJHLApyPa/8p2nEEjFxQrU8xBeDITrvNzEXn5WTMk+iwOnNK09HZSN
2SWC9ajwcFGOZ+I5CV2sP55FVIiikq6tsAj69Kqs0CkxVBfFmIDkNdpWgbHxs9BJZbJL2vGQ0WGD
jOhxBBFNIOWHVNYcLTD2WpE5vmacpWhZEhyneMHPnDk2kLhBizx7x1ICsKyhEA5n2PyRgBaMNrcN
3qDWXYm3lSxBmP0rq6HyUdcAIXpohygUmKiG5N4xD5JjFZ57ur9dB+Q51BKQcShZ9rSoH2bAMHxQ
zfTasESSLLw2VYjjfI8csz7qsYob68uo8tkfURJbpeiJmRUJYu2saT783HfmBKnyrtKDMYkyXLy6
phP82fMWl7rWN/yxnW1MKHVi9awFbVxm3HoWdcHNaMVQ40OrhvVQo8SpuV0fX65XIw0DdlNNw6sl
cyKUAj+LTAVtR4H2qPqFq/jgVsCJyO7DHRjsWigTrQPybjbmAnCe8IWxJKl0kmsdDmDljRwENs0G
2w/OuqGw9VbwJMJZEmD0ReIerzvKzKF6ijVCNkzuZLzH13ns+pp5NujRUesLQUTimHQCwy4KM57q
IUCxYhFo6N/R9rn3oI23sXppEYFFnFAOKFSCQPB7rjBlLDLiQMviGrVUfZJvGhPl62ZyU0/UjXNR
PRXvVkhxA8KdGJVBswDv6egVoQ5FSB0FVZW+V2toOIxPNRJRUMOODoXy4OU3muTW/u9cTeycHmQR
4Q5n6Z/gM54SjD2RfIphzRTpqcqqfEsbtRL02nBdZGEkM6BET6dsaGFkpE/bOCW7tgs2Icqs1r3+
x7zNzKHKTLOL4gAcTZklTtvYS6EqBv4XsNrEJciKn1RcKUcRheEPc05x2Hao0pTKLKDeTFWChay8
R/SyUgQh+ef7wBcIWDRQ6wAqdfZFOPd7z888GAO2lxKUkJ/S1f+R9l1LcuNKlF/ECNCTr3Tl21u9
MNStFr33/Po96Ls7U0RxCyGNRuNCEZ1MIJFIpDknOoyH0svBLmdHR90dANkzu9pNuFd31xfy8nVB
hUsKyoy45kCqzaykOBSNUTWYwypCG+gFAAo6JqdqeEx24LnagBTnuryLs03F/QstwgJuqgkqrsgH
ZPaUhlae/coCvP+Lz7y8q2rOM2117/4VxcLZ+qT2xy6EZsig2lE8HzM9c2YgXl7X6DK7p4DhTEWr
EpK9Eu29WJ7ruqw0bZIByBGLL4EBwA01s2Xxo5sE1xd0SxKeYhArT03/52dgIVdaym2mXiYtvVt1
+QuQsLZMbolwyIXNdf0ubjRGPcZtoWAkmlUIMaW/V3IBN6krjx+K/pSWL2ZxVMa/gNBZ6MX4qdnA
xvki1lMqDwLKDMKw86eP60pd5i0YrRg/FRRSDgZYaBXXW7Pd1fEIAI9nX3uRU6/wBScCGmqYe762
G1TXUNAAYGxCEXO+ymM4PJPgfaqe0HqORl+Rc0JW11tTJRxFalFs4V+OkqyKMJJmd+VLa/6KQPDq
m8cR1IyF/+EPshNINceSLgd5sRrocAC7Eb3V0ZW9NCU5Uos0NLDk0558Ke8VSpPbylHt5Em1u4O4
Q+EMfZnu9T24TN5QqSoBFCDeAUhVM3uAqfY2x8sjAw/H5Eo//R+SO3+aFmhUgq/8RvOyW7Oy5V18
z2MnoBa0eAZ/C6bjEDrKKCrrcFPQFeIx1GD2VHhM4qMYbq9rdhHV05+PjA26AAA7qrP531DX66zS
gXObtcWmS5xWOUmpJ/ky5sRuWpHjgFb83EIac14I6ct+LiBtEjdddGfmmyHj3BKrC3amELNThjDk
ctpAhKzv5/jUGn/chMesGBPyVZPW+kIEATqa8Ob7Vn69viMr8QLY68ASgVZCFK7YphNFq9Sw7UDT
2zSRO2HnfeAqR8QFD7T93yQxjx+jN8cYIFCA/0xeSfwhiF4sbggPoWtNn3NIJHrNnkX9UVF2SdMD
qIiGyfXwqeWNE2ed1fKw2laM6xwRSWPUmUCt2QoFBM3jY2u8D+btzGtq4ejCnkal00guNhDRJYCA
8wbxxYyclsfisXImcT0jLUoACwEcZ8aEAyX0y2YCTeKkzcoLuGiVNyXX0rdSJPVBKqUG2eJcqwt0
nYTmH1ci4OaQnlIxQqcYBH5huV1+O8V9GETgvCK3g75Th+11o7vcJfx8JGipCPRuscplfRnVfoyf
3wC3Oa4DuySJZ5K361IuXzBUDdD9YCaOdrKykG1DoACzTQWreS2/mIKtjN5Qv4jzZ+PfquhdBOfu
TT+6yF6OAW8o6tIDqUjsSWisgpYSGv+WK6gAh5ikEjSsY/GIJlc3JbxZoZX7CDLwCxBbSLlhKGop
o01zsUrbCuiVSMs+kU3vkJds7x/1k4oqtKWfsl+5nR3SPXeq+PLOh2Sd0FopSHMw17uUPBMCNnQC
p1GkJSom6jg1X2k44g0P5IK5tw15Th6arhW+SK5h0D4FayVmPaLiLhY0/6GqCgncXGnWK64x50kG
Tl8FyfreKESkX+RBfjb1UnyQxjHTOf5ubWNgcWjVVlCmR7Js+elGjF4ANEcCH3oS7T4CiGv8cN3s
1owbI3fw3xjIxMFlTq5cdmlVBPAPfpO5gaY7ILP0Tc4lSld4GRJQ9p1/hTAXUNaH9SBjvBVzdvve
P8zDI4kPGDq1yvDXX6iD1keAzALEDf9YLlinp9mgiYAkz8K3PN92xnYy7q+LuPR1UOZfESzcll6F
ZWlQCrWKnOr8vo8P04TZ/GOKUZc54+Xbvoc5L9buTBxzbnwhQw+MQsXdNPdktIRn057cYfMrPanO
CROtoaNvXsWtFexKS1SstLSBF2Mb9uAid85LiK2ay9nXMM+isS18jJPha6bMaXs3H+76nmORq8Zy
JoKx+VYSunGkHHnNZAf97YDeUsOtVLfgISZdpjLhcZGZR7kRdSucAGZpy2jSKyECkHyD97h6IvOb
FG+bSMbT2ZXynaC/lwJQs6UCo+28mGzNigAvDtBFJMfwMGCcUtWBjlmJa/CTiUoCVsNI3RSAnrZK
ikAm+iqdCATd4URmhfMEWnmdwR/iJa0aQDlf4QD2UxPoRnAq8U764f+UAfIgALzYtJUdOkneemAX
b4fByq19dqvchF88OtTLkGQhn037aFGfp5MJ+bUIaCXt4Eeb3n8lxub6OV3znWdqfudmzqK4ufBn
FfM08GzlnVhjpl38eV3A6llAxhEkxIpC2T2Xvkbr0A6iSj2Q3OPxzqzQvDvmB82PObWcNT2wUwg9
wHwFeDfWQxMQsKX0yIkSejyk0OJysK0pglFlcAZJGmUbZCTomdKnqQY6mAITykJ26pQIfIacq2wl
F4Z7DMcN3cDo5L5oVpUjX1CAgARH1h1N8RHI9EJyClq30JwAjTsVRvkqO9Qer2/Smjc5k8p664TE
uTH0kDoFYPjYiPJHPx5z8UeUceK39UX8Rz0WH1HJpCkxYyqokN04REeW0NLqmvPf9GEc8KDnaISn
YkQMQmvzbYWhxKh5GtH4qvPILlct798dY1/a4OGVR32GLKK/qvNuGn5f12XNEYDynGCGlxZZ2MC9
LNW6rvBwtJMU/BpRLwnWVAuNmzVl5DRKKPzF2tGkDyC5wY5lGIydKyiuCKTBgQ3nO1k5juFtISK/
vauH9+uKrSycSFAlQ+oSRRvRZKIQ3yjDBt2PgBk3gLsVt23nGRMwmK9LWbE4EcAiSPjSYTQgGC79
jxojAZIYuL6iMp6sJiHuNEreTEBMfl3Q2tE9l8Qme8WxQ3SqwkFUqKbMYwtijHyjt+qmnuR9HzaO
qfi21kohQJGkhyDnQT/LK5aCD4CZAJeXEl4yO1cHcV/oOSxxCIiUbyQgqwTWUHTRL30Kh1NWTOQU
6knwiSKAj5kKMNCCb36q7qu2iitHkjBLu62lJM+tJC3Q6KoJo/RWi0rldUExfuiYt6ssqR3bHNFG
ajo5BrORjFETD/+RNpYw6+m7AOSIfZF1wh6kygkQkIKwfxGUKnue2rJ695sq2vlwphvw/A4duhKz
8b7qg/AurYHNy9uU1e0HIzKK/HgtAq1wuf2l4sdA+QThRtwh1kM9Y1scZfQxHPxtIAGmTy2tfAN6
gtfrxrBq22diGQcEgytmg4oNMKRlGKek4RFIrJob2ohQBqV6GWzOAkmGvq1CBa8etUJbi14n6WgP
Y2H+7lFF/Cjisd3LcQyemYlMdW9Vtdr9RntI/tTiFZ161xVeW2dAq6rgbFR0vI0Z2ws6ovQZJR0x
ginc9lKkf0RT1m2V1hw5BdPL4j7SmqDQoQDnCAvx4FvuaZSVcF46wPul+w6Yk5krS4jvyW7eFx7A
nclTs72u3NpungtkdjNq+z5H9wpN3R2DfN9wzZQngI3mtbEVG4MKMIk1lMCgijiPy1UJeLwaqg6k
Fbwyl2umFESQfYrYb0yDV+vlLquUlz9eJSTv4WlpBh/+nIn08qyv4gGdNOAdAIwikBQ0HgXaihII
x0WkRsCdJJs6Y2R+GcLRV1BCGwZHntHBjameP1YCFV3U4TGmbCLdzOyEJgWiUNJC6FD9TsoTH3Rm
LcWzkECVPIu4+2GoxnhCPXfamI+gnZfs4kE/pLf+XWS3v1FqAbGhBBg5wak4NnAJDInJQIR5WDuM
lKrotVqKVuSk9ZMEyomP6qOyV1zBjT+U+w/1pkfmzE52Rm512ymzQLIu29M23gy84uvqFp59AnOU
ign3RD/hE3T9o8pvzYizf2tucaEjs4ExiXo1MiFA/QRNXuuD0ae3FICgoU7mdh8aZzp8pXK+XFNm
O8MoDTFqA5sMd92pwPgeWsrnjQI+oX1uiffCZnrtrNh+kZ9aTvy0lgtdqMocB0z0yakiQdX6Ld7l
u8hw+lcFfCmWSA3Jbh8S788d4UIijUDObDcAXpfmU2XbIEd04M7qnxMpLpeTcSIAlNHajOqUS8ku
J5PTG49FyVFj5bJaqGEs1cjGGc+8CWooZusZZuLIwakoOW0oK9EYRqeRb1dFsGQgLFsKmQBz58cZ
hMTj4yBmljz8aOWbYFQ5Ic6qMmdyGAMcY5CKqWgVRP/3reKD8FXBOA/nEU9vBya9ttCFsTQVJAt5
00NG5d+VYoUH9qGdT1J9H+U7Yv4MRk40wVs7xs7oOI8QGbCCQfWENLC7ithlcZB5fS+r3uhs7Rhr
K3ppUKQOeoG72cI8PUXh+Yv75EwCY2pjnIykbCFhmE9KsSl0Xl1nLRr6ZgQFzz3yc8CcX9pZZ0hR
oDRYq6abrc60Mw3hl60C0UGuH4ziZ50+ysbRyHd1AagAtCZfV3B1q+h7EZD6yI1/D4ecuQQy1OBV
LGDmmoZsGFoEciWwiTlY0vxxXdJKiwAG2yX6ZMSCopDG7Farhlo9RYiSamd0/F35MWd4mFqmnVrB
LQZOT+RhFCze5OzqAp+LZbYwFuQYqoMOS9uALXo7eoFl1YfR7t6qx+rwx4ObdHr/TEkmUOuDQEly
UcfLodyUying3sBr/uJMAEtChEk9WAwVAM5aq8EcOJgjxl/Xt2o10jgXwkQaolCNcyVBSGMFGyCC
YpPiW/0GkU1sZcAFsqS3wCmd8OFR3gNfJ3YActFzjwbdGdZtnX8FG2yMXdn6IQxmvv0RWclp3jZ2
+Gi6X9Ku8Xyr3gCJtDscRs7FvOZVKEUvJXzH/C07CqCS1qjwlgar4Oxp4S9F4cH5/H9M8l8JjEkO
s2gk9QTFWq931G13Awqrn9lxcHxMbQxbbsvcalR1rhJjlR1wQKRGhEBpI6aevxmfgvvibZxtUbPQ
8OtcN59VE0USQkQkrtBk4dKlpTpJDIO6f1X5lQfHWtxrwtPfiECAr+DtjG1iFJqLKBamAW5L1H+G
9N31oBnb6yJWzYBOTf1PBIsoF4Dz129niBCi51RBvaTmtbnzJDDrNOAdNsUZLheAq+LZcCR/3EpL
nZGC4QhUpL/bBpYboSckC8MBBGlt95ZhSLNGUrr7mxwNpCC5idw6mPG+X0xnV0gnx3ow+TgvHYYY
W7iFzNI9OHZLeox2s13eYwKK8xRajZ3PZTInyMiltgdEEIqtnvI7OQyu4cyb4pjeVDtATHrqjlcT
pAZ14YvOlGQMLlXbWtN7CCSb4CF7jo7JbnRLmzxcN7pVl/evmAs09DIKNSAmw6LdaAuYicZToU7/
/t+kMIYX5+EkyhVdvU80Xdz7R1R1BfCNXJfCWbLvS+bMLoxA8tt0gJT46GOKOHxtnN6NPN6Nu9I9
S638H/tjQ5hOVNogHiFHuRdxwbeH2sVY9lu6Ge6vK7R6Xs8E0T8/U6jpVSOcZKqQv5nGfdY+Xv/5
KwuGsAilIzpvj8Y/+udnPx9Nm1NtTpRfUH4ohX3W6G7fPfjqyVRAc048RX6+LnDFUUMg4BHpfKZu
sgNKAKPGOEGS4o2DQXZV6+y2DC0l5MTQNK5jjg6N9ggABIBEhcHBpVpi2qWNlCXIXWX1xqxABBxH
XjJh0qSe22MwJ5xAc2WbFvKYsEEpAqEZ0ANra01izYY3tp9/sWwa0jDweCaiBEahuvPL1EQThh0A
BwFYDXYm3M4D5/25ujdnQhgtgLFjqIIJIaqxMdS7pNtrvAPKE8E8cYGTjiHHOMP9oyMgL546+SaP
OGeGJ4M5M73czV1rQI1skAEH9mH2sjXyanhrARVAtZEaRXIUZWQ2fe2DytxXREhRsCNqVFo++YrL
bSZsonarlj9GTK7nhya6HbtnoeDY96qKZ8LpE+vs2CaC3McCgb2NWb7BpMmvVFZvlV7nXA0rL7WF
jszzySzrGlBz0FHqnjEFl6qnUXyfS15QcikGKVpdIRKGzySU/RknJId9IHSzHttIAQfAUsuPAZrW
h77cJj7HNi79HW1JkTAdDmno0mDsr639op1nLQGw6Y0p/879Q9E9dDPmJeUdaTfx9HT93LKqoVMK
tX+KCAoQFYoIs9wokE/qCO39EMBq2iZphi2p2k2eRsCSihTnuizWKECHjMZtWoHFKwL4HYwsFR1n
6EZEtkiQLE3dBwnAYeqf12Vc3HysECYKyuHbmzGfVKvGINgE64+cosbw2RHVSn/4leLy4MX27J6x
IhnzKLQknjMDejUCaCVHsinJXjZu6uj32Lmz7OjoNbyu5cWuITOBBzUtTCEVZ8iMxK4z07QPlcgW
i7J1ZyMfHqWmLoE7E0pOVMj1y3V5lzsHeShQABMJIKjAvllayTgoXRtrRWTnRAEfTQj/KyeJ5ogK
hvyui1pTDe1ZEIYOKYCO0U858xxohzSaoREje6ya21gI70vgMs6yGVlC0fMO9kXlAo2vMEdFw6Em
NN3DKDbX05BUihbZc4OKvttHaTkAml9Bu2gyFZGGFFCdAPps7gLi1ZWW/hh9s543qdyPzSnJzaa9
zVKTkhoJAUbi+7ILKztpohiZeTGOWzdWqpiHuc7e5vhqGVuP9QH1MoBHmYMkzwIp5LCJMaPk3zVd
2FuJnr9d34eVLZcxLQPfYGKYA7HXch+I3HZVMYiQgRnwWAa8Xo7UCqfUsLLZEIJ+TUzKoerJjr7q
gA3LA8B5YyjpQ8uPff8cjHflH+O40fUCTgIKyzIhWDHGpuIUYxC6j8IMKufSZqqlfu/3FVrDcuwg
Z8z2onpChWEUApEC7txLA44ntSp0EL7YUjiQF9KnaDBoFKP+UrLa/EKXY4amO3TL/5yb2Tg2fjk+
ZiIaejAh3Og3A8aJCrtRSO57ag2wAEtoEsG0xppMT0Usdng8SniHc1zz2kagAK2YqBLKtPS+3O3U
l/pRIHVsR0Fa7HAr3NepFt0HcYlFitphc924VsWBJgMju6YqATpjKa5OEsPsKPhCpGvbEsBRYl7Y
WnlrCp/XBa2dFEBzAOMFYJSoE5OlIHROG2ZLfOooBdfQZ8yMBO51EWu6nItgdBGKqA1HQK3aISid
pnErjEgMor+zGHntOGtHEt36aAYUkUQS2aSCqVRSOStCZCcB5iKsPowjYNMb5MeshXBh19WiO37+
QoEZU3hFDQNkSJPAppcr15gAwhvTERieY2JuZl8XDnMYfCgaOmxkYG+7aGXIOWdnRUENHB+gCMJI
B+ArmKVs/dqfAh25KzOa3Ep/lUJiNxEvObMmBeQRsD30/tKk+1Kzse7R/yNh3iIRo0MYaftaFTbl
VHFsfEUM3sXgFMfMA/79nX88u8gAgG6GvWKAMF6n7qY+TXrqxSqPhWvF/BZimDdRO/ck12MzBkjL
Y2mEVjPkdq896rxB+5WTtJDD2IPoJ3oW5pBTxxRctd6kUeZeN7k1EZRkGKUwRMAXTqgcyawFoh9j
5lZxlRAtV13GuXDWNsVEaUf7niyGQsu9l/u6iOOuSWBWu3n2WvhXVX78YzUAbY1qLGwMATVbvQIs
blWMRZfY5dA+hpNhZ53CqwOs6IHBO6DXoG+E9rIzJ0WQlaCptQDPBL09FL2BpnF9k7Xh7roqK8aF
bLWIERo6NIsjs1yuvDT7pswT0FEIgztlALQzUPlIfsYaB3tzZeshCO3U9P5BRzWjT9uguqCUaWLH
Ye4UjeBkOg+j5SI/Co+mIpME2B+w1aCATdf07ECas0/yAFeqLfSxO5kPpvGsmk6EEmMbuZW/l4NN
WL6IKKKQDfodAf9FrOvLuaYlJr3Qzo0oGgBrzHJqSV+p0VAmthluVCC0iAMvel55/kDJMxH0E86U
7MYK8WIDEeVnDDAfEECBNvmYvwwf43vKcddr1gEbhGFIGpC3DMb1mHM1VmkBWQbNMKRHCUWvMXdm
Hh3m2rIBehhPRnSPI6hiQtG01fVBMarETtv6OUjUXRbzHlRr5wkhKGoD9KGD6eLlskXTFMC0IaLs
Jht47Zbc61ZQ/4VngGvDpYrxZbyiGEVGcRS6qB3BlJgp6HE0wNDl/bGFARMat46IPmT0kzHnaMrF
eU4wg29nje9kxLdBd7m9LmJlqfD9yFliggTleZYns5mG2SwrKGEm0UsYEq/RxBu/GTnljDUxGLxE
fgJoVqiiMJqQph1Amawndt7pTpPttfhDDUbnz3U5F8JasIKu8CqGkIlmkzH0K4pPZOQNIq6qQnsJ
EF7T0Rtm20uSiZNRRmgQ0xIwbYwO6No9v404AQe1USZiQ/QEgFjwKkgAimK8i1xLvtK2iJ5qnyhW
XRIbSKpAmM8BUinNjioS+/rqrZxLTFbCW6ODEdEea2xG1mS4NTIUucCkQFTf0rKMY89rSwdUZlrB
RwIOHX7Lc5npdaW2Qo4G9FLbgH/5oYy7J13lAdmuanImhnq6M69ZtUDwUTWI6bsA5IDdTHRPTIv6
+S8WDOuFqAAtzmhsX4rJZczIiyLEgIJ2J/baKQJG8n8TwWgyqchVYtgV/ZBR1O98NRoBTBQWHEXo
T2FNjUJb/D9FGHeZDXkUtSaklJJmzcJpVrwweWqagKPNmknTeBA5J3iAi8SrJI8gThpLdI6o5b5D
B47u91ZcZNvamN9FQ/jTVj3cMNqZPJapZjLkMA38AmWzPq62SLD1lqi2v3Jf+bq+TWxN81sQxq5p
2hWvbjYSmFSxGbQQQ9Fa3RzM5mei/PIlp1Tu0hIwnQLHZa9FBfA8/4qj9n9m31pmkM6oIG4GSJyA
SdFAIyBuFO2sfJ+mY2b4VhE4vPrwRYsFqyVj74pYBoRQLYlAvCTc1uajGj/L2TEwDKvAmOcMQqVG
5/hB+lMvjPNMWeYIaJic7YIMUoVEbKymCZ8Qep6ysZD/PJxbrCpzCqQmC3U1p6vayXbVhB4R/uqt
eqYLtaOzjVP7oUrCCCL6qiktRFv2LKlfJNDd6/ZIr6CLNdMpjAMmwSk/3FKONJR+0cmYmUy1+K1N
BWKlkfQwRf6TphbbPnjri4es+IvbF0w8GH3Ab+R1GfPoJbHV0c6E2nEzfI7TtAPzD2qtisyJU1cN
4kwOYxAgPOvD6nvuNNa9Oc2tmPie1lQcZ7V6iaDDHsjMCFgw37Zcw6wyYyMeMdUWjLqBtB35ErXI
u75Pa6rgZsdEPejiUKVmZEQ1AV9oiJnQqUVOK9QOvTEfAdrw+hdiRAQTwDDDxrDtA3rZCyE46ZAi
ibX8yQd2aW5hDEN8UbPkb0RRrGI6tA/jY4KjKFUTtPhOtDlw8Aww1nYCelbxLr+u0ZqB4wmBeEXE
7qCDbbk5gpwC9FTAJFtoBIcsb1M3EJPKJqD6vEvIzTzejx0YeZWUR+/xXUJYHi0DaKd4P6PeT5/Q
jOTKnLFXMhoT00rsrUnqi2PUF6YTqP6PUZql57rq4m3VmI0n9KCj0ns9Q7bdnDaBAMwJzBrzQFsu
1wKrAD4qUBrSXi52yYlRdHHqD6qVdLmBDMUs3SqTVDl4oBuWAQJjC8SxkVskQb7JJT/+47c+yoC0
6gJng0ogG9PlcddmQoQK3TyqW0MJD5WibK7v9uVRxIrTqxyvFEDDsM+5QUbcOCHBaWXdw9C9iy2H
fvIy/ln+fMYt9+acxAEwn625vR/G1zYAHogPIAgeatnlcV/KYQ5HhhlmP0JJwxLGL6H33aLaEyHi
RQf0lcNYKCUvAho5CrRo3mAsVGraHrVGCXMWCdiSxrep/pz8F3VMrEF/qMz3xN8P6iaJHjIAkVzf
qAsoBtROcSJpAzTypLSatTyXOWXwqORWtUhxqOYHUfsY1Q0hgmXooaskmDAdng058FowAKg8Q1xZ
XgjHcCkmkfEeZ81E0ArNGHsczawNAPzg6GJkle2TKN4Hxksnn2oj8ggeVGnhGeUhAjBytM3Clwzk
H6kKdtjCS6cH4nfOqHc2eFXcwUDOBUBBqfJAGsfIfreKDPiWk6LeTIDsFdK9FD6JRWCl8UH1T6K8
adRTGJaO3ltStvOln4P+WIU/8pyXlKQWyezxQlXGYkv0ghRJClVreXQKAwwaMuaH06NuBvYsPJpi
zLncV47IQiC7sVnWk2CAwCEKLODmnNBri+BFtjWJV8Wl9nlFN5aGJMEFMpQBRI1marUgmJTS/Syo
blik1hT9edRCLfYfo5GZxATm0BLNzHtYbKjYFZCAKqmxzJgHzXTRb/6/k/HdEI1XAlozlifDnyZf
SzrIMcPSHuobIh1q/1EhYES4M+U7SdhKuJWFdrBKMtmCsunrxGrxRhpQG8qCHyqolwvhPjc8FIpA
v1O614+utOJksRD/fiD987PY1M8CRS1ELLuKyakmPSjKW6nt6jB1VU2wzOKlRKN/0yZWR8FqxBAn
46YwX2PlOHWoWE+FM2S5o0CBUbsrwRQ01zc12BfA5vvz+qeuPESWNx7j4TBGQsYGvYpWhlMeTanV
V+B9JJmT4/OiMQBJ0Wefb4QB1RqNh+W06mXOrlvm6EmdFqW+CeFSLFmBWTi6dOC3e1GzuzgEmgir
QXMNYBIZFUcDVQCVoAkFfUpWBsDbVv1dqj/lAKN6hgeqJDDXmJbZZ27eEk5UekGX8m2rZ8IZFfs0
n/2ogfCpePHlvYR1zJPqYEj7MBIc0gzOrDwY5JD6pS2EmhPLr7IuuOLQ4X+fUj+zTRO8WmmLL3+N
pNyqAFbXdL//xgzQ6kFjZwyMfl9GZxY7twJJ9QGRB2zXmsHUlx1DgCYIMNe4qoGgZNqdgc7s9BgG
f16xgQnS6QmiITt7kWEOjF4r+mhG81OICc6WNq1lQv9LadE7e13NVXs7k8RshjjFkyLWkFS1EqDr
QDcQR/t0MDhXN08M4+AzKUrAIg4xnenbeVHZEmomythwxHyXYy8N+5+FY727aXQSwmKiWkg5Oeik
UgGTGQl3mpSCOgWMjuVnbtxJgGkXt0F0KPsboz8gU+iU5mwnxqnQ70ug/xudYceVW0gvbbkH47WY
vFxf9fVIhmbEDKQTwMxIL8Qz49KKWi3ANYENFs3fs/ZTlCdHBxRqWmaTlfXDDsBzr1FS/ASjGTA0
WlCAyrxLdyXRAys7+wjGC6hjp5AMdTBLa7WNlna23v2uwkNeJCBc6NAatm/IXYar/7ryK7aAygn6
FemLQsSc+VL3up5mDJ7g/Fet75ixcPL71E24cCBrfhxydKTRaYFD/H5rna0xWmGAMavDlQaRYDrx
hMgpm+DCNd8gbif476WckoPeDZEdC8VslcDQs7Rk5rn0lasPrT20qQTtpzT5zeirJ5mhTHAko6Fv
xSxx5qzfXl/SlXLl8pnE3P+p7E9xmEFGXjc/1SatrUbr3TRTQeOjOVlIdn4w7BLR3Oeksf2kfxL8
7EaQI0/tE07ZfM2uFm825q5vCxHM5CrdYJmA7e5BHO7nvrTK4YiSrhWrxO6iJ6F6vr4G9MgwR3+x
zIwnQwfSBL5wLIFaqZbSfSjdvd/hdarx4DdoG9A1QYz9ykVStWYJX5agPb41D7m+ieLPNETfVfUz
yL6Ab4Cml8117VYPzT9GhFmApRGlcZaKbYqzClg2T0FButTMbS7UnFcOTwwTr85I7U0KoC2tWn1A
t2Iwvio9x/ddPw5gzlxqUja6n+cj3ScYQxaUYGt+/W9rxRyGYjBBTe5DgllEm7JtbQwL7pEdda+L
oQbF2gE6EFDQJqiNIR+6VCSoRqAuAifNamrZJUVkKcWpCJ9J6g3FXtB4BbS1uw3XBS1t4fUrg8dv
KU/160oGhr5qtdovJRUPebsFXqZDxvcQkMA0nsLzLEMPXhgfCYilOvXBHPYlHpBNd0PkX4Px2aPK
k082ETuvD04C+UpC0DrPf16JAaHH2Zcytxs6D/O0pFaEEcD54BMzs5ux/RDASekRv40/xjlJeEOh
9Ngx2wHvSrHMUWZGXwOzHXpXiCBlFbEMmVi4QaAXThFq6lGug8mpTfQPjsZY2nopIrBOGx5U45rX
QxsnAOPRiozy5vd1dHbdDLWWYVJDpqHHa1ROllyiIRjD0siKGztVixzQwwmG5F03QqrVudaSKAOq
DG1+MAoAVLE53p4MxlAJhm6J9a4YCVqQQa4ZPs/9Q1FwBmouLhlKtEd7e9D6QCTcqowB0lbDfhZA
UvHmfXi7r7tP9+YxcDpOeHDRE0vFGChA4aZE2RM960s7B02o3IVzFtkvqnXyPMs6WpuNZbtbTtOA
yd4YVBBKq4gCVExvYRJpKUjypbQAQVBkOyfn5L2d/vfL807eyYJY/MYv9//+jf/YWDsLv73vv//3
h67l5tbxaDvb+/vt7/utc7h/uX/59cK731njxqeipQVNQPQ3kA6YOyerWlVB0SWyB7uxPc+L7O9f
W17m+3s+cmlPEASEdoplgC53Fi6ODAUGzSYsvnNwHM/xoLRr/cUOI7uOrDKaTjS4M+ao1rKZYVav
Qm+qdTi8HJzTD2/z+qlYry5niy9iwO91O5PEBAXo4RJ9M4Skw+mEbbNdniprG4OUJPqA0MIHXAZG
lagwi7iJZirAcd5O3pe1gTnYW+f6Mf9ubmf35VwOo4jYZ0WYFJBz+vHj4+npCU9S62m0HkADbqHO
R/8Pot2ja28ff5f24+9H5Hbw1+8JzK4h/df99S/6TrZefhGIzk1QH8ho+1+enhplpzyksxcOPS67
2x2W17Id6L61bY76F3cf3Ufk0f4RxtwoALREtqKiwhxYv+U9bHAyIcnZOhxR3xDjF3qBJhF9uPBx
4MJZ6oXcTzC1ZkNFnegJgDR67qkngH5Q0KG//2Yxz4QyQRGgTceuqVCmw+y3bOEfCXA8MusF6iZ2
ZH9tXjd3x7vj0eXs4ncf4zVtmVipq3r0TScQDBdYWJ73tHm3b3heZc2lo4j075oqyzXVA1Eq64iq
55x08DF71t0GpvrMs5OLd/W3nZwJYowSybNaJN+C3hxvt7FueBK+eVguFgxYvkCJRxESsy5LVeS4
yIWEFlSxPQfdyqzG7VzH29x9lu4nrJLayJYeA87ty15WyJotYipGLgofek8KxFRhBb5bSWvxtJKD
cosZkckJ2rjhmCTr2Fh5jMMB9KUv1wLkNbmbAyF8yJEqVzDEKH51sYLemheBO3qzHkPRIVRaY6ET
1cvFVYpRzrURIbU64AW7j1PDNoBQdZPqtygyojQwyg+1Juyun761qitCx3/EskgVWgLaCbWHWDBs
dMM7aExt0QjtNn6a80OAeUdx3nXCVi5vqm5EuM+5pahRnpvU91KfRa7MUve+pHdxB/F5bIAOfS/i
hZzHnxwlVw3oTAqztmLq+7E+QYrQqlsBGKdG9G4mimWQ9wn9qzkqeALZRRpqUDlwE4yPchxtX65s
E7NPYfHz+udQc73UmbZP4SChbZPxsmpcBCA2RrQexj8y6Q1Njk41eWT6lfa8RurvZNo1WYxz7QJJ
81XMelpj/GPS3yOxs4zOPBmiYbeT5lTpKR90TBVl1hRsGv+gA1VGiix/Oow8rIVVtQ0VTb1I7eLt
yJxiPSkbMRCgtq4B8neKrAaMMTXoMM3/Q9p37ciNLNt+EQGapMnXpC1fXd1qoxeiLT2T3n39XdTB
3VNiF5qYvSVBI4wABdNEZNi13uRqNSSZzeq3hV9JW1ysSfWzUaiw8G6qPF3YlrxFbcWZqhdgjqB3
5ig2G4B7srxMGE6AZfWFA5P655O+rdRXX7G4eE2BNGMT4yv06tn3h40x6A7pJTZMBz2xRf1+7CnK
DuOaa3YjTzPP1f3/vV725xG4LIOkQK4gNKxQ91FcOWN1hyRNRpyYf4XJG1p8fl7sbT/t6nlYbHmi
+Fk2SXge5nc8Yc+t+fxY2z389hGM17XdWZYO94UhpCGswc8Uf3xKwTnd2OA/YwBQxE+8k97PH/YH
wvz6Lvx5Ga8+bHEKRo6Ss0z+7wme4x3r8J/fHPz5cEC4MztV82/4HT/2+O8fnwcvGn5Ys7v180dp
s+b98FFLyGih9EsA515/1J9Pc6z/i7Lmr5i/Bb/guc8/1r5AWarIvC0ysHQxGY1c9DdcWM5pqpIK
1C2zYER+f37Alb2wJ6z+aG5nd9a6c9aCz29ykQ8GzhlQSmZe6W+Ty2VShkZFIVeUcomVenQQ1XEl
U/lnEOav7V0IWXjNTZwLcWgoCE44O4FFgaGMZHbsE3+aGDhq8RORtY11MizX3Z/Ny+bibmy23Zpf
X3cf2I6NM/s5j3c77866e3zc3Xkt+wqsnn2sNYAuTeOcvZg3A/EnZlLIcqpUBXIucN8kTPVMGWD+
UXwrMNmDTEDHNB5Qy/DJlNtTUuorT9Hy+YVgoF6A7Q9dRigILFuMDF8ox4lgDEKSJxFTMBCu+EB4
TAGtsGILb4rSkD8Bwx/B3ODi1StEnkrxhHGImL7m+idNfQxJrTQwfvNm/qwHbN4zBvoNKOoQIBeg
zYaQDhjU6aEpD5L6aRj3GX2u0do/5E+DZArTyVCOg7Ry5b4H3PNmXgn/duXQq8V9CI8Sn6XG5Ii9
l+fncTA5GufqXVrsM5FbabAi+ObOXsldPKx/kiZchtwkjXx0W0ROSZvDiAT2islaWqzF+hb2nUY1
RqIx5Wo2EdDm+L4aMpaimddYG6m9uSCU52XcFQWv1Pz3V+nEcgTpm29AHcIBeKPhRlNq1lWPP6/m
phAMPKOtHOYPmB5/C5EKANZrpYzJwAo8V+W9Xjny+PHfyMCU7gyKDQyjhYysj6sxkyfcCAOdUIql
gj5kLF7+NyELFy+sQn+qtBEjWajuJXY45ULBUrREGgCaIularvl7KnS+Bhif+f+LWoTNZShPRQSq
CNPA8ExImG9Yqr9r0bDSHCjAo9ON0LwK4kHTD5EKCpt/GTH8UXGqw3tBTyZGwxZ7qqmBbnQZxE9R
YU4hWlTqwhG7lULefJcXzwcW+Y+U5abKfUaEAldQTi0tOg/Ga6s5JViYRepx+j8uabGjCAnHtiix
pB7hXnJRR4Hpnf3zLZmNz08Lmh/lK51SGklIggoykjxiPYhEav6AVswROfOfBd143f/auYXyxrzw
KyPHzmlBewlTyW7kNSSBG8/lXyIWhlYmAKVI2vlwBBxIv5nQjhugXYge29b5eTW3rcQ/92BhW0cl
qKZ63rYiyVkn7PXs3l9znL+Bqyyv9MKwloKmxi1QoMycsunZ/8JUpTe9pW/Bhm/iC6yTmzyMVv+m
Wj8v7tZRAegDQ75AEaZgkF7cCa775cRpYgaRxqISBAprgcit7buS8Cc+urp1Qp/woe4gQQdInB5m
aJRNQJPur9y5W5f7WszCJswk6UVTzgvRjHtlIvYAvzoy4udwvPt5y27ZBTjNaIEF7B0wERaqWupA
uwPvDgYhi48mf6DoczVilhdmq+6iNfSPm7t3JWyhsxNgFpE+hLAADXFlFJoxQatM/fjzktakzH9/
dUb+kMtZMUBK2+hMHx8jCieiXTFx37OTeDXAPQFnE0TvmFtf3LUwyjOxb/DcArbIHDpww0Ro49dN
YOxVpWwb4X1MO6+tbAClp/8adO9v4X8qP1dLRP6Oa2IB4SCqYJVs09kGau7P+3hLm1ChggM/k4Qh
Y//3PpIaGycnmImTh1/UOEbTCs3ZrXNCQ9ycOkFXnrrkTCpEP8ckFfJzGgeySH2fqh1L1/AFvhcG
sVUGiqroHcLk5bfgbASSEWrWkFKLCijhCB2eWy0Ot0VtTB6sSFYwpZVBK0wKH3BTCODqsAvtJCpq
m8qFYGpCW1oJ2ILsiAbNAY1FvgN4Hi6BXLmMWZc23X4CLK875mgWQdJgsJTel2RzIOiLi9Pw2Mug
Ca1GLYZ83Z/YqBP0SIqGH7hdSktU/WV/D9of6mSgf3cLKdbZ2AIKLs8TnflR+qZLmC4SRTh2+pAC
V69PHzVSalvcS99RmqR2edJLJk/G6RjIGHSieifbiZQbCevkIBdZqfbSbmg63jOhaA23oLVikVAd
rBqlGKSM1EQ+1ICUsvW6b4/JJBSmmugGJtaH5KiDPXAvZLKO9iOp2ASStFO1qWCB2Its7MsCbWcK
oOrQ+31WejSfymmxw1I109AwWiCkBHi7giY9DGUE/0Mu+S7puWZTIAzddW1ZAdC9m3ZxoVdmKUvJ
XuGl3KMllw73eSpq+64SW5fypt9UGdjVWSaBZd6XSFSxkuTqTiTZOpbvbGUXLgb0ekYE1QHejFme
vxUgCQa/EyIZM1cU6UVdB/2lMJah7ed6xjowmdZoxLaJmos9K4Pwa2z8HOR2SvVvFRFeoYGeAImC
xmwem/j7O8AfUOeIoCvTqPIOv9fBQFkTRkH0b9/PhaCFk5iCQbLoVQjipNgrWX0vAvHsZ6Mym8W/
9nQWgUZY2E5oIyDA/l5LP8hDTboKCOkAEOgm+Z10vhUahYPy9Wud5KYgixsiEO9nsd8e1Fks5ucw
7ALnBNbgb7GhYgDeqi5nQLczFwIGnWBx6knK2lzLN6O2ELRwfbI2Bidwhy0s9LJlgS50jh5l9CzF
XbHS33VrK+nc8wmkIRmjbfOarx6BSZzqrCc1IOcFZ8obM1Et0u9V8a1qPv3hA3qzcj1ubeK1wMUm
BuNIwbsFgX1eWQWY9ADedR9p4R5NuivXZE3UYhvTHHsGxtDKBComU/yN1t2VGBsma+1l8ycvr+MM
OYTIC/1G3yqAAiY20YDeVgCbCPd9JlpRp1tCgcbSvISirbh1ty4HxXgaAAehyd/eIhAGyUXa4HJk
eQlCHQ0TELVecquE/flvzgoNN6D6wu34BhlGhpLHDcGFl1MU/DSOyaUqTwHcKIHttY3C4X+Utzgw
ALJKSitBHvq5WFsjtkCnPaebLN/8rMnk1oldLWzhd+V93LWijz0EMhErUXERin/rl0CF6T8Sls6V
GAgACsxgojJ+BEMQE4wj6demAlaWsczWFOkox1OD/ZqSzs0GcqiL6t+m0RbrWFhzPImY7Z53qlHh
poSS1Su2XK+RYM0H+02DrnZr4SUqisFpkWEhEto/6+CZ1ucGJ1PzX5Hu6v7Xz6d/W4P+c63/jCZd
2TyN94YfJjibSnuTCrhb1SFsVvbttu0BuhEyQmhB/NY0gvZQ0aiwIooVlekxi9FuqGzDwPt5Lbfl
/GO/F8/6jCQKfsmmMpUEjq9oKR0Ib8Q9DR//NzmLe1DH6EKtdOxZSRQX41YXtc12GIHc9UKTmD/L
umlPr96kxW1A50urxzrsdpMn71pAKFM7vsmRwWbGpQvWmNlvirsy3wurMxSaNo4dtlAjFhFKhlE5
HaBlgCpnGVWcn9d286bDdUBDgwYMweXEaspFCW4/7kU5j8P2yXs00I0W5Z1ZGIGdRQXGUJKVd/Bb
wRUldQyQ/0focghGihV56Kf5yQB4t1iQrRbVO73qd0XCvaHJNiNHj7LWIO5co3u6qWsAmQNziQFA
jyXq5JCWTRyVeBuzsbXiUmFlFzKdKisvx5qYxRnqAwZ9AM0HNyYpLYVLG7igpiQMKz03t8WgKgTU
IlWHJws7dmU5jLroqyCDmBZ4TIAfMYm/qadw5bxu6rQKYH+iAYkJvxZS8r4W9A4EQIWvYUaYcgwY
cjYC8Uuf0hU7ddP/+0fWsuCalWpOO+BLmhzMdVL33vlOLd338WYsSyuTzmm3lti7uYdXEpcWqyzU
VAeUIgozPsMYGFONApP2K6nqm0p9JWVhr5CQyNGhOe/hdB8IF40eQnJfE3QXPPys0GvLWRgrCib3
cJpmQa1iTRhXDKstBttWnL615cyewNXFSwpBwhwApAy1uJvifCPUwkXJwouUx4+56K9Y+5uOxdXu
Le55LfeplHCI6zBbH7aJFUprmHnfc1+zUYIXS2TMdRBEcoslkYLXHfg5gBLiScVTHz74hSPpD7Hh
0joEctK50R/S5pLF0n9jLK4kLzZTKcdCyVOsLg2O4GW2i2TH47VB75tbeCVksYWp0sdqX87LS7ZK
NdhAXllZxk0zMYP1gVeASAgI/t7AnOqRFLdTZerhpcFjEhivQuANer7yHN+84Vdy5u+4unsF5WNX
FZBTSZ+AQWeB/5okzz9r0ffdIqgEArddnqvuSL4vZEjDKKUURoHqyWmg1I6ztbzE92X8LWJhEQQ9
CpREwalPstHZmK2k5jjQBo2L1FjZse/a+reoxdWW+6ARsgarEQDensWPUv3qV5ux21L/8+d9+34H
ZkloVCGyggeeLCQVaaDHqgLfpVEnK+zzLR+qF1GqLroR+yururmBgIUE/CgmD8Dj+fcZyUYyFQMZ
8PgVDTDIQ2SP0KiirDWprYlZnNNQ54KOdGtlEp0fU2Oujgz3vrRG03jzjGbceMB6zyg2i1vd6QPX
qxGrAbjPm9CIM0h61u3DMY7dpMvvid7UKwp7SySUdU4hz0gpS/jgtBCmQRoJ8gRT7NVkqw78AChP
sbiP1livvrU4Qo1E9DBhAAHpaiBuLg6rrbmcGJmGCHc0pWdHvB+YfMdB865ZNGGl1T+DRBTRz8o7
9QeN8u9I7m+5i9OT6igxRk2FUWIPxjbdT+fank6dcyeZQLBkLcjlW/xvHQSI7EFFh1v3VLsAV7dU
G1UOD7piaky0qMn33Grs/kn5+FljviFjLHdmoTIG51VbKPMXnkI3fCiedDs0DYva+IJdYfdWA6Zi
g8mXnG1DV2GduqJHt3T2+mhmW3hlTyOjAoXXgA9IK69RXrUcLKT+Jl9rqP0eafx9ErOeXYmRCrnu
/Ali8tqWyEFR7UCImGg49egUFVk5+LVFLdRp7LsYqI64b1VRsF4IMZ6+TeihG1ceils6hEZ7THGr
0NxvwK6KXAE4QNDxrI7mICiMojzSlZprFA9J8699SAIw+X9kLe5yFQxlqeiQpZOa8cbRtZchqNjk
f0xrSb3vbjhEUQMVArj730fCB5QaQ/jDlRkNp1Hc5P27TryWfqSlI+ovBtn8rAS3bCxG9mYQCzSM
oCbw990QmzJNeAlxIKaPir0f/lblNeiyW0u6krHMgIEkMRrySkBOJ43PLZBZykh7jMuXvCwOhlzs
Ai7b04AiyM9LWxO7MHy8HDqjBxeA6TeqUxPZEXnmaJj5TZTE0YPATgHZnQ9rcdSte3m92sVdCYAw
TROO1bbTaAfyV1P/jnVPmZ6DcCViWzm7ZbG91wMAXlVYYI+KpzSBHnJ4nZCe/Xkb19azMFLEx0Ru
Os3bKORuREZTlsEOoAd2JZqx2Dk/S5v/teWrcb17C1uV9iQkwghp03isawOtOGsNWres4bWEhX0a
UuK3KZpwAM/dRIAaNqDGzV6JBJMr6llNAJJE6EptZe2k5j2+ssBxShogIFEklobAknqZ6Y1uCqtv
7m0xSEegzghmj6UPqAVaFGIMF0sLL6XsSDEw6JFx/vmEbtl3oBD9R8jiPtQFOmDRQwdtrkPLF0FI
6vdHGoZm2zcrSZY1UYvLoEZNINYKRIn1JQdviB9v0EqCHhPv5yXdthT/LGlxJeo6UZH6gBxlrPAC
gyFqAPrIPVc/o/BUIZhv1gCCb19z1HmBsgJavWXnozHUEp/AvWCWXQTQPz2ZauAWiUnR/TenBVx9
CRxfGAYXZ224unlgWGkjvQprM+uIFc6sxPVF60w9Wnkhb7qZ5ErQ4iHxB7WLkhor8rvxZRD1pxao
FwArtyQx2001eJE18qT1JUuQjyuH/kMRusfWmO60njp5MR27afUF+N6LCd+XSBhWRqEWaDXL8vAY
V3SKm6hGt8YhwfRQJjasql25DgFodO7kX0Jmq5KtAOmgj1hMRdZFa+GFfNOAXn3E4naRBN2LvYyP
0E8n7WU0Q7ey4k0NeghGzGZXANrOEjfcfC/madxKYMA4tgQntak1vfx80dc+ZWGHunLqKlyI2hzb
NmdRn/xW8tHKM+JxtN8CXFRfuX43LdLVrVi42L7EAd0X41Zw46gVrzwTWbE2o7cmY2GQpDDwpzaF
jGgKrNR/CdBT0VN5xVe/aSOuVrKwRaGS1kVWQJFG3VKwTz39HEforBqZ6AGqdK9tVx6N24f1j+ou
7g2XykyONVilijwKsWb6lTXWZ155rbJ2TDdScLOi/CNrcTEM4EqpvjZrrwrYIxQp81M1vYtVbo9S
4CSpyOrivpbtim7jaWVnb8Zh11q6sFFpENB5WhwlZQxA5U4Yss/f9Igpu48QIVgOrZhDMY0BEHOm
nxa8YS1YvWmOr1R0YbyUuoojKcAXdPTBqE4RyF1+VjxFvuXX/CPhzwzWlR3mGvghUhUSRLfO7NaT
Xfgem7fKyt5UpnyMZmAXTz7gSq1ok287u8HYV/+iXN4lM3LApGb2VmK1K9qJRMPta/0fC7lM5bR1
oxjd/F1Z+cjlXdJ8aWjGSlBoGHdjdyeIIaCG3ZpjMCQBvGnHCtBfZtxsJMAnhdAEr1aR+xE3Bb3k
KkYk7bZ7LBEkxXdZYk/SR1X7G0XGq03MWtvy6i0ItjQ4jfE5Ni4JMByFjWBYQRyjt/JcFxc5vgN1
Tim+9sEhVUO3G9FvEAZMAADnzMHZ2QpgRsbYLkYvG10MDGL8NrH91Er4HtjwQmApuwmTk8hKtRtp
H7VW0psVylrAiyeVoyHIjx7S+CSCLm5IHfqUD+8pvFpQ3LQAo0kvqT6x5C6psMCJdYEMlp0jxdCx
ImzKcdN9+OOWRB+a4LWlI1EnmWcKLlxyaOqm416BHbqU8SnkTtlbVXUvSazLWdp9jSXLp0v1EqhW
OWw1HDsgN/M9R9k536g9IOZ7E+9/Cw7V5K7sHXF6w0X3AzPyKyANWqAukAYX3yW0rC0cvbrHkDcD
+DSAg/U7PbWnBp6LXRibLHE16SkKG8bh3TYnqXL60R3f6xxgO64Sb8N8I+JrChBT70ljqr9E7aHr
vKC3ssKhEjPwUaXsReAu5/WXTwBkNTKtYmCs1doHSTkIbxPotbLPVj6q0anB2LlyTAonrRx9RFOI
LUVOiI7G0RrgF0bnSYCYrdLZMC2yZssD1nRM4k1f7CtUYjSA1jJNMMfcSxNXVSyjORsUvpHTdN6k
nIGpGO2kF8CTqvExj23KD02zDUJMpJhkcmvlRekdJbCJgRHs9C2FjvnbXLB9wPkYDHnJAsihU/fo
d2YWAw6bibFdKh9gqC1Ci6vPxpbkjhqb9SsuKsAkrWC8aJlnyB5tts29EptJhCY2Fp/zwJNRXSfv
Jd/G8XsHghz10EXHQcCAMsZk7LZ2Ym0TyU4ymSTe6albhzIImrdIT7Ah9wbUk8vBCY+Vak3SPZf3
AF2C3usRowMQ2FH0AM4iC2sWvymxB7pSUNj1AP47jIPjAw5Y2efAkxpDV6avnXEcCltQXDE3TFG3
ubDBKqQJFDSbrGey7gH2pwXdfcuizuHtY0kPIuCDkwMIZivqar8mY9NLSBWj9tbZVeg0sZe0zkjc
GKX2xlIUO1EMtH8+hvnJl7Zq6wYlI9Fe8Qk8SY8mTjCZLbrjixhY46Kd4tyVk8gdyr2qeR2K+2w4
yo3bkdxqnycZk4WSxqAsbWYVhiMq96L01KBztVRMzFXnhHW6rRLZVtAEmThG4zZZBBxeRxgvvLF4
4OX1F+e/tLa1jHhiASDzNGsKnbG2h/o4Zi+5xJlkHP3GTdSRRVIPN8dOyW+pPTfjBY27LX2lg50i
9YkJ59KVyrllnKAt+anPGPqfZWDu83Pqm0G9bbiFvHDGXwpE2HXJ4swNkGlSAUFrFheq2aied6FZ
JYfZNGXINJhBtw+irfQudbnJR1tUHZHsJGGDPxPfVIgtP2JvwsnxX/Ah9Waod36/KdVLhxGGZ4TW
qIHibhmmcDcNLHz1P3hhgrmkk/e0dg3x4MeeBi44H8dlFZVH8ke4rGG/IaINi6YmJ1H4bPwn3t2H
+kuDRj5OD2VjGRv5DswLQmnRyZJUu0121Ysfn9DqrQegj7cbYo5wkUtYDb3D9LnwqVS7QfktBYol
AstJYPyAJmbBeKiGr8DY59IRvLaFvwMvUB1YY+zhdKWMDeIWxjboNgq31HHfAYsagBDZhsTHNtr1
0WOB3CNBEZbV1BroY5ncqcE2B5b16BjiFiY8b45hetcCVZ84o7wppzc/PgSZDUBaEDGH45YnXqyg
JXJg1eCGYMyMNlG+V0av+irPsx17F/mdKj0kpwR3TGTzGIyygfmRe/Qz2359b5RuCI6AFAZjahGF
pYep6mGX9qQ9B/2jOHyhY6CtdhppmVw5deWbff2lKc9Ba9WqGWDbDTvcNluZfgqN0yj3ZfQiTXdp
4PVfger6cckK5V0Zz5qCej3aR1qLIN0U8G0pobHZzrYVccP7FOhcT0bk1q8A9wxT4MdmgTkKe3CT
hbYaHsukZrq4S6L02IaOEGyF8RmcQuV0mMoHbfRCYaPk+6LfVtK+i34ReQvrnfFdzFkte2J3rhWP
D/uJbmvM1g2PUfxbgi1S93rlCRw2/x4vLUHKozvoiI0actKMx1L4yomrAR81FX/pilde4JINuun7
JepYzwqmiLLwvWj1TX+SuZfhV3aog72QzIa1wOvsnwZY3KS3FfKrU6xM2aqCk/teSZwC5Dux1cf3
YWuVrSO/IRtSEFZMHg4qgduj45KD2IhJskPH5zjfD0hhhNExIZtS+jUfX3IA60yFHnu0Lcd2ho5q
TXfQ6g/sTgEodsmh6O/G5jxGJ67lTBS3hcxIttE7zQSq56iiz92MB2ChHcsaj7f6Hke/oa0RKGpl
q3szNLsCg9ecgUXF25RiG39TRUeQPiiVvs3JfStO29RwG3S/Z33qFYQ73VyeinRWcDLnrXZNdgGl
HQtH327qAjDvG13NgGCNmK9snMwvHWEKHFHumSLatAEb/CDaY/Fb14FYb1JiS7ups8K5Q/6xoC6/
aGc1t2rZSt+ABNI+gnUhBLD94AboMBDxmM/l+f6XQO023mX+Z9wyhWwSAafPFMmO+q1avmkfBnd0
PILRLu9d+FCql2ueBl600Yp7rxddyfhS0p1Y2FqBw9pgRtgXzIBsOh/vMMBBraI9d2jYv2ukfT95
uWh1ySEgDICDNLCmHh/lCTBnk9WD+l32gDbKH6bmBY87akww6MBS7eFsUgGImKWLmMStOgyxwuFu
+8rJ9EPbaAAl/CzBXjyif3tST2MCTXwaDM+IzzyjcNNOoyJ4ZDCFHI6RvMVABCvoF9We+8nSUlcX
AA1zHo1jNif28EokdGJ+81VX9/Fgpa3BIlFhRn+XCqE5F35TemkA8ZFFT1w4hSPYNXAgQnaKSiQF
oTfFPCmR7XthKysTDtA00gtA29XoLYQWitSt21f0pXFQfimjcO5LYiaQ4NczqdWG1nYtvlH4CoLh
CuJrLexTAHpU4HNW5cdc+vRV32oU16elJzcpE3VEAxiQ6W0jCE0Vmx53O4o7XMNJFsHWXZGMGcFr
0qJAXr8BpxtkcMdcq5EHxmTDRVVVTAXj7glPpfCYwm/m1YeuVNYkI0sc34lo/6LNvSTDVzXwD6qf
MR0cPp0qA3ym4V1EgLptREzqnzLhMxsPMr3E2m+wnmAsIwASzUshnv22tHE2cr+vgNfhw8dBOgvq
L4KUbnRI8AwTPyGs0Kp7H6ekFqFDmt8JFFfmbkOmrZSKdh15eqg+ivJTCJRhrjhScqgNKwHRpPwo
ZXdp4xptw4L+IUYLXtNsVMVTxoaBzAjQzQgI8SL0+mPdvFb1oeW/WpSBDA3b8JBmTsY7t2oGRxOd
SffU/jHvYhYBJ68RzJKe09Cdasr0HAHMjnAAf4xmUgV2bghmZ3RW79/nYG8XtJewf6Kgrcj3zYTb
DKj5Xrzj5WMHiko1aS1lehkmh+ToyMHg3iCf/ICbgk+wZjieBW5z6indYy0GrMQ/kE2FG4AEtbkI
9dGPn8YihceLMllWwVWZBFsbNNvonySgk9AitQu4LL6fYlhDNIVKhzv3e5h+F9V9598XhVPILzl5
LmEK5exFSt/Qwuh1Um3p+ak0hPkNilsEUGIDRQWow/jY+ycuPSZI+2ihVzS+jQZYTB0ViGNgvslz
nn2M8mfdnkj8NAzE9LPUJYFZY0yfRLso+0gwdzRRAp9zJ8cuejV0YHmWtga8Fj7AD8tMtfzwDePQ
Gi+JsB2gMaMIbAHltcJwYxxffE2F43KOprPewr3tThJA9KMK+S56ptIDnNgws4evCAEWsFI0s0Od
gT5N/jnBg5M+R9GDMdg+RQjq+BLT61fNQJpC/DQAXCPpLxwBl0+3Ru1O1IInAtBmMbD73GmlffqU
O4PuGZhawm7I2WsB0yGSMwlFaxh+k3gfjWeFn8vA7mQP8K4MJOtQyaDyQjiTxKrkbT6wfnA6Dz6S
n+/TbMOj32J45t2dniOtmOSW0nyg3sVm6gQnQm9J4cj9lnReImDQaOdTZpQbVbBn435G+VXDZ4Is
dHTm+Ah8ZsUBmMxqfgbut6jv+wDgS8SVm0OO9EQCtd2UsVtPeCDS5tikFp+OkWLGCA5HrweajIyX
komvTehEgtNHrgAOpFI1MyR3+uxF1R4KFOBDZ6BPRLD00KkNWzYOcgznCCGNp4gmHb1I+owwaCvK
TobHOYKixATFsnwXwUdp4m2LHmPyKwu29QTKhd2UnwWAkacuJyAFORHRMUornUwO/+BBc2qR0blI
y0roGJ7W1lNDFHisNPaa6EFUbO0R7r6OEAEKGR9UZTOMHuJqmm9Boon/L7z3gjMChSj74tFDlLmh
vlcl5OjvEAdm/a6JTT214Abmb/ELaR9I8Kv8nVDMCavvOt0OAiD6j3gGU9+h8HGDoUXDbW6K6HQ0
DMGK/dfSQIyEQwsFfLX8S8EnJ3wEvwrMDxxWLSqsNj9Lvd3izpbZmWqeEhArkO8MxFoS5sbgE0RC
53LRLFVQKX8YiGcCxQtVjP1XjVli8pHLG4H8Lnx4xMTF+9UQVNEwE1iNDoBpwW7XY7L0q2tCSyYY
dQCh2fgUqxMgtk4zzS9NTgasXlfaEjQhhkJiXI5kr1wDeu+hK3UW0TuhAhsFnEmjsXVx6wuD28IP
6RDgBEB6KoKLkSE+ROjTB5ZmWF18x4WzhBmmwR/sCkN4ZXMWBDPXqSWhJ4MepAAFU+2zysWdHz40
4z6UK0+jewWl8LD0hh58nZPCUn8GA0AI1xisgwrqueJSI0QATlmYoPUDo4GJhJarCb3FMLOZ7FXt
rtA8znX4QBxEpu8BfxT9XzwvnDjZZe1maC8tla2R/B7pXREaLOVuTTZxBNbb8F5tX9EeZFUaXLpX
ceAYdwzhXdzVcNQi+AK8ZBhzA9ndbvQ9I3GovJtJzXv/oW9+Kb6ltb+GEBfwtx59SDkIZTq38ZGq
CBD/aBtg/QsxNfVqF0eD1QHQzqj3Y7EvI5lNcCbzFxTvbSF+KjPE1OA80iZLGTnwYb440jYwjV3l
VRoITJJ9r9tRcTdmnPmpxBqh9BqCHJcBa1M5HHmVVp5YFh8NGKVSeWnkBnknNOoU94ixg/aUazHj
0baGBgURKuelhylOvGWUIQyWeHUP9p0Zdq+NJVvoEWJOMNG9zfMWxuXUpU+B+NpKgin5AVMCGTDo
mJVWI1sxbLF/R+sQuAZCL5gO0vi7nvYl1SxxPHY1cUv11IrbKRw2hVi4Qv6VBLrbK/+PtPPocd3M
0vAvIsActmJSDqVSpQ2hSsw589fPI2962m30xWBWxoXtK4n8wjlvOt0qVTuv1ndquBn7+4iisbHc
smqcoNFXUngnsfBSVArK3o9m2moJUwukc6rTqlFqMF/yIpOiSZsvP8rTuFj1FEOx6SIsY4L2Tqn3
udS7kv5pKpc5+JaFoxp/TQGG17Cjm3DU4MNML4a4TqRtW9Bot8ZKnH1K+TY/5MyuWYJnjG4sPIYx
LaR8Z285p5PWOJK8E7mtxp6RPmyEyQKm9EYy8LtH4bepC7dWuVWlnRJ0ToQJdNLcWb4a41tDn5GO
siObz0F2l7NTXH4JAaXo6DfTuxJITl9uKi7HZHDm8iuBRywEyWmS85xtBSAzM3VMrV9JDGSbPtAk
rGhS9XItLLuqcxO9dubuNtce3lRbYGBozdVgUuwYymvRmHZLVaYFqqPVbwLoIvFQcTc/zwzmoa+Y
tH1jXAjUtYOxtnXpUtB+5c0LM37d2gxttZ3dImS6DxrXjO8xWC+ycWyiH0L8Vpm0ldmRQzsA+ZAy
OK3YcI+UO6TYYuZM814W9sUUrMYqdmZYvSbnyqczUsLAKeuDNj0PoujM89eShOyUQyytoxgcip5+
rDZJ8zEPr5a+b5KNTuMi/7bJhWreaFu0iu7Sr9vZH+u3ImD7RSuLGknA6JFWqp9CygWAdl0AXiqL
KzPlQNMoiQQnVknTVjTerG4n6R6QAvpOtbP6g+7XCF80Udla2T3JkMtPmNoZG5SP32KcOnQzVrnR
smltQlqrTe3ryS5MN1YffXXSr26WR2t4aViUJmPz+tTVjdExxbUoADGPYIzHCAxXBW+agJjbmlUy
rkKNhMjypETvLakeZuQnom5HIEZKYLoFs2s06abVkjM8Dn7rmOX3WaIxGJ9TptgE4MOJnq7k7rN6
QHXaMa9GX1Zfg/4VBaeb8UE666XN3DF/0rFfz8O1zXVfpJlOu7dgAB0Bap0CL4jVFVlW9iBtBmZk
abg4JOBErQhOyQJkp4H+RfzdjxKhVJxS7vdk7l818TqEwL4t7930FEAPk1rNbKkFABSj5IC/25as
XQpFqzflqoj9ydpJ47yuFQmb1pO1vGniiTI3q14aEHsRKF3LuIWE1wi7mFp/W8DfRievRD3y9AJ3
JO8tEVeKuW6TZT3KqYfji9vDrcS7JJd2Js9OTEOiTeImIQihX17jQL4qJjBtX7lloLqtumwkOhK9
/LYmuCFl3gpcA71W/ohN9hTXeyFZeGfPRlC6Y2U5Kb1G2a7F8JhYR2HQcJwKthgwDy93ZH1vmdeO
vin56oZLUSaHmIu/Al5K+BoVyGA7fbUVte/ZjE99W30rICZKAmK4+DX3QzEcI11xS3ZGAnrUVlAV
qhtP9ClW4nYc1cVC0iBHM+9H/EV5tJ85kPMqdoX2rbfaZ4sZPn09gv8bqxqovFb8PC83Le5itdxr
j3s32UXFWW1ubRW6ojCtYuBRbQaXKZ2cawcEotQyb5gqx0Q50/eyr/E60oTGY9wImWLHClhdZTqM
EJdrEzn/aR7mlSSc1OA71tFFwSOI55HxRXE22UZd2UXjjkCjD2G5MgGJtPNmflw9gk7FAm4qJqug
NN18FFyZ3dQDy4Xh4EXcL5xCZvnVoijLWQyj9W3lbwTrjFZBCgQ80hE6IoVs6ku3bpnfNX2Jkl+F
plcnkGFP0bhQu99rKrluuRhEVA4AOnLxXipMCjPMQzVdS16vtY2gYY0WiTW6gvYSQYYoJD5FxeTr
3VHmSMvYDXU0OCUg7BxcF8PXR8mLO1scXifyW6mFw+ZaW6afVWch3cmT4Bpd4msC//pXL5+NygsV
dh6zdxrTEdAraOVeIO0ryp8YPQqbz6vkFCFSry+JaFbtJgQai1bZ8tSbP0b9Esa0zKGwrhmjFs4f
iXScUoX1REI32M+Srpksehj6u8lBXIAmqNk2ayY4o8PIPaRV9XaIn6Sq5HY5awLzaLqnJivsCJIm
Bnot5H0FVCBRHj+108eUb+LZGSLd1cmkGCNaHt2OrZMlQGwk9zjPoSuoKQPrEicveraJE9lR9GdL
uggcw9Xkdjlfnp+TpeeUHlEer5VGF/krWtWqZ+sK3VnEJDepmyA465BdXTyBu98G4ckq8FxVt0Wz
nNF0cITZEx1WIh5RqFDoPHcPYknzJ0H2K75g/z6NuyJ6H/lF1m8ibdosZfr8odKOSedSN9kRBWZ6
SNo33bwMFHWI9mkm3kvm0oeU2SBQY3zJmt62xMYPOKGk5Vg8qjLZG8fBlvvAwa9MfuBkp3lFkt9z
pN7ZSWHD7YKJNZTWMEM652kr1Y+ZP6u+PsQQZNLipv2ZAZpg8C0snkT1MhDD4WSSQQZFDT+WOXI1
2/l0SCN+p0YBgz4OfI9dK8VuVhCwYXqLPLih8jwmEnWbL8LaZcIVpwPs1JtsgIow/C/UHdRb3GEU
tfUtFg9l9UoHNggfBmWS0DxNA7f1gyus3bT2ZOWtqy+WdM+sWw/PEQ23vMxXXJB5PbkqQyGl5TWb
C68APGn7d/MxNZLHAp6vja9V8iyBUcXBIWUpoCtVh9Qpkw/RAFOkdVtyIsSWTZoezexniSVHISo/
qj9i66ABbrfRWZyeuuUwA41Xcb5pOUbN9AoBZMonDY8rDI9hbKrs00RmZ0C0hijQTxGvRz6GgmOp
pz7eW5IXmoVdPEpQwSulcJUOa5rbpDgnXNnhAsj6WqnZakQBRjZuxtzx0Vo2XQusrp5KrrpS+GXw
+yGPtnryKtYfOnB2HG1oNBicuTHNTaHLmzEsXEG3vEn6ldGTi++l8JR2P2Lws9TZKoe/LCPaEHpc
0lD3Wcm1kRof4M9luQl1rkOQl3QIiC5cW8V9pG7R2BKVkdqk3ayK2bJl6XdMe6ASTsnhVVB09s6X
qTpBn5ACeEoSwN7XkZj6Wt4qNMALniP+ECz4P1MAX7L6q2excLNmh1q6FNirP/KwzaBjGJXAUnOJ
wCYX+DVUwCBov+X2V+axyYwE1SiXagi9cw9WMYl3hQFPotI6Sy95hqzZoyYdjLvGPgpjGOOgtDXL
08tLLpyj0dMYi6pJ+0ZhcKFCXo0KuquOdjm+9N14oGZnNEw07WJYQxlQk2/6YNXAQ9X5TZhlr6M0
7AsvRVhmPbXWThbciZ6GQmnkycUacUkAlqLyNKqb9q8CxOkfuHz1rXebJv1s5s9a8yF6hvoy1KOb
mJtGOeqyLZV7qMNo6B3RUjfIYTDlKitdqx0pepX5fzVm+Ai1hxeSveNayUkXvCTvKHXZgaEfy/ci
eArLJxE3Y4686VDSj+GNsbOFK682QBpP87KLk3M33HSELtrkWf02Ko8K7YuVrUyGYg0gFU9Vx+G0
72plXeRQYC5TD9yFIct68yOF76MK3RKtlVbe6+Czcfg5APIBXRnjTpNehZFq5hl4RW984nTsJdko
+bLXA9mfo53Uv1fZtdb3tXYbKD+k/jup1032G8GzYA9WDJKZm3kzjpOLOu1Ejr2rUqWVmuFUyk4Z
t+34OsRgX+pHl2/1AAB0AaTs361hFzIeroWhFai3GRdYaR9WcMwteVO2TPnkkBTl4ccEvc3SxSky
rzZcaLjQdLXeWEcDqcgtzS99RWW6S+mq8Uk1gYA7V2HHa64QP+uNtBKUrUTXMnEA0dSmVO+DddQf
wAClxVJ5UMxgfgrQaWbyUMNtArmzUEsYjEcsw3E1U8U31uBnBCmZkWvy3cwHNmhCKH7T7eePA7n5
NFqGP4aeAEzDEZip66rt4AbGVQCIUoh+xlEAClJYv8VyYhZ8gW97kdzUOIhKtEoM15Qoti9auw86
JGmhnYTrGaxEaEY7V767DCkEagAm7FbJ1gJcESBXxvkkgxUVsMmNjibhdex+RzQ8WCjSyon4xyC9
VMHkCVbtZ4s/4QKuq/sIwSZ6bW+LxY3Z6o9HoF/SgTr7FJrvQ3Wc+kMr+30WUdSgOjX9ECVBi6mA
zVU1m2GsoIJPj+0WUH1IO0vedpbmBNOVRE5bmhwp3gN4e1RRkuZIgObVnGxVnDLmVeJ7l+O9DsaV
1ftl9G4Uu346T6nmdSRexwNAtXWPhTfLQhBpTVRZrCc7tY6NVVEe7mrlKEj7Begwiw8t3y+Rv/vU
D0DeJHemswb0M8x5pd0NqhUws9i6h3DdlumltH0VnT2AOOxasHAMK8cyvGuD3dZvXbvTZKeibozT
1GHM30rRmS44TZSx3UuqHx99LgKSLClWIWxZonwvWFaMtRj74FeS6fVdy1L3Cskb6GpRR0jVdoHd
yPvC1tN1Jd0YzkCee7gLNcFRNU+Q7gHFWddeR0A0k2jxOvfUwYVCL8XBlpTRmQEHxPxJLXeScora
Q/EIfAeMwXuySXlDlvKbafcBXAZMJoJXII6CYnBpEpZl54bjLYfKrEHAoHyQy9SQWH9FuTMImrKh
U2bbNAwqjWQbL68KEBPxtwlgG1l/e66CMj5ZgYv6I4i/mv6lSo9Csum4zFXlLZncJY6Ji/Tj4dei
Damkz5jKreHMNUIBqPSTM0oAsOymV/HRAAgSYWHIWRly2QkHHcQ2pLyjVuExeI3yYmj7cWYhKKsw
eRRYLXnAk858MGlDsNFO0t0pFh2Z+e2dzv6Va/txw5gRZFvlNU3khqyYIdw38DRm4vZL4IX4AQw2
jGXU4F4aJbB1K4NbLQM4wb4rVUP5b65l8UdHYt1nPF5TttUB+m1rxQShIiPPm526tJti2jXmy5x+
1LXl1JY/E/CcRSr4QnBagrXUPSCv3i3UnUbTEyvZDX96LTL9lSuw2Dao0nmtTmBeDeErtq5VDJBs
Qf1O1yQnWB0se6D5Z+5xSNp/BreZU9D1L2lo+fHy1le7noZfj96iah3k+7n8zLhWyqB1tOFRvHF4
N4k7hF8m9XEcCLu6WjBAwlkv7yNG9qY9yGXGpnlMdRecgt7gIStvdDel+gzzdczNHFmfBkhNlpdA
9K+VVLkF8KvevhR5TQW3nmXRTdFqLC3suOCO8lUtTskDW+sZfbF4S8tjFmwh28vxw4KJ3k0LbO1x
RExQ6PVqFJpTWXqp8Cozd6xYsnUZ33TzF44aCglBG4hPXX3Ayoh5cGun14jrNWEYeUAtZCK2iClz
y/jrL/hfAwzHOV8eczb7WEAk/iwikhQNyda9TbTyPITdsapxaWvLrm/aI9NBpJU6sL3jFh1fulD2
l82pMhJalHmiWE3CDoCyYJpx0ckMWIU/D8Zkm03yB/M4YeooyTV1eZsDCYRhelH7bzlkxjiN/kOS
lDEVwqL3HptLo55DUbKraXZ1cR8K2r1nRYij6IZlsY3M3JOKdE11u4BlGFbpxpA6lXk3hwti6FMV
vDBBaZOQkIpAMS9O0vKgnn1BSxkV5+u911i7gbKTZrYvOVQ2ba17RSLA1C4SFRWklnoY06sGTub3
ij8pBzX3E5mufmDNyJSAlFAvwJATW6Hrf7ThpgbrZnKmxhVSV8q2JVo74RYO52WSjwP6T5YrHWld
a2s5upexl4cyEOW200dORMEfh7NJc9JF+86A3JcEN+SPkyavph4W1jw35VFWa6aWN4yTwEwj3phb
bbeS6DTtTqE7SyqTbCWAq3QSV5PUugoWXgVXSpG8NTR9+pC6RtnZQvo7iwqdwLXghBnET4ni3xT2
erlfuht0+oMQVdnPk8kOexk56Qrdn6WfKvqC4yLeAaBJY6j9uhrGPSqYiGu8tgvaxbi5zsleC0Ht
xCeGvK8S1hTyUln40gavouWS62uVvJVs87lH9EP/Wq1EDRkiJaGu1x6vfFULHyHotx4i9zMYoD6e
C244jtKuolY55pqw6dHqkABmz3A8i+hb6WcqzY5iZm4PmJ/SInKtYfs3a3sMZYpTqknZnfWs2SSG
cU8jCIWCtDI/DNAM6Xqau0O30JfQK66ZrE51NM4QC3UFZVHJXwQb6ojKgmmNw+ixSqb4y5hYg4bV
pl9ZWbSrmjRDpyw4UMYgARXSlPaXuYjJ+9KO2ra3rGSvsyeeh9zs10OVRttmpI4TeG1IopLmqY8y
6EAzB2Lv+VKDYRV7I23FJ2PqJ59cWWQ0QyqBzo/rqL+FsXQVWFWNQhTr4uWcHSUCjZGMaDIsfWX+
6KZnKuKVBeKbq6k/ax9Kds1CpJmSSvDcbk5eVAbuzGbihKMAaPxZDzdZLr2qbVwG2RecrOmW0L3R
04GBF1mvN4UlLheQuoRBMUO9D2fT3BqMSOUIGHIOazN3RLNNVmlGiErWCKmnSonAwupFEkiGb6lL
iM4kBdIPtK479CGEtzVk6DeyKeH25VQxUmvaTn3EPGejpq7g9LRegkReNaD7Ype7ETx6o6b7ZhbQ
YVa9L0FrkCi8ymuJPM1wOJSsUdyJZy0h9cc6hIrgziO8jokqUpIEkn+J4jeSi5k8sVgP6YNbSAaP
cQVbQuXcQM0aO8LllzfQxp1C/90QA7U2gqpGS29+ReVrX0i2mJ/GRPCkmMUaX/KM2g9pR6tE15hC
Su3esugF6ceqHFqaphdjHFZReB7my0jzb+W/UxCzySqiNc9EjPPrB6co9xZttaYeZ/Vc9m8ZILIY
7hp1kyGxXQiFG8QCFVi7krmBhCp0Skq1sbxHzYswL4gINxZd3rJry7uekPoicnvn8V62cqdN3oji
MyUF0RL6V2SSEWIHXtdqmOZdqqHiBcsorM6LGvaDqbxko4XshWww5UNRt81jlOehh2xOzV98PqsW
NNxg3Y3pra9Y/N2lnEVfQNo4LU/B4rW6tVJZeYb01NM9N/pXbf122ffCKTqTQaoWR1mr/Dx4YMHK
pjEtp2P8kFFMthkSUkMVKReHNBls/KSeZFJmNM+Z9Wv0xNT1ATLkcpUSs1wWF3RBTjG5ElLPBwlk
SANXdbrNRoEa85F2qjkcXJ7cjF9BGfpGWriEM9tGqMEJjMyYPxvqXposZEb1SiSY0eDKS7NLhqAl
LOlgVdDyRy3K05cYqpzqo80YaHsGV6jit0ezQHLaJsxeLfMXztFSrkIsuC18aEsz1C27Jl2OKpL0
miY6eiRrP0nQOON0HlrRH1EC4MlkJtOHyOsnb3k/dSr6dwCTh5u9VTwZOYYWy5sYHWYDUDpUOgOq
YPoNBR1E7gd4mXOt9Zbku5djJ+lqlPUq29R8KmtUSzqIba265tACbKSgKLxPGX63PUT6tG7hZKwY
pAsFbD0ljra4YsFkpPSVaXwUvJVTy58REpA5WPyGKjxTJoD/xJ5ZcZllbqaMzikhoyIT1tYybBVA
J6meVwVvrRk4MsGsY6u8wYhDocwdzW1+Drr+FsXwz9TFOVgQg1O3xjLbHR2o2n+gtoKK6dC/BW4i
cNnO4VUy+62C3LaOjXXdZk9Ll3iR9hyhG6eVKrp5vczzTxXrtKKpddPGeGPolNAtJCkHBln2dYZ1
IWblEgAtTm+tZOzISTqkXXfE1ooXHHtA/TbvuCtAlcZ+2VaHrNin2mGUkELQP59yJk1z7IBvULaa
xaZXMfLwrixEmiF/B5Wfxy7AtM5bXzV07IHS2yPkQlF9zFDq8Yg0l3ZYnw+l9N4Zd50J9t2cQMbh
aV7HFCZVfDPZDFHnosHTZ648H7VdgQ8iAyOKh9d616IrId8rv3Phw2inPzWVtKgmq0Rwl+iZAcIk
cl2n9K0V+LLgrQiCs5GqibUXr63sgfTmaJ8V19C1LShFXNxajpURzddkvVdNuo0GMHBOnYD9ZYmF
E9TwHlQE2YycZkO8PgWrEOwLcZHdUStqvA48+SjBZFI+XnIoltQYpH2sJj15F9UaKIy0iqxCrg2S
gMkP6VnAHZ4u/jKOyG4jLzG/ZBGCYAmUs2Q1nhAZol+kMiPpQsVPo8DVOB/Lvj5J5BonXQn+aODI
6J+jMbmX3If1oDkNeLdpIohKFo7QtmISltDcmEfBXIoYaYtqAaw2uk/ml+JKA0SmcVBl/cTlEzQ7
8p7CxdplKdm+Y+eqagFqY9rWR646hngap9aJ5U9uOsSXpTcFbwyspASglbslIv1ELHmwK/687/Pf
TjKeJxmZ/ZaZcuPD+TD9VDmw9V/YZL1We6rlAoDqVrY0gdr3INkm1E0KKcdxP3IND6tubn5EqPLH
FZYjX6aPn/MfLAmLyRj4S6Otx/o4qHCiEENGweyfUUHp8+hmg30VGp4ycfY8IP5gT9XAb+ohFhVl
myWOzCMxTwH8PSOu0YQZ+0VsbglnUlTRPgivrMAGEWZx6gw0HuZKHXf1pSZl+cGhjayIxpkSW53B
rVCmoU6rF9OZf7XvloZK1X4WQMzsAIiqlAP87FccIksEVNCrXYY+l31hwYvhhujsqDmJFrq8JzU+
B7Id6SvWc9Ztk/5gyE+R8SEK36W4A0lesg18HH1NKiNjWk+xDUWn0s9pZ6PbVsOuUCSvgClJ9TWp
1VQxUrHVfhoBg9Ke0wgvEWcHSd7WdGyjH1095NprRjazoO0QhNfWTaXlLnDQFJ0jGBsFwc0cvczh
Vu7dsDcRlivOlCEV+Si7dD3NKacmxGjzrUVvSXNTh8lNSsVH3ZYIT6EBPKgHtqoc0gp968NQooel
q+VvgTWtF2HXVetsfpr6I0b2tPETBe/DJQnMTTRyfpiBo1bjTp97T58ZymA8blYmJ763nBUFbBL+
SMwcK/Gn/W1woTCfBIIhwoXiGMg1JiTNa60Fs7WtwG5qW+Gq26NuDbN1Bz+crxMmItTnyHoJw/c6
9x/j7tE1mJFXoflUK7/ievprGv02YFIDnhPcwNvUfM9hurULiEuWu5axroSLoXx0NcYB4JEJ+Yxm
XJQO08lxkN7VoeZ1n0iSgd70p+w6EFteR5SY+7LNndB81lnYUvKhxEdVZRrjtlXPlvamiqgM9rK5
Zq+qwfts2PMu4hsqxhsuaz483WmEhYDvVNKM0ubTsBAySF60HEKp47h/oJ2B5S8RxEUa2ZF2FVUU
45tZQ4e10ZCilrsgeY5VTyalERvYEC5uAGLVHUbLsdo9rReLClQ4lrqNMFYeQuIK3YX1I4mAbWNB
A+HHY/eliOjQlb2S2aTV58KrAlne6ztTvEQysyUppl6I1aRJ2Ml0hcl5ygJfF12TkjqlEVM4tJN8
qwVrvSaPE7HVsSk9+eG8BhJEV4fAQTkwKYuiDBtN74l0OuH2IUxt4fBOBmW7hMQD5DRaKaTfVobl
jQF4HCeugzmhOSrFvRG8tP4xqudQfdO5ZPDA0inpmOW0nYSOCpXyg2DOMjiFrwhnUuAOyC0HL5xd
bQDGzHczKBhdf3Of+V91PjVJPwf5iPiKqhHNBxXucp6Z/pNqe9NAnwAepHHQVZPfTXzknMOrS4dG
Whc0e0kzfgc9ENawy9EKBh9DCOy1t9StXKzNYoUYY0LlL63655KKlsS65FELCz4940PPreifVTAj
r30vq3PIOBm5OAOjNv3F6i/DiCfiEgw0ansjO0vhT3GHS2ol2omjXPPsAeLcejwk7ObsKEqeUBPW
T+uwgveFZ6Ic6dD9KRsZQWo/XpElIvVF5o//4bObN0n71CnlSg8OsfrCfwLMA0VinaL6O5kJIO5p
pom9swyv0T7ixIDN+sZmY3ABNAsOOZStJLvb7fgtwIKGCun+ws5g/tnktwatHZtdfw+Rp4Le2WF6
oMquEJAF5rGoNaQjyQqPiPIb6bZ0BczHcEG2ZOKk2Y9CxlEDfHDoxFtf7KXuKHTfshjRFgfkDYZI
D3G2+Kb5Eg/raMSVBscp1mtIbWwPBoqXCI/AhqtQ6F80xQeKwxHYLOtwm9dfpUWxoBq72gKoy30a
1iK7BnJ+MGZ5lyNMjAX+RgTCbY5cUsA2WrmxqLutjKcyk6STOKERVjR/yal9MasBXEPwHttMvubG
e2reYtos3CJ2O6vgMrWn1xeBeeUlM3BtKmRP6ozrYD7WPDCngYNRynHbaRRbhrQdy84Ji5eu2j8G
RLHwFjJuFW4EI7aOowVIfKFctI5avTa/Q1a/Ytz5CYvT0DUs3zPFxnxmzAnaDbFBUGThJ1j1Zwko
EsQ9WMufFWre3+lUlfcW4BJtQ/I9xL4m/TzIEzNhCgwVYbDchWeubZ0D/btW7o8OrJ6+sA3ylbTE
6WdnZmhQdMtfo9v0olA4HyWQLkdPOmca7MzaCMWK32WInvJ4IQOq4/iVx9DOEEMrOVpj6VGVVw6i
zPJT1cl/mpwhm8ib5Y0l+l3lBs3e6GEHqfCJ3rrFFOWHx1WiXPiXSeSVN+1coJQokSy/YgCM1euM
NIC2s/9lsxX9jlrfCK+5vu0KZKbSzYrO6fDScTuH0saULnWyHXvPDJ90bY8/U2Yg3D1kiyF2LUC7
oq+SvByuKQFH8jYIPODjunGr6qdFsFNuB9CnkOverkoejjuMh7JxY5oSFVssZp10o9EWo+ornI5j
YOpHvMMpvtgW+bcfopJ8yMV+ODen+s1KL9FzfMMcC5qihSusTd2qfxreEIOKdnaW052Ex3UM3CpC
PsW93uwpEBnfID3cQxak9Ao3m3EV3+pd9VVjPZlOYU6L2+5K3l4WblR6aw7kmgONgvhpRlP1am3F
j27PEf8wQpkr8zSd6Cate8+MkGv42U3Tc4psq7HgEIXvtvoKcGEVyU0l05aGtBKRZHxUV7V3MYs2
MApoA4kWPMa38kUHDPJik35rBbGCjbn8laFUQNcQT62RcbfTEe1Bg3LyV94HvCw/4qnOSJwI/ecd
Od2eU11xjJi//Y16U2/oFT01wVeK3Bk9o92rBLODcYs7GoBCP9Nit8kmQ/iBo/dj+lgEcvRWhTsq
mDzsbnaACaIJM+UWHCLBV7V/GPDOMzpjHdPWqr0Y0iq9TsE6PGI2LLDTrBkMMFOgnxUUYi2GUReE
kETDYJ0JvhDzNLFp2Olb9buImyFaLyi6sM7H9giAUInrVtglQr9WavDm8hiML10vnyLlUNefmXA2
k/5dbG81g+3GfDd0pl9IcCTmRjRqiXPSxJiJFYr13I1uhYd1QFH/p6k4f8Xv/UfgkfQvA/4jOOB/
BQOoAOVKKlI1yYf4CWP3R+KckTk6X+Rz+PKp3MTO67gzNrMXgeD8IQDgr+it//bpf8vnyKO2tIZH
9ILpf/ac/uvoCj2+XFBZvS+u6SYXjHHG3jgFRzp7LH1/+AL/GMZkSbrKyB5F1ZW/fT64jqWqIZ4A
uStVpvIJp1YjJr3sH1J8VdhFlv5g0YfyD3kM//y5RCKaj0Eoivm3NI/MTHJdN3MqmYoNkut0YGmE
O7FRQPpDHV9Y0mcyqpP1f8+B+MdEI+tfn/u3TI9wSVp1Cvncscn3D3F+xA4O77L+//2Bfwv0CGZx
6lKqLkY6aUdZqbZWU//MEAZoVfx+sa5aqfzhXf7Tb9NETXlMozBNkkH/fSULWWppk5qg6h13yxzh
bHBzWskePP3//hA10TRlXSWyRDX+9kFdNY6lNPFBakWXn9MPVuhFE6whfwhY+6dVohGMxxwzU0c2
+/fVqQZoZWoeojDg1csOk4DrnM7GUL0YwGz602Sef0qy0UhqUghBViUGzv77E5x6pYmklk46BJHU
A8sLEwzx1viHn/WPH6PoClNmGS9MXuy/f0w4aNaYBkAbkrVJUWAUNVLwP+3sP33I31J5ispQGK/M
h8wBBunE1EwUYCyFLECK89/Xw39+FGpuQ6foZVKppZh/Ww9DW5RoBA1A0ahdm5OSrpg65AIy/ymb
8T9jYvgg0F8SbyXV0oy/PTimeQXS9JhVqojFRtXibVhqf/gt/xn6w4wITiQCkJHfsZv+/d0YVj+p
XUE8g6gROVL3Fao5osI8aVLeE6SqUf32f394//sD//aegk5VtanmA+sYArjvbxq4lKL+D2nn1dy2
EmzrX4Qq5PDKTJFUliz7BWXLNnLO+PX3g0/ds0kQhyjvbXuHkm0t9kxPz0xP91rpt9swU0MHv7eo
6vBwQdY5Ytixa6UU+4q8eKoH28jUNyoP3bchptyAwifVlE3DQoBnBGEZQhyjvsVdgXtHrK9jShtk
9fttkD+yDJc7piaydGSmRtFMXRo5G7lBPwwLWCTdvbUrP+QTaR3ylR/NfUDX7UL+hFFj09/ri7f4
pD90j93D13zZ7awd5YULyBjWtz/P1Liefxz50l/MFv3cPuHjeOR65SJZKPGP2wgTJ5RLi0cu6SWR
ItslEMpGu7dPyVZ8LFfGzriP7qqvwqom482y3tZYGR3jdWnP7JlTS+LcxJGHNmLouIUIviD9DMOj
67/mub6SuazSQ3bbVklkuK5n1xQNWM6VYYYvh9MPkfIpmpqycEX8EKiuDrjZR72ykyVzH0b6zs2g
MKtrfSc1ejLjwFOGmnxjEXpKwpk1cmCVe20ttWnJsV3KSG4XpBlqkbepsO1XciLYhAI5meFYnFo1
pqirA3u4BJPuaHadwi0dveWl3/W/+c1jHf2Sxefbozppl4LECfRTsoyE1OWg8q7qJa3MBLbh17TY
+/5Xaibr8kclft4GkoYPO54+U2VH02BVHJjQL5FcherErKHb0o4p1qg3RbQVvbuYwEb9qLZRlD0l
hDIFRtUr1R0z4FNL8Rx85Kcw+ygCb634jrr52S6fhF2Rb8xvz8K7yeW0WOfvP28jTo4rOu5oUYoW
P4ffP7s6JJ7sSZJUDQuDVCbiWO2XOPyg9JKc3W2kSdPOkIaD0hlSh44ftPwgWXRV0KBTOXP0kZMz
d4Yw8hGE05TWlEGgtlR7lnaQLC3iOxIOzqJYZY8ZxU2v/8mmP6HgzCY78UPJHxBzJ6QWxaeK7/02
gjQ5QbrEUU4zZQt9hsth6wuDR9WkLZewqSylnfS6ScjHctWXvjkvpH+22SPtNXQrfr0NPLmmz3BH
m4Ke87ZmGw249VtvU7x0UpyZsCEP3+NqqZ1hjJZaLYZKEghg1BsuSvJ7xp213Zt76OFekleJd5Cl
shQX2sr5Hi4PJJyXc+x11/cNLgFnn2C03rTAykUzZHQFrXq0KmETle1WTbVdHrT72wMqz43o8Ptn
ztJpRtnpLdYaL/o2WUufwgMpC7KM97wRdM1KWuFDW3E/VBhRzPHhbGGO/xQ/3XdzMydf8X8M/XDM
0TghWtZo6EvPcPTeJWSLW23De+Z2H9HzuTA20n1GDmYBEdqqOCq/JCoMYNmnr+VNn1mv0+Pxz0cY
jX3o1dQaqZBLqd7eothX3yfOjG7eZMxBz4JgTrmMoo+im2tbZS7EWGkFzapSKSOu5JkNd9KKM4hR
WIuLUK/zDAi9KamyPtUl3f7F3HVVmlwqhiYNSg8oY48PFUEfUBOO8iTla/7XuhLWdaocWwOmTagN
fN4t8849FV64NuEuUvR23zrBTLAbLLlarWcfYZR3UIuIPloxoxNaMaD+otwv3zbImfcks8V7pZqB
mxxYk9slV0ysHqdXiKoJ6q9shZ2g3qXKIxLBLz7PpLdX5WR4PUMZGeXHJuVMIbt90J98i2a5cisW
H4q/LY12cxtqzqCRM9pyS7IoB0qgzrKp0yXldzRcmTMOORnSziwaOWSjp1Jb2YxbqOsbt32RRWEn
tA+2NTM/k2uLCywBhCOjNU676WHtmUmKO3hOyxslVJDhTICYssQSddFUZO5kXM8vAybnvZaSKSzx
/W+usvLJnJu89BXmzFY3iSNZLCuyeBKCNJc4fQ7pUmUzMSLSD1Tg0vnjJ/rJcrT133uAdQY0LPKz
HcAN6yQ3XAyqZZiYrPeY0sjQ/XkbZMqjz0FGkb0ybb1OaGpZphZtoA9Nt2aSKKmhheJ0G2lu3AYP
OTOnD8jjNQpIpk6CPVin8L5E4TGp5nIm8pSvnds0LK0zpDwO9A7ebZbOruoWpbzgeXGvrumYe0gP
vAeswkWwlNb99s58cJ/f/OUbNbYzkzdn7fD7Z5/BbIqwS0usNWjM9A1z1VLgRTVWF2YzMWkqUJxb
O/L73GlM3zdBasP2LuVV3jJz2vwEa+70MzmsSD1xM5ZwS3MEVFuFGjYVx1c/pPSNd4vyr+mnNdE6
AxjFIr3MUrGsuApnkXaHDBRvmIeWvqfUfITJ77Y3/kn/jPenc7DR8T/OstSwa6yBc8f8jSZQ9AHr
5JPyhcYQhzopZym8Q4e0k++5GG/sk/Ny+wNMjibXfdQ4yYiSoL90kDaqK7NqMVags1LnWT0qvvw3
hJEL2p3qAQJCAKtMW/1id5zZPP6knq4G0ZR0Q9V1Q5b0UfTII60NcweIKKbVC1bO7qOIt0b7OZQN
06ii+zCxfOHB/V9YdgY7CiV13qQ16iOcBQOV3hIEr8332whTpxfrDGE0O72eiLlHCmrJ4qJw7Ohy
3xXo8aKdq9ca+Nj+PnmN758BjiarzjT6eBNGUu7eZF6iC3KvM6M2ESgkUZRl0qES+jtXid6iTdEA
AyJMU8p25bUTUr/TNzP3NGkOZzQ7ThDKFOVyc2mlhfXCu0K/8079Vjipj5AQRnvoRg/WV2kmeAwD
NHJFSdcly0IJnYzvn0TNWcCVHZtCjdon4DYHi4ocPaf03F24EEbedo0p886BRua5cVHz8ASQYt/J
zVOrHbT+4zbEVFbpwpiR+5lqleaeCAbcjgkdP82Dn7g8Wb+J5lNeUw/8WNBHnK0c8bkRZsCnLnuA
IyfP84aq8fZwGZmkQtSEvgk4Eqyce+WhYhKT7+ry2TvWx3LnPsPFKizsXXDkjR6Zsjf6j2+bPz2V
/3yA0VooafO0u4APQNUolcoVNFP9fUSlzW2YWUNHG1qeiV7oaeBAUJL5O1FbOAv1p7v5FRw//Y3/
JZGgxncem0V8pKv8Nd1+b2YC6OAr1077j6VDGDpzWq+sdSqJmWfucEgbvbb1zGF12ln/ARjvcqTR
VE/HxCQ/mpDTD23jxLDbAzljhT6kuM+siMM2hPZnAIFAIvum6DNLe/iQ41EyVMQLRd7sOHiPjKAx
PBBllVZpS/4pqcdM2fTxoaNuRLl3a2+os5ozaGLYZMnC+XkXpVJifMZ3naJIQ57Flob0S6eAVaQh
FdKtnC4X2IUIbJzlwnVCTV1hLB2Y+SI0xepTW+0hFBGUh7b5ojdPaneKkm1HiX1XUuLhrktqU8RD
5N73uQyZxN43bbZIWN45DieitVToZ6HxkJ58+ICNBdn/5cDRWZUHI3qUqmjjJvAOVJvb0zex3GQZ
UUCTdDmqz+N9gURIwq1WIxEqH6vsrYFYKKRMCKK7/4YzCpyeR1W6IoEDySp9YjU1on7+6GTb2zAT
W7fMDxGuTH5Y1ih8NZIrV70MTNP2DF20EWEwLKUPgRre6r7P5vCmfOUcbxStwipKzGzA0/QH6nhW
ivwaOsJ/NGoUqnSldONUA8SBx6YzkcFqnKFmWJXlTWqYe5/6kdvDOHzH0aJT0PSiSdzgdqGOU34e
flKZulkt4RzMoHgtkl81VWo59KO9uf57LMR3EaXSNKoexnt3FBtZbzlWtSxNGMFbyDXJD8B/7+ob
ZGVvY01Ml3KONfLCVFJctRCNahkLG6rjQ9iL6vfbEBPx8AJi5IFdFhU9tBTVMjLEpcc9xm1njnKT
CLwsk9kjOOnyyB36Tot0cxiwJE+/aGK6L2tlJirMQYy2ppxataDvB4js05Mo1Ddmsq2TE3Fmwyiq
y74mWHQzVnBmfU0z2LNEKlS7mUg+A6KMtqayT20h05iKRDtY5cHuaA6kdf32fM+BjDJC1DpVihAP
Q6Ul92WZrDuKl+25MD2V1FU4tv//SVfky23WrBRVVHRg6qT4rkBNHMN/3SCQ0Zh0pZbBSqbVJYgc
yoO1Zc9uUUjl021LJ2LrxUcY3fdojzDIJjOcVvJqJi8Z7TVhcYiQovI31dxBdG5YRytVFu1OITTR
ZamkW5tegyR9soqfty2acfNxphxakJaLFxbJovTQolDrwt783yBGG4SrRm1bi0B45kuvHN1yTktr
blZG0UD3wj4OcgZK76zPOta+mn1jLvTYh7TN34Q2dORQht02aqpu4cIVRvEhKw1LEWuIBvpySys4
nC7b2HgqjB2UBi0JhyyE9r2ZGcqJk+Cf/BN7Ozn+qyx/51VNJrmUXdM7EdF9ZnOgosLb1KmVg6Pl
JKfr22ZO7YKKwrPXUOc1VP5drrm665qG+v4aKq7oLoImuqLnUqYroEL5Teu+3kabXOLncKNBbUpT
jrIA+7xDna8osQ6O6XfjZL+8yc/5Z3KYgRs8b7zHn8ONQrBJI7kvxcDVn+K99268BPfdr4xWnoPR
LZX1Stu/a0/Ov/GcM1RtFJNTQ6bJkfe8JffKdfO7jhbaSd279NxAgjQDNhVDzrFGodlTMzd3W7BE
BGWU1IA4467+NzvZOcgoMPdRFBqmD0iUFge1rA5Z7q/ast7enq6pUHUOMwq+leTmSlQOtnj0TdP5
Y+hzDjF8ixsOoQ0f4ewm15md0VUDBAJnC3Obf/ivNOWs4kPyob74JGRn6kKn6hWUc5uG+TsDNBVd
rINhfor43fluLPRv5apYCGuP4q5SWwi/0oP8SoeQ9RTOHNJmfF8bReVG0LygzEDO2m+N+S7QxOFb
z+ZckmHWwqsIEkiCODiHflKoEvpGq9bBu0NZBQ5f6yn56O/aRzoz4e/emjMvYnPhRBuFk9ISdLcd
bIRYKYsW0oO6pDFSR+7JWX8VeaifWwkTu8JQ1yVrpqkaCoLAo/m0NDF2o1Ki6FI0VnJwL0c0Ivsv
XXYig19VsOivu35mJq9j9IBpkR5QYQbhbfHShwwKQ+ImotAzEV/hkU8af1nCH5c7T54u/e0atCjo
Ukj/6bz8KdIfccMzfw2ztI5b8s/LJP3plughfN5e49dTdglgjoJj0lIvZwQAiEZib42B41Wjg30V
19aXkkMdOoTfaaN+Jzd9L1ntwZAT+EPcGTMhXL+KBJeDOooEiemYHkkp2jSydx3q78Z8hCgoSA5R
csyzD9fed9J3GabdZFnTle/8tBR9UfXJfUrfdGGvCrgRyupFh+mxVzKIWt+y+tia77ksINIXrFUa
92FoRdHm3aYJuyi28dCIWj36PCNkCfyrYbiykZ9xXVr6NGeNskWJNJVWI8eXbhX5l99/WuJb4Z3y
+iVoT3r6RVI/U+iVreQpQZGLXjhdWFsokNHoifpiHHzv+hPXV5hurOhk1qRfXmxj1Xnb2Nyr8TPH
S50+qUG9xJBgTke7oLwPnHyVkvdM79IKPqpjHHzJ+p9i+1bCzVn290F0QnWsE38KzXtLds1GUrGw
EK9yBtKVz0JdyupJkre1Ia8T/2tmf0tlZ1lH9EGZJ6l+jf0XIfmudOinoHfSGTAsmkgMZupdNhD3
kxDyk+9Q49OCRr9+mtAQWvu7NCvo3X6zMzgmtgFFwFbzjG5F0t7JwmvQf6iFhFLCsaYHNdM/HfTG
LFjF242qpDSlZ0fF6baa/BBCx9SLzTZuXin72VhIIKDjN+PR12c2HRlkeN81VeSRSByFhEhz7FyD
JoPQs5T2xj7flKtqDUvdEZo6cSE+KifjLV8n+eoFZ5+7AE6887FaNYrnLUkjqz2ODlmoJVU+FN35
R2hzl80yWKI0Ky7sxZcX/eis4rvPcll8KdbZzGb6p/TzcjO9RB4tIT3pdCNnOx2iLyql8l226L8g
ZhjB0Lh8NtbGKV0j8LBz90z6yt/CrS2unNXbzPhPrOSLARiNv1sXSek0fAx5yQ0VaPqnt+wBzSb5
eOPcvrBWxjFYfFg/bwMP3/eW+aMN1rXK1qoNntAGSupS3xbp0Jf9cRtk4rHpcpBH26sYRE1maMML
5CK6V5fKwd0EWEkb/7Zc24diVy3t5X/EHG2rkavIVmkyotF7tnD38Ya7KYxUq2L1vTzdI/qwbGZ8
aXCVW2M5Oqg3bSD/TzVsXK0Tfdf0zzMmDefg/xvAEkfbTtAYnucUmKQmFe+1Na0MaEH40iGu4tdO
/qgEyPSzQlp2Evlo33i8jS9fn8bOp5HnOz7f2b5qWaGcWsNrPMfOJ8Knson3NIjf26sfwbZdoXZ7
pJUbZeZig9jLEiKWZbPibXnxcvuDXH0Otl96lEz6AmWRGvXRYslcVy9rGbKhHL6tEFq+TPpdhIg6
vt7GuVoc4NDZw2VWtzi0jJPUvhtWQaB60PRCemHbn0l3ENXZTXw8qSOQ0QqUa4U6/gKQ3INOGhmB
RbZI/G28o152ryyRlUp43Ir+1ldHqKMViYPUgpj6zbKDUVt+05IZs4a/f+Gqo+8/Wn0udbeFWGGV
4IviPgyy6Eup2d5jSJ4UhQ6rd1nyGVQlt2dsyjPoSjF0pkwb+ikvPbSNpILsYdgsFeGprret+NYo
P3Vjxi+kOZjxXVKVaw9WXSi/dhShSu1G30Lo8lWwls7RfImf04N2otd8yfPQbfuu35yHcZUVi/pJ
RZOMcW0/BDBWY3mQjYV7FtzeEBdf8gWCElv6JyB7XFRzYVSZmsgzwNFEVk5WeXkFoH4qj160SLbW
UnsyvjUbmlTvzPvZdMcQxK485wxwFEUFrYsbwwUw0zbQSC5hNJcWCN1A7YuiyNx4Dh//Btq42r+K
w6TuRNDgTX4wt/Unb3fQB0Myzg2w3+oPBWcg2tShZlh0u7lNajLAcEA3TOpKOHuNApnp+L0o9hHo
rgAF2NpAoqiqtDkjJ91VEU1JHZrg1PFDhF6aRmoxrJyrqt+oDFBHJxyzu/SH/WisofHh3f7R2ZRz
ecBpZ6WRlOeP4VQ33i9g96sc3QSXrv5P9Yli+I29Cn/Ir/0SaqSH6sfM4pCnJvMMb/j9s/1JE+Sw
dN2kgfGPchaKtpFRWHrbYiVSC7SoUJWZGdnr4oRhOZ4hDqvnDNGo7FCPBCw0vzlQUWxrbxNvhHrh
byAXhDbhoVsZW2FPR8fuN6op39I74ej/7TPT8Bl0Oh5EiZu7elXxZ9Q1LUYEo9w9qNJvlRfbmXGd
XJJnCKMYQE1ZEzklwbzIXDhwbWh4IyN4TF31XaujbY26Xxv15cbUarKDgjd3Pbg+pI9MHMWEOjCD
TJQxUdD3+rfmO8QV1EG/pLvndEFr72e0gZ9V3Cl3LfyKK25oq5e/Lne5/AjW6Ozl1tAMWsNZwFZh
PJNexGAdSe9BUs8M9mRIICeDNgULVR4H+KIuRTPLCEgONW0KHOgwMWxUQ5t5YJ3ewgzTkkxJ0ulD
GnluGxul0w1hlv5QOJmj++p+ox0UCLi/0uzwqt2VWwpUvU2+ue1M0/b9gzscos9WjBLqfRwV4LJ/
7kpkNdsKThEkSf8bzCiy1q3Wk8AGJrK/SP3K9/bS3Nvr1ZUZj6DMhZoXyhg4hI7OGkaaW6Is8HpS
iQXKi9Antc9NvDVht0oU5Lk9uHv+xVI/h5QvB6+gmVfuApSgaDRelBGFUNn678ftHGHkFlJjV1YQ
ghDbp67dRt5bVP51wpOBswwDhg22JE5qI4zOUTOljsmeBb+lhQRdawIrMjxd9/7W54JfijNn3SmX
s2Bp0BWRbjtqDy9HDW58W+9gUF1mUOfJUCiZ1lIKZi5HVyA4ATlH+ljpPqM6YgRSWWZYFEUJI3SW
3xm0mXNCPPA6OjM/V1v5CGYUim1NFrtUR/vXHIp3k4CAB09SCylNExkzMWLOpFHUNW2T3aYGS6lI
iqC5VwuPuv31tsNNG2RxWmcxXedqSQB2hSIComv+r4oqRSlJl5GbPza9+re1DERTVYNpAB4AfG+8
YAvRr3vozOHU40rqwSua2s5WC+aW0FUaYJgiDgVcHA1jCAyX7tbVmaKnHp5gwfoYmg189DO+No2A
u1EsK2ni2NdSymMywWDMspw6s9Q34AjX5srrrm5wgxmmSKSWQNLGKbkqk6NUFJG4q/tgWYbRsupe
0YFcKTUqpO3MjWrSCyz666mzZ/NTRrFUr90q63vYvq2mVhYqSjhuRJ7Bgy7Gp1bitstNDZ9FBxK7
n0aZ9bgHyTdJYjcdxL1RCnOWeW9HT/8CADURUgaKbF7lSYI0UEIrwBoJUoBA2Evd222AqbkhU8rB
ml4qg1fvSxfL3M4KU9UN4Wo+qFbwxQrFpYMErA39Nmqjt8Gurkg4AscEzn+4Axwdo3CdpTLZfd9H
Ja0p921dLTrlQ1WlVYsQjAiRsDxzQpjyhXO8YfrOTgh16tRdPnDmBlb6Xa/WDYqpqq2jbzGzL8wB
jRZqEet53bsY1kODGIvuSkz8lYR2iz1XfTg5X6ouUblpQE00vghlXdjD6ByFS8GFu7YJjaUVd/eI
U+rLpBR2XTWXipwK3ZQDcicg/ojWONTVddU3ZQ1gUuf+Mi6Yraj/YcKiets3rs5Ag2/QaizxdqBD
Vjba9Sw47j0JKiRETtqlbh99G/595IitcF+J72p/b8/xUkxOGok/Xi1V+n/Hd1koIzpJ0bDMsc1H
I4PTx7lDOc/35yq5JqMEDTNDI8bQqjhaY4lauwYxEOkJiVdLJfF2toNI5+3xm5ynM5DRgc4XjViG
pIhIHgr3FIyJSvxqQGN5G2XSFCIexBd0hV0RIQmdYbW9QDzqhOpXIFRPbtetbkNMGnIGMTIEoe5M
bKBOWFYSPM+aX+1kq4BxFaaN20CT88/pcbgdDWxiI4+jGBzqTgEgIxqYnd3+S2KGaPkNAnZO9vM2
2LRV/4CNTltZpFSqkxGK/AZa+HSn8p8++PuhM0SIozQOjVBCjNkgilzus8jGBwzIMoOS7HlO1gKi
8tu2TAzcBcxohki8mko3iMf3lbXwK7hvYcZKLXEhiR+3kSZGjcQk7Wa0nBnsGKNzo+4VXlKjpL1U
CnOn0eGrQwOBrsm/QOHELXHopoxBHG1LRJrETKKaPZCLsolUcoLWCvIrM8M2Ebo5lFChTekCfdFj
khozqkSrJ1O9jI03vYj28npvWGtddGcOp5M4OAGVA5T4Y9Xlrkf5e+6IKadGpUKTLojRzUCUMKwg
AvXy7l5XveXt8VP5hheZT07DErURhjJcjKwxLZZjGJlh2sNNArJjMa92klX8iyk6gxjnTPJCTrVS
AMKW5JWu3sVlCpv87rYd19UsgyGaxZu1yJUSzrLLkcssrSrTviG6+b1/gLXffStjOYNbWn2SA6d4
Evy6+RTYKFeFi/LEgn7t6Pn2h5gazPOrxWhxFakWO4UBC2kf1U+SVT4rcT/jiFOrCk5D0zBJpdIe
OHIQFX3uVK2RiTSSr5K7cfVDUs4ciOYgBivPTl4CZRg8QgOh0D7jDGrqEF1Vv/7FUJ3ZMXyIM5DQ
qdWSSweH4z5cuzgGzMq3EebMGCLhGYKn+ilPJJjh0fqTVA+u/SWI/zYTg9PxDqNKMAxopjrehqiD
p7nFNhGpybwvghSu6UX6644tMGBw4lKsy/wzdmzbFbVeNQSmQ0mdu7Lqo6VTSv7b7dGaDDwGDVtc
9WgOHt8latOPs2iY9Aju6tg4UaY8yBR7UCjXc+xAc1ijZdIXduYlOlhy4myy/q1IjoqyFUL0GTg4
/je7RuulYOS80MTPlMBG6bZCEtC/7+NNkj2q7e/bWFMeRyj93zEcLZzWKBvdcrCraLhSRkn24gbK
qck0b8ao6WB3hjRaPZrd2koRK5xK5V9JdlR5gBeRyHS+hsmvTENEtbxD2ey2dVMnB+5/vIGTcTCV
cXm1aKZFkMWMpBC/CsUOibtNDp+GZ3y9jTPlHbznD5w+5DXMMRekAQVu7SBvzmmr3RhaelBJCFJK
IARb+Ay3t8GuSz5ZXWdofyiQz6JE4itOmXoacSh+qCTEDTMJmmj2wFJBb0xpjxmqFdKq2+o0lfpH
W9mIFCY/pivJn/koU5sHH4YHOgK7qY0v2LEn2W6nY7dmFBs/De4ok59J5U1NoSxDs8fjsWYixHMZ
Ei2qz3KhZAp1MbRQ9W3lJF90RoNohSDoKz9Uwi+3x3cKUSGbw34FER3MqJeIdSZ0qhnb3GxkVDsq
uUO2wkqtQ+ZZiF87iLXexpsaRCIltEImr2F0hF7i6Y1r+klGsGzUbhVDrF46m9sIU+55jjBa5Grb
F2LjguD4uruOAwsmHki/PHVlusWD7sFLfxtwcrGfI45mzfTzMG1DEBHe3Brluyye1GYfJ80mN1e9
+xbQWhTrM7unPJHvMc5Rh5k9WxgZ660RZGbODFeGvhNoofisN/q63KhP/WcR0tm4dIcaNZreV/qL
oG6oOedO4bwa35Q74yl6FU5UhM4sksnRN4b0Ohe/gR/h8lMJtlWlSdERhCAiF4110r6E/c8c5cwI
SYXbAz+Fdb5aRiOgVmUgc5/l3FrB0RJ+1tWb2pwicqCyPsfaNuW3nCPgauQSo13VGOWtF6D6xMqE
Bpdvb22gN/sXxzok38mXKKTwrDFjWun6PRxFQGjdF8t/DavnRP/2L0aMLKHGSQWiamPsqYmSZ/oQ
uiNFfVR185A1xqOBZHcou4gQlqvbcJODBpkvRN8DUfWYlkXklFpGFrG7b/rqIEmCtYkT4e02yFQE
I2T+L8jIC2pSQrpRARLGBf3C32NKfxNr36gzYzeJM5zoYXY2rruXUrN1atHXUTBIhQfBsEhqBC9S
ieCYIbqft22a9GwC8lDhS3J6/OpLLZZvISnGoUjVD6T01k6+qQdi8bj8qNu5OvzJAEbWydIV/q3r
4749sfSNuGrIOfii/bVsnF2NCo3Y8qhtJygFdjCYRZuoRurB8WacfspFTJQDrIGvRYNJ5TJeKKne
8OYUMap9qSIeUiPlF9q//n44z0GGD3EWKjXHbRolxj5BQWi+2tjhviEYOpG4zuBYvA025SfnYKM1
VoaFifZ4gkVysfHKH2gFQ62P6NtcCcIQSseZgXOgkeP3iLwpvYRVRkDRvy8iTaQ51cIPkSmsPjIP
pa82WQtOvrxt4J8LzS3gwXvPhtNUhdLJh+GMkJaBmsapwkUl7HrzJYl/m+b3LD1EeYpS3ffbwFM7
HoIPvHKR7eXVbjSy5MXcQFXAdSV/5xgITyX2UfZfeO3y9R9+PRO9pifyH7jR+Pq65KSyClxTBW/0
6q4yt7+zo/xNqOaanidXAWR+kFkSK6H1uxxR1W/0WoUlAw63clXb2zRPN7fHbiqiwDIG3RiLDJ69
EYLr9UmleiBk0UuOpnmiPssoniHK1c6dTCah4PsQqXcSBy6MS2NE31br2s8YN9tZ6pxd/U1abcrs
3dWebhs15RDDm4amyTqpzPELYW+mvELzCEXD2yqyKDG+r4MHp0efurgzqhl3mJqjc7Dhw5x5veQF
qeMiT7SMu8DbprzhnQwoVGdQrgdPUiEvp9SHDNlQK3aJwqXAd4NcIkXa0gkTG8ikImHcJSvZeY9R
0r49gNcVW5yf2JfhiuD8TzZzdFzrIztRTS+Klhv/JTqli/vl7vB0WP22Vrs5ep5hdY6jxvn4jaCC
oM/USGL8eu1NQPvPfxMQOLttzyQG7o1RDCPlHZejJxVmxOMgXq4V9Ds6UJZY9drPnv8binyJ4qil
2nUJKD5RTqAWKxQf1ObnbZBrRxC5B/5jymjB5nqdpdCUMFzKr0R5Lkm8SNKrJcfoIOYzW9aka1uq
BPEcmVlSZZcGRUbsVHFHUjvyPUQIdyGsyP/CmjOE0eLpODxUbQZCXsL8VlTIyLX50atoaJRonXLt
GbyJ2G0Se7hgDhV6VxdpmkpMyTdJNkdW/x3C/n6h5eLRqep9koszWBNOB5YmGkP5LFxpo9HLWjGo
3QFLtEW07SkHRALZDvP17SGcMomTJ6oGZB9Ea/xc4/la1/umyNOdguAXwohGEEgLszOPXZrNZbGR
K7lersPIQQyAZoJpjC/qQdzKaq8wY+IWhULo7RbiGu2c1WF1OuSrw+Egb/19vooWh4gvfhz4tfpY
HU6HD/7Aif89HepVelwli9OKnx9//iB/dKXxhdXwJX6uNvzO6tvqdOL/NvxYbBb82i+GX3/+4T/r
4df665LgtFgujvwIhy/wc8mvxXq73m75M4/8M/zJIz8X0nZx/Fxv/+crf/6z4Mvr9ZHfH/7m8Isv
D3///s83WRy3S76yHP7G9rhI3WV4b71VK2WtPPx+m9vvp1xGllX4Rzjcc8IfuQwP9H4Z4SZcVL4I
4bFDac0zZlLfcxijJSfpQlMoKRg5/YtJQDZJUHZCpuxuu+VE7DDPTRmFdYpEY6jk8f6etgoaOSLr
r9kcSXn/g6CN26k8NVWkuMcQj902Qdk4qhAy3t42YyqdAtkxz6CUiWpQNY3irczjYqbkJC5s2UZe
UG7oilmkqg7JiNRJ2pdM6ZDtTrIsUbdxj2LuWnRt3XwW+JKz9vxCMO8qmlXhk6cTVEMtWXHMhW1E
LpfeVk/VZU+NR7fqITyEMrxJRFSGTZOskZSlobFtg9CxjlUhWNnGzNxU3OulFzWnioIUhAdbu07W
Cld3deYIcBVWoH0h3UBa3NIIluOwUqWBnmaBISxy762WNq1zoNRhIQgz0eu6kPkSxxgVZudqJfiN
A07IhcVZffOe+mO9I0+1dH/Hh3Chb6JN+jbXNzoLOzoReLbl9W0DLOnU7vkp+g2J1CJaeuKh+fql
W0X7N2sVzXZyXF3NBmP5Nbx34lXjJ6FKrASxH4wd2sTutE95i7ryKftdrl4fKU7pHlxjBYdGvvDf
xMMcW/L1dX6ELl9u55lVcNSyOTd22qJ318k7RcgUn9prYQvj3szCuU7Q/0FDOU6ijppz5BCHzs7F
SURlUR9iq3/Mfmfv8jJahgd9L23b5+SjvUNYeIkQ/CAlcXvFDjHy4jwJ7pBHNoaSJjx4hCvZWi7l
LVYmVBfp6JfqqM++s8YQT545Vk7aaHBmUHneGwqUR1hFALlxKmBjFK2rtbiOK5pI4oP2HC6aY7dB
G+2p2bWURc+1M1xF18HIM+Bh9Z4NbiTXmpeLABtwKOvoy8rZzJPD9Qoh5UOiiU2eUwyzONonmhwV
bXqfguUzrdXag7y2v9JLHu/Eg/IUrfK1/Fxvm10/Uxs7jNjF7I1QR9tG0rqpYiYqxZ1QHIjyJg9e
irkd8GrwLjHGT0d16EJ1mYERS+0iV3HBuYfSGSv+aG+dTY/r8umjwYoAH2zTncxGjsr4bUefAxkt
Zz0MFLM3mSDdfDHMjW2d9LkinatNYBipIVBRpaqgjzfyb8cRtYw202DZxg9a/VuwH1Nr3czJcw2e
NJ5zim0lCgLxNesPXcfZaElB2/CAlgRLkVIgLUwhXKTg0YeP82tnn0r7/fa4Xa9arOIMK0rDSYvU
x8jHYjVwe4/osGye6M3ZJs/9DqIfdV+uj/R7sUUvjjmM10th5mlmyu9MGY5VCg7QdhoXHRB5eXu1
02CpJe13r8s+9dKZOXVdBb8/plFZh1Ynj2jjoJtnFHSmfR6QCnOXbX+I/B+ZLy4y64frzNU3TGLx
LjHQXVN9Mw60AkUzcmqXwVJtiQq+sHSrbtehPuJ40ipInJlgOzl6cN4MfZA8t4wLnpK6zm0NIqOl
wWNVLm48468FJ4fB0+nFEym55bw3OuolSgZtb14ES1Ow1oXd7zNX3NKfvrntf1eHgAHG4KGTFwgq
n8bF8kHK2c/WGhgUVOfJzdGQJ5EvaS0S1Snl0oWz7xBBFcW5bsepeIG6qkm9L/yf8vgROW9zv7DN
NiBz8NnaC6F/CuWZTX8agpo0HpG4+f4hkjhbya3bK7GnICYmxuZGVvyV06jrvpirVp0KS7yE/S/M
8PtnMKISmgmsPUPAEP8faVfaWynOdH8REpjF8BW4a/akk07nC+oVMKvZza9/D3mkd+71RdfqmVFP
1FJLKcoul8u1nOO3JvGBw8jiZ3tWmJxKznICTuSYfRql3MX8BJ4AfjYVflt/cANcIaqYRSVIumuH
NHHrSWDd3KQLU+1l1p+NxtkN2dt101uVg44kOPUFfUEO6seyGkoNYT2Af7b6cIeqjZnsY1WP99pJ
xYAOqqLANbcBe3y+bMIa6jzWetzhSPYCVrIEZM91PVQSpKsPmAuMRQUkaE7xpEfR3gTT038TITmD
EbNgQIJa3I0rfGN64EJR4Vq79dDZj5oFpi3gbqRbKNNFGo8NjmMVAeCkeC3EewNWUbu4nxSncm3X
TyTJWIAEIzh4Z0ISmBWCyH3z6L1doy/V+tvMAhzbqRxp31nVC7S8QY5OOVjTNOH4Hs1HPxOq0fTV
/f9n7Wxp/6cBnaQYwQDBjAVkg7YImKqEsObJTnWRtj/tE1aByDsLBNKR5o6DmqIR/3FfFi1P3Ium
9ZPDKGTQqvY53g6F86Mb94XzdN2UFZYmwxQMTuXRBvA2GKBkwTinIQVsV5RafmqGVQGQF91ROM7F
MUoRHcUFhV6CpacXT6NzzTB65rYNxRWHVMhWqx/EcKcRunEwChSZivr7inaQBVpV/L/4NclJR3Y1
Tl4EWRZN7sZ58ts09imeeyShAZ/ZtshVgdzKgUIvPmIFdJUDMf+TVvBk45yhN4qU4F7QAY8K0mPN
/ZroH3aqsI8VGzwTs3zGiZhEACdIOBAT6ezYWtl9Z/E/ouo2181DpY20gJWTmlHSQwx6O3d6Nm3Y
6E/Uu2t61VT3qlkQTPEu8+P4KUnSUgcWv9zbpWN/tUi1Sfo/3ii2Sf8kSvvtuloqYdKdqlnaaPOO
4AS3me/xF98369Rn3d+/wpDgx6tlyQEsYO7nm5SCdgqlfYhhhQacXIAFjsUmrzPF1PWqLZyIkbSx
BSChgaEAmla6r4s7w7lxVRnbVTtA0RRPlKULSKYMzgony1EpxrXdm+i42DDvZcIjXLSKi2/FeVNQ
UKHffulnwhDD+YoZ6CrMPRdyurnc9M6exd2/cT8eaCwQg6DbjEp7EuOyE2DLwPXQ2H7kBFn7kHTP
AtB+w+G6ka2tGYb0FgI5PBgMOTscxxPR4h6zqIYo/4zUznx9bvZx6hS+l1b768LWFg59tUtFFuHb
RdsUmgHwbq1jdIH2wJwhBdg5wFKgYsRbVelEyvLvJ16ni2MQ72RQqVtIgXvrFqiYh7hMwiZVgQWt
KUQw8gUMCwMTQPJrtQWnSVdnBjIYTfNCaRo2wnm+vmZr5wYTm9Bnac+96KDgeCzm6PHMgngCnoy2
Yewo2Pa/yZDu8UQr5khMUANsB/ME0hGnRe/97+tC1rYFZNtgosaTG6wbkk1bDWVm5MABRLULeByS
AMtpdNKDk8UpGAoypjilawt3Kk9yOJreZxPG0vFapMa0G/XZ3Q5gvtolliDhddVWRVnIZqJQiplu
uTrf0rSlXoQ9Ev3t3KeY6Q61TvVkuOxOgitAWxw1HIhC0L18xYldD0Sbs6aCQlTv703NwRuIhsCb
2JUDQTs+BhpQy8xjsu+t5IjijQqGZ1XL5U1MANGJx5cUE3V9nubg/4R7ndyjl/EgN/WwTITCSajE
SMYIeIs0aluK4zuwO1RqfashO2dQFRNWzfFEG2k1LSCAjHMDbRxdfBGD+YUBld40k3uNW4qU8CUO
1bJzJ7Ikj1QQXL5zCpV4C5iWyqQfdl3dGna8JcLyCxsEhkIEWmreOeYUEqbvG3d6njh9uW6na+4K
WNnAQF7aBCw5jk4nT5/KHhbUtiYAg5/ooMKHW13VEwmSpjFSNF0OKqmA5H/iepctOL5ukKZfriuy
aiMnYiRfYuqFnk6LIk1v+Lp4j8B9ykHndl2KarkkD1J0pZaAihlp1mRvj6WPMq3inlfpIT2h0Xqb
01JADxByfI1qD9jH1ZNTNooQb1kO+TVzsu8y9Vbn1abwJogBojDCVnFnYNp75tHzAEKYxFUODijU
cqQAqcBkbFcVkKeNNLQSErhtusPcnWL11vcH46qYH0W4J4940Bxjjx6guQCABLhgku+zlGyum8C6
Pf8jQnqn11M62nqEkxshhmBDcmMA8CTn06YlquBIJUpyr5XZYdUEtLFEfPBacShdHbNBbhBNKubv
xXAv7IGiHwBjxYBCuujFG7OEisSDPSR0S4pvvNt6OhJEDcD/NkyVvVm1vhNp0hoCdrdDVh+KcaBF
upSjkLQgdB/0FD299N9s2IkwaRX1sjfLyIIwpzO3fHqK0z6Mi9eBKZ4zKzlwtGX+s4SLbZ5cxkk5
JaObYQmBHpZZd3OU+XPabKL02dSecxIOruISWTV24PlYi6mbRPbdHJf/aFUQiMh6z3l/cCNTUTFd
FYHpJQM9hmiOks/TLFiVOwSBs91HN1pv7ejQ/gstEC/D5ihIuIG3dL5soootW7PQQ47qohdGXW6G
dc6b8PqpXdscIOugdRZV+2Wy7VxKXHku6CkhhU68+dIJah/oyMWu6LofXcpbf3L7Kiwr2GHh1Pbu
uvTLZUSlEbVAAlwANLy60rVBDF7gRYfM8WTMW6ObwoKoAvZLXwERKP5h/hfB4IXni1hRmGYBBQdx
X0dbTkQwZ/fm38ODoL54Kkc6uo3dohJYQU6aIhVmm1sA5vlurIrFLleMYNAYWWTLwpbhWX2+X7XH
G2516JipxuqQOmWADP+X65ty6fKQzV/e00u9dMFhOxdRCT0yM2vAeeVvbvm9Hp6qKUxIE6TDsTer
4Lq0ywsQ0pAhQNu7CaQQuYw0l02X5RGkjeJLClDlyjnoXMW9d7lq50KkWGvQk5i0JfKGlfNFWL+G
/Md1JVaM7EwJKcjSrAlvcwol7Bnw77i9x3hj1LdMU4Hgrq8WDiyATnTMBknbLyw9AggjFOH1Y1If
reh7ah7+jS7/iFjW8sRdd/MYow8YIuzpa0wPbgbmnR+NqbgU1nYEvSbgQgSZAYZ+pBVD6GsXfJig
iOf5YGXYc6/+awcK0Ed3OZO6Cccml/7ndsYNFyEDWdcPFfvIVLmttb1wcYVgEAWP2Qt85z4BsdRn
0tGgP1pYrlH9KgtVE65KiOQh7aHH/O+Sb9DzY5e/5/oT7lPFEbykdAAvMVLqnxRgKFbLWbpJuF1U
OOguabbg03mv3GC8R9+Y88SzgxvWm24MbeGThxmPaBFUX+qjomrx2Tx1Hmbh0YeMh4NJDjQ3ywh2
jkZrfRrwfsCh2TqHD4K0fsg30Ue7E5vC1/23O3I0t/YmOpiz/7UIya/hGIed7/oa80fmf482cZDc
iV2uuKJWvCH62pD2RaPZkr9aNujkODS6x0okrLPA7NznISseq5TvE80KReM+9wQU95VWKzZkMf6L
1UCvCvByMD+LYVNJZp9HLaDkcDhScImk8YOZoL3st3FnJrHC2a+0fmGAH6UNFzEALhY5WMKNlWUj
6FkQBUbsG8UPzy9prKO1wza70a+mpm5RBRfTXTTVU+LHXb+fSL2NrGSafId53h8jqsGGlDpT2QIO
J8p+2NUACJe/9kuA2l3oyFF6xPylFA95k4hGVJfzwEINNeVTMFvHJGl8JYbC2upj4NJCVRsTicCg
PF/9Hgz11pQjKBnMNzfL/KG9zeutjkkp1n27rtOacZ3GP7IXBEQajWPMw9QpKGQeLYKEGAmYsTOc
+7JVPG1XLikbyf4F+w3QAkRu8Mqysh6AaYSkVFH9ijKxMx229/LZ9ROqghNaUwwpcoyzWXArqA6e
ryE1onJIKd4WFHPZvjvXQVznu0YH3nOV3nZz8963taIkvSoThwZ8UsDAJDLH9ISGbK2fEZNTDPwY
brHPS30XJdWt1puv9pSGgCv8+yvGhtc0gIGP8AVtMOdqlrgdMD6Fl4Yd/wCqgU9a1ftz5Z5E19Bn
xtxF34CcL3VpVrf1EMEVlC8YCHfdwr9ugpedwghcTyVIgavnoE9Za7Bs+ltNNvGr+UP/JkLi3Fmo
BymcqUobybG11KyaKYasYt7jL745vyq0Wb5Wdp0m6nOmB2+GxKu0I20zp3PTom5S2tOWTF3vO73h
3Dp4E/pe0iGRDnjwwNM6DAjmHUN/1FQFoxHTL0M3i831r1nzJKdvAkndSThM95YxYC8b/Hp6ZMB7
jw1wa7JfmaOKFNbMHwU9TJOgBxvolZLmoHadp3bEsI4LCPvxNiYj6J6fPO9eM7bgRlFcUWsxAyad
EPygzuIseJnnpm9wbeCNiYXmpuXXmJPQ+JPe9Fjf59y6a9tQq3422oOpHx12CxwW8ISD1B1AEPuC
Hz0xh5auQv1YNJT3/vSTlhU6uaqrlptaFQNqlTVPbvvAxAeLf13f0XW1cS87wEDGBK18Hs3GbY3E
htoNASAtmM6me4zN+1325Flz2FOwgQHjh7uhsbDB0OfWfcr5zyi/pc1HC1dIQWo5/L7+UWt6mwCL
ASYFmuEvkAKaph2cuAbOYuWJEMO/j/XUbUk5bK6LWfcUAH8GNDMK+3B65+trAl+6ZUup1fSK+ViV
hYdGOdN7jOp+DhLMXPp1nmdHN43FMsXfh/Ws/7n+DZ/9ZPIe42wTXCm4W9Dcdv4Nke0m0xBhj0Wd
UMcXaW0WYetVzltjR47tYwjB044N52604Vzvy6AsIlQrxtz+xuPUM1AjGQfL19s+fgUytIcb0B5o
GGmMxf5g9FZzKObC6za0KcRbPIn6B6sqpOKuK7LmGtBD8P92JHnd2qtKIIVBj9zZzxQITWwvcsxo
pNNmzBQX/5rXdZbJXpSRgXou31KcsyRyB0BjzuAHRFoJZZT9dW3WLPBUgvS+ztraK+MMEjAN7jfz
bZkeIqo4eioZ0s5zRmvMjy5YwwNwAe0HHfMkVrq9rsjatiCyxgiYg2QY6lDn5iX6wWHlApI7J2jL
ZQezPFBr3FjG9yRVrNlaOIYY00MeB89gRx4ZFWjDKTSQ2mDgNn9sbXE/ondFFPahThqFVmtXgwW8
yiXEXxpXpKVjg2ONPcU91HkJcOO+JMN3Z36rrL1ebApXEdOu6oVAk6LdwwQK9bKPJ17YTRremjmG
luvG2wLvEYhIesDjYV8OjSLiWxcF1F8UWXHny23iI8/Qez8ifEaFyy+HR11/I80XoWJcXDs/6PzC
YBymftBQKxmFXrtx7iIxH1Cn25Rdd5wyXZF0WTPuUxGSO+hMhtI7h4gGADZ2P28y52FUMW6t6wEg
ehd9P+jLknaGJNkExAxgC0e19XMuSwD3s35WJHYuNAHQr4EZZaR1KMgVdEmTsa9nwGANJUru5ZOj
Fd+rogn7WAV8cnkZSXKky8go27kW0eLf3cw32i+G0YV5d6vTp6TL/J4fy/J2mjfX3cPFCi5CsXYE
vnQxO0loXAMAIiFAtUpTN9oyrttH3se24riuS4GtAWeOIMMkHdehTTs9NRbsrFE7uhW7Z/2oUOTC
z0ERIOotW4V2pgsINmAEFqTQZ8zRpo5P6K7IUWxntwOoWh3yen3R1iwCC4ZqCQAy0fEhLZqmeeDB
mABnUWjZNinaLaBONjixilVbVQkhAdwc8E08uWlm8qyo4SkpA8Y+UnFXxX2gFS/leEw6RRfqqkIn
kqQ400PzM8YSIKkjvyeAWTsL2kivcKMXPnvZIaDy4QHtIOVve+duVJubvC0XdbSxYH47WSiftUfP
rHYxwLoNR3/saLz7+52CSB1oqQvsyGfwe+K609R2x3ZsSyA0eFund3eFzg9xWiuM78JtQzWMWaPM
TlyCTIRk3zOKgXUaNTi6jUsC25zBu1UBRgip7Qa5iLJ6+Xu1gOWP1j0wylwinmklYKc8raiCaWBR
uplEBoSpyqzq6Wg6dmMp1FszD3dhyMUg5QJ+I9k7HaZI8xIN6s33rkYOvfZUF61CyJq1Y74Hw19L
ngokJufmYWJ4BHWTtAos7+vcPNn8K8YLgOX/Auy94K+XDzahA3Mc1rhAz56LIryqC9FxsIn1Nvvu
0BHgs1VckgdQthaquHhl8YxP8FK83tF3IwOYojAc88QdsFdmmjyxrGb3qdnVBy8ziKKGuyoKz3ME
DvYy2CZd6yDjKfOUdFVQ6BbQE8VDOo2+bsSKScAVMQTDX0gPfWJWyQUuBH/OVFd6BWA1d2NoaBhO
inCsVY0rlz1v7mLiyEShSYFSmPT5NrlpzyKkh7BNHur4Y7oxup8xhgASXQsR22yQ/gta0MElrRs6
eKv9tZGcSZfOdNw39lQvZwyUcpt04AEfkrCPis11MYutnT3/4DoQK2OgEiUwRM7Snrl9nNdlRssg
Hw1/NprdmINxuX433cfaenDA7Wm7/+JeocjDLw3MyMPJeRWnq42RDqi0uvQ9GR+BLhRijm+0fzMj
UljkalCDoUfMDNoA1kUS+nwP4yzOyFzgVNvmryQ+NONNPzx1JgYF7wl/bGwd5V5Vr+LKksLXL0l1
5NYxwyUdbzoC9l3Lcbyptx8tM/AwaY4ZFdf9nRAQoDQAqsj+ejwRXcDo0UUYisLD4pXP9azc3orK
DqecZHs3+lN5r6amghta1ev/ZZgyZIgLgOK85ZDRm/ojIWC/0YwgGp07FpGjmLVvud39YuOgSqiu
RG8nuv0PVOfkEsVYLuomFHIzagdl7BxdPVHZyWLm0jFAIh8DN1jBlUwMz82snw2rAuc9yYqNcFsR
o1hUpjgMLHbejUHEz8vUa7ltHXfqN1pmGOOWIZY4kNLl2tfrx3LFxwHdc8nLYLjNvABOcaahmirT
KoOJVVuvmXytrUOMbSpuopXAASkTpPcJAuPLFOfgFJmgAqffzO3dSN4pN/1ppsBVfL+uz6qgBYgP
OFiwUrl/N0W9zUP3J0JWqm+R4keR6SbDfEEzmAqHtibJQgxOMUW7DMtIJ94BD0tGYniXFJSZAEcJ
K+9Yuw+uitZozSpRCF+Qz00Dg/eSf+Z5mnWgq0RQYiF8rJM29ieLKlzl5/S+bJfAxQWWJ/pt0IUv
SSmRaNAmJ6uC2vsuui0TeJrlTxUH9Xlz0KpXp78x+6cmutOnt+s7tvzma5KlmDzD1KUteF5hsEkA
/GMHKw/q7kF3X/J8f13UmpfGKCf6vtBVgDKanA9gVhIXAr0+IPZrj2Zp1yD1+4QF8juX3Bga32ht
EzQiPWAq6dt14SvPAshGwwxuJCTfZfyEtO/snk9lFTRe9KKNFrJtSeDl4yYznJ9D1h60vAyvi1xb
2uXZBvpHFImBZXPurLVJmEkUQ13HTF/movjRtwOASBzjMET5xuGRYhphzXE7y/uaIL5dMInO5aU9
xvK9Fkcii99FUoc5EN/b5IEPO2r+skvwRylSFqsbihrGUsYAsOgFRxt6pCcP8Bc4HO0+Rv6es0Oe
Phfpr6VZ2nSOpKr8zlAclpWTjxQjco1LxWapkZ6rORujbRgoxQaUvrbDXSc6aPmszabCaa74ZshB
fgyt8yhRyoM3vVtE6PBbLMatOxTpS9Mf3fEuj1TNq2unH88DOBlkyjCNLz98APw/lUSDJJqxoMn3
Rno7TMTXxxvT3uXx00h+AWSBJF/4qFjLVR1doCzAQgHQI89X96YHVm4BybaLjkXMd2TJDfL6/02K
PFvtoN+HDnw5CG4URO1ScQgsmv+L/cK7GMuItAwKmFKIG+VEjH0/V0Fn8kPWpqbPBsC9ePzL9WO9
+mBYqijERkyNNiZJkIhwroVlVEECWOI0B4b1vM96MG+D1aAFIMuLNnwtrM4H4rnisbByGSG18Y9k
KUc4eIKxBbc90Fu0FbXxzmgMRYi0drrwAF/gL2CPFzR+FJNT0RC5WEVt2CBmCVxnCJ1Y88nc7BQL
qV/ePQDAwNMY5RxAVci8U3Zv2SDKEbCLRme7CERxviYy49kaBy1MgE/1NuRt6iexQJs/8paHoSpU
MBkrThP7iD+AG8OIqr6ckJOosxAGHViPzazsElWwvN+NRbqpij50rXLncRH7lcf3MfLxCu1XYlG0
WKPBG5NWDp4Rkh+j1lQv+Wa8/DCYM7Jjn72zyKdmyAfzi6CARZ09oMqJuzlVyV6zI2zt0qODJ8wF
7FgL602zGU9rJzYRazttv0td8JBe13DNucCfgQcJpIuInqRzYtCWg9sLwTazyN41kj3D1K85uAoz
WhNDUS8B9DNSfpiaPd/BSTc1ZjdFDVwQ4pfxz9+aq+r4X1svQMIA4w9Vp8tEWClSm3WMIw9Qxa25
sVmasI2LxhXV8PeaNaKNEL4YD0r4Y8kaRzb0kbtkorTmWAGzkB/q+aedoPOB7Hi5awtFIegTxksK
/3C9/SNwcQcn5p+yvhpoBoEiMMLma+xrzz8y7me3rt/foFDvPx6T39pjH9CwUIQra/t2KnoJn05E
u9bY1aArrgOb/PFM08+9e5IbCo+5EoOd6SeFtwP8MNj5IISUfQB+QL/Ku21PUWfXkhBxWXjd5FXi
JFvETPWQ6QOW09VebN4AyPJmqmPfi1+ZatYVGJpYoIu9Q8oZ/OLI3qPX6XwBZ1aAesDEtVoIS/CD
lZkIHPJp9nDiZmpjCCaz7ckn2gL2AJyObt5xvWDW1gF14c2QzYCSBKyY+5g7RV75dtcw7Vk0ZND9
Mq9b7dANUcHCwY65BtIlVn0XnraQ6IGlLdlwWxv0LSiaRYKraMxE6LYjmOKzhJe/polE9e0kKu99
qFJdD6ak0Bu/aXsx3xBSOo4/JX3z0VQk1fcmN8c6ZCKfNqjl6x81nejsA0N+fGnswmzu7ISTYwQH
nfvAlPe6x7R3BdmQMurRSWk1MUFDhW4O4ZxXHbDm0V4TbYy4yN812iGud1r0XtJRePUx9og4tFE0
MZ9XpUX90oAd3tjo0++CZvJYfj86E/CLui4fQBpRM8sGNGtqf/StUb5UaTVH/lxDUx+9nSV9dvue
4AU6CIb40Jpv+7l1X4tR57C3wbxxEr34pXeT+z1pDFxmzLPSfOv2dZ3eoP2zNW/13Cw3ESWdHaRu
hypp0fbRV1Eay/YQXbtzXTG9WW4ifpNGRKUfAd/YCkw7ya0AU5ad9lDPZHouxw6MQ5FBqy4oJw5Q
vaZkWX+j2bPxYoGEZfY5H/AmJ2ZFjMcRyUbt20RatN9V2lRQv8hGo1DcciuHHKMQ6FVfhmQuW2w0
28h53Wm45PKHClN6SfOs271CyMpBwKsZJVMUfoAILGeKo9lp9biO6yBrrA5uzB4Ymp9zxsS/8SaA
e0QRBh76oh+gabquHosagbo27830G9FveiCsldZOd1XclSuuBK8OvFUXBm8URST3iCRDNGoM4UG/
VGdBw+dbGNLLQAPD8wjubPh53XWtXD1ocUL9C/jvABmU05lekrt1RnqkFoOdfauXxiZtalS8QVKB
PLhbKzzlSpyJOBblLPxAFC07L/gXqxB0ycR5YGH07aKhz0OMsfNdZNRsQOIoYn8tE9sGbm901yLe
BHG5FJC0Ykqy2LCAAk7isFjSxAVQive5rYLhu7B6SZAUp5cGj6i2CKrAP+uYT271Cj54xQqqhEju
37XHyusFhJDyT5IBbxk16EaF3HKRNvnUBDQHeA8g2yY3pRiZ7aVtAuKeasKILb2lNfG79k14Lw6I
fFRt3ZcJBUmcFI7UUW5PHQUfUQTQIA8lCuJsWut3F90kaPIh1kHPjtP4dN3yP23t7CIlgKYB9R+w
xAG3clETpMZYIfTrioDr1Z0uhpv+Yy4f+7LcJ110q2Nmtcvvylg8sxp3UWfvjVJFI3RxHKRPkBTv
GjcHdx0+Yc7RC8rpsEvZfLBi0aPvbn67rvDFUYewpYCwsGS4mIiSopTIwepaxQhEsJw9c+TBh8YA
v7Cm3yda9ttDFiei40ttub+uy718OZ8LdpcH4UnIZxcGaNeMoQjaHDnkPWiuh2UspwLeSFJmD0NG
XfagxwPXQ9QXZ4C4FMboIe0SF29o+1A1Zq6uA94NSO8sjyD53mDx3HbJMBUo3Yz9QRPkw9bMbANT
+wI8lEc7R/MtSjjG1P+5vhArRxeJSEwTLGzV4CWWjm458tIWqV4AG4u+tbXmW3l/31QqeL6LK2RZ
7k9yKGR2kKaT/F1vdg3pOZa7mRu/5McK9zB1tiTa6PbHdY1WzxDq3ICLXZ5gVE6KdONol4MrCkzy
PSZsW6Vf0/FhNO9r597mEzBDJl83H/L0MLQfhqsw6Mv1NPD+Q/4RQ7Fw744U5es5mzVdBzg6x1Mp
nQ7j4PlKDvPPds9zN4G9QlkDJQcXzUzOEoacWK+We0ATSmCV4fbu4cvy3zNoEIJj8CL8feLv93/7
QEILBNRaSNMWNhO5/XRyeRlPIDwNwGXi91HjU/a15N+vb9zy0ZJSZ0Ikx+PowMj3EFhjWjrxRX1r
DarOhOU3XErAdBoQ3cH/Kdc2Zgf4BkCaAVZ/zsIuzjAl9eTG7abJFenoNVWWuVs0kKDOjUT4+f4k
s7BRsuwLgMdo9VPNbXpISlfFuXuZrcW2gEALoQQCF2ShpcNLY1CYTh7EOOLVrvXt6MRPrJ1Czxm+
TbjvqYh8j9X3WexMPp+/praqr/LSb6ElAkjqCNSQ7L+Id5tKEIEOI1AZt+xeEHerNd/g6kVQj24N
KvX5deqsjTOrVL/0J+dyJVthsWYPTtfgksrasLaq0JwM3TfK+nfZiu8eU/FKrBxrtObjQsYQIbI7
clvVmKWRw0sgVwLpZYwwZSNCPSuD6wdAIUQGOk9HZOiSFEIqvKTpHGYReoNU3JFrpolcHwbdMWFl
Ydbg3DSZlmvgoMX1jnEaBIUo0QgVOexK7ITdOZEhuae8G4kuFhmeOYe6cavXtzOnvgeu68gu/MI4
wlgdlWYrNoGhhqUXEnWuZZTiXDNUZgFMZVVlMBZ/WLMbJm9nOwAGv+20fHN9p1YcCbKkYNvFlY3E
kZxPrKmBoYWuLgNbx5Sr91Q6JMjm1mfsXwlC4xHCgmW2V9KpLTWAp068DGZnP+S3HjPQR2j4o/Z+
XaG1LYNG/wiSDlTCe+B1IxgIqvSQJXfVsK/ZB8Vzq8B+IfDR8vu5V6T8VpyHheAPBTs0p6HtSXpX
6kBr5qi/olcxH4ANDRqPAmPLaIAw6EvZ1kFtv6eDYtxvdedOZEr386SNudOD0xsgPQ6yMzujiPbU
PGqtrjjMKuWkK8DOh6YwR3RIDvYPTHxhqPax1O9b/urwMcwSFgI/WpETUOhmSTFtNYoa1PLQbURK
oCM+Bg+36fjLBYDPdWu5fIohCYDyoInKOQoDcieCmPShGRjagd0q3ZgCvDbNrQaK64xPW45RqqlW
MS2tne1TidK22XafliPV0Upr1Lt2+q4VQJsAlGsKXD0tV07Tf6Y0ziOFhVAP4TgohJZ8piRvzrpk
NnqA8mdAYddRV7OFO29GkbeDr+Mbip1J6vi17ErHDCYimtbndZnwG6etnSqIeEU9hNJadhS5oFsD
nVvko7RJBXrDiAhwx3QVsoFEj6zXUfAqwbsu4lbYUQs0mKPd5FWYJ07pgIudoBUvRkMd26RWNHkP
mVdWDCY05/ORcqzESzzneRFizBS8Jk7LjDZkydTTP8SNjCjUGaG34NSjZVibcdXv8qIS7HYBESg2
pclJvsNftWivO6knbhpRaWxT6yOdNo7I7Xnntdw0D5rF853beVV9B/Ik5uxsb5j5gdSj3vmAVhLt
c2zzcd7ObZq/wj1XWsjaEkxKFKXQbxlvPObPtJmdIC/mim7cAT2pQVZxABK0eg9oaODEkWpraSYj
YVINBl2oF6i17TrG2ke9t5sOYPs6sAz6XlQ/SRNlzKc1UHyClnB2N+ugZvJTg5nGlnBPG/ym8cZv
hUt4Gowlmh6e9aJy3ScnMuZmW6S1Qe4LHjXGfee0mKyiSZ6MgWZFSbRLeZl0AFHkGIQEUEBuArYs
aapjmnSk/BmBau8NeVjwWBmzmXtBjMHNd17Q8Sm1RDpgrK3hP9sizX+7swH4QG7H9MaJplLzs2wy
aQi68eS7Plj6Q1maJRILRlFuOljO7yryaHzDi6p7K6uE2/u266rUn6s8/ZHG+tjt0HGETG1amKj1
6n3aZxsns3LzrsCW1ECA6pzSt8y+mYMaVeoBedolrq4ZMBnSBKPpk9n0QSJs8g2GOYboR22ajde7
WX2DGMrywoqMMeaMyChAfe5oXeQLc+psn1Sss/wO5wDzbhU30a+suXUcahix6vy+nSe6s0VspGHC
J21AQ2LS/0mG2fidFYPx123NC74CervwAMKTEg+u8xtfLwmdvM7Q/LiM/L56BY8o+h4NhSe/iJg+
URwQ831Oi15ETLpAwSaOIEV33ns7QhH413V3eln6kiRI8VKUWOjNZkTznd38M93nh+28n/zsoB3r
tzT4MfiAdvCBPhl020RxB1+4cohG3wCaw3UkI1EBP19CA9nBuUrRL0rbm7Z6Y9kXLeuCegaq9OAn
qapt4OJWlMRJO9Z0bYW8HdiebOvZ0re5/dONt3V7m2bhXM+Bliiu+yU+OvPjkjxpZeGwu1qwRT1+
QPI4MltUfhSzmSoZUozG6gIthglkOB0II2O0zOGNrH27biNrRuigYQ1903DMiDzP94lOkaDtsk9j
9ZibePG1f64LuGTO+1yqfyRIV15k9LnNqkWNHb1ttOPsaxvYo++G5nbcjZtpz0NjYz+hSn+jhX2Y
pj4GXXFxBfo+AryLKppRaSwFUBh4JYnX4ntEZ2+SxvFZShQBk0KEJwVMfT20NF4WVeBXc+d17PbX
F3XdNDBGuZQXkNKVoupoIs6A/hbULBlgVapNNr0TFWTyZb5r2bilZQrgOzqoYiT7A8y0oznDsnGv
ZPc+hNkbeNHHnbHLDqjT77lCp0u4GUmepBQShr1OasgbtsaL8T68k+AZkJFtSB5vx1tyC068HQ2v
L+RlqkMSKtl/zoeGCgcr2ZgYpfLuzWkO2iJk9tHBKEaKegN7H1tgjzXPfFQcjVUzOeFWlGRzamnR
1EBh3OBJc+MIxXiJ6vdLJ68FxS2tC/z+lFmBZ48bvf99ffnWJKDRFUbyP+I7SQO0V5URmkngPabX
PE98fVCNIKzeYaciJCU0GoFx04IIZCW5T4719v9I+44luZFgyS+CGbS4JoCS3dVakBcYm2RDJlRC
f/06uPumUVnYSiPfYeZCs/aKQGSkiAh3/b4hJLxhoWeC4+mF7fLtg7Y37kV8eiuLDB3laEqAgA1u
/zx9vDqUETjbRolU7EUpfFv2Buf1r/0HiJlhaabKMPmGPnMqq0avJmwjUkuiGg+Hcvf3pwxcv1Hz
RAsaKCl5yiLV7BWnzgeJlGitDp8a41lgwvzEfrYV4i1y5mmD/sXcZMMPpuAga7CooJF7HDzbDXfO
nUbsbeKBUJE0m/iY+s2RPuhu6A9u406v9/3WOKHM6+aE3rM7yE4eA18/naYtHgn2Kgm9F1Hf5EWY
cj9x/vfFs3aLW09a5lnkqtZ9rj3Eorbktb+Pr4cbKzr8MLbPbSkz16isdzludWwjZ4+5IThtzJmP
dzGk9+YeZAz/oCn4/PfrdYPnhK6IUNX9NtRvfXPoow2d/vYxHl5aonBeCp0AayGEtLFaTKQPDraz
gZ60YGu8PA4A5Y+W7DwTAkZvLmVkE2MQBG4jt/HM14FYfnmT+trpe+mhPcMNt81NfAARyj4iyUm/
q56dPfUgAruVngvf2F+P3RXKFjCozrO0oPNA9PLsBxAbLxya95Fb40HKN5jPPp27+BHNRNOxejfv
us/+pviGHeF93ASta26u419kGPClLOG53JYlQxXLEeD1cWcYd7oekz4VHMRXYgclOMQkeBdApMo3
PWhNK2HoCBiFGXos3aTVXS+91CKdgJUlsIThybFblOmKbABMCAn6lh06/e+jE88mJiZUQO5ioQTG
rYEUJJ1lo0HOsNor45sD7SLDEeTKy80GH2QJMjtzmShy1lW9CRBpR18NSKx0ZChIsK0en+9H73dF
7qXRRT9CbWw0aBLveoGRl8cR7gdwq8MBW7VclDqs3FgqiRmB3ipYFtEHPapEQn6dfl0PwctTHofI
xWDoDEzJBiDW0iZ+lfC65GJk/RjeVFDn1X8amJXxBJBrsbL0MpcuG2nCVqIDsj3k0m2JpgT3N8TB
Xfk9RnEVMmvUkzwRv5g23zi5JDp36EKeRUMKxUP++bfNgrpMWmZEbvRs7DXcRqD4/Bls7df+R33/
CHVgt9o2B/DTu9o2dm0y3lT7dhe6gRt70kgSUr8mRCQh9adid/mrwBuByTV0JPHEGxCgmDrof0cu
evpOePMn9sG6o48DfgaG8j5ND83ZboNu1fz0iWFPcspc0H+fKPnRk/BD8GFmx1/7MVz42zVlRlNY
EVplocAKUjRPH0njTTe6G300frDJyVC5hYfmLGJiXQiqmyupap5A+88XXPBrVuzoWgj4rt5b8cmq
ShKWBpiSBTh/PvU1O7mYT9JChcYnnD76GoGc46neqH72jDbTx2an7KbtS+fqm4xoPl5OT87WObS7
3HX+9niuYyIGhKZzZw7OzzyVJ0OLZjwVoN1p2NaR7juRbpiyss5mYaVZKAaMXCCpP494Z6zQrgol
Fde+rffybX/qSg+UjiDkYqTV3TjEy88rpv0EUTR/Jt67S9j5Zy2SKFpVZTluANv8ZAZBn0K2j4+h
b++jj+kk3xnb0KWR7zt7RbSdr+ynZwZzSxyDwpVadUBmfpGR7l3/bLfTHSOR4hq30vfqhsU4S4ju
CSI3c6tm0mS9CBWgxvWmoPem+eu6Qy//Prp3UBVBuOAl7eJ0GUe9o7EavHIRSjuHJHTKY5YX0uY6
ysreNzcJoWUQAjwYCuMzEZrCzESaZoq8G81L9tTvfcfH+sf1lGjb5DN8tm472x3Bvjv8bEE5Ioib
lVR4/gM4P8aOSbUAL+UuJdpG2k0xUW7sz+bm/Ze9GQ+DFx6Ho/6p+jqeZEl+TJ91lSSufDg1k1sF
eC8SFYdWHb/wCJePeisKQy0BKZJWa66i74NYpBx/mfHQaGGpYFSxcaJBYeh8qRjaSDPkAUgeNZZr
VzFpVbbJp+9h9XT9684Z7XxNAsgxQV2Ga4oG0ddzoLQyMJqqA8guWuch1PLkaBhh8oARVd3Nq7Tz
2wld31VXGYLPuubE+cg/qwhArZnnSJCcwu4kC05s69gNrNx3hOP8qxC4m+AeCrZwdK6cGxcmlZnl
JkgOUaq/T8v4rc5SwepYhwBREZqU5p42LrNgCBQ0aS3ar+h0Ozh7zEsK3LS6/GbWyP9B4KI/y6Yy
bTsgRJrb+9pcfsQVqf8xP5Q21Idw/CYhr+kz1AlC95eMWqjgF1xu/pgqxDjozKyionzOmajbgwRa
AvwATLliZBmHDv0uvAdT6PZ6KK5sS+dAnKWVnmSZChEs13gC9yX49EiVkfIY76n7pv5UN7ZDAleA
ebkznGNyCy2l+WQwc/5+pHyWD7Krf2vhz9/2XezWpCf0Q9R0M/9FfsXhSgnhU3S2oQrCuZPq5YS6
Dzj8wjQgpeoqIMO0PCO4b5TddePWbENXO5jHQG2Lt3yuB1KlYdL0FVj1uuAwTZ6a3w2iNtKVi/Lc
F4X3AQNNqOg/46yxmkoqOxnaEub34S4pSLXtNnjf6Xbh1nJc5k2+33s4JLvUE2XhdWy8koGecI5M
/gXLNutBwdgI2B13SUuGp3zjuBHWCHOjxpXcynN+o/Y73YabYSLsKBq9+GPbxZf8wre413w5QU+O
PgC/dYMHa2/WuCKheukW22nzOEHWylNcQbr+8/BwDZP7pjHoqNpIh7+jgiT7mKQH610qyAfInn8O
MN6L/MEP3srbRLBSLrMACpE4kdoa5gCRsbmF0kCmwMBEKKZRIaEbxNsOzU427iA4n7apR9GEEVqC
F4rL+D2H5E7jZYNZpFgDZGrK+1b9hcosYZagmLZyzz1HmQ1fnEqbWAXx+ASU8kb7VW+md3rQ99pt
jYuOr2/QHNQKluVKRj9D5OMmaRgynQxEEObr34vd4CV342342O0yQm8HF4dSN3+QN/GLgkPVoRTl
2csMdI7PxVAOEiI5NoEf7aU75ylE+aZ6RYPHjf08hv60s/Dc7FbP6gnvz3+bkc6R1XNfgzceg6Ny
BP26/DXXf/d9spEjwQcVRA1/e6qDuE9YD+viLnpnavgh6d/sRKRgfVmUmlsZv9aDNR8MFmEzKFGa
BnNwytvuRk52spt48e/RIVgJ6l3vDQf1CAEGT3v+BxfOz3YKmrhA+8SdaeQp7qZahwuZ8iwVu7p4
7UbBHPzlmQamoXoIbicQVmKi7tw0FcSrUjdDUCUstnKevoX5MAhALgciwB6loJ8LxY25UMmfPLU0
bCoGckxXwag02Bc6rfim6xL7LWkGe6Qs125lycQ0YtFExSPEntAcFRTJ+AGR0/avCS/mr/llMr8k
RyUwUtQ1sSTS73XgxfIAfnLRG968H5zn7nMQbt1ZkQFvaADRpZtA99jwoaP+VjntRq5umeJP5U9V
1Ge5uhoWhnErLkomB8YBEzOr48boIIiZqRVI5dqh865HpiBs+IVH5SAfrCKBedWp6360hSBiRH9/
/vfFihuTTO3UEAFDQdaqYEgqbQRfaDUxgvthVkpScW/gDjNFLYd6YcACCyynCSZutejOkkLXQdFZ
F41nX968EA0LMO60iznUyM57gLEYlRVo2ynfk3yfZ6kXmNuKio6dq4GwgOP2bzBzhqVTAy6ebjN2
O5Wx59Af1yNgzSRAOLOoGZru+Yk5NrWJkQfAkHTQ1mNoxJd7yYJYfOJVsuJJTDtEtaAEthYVeABB
GRZcCziccMmqigNjVFRgDkV+6gftO0hcBe9xl73KyA5fGGDKOI+8MFMjjIpADyEARZkd97gY4+1M
96NiQ8fa78sSbebMDSbvuj/XvtkSl0sYDi1jEOMD14rrV6OUNl2RnagtokhbO9pBj0RFDQXPABdH
u16O8AKRAGaqpJx02kQmPM5FE+roWuiGhXVXR9JWHjWBeet+XQBzB7xK69AQ2QMYY/Lqs9rIxU08
9omfTEXn5nKpeGoWB9seDFYHTA5kt4OUSII1Py+zs6QMib15oATv/9D+wIc+/7YylINzewohV6Q9
QqWB0OB7V/xCPVtg7EVu+YMDtkQUE8ESx7+igUOpTCQJOHlrhqjmsXumUDDEDz4o3V0aoKf1evCI
ALn8omKiMhw6UNJPeDjQxvQd1NQvzlQ+d3K3VTtRiewiVmf7sI2rEHmYH5a5dWilmHOejGSeAXob
ix9WY5GmsQU2XSz2GcRAnRvXZzQgq1wSw422GloHNoVoTx3ST1UUDatWgEYWgkeYqMck1Xk0jHGf
mtjDmKvK3aFS4adyR6loYHBetxcxt0CZzVzsZElj1xhZAUoMfn0FJBJFkT6O89ruAxe6CyXEIBUw
RkU+5A/vpMCRBMEoMpML+qAEYX1BY+ZCyedeGakXJPGblKl/e4GbP9fCTi4EQfk1tmow26kdYuNe
Nz9yZxCExGVl9A8IVAMUBzIj2sVEL42oUrQp4rxNf0VU+yXh5VJj4Y3TnxpmQOkNfYYkUDs85hTy
T3BOIn0nn9cX22oWMf/7Efx0b5FVeilhXNx1UC2Mj7Z6YFrvqnbqX8dZ/3AWRlfwoGOD1fY8cuI6
M/qhgbHooyXURv82VQnedffXYS428j8+/YLhApQpYxLoOmDk5qUp73Iwi3Xh1s5stxl2oN0WWLW6
rNFh8j9WceHYqxFoq+dPGBuD241BSMwoqwWBInIdF4ygq41CqQKImp2GsCc6fW8cUY3rYiudHYeX
Nhmc4WAx4q9OdmP20sAow5T35NbDL226tfuStOn3EGc79OmWZf8vaxnsnJjLBQMiaKPPQwIzIA3r
1IKB5tezEraJmp+FLdI4WXUexBkQSihJYBc7B0mbUZ2KFCB61ZA+20tVi1nq2L8ediIU7hNRW6+t
ZIL3MA2EeaUCpeQE6uqg5Amrf/Lal0HcTlJoSAhDmTMXt/gb2Ym3Du2O6HESLKTVeFj4jTvhJF0s
NfoMA1brLL4rDLDolHdTjRGIMCehY2GF/b7uxNV9fwE5/6TF5iIFGIu3MDrqog94E9fmCYMtRLcz
P9TTG4W2uWBdraa+Lzw+9dlQhresGKHR4a5eg8WqTg5ZdcJFRgAk8CUvo9XYQZyUOYCgjOYQZSrt
Yxyp6MOIrXxjj7bstjHuAZWSP1sd5t2uu1UQm7Z67tassdQBDEjMHYMTmOOIxnAFKETv6avOnCut
GANDMxM/YKJkdVm0Iz5eFhxotWmlX7iKkimyBL5ctWaBM2fkRZCEeg+ad0hvumM8EIrCmwaZxRDN
tNedNv+Zi4MO3oshggoBGXAUnMOwkmbS2MJp6jBuMlp+GzVNcMZY99gXBJczVFTGJmlOfyAyfAEN
w3NVQFpRHvbUFD34i6zhcgZLpDxXGzhND52HhuaguUypoAVldfUuPMYljNApQGMfzuqp6Yshf2pa
jVMEntnD19AWFVBEruMyRWphZq+o4boKcnysR7Ydxo7koEWk0iiiVr98MJ23RuxSc0MLWJb4fsMk
pBIeXYDWW8VvHUdalK5utEzasb5/yQ3zaJvsOATtB1M/aI0J2S52U7334jrx9aA/Zam0vR6dq6ec
r1/EtyaaeVVhtg2+DsvXIJHI0Cq4VDS+Kt9U4O1IpJ/X8dYWHagnDVCEYPpY58ePW9OkdpPXWNxW
XZAoN33NrHYQiRLE0Np3XeJwMVTYVAvZUOFEDOXj7jjYEFOV3FZuBClx9ei9BOICyKjtKGllAIED
OWlPg3lTMY20yWlQn1mMNrr6ltE91X9r0d+rAaCq/+VLfvS4b0bQ91FAU8f5lYxmCkFnye9ltr/+
zdbWPCag8DQAKgb02XAZTCnDQsPcIU5XVgvx2/ybYk8P1yHWwnAJwWUwJ9TMoEXfmatjZofpxxjX
ZlV6mKR7JX0N5B/X0dYSzBKNS2IIjFzNFQS9NoIfUX+aNMVn49MIYUYQZl/HWg/4L+dxgUjzLMFg
GSzLYvTjoFFHUokjau5a/0Iznyv4zeaOufM9BkOzmZNJWFVNWnmDWRy7rni8bsf6gvqC4OyImq5v
VZ0xF9Pp/lA/00rejLZESYL+WMGWuR4NX1jcmpqgiCCjQojFG6NHLnFTw4swPxHsM9nNUhG76+oX
mgUY0AWOXjKenEOb+tDQezgvbeNj0oakMZTjJOQ2W/1GC5j53xfHjaFMNWqFMCqGHIkEGElTXaw6
qBdsUiiC293GpHdO8VjVO7l9ncJ9Hz1f/4bryWrxG7iVHIKBFzMGs6mRW2J2LH817VP/OI4bPAxi
nNs35YjY+p0tWgWrX3QBzK1vowyGhs0+DlWbpD1aITK/BEWllFEytfgvfr1uquijcivCaSM7VMAQ
4Db2XpZ22iDvIU3+L4kRFPQgnUSF8ELUtgOF6aCFLaySZY81eGeRTPrtuiGXD8Q4M5gLEPU8bnqn
biwH3oPk8muv/AgmH9KtRJ7QgqxuWXOyi5+N6CFzNUEuMLknlkqq7K6ZDZOC1DMx+j+hcoH+N2I6
OxUL81/Wu4busZnhAopP3HqnUR/m1ggTqfpgp8cW7Vt6fyzDhMjNDkoi1z26GotfaPy2CUXXRk1y
oCm0IFB5IXareaAdIFpeE9q4VZoJEFeDEcw/s/gFOnX4K0Aoo9FAMYCY2k+TQ/1YRkd9Geyu2zV7
ib9ooAHpPxRujXWyhgmNFqS1sTyCBMIkkQ4aNBt8Dhbd5Ml7A2XrJPynQ8gClVtoGm5qhRYBtTP8
2JmFEet9DMLj67atexCCDxqYa+BDLkLaEYxhymDUrtMdY+dm1B/l8m9Lq/M6A8D/g+DL36CWqIoW
bBdQjIcSSlR4RSTqIhRYwZPkGWEIfTvwjIChrCV1Wni9fOpHwQl7NbwxzIRJAQxy2Dq3duVQyWLJ
BgiUXb41ifxSG+2uHrPdpKcPcZWB46APBIec1b1tgcntbVNNKXoyzNodJNtHqWpvj9b+egTM0XsR
3QuI2beL7TNIshI3IZgFYYCDNLGtbadowqrRaBaIytIiLG4lBYYzJPYcCiAPf8VQxnPQJOiCGo4Q
kRFc3S8bPuewg4QtDm6g01D48UU0skE0e4LrsmLY5Wp776T0Vpf0rSHrt32mbDS99vIhfehThZGG
sg+9x1mIBdvCFMmBrH9GdCPP/dCgHeZWmT7EI6rXqK1O1bCVJfkx7UWf8ToEKPTOP2NXghNligBR
VTdB95bZoiduEQD3FCznmhSUAyS0CmP0OqZDz0GkwymC4HbkMOoyPZ8/mR0+yRoIyJzUvR7s65s+
umP/75dA+ejcTbnZTDLa3mvXoiEeFUEtjlGUNDuw2iZaAQlTv8aMH3ZowU68uocscGfTF6ust7NI
qmTg2rUJNpk3lW6D/gEtMyRSH7Tq1IhoWFZT4gKQW9YNaJ4bKwCgkj4r2m0bbjNIsl335ioG6Lpn
pjWUV/j7a1oU2Bbn7wVFnx2ImvZ2GW2CknrXYVazxgKGyxpdlqtjZM4wTgg2MJmAk2RH89s8Ez0p
ipC4PVdXJzzBjUAqlU+t3KsSeKu6HzQTUUyLcOatZhENcaD2LGbA0ekxAblFAU4u242rt+uOE30f
Pu3InTM5MWKgKzXXTCtfbbS7KhXRHq9bA/5WDbMkUFrjMoMR2WkijUg9ZvlTM5/l1NPNgASYHP8X
c75wuPTQVLKRthZw8nTY0UB7kKtgC+VowZ67us9jD/8fc7gUYYP2Ht1TTg2GrN9tdYIwpG/Eu2Ys
SRV6majouprzFmhcYqigXpBWBdDy+iEscpIaVJB6Vu8cCwQuE+DhKXLMAW7L9CD8Fk/0B2oaLfqL
sjAmIEp+0lDzfb3+qVYxTQ3zHCDmRCcrh8kyAyo/ZYDso7U3mQpCMSlMvLCzdnIh+6ZaiQpFq6G+
AJxjdLGiFElKLDmRcI6VVTKPHHVtdQOSFcHrp8iu+d8XMEzT0B8PijXXUUmpPTI8PUpMdwdM+8Wi
6Z/VZbUwiUsSUaa2dkRhkgJFlZyS3qpRGPpeCcVxVkNwAcSlCaOAiKU6wShV+T6F0Zs8GB/Xw2F9
2/0PAgMq534z6lCnuTX7zdpX6U+afKRg5AroXd9GZJCfk2gXp+1WgDonhIuj7QKVS0yDZGbQygSq
0Wlen6cECqySbw8yUbGDNHW5NelwLLtg0ziQ7NCre9D/OoLlp6zlE5w3UJaYhxswTnJuu213odrN
zVmMFLcThFGe5IQMIUihSfTWvASPxwYiPZj3/hH4oba/7oM/3I68D5bo3EpUpzSWuwRdTWi62wTP
5n3yxjzLj33dHbchxq0eEs/2dLfeG4+VJ31viLnfsveS4K7msh3Kuw4IAJL9TvtWb+QH6RjLAget
hR+YSmaKEUzJYw7s3D8QiEm1KUMjT6oeGsgPqvr0TwiQ+EXp00AnJ5fRTYkpfTaigabqvlXjvdaK
5lfW0wLmrcA+j6cWvj9Nb6Wo6XsEmqT/KPR7rThF5qF3WmKgFnP9g655Cw1k/wP1Z/5jkYFK6iRo
g0Y275hCsh5qO6GgaVFgDC9D7oRdXkUKEKCu5ho9I/q0Y1rnF+0uQffM/84c9fzjm7VkT1aL7a+J
DLzLKi+yKZKAWN8avjzGff1OygMF4661K2OKMoQ26vDRtKJZP5HTuEVOq87oq3E+NHS6J0EvSMow
xNw+NOkhFPUR/n+y6ZdF3JpOAitRoCpSu7H5BhE8Yo/7kk4bZUhRZryj4yYHZ3maigJjfUP6guX2
2FFu0edv4TgZQGE2r2/zoNi25q0J2H8Jiq/TA/fFEjPqA13Dzqdb/b1Ck9BlFopw10HWrfkC4b5Y
XbGsMR2EBTWOjeoPSu1F5Y1BRYXw1ZvfYhPiIjyyE3lKUUNy8/Gt6Y6G/RCZgTcGn0P9IqPRtGo2
1w1bD8VZHB784eDs57ynKWNZ1rj/4/yKHWfwmVKRWENETgfDFl2oV71oyZBsmik0LjqPW9vqrKBC
KDp6QgoTHJhQageFTSFqk5/3an4fgwLGf0Bc8DnlVCC7z1nJ3pbpM7PvwNcxRXfNhN4Pxa+yh9KZ
3KF7uO5MkX2zsxfpNuugABZ3sG9KbRKkr6wvPHn8FUmi0txqllrYx5320NfAVIsBCEzlevEyOKep
E5wFVreOBQR3zmNOYmalBghI1O1BQv1LaVXBZ7puBYra5+5iEpOkNJ7DgVUeCw81ptXM39c/ySrG
LPyMQWcIR/JN9bbTqU1CcZ6iDb2Tx+Kxbow7c7Sfr8OsfvkFDBdwoMAsek2b80Nxb0b7uu68KLuv
alOQh0TmcBGmjhJj7Xz6TgLzDgzTPyd1vDXH+vO6Oasff2EOF1/QY+2GsEEaCiZ5X3bKvpYD7zrE
auJZQHDxRR0DOhk1LOnLlLAAB3vLK8CaYYU4R1j27jqawCCNCzVa9Xo8zNf00NzYqHYOsWjIYe3g
jglsnDggpDa/bZwHM5638gY1bPRXhged/UbWCbKWqKVnNC9dpAq8t7pPLNC4DwSu9AwG4QNBIl6t
X8zuqDqvZvDd1k4KhdiJ6Fi0Ht9f1nFfK2WBpBeQXUVZJiFgSo91CDSOpBeqm6x/qP+AeF5aqcRk
t6HiBmKCC1E2guMgSU/XY2H1jrX4VA530wuYytp8gDFyJj9gqUoksFgLYsug8vqw+ai6YHItfXph
wbQfZbTrh3Z/F9cY+6zrDATxWT7rTsY/8w61vX4s0H7hBJJ7/WcKXO5wRwFa6SMbS/zKupmOYQ5l
cGm6TVILDNXKt+tQIqdzhwCIOiYlmKJxCNCkbWmproW4vQ6xvtyhgAViElB88vrAZTZIGP+ENY3y
6kD+wURTeqQQw3jqcf69jrW6FMFZNcsQoXzCF3NYZQ601RFDLYSowupeo4rbJW+ycesUIM2vdQHe
6pda4M3uXWz7YNunuabjxgixoo2kx36V+k542xWb63aJcObNYYET0Qj6BLMPa+PDYDu7Gf3YxPxs
J7BndZMBjxm4cKBbhie5cxzIRTc5GHHwxJO9mXhlLIttaove4NaN+QLhnAZ+6E7Oc4Dk1YMzlxz2
THNIl4oexlZje2EM57RMyrAtp8Axy6NpgLS/FT1JrLsLiwTBrYFQnkOQo86M2hafJYpvIvAwg4zC
TQPRAlrtWl28zfDCWmXWpTRF65Lb4N331ngc781ndlLvg43sye8g3yF1tw8/p39pLVjg8ltn0yUx
Og/hwIIe0uQ+jX9M6tv1wP7zSsCf15cYXEaOczPtGgO2yVuHhL4VgtBLdydi3tMD3ZZHZyJvMsle
qg3UePEMFbgilsO1cFz+Ai7bOlMNlV8dVgaQP+73cvvcDJ6sC+bt1kJlicKtLIM60JUIgZKmujdG
r1Z3V8aVf92bFxGPabZZkczAE6Ip6za3V/chRjqVwkpdLXlOo0d9EhHkXlhxDsDv0b08xJY6A4A1
Y6tATKhn76m+vW7FZUn+DwpUfnFTAwEZf3IPFKcpow530Ekh9BOTiPTTAQcT2nobiPB9l27Np9Qr
/vacyIHOYbJIsSGIwhM2ABRdyz4dFJzmBHb9kZU4i/UZAiTUCsRmMYnKv5hVTRNGcYWiQ+Xnz90G
fE+bZJvvnZtsj26hws13Wv5qbUv3oSfOTbJ1bkScwhexzv0CLtansmvGPsYvqDtXVXdKvVVZRdpQ
cKpYgUGpF00MMx8uJmTnI8HCl5WDhN41oFWTp53hHDtp0473kfQoiJM5nDl/oldtrihjgVrKn9Pe
AkZmqlPRjIKri9DH9FXpkEASbPhEJ/Eh3gYeyBNCN7nt/HBDnyDEI8BfWQ1n+Nxyq7JJZY4G3q72
gFc1L9vo35QTWjmRruzbX9b2xy8B4JwkrhjMP+q2Mhp9EhuAwXcDemiym752R4U4vnHbDhvlE3Om
IhvnT8VDgoQFVQlIAEJzm8tbiTxKtTHMEeNJT8k9WDWeEsszb8ySdAQqSd8VN/WqAHLoriz4vivZ
DOOlOlhXoSmOucLZ/YvPC64QU0kDUEuOVvm7snNrqwWSqIV0LVSXINyyB8mhGqmaBHoD2TmUVXGo
M/0JgiCbVBcVWFegbBXdc8hqKuYyL1yZlFFQVfh6Omj7i/ylsF8attHZ/fUoWXEbmFuRYEy8fSgY
ejp326AMYMl12sx12iT9mKZc/QHu/VjUo7UGA055cCFjzhREQBxMhie43sxAPDYYPrRZSF2IXkQv
zz26PQut/QfBfRutD4bCbgDhBBsDN+rb0f2AmK5F1Hsn97SHah/f1MTZ/0PgneFy6aszmAMCJ+BW
0LZxupaEfy1+wVnGXeJZN9Yp64BgFSVR+0PUCtbOZac5EPCajDCwMOuDXrLzKGhwacGzxIjcWKjS
d7y+Wt8ylIpRC0A/G90oqQZR8XgIVc3Tc6P7NQ52vo2bmB1B1mO+KS1Tf1+Py7Vtfc7UoBdCVQpF
PM7oMENvmAkZONci2Tf0nkOetfygLzfdq/Rp7/THJvWtv18LDpKHaiGQQM7CH9CNse3VbJTBc2i8
o3zk6sIbp7qSIM8g+CCNYzmXJkAUmafcVZjY2jAfmhl3z4lFfsok+jSf32oiOW7t0y2eGfDwHZF2
E3+Yp/aIia/rXl5Zls6sKqmroMm0HJ5vkTqBGlalBovVvcN+tJghuw6wwv7nyAq4SvB/vOZfFDGN
jLbQznZgcFG2XtZKcb4JwXvqo7m2LbwmLvtPJVfj28ww4nSLY4KJFui86X9HRq4E38ZMK0E6yaiB
erI1mZgCGuIqOoxG3KjElqCd617/yZc+ccCjBD4gC+dJTB5zayEpNanoM0jMplZpQaluYvOyVnVR
wrp4fcCaQyepZoOLcm5z43B6s23MaF7VdbNl0/sw1JBv2uedO4alK353VOS1HQWaJoDDOUsHrfX5
Io8miTpRCBrPtpMqMOYMyXi0cge8R/ZQyx/5RPstrjdm6BZM1nbo63FwhZoag7p9bRSvpRZo+0LX
xxfLKtDNC73rdheh9QfqJ9RmMdGt0bH9Oh/r0bMUqOiCscAy2HEMsuYuR6HggFLEtOljcD9bYcdw
RZO0J3Us7OMQ22w/5tnwHHVy+ALWgwFhX2vlOzOU6EdSFGCNULQw/hjKbtiokPX7wEgi5lkjKp+c
wqQPWtbHj7ZiINfHtg0K65baEFnO2+Ij0BK7IujC7baxkjWbxsyCG6Y1xsvAHId5rVp296jmKgHp
Tcm4qYPI+q7LNEXtJ6mLY43mlYJkJrXuUE+ZpmPB6qa+hx+NhyHpg85Nk66OPdtOrNsJ0vS7ARp7
n7pmD4NrynCLK0mFtJ9KqT2ZRmW+lnEfPYHTwXhUdLBi+5CnCkjO8GgYo6HTImGfDQ9NPdTftNEK
t6gr6gMmrG2I23aKyYZdCh3w3wW2O0q6TM2fg6kz7utW1n+gOSrehL05fWQ5stlmqDIN4yhN0Ptd
ORrvIKbSHtsqbN+DNNR+YsdS31IoytzQKtNvU1VjOyvWtcptGqfLiZHVwrSzFvrGLJSOIXxkB55Q
FiNV6KyvwCSj0snVMT8yhu3WaQfwOCpbtHyeEknUEqBeLmtkdZz+MdThqNoF01dHK7BpNDjoSE8d
Cs0377N+NMgr9efn8IQxBdd8Mk6pX3ntPf2IfBvXLUhBih5J1n4FpMAxUQxyZ3Q1cgfkSKltp9B6
nOqM4yy+qfY/r2evtUW+BJh/wOIYHIeR3mIUGK6dile1NsBFWHla8FGb7G8nMP6cGb5M4Y50sT1M
/QCtYBeMcF4pP1ggOPp7WywZg02g/EfD/Z+9ZWmLE0tUTbFZ9lXt1fqtxm4S6Z7pu+swa98ELVQg
aLKBpvMsDao85WHsQPwTTSKydZNVgvKl6O+r558EqjyNGaBK6oZRsQsHw3MmuvnfmcCFlaMbZVZI
MCFRb5wKafbj+t9fiyo05uB6ZWHl4Ix9bkLcjWqHRYs3iDTfUKPYsG8BWM+GRDTgLgLifFVGkPCr
JDBpO3m+7Yw9VFQ9Gv+wRBo/IhzOYYOC/ScNbBxLhsBrzNirh4+Yyi405vx/cB0yD6ZGZBsKrBxS
lzh2kTtwnVFA7cS4H8zSNaEJaTNBF+mqSQsgbuUzJdXHXALQSAMSd56jvee212Wv1+25rIph3dsY
gMHBEe+GBj+93DlGHfVlh2OE3/rWznn6DQKpn8ilNSUpaDm2MrSEnF353jueqL1m7fyMTjtNN211
Vpfne+JQgxuS2AB4s3E0lz7ZqM0RGW0NZHgswFJ6L9vuPgbruw/ZrV0MeVj6rCKaHtL9VLnoIUnw
/n3dIXOe4948lj+Jf2aBInQV4CSUudnwlHZ73IT6+Pk6xFoGWVjNPwXS/0Pale02rivbLxKgeXil
JMt24sTO0En6RcjQrXme9fV3MRc4bdGCiZyzgf3UQMqkisVi1aq15nqukgmrbgAIvW3rqnWRc0+c
J9fK22SxEObstWUJqtKUfljxbai+/EIllehY8kta8nyIt2fMoYirzJQEWnWI3q0n8S7TyXyrO+AI
D24N17iDNrR5Z+LRc30bVxeI4gOSAPBBaRrzUp8VwciKToI7SAHJNDBDHcHPBzWx3Sj+FO5ID4ll
4lpBGUzGcN8yYFqhhCnZQkW20fsmMfzu5IfKo6p2ogNJcahY8pjH19ZmyaBYg26EZSCnXBqUK3lQ
DDxfbVNBtXYeir2gHFurpbMtjbrrwpIz0LBq0DRF3JmYxUf1YGkQrxdg1hNcObg0mp40AOHuOt0o
X3uQ64d2OqNhvon6wXq//hFX6uIQ/wBDAyyD8RYP9aVhvIy6oSmr3Aap6ZN1T8nINcnpUhKRJoa6
FBV3Sm7B/eag1OSiWPCSez9P45a/gSlO5HClEJrzEDZPVCIDlDIUP6+YLU0wz8O4aAIlNGEikk9x
/9efOGfwMqYs/j7brtPCXunkGX8/CKQN1NM3USdyrr41E5aCaXsV/0POhEaBs/zNGNS8Un2YwBjF
psmhKa9nnMi4woVPZ/n/2aC34pmNvq3TvBVgo3LT0I2P2bN5K+7kwJX2lhcSqSQzr8rNWxbjgJCY
DpEiwSR8nOTdc8QjlVsrmiwWxbhXAFw7sjlYqG+NR0q1jCan9qBCJDbbDE7j9LZ5b+xzW+SkECt3
+3I3GacTUuiWjWGd2+YpPfYOQqX5pt3IRxCH7QwXXP8b65f0qz9YDq9tffkkhGVc6TqCCepEbIFY
axE7kgaW9fBF8d8r5QH6H7X22vRewWsZXoYu2EL2gocu5X5m54gQWay0q1totEr3U48+0JTYQf4+
GIfO4klBrzoL+ngaCvl47rIPvklJ+07Ie5BzW5+diexD4hyy7/7mMv+gq/lngf6CsxOAx2YFgW5Y
aF+rO1RsWoKZ8S0ub+Eh3bRbndQQaah2KZEakt0LEP/D5Vof5sfG5eHVLzHkFLdDrz6obVOJXuZS
aLTWBC/1mNv+s7gvH2fJhQhOZWIQZeJcsJcZxNISs+qqaWbD8IfcnvQMGmyP8TTaBdr/1y+by68H
TTvQ9oLaDsXAi7p4AlpfXxx8JO8At+biM/JSzue7XIdpUcksEE2gLoHXzfLrCekgmKAeR6MibC0n
toBIB3IHw44WKjs/XwwdVoGGAagGLsTXIBlkWkBXoVGRDF5neInEG7Ve8UU0YM6K9sxq9G4MwGcL
eWuzdyZXPYSOvNNt/xZUepgHmqE1EzqjjXaWDcRz7jnve9t0OXWJ7zfA8kAsfwTjGpFRarUqTvA5
L+6gPip9WDe+0xyiXbGzDiapvpI/tzJJ7sGM/vDzLT5fP/3aZ2exHRSQOVRY/4yDGGt4lYy76xa+
1TKurY658JSqNntTwupQOU5Sov7+HW/0t09tb95jooboJ6gO/85OxVN7N3/omDpXbcn1OUnY2rk4
XydzBU6+KZmtQrfYmuwsu7UAyL2+zpX7APVBBZmlCI23C9EQf0oCv67hrEqiiUDa5L4NOithB5V2
QJhqSEHU4A29CecyPF23fLk2FJyQW2LWBdcDxg+W31Atp6lARSizuzmSNjM6mo9Nn5ic9Pny3MMK
Ygv02IEDRpdraWW0YinO4zCz0w7j+gbEIXZhqZvAZo28fGXlukPCgPeOZkJAE9LQS1Op1ls6qGYy
u0xuQ/FB8G/M4Lkqd/38Y4F2Fa0T8GaiAIniJgZFlpYCWa+MPOkze8TsS6PkpyibOSdsRYRlYeP7
Cjo7Yn6pFuLcwoYIOeMwnMBkg15GeTcIf+axtKXGHdLaFZOAVDxK4TXPUCHboIA0DYwbrDZ614iy
HJQwPUQW2AmUozCb3nXnW+nEYnm4VgB4BG88dnO5hV1kCUOQThnm9jd1/gB+pTj5he6cpjqW9CGH
x0l0+vi+6Xlz8JfYOnw8FBlkkJhRDXGWlVxvNSMJfTWzjUehI2DWvDV3buIlHsaQJ0j2WScBAXQA
ARh5Fjxe6rC2t8CpU7VOdHwvVNkwxDk2Y4xWk5iBvUIyyKByIue6BUWT8BrX0bFnYnMSRlYxFrCg
VE+m8qVODufTrRtAFktvdIiOMudMRZVUzySkI5V2k4AumeQbaG6fooP6iOZYJWze5S0vvZRpuF9e
B5TQDDESWRcF3DBG51IrWq3CqqD9S7r9a+O2MUmhvkm/U0bue0f2rLtyq9z5oBWCci36mrahQXgx
2PB+zNrzYfFj5KXzJnNWl2mDHwP8hWSRGMPYNoCYpD3GGzSzxVfjIbIDH31O++7r+u6vlQUWtpmA
2pl5JCU5bPevyd9p70iBWxH12L19ml+zN26Bh90Ot7pB4pPhFQWR+GLgazH9/FtQBzkLTR3kIMua
fovCtR6V155UtnLQPJxle3SFw0k+lTw+IjqPwnx+qqxFxUjRJBHZQ9vhLTMENdVkaL2JikA3h/xm
um8aNzmOHGMry6MYARR/KSoRwyvL5eXyOOZFDY1zrXXDtLIFCGuC7vH6d1w5RKiXAZGK+IfCAfuC
MLWiikpTouLpkt0KNtIAjoVvGAezZ9+8L7gM8WpSWIIZ38/DJi+MzG7uGi98UQfi38odER+PyWvo
BvEW3TneqMHa0VgYZdI2WQiz3MxgdLAbL9hKxMTrftu8lS/GQd7K92AjrDfhIbuRQMrGeSutZMQW
tMJEXMwUcYDn7fLLGRZuRj8zM6iw+l51iHfmPlDJ+CEfA3s85b8iR9tFb8lL9Bh77dv1D7oSoHTK
1GlQyVyYZiaqtMzXKsUPc3sWNnl+mKTHyqSDxZx8ccVvMMAOWlCEXiBNLkrk4HMXNHSnKAt1VL8W
JicrXHF+JGkK3k9QirnM17osiZD25HjHm891voEyaeJzLqiVlBfVDwWeT5vDuAiXX0lOfVUfaFFx
1v9kpuejjWHULamH+6m7i3iN4vW3Om4rlMJlgIxZ3HSU9ZOg9xPqBq03uCA4fbd650WGkKLmXHeB
tROHKvE/U4zzC3MSy2ENU5BAy+6yg/kVbnQHegwb+d4OSXgQP0QOgn4FP4YCwZlNJpGSimqSBwk2
Czd8Er0C12PoQLcJITm8a8keFOX/4yqZqp0gSlTqFDpsBi7fT/FXEtgtmXYTaRzL9R8lO913O4Oz
tyvHa7FMxmlmBc1+a8QyhfloWacSxGNKHJOGR/mxVmg9N8TWi4us1/T221BOGlfEqmzDVh/zm9g5
GqfmMeAsbOXAgV0UtRfwm+h4uDCJjR9UEHc3RRxoY7D7OrQl5a2QeQ3Fi7ChUS1vkMFiEhNUzCz2
HAX2eujECD0vQyR+8DD0nGrExTIYA4xTlF2QJeUIA0MZk6h7E+VflvJy3fPWbECAGUoneDAji2e2
SocqX5SNSWrnOdhfwI5qHcf08bqNCz/DOpBj0vAKWDLC7DI4SZoZZaUMOHI5Sk5eOaYFrNUvefr5
UnDvQyQUw38UjEGXepZCtXGcSD0VgK6nmgQRapnz75I3sr6yX1iAhCwdnxxvDmYtql+Ypamj0ZlY
w7HVM4LpwP0w/3j4XkNn7MwMkw2XYh1D2QRmdCvZmp3pCYJ/lwT19vqXWXFh3BrYMGAJVRQtmAhg
+Kk8DjMQP5KB5teoHKycV3Ra2zAqeyrjGQYdBPbhq/utPqHPCbRE+QlCPqNSiDJwlkHj8SIrw27p
OIQQ88PAC67Y5ZeXaqHu0dhEqbUJN3iK3sQK1Ast/QUYI6ebZk4WSM/dNXPM9SBD4TEvGwBNJIhD
J9XDHD8ZZm8b1i8/OGbt3+vfaOX0IJh9F5GBsVfYt2do1GU7U2x6J3ZgEC/dUbZA1Rg/tLXC2Uf6
uZmFGXgIKSi/U0Q3mwihgxEZWQZYllBXm0rxSn3fRU5qPlrdX19vSP5jqnl09kB/pKooViA30pnT
NCdS2yYlWkVd9qhBGa6UAqfo7ybepMLaHkKoEykYleHFi2fpIHKepHNVwA5UCXdmEdw2NQg146Tw
/D7fXP9eK2cK2l6gl8fgFe4FtgqjQrNn0Hp4R2ZIIWbWZvUoRCrP5ddWJKOQRGUaMH7BXj6DbDaS
L8PlgZ61RelgKCLp1D8ir0W05hIypO7RrUcT9uLhZlnJBHdBLbVEok5Q2zzMaHqQKrWOg2r96iY0
6tPgMOX56/VtXF0gQJdYJL3B2SJnmk3D7JdAWUlm9SXFqQfAa0Ukddp0FY/xgmeLftKzm6P022xC
wxx1cdl4j3TViSJzJxmVPQba1/VlXeaWmJOg/KQKhc6jHKgsbYWpUkVxDJh2MeZS5oqS0E52MwgW
Sh2ZjI6iOge5SOpSysGj1CmdcKw1PNNd/NkRcwtjMFHof00hwrHyuwYeReZkoxfxDT8RdTTcXIil
lshCbLPJj7Q8aUs7tZ7j/hQHEGhPDqV8kuXRaVWNY+5i9xlz9N/Pdl/RewVS6U1pgwyIVLpxrDR0
IsFWNcUmr0lNA8oiwjG2mNCtV4IgjSpsGSCYG71s9ig1ViFu5x7xoP2EKINQnNT54/pXv7gEv81a
EqICrkIwFCyXiPpoHZdph/nSCbwgY0y66kmtuQMTFxWdpRmNeS9X0M2bWwkfzhIUsEHuhvSxF9FM
8l+sGAPd+bOW6uB15Yktr/vLf1bHFi8FDFg0UoDVKeONXt2kjaejRtrvRPWh4M70c7ZSYzIjeVY0
saVb6c/3AZRX5adI5g0fX+QTzD4yZ9T3+6FsROxjU36W/QSBvpt+vk/GfV/9ve4YK75PawIaXhEQ
DMPg0NIxkroW0lqZS4i57SbTEXuT9IBg+lxKzTVDaK9jBAbCBAr6xUtDnV6Awkzo0eTo0Bzoj376
ZoydXfSb6wta2TpMhwAQTZ9EFpr5Sztz6Wt13aKZkpigp62/MtVJBcvNho3Aqw6tuJ2JyhAKECat
LLJXoNSLut+nUmkPYSHodhVDMt21dBGUgGJkjHutVa3AAVjXbJ1RMrKfduHgJHjMmNCg1IHQYM0H
3Rz79RiXEJIbbptscsSx2oABbXt9Q1c+HJ19olSUNHywRc1SCKwxnRN4SPzVYfLRLLdhfxpGzr20
8t0wYPVdBtaQ/n23js+CcImZmzqPM7qaEt3n+yE8gvcjaSqv6yvOu/ayD0e3DqOcGPelErZstcoX
hWCexaKEWPOzZm2m6lHy96Uw2kmjOVKIJkTwHii/RuPX9b1cv3z/GWaVH7oALdtGgeFQa2+E1rWs
41R+SWBsqdW9Fj1p8zZFDS0+xOJ9FLxJ3GHJtQh9tnL2vAc6GHd8DT+gLK0NQgsRakcT32MDs2n1
FhFGEe7MkpffrMVMGQcfST3un4vu0ihUwFsqFU6KZbngJov0j7A3ONf4RaaIjyoDvIP3JNq4GIBb
nvyxLAr8K4xo1raL7mZzZyYfylBvoHQgy6Wdqz+GOQIpcB4AaIA489kKYl4l2qHw2ch884N6l7U8
GOLlZDC1gWY+zqCuihe1YTyWgjruEGQybfIyXXCbqnejIdpm8pCS3hqPAyBLkRBthmT0eqN02nSw
RXl2wPf0GATlDoUC77obr3xOOoaE+0JBegbmA2bdUpHKVRZXNgZs5BsfbI7ObPX+c92XGeeoXjxm
TAQFSPVAFIriZVnGsSECdY9oJpUdjqOOeD4nbpYCGXN9QSsxDluso0iuAfRsseBqPCB6KxTrCmJV
oVc0mluZsRuU1l3bNT8dqMGC0IMHThDJN8YZ6d6e+YwUDRp4d2EqbLJtLNZe3ovO9dWs7RnqHICe
4BaEQhtzBfqhIFYo91d2V5ZA0hkyFANbMXavW1kLooBso3eHax1TTux508sijK1qqOw4NOnM365P
+00OGQ9NrLcKpMbCWbVVaJGbQr4B68xfjv2VUIYqOUbiUEnFt2NfCaVaavqoYzIiUjoX9IBOHLWH
Qkg2vpbfgU7B1aB/BF5EDzwSPAGGtS3GF8R7Hg0IjHQwsWZSK6MQZBEOAzQCesWG7sjSpHN6X2tu
eWaFTac7U6+boZcqOwseK6E+9lNLIhHKCILwcn0zVy1hGTIyQXQVVSaSdcY8GXjOVyA8n7zIlD8H
jPNmoASXxooTPNZMAReFxAXRDHSsNBE4OwARcFHqrGFEMw2N41TJmIxW7bIYTz00z6+vai1OnZti
VmWOUOYMcO/YTTcarp+X9SPYMUvIEwU8rsLV04CCC52FBkQDA+PLZflgLeu6XoNHmM02kn+rFV4F
OfQR5zx89mtj30n1bZckt1Y4/umVmtcMWF0rsIPYLQlzqSx8KTdr6E1YKBkkgfBaJLE3QkYFFHW8
DjTHDgthmqbSTPLIrGy1xUx8MeXZfVNZ0EIXTB4oZe2QgZ0NKqDQCAJij/EUeWpNKKvCFIZG3EKv
38CU9HndQ9auVwhz4+0DcBn4U9lYGQh+E3YJsoNM3Mq16HTJFgNvRDKfw1a/yfOdod34Vu3G1v9P
vmXzFm2WMvCK4c/1n0JXs6wMoGuAvAWZKRgcMLu/dKBS6wXT6CLUZaAM3A5eUGzMegB7AMQp3q6b
ujyCMAVQHbA+IAnAzbo0NVq90tcVXg5F6iMBFOwxDUiq7NVc51ysl94CS1gVArWG+j5LbIOdhUZ4
lJZ2r4MMeXiSJwyyYWj/+nouHQVkM+BOQSEX9BfQ11iuxxo1dTB9PFFEeUQsmU3JniqAIK9bWds1
zEUBQEK7LxfvraYTtAZAZzyExiG/8SVROKqjLNtNOrxUWZVxECtri8Jx1qgKAOTVWM9E7iD2rY90
VuigFZs1e7DvceLjqgmMeVH6Q7Qq2cp+mmL6r89QjKobJ1R/C4DkXt+ydQNA0yPlRwuBrTVWeGIp
Q4ZHf6Yf87klYjY7/5sF+gvObpNE7rtKib/LCrmrt+p+annSRPSWYA8mnVBAuw1dRIT3pQmAQMRe
zVFRiHuM5+iaUyU10evBlef5GGWdIxZJxdm4tWDwzybyuKXNNjUrXWsHxBxhG5ibIbBDBTOFemRX
Na/aunJGUeMGkyiQrygPsDdHIUtJVwwKKjPGszBs4qR1CuH1+me6RFHgWAK8Tx8xEsYFWDraSYxj
C4ybSBaL2JkCsIf7mQOME5Gn+GX280eh+tDTzkn8UzR0b2Ou7sXuKFWpIza81yj9YMwHXfwWebm5
GFNom5bmxyla8hY077TupovmO3FsvtTid9i19ziOPKHTlW3G+w0VB1xlaBeyU5XyGKthXIzYAbF+
RpV5cjQVZA6aBTXL65u9cupUgHABxDEwJoTuxXJ9YO+IIkHFHnfCIO0VXzPspEoMTnJ6CVrEGDOy
b/Rk0LdHEs5EXagt5OZgtCA3vZV/z8R0IvfzLXaQorqJHW5qF3Act9s+D0QjJ15/+hKTBusW4LBo
UqPpCsdaLlI1hVCTh662G6A50G6/y48zzGJuEqS0tvJLScnohXfZ0xbSv5vrG3wJdEaPn6LrdVp2
A3SK2WEQlIyCAh4VWz6Utwox9+YusV+K12KH1wfna64bo9hmEP1SXIGyXOmo+J0atdhn4bGxC4yG
Zt5oZ7vZBTxoG3NuHa41JqCGqRHMuoWlVa6+D/YCCe9T0LwT4fCm3uQxJ3xfArnoTp4tjnEiw0or
ScIgpD2daqcE6hQDYEbqGF4M+C3nq9GNYs79wha94M/uCl2KcTw72Br2nfsx3iRe91q96kSEg4z3
XNAR/enXzDEeKqkdOjF0ae1r507vxk1P+j2mh1RSkuCx9ernEw8s+T2vf80m8+LJwdozSAVsmqds
GzoNqZ3JDm8tsgFvXeW0rroZvbfQFTe59+u/2V6KgpdRYERvkfHTIbWEZgK1kC19Wl/J+8Y/yMCQ
dRvcnPO+2HE/58odiRmDf/YYT9Uw85uU9HOqB2jD3w82GESw15UdeHNA5PvZhlbhIbZ5ne+V62Nh
l3HZdpisTKhgt7PLDaYiPx40TwQAi+eu6+uj5S10Q1F8Z/wnleQylKweEW4ve92f7KBgAE0gmU35
1fr3aPce7rsb9PM433Hl+sD6/tllfMjKFSVW46G269fkHSN9ASDG9UftSgCCgyanJF+88tvqSQEC
DGxKgCtcTF7qRRdLOfUcMWy3atqSfBJ3gBe411em0Iv94nSc2WE8pp9BDZJHuDMmW7Wt28a9l3aT
ff/w6jv+ZnQCYtzJu0P0/Ecn09vghCTYeOFN5Kh31tOzyfm+q4sGRy5QQ8jygYJfRqN5pGrrEmgK
E//oD7baP0qxd33BayaA4QJrJYgR6eQkYyLzuzxPtG/VIEeSM1v1D0PLa2mvvIuA35cpGB3FKsgq
Lq0IRQy1zlyFLAgw/PtoOxP5TSXaSQ/x4gN+tLoVieHMx07k7ODq5YFsEo9mBeQfsL20HKpVVzWT
CC3oTW9uy2OAxMPV7wUv4gm5r67xzBJzdURiFknZCEuV26t2YZsk5+WHqyYgv0th2lSfmQmf0lhD
ajXFx2rN577H9adsq2gXa5v/wicAhsWTUkQ6wWYTqjoOpTDA7eL+KFdbvXJL6+G6idVbCEUonGXg
uAC5ZHYrMTO18Q2IubafozOABDPxDIC09Z15i0xidtt9SO4GUmz9Q7Pl8QCsOj0yQzqARpsHjNOj
tF6roQ53FIv54I/lVkVjKw95BOTri/xnh8UUZ7OUVd0IO9NezpxesUuZCLbk5Sl5GDzLxatdV12s
0g1lEtvW5MoYfuME68vBN+RPGKLRaUVCRkrKeE2XR6GUFPAa/dC8mw9BBsLiyDWd6dPY1NvwXZkJ
MDpu8CRiMqT8jDYWb25y1W/xyJB1hBlTN5hfMDRq1kgjfoGvbobx5OMuzgsPBO2cpa5dS2jo/8cO
E7ynrDKnIoQdMCdmAJFMXw1vAnrddf6ZYOJJhGL+/4uxQzsVpK2TsWmj7skyXq6fj/W4dbYU5nw0
lBFUp0fd8N+l9lks3hvBaVvZNuXdbNrtqNs6D1q55ikG/EQBZpzyRrAF6lipJgyZUPWmieTmrptI
NWPwrnB7p4D6QHWr/K5uu40Gyg4Avjetm+sk2vCy4pUtNijmUgSkDnU0FlVX61EshQLEAbK0IbPx
FqePqbDl7C91Oeaep5x4AO/hXhAV9l4o5QBIhg5aJRmIIzblvboDq/JB/Grd3kXr/SBbDsfiZS8K
jaAzi8wXNeSps5ocFhs3dSDYeRyOFkYaW9Jsax5/z+oWntli8sKuCMKqzWAr1T+oUg5m9gzefbdy
2BbrYXJAuW/mNgtgo7R2cfk5ZpwrYqVdstwwJkpn5ah3tQX5mnCn3YdO58aOkLqD8zh5xtd/83EA
y8YYGW0iszQmc9akYl1ATlX6xDcRyJwRXEQjqT39ML9xjMlrvoekjgJwMQPAdiXHCAiEQEsbG6Or
96I73/gbyy5Bj/sek9hDBnHd3uqHOjPHOJ46m3PaZjmkYovaUQACHwSeb9NvfXGazkww/pb4Kiij
5AwjM6B0PqleWJB4A2pyCaUIXHKtq5zoi6QkxW30V3u6vr4VxAwc5cw644mgma30OYd1YMVoZenu
o9+Itn8EVu2x+Krt8M91g6un68we45hBlULBscCGKtZ+zDZpHdlTybkAVq5MwMaQgYFeTQVnEP2o
Z4WIVjcKVPcLtOWtQ1tuK/mriJx+4EAnLicnMe5/boYu9cyMLMjVLMgwox/AgjvsdU9z74/3YknK
7UgCLyV7mYgd8d2OO09GK2Cs05zbZvwSBGqG3FqwXZx6At0G279PvN792xmEN7m95p/nphj/rJJA
ToewbGz1d34L+cutcBBOzfbnbnFuhHHDtsvCqC6wHqOpiAIlx9bB3AonxVm9oyEi8j0+jJchi0Np
jRbqBUlFlzJvMPQNICFRSeKOu3r7Fm6KV+sgP4UP002MokDykUycaHI5KPftMv9+ALPMusiDYBzw
A5r8K83v4uR2Kj6HxG2HT1X9nJs71XcUrSaN/CvhZtTrH/Kfcebo1dncjZZIV48p3+mke9KN6QHR
uxO/sl1PajfcgJMADHnSvkZqYni5HXrjvUV+GTvdvf691+Lq2ZfQmQZMUatoak/4LWFbkV4/ZTWv
0Erd8uKE0Kl3UNPK0I5h3Dapo2qOxLqxe5QekKp4GenuQuQqQYjyp7qNnG47H0WPd1zWKrwYTfxn
mPnGuYApn2aEYUr1sxPxpBXtmUSYiEQ0jzCE513fyrWIem6P+ayGBnVm0JrQaIeavIykU/AJN+lb
dZ5/q2KRlZogtrlo4INFhg1phyB3fNMNtb2mFERG8fP6mlavpbNFsd3ZPmjiuC+wqN/BHhHhT05k
nNQZA8HA4YLAwuTFBo67GDTvOAvmWZm1aLRjfYO6yUswSh81fxelIrEKThDgfC/2QVdPk6xPLZYm
BJ5c38uyo8sc6PLaC+jcBw3mBtTGKus0CTbiW9Hu/vhP6Y3wOyb6ncKbDVg9yGd+wVyC4Hpo60LC
vpXCUxPcyfmW4wmrl/mZAeamS3W1DTS6XfMm3OHxtM/RoLECgvFpJ9k1m5oMW/lFfbhu9rtOcxk+
QDooA1aLCVb6BjrzB61KE+QRWJf1qO+NG+XFQmW4IUcoQMERxU1pvyBY2inKtuIWxK1vvCbY+sb+
+wHMJyxlQ7C0EOs29btUOQU6J31Z/fto7KEUTUecv5E7ZwtUhtjMxxYLFEBlr5rgb+SqxtM9uthD
0ILAFTGBjJfBcg9DANvFzsQSdA/dLjv+CkG6eRcdBSd1U2/Y8cbCV189CPf/McjsWRebsR9aMAgZ
r4xMA3l5k0nzOG2LLa9csu4gZ7YYx28qVOggPYwMzBV9VwffdUJEeyTqrn2ZcNRIFpKjf/wsHwK3
RVU/uVVskZcHrkRlsK6DtwvFfWD7v4toZx8xSWo/rSjoZ5q3gppu8wCEb2Xj6jPqwuoE6l2ldq6f
jJVAiVkMk0760koDWxFLO7WcQUtY2dpUOILuKe2xyzZzj7KU/nLd1FoYAyIIiGFYFC9HMKA5oc81
5vBtSS8PUtMlzpCP92JnjERvq2dItvW2ZY4f/iR4cZtwYsBKoF5YZy7yPoKmRpQC8mdFeNHOeEhU
FkEr4OcbSmfwMNWMXhsabsz9XcU+2N76EIW3TA43hlqJLublNJKXffAgVEr2GBfasLu+tStRFcA0
ZEXAMADIwPLctH3od6aQUbVer7OOivVWTuBlEv5cN7PiLAszTPBWAyzZUGEm0AYwMR8ToXQxqgB5
mBPGPn9+sVoSQOaYEqfYjG+MzNlh8M1+0ioTDT2MeBi0H9vaUHThZCZrG3duhFmRkaZaGbYjvlYp
kWqIbUU5qUQReNixtZ07t0P//WwxMwgVJiOCnco/RrMHDZltp91KkImuA57sOM8W4+ilXk9jIaIj
WdaKcaiFZif7IxJnPW9viwLTuGLe8gC9K9cPDjaFQhtAKOAOWq5PHcO2UzXYNHxvjp4wasX5UCun
l9btETbAOgjUFbOBcWb4UyvP8HDjtZ4/hPIuHp6ue/cKupXKHPyzwWzc6IdSOpewMXm+l/2dN+3N
x4wuheGCkfkxOJaeGqAMdt0qb2HMzuV1LvdpAqNZ+aeP7pXhPVY5Pce1j/NvXSi0LT9OrYRSNObU
hH8XVp7ob64vYQ2uBiQ3zQkAKRUx+rY0EOTG7EM4DjC1+wIyDW52GLwROR2ino6bckCObznI8SsO
qGpt787tyku7UwfFLrGD3SpAydD6nZWxI3ac3VsLEQD/KohCaNFhHmtpBPwUtEyKzlUUnORYdWb1
dRihjWoo7vVtXF/Nfwyxb7JZmXs5oqtRauAjUukhjnBZ6fHpfzPDfCxD0NNx7LGeOAMpU4ePA5IF
teSxHa9FIZBnUrA4oOLATy+3Le8hmhvIWM04Php9SKBrSIb7RvyoeGooq/t2ZomJ4XKoSm0SwVLa
m+abUFrGfq4NqUNVxph+DL5AkoTm/X94DphlCY0qZ1YMgoV5ijetf5IkSBDwMt+LFVEjGNFB9gHA
Oeiol3tXFG2kW5SLOlIMF0TUpAXqMTRNTky9+ESMGRo3zi6lKOiHQvexFs0I/+YWyAIm5U4aoLTd
jBsTgzQ/dDyYA4CeqrYiUCCOL81N8zS3dTKBrkRxJ/kgDbM99zwc0EUKTY1giIv+h2YWS/gjCdBU
6wT05FpRtxuoRLTFk5bmJPebUxW9a9Xv64u6iA7UHsR+qbQfWoUKsyhparuwL8GXA23FjRFMrh53
e7EyoQD1dt3SRRT/tgTwJlIwIN3ZleUGGmZCB46hwio+8gxsWd38ct3Emt8BmqqAwB6Z60XKVRgh
7t8GvCtTJ526Yfo9tIktms1PwzZWQjGoIMlHTBVZUv55Uto2MiD2pePprygksXYDSBaur2XNuc+N
MFFBV6MstyqsRRR0yC4C3JEppICqJCS0K2B+YdyVBx7f1NpHojq+aO1/34RMeBDjQKyEAGIwGLA4
oQq17XKVs7A1jwPeDA6n0fuIfYbLgZZbUw0Tkl9ZkRPXk9STSTdGgLIUqQKMKEEqcX0z1xyDDrqh
Q4xqO/xjeXT9VlH8RgPjSooZfciItJBCkRO03XnP0VVDqJJQnLRCcTdLQ2IgxJpGqV1MiKIQxMiQ
WG22LxsgQa8vae1LQfoT+4dhG9CcMQe3UWtLHUcBMsVx9uZn06uayNvrJnguyJqIQRGLZBZ+3sY7
cdoHWog45Gj5DJGB43VbaxsHaVewCwFYogL/uNy41O+gjKlA3nWU9YDMUXerNUEEEhFeIWt1UWeG
GFfQQxxpjQZYP4sx+OWTrv7rA0suKT1J64frq1qL5oDLY96Mct0Bv75cVa2Mgpj7iK65Om8gavoc
1tI2FKUNynlbqIDbTcTjWFvdSEr/aYLjA0JuzEaG1TxqsQU+KCOrNhia3Zoy5DpNjTPYTH/5ophG
YyCFlgDCpkj4f7ky2YgTrejg6D6kpMtyiwuf+PmTNBd4fe4q/9GMOVXkNYdH8xSUWqATAaKF3Uuo
AJkT9RB1FohUq7fFbHEC+2po+meCrV8BmhuZkQYTGAFyJHwtDWW05DmPOc6+ZgfT7fg40B9RLmaM
Ak2QYjlF4gJJPxTFfPMLk9WG3QvgUY1G3tt9zQnPgx/jEbNo9eGMypythMXehxpugZY3KXRoTvgK
xprSNzlJeCxLa26oadARxNC4hVor/fez3AzdYKGXG4QnNf+qhsiGiqzX1I8/P14g4kNjHUdLRyxc
GjELYZpBhghEjCD56r6ho/CHDm/gktS1JE/buZ3D3gFYJLqJMCUTcWLw5XcE7RoOGX4AusUQ7F3a
15RBG0rc03Yp6cQKczL5hRPQZ2POCSSXUQuWUP4zMeoDYjTWEmVr6UcLhLsROg76b0N6S7V9Gu6L
8ceTxQA2nVuiaz77cGEyAw+hUmpfrKexXAuM3XPxfv3DXXrH0ghzs5Rz0I0pXU4nvJRzSvxil/qc
22vNBjCKiBUYLENVhIlQEUpvIvAkuZ2UtaOn/TYz0o0iZD83A6wRgjuaFrj32ee1qCWhkEkgf1Uy
+R21Gc/wcbo6kTfscRn+8CL4Z4d9XWdg6GhL5ZuyF+OBc/N/pH1Hk6Q80+0vIgKP2FJQvr3vDdHj
8Ajvfv131Pe+01UqAkXPs5pFT5CVUiqVSnOO11WJQJVZERgSZu4Vtwc/SWZgaK2XChOMNxJQTqgU
gFkhDkXx32Ua3cAQF0JMYGhibA24dOcWpiqSMViJDTo3zCG3HViE2kcKuGVDOpTh7YQGN19rwEIt
0G7mCKEBGo8rjCMC3ojHFjGjOoz9CGLLJP4xtfWNXwTrSpY2tOx/1aElKGjN+AYFIw6A/mBMYYS3
i04L4hS0LHTlo12v037khb8d+mg9Gv16+TDNKXYiibeMQWrIVA6QVDb3mM3GpeIFWr1px3WtinKz
l9c+DP1LK74QHo7KEGQVZMVgblQerH6tW8hkrk31JbKIJwuBxGZOscJmvNHyDN93cVXqWhSjvS6h
q0GrnTG8G9TRTWvBI3h2Bf8KuZi/rWghF77JtFI010aljOjgpW1ebfmZSCK6oJlTBm0Y2CGY0HQE
T+fmn7QYnzZLOIxU2mNc3jGH38v2MLNkDBCJIfXgkYpnyLkAfwQycd3gGMs+4L01w3rXTNDr2pPV
esuSLlVhsNc4zgBmsYBhwIVkRlS0xAZdAOKltHd6PQUJjGy6y0IuTY4VZTBDi3ue1WeYuicXUmwo
IeajEdCWZn2b2c39UKRrWfdfuwFeavLjFXi8VhkgtJblXiqnMHQUDCl9+gwedB6DRamUqhZo28bC
0fqd0Yh6glje+jyGhgRgSONAwd0CqfFcs7aSWcUUHin0q27fW9OrHpNuX9N+P8VthRbZfk+rQd1o
kt6vAlkToefNqgi8KQZcjhCGr/XFmW6GahJSzJ2rV2Y/3AOXVOQxZmRgukVFRgaTT3gRc+ZeIpeW
NqMEnj1EYnnwVGXfrkAwJF/A/wGaB+A8GLk+X8YsBRpDMQZ0Far2fiLmpqp/tPlu2Ro+Bzy4zQLv
nWoAcQIu/fK9DRibWLXhI4a1sZaufwxu9sEGLsmqrJ3N+LN6uWdcl/nhmNxUTvr8ID2G++LdcsfN
8i+5PA9QFw87PITQWH8RWbdxmStaAnU1ijkTHUNXVjNsJ8Y7X7Xu6Ff3TdFNaLkKBffM7E7iBcZE
I6Tie51p3eR5p0NwU8UDegKHozYFgmKFSAYXfQapQtCkARmsnlnr47VK9bfvrx9mroBOp7KOXL7r
MonrKjF9bKQ53Oj+dZe/Rppj9yCG+1Cs28gXvCnJ5SFnWOF/xbG/n7qvuDLaNoopQFI/VDT/KW5X
7KriZ6fdDYEg5rjsU8NRYBAv8Mmfc7mc60+6ArnBKoWwrdRsyJ3sYTrhDQ8S09VddFVukp+/lldz
5rI5k8ip1/fx2PQS1Cun/lpVwbsVhUfUawUvrTkxKFMxYBGcc2Bgnq+iD1BMYqQZtCG1N/r9rgSI
yaB0gqzGZbckFhDTtzjmAMgAKjHnkhsbsHpkoBSVwPCIOcMdWu1Xyjs96j9jRzS7JpTGWTtwnXzQ
fkBas25caWtuIjTBVofpGimVAW2Fy1s1d7aAhMFonwDNcZGAt0dJH3SlxFZVjWODdU5IBP35DOWd
5KkILrlmWYWBlw9EaIqT7ppXFa2msoTmOFNxk2O3n1YfKAp9m4gJm6bjegGMKJ6uSEadG4ccl35F
zRqhdnVP45+tiBjjEn2CCcDzDqVnvCgRg5wLAMasCuzVnq7yXXxDrh7NX+rOvp728kPiYji0dld4
l0mRu7xfczYPjh0TDhfYgXAgnFTFCNVSaylgSlWUYzQnstBJWwvCnMuugU/lvsQwszlxUGMeWGFV
dPAZN3R0ei//hYHXR7BMYYzzih6rZ3NbHuzdJHAcn7lP3lZO1eOOmoG51LzIoJ66eR+czp1u8mMP
n7XWHqiT/C6OJVhwOlThQTkVO+WLtPfadpV+jO7oGDthn/TctXr6c7izaEqxGcgmfk5Te8bWAvhG
dzDdwlMfCurW68GzXX1bHqOb5GWViIKk2a1GUyJKfjAyvLDO9yCSraa2cxiYUb5phooH8BPmrAXn
n2nALThIVwDPhIAdTZZ8Sq42rTiwGc56OIZu1o5uQ2+R73TsQTSqPScJSMWgPgDOEIrobK1PTEoG
DkYYgPRylQ7xq9bmhzJqKkcxsHW1CN5nxqsxogAMxrJQHXnhc1k5QFn9MJLpqmipscchBn5iZ4ju
n8vpGtyoID5AqhvLh3iZO4xxaAVm1o+IGp7Iu3VsXMupMZdkRw7ooYZV6057VcFMVLwNcsG+zXnV
M9ncCS1RIsPoO2QDfexP9lwd01vtkJXA4KnXAKqbVlrpFE/yy7L7mVvYU42581mVYAHJUkiN42Ok
PaiFIB8zY/NAKUASCFhhgLvhaXri0NT8PsT3LXlw1Og58/e+iNVhLiA6E8JdSEWS2E1RQIh0MDfN
UTlah+lge9Lv2h3dSHHkg2h0iN0F/CkDtBaSPkgzIcLk7gorppMGlALYvhxv9bxZxwVx7KLzMnRS
knT4fsDMkIJNYCGjbRNn+9z86z7q69pXYZdZuAllelX2IiCNGc+I1z0sHxl21F74F1wUD37aUINi
1iJbgR0vjXZ6fRxKwOaOuI9iRzMFYdicaZxK5HYtMYZuKHMdBu9P0h4Nxd2+M6znRCuelm1cJIg7
1QqtzKZmqtVd5oVNs+pQ+Kki0U0+5w9ZrwBACjDndYG5NtryGGHWCXfL0KyagqxAreEq0U1J6fr7
Cp1I+sy9nnjeKU77IksUXCQJ2day7sb5tJZDSVDAmls3G8atggZeR4GHW7esB7JZiWLHylCDG3OI
f8RW9kBK43lZmxnLQyMHWvPQvAa+QT4/IaMXuZB8G769V64CHy/vHADUkupVhrnX0mQ11trvMKAC
z3fZuM8u4i+5/CqivczMshbqxVR56WXMoRrytszAtmQFB3gzr83IqmiKtR0q92akbpbVnjEXNLQD
bcwAtTeATjgXElbIhPk1OFsSv3So/Tr5hqMGP/rRXZYzs4sEVxpDNgPAHTrbz32HqQShTijDIMV0
fmNsxvRDTh+XZczcImcyuKOcKmEZoTEVYJ0oAg6RjnYc0bvmMxPHudwzGZw1BmUxyEoNPaSHCpNZ
t/Rdu0/22VXFJh/0wiE/p5t4k62rtXSweke/SYeVui42QeqkT7XgDS5aVLYgJyewKtG03LdQeCD7
FJwoSCirD8trOi8Cz1PAKrNGNC68ynol720Cfe3xllTvg/GaTq//SQSPRV0nBIDfFUSY6Z74911w
l433yyJmrZyNfwJDGSUnPuZtAew/RAYWCiS392naOmUrY4yjHg+jGv/DirF0O8B2ECSCwuN8U6wB
mV49ywHdrxSuXyf3QV04U6M8Las0Z+wIE0FdC75HpMk4MU1fDTbJAeLay/1xwBRIMP1ZljCzaDbL
RyPOBY0eutXPFQn7ulXRVYKnrlKk7jQmnaNWKkBnhpbcDmgJuluWd2lqgJkBGLOCsjMap/giquar
tR9itAYP3KtefZCUq24onGUZ7DefH1/IQFYVCRe0Ml1koSNf0dqaIoQp2lcl30YT8B3b5xDRWrtb
ljSrzZck3q9bGFHv5A63I423EnES48eYCBbs8soCd4GJrg6kWBhbC/sJJ8cfGOjwdo2J0CXZjv2m
QCIufKmCbdkf8nBr1W/LGs2t3ak4Zi8n4qqm1ydQHiI264cVYNS0LFmVmBGqg1s1FsHUzi0fsjvI
sttorkQXwrmwuldDWD5BQkJKD2GZ3Y99vUElRlAXuTxFKmhDWNsw4JfxL2fjtU5aUPDAMQRF5IwY
yNa6bz89mAQ4GBtVF2Cacg60BvnMEPWM5Kb6aYz3Jn3r48fljZlVAgg8iFxQYAHHzflaVZNld6YJ
EYBU0cw3CSxBywLmdh7HBV9GFyAcAbdKqR77AMsAqrdmb8ziidi/2vZWJjut6QSSLn0OwNhPJHEp
3kjKJFKk7C6QFCe0d3VzYxiFU3+bZ4SBviNpgGkphHyY5TtfsrCQalUOsWT++F4XxzEBMDoGjJaX
bc6GcXEiugN7NRIt3LJZeUUsfQJEuT1c6x3GTOVDrogiEpEQbsUqv5GDXIcQ1EdSzHzp0mMbCvJ2
cwYG1E2Ub0G1g34GLujJi6K2PrHW60ptd0AjepbkUfmHg4LsClJSAGtE2za3JdSO/bYGk8JKRuQ2
Geisx6agNLn6h035KwZV3vOd7xIQmCAPDgI081WWfibBwfj+kxLGdSKCO48mqN3btocIhex89UUx
1kX0vKzF7DkB0p6FQoUFLDxusZSxq0mYg9MqDJ/68LUx9hm9UUXJ6FnbAgayjMEKHH0e7SrU/aLX
MijS19E6yCJvSvOHzPh+IzPW60QMd7GQsafUTiAm71/y7jZFRbFt/ywv2KwJn8jgziLVmlhCvqRY
jVm0VY3+ORxE2RiRCO4kDobWJW0LETK9zeIftvHth/D5MnF7XhlJgKQLvu9XxPW7H3EarO1KkOOZ
N6y/W84H46BQ6etShxClNR+C3oqdPvELr+6Ip/StoF4pWDH+kh9HSTUmCUfeAD5Ikh+L/uM/7TrP
qCiTbAyngi1ZRz2qDa7dussSBEeEnzCIk043SxUSuuqqI2tD3auidoBZESAvRl8KshPAQTz3WPpQ
yEk6QESSh44BQgBigDO9FMGAzKR+YV8ncjj7DZU+GqwOctSNsm730TW9pk+oRmytCbgPaP5Mbtut
9fgP62dhDAQok7hY+KvFr4AfL1sFQovwSSu9NPvdUsHFMmvSJyKYFZ7ErVY4WfLkQ6+aPrfhg9rJ
Do2fUkMT3CwzqRy2gF+6sI08EYSiQN1kJXQB24USAas2P1SOdQXQWNfeBD+WF47tBv+SORXGOc1a
M1GiY8R3AXEV/6cWta6EeZN63JvmrsTQ5bK4SwApFjGdKMdZYdIMNSjIIU8et+D2XUXP+irwrOtu
D3K/nf0kOTYwEJu9tNE21X3kFt8fUjr/AZx5Sm09mHDgsJQq9ozwua8Tx8Czp6roShcNss6fua+t
5HxtbxWhNGgQNmlIhhXtn9ouNn2RCxI4n6/AhV387AQ6MRkJMO4K4KBwLYUPRu4WKeA7AjcrrloU
y4xuq0udM4kewQLl+K7ASRlCo2B0hlaa3xaqvbJZfriZBOeOWcSSbur5cdBw5+ZGDDGA5dzVUriq
5Cu1fuszCohj0RNl9ir5Ms+Luvz0Pz8yaWCeLNL7VLLulo+AaNk4P6K2kRLSDDbRym9ZukXg7RTR
t5NHZ0bO1037tB+tlNkdSHOt5prSx4y8/Tc1OMcRmc3UgpMFmdj8YBhXfnRMRKdH4Jv4rtCB+IEJ
5pxiRYbmeRql+7irwBbYHIN09AYt3HWGKIkoEsl5h2BCFyoJIbLT9Kcwrh6LfvIsa9ynerQPjehA
ikBg3/P3CqJvC88VlMO4MD/326zVGnYvS8Vjq8peJA9ra6RXUSNCJZg1PQQAmMrAYxWQQudHKUSP
XFFGOEpZB8yssvdqc3SUTtTcIhLDnVgdiEV2PGIRBx2Y9agBdFJyrdXB/bIFzrSBwMqBn4t0Mtri
8IY5VwdunEZ6hu4A/10Kneg9u8OVdVVtA2QYd7hA9uj5U97inShCn92xE7mcfhYtQKzIeLZQRwEl
fbLCzMkEWehfdJZVnHVHJ5K4F3NNOwyl+IyMHZbYPsXy6/L3Z33ryfc5X2S1ip90Jb5vq79zctfV
GngynTZ58BVBVDNvE197xf5+ckMlfSzRjHVyjO2H1P3BiFpNd8vKsMv04qI4UYbzSH6eD0qUQ0QW
XMnBa22s5PRI8+Og7pvANXqBRnNWgJoXGwgBmcgFI6Ut+3qWlHh1aGr6K9aVNZoKEycFdm+ci8pe
c/vE8vOYEDctIBRwUdOo25Okd5A1mcUhUsiaAKa0JhFSmekPuzBF2SCRPM4NKlKeU5llNwY12YSB
i25RV5aVVT/dR6KskEgWFyNlZZUDtgm6EdyH5CC1fwL7Hp0r7mgG3rKFsJ/NWwjLQDAaecwh86Mg
dV91iYzmihVYL/v8OQf9C6bVSYfZu3LdAT14WdxsWHYqj3MU7WAEIKGCvACAEpa+s/3e0ezHkdwM
xfVQPBVZ4JSWLhA7d9ROpXJOQw/TxioYhfcgXREwLlPwsYbfB+XA4PPJUnKeA2yGk5kjowdIk7dE
XgXaNfCBlpdvVg8UJUD5ipIh4em7zD5MENXitgqjaD+WmaOnxrU+KAK3wX7phVGciOHchmH4IZx5
BU2SYUujxLNIIYjPZ10FG4OU8fbGHA1n4kpHffBEw82GCvD7iDMoT+n4bijr5QWbt7e/ci6GgnJf
QYl1gAcEt9r71DwGLNfeR46sVc6EedmijdZR7CP/LgIamV1ENGSivAs4NJufCxmRyA2Vmu1V/FTZ
t4MqUG1+Bb++z/5+cn2UnW0GlL3vFaXaAmDg2k5iQATm6E6nontkXpYNWC0dDXoaD6yF4xN0sQxd
ZOQqHcNIX6s6ckNVAn7Yt6kNcX8QVJL/vyydSyOja0irAAWIeLPV3CRB6zF9DNR/ualOhHBxkqxl
rRWlEGKknUM+8vYpCgUpuJlmQygC5HpogwYbTNmfb1CXYpwGEHy43+8AueDfucNPugelqr/OdvlL
sBn2+YbBjaIdeC9qhJ3dsBPZnJvNpboZCcthjEWFwxWie9vXQaonGTe98Gqc8UpgLMJwrkEw3Yqa
zLmi49CG+JOF0q/p6d1dJ3m2//v75xid24yx0MQM0kXbazLmuZmZaCLSMc2vj9lGM4u14QO6pbK2
Y6beaT5aA2sQfNFQ4Krm1EOXFJpt2aj/BaqcOcl93sfoI9LbEuzJcZAcbMz4b+VQmCmc8RmYskIX
PJoPMPbH9wGqeZuPQG7EbRwUT42Rr6oReWLBUs7pA6tE5QEz/SCCZH8/cRzdZNRm1qJCV+rqVYqk
CBm6K70o95aihceAyO3OyBLf1ce+2wAYIHfRUI3G31aRPTVAQBcFBiI60djLrO4o5+mAk8EwPl9z
T6oQgDwadE+bYd00xEvUcr2s+rzmXyI4l9lSrZILEyLykMSbVE7eYkpCt2fjy/8iCVVjvCmxwvyR
iLPKLqoaEVwU9dYm09NsU44RRs7aSJSEnVfqSxRb15PtVMHOIlUNypRF3q1Kba03tttqghf5TESK
iYwvIZzNTCrQdsICVbG+M69ULUIiaE+s0aFptopEGL8zMSnCKEDQ4u2PARc+VRM2U6WmAzRqQ5p7
o1Z3jzqNNiSY6DpKk3FDqy5+kqs2+354paAGD78MmHDW/HG+lFlfT53B6kzD0E4bC5edqwKMypPU
WAT1O7OgGKZkYIUMXU0jnIPuYj3F7BcMBL0TwDM66vSulRonDe4qabNsizPLeSaKc8+myeAAbIhK
6G3Xhpj5ow5Guyo1WvnSB4CNBHfrjGpAo8eIAvTSFAD6nq9iMyRR3g4SRQRsgf6jGu1V3djNOsSo
iDP1DTB0pkGUGJu58DBQiUlfRJMA9uYH9aMqydMqgc1Y44Cxq/s2BdDRz64QeJC5SsSpHH5Mf6KZ
bkQ6c54xQRGdGG4xdXgPdrdmGrmJ6r8oJlDE0eXaSdKjpXWCqEKgJ/9eqwq5a9oAenZtljvZMDgx
w5VrMtUJoul+2XJmhaG9BhhEIOoDzf35TmaGHcgGa7MI4Vpk8qpEAEvO3kMRo+yMhbKJx79yuMOA
qn7dxRrkEL93r3IXjBYru7yVkjVRvX9QCdy16HgG8zz64c9VmuyhopGBw4B5gmNe3+WyvWtysMYI
XMncIWDgawzACX6Tb3r2jSIzFFZa1OUOF4DfbPC/dUcaasnpaJ2AVC/+hz6Ps4PO3QRVn3Rj18BJ
I1Wx7y37dxU3W00HQPryGs7oBjlMLQAAIjvLvd1qxabS4OPlQdBxrCbPhX4V5n+UaGuHz8uSZg0Q
aUwV/hhQS3yfT1vXlZUMCGPzZgO98BR1iL0jjaD+LxLD7PPkCo2TXPPlHmIGQgESW4MAgBbUqejk
aZLlLus0Z+yM41sG0IxqXCDalHqKzk/WWpzbN5K0UqOfSb2t+0diZY4vyiSxreBe8gzp/K8wziRk
qqs2jdH1FSfE6cYfOp6IRHlJ4rek/QMkZlWEDzkXjSAFiLCHTcFdsGwXYdSBNh4CJQV+PjUP8Wh4
AANbLy/i3I4RlQ2lgVtbJXza3gfUVSgZLFgcKyfvwOVo9a5WfIxCbO65FSTYKHS04hQbfIceNdUa
lQjmcOGUJBJ53XjTtb9aEG1b9zkioTz4tazb7BIykBQMqCF1wDeGN7QJ0snHEpZacjdWxQ3Id/ex
VgvscC41Au/0Vw7fkEKGsNPzBGtoBb0nN9VhNNQfWto8FUHgRTndRSSJnSDVH4gcPC/rOHcIiIYB
PHRxI9jimxNoL0lDAipoYCabTts/ytnOmm4TPwRJJCby2n844KfiuGMQRFqEZm+I08wnVd6NQeEG
9asPtN5ltdh3+ON2KocLfSatSjuN9Ysm002lv9LvY5aqeIEiPEW5CixkF82VGBRrR4Lv50S966Ps
Yeh114hESeFZNUDFgOc24m9gvZ77Q0jOYlR6kVrSd7IdOhiAEyzUJRMr0C6R5fmfCB6kLy/kTE4B
Ebqybihw5Y7DLtmMt+WrvjYfTOej+KN4vke92iMbCRni3T/sE6CrkPUGxg4COk7BgQaKyp5nGLJd
Ndro2prg/p818BMJXEhTdalGKoxGI7H4VFq7LHVVsITiIKxSUHRrgrM86zJOpHEhvtoA6g24Hkj3
oPyWp79ba1uKmqVmjYJROwChD5ML/PRF2eYWCVjmPu9S3QHDRAT+a13wVpkJLdAVjqQEPB+iTj6M
x4RHP4bMr2tj4ZnmLR7OABD5KeeP9vj6fRtgcFQYiADsxAXgzJQETWyasMAO2JD5ryIWuLi59fr6
PuYFz21sLCeSpQTfV6IPMFmi2eRpWYG5TT8VwBkx+JJpnccQMJprO77LU9fUv9/ED5y1/60RLvRz
HfSklKOxhogquJ5sdzAFp0SkAme3Rdc1ka/i+0VC12aRrMcGlEhF/A/Rgo3RcmDFYNbK4F+kUd0B
NYPVCsEy7QTBLtMzF8xEXXq/vCNzUcmpHPb3kzgyjTQkB3XIkZE4qP8E6T7zzVWbCJrGZxBHVJBk
f+nDTtGJnFIdk7HosWx9a99kVe3loeL6lfY4Stah78ZV03SelWYNmuWKdZrG11U5iH7E3FE9/RHM
A578iFRO61xnNbV2L93YD+Nd5ypOojuK5dgbeedvRzf34ifyQgR3h0gwdzuNulGrY4xVDnvlBSfs
WvJBPTjaXkHjXdvld8ubKhBHuHMckqJvddaHGkRXw/Bjug/S4wigC+VhWc6sv/jaVH6SjjHemsC/
wnEO9a2S9Qc9E1VfRSK442wq+ThRCytHQSIC3iillZ1lJT5fZHwEdGIVPMXZlNhTEDCrMG6y6/Sm
WZdO6t7m66FxpsCxWKtr/aO7qkrHEHEsC04fYdqfGGSp6hmpmWhcuWp3N2m6E1Y7uXteVnHWZ53s
E/v7qZjJ6GlWQ4zVawcpyg9IAt9ltvVPvoQRcQGTVsP9dC6mKhs6lqy31lIzf9cQ317pVaoC46os
j7XfpYIqx4yZnz7q+YAM/OwjtVRc72Mj7dsg2bV95umtfmc2GJUmkizKgM5s15lA7vpKCgoIUdbE
2IAQcdI+ejReSdFVggzl8obN5ezOJHFmD1TmOJ0UqGb3zWuo6JUjoxOGJuPRKgYP9RhUAIJ9ooAJ
smivLR3cE8u/YObc4QWO9z4iTfTG8MmgjvihRivWhjOZbg9ymjy1BCJm4k2I0EFUBfYbJK85q0yh
I0haWmxfqmxq0mx0IB1GDVK8Te8NivSEPLOoyDGv1pdM/rproghhPNTqwdcZF0iTvy2v25xNMhwd
GVxiRMGI3/kZyM3CjwYJTQJxeRe3buuAXUDK0GMuAmeZOdOYXgXZOBLImKHne1zRkGxOqIsitq09
ddyH9HmSfi3rMmfupyI472QOem0oEUSYNkjgj2OtI1AHGajgthJpwi3Z2Ohj3FPsiZzuxuIdRGJt
J6ogMtfD+XgV6TgGhoe2BmDpnG9LmkldrSYT9h3d+B14ovMPgCkcVUdEozIX6ADGDfkkIAxj4psf
xkoi00xpqCCLegXigvvxOgJGo7RDBAdpopmZGZgZ9VQa3zJuUbsAyIaMpNIx3MTH4hiuoytylNfB
ZtoYm2rTCOx77gBh+cAqwLA7L5tg9F6iQHrCofUfaITN+n5IgdzQ/75/0fySqJE9oGwLY5Buu+FI
K8GdMb8/JwI4SyDSZPV+xxS4m9zxGpUI81fljWv/JXyX1iJW+znbZpwPcFUoRwAJ4NzuAJaodhNr
akgwT7kKS3AWmJQkiOh1EbyvQBRf5hnSUAsl1mddFj+V7jaPX6REUMmZ89gn2vDFFTVVImtkYx+T
ZTpSAsDnQxqv2+SdDsdi/AdLY0gvKJExrgL+IKE3skJnJnpR9KYO3DFTGs+aiCG4hOZ8HKIV9HRB
CHq3OXMYW8SwNrvnWn10B5ybMFmnOiiW695b9qZz+4O4CmkwCzjnsPBzU8jMCmjIPjJUZdDsrbRc
San2Zk2iHp65C+i0SsspFPmBJkks1gutp6YDlF31Akp1Y5QcwxfcD3MaoX0GwIeotQGOh/39JKwk
cYHwgY0H9qPsRpnv1mP6K5RF2JjzYhghGnosULrhNGp9Xxp7CYZAyUM8PrTxZkIj5vc3hzBXqjCs
74upeeTSRzuZYAYgqgNiTOHYVrzKmj/LUuaMjcBnKpbCsJf5W6gJ7RGka5CSGMbvNrWPKqncOo72
WRF+/8WJjssvUer53kx0mmjb4u5uMCfqlGrgGUq3b0l+HVvKDVFEWF0i1bRzeSBKROVNgjyrLa8A
QXANUG4nVTMXZMSCvZq7gk5V48KSMKz0sSVsFcdd0+Hd9Ly8S7PfBxvsJ2YLIPS5g1oMfafXeYcQ
rlDA8b6RQhHq4nx4/yWC99VI46Vqn2K1otFT1oEHLLPoSQbVupd60rEQUTbNnqATcdwJskPADpcp
NMqM11bb19OApgZvedVEMjiDS3yj07uSqTTt+nCf1veyqCQi2BieMT4zZDMwIqhhobavBrrTi3os
5ySAKgPvEThqkElzW49hmxG5BkjQbLB2eP4gMK0554waGXwZwxQGpMn5KQnADziqDD3eiiYnCC0H
lEmrUmlcAA9lQgR0dVadE3Hs55w46HZqNJRtIW7cDK720h30R0te2dRVDuQ261fWfec99bIj3daN
U2+lwyq4yTuv/KE9fts4oDBSAgAnkFEcZ8Zz8kNK9DUkQQcXnvvVSx3SzlHC6Wc8NaIgaEZjNCHq
KCDDlzNM3nNBUpiOOVCGISgrtjFqCmFNBUHQjKGfieAM3e8bK5d6iNDyN8m4s6ZdSQVB6owzPRPB
OVNVsqMwa/GIjFgSXn3KE6TxJHTOJ9+/Jc4EseU82ZeJlDSwJghKtepRqaU1oRmG87TujnYxHsci
JFjR2nF2kPla3OTs+Z1qv3r/VyDfRoMAwlFkAdwRs4omNggbhiomdZuR0kFaWlBiEGnBH6tIp0Ma
QIt40A55G66kuD4A/UmwOSIr4LLVWj/Z/28OoEjeSbMeKtWJtMAxFFEv0/ySAa4U6INo7eMvvDGX
I3+q4bpBsOLSYWVO1F0+/5/Fce79DUP7K4K/8FJA7OQDCw+MtbbtV6OnrwYnP0hP1/JN/xYctZX6
WDnaVbHxvaRykh/Zn0T0NBeoyb9eJpt0SsTyTUmPKRQ/QhuaoDY0v2NfWvKuIdGaMKeQgHSXU2t3
gW2v5Oou9++Xl/PTXy4tJ+cgusJCxGhBUJk6hluts+s2cLSb0cvX8sZw25V5Zx2GLbmbHFNzbsef
wW2wsjbUfYvQwx+7pTOuR+rUkWPtI1dUqp4/H1/LwDbixKv4xmgpoY1fp3W2I1cosXQbIb2BSAjn
SoIiNGyaQUhAAyen4DfPVyaoL5dXWmQznDcx6t7U0wlSFPOe1GC6Vz6WBcxEBGcHg/MlRT6hd57F
NCpxzeilyt8bRXey9rWJfy5LEqnCuRP0znaBrEOVyv4omo888Za/L9oQLnZSSsCOGQO+39jhB15s
WznLX5rCWC+LmclBnC4YX9tKMrtMW2b6daU5Elnr8lWvSCu93OTqvhQV9+cSbGfiuIAiqswha034
+iHwyC7y5MJRtvkhQq3B0dVVeSM9DgZ6/dxlLWc3CwDVaOYw0I7Mz5rJU1Q0pcqCjKp0zaLdxXok
2K9lEReZNlMPYitqmWbaH7OijgnI+2UlZi3irxLIgJ37gYGSUgbwMCwieqLtTdQfSCfokpo9Pici
OI+bmlUv+SqsYeheFN930FRAULGz7QdL1Bwxrw16cDFTghwBX66gZgI6hKpHaImBqA60yyou40F7
WV6z+V35ksI7HJ8h8GrwBznZ2dZdUwrCo7mnJ7DovwRwDsfvQCqR9VBDHsbtmAJLO3BMpPKq3pFD
T7UeARvZEHcQQWCKFOPcT4TMhxU2UKzwP4bhxha9P2f9wolevPtJ27iWmF5+81QVr7V0S8yjOq3b
tMa0kP4vsdmXNJursEsExFUh+MtXfVmtVOmBKg8ScrvEEoSasxHFiRzuCJEqSpC0ZEanAAOvc6vh
3VYzEHKIZsUF1m1zB8kuEasg54laT2U5ZunUVghhoufZ7HEFoDt6iAGJi2ZsziPIfmQELO8RF1dD
tLaHn5Fy1O27qb1bPkaz6pwI4o6RrEtEG0e4npQ+RrLX9UdSCbZm1qBPRHAHSYrLoCjYO5BMV2GD
zpn/qAJ3YKreRoaCRVEq5lflJHAneRt1v5fXada+TpTgTk3T1XkOvgXEN73h5lq2smO3H712Erg1
gRz+1lbGQhoJ248wvC/8dQ4bzqN9FAk6fAR7wj//+9hs2pxlPcfuKTIxMd8KNl1l5+Ai8v5aMH4I
CrSHZfqZKLYUx97iIWHcvKu3IOe5Va5LN36Rd7WbNo7u1senoHHy0ikP32cSZ6QIf08R37DSt+h0
nlgkF8sNHINTG7FX0WNhHMR+Ya7l+kwYW/KTYL4cQXNMWV6P9MSZJsWVlclVO7qr0VGUBMnatCOv
LLN1BhT3ZeMULjbnLkKf5kr8mcReK0dl7SfOtFa9/k+2invX3E0bevQPlZc/y+u74Ee9f16WL3Ai
hHMiTaOY6ee72Mrb69ooUmcKDTTpAM7tvwniXImqB2Vasg0FZwL1/4Civdff/5sIzpsMemTHDXvj
A4G6K/d5cx8Sb1mE6PBxvkTx0UvQFzjjlbmh9Q3mgQXL9AmQsnD4+Ft31KyC2uw1Fh/rFd0o9xFo
o4Zb1FOryQ2uxjUxVsWLuvbv4xfzRXb6rXrdrmz3Sduge1KUTxCYB1+X0moyJKYEfSd6UyhPvr+f
2rd/WVJMVLChS7wGOMOw4k7JUMZBvjjApI21CWOBP5vfsy8BnFm0SR/0HYGAtuvf/UTrnZzkArtg
P/Ji11D8BqYjIOqRZOI8SAUWs0xDaFHX6O3R70ZQY2vD/5H2XTuW69iSXyRAjpT0KrNdenPSvQhl
KUd5//UTrJk5R5spbCGr+6KBxk2gYi9qcZFcJuIYJWjU9y+v1/rtFqVcE+3RmO+Xh2w4zRs+8gmp
rMfmpcncHBWca4zlgUnv3rz9u/TAAk66NU2qY2eaBdMU9bc5nUp1q8tnjR0Lwk//GSRlekDWkNtD
AYMUZHOmQL2JT0bhZ6/lB8bbj8k+OaX3xNuq5q269gJVCvojafMqLoHaJae5Oc78ijr7jU8lrsif
3IKCGRlZenC7f3pPmdkYtQpactrqWUsD3X5trKuG7bv+meV3U/PWfV1HVLSz/YcoxfO605XUUGBV
VnHjOjKs6jrPyi2i79UttUCR9mze1FWXzLAr7a1bTpUbTA9sBMLVz7OAkHZtWnUZsxtAxPrNYN7P
1T3bmi9c65M5Wywpmqt5QorcAUZWjAca3fbFLlX2oH2246tueOLhVY8SX+zr9d/UVywxZgiWLFSN
pPXLqDnmhKBoVUHlbILU6828RY+xGpEWENL6cdBZtCMUOTw1Zy7n3+1Wc0fnMZx2fbJhzerFdwEl
LWMdxSFJQ1gzai95/N5PHwU/Mr67vJlWfQ5SbWDDMlH+klmBxyZEv6b4WDEbPJ18T5W/OScWANKK
dXYSD5EFgNb+ntr/DOVG4BbLIAcDpHFAaCzOIjRhnJ8RmJJXIpshkKYzT/ag+Jr8atZTyIsMzSky
m/iKK1Ed9Nb03o56uRWLVr4SJZjsQzcLZlyRHjmHV+cGQp4TaAXKaN+gRcIIBvU0pD6voNXjo5F5
V/BrWqILt36bhmPP3pTqoGXfL3/FtW2N5jf0oYCyCD014u+Lq3apR3XKixEpDPpmWQ9K8loXG1fq
NQho3oEXAypPGGSU3LGl2WRbzMBN05z9rq6P1WD5IZK1ly1Z8Ue0bYnlBK2BjYLvuSUNtAOUGLq5
XqtwFB4GhXuYvk43nGbFmDMU6avNKh+znAJlDKv7JiluEmV4UKj6F8bgs4ARCcN34NqQjKH93CT6
CB14Hnc71Rpfs5ps3M7XjnmqG6YKohf0DX/SJHKmmfB4tGFKdk0t0Nr4sao9ZM7TPP4q54+QfZR6
QIx3pGRAvfHUNe9ZFFR0o+68tqAQDsSAIbwPTig5oBVTTsxIybwe3Fn7vGE1FHEmdfqdNoR4l13k
j6tJW/5sz0lgacJilowd99IXyJnPfv298itoSv7q9qnuKsfomtxHgR10B3o7bUTlNf9EN5lga7UI
2tulK2mMS2IPPTDucRspD/7QQp3psnlrSwkZUlCCQekbXiqdYoOjdENexPjXm2pHlPjAHGVnRfpf
wOiwRDCyQEdNJu3pe71q+ioCDGjgMeyY+2hyNoOENhshci1C/qHwA8ENfPTPxXsRm0JwpWaKyvG1
qp+DHp+04pvehq65JV+zchBAtRx74P/hSDfqzCAQYzGBY9HQ5dHBaMR8tZv0lhsXt6Vxm7bB5S+1
vvcWkPL+DllSNCNYgQaeCmq1sHdAhMzHb6OjsLsotvIKg1SOru5IPzgoHZcmQ00zKSlS5n1s4Zc5
RWx7Vm8wcq/WRU38cEzrItC0aCtSrK0PNIowk4FWSPGaOo+sjNAep2PJvZ6OXRPMfFR+K33dgf7c
TCfqq7TirWcO488MQ2CWxxTFsr4aJqCuK+YC0I2J/uVPpyWNlUgzJtRb+yIqHkkXh0dwh4xXZqZP
GxebT9sIkxTQ5gGPAYzV8T/OzQ2HnpbZXOT4AJrxwPV08JQypif0cG21aq8V1cHZgSgPEiDQQMht
EPOU9MToGPeMnWJ64VHzwZ/mjsEPzWfo0useWGCcQCClZK4OjzwlR6hDB/zQQ3F8vELtfd+5XfCk
X1dPubeVn1/77osfJzdQlBDLZkjSc2/GPGhlPHXOET9SVXYQeR2sm+wvSKaXiyFHyIEh5ChiMZKo
1nQ3Knv6otRgf+70jMdbZ8FaPF5aJ+36kqOhnAvr6EMdBdqVHth+D9pzt9hNu/w2DFT/9+Vdv4Uo
bXqrsWkSpwKxeZzJXuseL//7a2wBZwsofsAiYJqkoGUzAMB6eoNWzhHJ0g/di+6uNe9+PtyL4Oaa
1/HOCNjGnlmrWZ9BSzGCzE7doOOXe91v63l+6+++g0F7b7vkdM/3o5du5eXW1xKHHKhNcH+Xzwa9
McM07HAIGXbikvxeKzcWU7wu5KuCeIyqmCwENcyfCc7FWiZtxJW0xr2kEdKn5GgqP1XzR6l+qOQf
mm2pW6ylvNGb7ThgrRCjXJ/y62OTNZHwDXXQ/cSIXy2m+Lld7Vv0ePVVFSMd14PBMdnlfXy87Ddr
GSxBLmLgEmYRSuQ7WJqprVYbAEcage2MhD5pBkplQ4iJgbl02iBKrWrnpHR8q6v+iUOaJ9AmsPJc
/h2fAi+YlZc/Q9wHFkveK9k0JuJiofbfhihx1fBbG/38CwwDPaGCxFmF3OM5Rg7OnahJE7y6hk67
iWrL3ikFYYoXNkq71XO9viFBhelASBq6OZ8INEhMQJ8IND3zTeKm31gQ7uvYRemGPrdXykfcu5Z6
g4P0qax9cCpF3oa9q/tk8QukKBeFc93lpfgFCXWbpnKV8OXyiq6eEtB6RqcNxTVNvnV2Q5bGTZVy
j6UWBnPs8qBW1TGc+AtW/zniw22ezUeiv12G1VY36AJX/H3hLZqWRIybwLWYHz3bpZtEbvZ7Cqrg
Tlfc18FnT9rkNkfn2A/uVg5buOKn6ABOL8GPZkH9VArlPWt4bxJcGVvzp22/YAPBWx/YJq3SFo74
vAsj8zHluWOIq6mT+lajgbwpPM6kPBFnq63lExSq4yrFJVhMCsFdpZ2h4DmoOTwvvAlU0G6DPllc
t26hnnAd6XTjZr+608VACrJeoMCXl09hU18b4vqLhMHotlB388BVmbhlODYbQWVtA4C9CwKbSM0T
R96CMQMpZ6vmHKJlqTvY38i0YcundUPUMk0VY8U2hhCxguefCJVsy6wU3I5ViB8VJzL9ttXRNZRf
G/4uXm+yyy1xxO9YuAKvFOLMDnCm9NSZN0bpO8o+LL+xDKI2O2P+Ia7Eylule9nQuXrjh/G+Isd+
UyJTE879+ZfgGYuJe7DbyTs+hdyjPln4JRka0tT5uayerPSe1ne0PKE1HaW4rgu08Tnq99rfZHkw
x/R/tSChFi5dzrWQK7WhNbhn9GPvQm4bk1l4Mm28Nla/KQYyKJSS0XYlT1TbcR45Q4q3OrVuw/zX
PDje2GFhjWnLO1eRMJxlYjjPwO6TsgKWE7KopkBqgswvDuYe97ad5mfXve72B7J7G1xtZ93FrnOr
uA0KFW7uFt57FBge90BZfaUF6TG/tTEv7x7atwm3u/5l3ofuA7Sfb6Lg5bIXru0mAl83HRNFNRS8
zp2wS5tmJOaAhVGPThq5Q7fh5usAoO3SDLzJ8eA8B2hiu+igM4PcXapyzHuSE1rtNr7uKgZmPP9Q
Cwr2vXOMIc0KlglC16HJndiN4fxgV5s6ywour9anjwudA/G0w6UOOp+g5T4HIrjsDxZB+syxaj+r
H7P+MIeutjW/vAIjXufg7cEUIYKRtCeKBBS/mdoXHogv9rrePDqNctWCyVBRrY0klghmZ1sfI4QL
KCJZxKy6YhDdhUXjKwltP89P4Ri6l5dtFUSH5DKEsrH/5Ls9sSed81qF9PJ8VxSdG2UnUNF9FQRh
G0QG2NtoCjPwf+ffhoOTcKadSL8n17N5Vyk345c/vwQh3VCMnIAPhAAi0X8r4bWjnDAp4vXzVlPA
p+8vcBaVBGnPWENUgaMPOM2ITe+wGxYnXqoO0LPfklTbgpKuk0VlgGwa7ubVUec2hW8hW1sT063L
b5d9YPVBtDRK2qR1ZUVIZwJpdt5nZrlT9NDbH1H1hD/gCHTV6pgWW7NJq6hQZhf7FdN4n7LRRgqS
cI7EEkrfkIYCk8b3kfqk3mFKP3eN+8s2fvJzfDeoZkO8S5BtoQRz7oIOBqE6I+1xuTMPjvFRaa4N
Avn/DUNaxsjmGK7HxDl4Od1UPyRYOXsrf7rWM3VmiAi4i6sJOjDyKGEwJK6RnbLcvnW527+/FXvu
otP3Z7G3LIyNeJmnXM/eifycDltaLKtrCe5bC2Vakf0Wf1/8BPDsFbg04CeY1vgTTbi8DHgXb1Qk
t0DE7liAMK6MuPUDpBogBl+Cdv3Iwa/g4h2i7i5/t7XbnrWwRwpPYZFaCstx0GbPTXFL27txvlGT
uy25v7X9vISRQlQ5ZoZpz3APxblLwbXioJEpBjHO36QSQUQAURScUeBqlVbO7MdcZ/2IuPHGC8+O
oE2anMLHibl/0UYCwk8Vr3tkirG5pMOw7HVt0lUgpelBqBfoaM7f+DarbvAfxJ8gsnADa9Dmuanw
bSboufbvzXxbbl1z14bXlmbIZ6AWdkqNjLoIRE3QuEhN4IXbdS4kJYok6K+gG7c372K/sVz7dngI
Pedo7dFKpfQYpduIIWv3JdDUg1CEClURWUOsxPRkH1ONe7nxi4y5q40bF7K1p/yfyq2K4hgS4VKQ
6ietI6VO8c3094nsZ1D2cZwvesmQZ/4H3C8bBq1triWeFK+GKIeCMQGeMhCwtl63rHbb/oppT3xr
mGcFCpULMYFsoJygyjntHjRa4cwd7hVQ7OrVzHX4r9bJ3NZ56uONUcA/yauz2xkChoq+JhNXGgIe
KMn3IfrAurgO4Zie6fVPA4a6uDtV7vASX7VHY8dPs5c/An3M3OreOTr7Lncdn7pJYDbeVo5kLSe8
/DlUuizSIkzzWoHt+bW9p17+zIL0Jjy4yk10ZZziJ/XxcszcBJQuQhCMrEBuCPtj6mJwyrV99tAe
MG74NL6EXnYs9z83EIVnXlhxqp+fCPOA8eI+BeKAgSNXcVMPo467exCin3LIWG91H6wlFM+WVNop
UTcMNq+A1/rttXE99x50y13o2d6hMPOtuGXuK639W3xiDPqjjLmlprW5xNLWyaO6oE3x5wc0N42+
g4/R3Q92ekV5KrRc5ME6d0vo5M+j73yVwWyF5CIqcg5CkJyfFuMbudWDAwhhAt829NNCh6gEO5D4
0UbaaCBvJXJ9Dos8qCmmE3er/lCqxYPDKg/islR9YVXhsi4PlDrzR2PjQPh8iorfh9kIivhFdDlA
GpVdhjmEtz0CloFQhXqaxycK6rytR8unSAyhHAotM9xwVHDYycmsxlFm2kQ087QqbXbFYPXQnLC2
SmOfzIGLLWutkpPlYxhjhA61VpzkHsNATtwObmi8hF+emxfmOESUP3FcfwqO4F8qaR6LDpTKTo/J
mP5MQfR+uLxHRdA7cx6AWDrVoaEHviukrM63aG+0Idg20RVBc9PrOuMmU5Crq44DCke5kfmlekCK
0LsMurKEllDGweMVvUjIApyD5q1iZEgP4/VCfyXac1PmbhQxN8q3Llaf7iKwDkSiSFVhkP5zsZok
dKIxpuu8uaVPFmN3tVE+x83WTNiK46GxSvAtCTioWcn2VJNhKsiiapS9Z7b5kM3qxpKtQehIMavQ
9YJHyKklrVFnS8fe9eKkJV6m5rWndlvPoZXvgrQeKlyoPRi4I0onRB1DghdSQ7ADbJoWRvRo9m3O
DjSrgy87AHrQoIigCVI+VCjPF6xGXxXkEEzukfKB8scRsyrzfcu/X0ZZ+frIOYs6BHpXTWylc5SJ
4B0SFwSvu3C6n6LCa0LnKh2GL2d9UN5B6x7SctikyL2ewyiKjW40CpgYLVmW2iC8mkEBqfivWyNo
+x0wTIIRQt6pocK7MOt57vEkdO3ql8LA0g6aossoa34GrV84GGYcoSsiucA8kjSZJqCUZuVNSXeL
EYTHv4HAUxTdUTq0MKT10gu1jkyS5141sSMq8mBa6ssflzHWPFlMNKKXDOkDEC2dfxNicVudQ9A2
0eKHPT6U1nuBLg0TWJdx1pYLH0SFd8Gb0b12jsPMetZ0Uueg8OmuBw2iadlWN9SaFy8hpEcoBujA
GxYDorSV3RzX1wkxfzKHfDXdgowObv14HIqSHWrt55Y4Uwgyjg4wtH2M8++zE0JI6cvTpmcgOHTO
QbKoMSvSA0SBDkpZHkuN7DJMBQ7x47g1GLi6bv8ahALUORZ2LIvKEFhRE+0wpHRMzQJ1AO5f9oBP
rzNcB1AqR4sosdDjJPf7TZaS9b2BDWPS8rkPdc/J6sklIPIwnfA6VEOM8W/x0KyYBo8gyOPgCLU/
NUtmObijy6jLvbRuXZRe3ClLoHfy67Jlayj4REIaR4RQuRAQG/2AKhf2kK70GE+zf8cZPTnFlur7
yhYCKSsuISq65VHSkMIBJpzCvE5hzFhNnqE9gh8ruGzIFoL4+yIjkdhp4dCohyHNtM8G9Pc49u4y
xMo16swIsZYLCLslaqhxGKGPup9FiddAV3mIghE0grl9NdaPUJv/euxxMD6Drj9RRiFysa9VY6aO
GswC18qz4VgBYcPXg8ISQh4SHpWQdFoGiIxQdw7J90JLnp0u3MhwiCgpXUKhRIPjRjT+ol1Aij2N
0kestuccpYAoSHjlFtH9PH0MiuVC/PlvvMFEbRZ1aaQBZH+rjMKc4x42gf3oIWzq62LeIgtf3TkL
CMnh+tgJaWcDgtrMyxm41cDurljj/rLTrYUenRCwqkFWFvdPadm4E8agksTsXkazHWZQwBpxXzRJ
UCm9z2lQb2VQVp3cgagyxTPOgS7juZMXMf7fvICgLIpaj5nzw+Kzb7Q/eXIFinBViJHxdsPENc+A
zCyEVcRZrsvTg3HWD3k7TbkXh/cNvY/id834UKeXTtvqRlpFEnrosM6GrJC0g5E4mroi1tAn2oe3
xC59o07Rr0N3BpqKTd5uZKPWvh0EesFsiqW0IKR7vpbZPOT5YJpwEbUPa9cxSnJM+1A7lU5fH6DI
XnmkNjXUBcq3y17zuZ8NJ5bloMcLtzu08Mn5Au6UZDLFIaym+S6erdPYOa9OnZ0ISQ8ZLY81fynL
+g53XT+bEnrcwBeHvLzb0UyHy6WoLkIb6tx01JftoTLgRjo6ddCugCavkd05innF0uIqZ9NxDLu7
qlT3c8k2AtraV0bJGW3LBDsfm+ccG9rLdRlFuHuaau5rbHbz2rjW+ve4uTYN77Kha1HAIphSwa3A
MXERPccqLaVF+0sG/eV6CPfWnBQgmVSH28LIqH8Zau2EQwEBH9VwUEmXI4HjcJanDsxKnfhuKJPX
vkv+uQyxcqPGWx0vXAP9JQS1x3Nr4K+qwieRPdQftBAkiBN4utu3dt461taWDWpuhiVONajoik+4
OErzvA8ttWbY8vmvJP+wYlDC9xsHzqoxCwyxOxcYTdKRaCyQ6ejmO9Z0bm2FkLLdO/m08WFWjUF4
Rs+YKLyp4u8LIMhOdsxGRt2LOyhdoSiiQIiMql8mv8G3B1v2vzDC3gVM1BhpGVpYM83CKFzmpir1
6vFgDH+zbnghUDyqdNwMpG/D6CCYfuMcDXenMLqxYsdVtH2KE/uys60u2wJH+j5UaZwsTBPYE0EL
aL5SjN2sJBv7cy0WIAr9a4wUgnmKwRa7hTFhvXP0wiOoz2J2to4eo+jwP9kjt7qoTZN2tQI3aEAy
n6fPA4FTp1+tvwon+M8e+axsaY4EMYE91HnKu/u0fC+2eATX4gzY0jGMRvDkQS3l3M9MlvVJzJH7
jEP1mPT0aE/VX7iYIOR1oJOJZ4ccNdFz3KYdxadvCIoSNboZ5tYTOtDaP5e/yZ+snHwOLZGEsYtN
02pV0ikOkCzIh6Vups1kRnF3qNNAxfAp+HBY7uQBHSeKakGotPEOLaDaO2mHofLQRa1NHgvRB/ds
sap5n1Gmi49h3TbtDkOWxZWO5PNdpfbjoeIqolhHRpEk6kAC7FYROnTd0LaT9yKyp+xmGs0p8hjR
qugejSpOf+OYbcZ9ZKKjo9nlk+NbtKpY4OglvxqLUYOmXdHPaCHAhLShMJ+zVoEut1nkmTtxaCi5
Kh3r0VeVyHmxuth+5bWdO35mzO1TXGFSc1/blT3vWxzTgxsPHfS0dSeexx0pbT74Nrpcw6AqSBm6
RWfRX5Y6OvTnYFvV72yM5+rQt7jH7DjpUhTU5nB6Csc2LN3QdMqbuMmLp7ShDDyQLdK9gVE241tk
oEfA1ePE3mLUXgvpy68pRdpOJzH+WTECpSPRU94O8X2P5oM6+nXZbdZCE2oZQgIBb2Koipx7jTOU
mlWK7JVi/NTb3LXBdTKM/yOIFM8nPa81O0RSgaahW+pV5PZR+VA7Wxw0q4uG6isaAtCyiC13bkyc
9jVx0ESNRu35gI/uj+iRHVTtVUX32uV1W4u2zn9QcluAzUDhXojEohObLmmfsox6ZL7h4a4bx+Ay
1uceXDGkpiPtjyY2XPLkvlGbOQi3dYWPlBZuV31j6XfaVq4JTebpsZ5zFM5PaCt1LcuP2r2RK18+
v87x9fN1rSji5MCA30eZH6mtnzS1b5ZbIyGfwzFgMBiMPnshoi2bCX67ciKsRawEXQdEe06m9nV2
wj/zfhT/PDo0MYwvhfxQQyO6luK1wKuX2PmVRpgaSHuXqC5nHxV7V8xHtbirta9fAWAbZuL/P64U
nSlethM1sISWxQ6JRt/aqNthCb58MgNGpG6RmcSYtfymHas4r3OjwU7LY7djtT8Ws2dDxeuyR36O
GgIGJRVhD+bKpTcPr9IOLim+FP9VN6mHfgg/32qCX3WHBYjkdXWUNrVDYQufj0oPJqatFoItAMkX
4nIOo4nDCkO7JxyTZfrwNxtnYYL01WuHdWj5gwkMcgjNlL/kE/ESMn9c/hwirp0f/eefQwrielx3
mHqAIe1w1fZvCeaJ5/Go0NjLsqdSL13ME2x4wOdQi45qPJ4waQFlNWg1nYcEolR6zG1kCJu49Tn/
YTeWXyg3ydaY6No3WuDIY6lRWsdOJHLDGkNrh2nc8XhLKHgLQnbmMevNTgVExYe9UaanRt9qWPzc
aoqwg2hjoekfQr44b8+Xa6iGMlZFCq2HMf9oJic/YbU1YZ5pUKd9HFWFEWTQBVHcMhnNj84y+6tk
TsLpLzwSbQugBEJfAZKUkqt0GNZWjTkrvKTHSc8rM0Yw1zFJXii/LzvlSowwkHuCwYAB84SEBJpy
pdZ7BsYVSrwuzL0iDI+Jo208E1YcEQ3dqB+YeI+C20SCmey6iBwQZYIVWkS6O63RPUV/DrvdZXM+
N8NAhgjq3CBJQ8cV8CSPn+hYGiWLwS9bYw49wBUy+6VCqrcFfQtLtQPHRG7japaRvaU6gbDn3BD1
qoxq0rjDrJpoWUnUjgXTFKkKXmZ9tNXQ/PlOomEh8NDAEAIIIRwp2hj9NOg1MkJeZDRupPyTJJgQ
UIlP89oN68a/vCBrC79EkxaexFOqlrGQ3Kgcv8SroSfBqB6SrX7Ble2JJgGTYtdgrAI1qfOtM1do
bi9V9Ntodow3gnkF3peNNNpKDhEn2QJD2Lp4O+lOm84GA4ZFDsimQnqzukYfDNpFHkq0ZTK93ndh
EfTFY1e+Xl5G8fOl2I29Ido5MICkfxIUqSvV6rNGkBom6qOpRO94xZ+ccNpI0K74xhmMdJgyzNRz
JjSN6vYmQhLPTK+j8cHoX+1pgwB6xS+ABGOQ46YYwZO+F68wbsgJ9DEG9EmrKb3lerdr42JnhVsN
aqtQqO6KJLcIrRKUNWE8LNNAkkxD0LpNcWB0qV+ag1tqzvHyZxIpmk+faQEleUgDUqOxmABF5tfQ
RoYb9E2R36Q3ZXYYN+8Na18LA1dIT2Ibo41JOi7MNNbnaAAbVh99kOZkxJHPJ8uvup+juXUzXbMM
tV7QLUDVHEUkCUtR87iIWFqh18NEdqB6CtVG9aY49BQxoeDg/c/zrYaGNa+neKDhkQbWRjxqzjcc
R7rSKUQxNtRzZJCUa8bIXh8wZHb5s63joIcOo8pooZN7ZjInzuykBc7IP2ZiubX5PmVfZstDCpki
jSRyPKj6ynchI0RRc87wprDqtya33AqlvxjEvJdNWbnkLVHkm5DWpE1pqHhB6Plrgy9UYo4WFDYK
xmWK/Gc7BvGWStBqWFwYJvczx13uDP0ISK0zvMEud4xOe+yxO8uo3aiKOzeh2YcTNxglsO7LYSvd
vLa/0QaK8X1RTzXlvqrQjgxtnrCwxaD8U/E0wDXtWq9B3dR9vSEN86ULKLFLFicAA8EOJp8BlRv6
vpzoUYu3qGbWNjVeTKCaAR8lnEXy+am2SaoKbtLSMTu3bPSfqZk+tfoURHF7rWjaw2WHWTs4l3hS
yEKjcl7HCfBiJLHm2nDpFlfQ2u6yUFwUzGUYv5Adv53ADpRO4nkDTncTibp0rN0+/n3ZjrUAtUCR
HR/TRl0/D7ifR41+1OzhSaH0Os6pp1jZzmLmvmfK/jLk6qf6zzDZ8WeuW2mU4rpO9F9FnAaKuq/o
XcSfcmerSXH1Ky2gpIM5aWNdReIK1oU3Y/bM6vfLpmz9+9IjN0qqmjVi9TpT61zTrCO3ZcPGmb+1
XuJHLHZP0Y+TNjgAMTG70oNRgNn72nwg8Q9Kgsv2rPqc6LREggi5ezlnj3Ec05oKrJeSJJ6Zj9An
Ryb37TLI2nvNtBYokkFWoY52p8EgfcKttm52SpueyjINwinyE117V6Jm1xnUM/gW7f/qWi6gpTBB
CtJqUATCcxTqg1zfcfu3Vb4kGU7/L+un4OASxQ8kFjHx84kJdWKNnekWIsRMW0jO54jxjyT9suah
QBF938heohFP3kxGNOdGx4ECUQu30FpP3xzlXD0oFhDSJkKzBjJSBiB6TfOJUgSpcc1QA8u38mur
u2kBJO0mK5nRhlADqGrZrqaQOZysw4bvbWFIvjfkvT7NIPdDoSE5zv29XR3reRfa+6q7m23fHCe3
p1ej8ZGadxO6Dav2deMXiOWSL7vLLya7YKVwPHL/fDE3i2+1OEe1h7hDXbllHjho8ABXXZ5chU1g
6hvmr7q/ZYCkFCVzTFHJ11FapaAeRosMtZUXIXUWOvSaxZkXZxYarNti42K/vtVttIhjqBoVELnj
sac6eDFDXNl0jR4No3eRX4X2k+Wz5odqR9+qpNzbQ3Ki+tar83PniFDpRVVQJGvBcyeZWhhdTzMb
pmohDSLF8HNKMTUQ6e6YlydG0rdhyIOQttc1L7aIv9fi6BJc2jKZWlQYbITZlLFAdX7Z5rVikP2G
JwkTZE9aokj7pbU5cgSDuA/XaBcpvlHtpkl+RM1jFpr+2PvVCFZJ5V7D6Npl5LXbsriW/8lQo7Yr
3GxxIjXIyxS2WNtZ/z2Eb854Z9s7vTf8Njr1xuO8RSKyvpz/4YlLzAJvNrFdugp4GHmoyoBCrCDy
UejIHvpe26IruwwGjoZzMKfuw9xRheOMij+PKtjlrJtJHf5ma4CeDAU1JEdsTPJKOBaEOexZFdmC
2UumxmXOr5LuUlCB0uLQNY9FeKdHGxIra7F8ASqzTmAfTGiRA2hWo3SLGbPawaRrCz6N98sushZp
kMxBWQ21DBCBSy4yR+2UpjqAWPpEzVud3ejq4PbGaVDTDW9ctWkBJXkHixRt1HNAKf1rau3atg9s
ZfQjFKov2/SZVR1OvzRK+mRxbytdpgEp5z2E+I51e0vooXICXh3zYq+n3OWg155/lPHLZei1YwtN
O/gPETxBsgSv1oBuwOEmdlxR/8Pm6d4Ed9FliFW/X0CIZV5sskYrrBYFdzTWapUXzQ70aWoU0bYm
/NZgkNnEMqJXHJRf0hpaOp/zWNcQtGiaeWiYSN1WpUPADZJtfK81qGWYkqDQO0g5phnFDeyHghxM
2oH42/yfQODt58tmzFbY8BJBuIuaozGYHnh8PWXaYjFYc3IHxUCM4eO/kEg+h0E7PcetXUEVShm8
qke+u428pi/uaLIl97rma0soaT8ZpZ4xgwEqUnjtQxWVuH2q9f5ld1vdTEsY6esUUEfOUw6YHqPj
uonGZ+U9CV9j9TXsnyrjqGu/EueqIVfmVj/txlr+GQ1eeDpTxCpbQFagBWiURzIVnmK+l+RvclcL
E2UKpjG2zaZjDPUgEr6HPN1BYv1OK6vg8lKu2oM8H6Y70Gn1aRTPxLPJ4Ti1vIGox5ZZfmPMe7WM
fK3ekirYgtLP3RBqM3VlG4BSFe00tOkOKtOBRsfjXLdfP6rQQIp+IqiLgCpZXjwFLt+0Nr6S2lat
3/fZFJCQujkGTUDWnPUbZd4Vr0fLJbpWbTwykAsUwWThFHnZ0YhzDP6RIlYe6xLdTxXoHneXP9XK
sYhamoPHGsK4DTbJc5TSAi1fboL1qbVD16qu5nofOa+2M4EKYmty9jM1NkizMJuJXDf4JMFIKpnU
FzSfeAX2pyZqMR1hans4kFu0TtDVwy43zQNy4SdNy/w5UQM25q9pOnnOYO4yJ92pLPULu9zwVYEp
3VnxmxyEMNGFgkzD+QJQtRhQvtCwAE3j0+Yjjb7Redion6+CgAOaoPfUArOdFCw1re0iqzMLD4HZ
ayDolswj2ne3QtjaxwTEvzByoBxVxXZmwIT5a+FEbqh8K8rAUG/zYqtJaGXfYYQLlB7gloV4nEzK
Q0p1zNGoC+9ke4Zu6iTV/Dl9ta0thpI1IDGbBpVRhJNPFbMybFqqlYPgruw9PTBI7Dv1Yz49X94H
a19oCSPFkUhFUzXOFMAUe8X6J0dzcF1u2bL2+hThUIxBGzqeD5KzTWysazMGSjk/lUgualPtmgwj
vgW4PB5rO/Q6fh3lj5dtW11CE4io0olCneR9OTKoyjyCq65P39GHALKo7wx8Esa3yzCrS7iAkbxP
VSlrdYIv1WeQ9mv4cz0X7lw0G9lH8c/IG9ZawEgRa3LaRlU7wJgdCSaoNCus2iURDWiF51FSPce4
BV+2bG1fLSBloTg9nBJzbLGACG4/mqz83ZVRUBrdk8LsHXgztm4iK+9ohIl/P5gsBadkJS4jDkxk
+t7MDwroDEj4POHZ3ET/4A5i0udI++i3Drh191zgSpugSfVWCy3gltroMyfbc1DFDmAfEB2VRoq8
UD2ga3jeYR7ycHmJN3xUzsukBp2KocQSN8M3q33qKpD8sg+ryzbWdtVJ/+NtlM87lmVtrxnAURrk
2VJXD/da+v2yLSsYmAb9j+RQWkZqRaY+Gjjm7OIp5z/1aB+yrYH6ldvBGYaUaknMUo1icZRSaE7Z
6Sge7F8/tDDOqDriTYReBXmp8mpy/g9pX9obN850+4sESKLWr1p69+44Tr4IiZ1I1L5vv/49zL1P
rGYLTTgDzGCAMdBHRRaLRbLqnDQxsTPK1S2xZpD2v8dl/vn5AIiGWhsU5iOn4u0IqyiBNk3hKvGj
HP+k1Z08vF2fjhXXOoNgQ7lIpCC3rvdGAAijeKfK99x6juoZAuwCD16JS2iTQUMrildUAhrVcxhc
ShVlIgFmCO67/lHue2dQXwz9Icej99gL0NZ8DBftJmQJcTTAIfwcbW6MmlgTtvo61T0Kadh6hkDl
JBKOZx/NBVuDUSZCQwtbL2qhzmGsJirUwAIM7X5o5KHXbqLiFerUgbHT27fEEr0erJkFP0B5OnZH
lChwg5imUcjq4pAopaNTw61prx1MWm6uu8RajTVTg/sfDn/iwh1tolfoqXd1nF4DTFXaHMx+9LT5
UY5u+v5XXlKHqIFLwn0ibyFq7Ai+gAWBi5ElyIFt8GTjsYTblJtQDcox1JFwtHX6ntJZrRzFHvIH
3BJI94GklIZvxso4HLUxmKiT9WmibVp9bvuXoRlANoucXvQStrLR4WlXRacNyHRwH88Nv9VCiL6c
zAIi0aA0q7c0fqjHygH5mNMVnWDpr4KB34KgXACKlLxGeNLgSjxrAJZqb1N5lNQfbVwhln0vZhG5
1loIwIsUxKjACQC5cG6wJa0uOsLsYiqBrwFaVz09io9lGvV3Sa1T0eRebuBQRcMzGw6K4O1Fhny+
bIY5m+ZhoOj9od/D3g+jG4pzY0W3sbzX0XRoTLfjdG+p/nWnujTzHJbbeOY0iyI07LUgc2nwr+op
s3EaB9NBj48A6nKhnkNx8UeW00AqaliYTRJ+vnQSErnZ8H7doJWMBDC4RPhTbwCFLW7iSFyqPbQI
W1efqts01m7aQD8wEsFUCl9J1z7YmbEbk2Jfi+gzVw1cILNwv9g1isySbCWBgb2ZKr6m1/QxNsEw
VsZx6163UgTFrbreHIvAzmAkSbtD0CXPRG183RQRFbB97jzisLFExwVUVdCWzjfBBhWloyzDonZ6
mgsfLVTXzVj1vsXvc/usOvZDNo74/VFnrd+9O+enpN9Wo8gpRIaw8VxMjaJGgzoqmIbpkKHW9UbZ
NDfWe7NV71GUoh+0XfoQC2z7I9l4OXgGmJhABAeeJG5F28qI0yHoq9z2ufNjr3DaXam4UuhQd96Z
PlOEHv1sUzrRwbjFH04gUD+Se6FE8KXOHfo9EKT+fgi3xqvEGpQhxYfod6n7khzTyMkMV0Vd8ql0
oFS/+4GiSGiBPOdfyD4SXMmz5XZtFLhVrwySUVkapjiR7/rmKZo8JXmYDceMRYwGf47C16A4byrG
OsEJiA34pvRmb9q+NqPb72LPflQeIVvjmNNWxLZ9mcJhbEGDCm5yllXx5y4UoChtKqeta6nJfVmS
E+1ShwT1TVDN36LCcMpWtChX1/4CkpvOJNRHOekT7BTkF60mL+tHRxd1Pq87zQKFmzdqlQneHWCY
dshPNw3Ktu7j+3ZnPNdHM3EMh7h0071L3gMevv3rUUFkIDePITq77SoC9Gy1jp5YbpTO7qSLWIUu
E9XzqeNiQlW3WjWWgMnyp8AEbYG5ywKcjFQ8XkIFTHu0RQQmq1HIQrUuLjOZbAWHiF+nqVYBMazJ
NsdFQFV3366P3WpEXUCwvy8CXaUbqAwmbOwqHVoGm3nWnN72I2VzHWfdFBDN4ZoNZci8LB61mjbR
ZQj9dXrp0arZxpkugFh3g78QhHuVGuyohqGASKf7mG7n/FZJP30kYi7wAcGF6HCs9DRL8xYt0Y96
/mpmv4p/4M88x+CWq1Wa+YT76daNMzPdd3HyLSiN8us0oEGzoEIRQdGocevWzCNcpNsYtXD4Puq+
TZ+H9vUf5h6M16hQBZ/JxZ28bjaWHU2Is2kYgVwqSVB8bo+Sfx1l1ZAFCufJdLSjvkwR5uhkeVln
bVU8s31e65vtjeiGASkjiBHAKnW+Xow6LM2KBdOmx7aMmtHQfBtqUbq2uloWKFxmOGu4y7c0+ACp
hsS3Y9QGxo09e9dHbHUvWqBwSaGaWG01hrClNh9n1FjOsl9anq4dC2hiRZoAbW1+0FWIy2Gkhqja
40aukTRiphRrJ7etk5xUPonN09wk/7BE0dSDBjFNZiSqnD9nMxh96hr+HNhf80jyohLVbYPojm9t
L1iisAlchE3owJUt1HiBAsE96PtMvW/msVPIu4Dc68OXOXm5Plfro/dhFvv7ArAvoU+VpmyZtjjN
6mjNDr62pHevo6wehlC2aaFnD802CHTnMOOo4cCpF9jFm0fV9M16r5nbBPd/VLnJ9Al6TZtKFyZi
bE74RGyJyi3dHDckWVYCNZToCSwRuGvXnmkVOu0MafWa7JrBdoYkvMt6CN5reNdKww20bATWr4/x
h/GchwadMSqdBA9Nyrc09Gb6Nen86wO8CqEoTCqY0cjytwT60IyNNgEiUMIOed+kbgdQ1/qqNQWC
F4WVp1AU/S6wuCDSZ+YsjyE0Y0K0L+Zdts3QbFFB3DkbTLewbRTnvpYyPeLU5qRBscfG4xGz92QI
reMG+1QH+fa69evutfgkLuLgvqxVEjQWu4o6e0q1CdJdOr3VyaHqj7P1NBi+3graOddHXPvz1mEj
KHCTilr4ikwyRmFoUK00kB1t1e2ol4Kww37mwoUhvYmQA9owi78staGCgftNrE8S5j/KUvEyhT5I
cuP1ZvIwzZFgJNet+oDj4k+XxrPR94CLCrptx9AJJW0rVZ+/Omcu9AHDPmMRdaRA7ZMpxnzJoAOT
mt7XenR/6sLXqNVwusDhAsAAah41Rue8W0FKwUt2kCr7TXeSm53qXb7LLfdefbIclO2lbrebHq97
pWgsOQ8pc7QvpAGMpMnoNXbsZyPdSna1+W8w3HIEUbn2//a/ovwV9WDzBjfx3D9fB2Hzfs0NuQXW
R1ZtSCMGUst82wID2fD5Brgzl+BlGQrSygGu5lrXUB6MeNvbtxMVjNSqEYwMDDXU6PfmSehIoyFj
nGFEmuOpBnR7T9cHiXnTxSBpSGtZYRlYLbgJb2tSSXONkFB06heixE+5GW1BPXdCM/C361CrvrWA
4iZ9mM2+m1RAyUhDKmmnF++DLigaEmFwcy6DpgvauizO27cGNB0CfW+I1gj7zoshA0EbsVCHx3of
zwNBMoBeTCMVMCiafhpQwoGf4VCP0W00RpBOIDfGmAli3KobQFAU7bhogrxgEtI69PcXGXLr2N4b
+Y9g+H19btZ3IwsV+nAB1qvKDVzZx9UEtXZMTm15dvgjCA8NfZHwEhHrm3w6jG3qKKK67lXn+wDl
H/pnXbPASQpQa76z1Nu69tviV4oG4OvGrQ/eX9v4e6ao7IPQQpLq9qj/GPDzkf5wHeEP9QvvEyig
QrEanomhjcANX2ZOYThFbQOyaidy5YNxMNxxY0wO3VGnd5K9fjNsbuPDt/vAs93u9ak5dl561LfV
BgRDTuxCp0dANX+pJYbj2eKbeCK5Uh7qmhhN4853r5KP+dwmN8VD+pXclMf5Nv5K97P/kMiOfk/2
kgcBqVEXJJErtA74BBwyDAucCTjqcHcECcroSGZ3jQu+Mu1AtqjK9obS6d3Wj53knjjqNhLkOH/e
Ei+mYoHJ3RlMadDXhgXMn+HsKqfxK+R37+XXyvuGHmJvchWn9qKDdsSo7/T9dT9YzTOXBrPsfpEk
DDaJbTvvYfCBSZAWaGlzk63kDpvhHjr1Dj2lt9bGEo0zc69rNrMVsIANcdIMygSw0m72ShhZHJLE
sd3m7VQ9a3fQr/SMG9OTPXVbCZK91av6pclcXtROFUhWCMab3Cmb2Xkx78bNz0fIgG4MTznI9/Kd
7ZKt5k1O8vWp24A9TkTOeClgzTx9MeUszizM7/O2HowAn6DeEAUu1vqPszNuJPfP0ss32Wu5NQ/E
tz3BdK+OO6NggR6bCfISbrpRLj81YY9xN50Yo97gnrxz+leyaT1zQ93yGE9QmY0rN9sErvBxYi2u
kQU6N+v9YICxxGLOVrzowVYaRa/mawCaAlZ3MECAiYivEgqzEnXFOYSk5ZY4YHQFV57ghWP1qhzs
ujheY/TQUsR5j5KnQ0xlQOCWXPGqHSJ0+xOOc3zLX0rnV7gPn/G0c+jc9MX6fIcmqgIX2JzbNAGE
0nIb2Li9cOJhE+myW1NRI9qaj6BeHy0PEMiF8gPnI0Zf10k1A4V0zvxmOw2ekrIfIQSu9Ae8n9Uu
dXu3+Fan2AemrTAirWVES3jOSQY8Q2bGyAYYSgNv42tyE9coenfBNC47lpv8IDhIZHfv11fG2s4O
Ul4YrIG5GuKc5ysybvs4qAbSuLbyYqaoMvjFGgqqTlSXtbrJLYG4pNKkZIj6GEA1dZKHfqc45l3u
5cdyn+zQV2AQR7nVE+w4UA6Bdlnsh9igv2iia5sVe1E7DrIusHyAr/pioyOREeQVHsqTAGIV2jYs
QKfw2xoEzrQymbgyhgaODUkU1Ilx+6mqTlZuKFXt5qg/2xgo23YmpZNxhQwC8uszuLL2wfyCfiPG
q4qSbW4GoRNQdpHc1K4mpVukpT9IogmyJhEEN3c57ZFL64BQmsppC9y0TCIRkbUB+/OCi5O7zPRw
zv3QCpt2AHNU7eoWhPqkyK+0F3n4dX2oViYfvVm4wjJZydYFUXjWd5nUdG3txpA+nn4p5kMl3wJZ
sMuvDRcebbCiIEoIPl3Oliho+kHpOsCEkp8H5b4xRe0JK0cbWPIBweVOZiAnkx0DokBEDKcvqU7d
cbprx1Mog/XKFNQWr84OqvfgyNCrhErA+ezYiRVIOkh03bi6GUBIq0aPk0iZZHVyNNB6YnpYsT6H
kfdTXBR9X4O+7KGb0DqSNk5GfgqrUFdnZ4HD/r7IQQItHoaiBQ7aYGl+CkR0IH8alrkcz7Kgc4z7
aDQBgA3nHEAyaToGMrxMI+2JTmGymyzIuaAPt4YOgV3vSBra26iQy4M6DT0Kh/PMR1QSbWh/3g4v
PwQdOdB1QG0GP6KKloOUB2QkKJdGua0eTvHXvG3qOzWhxhto+I3ZlSrL/t6jeuEnkfUCab4BTlrU
zk7tnVmNGXGsNFFyh87zfWiHaH0NKg2tlLJRO+lQDjiTVLn2q56G9Lus5eXgKHE+xx7ynfZYFdQP
kkze19DeS7xmlulvGirNe0fL4X40DCoiY1t1U6a+gNMxaLP5HTyY5FqvLEztkLWnVKm3fWrepo0h
uKRehUGGYOCkqmr2RcTVR81O6AwPiouTOYzerIehM6lEcEJaSUhsJtIDXiq8315okM2VMvRmBnNa
ezJ8u0u7bSNb9FebxZaLVszZzQKwD0FEDptYkAxPn46WuGDAHolorKIzn1soSkuTukZSBEEiAu4+
X9Fx4aC/1mEniJcrK/8MiFswrUwKySAAgkSBo5eT2/bhqYCOgxKKyoPZZsgtCRiD2A9lJ4NlW+dr
MwpQCxHLWBK9hCN/JztlcVsXO1o/q2Mu2JjXzFpicTFaCyKcOiZgVXQfd8fC1k/oiXCplPnXJ2rF
H20FrwRI4HAnBMGyc6PAYakbcwg/0XsN1CVRqdwk4Uy+4FUx/3IdaiV42gpScdlCLRBa7rmpmk2q
lUYMm4o2xRgGp6r+vO4iDkMLCDasi/jco2DFnmzESqucfTBIbipDxH+8OmB4VcE/EPEA3DlEXRmt
EsdYwLP6ogaViyygCUWSF2s3dTDkA4Wb/3FmDPFs/vPpSUcz/Zi85vJeUb6QdKtbowNRqRwkItcn
aNXpUHbDFEBBgMwXps+RlOZJykwzGsfUdkMDod7wNtVEQiirwQmpFGhgWG0B3x6e9ZXUTjWsk8ph
H4bhrh+7bxBHOVFSHQmptpAx8msrFQSllQp1zJeOhnSUEKPvjScgVeY2VKMa7qE0+qmAyKSsoQqg
y+IfQU3ceG4fx4TGToWaE6LQzTD0+ziqtyjl+fwuYKuoDUAHCNvn+aZNPZ6kgOoYADNv97oCOv1i
PCjFz+vzuZLonaFwq4HOVt7pLGDZTTnczhmNImfWjLxxGoXpQcj2NjQh4FKOoiPM2lJH3wnr2oDq
Lraf80USm5FpDw08SQlT1HENt23UCE5JIghuh0lTPZpDtg7NPrnr5exRTTrB5eraUsdqQOU+4+lG
6f65Fbj2SWazg7Bq3qZ+21h+UXUHO5u869P0h9eB31hwtIAbsHZZNO6c41QmLjNVrUDqkYxl4RRW
Zzz14zzt8wwXYr42WuXXACLD4GvTEgVyok1FWm8qsJCd0jRqH7pJbXlUUnssd0oVWAN2wqiPtj2e
lZQTATvxr6HRaAdOa8QUJ46VeodimOjHjCZmlN7KavvdmEgje6NSpakn9VKTOnJJvkP+E5c1FZ4q
cWsjp+DFn0sbWvP1NOq/yqrNwY+eZF22V9Q8sgTrdS0eQfYDp1OkoTKypfNxoXLUSF1R1i6RusDp
KEQ/yqwJN4lq0ZMEZQrRXdEloAYVB7RPQDOJBUAOEBW3ZjaiuxKSBLI/VzaaNCBZEaknqpT765N+
6b5nUDxHSyl3SpN3gKITysbLdAPyRvc6xOXyZxBMVQvtqYwk6Xz4LClC509cNojh451qRpu4Og1y
dgyGyVHVY5yNAsD14fsA5I76JI7mzk5gU56Z2yodXZQ3gJvDlWZR6dvq6CF/RqaOJ02k0eemkZGC
Aa2oGlSVSD6VbyOhKODl2seoLRC48NLnyCKaAQhTa9SQOpQIGhbMUtuZMpjSBBvvynZ/jsalRnZf
Dr2NIlHIG6H8XYuTe7A+3dqFdWtLxb4PIh/7xQ7kMLhKVHRB/BGZym0T9TwOaWLDTyJrDz7gA1oO
NqqI33DVN2yUgBuoSQFRMzdjca/baspAUDiGYywGd6fpd6NSbK47/QrjCBvKDyBu4oJ+Mq2hw1AS
682Iuq0xtbMzG/TFiizPQAGgExTNa6iOjpLbmxHhr1AaweIWGctNZ95MvZVG+IYwPc625QWS4QzE
3vaJ6PJ+fe4+rOXnrrYJDRQMK0QqJrPykPI2aSVY1+sgmDeViUlh1XGrbVDzwKB499RRhtdm6abD
lpOL+iBEKFz0CCwlGaIYL5mF/hokzUuJx60omgRvEeuR48MWLsQnet/2RgcUOQ+9IDP9SKiRenlO
ZB74F4IP7ZmFWw8QxjNX96BP2aCRVJqUjamUDq4fBK62BmajMRrdfhZjP+DmJglICJmAvHGzYv7a
TvSuIiMob8pNYsT3Nq0FcGuTtITjJmnW1SrJM4T42W5yCLE1uFZAq6tDUP21vb6S1xbREoqbqaq0
oinSABWV+XaEM8y94hp65IGB278OteYUCyi+c3XqylEdVUCRWr8dibLteuHrLUsWz5M8DWnF34ni
mW5KVUrbDKHHDbsocSwy+dCI3kDMAvSE4C4MqJdBltqks5eBx0SvZUGUXx9OkLFoONFD7ZJLZi15
6KRKh1fWkbmpVHTogr7KIv3jkM8iTq718UTuCKJHZFL8JTbEnQ0Ft32NC8DBaey88iIws/zTrH2g
cGfkoAziMEiBkpc6wf0PiTdDXYj6TteyKIg1QuoDRTOoy+E2LmWimZoQjJtRlTFYOzsUTkEkCkIn
8xi4tLC2JbSjrvvj6irDyRAFW2iovniWMWaJ6iaLILTUXIUOR0v/VQmvCEUo3FrWFKnrxgmhUGpU
v8rrPUVqESB0XDdmNbnBw/Jfa7iFTPJQmlMWcuP0VNevWty5bfUr7d+n4NBXX9LAyWJFkFGt20Zw
iw7qAJbOn29ZVRNLml1hyyLmsLMCezPYraeXVPC2seroOL//D4ZzwU43pinUGIyVH+revkPlleCc
u26JCeUUA504Kq/QoCa9PU0aRq9TXksIBQbps9TIguFaDQ4QKPwfCPv74t6szGX4QQI7DNsPlBti
zE6fb9vh8y91CIILHG63gmK6bKbM5aYw26KwYp+13QFBxL/ucqub4gKG8+wiKio1LWBOa/is8SKh
JkhzXsrwd2uMn74kODeJ8241p22iUpSl9BO1vV5p7ftk1oNjasSa6Hy6GosgDWJCQBhNs/z9laml
aMPIgBUVsSfnmKRgm2a/i+YJ/Dmy9i97/QcaX/g6NnPZZxXQCmWfRb/sBJx9jcDxVkpDMHwLEG6h
hrpdQS1jwFR5UuqGPt0FXoeyOgeagNsf0s3kNXezn3nhk3T6fBvlOTa3eqMwQ3NTAeyoV7d6Gm8C
Nd7VKRWkzyttt+c43BYy60qf5R1wkh/QBzmovmb5+mPpT5v8sUJ38+hEW/koOtatlKmdw7LgtVjU
4YBjklUy2JfCTyNP2gW+djO8aL+ybb6bUnfq3Pp33KA28PryWw1ZiLuIvdDtuNC2m8gMnY0AwJ15
GyQQH238WRO917F1dZFPLUC4yUuypNU65jhSvu+0Gxqhnkil3pj6o2qBKB2Sq8IRZb95DZObyLiv
Jl1ihlXJQcebjz2dCtBYdoaT2flWil/Nod/K7K5q3hvg3b0+rKubzcJibj415IZpgSXIun5Rx1kM
2zLJf/43DDa1C58Zy6Ds0hwWKva3UnlQ8NTw3wC4nUZPca8STQCIjd+G9qaKyjRWfQ/vjqhngbzB
BblF0VsmtK9lXHolh3o6SeDJ/if3xiO9prLmXo3viJziYAxVFdlZO7+PlXkw1bTcjEOueNeHanUX
W+Bwuxj0cpO80LFZUrKRy2QXtYEzoP/aiEs/NvR/SWUWaNw+lukWnQwLaJJc6o5iFZtw0v/Fuz4w
+B0lyuUIdVzYl/scb9Jt99KDpv9fHGyBwW0oSV79/2uEiQ7uaFcKnnMyUb4kmBpDPV8m6PrXEXww
WG3WeMFU33ZJ81bqyQ50pp4eGyLasNVgh1cr01LxZISXq3M8qZundJwwcCX6AmPQzDYnLXxuCTZJ
E3q28b2uiohFV3ONBSS3UKHeAeGbBpDgVHIM7UmPd2T2agsVhfqdmQm8bzUBxWOVouGiH1kgZ6A1
FRpVWGl9YRtfxkjZGrlylIfxkFTF7vqyWjVsAcUZFtMK75+oZXE1JThMZNwZRgiNrtyPBujUlU8Z
TQSJ1OrsLRC5rHeuFbnr2FBqRumk+s0c3ZvkN8Q/3aE92vbXcni+buJqEFwAcpEDnT4GLXoAyuPe
DMp7tkPFUic4pYrmjIsYYUnCcAiB0pfjdg5Crx5CTxl2jXDnE9jz54S52JUgYKhIKjtm6VNgOdUw
fkUbpxs29ub6uAlcg5eTANGrCbYG4AT5fW34QQgNq8EJbM3Vs59lJyxpZ2HiIp/AnR+eFqG/d8EE
R8K66+QQGfaUo+xaJW4yhh4tlcdRQUphQjx+xpWuHW6Nvj2UI/Vq2xL45vokfnwCF8nSQEf/Ro2k
QrHvovBQxDdyMO8LuxWsuvVEf2ErlzuB4VPTc9axoZfxo9boj3KS78dcfhub0EeLnd+o6Ua3pCdj
tDeT3h0rM3tLqmZTldLvMdU8s0ZBrxI17zTCO2AePl6fe9FAcNmVElVpluvsbIV2b7P7XeOs3Uzv
7WQKnGw9GnyMOBfqpB6PwDgOIDsO92r80FS5oyNllMsHu3ikJWo9ys8rleAksBh7Zvti/VSzPtNw
wCQHZuop07RvA6xaIvvXh1BkGRfnoqCjlY5I56qgvEk8M7mx7Ye6O2Vz49XNdw2qQtcBV8olIazB
CL0tdJbjWpMbyyGSZEmaWUJe3LaFtEniw9DLqHf4bWd+HWb+FEFmtnGg4uYIoC/XLqAhroNeMNBF
goCaG9OcRuPMTlfVKDnB8ErQzW9UgZe00NjBkQ63u26bfDXa3kuju7RuBW7E/PE8dpzjczG+xy14
KTP8xojooSbR98aiIsleNn4XIKzTDZrGeIXnKxNsQuoS/xd5znhMtV1YPee9oFBxFYKV5KDJEtNo
8ePYlEjSJmRMstmcUpW+B3HuJLWhCSZsDQd1BFA6VpkqKE8tZPRDFKGSCX0gyoEV+VBzF5UizZy1
SVmCcAttNOxQDUONrW13aiBEK7pAEwFwo9VkIRlTHVak1oFOt2H/67pbi0aJ86q5brpslNgoJQca
JK5sHeTu5ToGGwTeqZaDxOUNQaxHkdoDY8ifUlS05ceoOpHu+V9Q8IKPCwgUa/LKiqVCaTVnmIpU
2nTDLgweabTNqqfrKOvj9ReFV1YMQL0zyQlQMvl7AIUptXqua5HrXsZVJAiqgQoOFCNZ0Es4DzWh
SQ3NZgMW9CEpHPD+9njSLgP93Yi7/CtVhvJNbcPw95DiP04X5dXDdTNXv8AETYqGHk8TcrPnXyCp
JJAHzcb5w75B/ZMtP+J/OXX0rsvP4M6Rk8/f37Oc6AOQrYPFjtVQLanVAIDD4Kn2S21sqCFIXy+T
PUCAhVeFchGQ+GN8ZdTIKloJG3576ILXpNQcw/5maq8y+IEgCXt9BFcXLko6wdgOWmaUPp4blPfy
lFlzCNqxWdtMMbgN89z/BwiCkjuwURKmbnIOkY1lr0QafLGKwT4HbdtE+vRdN4YMfOwgYmaUYHyx
cDFpc5LPJvac4s0Cwa+ESpim/5fwsABhG+9i6m05tGMUcSAjNQ768KTQZxvFaOC+d/9huBY4nE83
eKGESAxwKuUAKQy/ghrSdYRVD1sgcE6cE4J2ng4IafrFoqlT2M+NsVON5yQ+Tdn+OpjIwbitZ7Dm
MiMlHCyZt5odOrWUCMxZaQLG9C98mNt85hgSmBPz4XpT3FbbYB9+10On0d1s76cvugslvNvj/E6e
TG94tZwJHe/1CdnRdUNX+s3ZZ2igumKC5RfqFaQisxGWIMzUUk89jB79bnzrNuUO74inpHAgr/gs
iQqyV+P8ApNzSk2t9Ca1QSebljej6qfdphZlz+sT+GEW5496F+lZymh5w+Zl0h/7YXd93EQmcN7Y
5f0c1hZ+v0kOkr5vs9/650Ux2MxYqOoGUxyuR7kIRPK4tqYYELiudPJ5g6r1umkdHPSum7I2VCrb
HyA8h1cG/pwuJ90YxBF43DR7tB9mrZJTV5sVImqOEOFws95GrZLhXQh6q/l9lhwN+njdjrVMaGkH
N+UFFFfHWMXvW7nfRLGTZ6AWmbZg3hesmbW5V3FQARj0HC+q7+yxk1tDwV4Xy/e0L92IHGo0YF23
RgTCOVgTRlM4VAgPEnkDD0cX1ps0V73rIKtDtrCEfcRid6AogZpslFS5M9T4ZK+uRgcPk1Ai/Cdj
0O9pKKjMRvHHOY6V9WwjAs4kf5NKrzMTF034AhD2I3wmjKXyF4TLtsMZXT5o/wILlPJt0r0Bry0E
73GKeuw0UaPUqi+jrwPnZbyMQJP+3KBG0TujVLBmLB0t6M0DyX9cn5k1Y/4QgSFNRb08rzphoT0K
t2cziqcTJXTkATc9Kq2gPan4ErGOumSK+lXWTFoicg5HbXum7PXYLXCdUZb5XRCPgkaNVaOQImLX
Y62/PGNOGM1RDgdBkghyCieyosHTIDPgqXVPwPlLmMLW0AlAV+1C7Q8cDwdVOMj5VMlpZPYhRfLb
tJOTkvnUpIEgoV9bRoQxXqPMXUFFBhepYzLKajPi1G3ibRb6UmGGCir0lNajf90r1oLCAsiSz22p
oEATlQaAiNxAqxPl6NmTNNIyw7uChmaHz6OxhhOTnfmQHXBOngbKXGkNUoM46Q5qJW2rod9Mlrb9
bzDcuk2r0JwaBTBB+tuuDk1ROihm/gcMdIQo0INEDyfPCWaAzMgYDOwN0riJsmfL+DlH79ch1pwb
L0oEKZQFHQC+2ZgUGdqZZ7b9BO1b0JCdNlV7IyZPfTXcS5b68zrcmlujpR2dFWDJQMUU53OSpKq4
rAORWq8mbq/3oLf7h7ukBQJ/GqfE6NSGsfdJJHgK46Fxkiz1JkIFOCv3jpD3Q2+FpsES8Kpxj4y0
IBDdM9BI1o/JHcRBvSievgezchtZrewoTbIJs2AX2tmxCobbyRDdy63Udpx/gHq+rMa6wLJmjY7x
SduCmnkX7lIv22pwyZ32lO3zQ6Q58RYN/tfn8HI5n+NyoalLoNKjQjPWLcIbRTqq8SkTyYlfhqZz
CC6q15mGZ2gdjV12qDljcLSkwtOQ3WOn/2+2cKlElbRmVDKgOv4y1bi7IS+qSGzj0ufPjWHGLtIV
G6F8CEuMVzqGTinf1eTr540wZfTpox7MNnF6OAfo5gI3Jaxns6veZryVtvJ3WxdpoKzN+hKEmxL0
kqsRawQDDe1TgwYVRfuWiGLqSpWUyjrvGQGARtCkyU0H3n8zOs0KpsMzbWf27potNX3Mil/eBD60
ssCGqT1+PjMGKqhrUIKGRnWTL8uu67AyCxPj16N3nISpr9flY6B0j9enac2plzDcek3JkEkT84Og
pS6FWo3WfGv7L0lMvOtAlzH93B7OHzQwdEcNA5qK1B0T25lG8hJAHbEGV7iH/lrRQ8iqbywGkPON
CXpKcSZjAAPbVzuvzl800SWraPA4z5BUs5hxxYj29zF9DJtun8pI+cvAj4xCcCm4crlwPn7cgrWM
EaKtoH9wyZOnHdKN+UpsL3hqNuiv2RcnumlE7Z+rA4gyeZMRrMP5OevGqKYBuFPg91W7j7pmW6fx
z6Zu/euO8acT5PywAcsWOJxlxazIiS3BM+Rt84jSA78/KkdjnzvaLjj1bgfiOPlo7lWB569FQHbB
iptjNBBdkCbFhGaRpmi12zTmc5+WP6q0FKRjl/dszLIPCG5xKXphVXUKiG4GxcRobmuCW5oZ2d+o
nvI2e23j9vn6aK5Nmo7jAHS6mcYvT32ltypYYCwDtBMGpKsLZ7RPUie4sFmdsSUIl2aSKhkbVEqh
xVl1x2N1UB4ll/rGfgCP7kO37w/ZJt2O35R3EZP2qnUWavYhLWxjA2NBZrFryVo8FcgDEUTUyTOL
ljrt0PmZMggmbqU14HzmuGhFQsWacxlAxAjv0IfiUq3xcynxo37ahXng6hqKAgbNK1Hs/PkZXDoN
F7eaIh/SuQK0BALPpiVO3mR+FAviyWroWrgmt7gHqddywwJKr74p0de2iJwwwrvgt/9mDLe2Mz1O
qhY0KDhloQrnFBBXin9eh1hdx5C1ZpQFaOzn+XFInJd22oJMoFNvZOVopm/Xf399/18AcBMyzWhi
zhiAdjO/muCK/wniM+mWHtqvxr59KB9RpqX8kjwBLDuA/h9n19UjN64uf5EABSq9KncOE3rGL8RE
iZRE5UD9+lt9gItj9w7cOPu2WNhmi+HLVfUPswh4P1jd4KCh/vjnXWep3dm6ja2znCmcL2ilf3fF
21h5GJWYxzd5b/zs+u/9bb2bR4022jDyGus1ecK1DwBQITF5afNjq99rov10+TAYAalzSAGiv37z
aRJUdbnawi4uViLNVyLOYG332vR/Z8jW3d/XufkkoK+kzCus05OPydgQpMNTeSfl+skk/b7GTfJY
pmQpjAxrOEoZZXqzruSQlG4a/f063FnmFrtZpZUAbQyWKecnJW88oe1qY7pjen48F81CzxGsdSD7
ujkXqKcIZbFBCpmKDCRZe2taKxjlpJDO/Rdf89tCNwdjN9NEM7DXA1IbucDuEhk50z2A3I9b9tsi
NyezlJqRzpAg8asOWpBk56IpON+drLizym1q73YkL+k1jACNBQm1orP9jrXyTKbunirG9QffvtBr
cwmovysjx22douELSN4suF0ry5/d2j7LWX0sszEgzrSxmxTyJ+VDp92Thf3xVhDU6BEIgqX9H6BJ
dynTbKKw4X0W5PlGUgg390lu/puXhAwLNHlQw0aV4E+Dl1ZaCzYoG9RcmrriIAJzFbBZyvjvV+/H
r7my5V7pmK7V0z9XYQAr1PWCTRzGN6YnYuSeUcVu+q9u32/rXH/Hb6FKsfS2KufrYQ3btH+1tZ0z
3/F8P4wuwr7hNlzlYUBfcDsp0OpssmWNHZt27n4SvnbJkzphu3ZdPGl+p3ggsD3SkH65Q5K/K9Hf
d/LHYtPvy9+8YqPLOhXXEDEE2q4Qz0MKJ96LjRKzoEswC/n35f55cKjgYDwHNGcoPJq31ER6qUCK
i/Er6ivu7NDK9il4w/XV31f553PGKqjdYxYL22o7NwU0vYAXJLJAj4C/jfqhcxJF3KtV6dfo8c+H
DEVOiBYhSkeb8B/Cx3LSlrm8zs3IteKxEKr2XhdrG2Ovr90IgzJV3BmeCloUCEzaK4bKvr9hQXNn
aOKfgRN+BRqVGBI0ILt6O6Nou04n6+E6IiQfi/o4pK9/38p7//7NC5hzFY7+OhImqkfD2k3Onev/
nx/4j2387QNu3JU1qk6vXGec1FO/bXxr5URGPGIrmd8nQ5TGmV+HeSy8GgzkPDRXauwAaHYvkfwh
QASPpI7JPRU2+Z8Tl0QudAIsAQj65/bDCiHLsBysOPWULzsUCb+YO20t7+ASfqIM+2PRm8fHTBdc
M9dF+w/p1wFwpEm7ZR5ZdZHyq93L5O+H+dO7+P0bb4xzoUyMqBOWW/Sw074d8Wxp4d+XuLePtzHO
UOt60y1Y47leOTvbK0+Kp6ke3V7cNXvod9ruTrPpzkfdUg8YKjPK6bpgwxNurgw1Nu+5m+u+3N7R
3/bN1P90A7KsbEoLLGE/GJfes4LaY48ivsdl+x8miL+tc5OwzurS80FiHb5qK0/bjrmvRSBvesRb
CKuVjIbkyQmFl8aFR9ldDQD9et3+tv5NkpRaKSXd9TpOIfWzLdn3EX8tQyRJm/k8Jj3eoI23qK7Y
av8tz9pJD5aQvVNc1HsN5bt7cT3231xvpQpu0B6/JX0eQiPItizsvgGKDPMtClgv9bMS8/1Dtpt8
Ht/Lon6ojfxhDMwbq+ea0jTz60FIqKvSGMTP7kaGGqjBv7bgy/3Q3ujBSdw72eJPthaT0FeHcp02
v00WdWZqM2oWKOe7YLgynBVr/oV8F7zEf5e4MTgkHXTFnbGEA4CnMLrVUCDWmJY7XuknN38dBkAH
CxQTGOr78/BsKKD2VY9oc6bTu9FPVwgUmY4T8h9Moyjanaji6iNu7y1oAMFSY2P+Ec74z+XSqSfz
5CJ858ovyXb91MZEC3UwW6T1Hfv245f9d6lbVVTamKocRuQjTi6T0az3Jgo7izJ6ZVbeG+D46Tna
wGu4VzpftF9uXGPbgMFbXFMFaY7rSe0SQNfA1l6Pj/NEz4M6BrzSL//Cfv++6M0N6dSmaUsV8WAx
6KFtKdvCGj6GgQZaavt5yiIJ6kyvksrJqrq97aoxRjZXQCkCDSuDOr+HnPnJvP/+e27OFiwbWWWU
+D39oER0aPddCQDpcO+7f7xCCKOA6sVAwT9ht5alpCaEffxK3Vk98bQ68wdIlNuKV/B/c4fsayqG
Aihy25vwlM5GxlEqQhlAbQNwX7/0g/Ac3m9bXt8xKT95Lvu3pW4815Q59kQHLDW0LCw5OsfdC5rW
3ZBYZFsrH8vy8vf786MN+23Bm5ffDqV03Qb7yNwsMYs+KLn7P1c9Een+tsT1J/zmGTQ9dR1G8SzK
zva6Ivd65YUPBlSm/vcS158r3fggmerdYLXYPQ5OZkRqAUaqvFloid7faxf/aFd++6gbjwPm4oqI
a0brNieDJI6meZQ8m63j/ZvzwXC1jrmzK8Xwn5tnzwAKgjUXhWmGFr5Cd2Zh3Ylqf3yxsFb/v8TN
+TR4YKZdw/jXfa4GuVlpoatyB3SXxL5zve8tdXNAKHRm8zDga6Z81ZU5hE5fyF0S65+vNPTCAY5A
Nf32uYKKYXGpgistOzdRpjpoyD2hrR+tD/QFnOvIxzVn/fNU9PrKcmpjy6zsq7XORnOxMdlcwm+2
AHz9/Qb85FVQ61TBmw5KHgBD/1xLYL7ZMUGF52fL7IlhDS4wqjBvEUc5vrTkzrTZTycEjlsI3Wku
sBC3sAFBEM9ygVS8SjUzGdtUP7iMpJsivds1++mcHNPWbBAWYprudmxmMYtmsdsUw2BDFgDrtYOE
dfL3vfvha4B+wIcABeFgdu7mnFJrUl3GGbDWzl7HqELVqGiD39NN+eGErkJQV9onDf2/2+rWlAlW
TQNOaMAMemGrr0vXR8xVA9uoNC9zTb8hxdPfv4yAvhcHfxNFaQA6YmwPtQRQkt24JV45pTTzHBxu
5KPpj2Ad2rJ+DvVsPYhPs9xNremj3AA2aTsE+1XIbeE1YCkrtdVia2GTM68ie6dF1bnaKo3uDeA1
VmK9eVJ5Iq6DHcWH04xh031WtR707meLqbCSgQhXyKjTyk2H7pKxXFr9WdN44JDF00d8sHhr7UTj
m7l5tZqHToKCEOPfDJWVpaBobD+RLur7Vzo/9q4L5qLjYG+y8hVUKh6xX0ctzijEKZc1vIYnLO6p
0OoFS56LKK5Vhb9oz4YLx7gXHei63aPCH+sukMuumdDVCCW1AyOL597E58XasIZmo9eTZ+k+iwwE
ULteRlbXxBKYUIzY6tpOzqDfczwx5wGnb6Bf9TpLA4kLBJirBIhfq/ns8peJQUUwXTUydMcYQ1y+
pATU2YnZXFyyHcGO1ZESRFmHWX1QjMQB14SwdtQ9pBP16+U49nVIGU9yEWd1soCJuUqq9GSOR0U9
OiUWhFhpPnyXxklM6370M+hlmmFPwX701c1brvgL/Rqds2qsZuLPJehf3V2mbonylRV9BDSYl/eA
zoXYgNrymyUx5peq9nlZeQ1ZDdlhKSPHjnRjMy2Lj2iiHtZWNXtKv7JRisWGsOpsZZfMjMfsnJpe
J1cTeOZTX5sjA8aNd8QbtS+jS3S6tdKLI46u7pkN2FvTCfR+xhU901iV1/MoI7bnOrFQ33L6rTuJ
PiQjYOy961nZsS4XrxEHt9+DXdZ2WSgM0MDpntWBhDpqW9Uv8tEDCQm44dAF1qBEFlJ39mzxQcZQ
6ZUgH44Wg5Qhkuv5uchiy34wtfMw7Ir2fe72EhZyHo9SC8wqyF9TnnuYPfDrBj/KSKpmCjrtgX3K
mmD0/djxVer84hW62o7v4tyL+gQRFer4yxTbbtA0fj+JqLuylJ2aMiDam839pQ0sNcQloNCXbLWg
JQ4oI4eHpj+X9Ra3oC+2U/08Yi9y6BASY9f0+hZvK5XxWCpArYe5G+kkNMcoK4SfuweaBzmP82XX
YtVpXhXLeaK/xl8AClFltTg4S+mVXe0rvecMrt/qWz4+0upI9ZXhHJznXJ7ZlIhuPQOQNT6xPnYw
yKk9oV/m9XMVOPWAwbO90ob5kPkm2zcIkNwMT91Pp5NC3pcptDDBWEyrTn0qFgifh1q51ZWz4u7E
tGLGgTBvml9Ip3udvZtcKygUSKl99Pm7bj3yLuj4JbfWvVsFXDECm5w7rJ2K0GFoZFSG78zHrii8
FuagIheS7cd+8K9TE4W9LiyCwBpCftVzifqB9m7r+4ZCC332QDXizmHdyiDFZAAHAKxuT6TpPb4E
8xAW7ewNc5jmUGzfu+OhLir4rDqYxg8Do+Y0P83YNQvaWW9Lty4AxZVlrMo15h4C2b6P5VkjfgoL
qYHShBFf0cNBb30d3y/owbpunzIH9nLmI5B0iWNtNKv0jBTxMnLXOBMJmMIMmoezjCAWgHc+L+/K
8NDNw6ZHVFWt2wJm50DLrwIk2D3x3SxyNTBkoH5vr5EpwrjE7RRZQH5ACMGz6m3DL1X6XWmB7QDL
zj0tD2bc33yrlScDIJdaBRNQ6SkGXibpIayScAs4zCUaOH5eW/oCfJuN9pRVh9psY0WJ3frN0kFq
BjgGxMe/Zh0U6merBfHoqzpuuvxZFmdTj0t6zrpAabGDJz3TfWXgOJa9IbZqEUp5XhSf07VDAneO
nFGLqi5yuqOUp4ocaqxbZwkwJp5LPyhfldOvMj+mYuOMz5byRAYwPfnK+KTWiWFJH/Xq9WJYrxMs
iDAeyuFz7CcvyzNPuGerjNHQU8pDkZ+y9FxLEqK8HVkg87Lzp4wfQDfrt/lDxd4Uq11liu/wiyKe
TGVnDYgn0qAHwsk9SicwXWDJV1X+nddxhkmuPGggPM8hUc7r2lObJwFyD7uNMxAzQz6gPY/Y9OVg
i5XRvVqp707bqo4UBbQc+LRehur4qHEIsslQmBFQ2GGbbzjuL9PmRGOvlbXJRrTt1KiaP8ZpR5jr
52MGkr71BCPvnqyrPZqglJ4HmpLh+VG/76egpCFoaPxMuB6jzsqol1ivjZh3k4f2RqjMMEqOE5WZ
7bv6gS/PLi5kFfZgw7XjfE508dB0720Z8SUFQRSEkxrLS1MeaM2vJY+LJbQqXMS1xjKPF+9Kv5sL
n/Jg0PGrA71azzaH4UaiS4OpCiXZtKNfTo7HlNVVZXmwg7Z6SplfsI2Re3pNgw7k7q0VTyXz6gEC
fNNHR2CsHG+Az3Dku+rE2iS8PjVWoqLwcRZ+a72x69hyB6/JdkS3vco8tfJY6rtmLD292ahGB+Px
pusQaWT2huEoyLuOTZKuElLV9rmzysw94nvPyM/W8uKaIqY8VpwdF7+kk0YLitduLPshdDFgwfW1
1iu+2mDULU39qRnwVMMJUCFHOQvxSzcu+bSpppAXCc9NT4zP7QSntrzqfRlVsKTKmOJZFlBUhYdI
zdCUGOK1E3SNPTODuc1KPRjgNQfJvaFfk9RdT7L0CvfVsYLSypIif++tA3X21bApqU9EYFRnXj3S
/DlPQzN70soXKTY2Uojr4Tl672W1myyiC9XpIyd4EpC1RTRkCiBtUxcUd7UHGz4pazOfVw7dCedo
VVbk4kbqVmg22wbmBfER7L2gZlC5i1ezfT2Xfim6SO1oWPQOvulZEQfM5XmNbXiVroU1Ii7pIsJ5
tRENgRzbM62t1sVGS0LEjEQwr0zrtWn/6qeHIoOb1raoKuUwg9yJdXPHpwtNMfjB1i7YwVkTDH0d
9HOcqtwjWelnrPL77Emne2Fr2CI3ACLRm6ztMr0uA9pJ+qmvnzAZpS+fNFf9OoWabMm9SryY2kXO
JXZ5O0lQxLReavdRle+WAVq7tvQzvq3RiZ3HoKqgLEpPpvnLshKtSyDS2DvZCgVB+AnIxjaIgR6z
4RsaYuW4mpdkJhsgGfeLoa9bELiNrA5NIFfnsGzWQ/81Y4PneBrPlnnC2DuUFIbtomXgh3mpqi2V
J2kFFd9P9X4mhWdI11NUkAWpWlQ2z4B7+3zc23CuudWA+GnxIFK4gsiOvwDlOTzRck2Kb9OE1AbC
b/a5aKibpU8EZskgnyg7XU1HJoivw24V8lGTo+905z49OmJjYGuHE81JZHbcL/vNmJ5BThhPVQ7A
5VUqxO/5R9buAGrPVX4YsFHFuBFgQ8BLUYrSo4CIK6BGG7vXbmCJkWYRhlW8uT1xALjYTL2uA5Pi
pHiju53Mz1x/0ron8FVpzjGnc6Ba0CG6/mQRt+Q4tStr/oQuiEcb+NwKiKmNRkU4wh4BONeq+xai
JXaKOqlyNPpvCdvRys1UmuGAmZRKCblGw9KEm2YftR2r6qOOsKcHY9aUJRL/zGJIX+Ad2GYXqG2S
548NH2ODHcmwZuPkp+DHq+EqsZpqYX6MQ05opbI1/sSkrao692Wu+QL30dEPOib+0jSDi1xz/cmk
O8OOKts3pyrQYabRhPQAWPNbubqaE9HsxDhEUktIAQI+98VtDN/SXhoGZs1W+GMjfhWaR9zLwHJP
Q6yW9kfeQCbY/cytDdfzAHJR3NXXNeLwEQ0jRCilNYYLe6RONNSvY0se9CweRESWU6a9KeaGlSms
C4qcUKAxsIjtbq7JluuGM8kDt7mo2S+je2Bg8wQSo4kMBbN5amiR0s+zpBZJrRwpcgkHybYCMROg
iaAhihSnhenBdc0RBVp97Q/zr6x3dvX0ymkCemGivoIODeqQ7xqCuKl/lYCKzqWzGiGapHxqCwRs
u2/JEYhNXdBkXyxHrohRpjq7unHV74gaKm2zntVpB4rKrVW8a3gOosZfeLYgRu4gt5Nu2GHAz1k4
ZgxyrzGY101J5e50JRhT8LNYX3UqEpbB/gBJanH4ziLzKEBkhs18XWJoJdvk4w4To4QdC/2x63cu
1JowdRWVNEsYFIK8Qlk7GcZK6eTlEOsSLC7dJqAtusZyXOmL4k3pt22vQCYKeup3czCDvI1z7TTN
cG18a2gRpMR8Zjt+0SkHlWqRPi++Wb/V44W0D+5SRQNGJBBiuNq+JsCgC8132Oy1euS0Z7uovHQ6
VMh+mFt7VNTBYp9Sid3XG89tSTAR0xutJVoMOLM0Zg4LGOhFuQO5+PzD1BB98DMIMz1JKfQQ1i2i
LQpzYrfILY89r7ylD4fi1NRjqKW7AsyuS+AARUpx3I2lejagEw5mC239tQeTFgw5w19nrEdasR3V
wBXPNkZKnOk0lsQjhAcUqT2xG99RXzBC5hcweqlgocYqjyJDlX2gusOOucAN5tmut/T3uc7Cbnl3
0Xe4kofiCiKNNFY1h4AY3HnbyGA0zxZbMxyThW9I3PZiduBRb39pKRS1c3BuceggNpnPeO0JrkMG
5coDtmGOQHK+0RQWjl1ikiUuZAQwNuAoIemqSIV6qSEYSiJIRMolcly0XZcZ1Gnvk8Y87porBq2K
gkHrlFu+ISO7O1i6EmcwXb0+xhxBwSCQYGjao4SMhpIdq+tRLd1/qgW8fIf2UiTrLioMPCJlCNBQ
esqFeKkVHur0ca7BgCCCHOFeky/RNaxVSVCAxaunj2WeGEwNCJSf06LxNNiXsWhXdaaaYLPTPgww
1Yor/TDp9zVIsrJp/Cy4kvQK3wudUxCXX0aIN9bLTvQktrQLfnuoNMtGmhJB/am/xtb9RpsQOLft
puTtrh2mtTPIN7OzotnOvZSlCKBxU+BqIs38JvroTwSJvf6poNNXDQCZnkvbt9rJJxisYyVUHSpE
/DhOng2r1vgwzGNhWh7VH0xpeZ3ILpAXCvIJCan2meXujgpkDDXwGK5VNAGrroERj4Eu7eXLIo9L
+m53169zHlm9TRWJ6PyRWqe23an6g60c6PBoZYHdC9huPXQwVAXa5FDUJaDXb7X9beXQEx25X43+
aEdzmh5QaoOS4OARmDBLbRI+il/GtYRRjTGUJx+IO8QZK1fFzB7aMveFqa1LY9hBH+ZlxnnrQ+kr
oDhysYFiumjuo52i5PBFRFza8/NINb+hkUvFnqlvc+34dKl8OTWhgIunDgZh5E7rNmb6hCxBKC/V
+EQF8jOkgzZ8gciOIPSJcwxsueoSpA6BI+vw3xeI1XqLjNzMTLQREuHzk5lqWx3Tk6lzse0B/Vcz
rEGkKEeYSYQ7NRynybOQj/Qwc+tdd7PPBuRmc6+tahcZbA/0SI2BROm+58tjO31w61OhQ9Sj7Ibt
DMpeg9cdT9X0ZhgYqDc+pbIvrSlwKuktDUxBT6iy6buanlOEjBA8Gz1jmj7VBUloPRaKN6iDp1dB
Iyzqz511aVMSAfcamVQcFLR3/dmkfoq37MneDlVkijmI2FQNcMjRUvF/EXq+dtwtkgV89rhm8zfU
24BEb8D973TYsJxJ/EgUszQEYRqH4Wss5ZjZy5736WfeG1UgZMFAf0u89tpbMupYUS9AgUe6PXaB
3mNAvOpQVoM+55tF0NnC7CsKjA3J/apAZaNmApNfLsaTjYEWftO10O92owq1AZ8zuAfwPMFu5g6i
xOk0TFVUquZDWip20LeonZZERCYuQa9CBkeAQ8xtrpVMK/csPS3B/pbSMG3aA1gOFc9Spf04NGgH
z52+JW2fkBGeRSVfQ57FvSDSg35q5kmbfQE1/4lJvKDgdFULvA0kRVaVGyj+5JuqBVrWXSINqXM7
2QHTZVi6vADzDn/owPEDTug0BvYPxLBF6NROxCVDsppX+TZfFjBKKNk6l6XxXHXaqp8VSPKiwjDo
uIZapp6cKktKdOd88Dd845eXQHwQvxudLQKvj8HpEqqyx85V9qY9Rmm14BvhrGddJIuhnU1erSt9
2jk9ixSUBcDlFkwdizK+RJWmBmKar3ZWXFy56B7UPDa1ogbMrk8AX4bCUpJiFCFE1761Zua+O0P5
ce79aXTCvtLD3EhDxWyQjqRFkBryYKvaJUP0lGbp4tO2DfSsHDDHaryUzrCaRtohSULpQWQoYiAY
kXZ2WqiyJgvZi4Yfaaq/wGLvWp6u1VYFvWQWTZJCBUoJXGkcamWeAedFoXkULWbzqXzU9cIzNZ4s
I9TLF74bFPNtQDG8UJHF4/msW073hdldVKs/C80+OEZneWbPwSCKKq5bR5nGUJPBXA4KX1pOvtzC
eBGDqP26a46L6R6bkb+PzP2aZ7mEIq+2qLaBCXTeoh0TS5vGcq5XIOB5GwGcDps2h9xhiVI2qwNi
ou6g448r9rhmCJvpqCJDorFhNS9ljXppPzHkqibKB/2U6NWCDLWtgs51f7UjQmAytfvUTn2Lchs1
Z4OgpssOmCDuvKUs1ix1kMfBydROQtwqztRm3Xcj8YaOL35vXp87Lp1apWGGGhXyB9aFDsf17isk
GIv0sq5pAqHSy1QA9Q2paBXbWkNi1BYUPVSUw6+4BOhqryh6DL7Bh4AVZAfSRiBzquFUiOqoWkbh
TSIPR6uIxkF7rogKVBB6FtzuQzAFrZ0UVckUqA21Gy+dVivebIsvWPetOkkRlYvOvQnBgUE+uqwP
qjyH31RDzqyNRbKzvrRRCVfh6jQ0Cu0RLKNNrE7wOLa6ypvmnJP60qv5Sq/ZZhiKfdnOhwEgDltp
F9/pu/dFuiJUgVbWRycYmjTutQml4t6JOZyEhQAIKAoMLQ7Nl0pQXtGayvnVNHUFbwKrT2CxoKGd
Xgh1P202P+goF8y5Frg5P0EMCQUKsjxYU+0TOmRh7uBZgQIQgPenVLZfBihibd3ZalQ/sBbJlSLn
vd2j1FQyhois3abpKD1byXRvVruoAg3o0s9RUdpvFRrAQ8GfaKtvJmFjHJc+KAN7ySoET4hPMdaT
gObSt0Dwa9rgnZ9EOFTlQ42IrtSUuF+Gk+MgPWbwcJrdRfNQPtZpcdL6diWJnhRSvNh5/TKZcIe2
PX5Zbdd4loMszumT3lXAmofspTLXBsdMV4uidreMQYroaTSNeFYRptH2se7lWvL2Qek+s2UJ24wk
WmMn/WI/2/oSG5PciKF4y3TnmQjYQ6gzq4YSjUu2h8gmBrcVEzivrF6xybzwVIO0rZs4IJ6FOkiv
o5bUqCgFm4hBCHxinpNv8LyjIpNulA4Fkr4XL11tIbdhL5Orn2a34AE0oRGMyy7p8rb3RA77OavG
pWSlHQmbPUyoY1BFyk2u6CZurkqiaeZRldm7biaTz9p+bTjyZLvdtBvw+pfeQIrYYJ5nNlnMauvJ
ycakKRyE9+7nmLq7MZMvc4Y+WonHXevuN6XDp0VG4SmIP8d2jOaGPiFTStIckxAqCyvVeVSL8VJn
SjjWsCgp/LDCUdhsowbI9P/QGJDWG+WwgaLYqSrMgBTdbgTFTqNRjn/AfLMoOcqlBCqbHSpKUbdk
m8qSFw1FQchmgvel9AubPbdtR5CbNaea16u54LHBrxqQYg8e53eh1HFr98dFkTD2dRVlIo8rkScg
9QmbKQt7gbgcRW7UAkh3GdpPUbOQG4afDbpv5F0IbaSNzlgg5uoADpCNXFg0mPkLhpseC0UZfQjv
JsXcrxjXg8wpQloKTwjUTtDn9qaB7dRF/5Z6hq7GKOuo7FBld/l0rGYKmb5rvpGOXVhRSwfhov2E
9CdwLILoYMTlGZaXVjSoG9MFH4sSvD0KH5yfa62m39BcXaXgOiHO8GCpxXs9oagNC74eM+u0zNXJ
tSsagPNno5iM+/PcnElfnJshfVeW2fIGaj7prRkgVUxA712Hdp7voR2XxXXRHi0qkbtV1AQ9ar/u
8/SKhXrQR3tfDsDLaTOIJ6mKDTG7z3TRL7zJtqMlDnLWL4yT89yu3SZD7DwmhKGnA1C87sM4BAyR
QFn1pxzpWm3io+QwrGfYdcqWU53TkybqWGtG2IryaM40VjVlNaoDinlpbDh57TX6EFelAR37GhvR
eAgANn06hWkHHVWU6cHQdZGjxE5l9AQlMI9UGLRH6oI66rFZoH2Gel3aun6m6x+Tbu4tMFRlubVX
YA0GQJcxzoYwy6F036OU2dIhmHkVUr3YtJkCD2Y/KQ75pcCNea6NL5r6uJvsZJ61GPKIm15D+7q2
V5jWC8gIAJnUfKk0US3FSkMTuCuyc5FqOJJaWQ1SJLlth1o/obU8+FZnxaRn2xGiO9YI/VRerupZ
xIC9wM4DVOgt7fy6AMLHeuch6yEIritvS5H6hNtRyaDSy1XUseqpQDTUb92MnPoFGWs3gPkUVHW4
sPuOGa1nUH60zfKJKWmQ1xActbr/I+3MlhtHsmz7K2X5jmrMQ1tnPYAAZ1Lz+AJTKBSY5xm/dD/j
/lgvRFdnKpi84q3ufEizMEl0usPhfs4+e+9DnuL3h7BOCbSMZZvF11EES0M33a6XN+ZATi6rETd2
43gonscwXkAefWukcpfn1jeVlzsR9G9+/L3uaFVSlW4r9G6cBltPpCLRRqsAOK2TdPimsp2K0c0Q
icvKFCALmqsUAVKfU67xjVUbjjtZFKhTGE7dyMe0150hq1zF7/ZyjGlvlHffgkpZTEb5mHfIKSrd
JuqH9dVdqZHiSpDBJCpE0TQsQy8A/+2Xspa7stBc5X56HVDp9wHOqaCsq0a/S9o5Cw8Wnt9vNVBN
UOfNpCerUUVIVEerLFKXk5cf2k5w2xDKt8VZpGKZpIhDbdP8xkkT61GR6m1Gsl1F0wpLcSqc/r7W
wGILcbzX0s6tm8iR2+JVT2qQarE8DGW0tbQIVGFY1EXvCFbm0Er3mQztdsDfKh3kFW4YhzRuD4qH
BMeKl2ocPkU6m6w3PxK/ftUzwABhOIqZ9NDI6T40DUeUFLpChet2yHF1TwWA2/5oAg4IEqoJhaJI
/D3LqhV22VT5wm0xCqSWsWzHeXCTe+ENrp+jHXfxMk7DvZ8XP+pUO46GHG8Dwygc8Fiyl3AC5w6f
yiS80gYFzVp2V4ywbSRrIVrJTmp7TlLq/tQG9dy6TauQfKAudqo5UJAfslujBfmQdEgMVNLasvAX
Sl4ht9SPhUB6N1gKnRitO0sgfgiM60g1xwW/dVuI6spvKgdh9bLUOOFj6AmT/l0JIf6Vwo2ldjdq
Uv6YqopcT1hilszxmQs7wySRKzvO4GIRx9XO88gIwfQ9ZQDlTl66MQWkEhax0d+YMnWryb8pRNMV
AC50rslaoqoXetRBu+w69D3UIHm49env2VQy7TI6mB55icOrnz0nLUki3yxacFNv8ki7a7OR/M2g
AGeUybYvtPuoE6SrEmfLSIiI75tixnPmeDcQjlNdO20ybLD1sSfzBezBGfzUlrRxQ091ZxR1B3DT
oT/J0tTvRll+rPPxIZHTnVn4S5hJCxU+jj+kbloVOPcauM+OC2iftlGOi1EH++wVJ/PTZUXJahTB
fwhksyleVPnkhGq6HQewUat2o8w8JLh2TQFl124AJ/Kdqd3iNGIX1itX2cJQonWLM++YbjsoKJ2R
3nZaeYQ54mTeJsBk0Gp7u+3uvIoV0DVb6MVtk5aLgZbfevyh061WV3vg13uPmzGq7uswXzbWfcxR
XA8d4LFBPEnphqNKb0dXjj077O/DmH4kZBoQyxytqq/I+5YG54IqxZvAH10Trkjb0RYKWLckGkX2
SHW1uRWpbUyVD75jzAkvgCUYOXhA0IYrc0aEDYDBmXAnvajSBuIzcLJEkG/QTa6yBfm19genbQFc
KRYhGHY6ktq+aGARCA79eVjeY508QzNKzZc8BM0a7gsKmRSAUIN9VKPh6FJIk9vQ9oL3zgexg8vE
pT+U2ZZoV46++QMoWekt+oggGlqUAlCoZ8kKvquNK5hbaT+smsSmGhcx+F9EhYtTzaGFHzwYuFZW
bAvda+W9W/6DRJwZJPd5Gy4jriBL7zjhNLuggDh1wVaqzDviIwInGYiGCdCx2AcP7AJvX5mp4+VP
Pi9KqpVOEdwMcA1Currr+FDkOOYkN4lHNmEAF0ArNqPSlZQfhUY7YqFyirF9MMUPvVFWVge8Dl+l
jHdNBhOm9haGlLnkItwJkpN3CXwKccs9A+btu77FduruYI0CpbfOpNKSomjXWQ5DDOjW4AjxpZSC
YrsfxV1ffZu09iozt0FC0zOR6zOgnFGXGyunHj9ex+IPr3R1DClh19KOjJnL0krRBmDW1A5o4NMX
nt2wR7zwXVafDdYuAZnS610fg2lq5noqDIf2olJk7RqYLX5ROhrVEE/dRtY7UasdGA8qbeuTMgGN
2owDyHxASzRzWHoC7Er/vplgsjxR7rUH9dGH/DV6PmWnfq3XTxijUQI6tBRtwUuBtqk8ByuNiEdP
I0cjbqoqaldNacvj+wRDSPcbG6QB/Mpf+tOTl9/6FPwb49XMX+vuuY0F29ReK+NOyh+0HE2soEL6
xn+vJx1q+4Nvxdc4luBmyCaEHjX21d4o7ixqUHP/kYYryqfRQCkOIBHB89QktkopT81EO2ugU1Bk
TWG6EFwT6gb8dgo9Xq85UI1b3L0dE/iqigcngRNlTCtrLF0vHhaD0XFM3OYW3JIpuVV6dRFKTyhB
FxLr1rUUjdiKqnSbSjceYZxQ94QxVN6GeKFZ62i6UpJpmbAlSW30QCURKpNj3Eg5F5161/rKOhJB
qnx5nxCmR5Xv5PK0DLpnDl74ilH/zexVd6BMERrxXZFFpdM3UOr8Yp1QzCQNG+xYld2pz7+FwPo6
FokrQX4W8/wVhyMqsl7z5CfV93Tk9AX6DMZCsolPH8XZ2dCrV1ZbLPtapSl9KWLyBOgbtVCgBMnB
q444jlgaplsNFOoFh0kq1hmkrE4U+WhhU07EtJL62qDJw4KdlJysGIM4uDDlUfLIWMMRxoN5V8Tc
w4Z0LAtoBeP44s+lrCwwQEWVGdzZpRTqZHguINPbSCpdkSx09MVlLMTbeNALe0iEjzQSH/XmSax7
t/HZeCGp2QDRsxTK6zGf2WjmXsko4PP7Zee5qHZu4ylx29mxH9EJCMzSmkCBknTdC5JLZLtUYY4l
eftkqtZHHPFaN8YuL7CTLzxTp2JcugPxtzVMIGXpcuSc9tTwLauCFmVQ/1FKlZP4SbJM+sktuwFo
f3Q8Ob0RwV/9Onf8ykgWetHdDEa5GpTwYwBUqDDTSqN02arh1uB19qtylcdvqKn3w0gVuq/XOX7y
nhVvhBbcpfFgYsbapgce0XxzOXbyJujVY5FH7+VQrAUY5KGo8x7ADcst7E4M3qeEdmU0Wad9cl8J
vW3GnLyiiLpozLkaCeJTEe7TfaVZThOQFBgVascGYo5orb22dcZOoQhS3+HpRy/h5lGZpCUQCT1M
HjOuCT9uFzRLwdK0ui50jvUsN3deId0anUfD9czVM3EBdrkc6/DFszBxKnpKCIKTmpAWwm7reZFd
V/lGNAd3iEgiKeEKAX0u6bsrmE0MCqgfMO26HetqV004G7Sd0xUgt1h25civjYKUJYKZNZQA1dZ2
pOmXn5sHD1C7SZp1aKXkY9m68YHnKODAS9w1OpofNXKpWDiyKqylkfsyhf7lDYtE5UCk/UzHAjVD
46hckFmmL9Oo4ybM+VLJlV57kPwKY7DL1rwTOJ/GDGqcQQiaqcSiJRw0IRXskhs7TNNN7df3Ymy+
N0K3yqXsSU3jQ5+02yCt3EQI92OUPaSVtDWm3I3g7ZlN4KbUCivkIT0JtSfPKVJOQdTrFmqbrajF
Eq8Ma7qhLTzPc9tGqEgsGzclJMUP6hpfx5ugjdeDxkzq3hkjkuCsZUc1O18WuKj8XUBoa+MZvE5l
eVVz0pXlD6R9dqhkx3xqNq1BqGCS6JBriOydZvK2fhuta+5TvzCdfgqWnt6vqNm44uw3HpYPwJq2
CMkhhu9bU2AydJzWDOtRCErVUXzgDJmovKFmKt+kUbPJh4zDO/umV+kPAdgZEDy6qYKK0GvEeBUW
FoXc3msOqkb93dIekqBeEuyQ78Yw5uL20UzUnZa3iwi6il8Ney+o9m0XLjnw3EAbId/Gm5DnrsIa
EIvct9MObXuIE3qjrUJ/cNuWwF3VH0MTdp5VvUVZuwjUbD3oCsEnKG4E1iErgLOBsm7SeDXowyEo
xBu5pF4sQUEBAGOBTSi/vSPpgd2q4lEcNFcerJWXJq449qtY05aFHHAn+xz36Zbscm2q+TKcITVN
P0D7verDHIZefoRFczXD86Yy2Ur10cXA3rXmFHLhhJ7qEFJ+a2lQ7tMG3hZF8SBU2rKi0Ar5EGyp
WOVmvMnAlodq2DZtS3IebPrB8hxzqL/LDYEJ9d0rgcYRKcFY4SlHzdftZIYcGhDEPtb3OtSmtKkO
NPK7hzs5c8b2nmEsPV86dDA8K0G4VTPreb7iPUNfQgAiIc2j21BveKFRTBhT+UbvJkdSE8DAb6LG
lvaiBZ6SK1pduUrWPoxha0dNcTBo9u5X07oz5cfAr58ry193kM29WHsZGrJ8c4ACJi8MMgeB2r9S
10dBj5dJqS9jM1qLprHL6mohGaVbtdHbIPF5mmzT5nhX18kqb7LVMPROD/G4yDGsrrS7tOqujB78
rSSgL6GOqEZ3k3TpQZKn+zzMDkMQ7oZQX3gCli3msIpZzACKQg3xRjGvx6pdaqn22vYthX9O1cSP
F57EjScpBy1Ilxp3T2YJq5oAw2vidYjDeAICb3k9/DB5bRr1bc6tMkd1XILLKC+vOh2brbrETlsi
NK8U7SbD20tmW83oa0lgqGYFr0ROLQ+meTHelrz3lGELu4nHjWClimtM1q0/ZomdhNS3PCGDjQkx
SJB4PmUI/VPmpoHrMyWwBdTRDYvIoCCXtQ7OAs8EodAEKxe7Z303hd0qGHhlEp0ahixdtVJmoF4g
sQJ2o3T/QjKW2qVFXUIvnKCvtuQ2u9BItl1WwLSo8T+A0JMLIkR0kz7q+hZ3GgpFwJUUTr+PXUA2
b72NnfAjN/jLRLhvaRtqY5CyaHXxEGT1a23V634AyskbVzDGPX6fka15aNgqPKKiaKaecRMVnKmT
IN+Egz86bdrDCb3nhObBpMVCoy6elOGmaL11C7OmmOLvHWmqRUBu8PaKEolqFM6SjV74keT+la5M
K79rlqWUOlR1bAu9Q9KG11Eukm4mWAbFi5RcT1JZyqY5TtQ324SvgbVkADqZWbkrWWujsK5r3zsa
TEqpUrvyclcrfhQEIKXevfld+kHgclsr9ARLcgLwRlBhkRCJQVdTQaFr+iGXFvs+hJ9HEG9a0OPy
0jUFZVVQkh7A8g3iWFlbB8ochmTLCV6qOvloQHzqSzD3FTFa6VMBhhrCZTeaO9kj5SgrRzIJ4SlL
GUp5CGLhtVYLN5VEt/YLAk5T0BaK0HG2GSP0yXCA9WqYyaYczGfJapVNWYEee+lkcdBKKP4DdDSC
BA8Uhbiw83SOp2AqhrXoyxSHxxzT7tGHbl503Y6moAQGWRW5fWYqjmUVopsLQruSLHDKoe15Hv6I
a0DVIdwdQnQcHflDr4HYV0Koz+/PtDcnoH5FTayDkJJ2FhXMNcFqpLfK5KUJShLmtHXxbQvQPyQI
FGanvnRXZFXyQ/IlaREmuXVVCpDkzQS6RFRdW5FxqKR8vh5Ax3XLGciFDkYkW89eDImxBsxcCJWF
cj8SWlsbrcJBPBYtuhjRUN8n0T5Oi/dKSKr3YcyQ4dR3kkbWTV3d3BemlNwEfb4qTH1T1dmVn+bP
kS+vadxBilLKD4bK50WVS5YDFJ3a4djsypKPTqz+2I+UhqoEdR39R6+i3JN30jBYbgWOBtXaG99M
sUluZLEgNvRDam9l3ToWPlDrEen8olKyWXOhKpTxqFeNKd/b9K3mjq72Nyk1eDO+Mbyj379P8mrq
bxJgKH9496l5ZqGx9BtlH4kIYCZ0U9kxUh+V1lyp4raoFahQtFfSu7UB+TO/ESJIl51rUlBSyoLv
POevj6nOwavafWQsRE9ZesTrcEgq2LrGsYQYFsWBkyqHwTOdqKWYYiwa7yCwgBSyTMD3JPkwrQeR
Rr+wXBYxdHczJkwtDrm4yke+/UdEjqWUzqgepSzfZhm5YfdWVJM9E3ZC/yaI2kVI5IVaIMaiQH5S
/SPVHlf19lIZOVF81PSNBtVGl2tbEHiPDafMdfDF0Om1ZdaMh8kj71EXVUcV9pXNsRiE1xZ+99SN
h2C8KQPC4uTGB/lo3khC4U0ia9rlZbeoCpECGOlSH209sJDet/ARgiHFHkJl4WlQMORdRNSZFy8e
WiQZjpA5F7hBW9WrnkC7ChzRW9e1TIeXrdQpjmnuqdKKnYeU59aq/FspMJ2a0mg5n/ZiRkUtRgFG
u5nQ26nKszp2ztQ8GrxgvW7sRaQWRfYyDS8ct3IjLTsrsc1G/YZ8c0OzXhClfeF9qyIBlTzpOIU2
b0H5AGhnTQcAW4MVQpSbNkvTc/T6lrhSbTZWEXGzl0BXylIe6btjPiRIDEgjgV6WA/SA6ggEekPh
exkX0ECgPZe1v6iC1AUHWFboUDJQTiifonBt5satTqXLy/x1KjilJs99qUp4BMGwmzgDzbehBmSC
Ej60NxF0JD2kS6750vTFUlSvlGFuUnGjVNQYvI3gWcs4MzZ0SFjlqrdE2Lr0xHzR66uRfmhTKN7Q
wmE9AOePLflCHd2bYrgzCcHlTl829YOnQptoWqcb4V2OylM1jWtpyEgtc/ghMFKyykb32EA7wynj
gKR8GVMVFoZNC4l9iDInQW5QZPkuBo9NrvWx3/YSqX6zyuKd1S6zidL6MPOal9zmUtW6kafw1K56
Kp1N/iaWV5L4o2zZ7bGbSeEmD7v7HkqkL8KinUOxEs1f3JW3vppzWV/JxgPDEUGJMIqoA/4k7rel
qtiarFGSA87dg0EY8NTyGuvAyLW866w/5MKGvI/OOzsVEtcIfYiqaiIBbapcZhY1snFoyeWGFdIR
N1H8rZ76tPGKoS5Q3CAG9b11YRQH/EsfKmKEGMqcJQ+3ZnvfxDPR8oq5yCbBTnKgrmpwIADX7wKx
WQ9Cs2I/HLUBEqtBfa4ykPAo8PvkRaQeQ29Vdk+w9WBlEgrdtdpmTkjrmuLWXW5s02GbxVvVABEQ
d0kioSuL3VkxFxJ3wkcHu/G4FuQCwQFsRsF0ROEg54e8cwQNhPA+Nh7l4C7E7VLWN212kHI4MVTI
kCJYrgmhtb8PtBYdxwCAhndE5obhYzS8loq10NOrfHostRZDhsDt4caEqbz0qr5b0B8BSZTnWnQu
L4cSQtZ7Wq6n/DExd7402nA53oIk2iYIMxXqD2mXfjPiZK0a/lUjPqQwT5DwipSjYl58uAeqtkrh
O2BucSUpwGKJqLl6BNzGFZWzOcEAzetMPRryO50fFhJ2dn5HsiLgwsPnVPGTh3ysEvbZ9Bb0EAQg
KIuHjkJHIlIkhL24yxBaBdGKMrUlQu9ehs1GFG40whClBscx2pWfjwgMrgA8gQKkRVxeKRmc97s8
3hXTxiz3ybCfkl0io2hL9tpwC+wjWUupvpaHH4P1I/Hv4ayH0qM1BbfTkNyaRkeovQ4l0H9pWwfv
Kuot3x+BMZ4TngH6hCifkQh31JQQAXgQQFX1BbKAZiTGUKruOlaS4iEcBeu9FFVhWzctzlgCfKa+
n00Y5Y5OCGjJbW14m9ANZj9i+ILGvNeh3b+31BcnSVoGhN4aD7oisPFgf1po+ETpMTMSu5WhwZs+
jjfJdlCma9XXnHLcTeU32L3XMgXgHNpNeT9wLaR5Rcb9I9XXnDlN9FibD3185enroXwQtGfVvCn0
56C4Lz3B1uDzKAFS/TYEnOTCIh+a2Ck4s+VHuGsL0OmK1pCgmYY5HgcA+mRlhQC6gAcTqerUzIbj
KxOhcZc6Y2gdIMkNFH+ZBMA1fYHACUOdKoeOKHMnBsvGpNyBesNPDxD2bAUiVDdr78zc6dvCEdRV
4O/KgisaAkFi8L5O1JTKVS8hXqQJc4yJQY3gCfAsg8IZLjP5MYYGX8lOLf6osudO+qGG1bqlWJmi
iLRGTLXlfYEoEVFLmptunLwGMvu4mHMuILpwY9WOpZYcCo/stGwQVxHVNOkBAVBt7Ov2ez81Ts/N
ltcHHVQ2xxAyiLjWkU81lMCgAYJkLTL1CtaNBELcDR8SJZAQAU7p38pIevThSdH3dLfblbK4NzsI
9sH919J06ZzqXpIkXHcsrNlE8cSzoreMVDPrFDemFsZIL8PWmFD0IhWNKHsFSnlfT4MTpRast/au
tePtN5qbbIpSv/BNzph08D3+/CKzA8En55FckqAaRnNqXgg3HFkgGgqJxKCQgF9ybrk01rwon8ZK
JCExs4GxRPSlfVc5bdESDrTxo6lYTxdW+Jz0n3lh1sSNYyraicmOIJSRbFhI/8tRWplTfVtI3zHe
v1bj8TBk3RboHDk9oFV4qVXQGdMGScKxycATBDucn/aAn6bp62lKIF9iOVYl17kRvGjJJfvqMx44
vwxxYq0yBl2LvUbF9gkhMQfjaoBKFaG0Nu7JqoZgCy769XqeG1EWZxshee6YeWqCasllr8tVzT7p
g6WWeQ/1jBXX5Uc/lmQE1A096aZMXr4e9dxrIquaimEUjpCKeuLfEKBRVJSGUcVKsXu1tH0ZliqK
oa+HOffEFLxQ5m5v9Ds2TzwwSMvyIZDH2T/kerByG3Xr1wOcm8fnAWZ7jE9bgvxLhrvIAPJIeGiV
rXqtGYK4bFNxvDCXs0NpEm1BMNqAA32y73UpTmtBhXWRVc+Eoap/O8b/uj0hLbz+GEI/bVHVhRmO
vwwxhBBT5a1sWmheL1giXZjHX6xPaoOuhTKDINovcnDnB0u6sKfnx3rqDkIvOQVmGCcF4oJfn4oy
CdoYxxJDhEFqD1q3UUfxKpORlQfjnadSq/56G5w7AOnUgomryGZTT5ujhU0rycYkg/lNxIeDbgvB
5NYJBIoLT0iSz03NoN0SkzNl/fR1pUSJZzFqhkXxnDlz/HdVPRGduukm/44hgLD5emLnHpYqYvVL
KzsTC7eTlRyqdsKnhutMrt7F8lUWj+hf/vUh6OQsKabFSWCpJ0NkYtYNlcJ+CKv3EZFeqewNDoT/
3SAn7yk0GOyxyFogiVRH+lgeSl1dDqp6oVXZufNG10RauJvzW3pqmN3GlmK2PvsgNfNVqchrI2v/
B09Ex2+RdhgYI+Ed9OveHjtRLeq5sbrQAp3JPWYZAy5ji0zGU/TrRfvponP6HunzS4SpnaHSz/Rk
LC4HQUstDJHc4dlAI5m6u2ZVuupi2hVL1GY32dpwjQd8hG1ujWqbXXDoPruen77AyZnXW1VM+MkX
6OBw6P1zcqnlzM+j4P89RVk8OfKsvlSGeGIEYQ2KUbqH1G2+0V98hWPFJn/37uvr/ql6jS4YW0lz
HPjXcTUOKcyLZE07eYyaobZVNnM668p+ndYU38LXQFr4mzsSEHmNSuuie/b8kV8NefI0FX+a+nju
JC4uuo20hsyrX3dwglw4yS/6WrkWd/JRuBbXpvv1PpLOHY86xuG0ibM0GludBMUytYuAijZ04NWw
lx/QhUZOuPLWcLZXMpQ4G13aqt89fj3subPr86jz5vp8N2t+pppzIaZUl77pTlqBvMq/cLDMO/Cv
i/rn1OYv8WmQyeyGMfIZpNqj++120Y/sMVxywUjfv57N2ZP/83ROQkOq0nUcwt9YpLAGj81zhsus
4ObDUltZ22YVP3093qVndrJBJcAnPRgZLq+we9Lhe3/0ELxr7fXrcaTz7/ifK3iyLSvTKwwJsdIC
/8UjhPdF6T5jgyFuvDtx+QYocGFiZ1rtKNLnhTw5VFR9CLvOYEDlnUQ/PZCfyaTDz/W9PznK/YXp
nUtXsJIja6APp47V+68bRNVyKTJKNsiYOM1zvZJfcOk+mFfaVru0Q849MjrOMrk5kidF+XWoOqrL
uXVCs4B7f0vvSidB8bSPnjELuVVVt92Zy+YtWlkXromzr/fncU92ZpjpSuzHjCu906/oMXPA9kNo
gbeG7mgL+ai+RoItroLDJSvCeWucvnyGoiiqJfM//fQu1Mnt0ZIhM0h8Kwudpg6HK+Ry9Mup+rCw
ARiSwklVQ7lX83RQLxxr5zbu59FPNm7ZpmlCCEE6qNNHWk7WY3/p5Dx3hBmKDrGDFE3m/Pz1iZZi
FCo9tS9a2auzswPOM70X250WfPt6m56fyx8DWSfX4KjXUdD97IKroMhJDVjR1urrIc5vkz8nY53m
fLrcmmPCZPptsZe+05KUbNYWEfXY/sdeOExvyQ8RHuCFE/r8JvlzavKva9hMORVa5K9obGDSK94a
PHWJjfGCxiDzkXYjeOqFM+3CY7NO3vlREM3Am9iXYnFsyqdS2Kbj+9ereXYIVZQJzvBXVU4D86wc
B9PwWMwCd2/rMYElJD5/PcTZPfFpiJP9raee0EXjvPmo9ZnFppTXXw9wNgjCfFUkvZBRxZ2Gy3Ab
exFRJSfxFa19YSTZxlG8Lh39vVxam3Y9XMrTzk6JvJAYHcSDhft1LxC1a+Yw98i2ivsxWiXCv+4g
Khm6aCqGKKuSpp48+LZKE5k6JfFja+AwhUVJ8b2iy/jX63b22dMrRDQtsjLArl9nMUyJ2Gs9s0is
KwUbgQoJ74WX9ewQuHmSYwAHiKfbK0AGIMgdt5avYxRl1asSzBcU+IL97tnn8WmYky0mUxzKi/kq
bgIBf6O9aVxq4nJpIidrRRXAD8pkvhPhFAQ7kZLspe6EF4ZQT85Ota/bMRVYq2LYidWrmryK9YV9
dTZIojkMMBamfIpizt/hU5gpIBdW+zJAhvIGnQpj0mGLOk9ZIUp2EEBhWgJPMlsoL1/vtPNv6Kdx
T652CcqGpFfzuFvcIK9wC3OGHfy75tC4zaJ5ubSW5wekRxv/0bBGUk6el5hVnpBXNBQPy2upA88v
CSuqPfKAMb0X4NPi7lXe4ZIJuf3DDC+dSGejtT+HP32WOgVrH1+kZmEY71rx1Hp3uFvFsG7EfNNE
Nym6iyZxLizy2bjt06Anp5JSSb0htszZeh9V23oK7qCXH2LfhpaI/H8RIzU7iLscPvWFk2QO4v8S
QH0a+eRu9OvSa+MsxrNCbbAifhxaRJZXeZ47Fx/s2bfEmk9HNNK6qZ3sYDEK6r7CYGOB1019ELeI
kIft5I7XxqpYm3fJQSns9Eq+vbC289r9ZYYWmKZu6DIQ98l+UvKsjLWJDdw4aOEXnU079M2x3mEt
d31hqPmw+mKo070T9ablexMzLJ5bV1+VR+1b/JEfxquhsscl7mTX8VJ89V8C+2JqP98rXw19uoPG
XsnbeZadw51jp6tkZxyz9cuDt8h3F3fN+Ujuz0VVT7aN1EF0qX4u6tKypfV1twgPnW0slFuUQgtj
nxzSb5earJzfP388yNOrVQ71flAypjj6B63eCePrcAnsPHsbzSAkXS51CksnWxSxvEWMwgMcVAEG
joSh+SUQ/9IQJ+dpHmJupUScL11gojLbx+r3r3fhubMEDospybqoafC52SmfLoq46NLU9HmjRSza
ck/dSCKVcsrrGaSKr4c690Q+D3WyC5Do9X5QMJRPDSdR/WVYveAV/fUgZwG6z6OchFTIXSI/lFkx
bJg3ODeVa80euIQQvFU7CvKQcnfCurezm+HSC33udPw89PwwP61lgatB1pYMra60dxktJb3YY9dy
VZgPC+tGpeewv5lcmL+XcpZLT/F0J/ZKJ8YpS4sNLgLlxLjv/VUtfvt6bS89wJPNiOZRQ9nKKPng
Zv6LGKzS7sJ2nI/X04MJ8TdN+0yZbvanbYKGYfITYQZ3LM31BbQaGSpH7MJjGIfws9Noa1xqWnlu
7T4PeRJTRlIM4jKDjSPEs/FOxM6rxZk1bCv76+U79y5bMp0jjbkeY56imvh412I7EFr22U4WvlvD
zf/u80+2n1DVnSzMn4/06tqsSicJ+uXXQ5y7sj5P4WSfoTjRQE4YQvYPVvKGVY6f/xiKbWP1jtZe
2G5nHgx7QJFF2ZAlg+vj19cJIaCY4gQKCTl8laRvXdq4E04Js/7o61ldGkj+daBB0DRxEgnI48I4
mtA9lTRcd9AShK51vh7qzB74ZU4npxOgiWSFOkNh44zqV1n5anvhGV2azck2iGH4RVnDEJ66y3CU
gFM0WisRB4z/yVR0XTF1asw0XPl11apiTFRv5IKVvWtZXvrew9eff2avsVR/fP5pNyqsQL2sKbhd
RxNdBL4OYttuzM4/Nka0SmNza7Txf6VN//Y+/Lv/kV//10FT/+M/+Pd7XoxV6AfNyT//cVV8ZH+7
Tt7eP+r/mP/wj1/89c/+sfrIj2/pX3/pl7/hw/85uPPWvP3yDzdrwma8aVFH337UbdL8/Hy+5vyb
/78//NvHz0+5H4uP3397z9usmT/ND/Pst3/+aPP9999+Vqn+7fPn//OH8wR+/+02/0g/svD//p+/
/M3HW93w59bfDdBETDk0CYYSdJbf/tZ//PyJ+Pe5pEz9WqO5qwgc8tvfsrxqgt9/U01+pGmgDry5
c2bGj+q8/fkj5e86rzQZmzTTcSAn/Pbf3+2XR/TnI/tb1qbXyGqa+vffJE3+mc3+eWsYsiqr6k+E
RtdUvuPPJPHTxRvUQy/j3SUv4lTCy7JF9dMo/lUnetqmLNN9GtOmx++R4FjY4GkezdNK2k1McYKr
JTQ100cvE2rdojbj0hmmAJuqFL9OOX2RIw1jSmHEHF4r62Xl/SdH57XUOpqF0SdSlXK4tSRLzglj
w40KOKCcs56+l/tiavrMdDdgpD/svb+1VMQMaYsShJBynQcGyTDL2hTTo6372pZMarqwl1RV1d1I
flcMiTtpoQFzCX9m+QUGmzLguHK2tTKxtheAmU7LNKUu6uaqTgF9MGd3CGsCxJYxwMidrTd5tDZL
rjXuFMgx/EntlMsZ2MlaPQivnLAMi3RiplPIp8YZ8nFwOwC5A7+bXW4FdjzQkEkVpjgbXCsg0pjJ
BvMQiMBjAWje6LUpTMoZVPzDllnJ1q/gFAIeIDc7tOI1VBIviULMLHq9MN+RMvMe3KxJemQtwOVg
QuQUToy9KikRM6UJXhA1i5DeQoB6UcatxbbnKInmGTl/w5KCTiRQ8R2OU3ephNIvaitxIiO5SkW8
6UtisqMuhc4kqa6iTEwa6nCxM4ZsEaNAB6GKCas4RjQxxpK4FoKtVg1g+VrzUYl6uM712M1yC+yk
DsshCua9aKbxdtxGskq6vszOUmwq7jCTbdGL4xQ131LMw5NpBqT/ltB1o4p2Nxsp2PLho5P/tNIq
N5HSX9Jy2AWxOvsvklIHaaHpUCEA99qKC2lsyZiXdVt/T2kHgkKCH28RGW6ICmtjVbul8TFVCpwA
OVMcRethGzIclpmkpOZKfNaTRSCV1GAxqxUBggDzi2xyH5sU2EiMMI5iGDky4BVpEuAz6xDyOwWR
e5lvCNnD7SV3nUyi6ZlN9RUyRwUjsk39riQM0aZfcxi2fkrwOcjLiKi3QeS5/yf3qeagRCjs1zyp
Ec0L6N69UEnWgUIAHLuCgVRlAsUVy/Bk64QgZdp9jAH8lgXDyphnhzAAeS1nwwtvIz772IjWQ8wY
rsDFyaFciHCzc8JJ7p1eNOaVqZK+0TXJWTJQPzNhtkzVa3se8m04EFVR2hfPf4b+UDER30eS1xtV
6cKigxfdTRGD/RnRwShdL3UP4Zm87bquJ1KWHfnS2aQsHJABzaA3JqMsu0gNn3Lfz1RZmUkf629J
CAtm0sl8BFr29UJ1pcLUuaS1wSP3qmdOEmD4dHnCo5TsxhhYGRqFVLnCOmLc0yWSN2PZ3QmMYp7J
Q3eqBphPWXyexvozqJ6CNH2MgFb6sDwVwYzqdAZ9kYFi6eOa/HsWS86lIOvtCG9ZAjA2e9YyqSii
OKs+rVQfGl/sh/mlhuTbFMp7kJFxe8HtBYsHG5JJ5aokfpq8AzkUFquhFCTgFl9tondeHhMzjdV+
0w6ZAhs6u8NgI1O1OMPCvHXaS2tBUgLwnfJnBYpwD6hD78rtIk9YKopkFycbMSGyOpgacRA+OHJk
1Wv07m0UcAeC4nmZbNQnFe3TMobnWVd1PxGmYV1pNVlp0NvFNBCCqSfbKg1pXQ/gBpWBk8jCM6aQ
SGwN7SdcTH7RRVnbWjhexuFFlQiidRXPFaCXgt/XwMyx1VnmelKGq5QuA8jLjDhjJr7HMu+OpFoR
Q1vE5zKmOcWu/qrUePJHaQYfDOlh7MoF9PNMNlqKd1oSJJeZy2evLaOTmm3nCITYK8wPa2EW8vVo
dk4VQqGpYkgXaLZd2eKRUo2439fiTwH3a5sr+E0QOzlqoDWOlmmpn+dvyzIoZwh6z0xJD1O/ICsx
o396U0E9saIeEhOuAyvTeWol7J2Mh7uBSZNzYLa2k+P+0laSfIxMwWlaKNHmmHNtROVyKWcFseE4
A4XKW5Z5KScEPmz4/sx1FMrxKpojwzGVPCeszweYWHnslQYpx9kQb9ggHklQifu2CsV9JxgX0dAk
CGmTADio/daaUj+mJsH2auifywLdJyS0bQdK1q7qRXoqXap6RlQ+Ails9kP/FmZd4msL8c1OBLXV
Q3cbYr6nTlOAoo7RvFWHvvV1HU6YKVjtIRWgahP4hC5CxPxMa2hS2YDFJrxHtZK/1YVguAJsu8DE
jzQlTbVOU2ZNiHerG4unusvZegiHm/s5X97opZQHCazZ0ATWimlR46jUzSNVKPMs2jTyXi43A8eE
b6ljxf71QLYbbjMpchRjio66SbKiga/YgNwhRbH46jyBPdOTD9BW9aoOWoHZfHsRTOUQD0x9RYv6
Mcbhp1jO1TaJcZ6EbqmTpW2XtL0rZrMXSSAee010MvFY60X1pSpv5ZyRiZ9lEgIaq31bLbo91QtZ
2LGJwH5Qla7NtaoMOb6hfC/aZTJAAxQBC2bqpshSMgP6TxBNZIE4ovhzlzZrAb7rZmwo0AVVEl07
3nNfaPBdd/28ga9K0Nuoi6so47YvZX36NPR2xZUT7uxCnNSYMCzUcXqQgfiucDqM0MCwlySgKp5l
o11G0Ji7UkSdwrnkOBRh8kADNkMFcYs4LvZMGSaHSJmhxkwPK5OWLzPdNuFSP9u558a8EOeJwHh2
igKcTowOlY65aqq6fNV2Wub//8c2p6mSCQYls1IsD11TlweZ5caBEhc5Y5WjtgqUyjV1Fi0LauNu
HOfQY9f/sLpg2EfiBELl9VcqvB5RU/j1iQ0GhD7gszIDWfWKAmdFZHxP0qTd0k7EZoSMJ9XU5i2m
QGQXQiSuO11xSiUhNWu07BQWnjTgsvxRCEV4RLX5JYfRthxlxAyLwKMRlCMlnChWmYi3xZhMbY2i
g1MXOjYrCy61vG1biKFK1Z6WtlM3MH3mVAiPg1qWvkamfCX2ubbultDXSyEi84n4ySoLlm+BfGrW
AyQSDBwMHPMAp1iebGXjjhnIR91EbKGGl6jBJlRnaSsgy6uD8gZ2zMlnGYp2ds9ZtcAzAAOvZZkZ
FWKKqgQZIrFGeEba05SRZoXoCzR1+Kj1p2TqZ6aR7bHv4OfFdpCCplRbCP+ppr/14aR7LWDVgmO/
myQnS6OCWu/NuiZUVuzzYXYKkNEKNa5JBeTHYVYwbInV3OBoVskvixiA1jAFCImxShgkknzA9qCP
y3iYSj7urlfswqwfEUk/LB/Sr9im4jrBxmblcrfOFbKUepyuJepZxVdkAhU2w0MvTaCC5GE/QPvn
crjlILcPQsOu9GWVV+kx60c/r02vrsHes7Z3g+HXBCUb4dlHug++lwwd1juihC1ghFyoNYiSMwfN
7mAI2OTmFC/bhCwr1Yczr+JAHh6t1rwszP+UheX1HIaX6EevS5gmgHzIITUlYER6PRJwq1FocSYn
dlR/1yTeYn1wSHqPM3dZeMIqjTcdv5hIDy6GWQZVSwh9CTy+rJnua+FUC9klw8uH06lOaMFPJTvI
HJIv8BNKOd+XIq1YjxwDvkA1l5xODKcnb673sGTzpQd4kYK1ssg8ouvwy6H90aafROpIM6W4WkCw
cdIQUVrkL4FMfNbzrxeNteU81mBAEMeaIh/89IkfODZXA5gwSx4OGaitUppWFWaHqMg/JzgdFveN
wIQpOYrks/Xu1I26CgX/bohLwME29cXyPhf7NsJUsHSrQJHdgUGqQJBXIRYjCAgw+TSoS2m5imo+
yXH2VVJGYmOtwagca1hgddM6AaQQfUo+00S5JFksuOKLW85ZsdV7aAV5Xjo5NK4AszhjZ9aWXyKB
VSZGVM6A4k/Nl2jE6Kj2NUnLfx1xWU19FvLspIj2NLmHgiGxRisrnSSq0MR2WOFMLCev5cWcF1Kb
4QCzDrDdzAwiHrO+9HRttNtJjtyBpGTTmVQrp12kogNRZAgxrxN3yEbJlXHaSlwaiJ8LtkS8fZXj
t9CSdvCDEg6dEI02ePcJODFnqzqd9wYJcyF6NL0Fzni5GI30Aj1DvOs4SdTmIcbhEp00g5BeTazS
YX3dDLp0X7QwWKnzwmfWyjfGjK7WmDJcoM3XbKm+rSCSHEDtDRdRMDWCmSenWF5LVQPJYJmgkyVY
GDq9usB+/hyLTF1VMDqELr8KraCTwa3f9ZkDFzhXczAJIIaxHVlitxpaWEsCbITQHMCv9qeMVDRw
iN3cy1+J1hyMaXkmoPrZT2wlUyK3r+UndCrz2etMwCsc1ZS5Bbs8E0ET5OyzqsWnLOTtulhZIQUg
as+8lSpTzB1wWkCooFgs8ZTr+aqo5NHGOYV/Jln8GOKmW5dYNor8j8seDxuvIclp2csC5Sdoah1y
boijU/f012NmNBO5Zovtq+PjsTrgs2ETYO6ylp2lV98dOM/NFOV/UEe/llkCBFTVEjczKNiSkm/A
x0ANDDIWE73cyx2KpHgu3qdWULZWNTkpVKyo04TLjDrGlwXo54mgiz5XdEiBcgSkatZkZPUzryIr
vDycpxd4BhUGMFBMeXWekgumZwkmQyOr1y684XaeIeWEfWWAMweaAV3wqocNLogJ+negXtI4veQG
y0xtlOuiQI0XFDIXjgzgeGUJHBGPpCFMu8iQqRV16QS6epJeIq5cg7KZJGNng6ghex5Ns5NPA7di
qHlDjaGmBKLFS9kxLlhXdoGtGvFERAoTcWDDu5UqD4up5EANDybx5CoCKraRSd1NUCNj3gbpK+qO
PdHp0WODWfj/reo2cScfrRSiPuFp9ZSGt7K6Tsa20Yu1ADwuiH/b+mua/4UTWMxT05/nCUT/cyg2
9b2cLkAUCI6iSwbLeGvjFwngs1n+ZKPGdkH6NIcnBkKNkyBw/13IbaXSMReGsQMGBgTjR6KT4z0J
3Vc2n4Y2WwGFQgr7lvQzt2DyiTY/YpRetfyz1NkIe98Ujms5fA7Lg/Aysk0rewrxG+UJ7vyYz63O
FoAV1cF1Zs1OVcoN3Mpt0eAi/xtpiGm4hYa8T0X5FqaPPLj1kuo0QrBSxvYrtJ6JedBK34zfUYMG
wg92OpI2j5fj1dB7hN0MfkPhrsNNM3r14irz+oVlaKfvgC9LoA+A50ObtmgZqsQF3AFiz+q28P9G
fNLFIzOuhwlKN9g6ysXaRgl6qCDWqmAYqRrfX8cUUpPavtdXhuHDADMiiEQm5KngCHJbC3c5SB9x
vGbpSxPzjGW0FQo0y0JZdeManxc8+hbQTc+e7ifBbknAXL4nORO0o7oC8LLQ12QSWvnKwwxYUoQ9
8G8Q9800rhprM+lXqcaVVFEzCr5qZdsra7b3qfYGbdtqkJ5CZvGJ/zeVF0prrZFXooZMrD/DdMFm
xyFK3vbzZ9h/vcDpJSSSUbqY1jGt32fQpZkJaIFsdXxQJ0Zl9m33L5ZPXa7ZiQQDUF4j4NZpQbDE
FLsBBrs6cZOA2r+MX50GrML6HsYMEDERV71zqeIk94mi0utl/oika2vCfQSPbJJCjueLpvoFJyPq
Isz3vmvpRxbug+wbjFXOGakkslvV3wbtNZRGCgCT3SI/Kx7aQT/O1aYwd1LJ0rSsq/ZbzPe64arp
ET2XFOAzwxvAt7yoGzCDqQbHgrfIUYRz2GqbKtXJjtuTvH2BrtCzAtnjFyzbYr2bBtglHuunDlkC
sCKZ7pWVez13h8V46ukntOBM9crwF4I1rK8/mOx0Fc69AiplnYU7S/0nqf8S3F3cZ1eG5b361YuT
DetY8INxawz/8vQoV/0m7M1LDcy5aW4p2NMFO6kWnVgqRuFajX+6GWwDAHZif2rDG1dzvMt2g0+K
i6vJQSVQhY0KaFOvPwdlI3cnQd8qLZvFaB5z+naV9oW1bIIAFAoiuSp0JJYHuGvICT0nVClfCAAE
sOAmtb7GyCF56nDn78nDkzSdtX7bCy47u4XFrS/f+3jDlh2AQqFSQ4F4QBRG/qGuYBvwxIrHMXyz
8rtgXPkaooWvbpMJn0YFD5ZjnkQJwSx+mD6SEi/OL6gCVpN5Nsprq9yVDioux20TphkmhCKFU189
LGvLSwaKrjTWRv4mB++t8BdNv1a3E7BUkGweqQA43XwOooegXAv1+v81kGRG9vdSd3LOjM/acGmg
BFr70jhZwrs4c1b/rY2LpJ67fjPP/qTYVm+Lpt1HF9DNlEjvGZq2ditQt94Z+j2dTzAF+Hpj7kqK
A1ytUUYYVhzndTxszzC9LPIxyI+QSqigvvqZ3P+qnOhEzhKGNgILKNucLwLwyb8GudrNSLtAqsmF
M5rOlK35lFkA4wVgRH0wcddN0A4URnsLFRHDwWr4ZzfafOyLnZCuMeM2srCGAqjD7azir74+5/qu
4uNTpUsJSWOlvRxm+4Ise3XIq3NaHyF/8gOK/TVrfVPy+In0+V7k6KfPQgx/47dNfpIaUu5wUZXz
XF0eGrWhkHUYiGFAQOqrCj/64cJCM2NVNY9D8szj3QJXS320FbjYzdgRHbfHZZNEdx3pKZvYQGkq
/zVIW1o31pg83+byQYp2yBXV6qvUFHvQWO1ZXkOLQ97KSig77ZblBiP6VvBptzWKovVrQbYcTBpO
JT5MhHJ6DKL1V182GS815AdhvqFD5EQaaMe85O7joYyhtpGq26AEIe9Ro4A9RZ9iMydHGX+ARLfH
4bu3mhvCAO2opuc8f0eVtOaT0qt10J9yKE5TnLk5BrRi/h3DRx+e1OKGBl2G9KVz/1Fl2F5wFR0u
fnyMeYQDgVIHUBL+W4I+8WGWa5XVwQMFJIIyiq9KvJeUqwUyRxE+4+HecGgWEirf06NPt3l40Ouf
erov7VsWwzg5tQm3HuzOPcurpuGrYbkZFb+aMQKiQP9Rw7c4f3TwNUMenM6anKA+8o5Qhi9DH43N
PK2t6ZRTPIQPjAqYXvVTGdc8Pw5l3pGWMvsWn7qW7hWMYvFd4o5fWF99d11aJwamHUFbvLJ/8cng
tzPzG7+VZZxtGY9htAUFIAU0V908/hklzjzU7az5uwOAULI/s2/O9d2cLul4MjmN8yPxK4DeCAA4
Q0otdK9NMQ+36rwNss08fudsOTy/5ZO9j/Yt8G/PQiJJREB4aMqvFHqWsAXfXzWuIUHjXRvdn8aN
VeqOXfo2KWS+i+eya9pbb72rhltC2qhg7gYzEP8TL12Y+4qJjmhTzl+D6WfyHsVfij9x+Q44Zwo/
mXkyrIOq7/iiQuNZImzqvTb/SFz8u93SeggpI+EUQtdlEU0E/qW3LPCoqHFil7Mjz6tC2a8B3/MR
zJldSltxuLOcZtb3kt4TbZ+8Xm7DK3Sv0w4jB5Os53/AuAHMecQeAc+I7TUtbpw3FPF7nLYZAAke
CNEzZb7ZiBha3jl1fK9cOBXqwlzP7PNHGaplNnH15xoZUvY3j6HBq57aCb0UngYO1iqCBYBM6mZU
bkKOUpeSbJPB+5hVO4PEzwkcEvveSk6pjiSZLTSBiFLaxnCGesaPa8vDJsVdMbmi+aU3Au2smxHs
uZrjIF84OCP7Mz5T0qgG35Y8r/r8ZxDuY8vjV13yaF1Iawvq+tjmOKqu4+RCTlKp8kjeKB7qKefS
+ZjHL5IaNM+gh/rsfslw7iGRzJO4NjAH6W7brsfxnk+O3v6Imd9B4cRaGdo0QSin4ZR+EY0IrZqI
sYxDNgq2pns0B3mKleAtK/0SSS+zV6IHa6OQ2RABAE7tH6jOcPI6HiiZi2HEugaHLoLb5irtc0ju
LMVp4c70EpvggNSYV1YeYel6VEaAxZfhpg8mv+f8RhGtxxLCfRbblhcsyAQPpnmkt2i0qAkOlnht
c5ByYLrpukCGoeCcr6CEgTmsD1ZHa1F/1oUbygfsFJl+MmBl4VcPkZa6OVrQAB5Kceinw5R+NAbg
GdUXB78dXMr2qzg5J8o9AeYHymQHfNtLsOhkLPS3SvvO44feXEuMSMAkI7cUXcXcltOGb0QvvdnY
Gdp14aQgU9K+VVwK0XNBLDGHt17wW+1I+wGQYrVaKFYlyceIUKK9lfKaL8nNDHDSbhBgNzlK76m8
B7jqSVUZX22+wwqfRuuYvqScbwog8mi3sIYRIM1GUOjc6MflNE2PPLvJ/Zem/ETVZ0dXMFXB4BY+
QUQjOjf6vm33mezIf8pyS/R3EUmULFK+Sf5q0VYp4Klven2e4muW3YPqaHb7soFfs6pXkQIY0bOS
vdldsUMP6m+CRSSk3LKdB1eXbqr0L0lucX8wN42PGRrDOoo721rVXC8ASxy6faDvUuWjErYL6C2Q
jRC3Fq8Zz8v4144i/SZWamj8lohV2AbTP3HuKnfYxl2ZJq7C1ftdqsC9rtCdVdM7VzdZ3A3Ftqqp
McZUpgX+tdAkV2L0Tih+NSqPBUMllyZbFZ+RXfJ3OBR7aA9u9GQTLcfYOpZcz2JpG9KOtR5dsrca
BGl2op3McVjRHHFy6WlVm9F6Tvm+nTjxwKe55MxqGtOPwQoZC+9d+VQEoPkWcCaGzFyx2DXFqU6e
obDvFu4p6Z9iHSrxjJ9w6LfUKhDeTRZG9lP4qs7DUcxG3BAkyDR+rhB5LvcpRDoQnz253wfUhZfP
3uAzYvUsrLsink3pEPPIVJvX+atVPNXYcVWhrr+cehWRL/v60KFbRVSZOxgwYn2td+t2OnB0124z
vRBpsKdBXjVcpMAmWbBNVSqu/aMX3mMJGLaYOiWInjn4zbkJNMkbH3g+vskhryEiOUe2FwR/cKq4
GVe/EykxPWURk5jleZOjQ6m+wSGERqWq21DdpVuQ/xp7fI7ZNLu02TGikxfqRzF/t4h6oHLLupsZ
/uU0eIpEI2j+MVM8TsZzqh37jJZZq9mdDO8Xl2efUD8qr2kUwew7pcWWdnu4o7Q72/gSsa1Ggf2p
geLiaiyjCLBryMqADhHrWdzS+bEU9o4mpSbPibgA1788Wf+pYHvfYNzZaF1yqOnrMWHLtnvazeq/
QBcR1SZoVbdLDTbQb8JzVB74Zamhv8zOEr0JBY1WNJn5by9kNs8dxYITBhAQsO7/4VkwqAgROROD
7WVztr9bCqLDmqZ/8kBvrgRb/XWibf3MukOT50Gk7cl/gvpXz985j5TltdIOAOM64bmiLk7T/fAq
XG8T8WrkTGILHPjmf1xU7Rnm4sgRPPoT2QSmEhj0WOytgbqtfi7NPbvoZH4s6ELaYyHeLWUjuBYg
Abpi6bmGxLpaYKevpbXoivVPSI2Jxoat5pT3h6+hh5qPzsKgxNlNjyI4aNNNqz60DmkE1SNuX8k5
76Gwg/UT/rWQVmYEIgBWaeS9Hp0G4KGxQ1q1yuTz6waUTzRagShazyrR7HI0Vmm3Ti1sy5jJPsTs
bI6uPH5rwfdL6xOgE2JCa9Wqgjfo9D6Sq4FXvj4Ozjeyr0YDl21PzzpwNcEz9P087eH+yxRW2g/0
a+ZdBEknb6PA4wjNSbRSN4v5tkhuWX41mieWX8kIBfhk8SHgbuwzH7pjyBmjagD1acg3rS3PlVDz
+fqdvpWHS9X9Je2fYtxESsoD4zIm3VWj4bpR7JYIzcG7NP6b+VW07MBQZaPQTZuvVt5UdBYmPgpf
kjCXfywUwDhFOJJGxTj/EGAJ1vAeHxXPQSkL1NGdZbC1/w/QtAcphVnFVhOer7qYqs52CUYcy9K6
wdMWzm+8HVLgdTCEF4W3nlfk1Yn6l1GPtoKtVGFhgDy+izjEGOdML+04us3GQ7A25eo7wMw3A0N9
0+L3ODtA1irVA+tbprxH7cXIP6vmRXDTAKbW3Hl80/yYdeq5vQOMbiUBxR8p08k3EyhgIF5EEJcE
IeTvGfS4xpqnUr2RyZy0LMtTcDLIEnSGz5JVsI/GeUv6ZWQpOtPZldkDJOBSTvWimH5qc+bzkYrT
tqpwFG3GAWL4ipcqlrC2mL6CmjBDlXuctTdp2TfVthJ2Wqy7Hc2LoX6duXR5TUWS91X6oXYyrdvM
aZmI6oH6b0MxY1iY931NHo36GAX3WHtTmgNWSgRRfLcyHsMNijuo5sm26TeMiMm1Z2Tfg/A7j/iM
pisZZbYJRppgAsvDPYGJp86fGptKdVRCr8F0wMQD1tDaY9jQa1pK0DTqDOZhEfnIp0D2DO23VT7E
/FY0BzSB5Ywbi/3R0cefJv3u0I7G0Yn7o86rwGy67Ex7CoTiPal9jqWC5bfzpQguY+63ETSLXaiD
s/+yqgFlONqE9ckEwZcdreAt1mg0rWT5+XrvLZqOLFUHLtrtn6476Yys1w2DXY+kpij2U+MOOFJD
L5MlBEdst+JRTnKv6aGGetTl0DA3AWR7n7vKgt+930BtNfV7Ke4YLFcd4VrTam8/lQQTdaauJZYl
KPmOzjNobUtjV0cHLRT93MAsonwU2V10U0rI6k6d316jUgJHG+m1iGcUzmenMbfieKDgRItoV7CO
pMWDB7utX250MIqWP2T3aLlZ6aeBu6jetcrp7100PxK2FuVVE+3OKo6Axm+4KOc1pXlKXyl23vca
yqiQBRiLqUoun5nxrWF2RsehW+eupsg43MbATbjJbng6W2s/Te9RQn8hl51guqjhb88Q2IhHVVH4
lvkivKhjSjtCORl8nPHqHGkcqhmwZQuUOac0JrarG2JyR61/UCDZRrrW3QHRkDOuOCHhFDAi1ZEB
2M6QuhvaKrJEvINO2KT8KxUKEJu88hR1D8KcqUSzumecwgL0OR0w5yzUXVDQrGuVj6HGwcnFGZAR
Fg5rTBRjkV8Z/N5dsHH1xZD/JTYDPN0hs3vqAUwRDW/Z6+WmtdBNtK/1fT9zKFp30rmab6Hoju53
LYLT51RRUdnvG8bguPvLawUqY+KPir6iIWo3xbnn3i9+C+M7ZPTsVQSA56+Pb/CRUcNyCqRX7KgE
V9JBY5fuOX3ltjZ9xti1RjisRfKw7NZp5NPrx0m5gcATZqoj149Sm9pUEEmw7VrpAMaRGQdOu8FD
A8iMt94sk32Zb9uvoTlU/ZOPSh+o46tbeYFGZl6z6mmpPj2x1dDzdthx162V/pd05yqfn2q0Y2hL
4BrEl0e2XGFtGnej+m8Rbn1zMrUvLXXj+TeMTIo7/9Q1IqH+mlvfufBlNBijG+4aNr+xeVP3frdT
Nzr8aJlP1KJ+zW3b1YLN6AJTDShbD1S+1D9puqXjPaR8a5kbzlizfOFjqDPXwpbNNX3wAbHbgvQl
8EgUWY1I56bQiAHh6tTejHVto6wTbiCN/7LAvbiG+z7Z8Csz4mtYY847iOGTJsAYQ4M5dtUWbErX
7ELuBkOzQ8Cc292q5rbqBxtOjFzY2RihZ2Dp2EwJwa+B0QWVcar5NoXfYUCjuqZ/KxzVIePzu0c6
xapYQOLV2y0l6To/DwyfYU9OIYwIwryibQ5EWSA6Z6304Q73x+uTbeSVvlpuK29k7MUbrYsyv6mW
sdJwBKfSVaR4kcX/5JzyHyKEdk91r5KPjMVSAVn613jXh/qV5bbssd8rtrmsoE7CrqdBTc802eHw
SxM/EPam9rT62W7r9+RNrc7R/HitPkN6l8ud6o2u+BJwPjNW8Sk1CcCmPAE1Q7FvKMBcXhWEwFSr
PMNhj6Jiuw7cZd7qADcFIlGy8aFPJ8XwhpZjuQYTlzMq02qb0eCejirNpq3dnCxiP9UmTamxX8vp
TRX+AuUWBO/KvFd0tA6MSv7NHbTYHz3+VCQELiNllEeW/QU6LcPjL4gb60zJgQKcpR24U3LGCCdq
VB9x8V28yJ/DL2Ogq8iOGQf2aGfwnWMC9OLkYlFhiXLZrfrIKSIV2fwflSPO+oJ6GkVm7lbooZbt
4tBxjw+9KzAtcRbpz0ke6kWBspBW2z11nWJ0dTukCTpxVS6Cn7D9Fad7LZ5m5TLlgtvyqNTs7tqK
fFVw1vTvlL/KtR0FDnsc9w39TZwyDC1YDuVRSne25YSVn3+UwmGeHyoyHKlYgWG3k+qvqVRatxga
8YNetem5NCcw0CZjCIr0D87FSqixGhwKFnacIK36Vrf8nOVFZEwwou0jCfJOMBqPlRGkhzPbETOl
FAKYDzqzIzvMLq6mk8kReYMOdMztHg39Qj9msODhFIe49PtgN5WH7DWg0TI7EcKyr25m/w6B0wtr
N3fi9fjP+p1czZY61ktKsAmthP5ZZE7AtNToicV5UH5EoYauqjhxcZZzl1WU+DVb2EDpv5ED7KOl
i5vBaSmQLcK31D8748qJt+EyErni8mqeUNG4CgIOjrVkvuvc6pWBo5TmKfwCu2qf6p5io6xiSqp3
eEEkfVO3z6B6g+hQnnUOKiIlp7LghPEqGBPCH1tfCH5j7RDGGwbjeSIkxk77HTO/q9w4A7pe8aQO
N5baiS1Lsk4mL23g05qh0n5Oims/WTZkv0x1C6wAfPnsVtGFb2nGqR+0gBi9mf5j6bx2I0euMPxE
BJjDLUPnbnVQviEURsw58+n91cIXBoz1ekbqJqvO+WN04hyrdNeqAnpJasoUpFOGoIMwaVfuz6W2
N6Vt7DteRFsBOXS2VLJFlCFnCWPDLKU8a4/Zp3QeZS6as228L8o9eMqWhp+hIxz32GvE/H4LpZmM
amkgMYE0P0+eB77I3rU5dqI3s2SW4QdXQE+INncVOL+YWrpazM/F4Fu06fXsuhFXjYSuUPTMaW17
aMo1UOWBxee5UD4JSN+ANKLD2CnWd67/C6d7Vp9qfatXn7Ulb/T5MuiUvJ4a5zxNaILuAjCRC2ff
E0GuUiGmNi9t8V6UAsDZtO1mZFkq3gbrd7B+6vFbVv1RPaNy9Cqih32bG9vnUwTF8aXAwsa3TX2q
tTI6DRBvmDwCPLbJjx6/FsPt/jamNx1HQrZV/CRg1FlZ8syMXGOuN4MoRkZpouUr+9FrnQtpy9JT
3LgVbOC9ktuuJ5dX0xJvhrAopJ8Mlhd1Fgeu0wckK7vGwLcdw3ryDykJB+vRbVyN9hZhK7QRcgTO
X5KHxTdk+WGoeslTU/fBAp2iwHPXyqNMwNYPBlx7u9OVc1Rc4DsAq0eWBf5Sz2FegqxTAXh0Rn6r
f0/ulh0S7lm5XSB76L9x/wVwzFlysxguwnHyVQwMCdOenGydfqNyFaKDmE6FTnlBfo0AO9ct2dEo
dMfqEm40SJCT+tEwI8ZoHy109Pn3kAZ8vEnqcx3QJ/EBUgBx/hzmP/KcnGZKo5byLvVXkC+ilff9
gzArziBxTdo3UfCIltQb3MVTlF+zf023nL79paV5ASk6G4IDYLSpc3Bc45sgYf5lpq3wu5GORLQr
zmtZsDOpHBryMaRSpKsfTaiDq3DNN14M+iBv6nabIwxJJwaSJBjlYVP3rVtp77n1z+pAA+Vrzxae
GJsC313sFt8Azm76SYkA4gvX4tVoS58W6zB56hBsO6tBtRL9InTCFpyrMT9Uy39McPSFdivRlIaQ
19FeqvBPjzTU97vJoVNbsGIcLMVg8BxQJrCN/yYrQAGQrVvdbFDjkPe6BVoTOE/87/8XjPqKJijd
m9t8evx3oUI2ljtH+ql5zqr5R6t1N1IIpDjWzp7WJ2X4i/XPyIXqeGJFJyGav4hw1HPhPjnIpNro
S7FekEKiWYtoB+QLrnZRQ1fZtHrFUBJP3gSq9GngDnVoJ3bZwMaH43Bs51wAyT2JzxlFey79bu17
kf8Dx/Yl5Brw5ND6EijEkzbelKvMHAH6hT6RlJNNpG0LakwNPlXhcgT/g2gQF8oEpu11gYKkgbch
H89F6rh19GPJtGCv+2KXI3ANEd0EpNGTVWRHO5jRLROXsRxn9m6epooHl6GLalG/cD+X/7g6lDUZ
XK2fGvsVpEzKqbTReRPxAvXfFjR47EWBY5OCBEyKMGu24Nw2sx+BtFLCNb4qff2UZI5bUeMzV19T
/Ya6hazwi8SIYnENGv4QLGxidNxMu5hrxqxBTXHZIE73JYv1FzRyXZni3gfKcpbPpvpVsa8M86cp
P7fYlED0KftsL0xtYXlP4ElHRAECfDM1yAA2O7n8iqQdWb0UypzMedMXf6PysaA4LiiHQGgGaP3X
8QgUXuINzWfECgOcpcrvOr+esR5RsCJP1PiEEfAD2mmu7Mm0Ck9gMjSxG79LQ7J/4nbFfqJh4TLV
r6aGTK0jtr7+xaLUOlsjhtk/T6hP+K6bYQPlESm+XnzU9iXZ6tQIPM87m5q3h1S+q8lh7U0kvXQf
51B4BhKp+8y5zCpU4YEBhidsFL7qVs1PAhFWE+Sq3DlG9KqSpSLReVp8WRAQc0QYOmUmefXMJ8WJ
LBC35cOyDslyVo3nNfzW6idcxuKPdqRPW4R2IAeabXphOfik+E45hr+w1NHTysCWm3e2BLoXpdBX
tSPqSFN516HXoUiz6G9OPr5has29skGax7JRqAcugH2PBIQuLX7kA/1Is+wjEW41agI5olAYVD1N
qgB0UEcVJQZTsKo7ur4cgXcs0MFztilBsCQ9wYn1YpWv7AIu7R4pRoxdhvmS6mtaaGkFmfeS5DVY
UpA0I1vdyodyL4otnIP4VSiuKiA5yvhrQNX42cFQr3Lv5drvgELMij9XNvGF8PomfFvfIQ+77E3h
+8VohEA7j1lwjpJwgVcbDAJrT+hlXj1VPemJ3WWcvxfW6WUr9iONnzTgMozPrT8jA4WJKuEsoRaW
JQAiKtQj/69x/hmRnIhFKK8lkFzwZfMqrm5jvHwij9NhyLPpO2tfo+rayU8s31RLxzT5yOlrvN7Z
9ZX4Y24fOZIlAV8MxR1OUsJthA2IAkxc5IuzydHaE3Q6wdYd2OHgsqV4k3GJdxwJ3K3NSLPC9GO0
oy9+FgBW9GsKsOXwJOb6RqC2lPjABUTnCjFvjQRX7+6ReutEqRwn8/gCw9auJ8x+KGCl3TdwpcFE
wJs46QPoe8sqWQKigsrKaM4CeyU/GcHrVuouSs2JftPtHn0vYvj+y/ZHT9Vcfkba4U4K4HNMl16y
le3jUjNoFpdWem4WmZznj5DmDGFfPvfLU8is2L3L8lWWnkqWv1I/0O41+CiYnafRG6DSb+qwC1fN
q5p9D8QDm0sd8pbw3gD+Q2BNAe0XsKQFbiPcTdQ0WuqfWjxaiic/GumOMsric56Xe0a562g9a9bG
RL4M5QDckdjHprmY8l6Hdqp0woYGT7U4MmTmkPUxLg9xPurFVux2seM6Ppad5FhTFq/7+bK1qiHA
Cgr2dpSafVNs1WyHZ4VBqKnvWcaji9qC906ZgX/eLPMpMR4WktUso/UvedXsjyHRXPo53WtkB1RO
bpfIgyASMxS6szn7zFCp+POGdrFcvFjvSnKJSGBqVn/AWeYlm1HbOPYpUr6l+LdXH4nFekNT/Sdl
ZjQfJyAK1BiVIZgvaoYIaK/5iBHwcETQymd/0j9C1QzpRs6m2g41fNaG3ijLOCrlEYxbcBjYJcRT
hhYLzCMg4TCJ9xVISX2U8lM7bq1ik8EgZ+0vWyBPfOrwuCc/uMTieDM4TzTgOPCIJqNJdbeNbesm
PlkMyLQYs32ss45+6EtM5rSI6m8TBJP9HKfP6Xzq53tl7grzBHIEzzQjN0Pq4uwx4yR32idM9Zby
z9eiQrmeeEm2y3Q29vTUd7thJcFjCfhZ0Nt3Ad82n6e9n5299F0DZVNeOL4yxaO4cQ3FE4MwBe/I
UxCvLTkYMAP8onqmXXgZ66o4cOFjpQ2sNLYSvoIZS5otnnpK9BDIUxObYgH1ovbYGUeHA8TANfWF
rwwj7mEoUNNJwBo2Lakt+sTNrIBur38hmqgJqc695fVqe5MNB3lE/ZiSCz9iuhl36fyvuymKwZCu
e2zbWfWXOkLPkc10j22oTwNC5GVuDivsCtsYFBM6q8dqQoVOZwtIXynOTAxYDbcJFXs2YltBcE2s
lwFcTHpSpM+w+V7Mj6WmYy4bAitU3b4DbENEQ9EG1Rsxgf04DxuLLXIFHcKE6crKceHxXagK1Rvd
Hcdfi5o188ThivWGF3fcmfvR2DbMJy79R0E9P5yFDaC8mMl+gX1VPnLmM2hrjc1jZUocAFilp1jV
uAY3cXHCNKapLxnL0HrXxl/6N7ZGfRArn5kfZ4CICQ2mliBtb9juOyBmvn9EdnH22Wqgbs550UCQ
zdxP8GvN41ukbFsmwge9OrjN3Cr56SZYuUbesFzSbHMkgi6AohN7Rb0y/zCQUC7Vj/DZ8ofSHYrq
6hCIz8BV/3LE9clHarFk2+x+VAFzDbfe7HMKQ2vMk+G2NesITHmUIiyjjyfi1WO9Q00kd5+UMnmx
tf1Osi33EIquwDD2SHh6fG7zoQtjT2GYbcNrKkFauCW6z236rYf/EEjgorSgMS8owcUFLiBr79uC
JZGb1P0PQetOrfktWrsb9UPLIMf30F3TeOcxGPLt8lkOj664yEhTJ1q20V7laPg7Dk6IKY+CGJcI
CD+OT6pHB0B6F8SRbeNoQGyuXSsL8SHrh9WjvvpWF8+gSZPKLJZZ+9QMzbbLuBwZzZJ6g/xFRgjh
0MmWo6T575jrXhoVWg2UU/iffV5mxdg59m8i04N5C/vPBbadpHYsPx2IJ8ogViS6zfKfJUkhf5Eb
PzqP5l++xw1oxeKiH9C0IKrpEryWHnbZlTqUl3lEMwGzJo7TFQSo74QwhI196T8TGI/ZS9aDILyr
8LXmgaC/212pOGz43XltUNEFM6gPHEJMJF3911R8Vb4c73XrOqPuMUTf2vOAfsR55YXtyi92n0a7
J/UzKBU2IEviAKMNaryW87PK0Rf3L7b+9SXKq2LqpV6xY3uR9jdsJlBZ+mO0S+T+NCypXQwRPVGO
ADBi+N0tj4UWWVZA/3TI0Zdo+OyRkpgzHyjic4dfJx+oNA5/oPHX8doW574O8u6vLH+HUGe4RW4/
fNvOXmW6ZX5TOt3rv0rO4D2NP9VbguQec+g/BRKqDqPAskFXeB14vKR3zpxmcdthl2oXupGa/l9K
r1h1YanUTswK3K2/mgkFemvF7Xccm6dZfgj2P9nJTQTLAGo43SAwZafxzBBRLvHuU4vI0DhknCQ6
/3vAQ8U7JMQagEz1PtoN5rsRfdEGBpABvJAAKOD+hULxpOyzsUpfM0FstECi7Nl86ObFHgghbp+E
tmEm7nWeXh0lSOyAVXyEyONWWUdMSfz9vBGbYmuhFdokLBNgpUlDE6YwVAAyauA5O4ZTQB+lPRoO
Mofw01b+1pJ9bIuGw12jMyo0EJfC++lJGt/1u2k59Ospw2s95ZcxFgNImaCKfO+afSZtM44k08co
ztrfPHr8bMVNsC5SCcBpI9mC93lDFdDUlwaPYDN+AbgZ1r5L3gDUppR9U98gpuJttimpBqwXh3zq
cP4gu9cG1dUAyst9ufhSeS3XfZ8dGr5D9V/eh/wj+oqB0/rymlBahlrL/ICJdsf+yNSW3NpK8WPq
J4cGeh4Jf5SLFuYbH9qcnpqA23TZCdQmHF7lGIWGIgiTDWKFuKMCEDsTZEKEXRCFE7dQZJ0oKZ1Z
GJK3DInu9DAXuD2fNaAbWZ5CdIsQdsLpd+FSXpFxSe1zDnrCKhayl/njsqOGqlVvGnV7A7Ippg+m
LjH7oS6fAik6QYeKUx+9a1vYCKHek/Fer0crO3Uyyx3D4XIZ6zP6FR9YWYbdBW6S8m8SJnBtvVlj
MNgbHFmmUSMBfKAdBvhXsQnlw7v5p5bsyfve3srwjatPiSr3Hi0fSrlLkYBbeJzlmRDM/t4GqzfV
Z5t6uDSYecS4+jA3GdafcElIl0zl52fb6ODBywR9TgxlZ19z9Tu2bzySs7ons2FrQ43pZHxQYwaK
8WYFRHZMp4TFUIYczW7iPOXiGhErTH90X6ocUyx6dMrxJMnumQ4mvmw+P+1Xcr7s9tVxdux+Ff8X
KsqVxDP6rxGJPfBxzMZrVP+GDUEfIef97AF9oNIPgRGxBYx0ZBLfgFWNiO1qC7vIerIE3GvDSeji
hmKrIW8YyYLtqh8NWYTi2vT7qdqngOyH9Nnkbw1H1ON3jn5yRRDOVuDTE9gnRgXBQMj3mK7vQh03
mYpqNhLgCxXsIHDlRXZQbIKvGeXeMJ60uMIbhLTHFuq6XzhGzmDL2Jv8iSWQoTyLnEwuWdHtcoji
bcqgnh/T5F/k3FRlcb9Ip9Cug7Mz12PYncMf9ouBPsNjVjH22vwdgHkrZx12+pAaOx10H4yYWRfd
ZsuQx8Q4ZbIvohYw7QFy/wf7gaWwa/XDgRXOJZBALKsdSlLSfrvq3/Laqteq2UyQlzwLSmAmvrKe
DbT+3XuLalN9tTx2vPwOitHSeVp9Feel+ip9ipEoe0cYizVzzm4GAvLwx3EGUlZsF04Mlwen9j9b
2jMqUw+DTgGhCiWDqwwhKrHWM59lxxR5OwMzc4H931hlyFfEak8tT5gkHVTkvSNPxYuttVe7Py/X
bIuqU99322oLjMK1j9XlzMwQKljjqUuyd2Mz8r29koNAmMQnv5s8nkMNvQVNTj60bcg0F8Vf8fDd
K5//odPOCxlM6FIg3NDMYRbh4W6Sa7xxCMF3TuRacH7dTN7pUrko0nmmmfM+108NgldmJoYEI3+a
Q2DJFqVj/sxdlAENFUroxSDAhOe4rZYLwFvC5iYkXQSWe4pxLj4Tmkp8fBcAGEhnCKLw0ZP2G3Nb
RwEGDvbvHcvAxu6OmR/5yYqb4NepvxLnY0kP7Mp5cp+UXSNdBKDEf3PakSRAhYh7KOVqAPrTvRQg
pz0z3WBWPi39vS8/qvJY7WREDtv4n5pA/XLmfNnabgxR3KQ/CZGn5QsYR2Nslq8leTcYU5uPaqaw
j0USplroOpPpC6kGx42GOA0wv3lT9NCLTkNI6+7YeLpvO7//7f4g8pn0lwREpphQWDx8KNQZqsC+
u2DdjHAo2MghKl4WXn7plsk3qT4v2Y4Bz0SgdgnHD8n4VIsZan1xY4pWl+g3NT6lono4029Fp126
kQLqe3lc6K8Wk2GR/Mr9U/ePYRdKbWAHL9OXESBKmh4D9/Rq3NEM06pjmYcwuWjqkzwek+KDeBPU
NPNWjy+qGci4n1fqxs3kCnvAPZD3BHxQRPshyJOOfouYsdu0fFI1GIyKPSZlKnnPibz9QyXdf0Qb
A60+sgz9nHG5NVA7Ea9fi2hocHgFAEkLVjwhsFvtr05+ZpuxDKI4thOIE5pA0vqdIMIxpI2vS/yr
KkITjr/mrdEvTrkXw89c3oQIDLnROB6W+GaiTu6lL2c55o3s9sULxYiIl/HxjOurxHivdws9nkzd
tAiOb510MNO7k1/y1QAa5c2b7sCLOASghHe6tBFHACOjA2vTEjf8TYNh3Ry6GUiC9qg/abrO3ZuG
uk9/arJrtHLz7eqRQnfGklO+BHBDhYOcYFy8EkHcAIUUaJ4KeKd0p2RCbhPSrPy0yky4J8u+D+Yj
if+S9HWCShiQdwFf8oi0BiwYK67Ovwe3fCl0TJYBrxC/eNT8jn0AY8+B8dUhUBwKTufmukpUcbpS
ejO1qyS/6FB7FuJ4objNu4fJdB7HF8HJiWXIyV46FI2ZdosU6pZ31rKhHnA7wJI/MogVNuq+xnVg
XnPt0S8MEdl3Mv5mA+ryKywAWifWthnzm9EqsMN/prQbu6OC6Bmct/HUbO9UH2JNl7t7aD1+32fT
8MMAuML4bBPg5uEfWjZaMdSb6B9XTwXXeyp9ZfNXdYHlTzTGbe+7Nn8EhWSB4azQXlaJPKBNUKct
rrAtDoQdJM5RE1KLgKSTCi1Oeyzz95b0ZkyW1cvIV6MpL9c6/rAonpzA2FVm7eFvMCzxnCukS8Vb
i71TbE/bjlmmPwExtZt0nyDWRtPK4RRFPN124ET/CJ7YQG+36KJRJmMoxNzS/8W81zoDSO+8sDvN
MSP4N64ZawDSVhBaCKN8/ekQJiCqxxsstot6kZKb08DccxYIsHlCEH7ou2udnbtyQ6F1vGE65QKY
t2AbZhYs2OdqrhaBkejTDq+DIMjRbQpkReMLUTL8/CiT+ukQAhYImYbH59U9ZDXz1/ZLNoOh82Gj
9WtToix/yVNR0YrLnYLU5BDNz/S2k6+E1gBtwdAw0IENqr4YMaAKUSS3aMWY2fRqJ8U78COj/bTb
mVHiV2G5tb5HE+bX+tF6SGpXq/dgeClUVES5vYEjbI0v3F4OGHOMkgbkLdFQxewa83uxvjXAAjWr
PVV6GnlnjPoV2JXLETlt4zH7Ni9iuR7hRubyM5o0uLnalfgXTJOvEVa41U8wu507ztdeZ1B3sT9a
+kZv9krqeCMGiYQyYKv7Y0NAiuIqTeFbccwnMwOlEq1k0vX+Zusj6S3H9ZvfX8AODhcKu7acTDwH
HKEta4VrPKnOlQiTYfit5JexfS+lQ93vYpIrgDGR98GPmiQzbJzBdDXm77k8m9Ez9IGnQPMMHA1t
zUsFiSO3YO+IM1pcipL8uoRXs/wXtYw72cmQDkODdQVJDd7CjWyyjFAqzOP4iLgnRm7KbtwuXBap
TwDLfCvSX7EDW5yCNmkbCsRwyO+cD78zsBFF4eP0KTFdwjgr2h7BdqRt4tyzt5jCQdbDp/8UFus1
YSwlaMYGn0aMJGsfHfhO+AyVSsMq6moT2smqYo/8XLxKfRD2EDNEhE2I0y0b4IR8s9U2DvmK2rtF
f6IqHMvvYz9s2Cl9MnFafuOOCLj/xgCn3afhdoA4jsxHKp+EpLDOJlhMOpG7p1C7x8tTVHwajpeu
h0yiNRf3Te1BViMj9eKgJQnPxRyhHshsXgTJ4Zvy5P77aU0UKzR+pPLKdA62OMzia6mzW7/cQcYq
ENXYug3aI3H/jUz/uKiRDYEbbZpdvJ/1K7XCTXjMnAtKTT568nAw/mbzKIAGIeVeQ8mN83crfk70
n159XpHt6R5gQdLvzHyj/uRsdj5ClgK7i28SANKKHZO6AMaYu6WdtHEbZzk6cfqEifFqtRNqfzTy
2Hd6QrVBj2ot2eYsTQnAq6hJxnICYURw61ZVVkyDaF45xg9N/cpXETvc2pwv7ewVDbLYBThnfm1Q
APFFQz8EEE0MMKyCQP4TQJ8y3B1u0al9mnwEJ7GfWZB9/gSNhzeLXQpyYBdtx/HfRMMy64dtenXx
nNKJnBg3xMl4f/2UjTcS5xNTdSu7esWuHLBmkzYBiAXShsiQwX2Cl9U+Z/09gzgaey2Ymmd7eTMJ
dpQTEln+FfGxZNIKFl+rfpe+QZjH01qCKDBiyxnwgPtG2EqjVps+bnfi+bJZRROqJG173fOs+YN6
UasblAiEP4PW3v5AWSEOtLDhk31MrE3q+lQT8hELbiaucRPX79n4JM7XEOUfcY7ePwk9hZ5/hcq/
LOVMilF+dGc+PVBeVHwns90ZMEJx/IQIinRqrYYKHlHbj0FuWe6o3LUWPyclSNVes28YE1qsDpFO
1uK9nOH9IEGsBxJc0sU4+tMDkUlEsr0vPVcXHm4/d0h6FPi/E/z3yZXajnc8IGsZPAY1SXvBBwj7
zNUHzAFfIHBBnVu3OavbdWMtV2kj4+gKCutDzf9g5830jTiBCLm+rN/scZdUJylHQTW4jhOBFgYh
10ddKMHSNZt4YUZATlnLL2H4Gy/lZsRDiLhSl3515y+pXiIiEbj5+VzpDCL4zV20Q4bmRhk4M6dH
xoaKmXhVXsXUqCWfucfI0l1/0ZZVLStI4mXzvYXJFoKufL4AXgwIRPrfat2izhFfRN/g1NNVQnRI
h2mcoAA4/JFCDNk8FA56rvG84LzOShz7RDeVqJZzTNPrseIMjDlZ4FrbgOgXMYOV2W564oTB1BSu
rx+xq6P3cr9ilGtcon7N7U0CGGC/7Tuc8I3t+KNUcALk3n4W1u7Wixqw+OhDQbWbzaQCVhgf2GjU
Zz088JZLXzxtMcO5M//m4C4OgFcMkGvX3U+4Amt3xAvx1sfkLAnbCKFaLXsIktEPKeOMz2m8uawg
AWNvudH0hoJb8riMoB6FYQXKeNoJ4qBPvntLOEzt4rWLRD6RA5SBNYZXvVuFbB7qEGEcdsitGZbb
0brpJemG+NOs0Psh6A21jSAszducvc+CLOGsFfBtiz8mPy18i9X8xbPOqwvYYR5haqifc1uu8DwW
l6vWwF18ld+RBabX/3FZ8RAlQZcujPaqp6FSoRMMThmsgwlV7d7N5bKSl96pb1KQbFfjLICMJt+G
W25d+D0hElLI9BlQZGRciY6EsIWry7YfifghuOtLouDATMNN2H6qEiyLhuaSxJ0W49Z1iNC52H9Z
T0CD9hcBOWavVnrlS/MJ9Au5LBB+2O5LG15GL+Qe+NKNb2B7VwV7hFzzkSyrfAqO4yvKGiQTPw7f
H/mH+Pt24tCIkZZCZDFs9No//hueO7xg8J6adbCT42wAVU6gYurnol0LadhVloXiodtOaoM07tjF
yHOuwIY+e7Gn2BylMepEP/PMNd9rNcp5Ho7RLl2TyVtvXvSv0fwRzmozeSsx+/HJyHD6uTgpeD1f
a4ebvUIkxGoGxkGKKz+pA9Db3Ub0RFV1FCdBa5GEFORIXezlW534JDJs8dZn2UrcwCiW9G8puzrG
NdUvUnGq5T+retZEnBF0Z/SeNb9zG5Epw7MbH7vi2rHXs3ySUNIcjOy5LHD/bpfqxMgMQJ3IrKN8
jgVa9IxXGCiH9/2lqc9NcxuMH5s/+LKu+xUFQa4I0KtlFyGDXkzALn3DGkMWtyN/hXBNKRwtOZbg
Y7knnDx/rPGdIJ8UoXJ/DMdbrglwlTzZeCWfAPawIeABWQ+5/ORJYwjiBuhijbVdhT7K/Al+rIET
SC+SUZIs0rpRlweW1XBQLltblnYi78tAkW9yXPArhBJ5CZPDXsFsT8rVDMffM8zLDFeV90OJDQcf
xzQJYuL9gQVb0Noi6Gpyd4BC5MbzFCQmRCQxhH1YYUV2IKK93AqEkmt1ygBZbRuC5iUKu8grqXBG
+x4qH4N2qNorRL1e33HMWM5Hllv8/dJmSVk8xtjVZM+B++w3EdtlWI6YzxbPhmAKpzfchADHIHKf
bLKkWYEwMjE+4R9usDnzM0eYmxNoYFV9NkzpP423sQLJXVoUtxUkXaaOrnPShg4qaXBZg8zmKDah
cMUqdKhz1J4e0aXG2UTaBsfTqbs6PWXy3pA2JP3Kr6uxI6/XtNl+kYbyTOrrp4UUNN+Ve9wc6ong
QbEcYTJeiEpB3NnHG2vs905y1ztEYz1M+i7nR5y4OHHNwnUHk/hZZI58hjt7BAFFFT/WOeZef7Q/
WPeE9aDiWxbzsBqzKEofUr3LCurFoudOehA/Nb3a4QWH5pQQkbl4k4Pe20ldx0Trr9aBlg8+2t3A
AgkC4g8Nxi8sD74c7fXma5D+6vQZOLysriNajgig3EAqqMDEAhkEU38OLYTllyn/Um0mTuI/OzAb
7JpCVWUx2LbLP2ZTvkb2XYhd86suWbi0s2TwS3Rc7SNdhiAu4Fch30f+GacoZUBix81Aucr4VzcP
FbUH+Vg8W2R9zrV/5fImpAn1OsGOjFqwsKZfIfmQtg5eSFQ+fPt4g5jTCC/ZqWHtFXz7RFDodk15
L47Rrxm/oPs9lX+Y3kESflv+pGV8sZaH+Dpa83VKzjU8TLZ12q2uYjM7lMspA/TVhP4UrpFqNC/j
OG0J+01HLsTqrSU5SeKOwhiJHLBMNtobeRPiOFWkA5yzQ44L0dngyK+lgQ/kMoQwnRGeeHKtG8xy
9Z5M01r5TjTGCucoyV/t+DNooI9li0SJxN7O4jatvdpCQooiMop/bPLEuCaRpjxycR33R7W5h+q5
KR8hQoKQwC9ByUZctRN7RRkQEojWjkJAgNaovgNk6Nz0eaA5F1JgkW2JrEfDlX8W+4tN0uPKKUIA
vx9zeU/VL0PufaN902AOCMgBllxOo5OQVAAQhHhVwJ5R/Se+00R6I3vSm7F5EDyEiXrP8cwX0c8H
GfgTR0XBMm/s9GRTNOC377b0Xjt/pn7kVKiktxBdhVXL7lK+8clIPc1cLHH5eK3Si1nzzfdsNBmZ
JNssSDcpQQxQMhraeZQ5SXTWrL1lfFf9l87sUsf3VQJwIA7HB+ACF5cQJQ6kq6532q1JbwPcTNE+
ps823WzlKQMGStEjjkwMtvamphrvLTVkPolSVgwO41v2Tun2GfsvuIy1XqpRY4nJUMr/JgXKcRQd
zA+5fc4RnOX9EZaB5J8S0DGVaBHKUq+X+UfMa+r4EDImDvhE50A7a/2zZfwlMA5xf4NkCSNiwZAS
2tdkOsXhLepesKIBeFPzhmuplvh72ezCDzLvhCIFZBFigqsgq77C8RybZ224tgBBxW9Gpumy61rG
yt72tS7xCuWf7RNZGv4i0PRy1s00qVHmEPKTCkgAubPxhF5SbLxjp2KjwtxXIs3sETxfVaKzGulT
6zS3td5n42Nd2z2VC0gq16C00Yfkz0R4YwjwgcyLBv86Sj42CjThpXHvYhXDQXfKW7Bq8u1rInJi
XgZqqiHX/tXJn2M8q+2zHL44f8tm8eFYGCJ7F2ZpEvCfEx6Z1VscZBwb7n0kEvYbgKM5pBHIomPA
D5xFDEaCpwFiTcSHGb+j6pvaAZdEyi7t6uYJoloK34V63RpftfWuGm/Cz7dyYqn9D9YssbCzD6fF
pxR/x8vrtGDVOkqItnk5eChV1MGdXTIR4CTDeu88kg5n0nmeb9aSesU0eS+wdclfh0a0e82TW9km
5GZ86QVhT27NiP0gLhwxCKa+HfHW4R9qRtJJiVc0Ic2W57J/ULgHsMActlk1wLDthMS+kt8TLufl
xTj29q3hitZQ7eFBRLnOxSw99XdVfou7Xzs7xWWARvc0TdtkFMhhFJi+1D5i58afIhNt0eguYhNX
RQCAr9FIbmRv+zbOknCCNm+5mvaKephILEejSyoWdg3uM0/hrv4iYzu+yNMlJCPFggmECEcgsbGn
9w7PJheVuJdBC5BobeTylOfk7nKeEfAZ/arWDHiOMY93YzZvBAlG7lVHACsdtTeSgtoQs9e3HF7o
GK1r3h2AdenH6t9X5wX0tIdrsdnA5vXSgrGEIP+veXGbABKnFlvH+rI0e2nZjepzgZktbV2DwoLO
X0l4vTMz+d0HOi8CNwnzqrZOIFQeq3JfMFUCs6u94ynq6DuQ/aUBLXy21SPmZj37qdVvi2WiQfrI
31qSPYbNXyXCJg2IIJTTU9HtUTKN9TGVLoRjuy1mWqqqcrTqnJYGdQyIAcX3riWOp1GbluzD8qMb
HHdxop0FiiUEv33IVyUFfHBi7KqIHBBec8QM0pvArHA7uDbUgx5exCcRqR+FdaxWAiZh/ZdzlbR+
N310JvmbjF6WcwzNE1/vEl/xPqBVblGqpWi9e3gJWyLCLgs05BZSfZGyYJhfLdQtZLS7WfjxAnVd
3ha/9pRs39RPpcqy9SR+gTR502QEaT5Er/ICJUZ4MMwGRwbCFmv+mXcJ8BHLPNLYK3Cyl5HU2EjX
Ds8G6niF0PG1DmIbfsEtNT9bbzlszhUMTou4sx0ekOJLMghO7Dy5+Cj0e0FmrEF6VKT/lN1Fqx+r
/hkjYVP/R9J57UaOZEH0iwjQm1eVYXlvJL0QKhl67/n1c7IH2AZmdrdn1FVk5jURJ9DEtXcKKrQg
0ju4t7CfUwiFzVLnBS/3zVyeSRMDEoISNNCaDvhmgxddRqI7Kb+Fdmnw9UeLjGmyhxEpTm4KA9y6
2Njtic3VHdTum2G8anmf4SdudmPGeeW/j+VDReso7lqVhzHTUNgaSNcZVXfs1tEmoIzjMC2RekfF
2sqPBprw0CWYgqKBJTNYQLY3wTZK501yTWVmtbMvx46AE3GSjxWlN9279+lEe4k3l7EtWrs5uIOg
3Oj6VQhX5PBdfLZOj/moujXhl5PiD2RkV4GdmUN05Wb/HIuXYm1awDfJq1JXw7gOw/vYP9P6Xcp+
o+aVGdxC7BvGam1xO0UecocjaircR9umfObMp8lj+NctKirE7n1fwi2mPuZuz8sT5EO/+rHxtGbN
bWKWRPM+6hkLnJevHPNya+gj09nPWP/o0DbJ7UvOtwwcuMCz8KMyvX2HVCTYyMzjI33HyY1m9bck
1T7ERLq0gCOqq0B0/6c6P0r93TYWuQ1wID8n6cp+o1kpjrH+18rmzMZK+G0i77tbC2MBz08sf73g
px/OiD0n8ZFam865lRhbSHxguvLFc1aWSJIt1wvpG/kY6o0YDhnoJEjsoMnSgiV6ilE87agGymeE
snxMDnW2MQux8e7Gp3gRsX6MzDExMCvQqOhAdIa31ivigZCUR8mmtdN/+GYm+dCiqPFtVHsqHoml
UoobbKvmey11o+koa49Cump4G2LqY+QYbJeWCnBEY5HuDOM9zz6SaW9pewyFVfyecoQV9hnVDexV
l4pBV13TQmB06prVMJwKC+WCs4yLOxEIGUoI2vIa5vb/ViwWJBz2abIR8/+G40knhTTZODHpI4u2
+bRzwJPWp5BBoiRtzSViqZ7gEpBO0hHvwYjVmYrJ2UXKteoBD33UFY+d0ImKXSTH12IyaFdoI+qo
Wan5z2C+CrTNMcO3Rb5I29OQE5GyHcyVcPJFnxruY9y+oHQ9V4iT42A/dK7UuU7HohGKBsriwj81
SKCofr6t93jra1vh6Fca7g2hu1vb8spXV73+llWuJr+Ix3CaUwgJG9UOgN2lbJNAcs/ZqyAsf6vQ
vzAqj9TVL7V+g0lJHNLs8azuN/evcPcZuYUyGxzuhjC/2haCVLYV9bJ+WPU6YsTmLzP1YhlHnBrJ
KwdBIjMRZwBV+v8mm479v+6AOaR8hHGLTvMxqq6hUqTQMyzb6jNFfguWeziwqO3UDQkEbDjWCHSR
MrB3mhWUpncSf2Z6udI0CpHt0P5SwiEkZbLLDxtmlyRC9tszsLhHORcNd5Xph0tmTTAyDmH6zfUQ
pDcL8o/0j7kS9zu2rWiqIua9ijvB0br58r7gITZZDlsDLs2PkWmGBeNaqc6Ip1J5lckCpyrFO2dJ
E9NYewtEY9TZtOLTTPf/qu4gxAEQIZBr8zn9u56OYgYWZR8W2QvC0zQB5zWwvaUfRs8kCss1ls9p
nzaXrLh5BoCr76YSAKtDgUjdZGpX67B3XnZx0pBWSxuL/KDgwFAzjdc4bIIQutix0XfUSmnNIYQx
CRdv4cpfMgFByDccQXwA/kMsBBPAGzSAZPgpvK1NJU4gQ8UUSebaaVj6DHA92E5T2WWoVPZVCJFI
zER4/dEq4qPl81xO5nEAL4TytDDXebezAkBvd4eqAMpAQRXnqFwFLPu1Q86D7SFC2TDgL9DvtczG
dAZnop1JBt0N80sb57gjk/lUP0GJeelLPNAliR6JxmBrAS3RTk5tDSUuyBjxu4I26DBOEyzWasQk
Uu/8kjHESTPfnfrFSz8LMCux6+aAbBCHaspn1WIKcNv2z8dkTbHkzKcGxTJKB1y3Ypua+VeNTydw
ToOyFrmujo9dPkc71Cx86/H7LfP/pzNM+h9daDUqe1H1Px47MFSS8w7lXC9ve2cDfToiySlFVO38
9Naf+BlMmBZe6c/q+lznjBkXHiXirZyjecy/Rd/ZAg3rbhGzSkn9gqMsFzv86bCI1BFWjsMrp7mj
fh6k+wTM2dIeY7Lx/TMaRVvea5pwUjMS8behSLlwdX/D3G5Q7k37SJxn7SA+vebywffWRbi3GB7O
KhByaxRsb03+E3N9T/Wl1Be69mtlf5kGnoHMnmXTfEbl3UleqnOT34KF355JbJiNS20W5x8yWwWh
czTRNVhDRrWVY1p9tu1eA14Tbq2ItnSJu87L7h2zAaUy/z1GGo8GyIWZb500AyPGug+Aas4RLc8B
v3DKYmWZ/EXLTIqZf9BsdGoCrXGNb1auMGvQGEIDEoZxc8GLYH3/S5iPUOWQF2DuLftWp5ek/w7H
U67+9KG6bupLU2mslMEBEcKjW19Jv5uyQ82mNuHWm1gRFMpNvproH9L1v6uTzZh/FeSr1Hwa6A2H
FSBpHukDkDOtutr5rqN9qJxiCfAGSBZjZNGnqO23jmFjfAr2S9O7dXdskrMMCCzfyYxAGWbZcwPr
R+Qz0+Os9DIBXzYovngpU5f7OuoO3bibavS2CYRjXinmZjIYrANHgEkNhrAivATGH4cCzBRLXxFh
4/m/nAYI6n4nRBoDQ10KFQ87pP7bUTNPTA97Fo+x+gFtwGANWddUdv02jjfttMZcMAv/khoR0bPz
WGl9D/VaYVmHD75fFMjz9GfCP1g/jeFLSrcqh0UPYnC4dkxQSplqFtSCjuzWyX4k71QYy3pCjsTy
aye8riqmnXLdSdzXFmf24Z+MSroxPSIIHPbmsk22qr+2pYdqkBPjYtVYx7i+DNQcLS9Qcgbyp7Uo
5gWU9jyFx5wRME2CYHjgMxVOgF4G1rcjRyvbhSNQURd55ALiRNY9e6zudba1lB2ouKrYW8W5fYNJ
iBYBPExxU+sLW/8Cy7mF3nwepUvuUHRSTX8YouPI/SK3BORQO7Kohnb33lIx5uWtrt9H6vn6YlUX
h0tUU1ewA1OGdDEaHTGoKqWLod7JB7LaQxhUs3T46HQOrOmbNb+AdjeoZZDn212NE24Dvd1cM/7u
uw8SFma4FDJGfUKrUK9oCbXy7Fy9EX/BKkIgPHRny/uz9f2EPrroEfdxYsnB8BYUR7VeFhriBOqu
lR5tnfbkDDvYmiOLd/jtTDPj7hn7nHf1waaRV8mY6MKjybS+yBrkQ09NW0v5JtUPwoE9Va66SBfY
noVmwT9IaB0iISqgv4iXaeZCRxe+GW14WoxZYxAUMyQxOVNnWMf9djJXjrkys5NS7iOkWtLJpIMr
EJs/DONTGS+ptM6crQG/q2ZAqtRLKSihQdkANtD8YQlsDpSEs8z8VDgFLO9D7MvA9aJOtbL3sD8C
6XjT0v1UbmJMJQnaHVrvRa+d7a9/H+B4xVK7IP8v8vayc+27L0gvXDGSt0danSnI+5AyZ65omfT4
KvzMES+OjJWz9p6K8xUidanBIvNKcDL2S8vAo7f1gx9BnKsgA+SbDA+ko737teyi53Y2dYMyCva5
Y82KRZseg/pS1MItZG5arByj+tS979r+RTYzbxAEWsi9xamiN0fWIHZEWzunRoZeBcZWG5im41hW
ACKSwuShON4MGovyS8MLY+5S+1E8hwR6qoVjiP5CBrHHtx3A0gnII2kRsHg8lgOJzgGGk4y/tXb2
sAmGn94umU7joKFnxWLGUqWCySks1Om2tg/TgDx8TlUa81R5LtofXEn8uzUqBLYboXr1la1Ow20b
J5NwK6HnQygDHZefNw/AGhDsNOvMjWJuUgYOGeOxlrlZ0ZNPBo7QXPrpOsftZu/EMVo7C2XJeua9
GZ8RWaK0R8MNVmQigbQ3WCtprAGmkeNxT/2SMn9D659UIOvPLBpmnC+ytStIe5ijPO6sD0806hCg
WD8tHGjIMlzZrXZRw0eGP8jCdseWMTxB7RvDQ9Eua/uBhgbZPa8jllZnvCjhDbq0w9xUDbxDoX6J
sBZOoJZSBZZAy7AU+FM6nKX2IMcP9KrzgDkzmKl4i6w0NE/1LFhiGTcwmBuz0Vv5zZxJXbBsVrZ+
CGi7V7q9iOIjNXsKcqNFbCyjhBG3RAdd08FDxxWht8ATcbgijjbsAIkw2McPlmZaCNKBasx+IkPn
jmqTk248k5xXyUIOHB+T5IaQAqavCgLUA0pg7QKxuIhZw0OlokgGJvxPLxTwSseHtlkysaLLSxPM
BITGPgYNKO9hbFdgoGIUTX21svZ6vrfmd/pD+21a5AAY2ZVgliE+x+1iZsEboBoaxXq+6YKbjeRd
cua9R6rSJyLDaMZAMjyLXh5NmcpgVj1UBqPyR4P0wV+xtCuGnajycaJKvG288TycU7eRxi2YWh5G
DaYe/DTDWj0+iQqE6yj3iLNPSefmgrAFlci5J+lSuP+KS5+zK1pza7x++SQm58ZkiFcHZDZc23/A
PuS6QG1ZRFrIZ3IZpPYiGE7wFrCy+oY9y7D454DtZVtfmNyMhtYQZfBGHf1GK7mEm0fzzDPZOcTO
rbr4zMrkqcEHp3lGxAgvwjeeOW9IMH3HEcF6wucA5RM3nDfPh/1IJnhF9yxGspCUumNtIX5wtQEw
EuwQompAz+Otx12ttC5/bIg0ffoco72dbJGge2AO7JWN0Mm84ByZ1Q0bt52PRh4ieKptQgDEBiGV
BxYZzONl9RDVTHrZieQgPbICkjJ/ACbECSr/nuJ+nDfIYcR4EolKH7tT+p4BvHPqbThuhAFZKRfC
zKza26I+h9qGQ6ZwEHeCsOFxre41/lx9m1Kky8RXlrQLG8eiT0M9MNJZsdrnqFK7M1kcxXjJ22g2
+ewiBZiCZYRkcF4gmv9fGq1QEvHtDRBGAakXC+mBS7mr3OkGKdJHZZoN10oHV+Lvw+Y1OG4nHLPs
H/1Xli6V4mimG8JhsEjiN0WifpuKuRi8eOlcosZX93Hy7FlqAipQFVchN5Nmj17RAEUlxPyjcmuN
d+HFij5zVN/2dBbdnBUepHk0U7o92cd0FJX08Mv1pKxs7z48Moau0lHyrlW5tZydbLhRhM0ZOGYz
Iri4JELNHTCDiZ4PwAJs/gftO3ROJovm2PqI3MCFdDiFP6XE0Zabs0H6S2D65auyBeeIMLgucO85
l0ze6j3ZgXRx4HYP8rh25LkMFGIUWj9l3zavPR9DQ11aVyewh/l4LsnyGfRjlOxlJLb6CfFLUjZv
TALE9Rtpa17esvwkn4avOmZh4BNCJfBiAU9rvxC+yrz+SokdVCn6OTXBoeUIDJj2lhSGfu42NLBC
Pykda4Qe0lX8AVtIAqnsjvbTJ8o0xHqppkhYoCLGKwTobYW2cVwZ8VJSHzqjAEJQxOCl3FlIyWiE
LHyOwZo8ubeGJhDlWRdyl3VPPYAI7x2j3NXguA4OFghsewpyNwCDzBO7hBvKPppzSHn5U4rjmc0h
ymBSgAvEJIn7PMVOGY4uqzGuUiY4bhuuyA3WqjP25oGO3q5ecPiEEt6+TqJW6ViTGhehYx6cb9Fi
9+sSfkf9qbf9IsOu+eIt8c5du+3SvaLdhW2Yia0fb81ho+rgn+fkrkzNr16+t+bLR+2QI7ZVagjM
jD6McjnqC8N8H1mmgr4LVFe0baFxEe4lvZxL/r5yDqy33RrlMWsdMAWiTlbsc6+8M7y30Ab40PhY
AnOElo/cWPbZb9nfKYiSK5Vu1MA9FbreMPxrlEvoPdLfKTq+SCLul+g2s+k372hrhJx1GxHekK0j
Pi+ZOCrGblq7KdJZ7eACk1lWbwBTQYRkEpHbp4lLmzUgUZvdg+6YmZ2ZHmGNxAA00ezI2ZGMkmXC
QzrUF9nbQ/cTmi4Ya9TR/LYQ8cqSCSxZHDxqfBWilNNUXrG9oEMxhi4wyxgo2lkpPzPpo3FuOJgN
Bg/qNQs+aqCt5g2dQStu4BBnOfrojW6T8nCX43UrRgMmatrmnJSbDOkM2GKdqnp85TUiVGfOfsn/
7clbsUA5oucR0nAQcRQ9Fv8TMaNDxJHDjhqKFvtxeFp+eBD1hhy/WPjD/kC12q8Z8i/IeBiZabW7
VHNLJswqRed3HWz0Aqks2q5kxfbHMfbAJd+aciP8imyvxUSbFt88VyA4lAhosfbQqnXTCm6ykSy7
lB+IjJG/am5Dn1XXif9lCvyIv6dY5z8Q242W/Mh1AZizZyt7zxSB1WQRYN0aFajuzfJVdmgs47iP
fYbIUZ7PVDpyE4Zw7wgAFyquZbymVfBQLdLQhydZO6gNr1sG5XNnA4FgdBEYe2GYjutP8ZjHC357
2S9ofmAjqzlLDJCLzI+rIxh3MdzUwgsBBXSxjXZygODmVAEaAgdIVmKzEGm/anNJexodVtiIloL1
vNiF2cGwjhgXiYq9+2zlqGdmXUnLJeH5tWhWoF9X4UPSDo2HNrFnrf6pJ27ms5wKMUIReA2iQdKR
IjGRU3ajyc6FoVeZ/XRwkNQdIzktvAfGJY9XproppWudo63YGChdIEfaGztF6KMtmCvjVuTMqKNt
0f2O1L9pdEg6lOAZ7aj1VcUc0uV6ICaItDLRYWnKV5VmYGQ+Eq4+ixCtjoUptC09HLGXeI/KLL9U
hV0ncdhr9GCsXXqckdG2MkFKFRUf4jzv/Vtl2Idaiv7aqvwkuYS7ys/0uSEpp2kSriNqxTST/zTd
OQXp9EhlAFSVAqSBeb4aoR8LpG3DRVwVa+KeD4q1GvX81U+fPWmSNl+uNpDL5UsHE5b8lJvPOgWP
FnSuzTwnKP1tDuM+StN9RSUZyi0rVeWOXnzW4uIHE9NfbJSkYFeRFuJ/y2JyNzBZltAvvGnXByqX
KTaQUl85LFPajgeuijk0xyWt9RL9/0wNtf0+GNpDJ7cHy1Fcv7AvvZrKLFxazt9FgTZQCyR0MxhC
u/gSDJMrKTq4UceVY8pNaTiq7CKRZNi5A5nIWnaNuRzoswRrs+esqeTmx9YjVg3W2XLEbodeIiH/
HOGbg25sTPO1FeIXBfKHzDxg6mQWl1KFFDvCojMH4IvDIsqhyVijm0/oXMie9WykV6AlPb9yi4kN
MKuoRn1xGEtdv1JSMge1cdPL0j4Jsl3RhQSHTasEmWCL8EHxuTfZIoxpT/aaw0uF9EdNl22huS09
ZwngNdTpjfP4NKX2vXOwenSmcSqmfh9EhWv4gH3RI1uJMh9KEZtT0NBNaA0ThI/S3gw3esoTQYWV
4nujBXPS9wT3yeAPBx9TELTNnQFDQI7LRWPBFIX7KNYYeaScawcMGxllxBMvY16jMCh3PY8GhQkA
PZVMy9KNcgvjGVgi0PZwi5edDUiL9cWkkFwvREAVWTQKN6WC59vudor+JcmvCaBKIc6eH8UCYGMR
QVDD06pZejIx9agodC7AmEqJpS1Ixw/vR5QlCbIVg73+cIoCpuWsliLUhoFBm4QyMLZZlBus/aA2
srfQmRvr0cFJ3gv6qtGhcyZoYzhIDfoHgiEnEzoNaK0Go7PBQNVkTTxO6MQamM9pPI9aOpwBvCtr
9SLVZyrZFDa4sJE7W6XccL4ctEsl6WAKUsIegYL49+h0WIXz4VHst0W7CGLlzcBwxQnsy/TGdJrh
tPSm7Zh8lFO95AddELO5SAzkdROFbvejN8yUGJNER9vaeeE2w/XBMJVKeY40SavZrXN+WPgVBtGN
BrfAWFkKGWBsLomtpyL87KYLRXcaPwo8vi0ZZKGFyI7ZBDK0UOrnfpC6NekONp9IgtcjIQPgzWNQ
5sl2hMfOQogwrnUAbn66qNF26gxCpFS+M1FsORbFxzsJrg1RCBIMfAt1taXzsaGdFz9cSEOb5JwP
2rMjw6gX8kv+gYVJqRLRhwpJS0LaIIsxEk1GH8k7do+RmqqFtzdiv+a67vK530sLNURv6w3LDAne
hFfAylZFwPqxZrxGU4kwu0CiEI5UJaCBVPTsmQIwFRNlCgSqE5Uaj1KFXAu9AAQBNA8dn7merTSg
XoUX7/RKWaTVSLdBA8dgcFGa16pgDxb+5oCPTWYYKk+4oHsZTTqfWOfmIgLSoY+u+QA53MEXVuMl
bOiM6UQUi7EbMtOc5AwHqUOBdt2CYmdBMA6ol9FfNX96+mVjJRZ0ilplHsyyUlSs7O+V5Fl1IGe1
LQyvG+T6mk4YIBAlYvYthUyKGZErPZcYE+2ipjS00IENY73wwe01X026tQCgDcy7anZzMrd2zs+q
ASLRZGvVd/KbHTUoK6IZZixcTTlvSlOhov3slFfgwxJN+ZjPvU2KKa1kvVAHbCET4QC9uk2q98bE
FcYaoW9evffshoMT3BPnWGiPXN3X4btSfgCtsKu7lOx5+DXaS2WgSjFoWBjzI00oVOrBGswA/UdD
SzDw9/mwbGudKwMJxeBtnM5jPfWj92CA+98W0ZqYoIqZiBw9Eu6ZwuIBwk95zvhS0vg0lGz01a/M
ZvaQKPciAu8KcwSrxTyCpOBlmA1yQgmQbeRQxAf5W1AtWGYa5l6BKDVawI5HbtF7ViDqC/nuXlN/
sszPFDV0MnkLYf5w9BBdycuAqPIXqLe2VSBbMHMLGMZCTGpwOYbhV1gztScSimiD7K9vEU+aqB2U
jxqjQQE4RPlV4j+bqVTxmSEDjWjmbnL6wqXAFUA65FmKj0oF0+sjRFUtTHjqJYzArmPeU6p8HquA
2dK39YQjtPzq9Ls53PgkerwgrIxBy8USgVzhLDM2g3z2i1tKkC7wo2hLBKxikiPEG8jWm8SjfD0y
HpIDN2UzG5+U+NhB1Hpr1XdZof2XlgELwYTvCPiFRR+n4VAra9dAzzZqszT0ZjabgIYqNCjhR8uE
iEgFHDEMpDKfBY7Khm2BYb/zXyH0w/pkfqWcMkNO1WK7Gg/9Pyl2gtYPk7nGjd3awVLzzW1Gv2tY
xTxgFOdBso2Tmr0SxMjh0+sEGjB5a9gDqwwVaAoRDBOKyEKbX/5IEoGXr4a8XMXVXOSH0IhYbNyR
VRwZVUkxYSoHnRg22ox0Rd4b1GgQy29WSv/Q78m5GZFQ9st8g89xSpewmUXFrt75nVK+KMeTGe38
8CKB10PT3m5l3Iu4evR8nTtw++5J9TOBe5XAfraMKQzlJh7ytPissKX4/Mi5M/BLIlkXggj7cCJk
Q6ZOCV1ulE6rCHUQugqV7imRQemHKNT1uxaVc6076V6+1JSLpN8l0iU19aV4NzN9Kf4Hq/LJzP4d
PXWAE9ykbEcKVaB7aoavwvjIqkNr+fCPDII2aA9/NU6Q/BxmRL39qcFBJ5FUvJZZ+itbd9V61cNW
9Y4F8BlrmyGEUTSmi79JVSxH9RHHOylal3y+tb/QQntpamgilL+O4bf3hHUGFLbytnyWob1jmsDa
jmVMs5WdHVE8+O5re1tht0yvpbhmwy+dvm/UbkrxkaaIbP/4MzvjLtevvCHj9J5zzWbjd4+QLy0/
Af0m8RWF4QQXUz7odk1AN2nJ6toa7jV1QEr6Ya3pe5tFCjP/RuFE/JC5fiKc7ZVzkltmVHuvvJjt
d1auysHG4EvfEmLiIzQ+m7j22UyVxV0NLN6Ye5Y/xxEcVH81mouoEBQZLe4yx76pnLI4nZvBTlUu
nXFtmKEkcIsvnUm62cZeqv4h6i4qxfu4jUp6uQMJ6fze0l73oC2mU8B8xFOvmv1RFcrM4E5N4iOG
NvaJjswu8FhxelXXMfhO0y8lXbHTbPVLir6bZt2YjmqzxoGnqVuZtBAl2nryiKnWLdtnKCN23CXx
yc43lncJGLxBteu9bcWqsjsU5VKvgS9sWuOitYgs5ftk3nr0C0p2gIJe0TLaCsOb+phj2OGD95Rn
k23qYp8oH+F0kIerzkHQhnceGYVjAP9z6fyqjrFTJsRs3Jjij6PRi9bZq2Ota8U3hiZg2EP/T+oe
jOWVcR9GLE7fCrAIlGS+tjNZ1mFeZIniYzhkdtnnt0K5ES+EAPZoRliQ8B1OJwkspFha3Ex73TAM
0ncJXt9oWTisK4wdu+2xfU/ZyPc4fuhshd6VujF2PePIX1TxSXZuJqNY22BEmXGiI01ITkZ1t8xD
UMEcOgflNg1Q8a+HCUnkCrieHZwC5ItERjjaMTLsuSdThbtccqzFLVS/A7T8vj+byQuwQ8I3mrfo
8shyGQpqLU7P7koQdpH9JvA1y5+Y6y/dB364aFEs2IE1V7yHp6+6Cg3KssSy5HxJ1Wv0v6boadp4
U6Wdk57oDuYuFUgA27jiLM21n4K7xsaDNaCmqXO0PH20CNlu5f6XMZAPTalHGg7azjw5jAE59XSg
MeuHQPmKg0fePU3zXowsYBZVtsAM5I3bptupyafOdj47+sHF4J9ByjYDBbXd691N5l6Jvjkca2Ou
+ngSZiFrKTB6zbHQ9wxYaibFGAiRmSJI+EpRUNrexWGBVnuXSKF+gruhXlXvR+YLyO88EWV60Vu+
0L+CWRkiRr56DZEumNt2oyMs93lqT/aw9b0vvd4UCvOx/HP0vxvZNXrG38W+Hw4RcTHdOoqO8Ixp
4O1+RUYd5moO+PhXvE3tqW73vrpTq3d6bBmiZxQ9JfiblFG69t21j0h2S1STrDWcbZKzIV6H6oNn
NSm+62qNLG+wyRxN33IkSARL4CQh1ZjhySPEbKOAtVPOJc7JlLO4gw0JzhZS+8yE85xCD2MUOqcs
LGx/Ftk2s6pf8YKJ4UHRMCvcR8Y2U1yOtlZ/FGQAoF800r+KNX5IxiQd4AwlCmgdfrJC2RCG7Etr
2WTahSKV08TuN3X3gQ+imZhxbTxlx/DQwVUd+e8qM24q4Le6xyrMr2nQ522UzuioyVRd2y2Bo9qv
LgIVqGl6tH0x/FrZFip7TlTLOtvZxWCwUGyC6CbaNH7YrnrRpfrw3G3GsKIw6lCMWhV5GR7qq12W
/Go4kjrGvyHGQiO89eM77V1O+ROdovRMUFvmLctSmB5Sn632zo6vevLbKqz35Y9B/y6M7zL/KxH0
ZzOlJ1VwE/Q/ZjzMMLiK/rCVfkTmYUof1lVXXX3CBaupQiSG+cEFwypj9E9NRriJl5QsqWTt2Zu0
WXs1KDNXIdDHAl7lDhPZ8Jcmvto2w+73wDkkj4rcBaiKMow7JHZU8tlf4lxblL7FN7cof/jev+Rw
cADVCMYsJONTwVQkZJm448c1zSVQA0IoTd44Crs3XpqgfPIOJNpRwpiVP0bmeslKNVZjRjjqLfR3
FkxoapRqU/EXJVm6i7uONbbecx1Tf1TgxhHhko0OmYxvp8SRwIaGfdQbGzzoGyopQaHLX0TWLWJA
xDkxWihX1gb5kqjTmgLYh7TWRlwUHIyJX7BGqbkQeGVGpPCh9b7Si3GhjxF6EOezS6enY6qPQq4Y
MrGsVKcv2+sE6/BscwmoKJzbNDuM/EoOzSNm6hZa+r7TsI32NtigaFNrGq9sjpjj26sMKohxbcQw
4pwhXad2uTUHaoMi33mo6FObLbENTE9C9I0UYABVmSfVybS8065o011rWMKNtQjkzEC/Y54iS0c5
R74VvxT6vQhSQBOq6iqJV1pab4de2/VSjIfubbK95TQWS4khpWNFIAxRUQYQQoL3waNFsTADoi3A
0eoaRuOmHSEUVUF8taHMi+4CgWw1WcFB8fxzbbfnZoDA4Yy03LsmvfpApbuvxpkOHcVREwASiOVF
S2naFsOmDD9lFAPpSF0L36lV3SxM9imR7GWGNsVAOEyom9kdPc56hWZd7q4YBArrOPrDKmW01wRA
RJBajSx1NBhAUfMl52ch3w1xwcSkxmWx+layRJTUW1yNcMDGZxxlOHemXYuGQxkwTTY7Z7qHiT+f
MqKRchJ5yPOK9XEmFw2q5HFdx68OVxgjm5hMCax+K77KZZ5gVPGENS7/9oEh044W2FfiP4NhCJmg
UK1U5HW+G/MvSnNCaml0RyDqGInnuoqwC3C91I1Lh/wyk8gvg9bQoBgrEDpaKq5lZBU1eTNdCZTf
WpDNzHnEF80sVqVu9AbQE145scMlgKjpu6ssYf9rE86d2uwvmNy69CJVk5uHJJW1/k5Txo1dt1f8
iVM+7JBn7uRk5IVSjlnWnGmAXZ2UOpw1uEYhRQzk1MNPyKOLTLZfaUvPZOyvUvM72OGqt4w7eF3D
Hi+qn2y7wl/p5Gg1GHubRNuVenWTyuhXSoi7MoW8t+53zt0aiq+yJ6bX7F9RnV0LhWeHuhSbf2+3
p14aDr2iHDJzOgQxEmNOySYgZo9NmGMKm7A2ftfwnVqSjYQGX14gfMhIQUrK5KuuCg4R1hYDkQwU
NPbVgQw20KIjmeuciwJNrDRYksNatrLwvSlZHe0BnX0xIVgoUvpJ0ivm/nkfxrcxkP8STQP8FXeH
2vkblP7a2fo51w1ItN3c1KdVT/J3ZvRzRx6OOMxQRcjQxjQdIR7lRccPnXYGOwVU0DkSUCOM5x7P
dG9K4GetDxQPOHnSL83bAZdhu2UICYwOGbN2iG5S4JVITzUsr4TawITWdqlfXlsH81mqq+/5GHdb
9Qh1n9u0zN/9fqqwUX8P0vgz9ASjIFBcl2DndlyZDlN5h/Fh0rZvVSnKDUQ6SU44Wxnb4c7zprsV
pmQ3jOGZAESETZL+lpPqGzQ44npO0KwkYFdj36pgyyGSxoVDc9WrVUT1MpsKVjW6UW2K6F0jpMpB
WA94gLyWcGWrwUqfvI1mV+tqhNwLbQXJZ1NEW5WWtk1QfaE/SW3W7Xa6mQKDdKMeWp++MqFTOPK+
I23K03DfwSApWI+gruITcu06XOd9NJ8KnPZNdZZHjONRAPjEn+EsWVtavzN9WPmyNPcC8yMEypV4
6Szsec/IvpX72q3MlshMHMJ1RxcW7UIatjHMN2B1LgoB7jz8i8nCkqwryFBvpd6uxhbrUytvlOg5
dDzcSqVcpnb4kIOanA9a7Sg4yoryXSLSzba256EsBCJcDosyaddCCsBYvuVDY+5I9hoA+SH+Mn2W
6zr7jqg6+UW16cLpeyIh4T+Ozqw7TlyNor+ItRAghtfUaLs8D7H9wortRICYESD49b3ph9t39ZC4
UlVI33DOPjzjD0kQXtmRu3JDsIXc0EG7r6cJuxLeeNQwolpvB4fPW66XIHNvpPJuxgi6Rw5dnwIh
YrsfFJ8ztKsSxlKFTCVbqLFDSD/zZWyLu67Ir2eQk1YguQWNgHUwbZdby7Axk+bsL+PRUdCaZHMq
IARUJrmjq8GfdaWc7m772wlQ6tQWpAjPrDjyOzmm94adfG/XQxk7DPns1VAMaITM9coKMGbq2YHC
JzL+CFSJKFIR7gyo/VKJB68HrHOfNddldkz9O+KT+WsWXMF/mMYHr6GNZs5i7sgC7cEe5fl3a9Hn
gTtfkp/B/91vbWT1p3FOUfreuq+RfMRbI7IXmwuGwAAt0kvP/LvvvnLGUUpPDNkZbIUfpg/3JcOD
5SHjHMtgTXbC2UWQOpJMwFllgQkpCxuwK3BQJA/4Z8fkeuZgV/nn6D9s8HqZMkNxrwNcXlP9tk02
VfKU0C/4oDXs8DCZ7QUFTEY7kleHHvxZ9Edx2Bpm52zYabCzkZxDWCZ+/mhwj1EVmQV9+y3pWXjy
qYMuGcETCnB20IEg1sfB+eSHkL2QvcX1S8vF0+K3jYjZNbuESzIYEsTkl2p5jLrD6J5X2lkqX0PC
dtC/aXHm4xjKaye9F+pPH/zzfOTlL1HwpwueQ5/eFXqvi3LXf/byH77vlYJ4/VmBtVTRb5hu+I7W
Ac3Y5ZhvJLnbBihhl+V7EP2jZVrGbD48IhvHBOOyItb6zqLykhn0cQYFNQYGJyKNZWzJ/eMBT5xf
4QiXED+KgcJhImjrWLNnUnXX8r0ImSD94w/CCChxGMdee68T6EiPayy+dcqXhtlxPGEIyfHFzSCb
h80f/T4QNupRIHFZd9usjamwXL98QJgtEzUiewJifJz4M9KI0dgXVQqJU9rvvorMcizrfdaEh5Ig
np71XOiUZFQnh/TB+izkdHLOlxEzHppw3lx0pSQu8BSxz7GmPsm0PBZmc872x5D5dTzRLyxXSD9I
RGNBTDaHxsHrp++glkl9AAlbAylW12CTLRP2tPDRIpmdCgnQwPaePM3x36ziUnTZhkHeCRglS2VZ
Or3y9hfHHHHbSHxWcxblo+O9pkXFjuJPVfx1vXcx0lA8pPaKbN3kWHBUxOFdEX+2EjiQ+g6Wh7i6
x3fCCpFCfm2hEudfG9rNw9I23trxoWYHs7C++r/fppOLqw+V/5rFWw3sb6VbmuAglN1brXB9v1NG
VfGPcn+HHjyRV81RLZ7HiS2MwdMfVrRISM3ntzC6RHwMWTrchM5PaYgTfsv040rbTFDG6r/ydMTx
TeY85uuLgk3NAKX0/miWDmp9Vw32VzjVbPU5aXZFKHdcqMzM2Tw774RBIUZ/zircTQ6UkHfLUjZG
2MfjmPwZG/e4aoGH66VHJ9OXfy3pLJPg0M3/yUqy+GP1vTgYOXdOQFAVM9K2fEEHb1C8yPCzKHlp
qwKiSZ4VQ9nxr44g3CPtYJ2J3QUx/T435Z4d3rEJk6fFlKftqzRm3WFjkBlxUNQa2+htiNuzVGgY
LYQvMZEHCwlVoz5FGOsdVi87MFXCLJNh48H+59WHpPWuEofUQfS8NuRKFeN+kel1xrQpnYMbq9tD
yD61dQCakYMaJowkg/lYcAXPEHGDwpIEwj8bNhv+tejc21nNj5ZtXCl5WDA/VyR42kxf0TOTXkSW
0xSzsn5WBeflGtzlQXsWyDecFNU8JUYksmPsVkdeNZnj9bHpqZXn7lQX4WGNS4Qv4qPNYZ10luBw
yHfxaZnlnerxajUZG5BNAMFKRr0qqBaxRqjH2HdG/UF5sG9VcTDds8w0qYyk2mVobvJjtrLlw66c
ShR2CHxLGmjXdaAN6qPHH6GwPOF+etPV93lcX7BAgxzpnGO4Jm/80hm6J6GieE7D3eqiCvDggngQ
sToN+5qYK0ghMoAKBwihAsi0euiBLQcw8siShVEzs2rDgtOWB7hFuwEumNxGz6bbN5Q41GaZuVgS
YIp6vjP5eqhQedQF5DvF9n8S+9ksh3lOrx0mQGhzBXCpnp9n5+icg/CU5XiKlwioJyt2370fmaWt
aXVIdj35JUEaHJx4OSwJ+ep02SGQShqcg2zn8zJje0GRYZL8OIGOdJG65pGHeGnFhXMbhijX2X03
oN6UiU8dkyBGFkv8WojiuuriM33J6Db7aCT6zYnehyHZuwwmqdP5H0EVfE2Ks12H6ywm/3O3OpeQ
hi6krNIsHxdmIAngH5daUhGc/ndmEhSgOJk3i/I/R/92W6ZO2u5nfLE6Yj+EUTHJscNNXx1MmvYe
Mm3MDs4Pd822otYjwmL2u0S0Zfo96ggo/sxZ7i84RaPxPhh/h2yJmvRqCJ+0/A6cz4meX7tUM+Kx
188F3l3M+TdS6KP/mKlb1Wi2hOvEaxruWum85EV/xXymOWiSqOshv91aw7Zd9wl+HUtISvPkA5SZ
jmVxP4FUKPMPz7704isqb/3pr6zPNv/tOsfCf4lJ8KxP2n3o++8qvtrG7kszX7l0cr5zKeY9CPNU
vKUQg7tHOepDRbKK6L41O7PcILiL/4zispmOFLh0FKBu/FXPKMKfEjYaEpVhGmySE7UzY3NIIkLX
PzJf7mZGeZrd3Cy/3c2biYHpGFTjde7gm8spKN8S93VwxI7/A3gPK0KeggTNErYE+djVeBCrm1CQ
vYA6jjYwhD5JSRIKHILuQHgRSeE9EcZswbYfU1WYJ6KF9WRCg7FNvM95jv7cn8hZf/aTh6WAsU9x
aYB940BkA4EUyw2rn5HduPCHK8MR6mjJaj4/lmwjJ7xGzt0g0PjN5lr1pLAUsA2UYoALdx9WZAMZ
o/fMvse/F1jWYeFrzX04JCP79+Ek6vVkE/8wWxdtqj227fDs+J8px3TE4BVMeZ7MOz8pUH8Np6Tz
j1OY7v00PwoT7CcdH6e2Q5P96S+0JXBxkuRuyF9TL/u1Jg9lEyHVj6B82mOP98CNUw5VH99D+W1G
DG+al88qzw7UgaDVg5kwH2Kpy/tGBw+Mht2l5A3fSg3sHmTszQnBKaiIO2SkbHLBTcKqJ5uExrpG
51Jly6lKGdqrjxq5U4GsQgW/PbTCqKw60s/WrjkvJgGPIg9Ww2dCbZGv5DsulsB2xPeYXduObDMS
NcjprTxEWzWGdTZXDWv4hONxcplMG1Qo/ywV6Ezq0XaeFHCrLbtf/G/bmr2fFm7hN8OGqI5Zs8j1
MCzpzrYDsX8YKXlxBrPFSMZkydY5R9Hi3XgljzLltbPLPP4BVx2t6Ennb22B+g0jB+WdcW6mCZzQ
T8uGrPEw3lT/PEPpLT7WcSQ8Se1Rmm0D1fY49dGvgA58tUTXOfm5jdYDdxa5QBcDtzskabRV46Wf
45t4wGLhjaec4IylAh0atILlBnuY8jLpjCSoceISWO9Bzn0gBamYOsvFu25EfetFw33OC6cj7gt6
vUgOD2UQ/Fmq7rYFCraK+0DAhol4NH55Hb6I7aKXpXNcR66ZgVFJb+/KeTy1I7lKpbhTSfbcTeJt
cx75OSJHr8hv4pKHwm2xhRBR791tT4AovPO0uD/kd9+mjQJnFp97d+FBMzC+QjBr+V0ooN413fW8
hg9rcJsm2deqm+eUwVTlDL+Z1zF5biDxG5AS6fgDsjEzw3PZBCgoAM7xUx2xfG+DwdGMdzqBr1Rs
vID+ThFfXb4mI5CtBN1y+VolxSHCFqUL+zY2A5gTqpX5vQTaMjjBVbmwI0cRhawKc6Fejo0a7r2s
RaReDjc8QJdJhOhMAs40JMlSfAiEGJvNwOk/3IjdlZwh3a43otVXDFJRYCFaT/qHPKTXlNxgS9/f
9jSieUGWXVi+T0GPOEP5P0PcHaVSvwMl31IxP6Xs4hL3hQCAp5I3aXFAbSXM037lJy/kXIlpHgl4
/Z7RNJiAKVkZ3sgFH1ihT27Pq276Oym27wFlZy1emgQxjFheE4c4F+vRNrV5+Ttai1McUBmHwb9Z
NVdu2R3FnB/7OX2yTfTGj33WgbrzUUSpDrHgjHbTKWHVVRT7YTjfJwk2vZFSno3XY58PnDqofhWG
w76FvIiUO/O/s4HksJ7coMi5tGV8jNtHGP77mDwIzcNWsOccuuESQcWiU9+2Zu2TQj2+sEXzxw4v
8ZO/2oe1wCqGnc/pUZFveNOMMHkERAzjixLYCSvKiRtOePltM63vSOGoz5dbvvloE99d7M4l403W
loeFFPlR0syt0bNGQOF6BThXfYuP+hgDVAzr50pVJ5zljlreDSKFIguOaFxZ9JIrn/YvK2P8URF9
6XmXRSe30jCJG5kSNzfpSmD4DMMUumIIVjS0CH98jsXO/1pp5gTmrHR2//VueRCzPBeTf7No/7VU
7lGO8qpt2XqS0QroH+XBscrVizDmDh3EP9UEez8zVwZufDQfJ75uExHqMNpLk111KEUytFkF6WLa
K4+rNF+ZiY9z9ITEbz915V1PbZM3lyWpWRCx8GAqC7P8KsLKtUjFOLR6aCayCbr0dbG1s6cguZ/D
i0gEkfE54B9B08b0yg1HSmaypNFF+7a6i4vh0TZnYmThSNrUuatqIKE+gpSvOLZnn+d3rXAaAt/I
2RrHRONqLvt6ReKyiks3Y4sbXYS88gYf9m85Rv/sv4hgUy9mHhXcshkV0C+Y8O2C+L6fw6dls28a
+Xebrnk6vfHYL3RZ99Ct0cVN3bvGXbBiLidjAXGFJGM308MmHujoqmZnhQldP8Q1dL0aJFUQO0c/
HM6iHR7UDJQBc7ZISnOkGfk1AAwQKgVSGEFl9I8GNIFYphtwwmO07qcg/t30WEFT9jeNHnbMJFC+
rYf4rq6RXcfUqwpzAr4VHaCLMu1zglItr1AboC303+XUHy2ZB9xWrPuKcKfj8XpiBw3DXiwabE1C
6DkuDp2wER/Tp7GjiyjGed9Vy8WyEiLx/U9nyIkbbuK6OstkuPh2uip96MzMLCdZXPoMaeZImHt8
21k8eheRoU+q2V/NkoCc9so4UH25dJwc1U/IHN94O/LUK3x9DZcgmQct6wIzmrv0rUSwWCzfY1sd
2yXZgZLzrTlXa3PUaKeWPCDqKoYt4IOZ8HZTHx5ddzq24NcbyQdfsetKh5MbIH5p7L6CwF/ZE83k
1UDqrmHGHxLzPdCR48O8dARTuXRlHYaFRn9EoBMHDEBgTOPPLobi/u4UDZ0U2giBIlllez7iY16G
TP+qfboZJ1H8dYMBt/BhyWZI90TPJ/j1DJTaBcz4VnW3DDZJjpppRCVTBbkRF3DV5cxJ/E2yhgi7
+2N6VFnIt3KaWp901jrHsdHCdlwZg7GZzzHYCpqjivzqNcNBPRXH35EPV8flwjYJzJsO6yDyVUSS
1AxEpnxP/aVm0R1nn0vxNazv0zYiqsAYhhh94Pnxx/xTO+O+ocjl6sKl17BvbI6xj60zvHFZQ+V9
zHyGgbsrUWe/eHl2dsSjF5LU1+cGmjYFYuYLUnZGj9znagsbJKKhGVd8CAkdmAhgfbVOO13VA46+
JEcGJEcg1iGsfdu8R32c7QOfej37Xa3hl1+YjxIkzF64+T5aMfwar+PnF+rT9wpKr1rc5z0ZP1Gs
UZTG8E9mh1cL+MjTiDmGwHsMOyBnVcywpgE01/FHaLSkDIwQZNeuhkRTtXeiMw8DJEjV5Yh2xzo6
GnNxUq4wL7DxLqpQeToEqk7rtlUp+ZJlAbyUNY/bY038iF8K75yDO0m6llNNIPqONTrMIqgL9sWU
nVaK7Bxy+ZCGSjEJ4TdVmrhFpFU2nCNG23o/ROlwaTAXelFAcidWZicKvro5AtVqCXJMyxcRkVnh
6PEbaN9+KsOjFt4h9jArM2DaxTQIdY5sIPwJpw0OkucXnqSNghwCtG3Ts5fB46L+xdpMJn2cIIbN
P01U3+vWedGBBLSj6PmbSzabSyG7czm3VNEhQoJhXS4x/q2snK54Y8WxqKh5AvsQm+i5qFMIHV46
gaIrnpMse4xEddAVXv019GnVjcu6BHEAnn9AkwgBZwc5g4gJi7MbepTggTyEH6Ly6ErhafYEjo3O
xLeVBodlQNm7BG7MHmNrT2aoAre/1HXByjQCUKAsd4iLqFcW8XU/slbN2mfPyn9++EgiB3BGRxL9
ox5WF+54Ef6eiLH1Quj+vPLi2XgVPCb7x1ZEJrBJbk51ABnNz/iSqO7FL1psKNKegpKHyx/mGyea
/FNS3+SmqG6qMT3FEWPkKqLHUqU7n22lLl0LeiXPU2Tj+5h7c2cVnM/CBYpflwSCrWV5FEsG6CP3
Ab+n08H0+BRjJtU7fwnGU89T1G2JR7L/UmOkDypbNw16ddZyo9dAf7Teuu6XFY9muKmcyOUSYz4f
Te3YQ9zan7mrvo1HJEcoBlp0pvgeY3q3eO1J/b4q15hArtL/m4Kl7EKW1WPKztYfqmu3QyQWMT/s
4u5W6I6l+ggNN9cAunRkoIXhpIhZCOz8N0roH2UaHCx6Rd4g/tQzEu253Rc1s7deye+hbedDDxLS
lbxNI3ytGVKJWMlcrIinGKrSg3uj0Y4m7N/D4gN38ssajR5G9Yr+iSA0d2XNvYj0QyIEaFb13Vco
WrVPUl2BeDupqvd2KsKzn6eXumGRFgLP6hbAi30UnlNWLPuppqHzg+DZhTDHru8kyBZtI8D6jNHW
c2vcvyg31vKlWxEOLQr8os1Xn3p4vYtnZjrDNOOuFdRCRApV+R9Zwmid05fJg5mbsd4UDSLLSaiD
zQj1cHjuAxN+Fd50U/QkEdSrJEoR44TX/ZvT9N8imAdY6oK8RTzXadpSlAO1ymElR3cDrdY+cpHj
J+5nyrTHWiQ9heftg2VTU3sYl3M/ue58cOfCiT4SuHkTRJoheNYxzYQv07+cNRUXFoOK4UniNRHT
8iP8zgFtQrwg1CwvAhXBBVam7spGpKQmSV7ngSejtp9FiM24WMmFFUF027QvmvFUWEwCyTcfRxAx
/nNODVXxrzgKd36jAPG7RAs7PSFrwqnTi8Km5kOUizcW29pUrHzK+X1KuoMEZpVWDg0b2ulReVQ2
jcF7O7VoKoaOauEp0c1NFAC6HojhLnQOymZCPZs2EVqk+WjrgIXmUgCeWP2LjaFbeG12L4OP3AcH
kKYgR9NN1x0TGwEhoQBFLQLejQ4CRhTZJ+O3Fz/w3H23EmbKdmuIoNh4rIBjmv6y7H6zpr2v4gYo
cOpceSC1kzG4aXjHOTmZOQ1l+jzx5YH5CZXV8XFwyKHbr9HeplTwocP+rM5vPSdYiVR57P5/J7qg
OHi9f61H5kZDT1jaaBB5SOehQ1ZXUnYxP8WzMFbYuyy9TRTLET3oU8eMoUQ8g4VtJOhF4j2cO7zv
WyWkjXxLBsSdyXQlVIvvFPl7r5h6id48lQKzz+BRrFT9CpMJXA+iKxE0H0Gm2KJZhalO57RRPdQv
QoeW1Vz5+eDva4eTvcNVJ5eURGxGL06N9GaOP4sBkaJ1a1b1MujQgNxOK4EgXpwwlncgziFBVhMu
RBda9/Y+EkK/D1GBDWH/NKD3gbPEZilImvc67dmC+Qzosoc+cv+yHHiO+56AxeRItC/i/WSu0IPi
ogtDTvdIoBxMI3XO2eQ0AzlkuiLaIe/Ha55LzIoZhrRhI+pYDwoGXMClqFE3T0m8RwHwWrrmIowE
W0QkCGf1dYD4l2btveYxZTumd1lO1kc7uP3BdYkZNvmPnEgtWLyOng8cL9u3btczL+4ceeaJY1Nm
+aqnFgz5xN6/LBRrBwxNXuMcGh3x7wOBhg/dW7cQZ5T038hqmawOcBw1pNys0W+Tx5TWCfEYSvqn
SKVIepkNTTw+zGiegrIu9xPmVwrwZjfPGIuSYlRsI8QzGNEmyt2d7JOSgGLmijXZtCgWUVIXDOo7
ryXeUiQAJNbpgMdwSSt3b8YfWacUgcH0LjmlugGOzcieR/bBc43If/JrQOXLFB4W08BCiB+VjbaA
8RXawMS2ukSykQ3ue+FTGQVi1gihUeaNKGqpu9eDV5t3jHM6KKA+hOrRb4eAgwz5ks6im3Bk+5uy
GhtX3e/4kmLKnu4Kl5G2JyW+bU+C2SqviWHAbMhCa3KGW+vJn3Rl/zDJv84yuOxbLdP/kjFZEMpz
W15VMwR5M3y3DgKVNdkY+3Qqo/uO+HVlDyiT8uSE8W8KBqhxOd/EoCIs18lfhV4ShnvImZY2ucv7
x9LttgwQwFDZiG9onuxLC3sg0Gy6cZETO+QV6+5pNbrE85liIwyQ0co8e5Wxr86hz8wyn5LwVAwl
S60JD0TSBVcpV+rFgRpXVsWHX8uHpXeJu+5+soEr09Eev4f5yptW8k1boY7kr20tlktfP6gm5dNw
mdOMFrZaFEOUomWdVIO5ylNEZGKTcHMWImudMw8EhWkbRawvXAGxdBwHxGbGKwM2PdzMXvA6pBUg
ngBvb1679VYr8r1hA1+MQ4t/0eJJX5rPqNhCGCv2DB4eCoi7jNNd9eR77W/2LktIOecUcHimXjJQ
TB/L2E9xDYgXL2Xe2Wl7l00xsTKpHxymWd/q3jC2ivN7T1u8WNRdKmfvUPYD8IxxJAiG+XTrfpJF
ke+a0Gt5Li2uqrn/wbyIOnbFauSm/kFHmblOy/CxNeZPM2kmbaj3TgOyhmkM6cps+BBFSIjnpsEW
RRuSlLE4pSMVnMu0reVQDxoyfE2httmGQ/iqibdrFPCdTfI3OWY/kW+Wo9tfVo1FaKRQ/hWyYKbD
ATRlJE8kw4BqpJnsza2ztvfWiXC3+jreewWBbCl0kYEOsUgrZkQzpiZ/YMKgEzS4y3XoGxJ7RMK8
JXbvtUsB7yt4qzUNdF+ijsQcmOY1qz01nknD2WvfgeQi6HtHj1jludi1yLR3wvpf1h9Zk2I0SFba
TKfwD+0wXYNr/+NlCUbrnhWUrhPmw1woWIcCn/bTbFK4nuyBQLUu8MDwJQ3Qd+dZ/CseYiyB7Vrt
PedQR8v7lH05XfVRO92HKRgWpAlOliYf3uNMYW4zfPxqCF6FfClq6N7QXokLjDiPZnMQ2vu3Urry
GHMjFE6/y0g7NRaGoTZ+gpSmOpV5c66GAdIhLgOsn42DB85NxHEhSxrL468hg76R3rZzD7cVNuf2
7+eGMhGZIaEdl3kLxjMBk3KNMG8PWjpNoPkOrXNVbEqLbNMmZyluHbnV1ytT5XYzuI/D8Enk+neE
hsld4xsxlft5lD16NYoRxiv7cSLCMm6okJdZPFvFgpwUd2YH34GMBXAtXl2VfIWVJZZwIZQyy5EA
MZCEi0G0bb6VvMwRWTKROxCJ+yH2P1FSfrVr9xy647FgvrQr50fHnzZ15AAasPldWxAGGXutQa3I
BsqtD7QYpH1BXreBmZKb0wi4AXXJMIObrAqcJOF8TBQsjyV3iA0fWcBGoJZG70KS2wyisito/bKJ
FtrLWBcPhYG2JpCaBFde0UY4UerqUDu8vVGBr1nHwVk43CLz7FnSZ9U5HmME166PTyqOj2uLMw7R
17ut6q+sYd609ixJkEz+jpsBy1lwcmxB2GecsPJg5pjX6fn//87k6kDM81NTuS++8l7YYHxjUL8Z
JZW159MWVvX/XdI5y2reZnaR05bv7sGodIt/agzvh+65YFAAoIYv2bJO752z/q19VDEuFsVUv9qZ
3ifozWvj4+iuKcuGlV2QfvS6gHTA8rMh2THumn2ywgSomRCMlURTksiTgShb8bv/Cref7DvQoVxu
k4VtCOEYK8OijbSi9b4VDv2tN59ih5gB38eCVyRoDlyX04pfxbzqa8iC7wo1a55n71mVQK59ljM+
ziAsw30ikd01Oe7JFpkhFxfLX5adHAX9GKt9lw2fIfayOsM/3PnIMrNw+p5b53VIiuzU/B7TwpK9
dsEL8CfMVlrMAUhLx9ogaxhBqWyGqZjov6R4eJtqxsvpfZihv9GznjUCSCROOqD8240j1k4AGjfB
NKkDgFewQFFAQLzbkNx7wU74dzLZYx6410aPmLspYBoJrcAbhwAnMqIhbRN1qEKuluxgQlIvI8wI
bZqcu4TGpZ3j6iAlF3e0faWMfMG3e++l87CvJj6zJDav/oSAbI2+XUd6bLcgjnNWyeXTKLykErve
Thl+JLdPCQqquvM1zeUyiuqmm817lbxWKrjWdb0r0aktYcFtZ0vGgJjCG3agZd0sh7WjEy9t+2/s
o3ehzn3qP/CKbrTCoGhDhG0Qiplf58dmsZQeIyOaWYu/PmmkqWG/tybNdZ4s2xQSHJozRWc/Qhyl
Z6jpK8Xg6Cu7j1KKZH+i2M5Uyj7K7ju4pkEUvvdzAE3VD5o9N5Jlve+xx+TqYq/HmTtMy87nJTEf
VupAFP2LdBlisut8VdB8iEJZ2HNsSj5ZvpuY4Uhvm5n9dJ/sqinnG28WZ9/Rs6+tSJEvzD+ew1nX
K5ohuy7nsAX52Ed828aWzj8IWXGO2Y0sqT1sHne/lFu2/Om3Ckwc28x5cxPqwDpraWWEfzZy3igd
qDpS4mlYzRQ7Jss4l0Xzb+0Rc1SVoJmXw0uokRMhGDg31r9NONRxTPLOdCnvXOiXWP2qw0p8CwjR
GUJnGzM4L8H4VExEuy6PTy0MTNvinCrl0UJz8DP3oQ4QirepAy/JElY5GjgpLSzZ1mX3YuRysD1p
sdSCIq8PUdamCAs/y+F1lZT9Wvs45jygBz6WVdygPGuSHWpdAdUfoGjUfYNggWe6DZprYQl5Ngrt
kTNEV7TWe1XxdSwDZiFzAa8oU0yMZsO2iFEcnogN+aZiBIz1Mr/FXhRdtzT7UcF8mhF5saJ0DbHS
D2Nd3A6T82Q4x07adn/8jnWbiPh9ZTg2N5Z1/lD4fF5uQ8UqlmcVNc1VYqObbmw2gfV93bjRdc4C
cycbcbNknFVtpvoz9eHZ6cmEVjVDXjd1aBVIgSoVdFq5BNFxHTi+/NJ+JC7a1jDqsl9JE8cM8LGh
Ifw9yILHI/egHTcj7I6ZbyYrL/ce3kGxtzWGsz4hwqKZf9aWUs+k3cPoYGrSrDWbmKzHhriZWqPH
y0czXAejfIyXqXmuEaOxxB9ZYd3R60DWd8EhpxkuD3PixF8Obk2o2Np+MNuizPJjZjaU6MuKzdMt
8TNy4RNd2P9CccMn2j4zhorpZ+MPmYo7ufCrMilolPto1yBS2GGfOTOSxNF6nDJCM6zbjchKGBat
rUXHJUm11DToNsvOngwB9An3Y8h8B2XBeL2m/d960y4UV1FBp1mXoH6jfAN1zlRJ/q+08ahmlhQq
QTsdUp5KX1/pkL+PPVjiMDn6A3p+zi+yRDsd/BYoNUeHx8zN5cK+dvzHPGdFwwX2kaO2RhSdVBdD
tm48i2PVNmdT+T9rsxILWHHCJ85B6ejJrUhxCeyGaszc79kASmpm/3YWyH1F/TdV7byzFj6yj+nQ
A/QoRc7iZ0EMm9ERd6IpybptT62MkcbqgaVnnd+UYEDAKOOoaaPoRcqmO+nA7uGUqPNAhYxgJPmn
edIOq/rwi74+q0lvL5k2mVbrsVU+q9E5KE6N8ckHJ+ABaZfj7YesIqfWd6qzHyJ264wtdy0Atpix
Mcm+lMpL/I2xqp4E1Jy4/OZbBSJsnTj763W3qAD4vMQEp+j2xDyjuB8qHvqBw6UfUPDzZBMFNOH3
sDTMjrQobWlWYFijcUsr0B2aacqvuKeG8euFQIBMD9i+22Oqzac70hvlU/a2ZlN/zonlksxOhogh
bZ62txU+uqxDJqtWZAXLssy7uSMxRzsvpWV6Ew+df+buYR8o6oMiOryvivU2DwSuebVew3s54KYg
F7VOvov4zXYQqEMX7Uar9IPKp5dqiaFYNR7rF9S8dcS5tNabPLOs/rSiv51yNjKi4mvTeQU4lPox
K9G0e8lmpc/8VxMWJ+svb2MdfleCfinVKDIDy84eFtNIWM1c8MVkB1KtYOsky9wMyQDqp39uCim9
8klgiZB0JIndrHZjvi9Y1J1U8sGRaXaC1gsrDcOpsda7JO4/pOX+9iVH/SDC98y44qaL0ON5A4r5
3PvDXXW0AQBPGcAQ0FmLlgrJXOlkH52i8tLT0Y+HZt8k+1kinwxpY5ueQptw3JibLJmJv8mgbyng
ik7PviCLgbdvdwuOmGPAGp8k1Ju8HJfzShe247++kjUizIrzBLaH/IcMsZwAscw1SnBr0C8vr12Y
jqeCZ/VXPHZXWqbMAhO6X9ySD3UUvooyNAe5anaOWXDIFNyY0SF8NUK4btRaHBL4HDZLwT+GAds9
NT7pEhUqFgzbLFAxox/rM4IdkubYS0wbi0pfbCZJWiq5aIIx+9t6g2Re6VzPKiWGvsAgQ6xh1qfc
1gvDD22J3vSorKHV08r1I2PH5MmraEtTU/Lu/8fYmTVFrmTZ+q8cy+erask1uNRWpx4IxUwAQZJA
8iIDktQ8uuQafn1/Ol3d16oerl2zeqg8EUAMkrvvvdf6VoLSR3tzu2+n2yiQIzu6CQLf8QliK/3t
0K5TvK6I9vNC42yu8FT4edkeInOr6/kyB3j66so5emIYj4BO7rX53C8VKei6Qohfs4FgxqIFIOsd
qCC34Y7qCOpUhFOBPPicANi2RfubAWO2tWPj4I4CBnBAb5V6yDlQO+DMplmcpu5VKsgLDSYA/PXo
Kef7xGm9EypKfVzm7itD9QHLtDDCeaS2S6wfdGA7FJY9KwJnYd27ZBmaYTSnJF54ybYZe/Tr5BDb
hox4TvGw1L3epSi7JeCmPuDzRDxGpMVYbe3EeimTptoydTSkFxDkpx4nItYUhBlSMUjGlqhQl6L/
Sjn1nCyprwYpHWFXBK95FH3Eqstu7Z6siFgm0TE1GggoCOUKh0A0/HSo+GpW+ETQ+/SseLcUNa0h
TYGuik+0C+BJhQDf4EztwfODX/noHTNuR9YldT+SVTOYBThPAx09Iw4ZDsG5dPgbwnfPiQ/VxJ1T
mwmjBHpkmODfls7YJmX+5M8CWP0MkrpOPjuNrK/KNdgx7vbCdAMg4tPR686JM8YP04I7e+E0ixCv
YJ8iJyjOmTfHOGHKurp3RrMMp4TGZYQf4NRNPf5BdjBBJwsr3ww0AfXaCCNhLzVQ775xDtLXZeii
4Coc+A9CRECHKprU9CY8CaXVazpMpQxEcUTlPz2LQ4QziDH0pJp2dlm/dp/pEuxjGw+LwqWrdbMt
58clSNOtj7A8FHyafg5TIU7Ji4urNFwa5EtsyO/c9+8Eh+Wcqqev2XHIbzLwBy3MlwPLaG4Tg0Oq
AREiZwCUi+Wu6mTYf3aFa+9cTz05WXW74O9cBkbr2JmYD5Is5nxY2ES3vsqhchvT47xcfEW9WLcL
8LsCMdOE3toCwFjHlv09oKp3EkId3My9zQcKzNQZL70BEddeJdmzi4yasrIn45mz4oCkjRamFJuV
G2KIX+Xa2caoB2an+MhwgyN2AEfHxr8qj1GKJmgzg54uTJUhv1Ke7R2oNJIAd1eg2uXEKn/IJCNV
+qN0xNzqqoR9aReb4+eIEmOtYQoUmFjkKOXrVixhAkvVsaYHvFc/HVfWrIEJ3nK3gXzXoRkcYbsH
fDC10scysmbu6YdiQPK+GBho+siBmxohU++Bma4yMTPrImCB067NvR4BaXJC4wrOOappqFs+roGx
A/eOgjuICetxkLwPEZ9baeUVTvkOZmhmgV6EJJi7LA8o5gijSWu1yzqWj3FRdCb8kuUiYv6Jz25n
d+in2paOZ59wEIVNi/CTMrqZRvIDUYlJq4v3c9P/yFsITdg9dVh2/L9RiR8dc5NEqWqrZXVnAIwL
u2zbIlELkVWniC3YjtKgVLdmsiN/OL7V0KVZuToUjQOUtI7WjpHum5jVJ/DK8ZAl/b2jJctU5aGc
9PynKC4Rsfe0RoYWbMvcTbe5kMvBMxnu4kQ2br798R//+Pt/fE7/GX/VD3XBoLFS//g7//7ETNil
MbLDf/3nP57qkv/99TP/+5x/e8ol/exqVf/u/5/P2n/Vd+/ll/r3J62v5n9/M3/9n68ufO/f/+Uf
W3aSfr4OX+CrvtRQ9H+9Ct7H+sz/3wf/+PrrtzzNzdef3z7X6mL9bXFaV9/++dDx15/fRPDX5/Tf
H9P66//52Pr6//z2kvbG46CK9+rXv//Q17vq//xmi79JacpAShE4AUoD/9sf49f6iLD/ZkkgRDgF
pZS2Y/MIO16f/PnN9XjIkrZpOpbLINT0vv2h6uGvh6y/URvYaCMdaVuO49rf/ue9/8t3+H+/0z+q
AZVbWvXqz2+Sft23P5r//rLXdydNBxkERWcQBBYPWo7J45/vj2kV83zr/7TBMiYpfyesQWOU07Yu
vidNKS/RMEN6C4BPjQ6NOHMpNrFRXWUhPpd0pM8qOUplbn7uRWPtJ82dNVidOBcLhUKaAFEBiVS6
U78DYqf96bvR+fLsjlQbvvG9j/qHYsYP4XPesH0mWjadzJIRbLSk51mxBnoKqA7Mv4/B7iAjVx9i
sE7TQuRGbfQEj6Ku9hSUUBNNolp6geDJLkMMlWidBJVi0LCIOVS1RmayZa4zBbcSW2PEis1g74VO
QrIrILhGlnyufQxXY0mjs29RkXUzw4TcxMAeQ8LCptfHa/S6/tVeF5Zigitw8QrwqTWDdNsfo30f
uvBMLEkkUTm04ez1v1o3+zF3Cqb7x+ihxkeHblsosWxXqG0Cus4y3egGJdO2r4OTPXImVnoiVGG0
2TDYLJayCAMxnWxn2WW6fO49L935yr6tAWD2prOPE9brKUfmFozLSZlWs3Wy+RTXoOY0dG/Qslng
f6VRayCXpG2W0PfSIdZXD0geoSdN/bJ+I0UR/XboujPHBFyK/vbUxajlYzm+wam1hSB4Wj9X1vL7
1TR6B5okjg8GBUxXt0M9/rYmFzjg0N3XCA47nzZaIx7GhIACry2JIDe6Ww7Hktp93yYNc2DUtqpt
pvNzqXu1rSzkhrMsYJ0ZT8vU4W5iFkD/TA4U2PMI45ED10sE93KqozOA1Sh0aPRsfEWM0AqlSj0w
xTzxpjLsp6nDJGSr26Skxh/c9wS79cHp2lM6I9cbOn0O/JGRwdSwP+I7sye+i8Az021DVwUM3BhE
7im2GZsWpX+JIkSUS3JnGyn05ft6gedgdGkaTmkn0BvG/l6l2WcT+XyhNAujdPkw/Pi+nM05HEZX
3vZ1+dG43trLfagwL8N2lKTDtUhXKlfHIX7ibSQdeTsl/HVh9XtuuVMr0b8OJdhQNOQoYiEVKRv9
JowITikDOcOVuU1S7rsicX/akf8KV1btU5qxNwu0cN9q3vGH4g3IPgfShNDwTx3tQgTQPzofb01W
pSTt0ZKnsYFQjK5uGggUFChzt/HoBiRtQPLvM6Bs84D43V3jKIJluCqYEUYhOU36DJya+RkteL9h
nA8g3od8mGAUd7jrC4gIW7KGMPkl7oKTKP1sXTgH7kDfUOfYLYzZ+5wxdZyDYBFn722m4XGrB+Sz
FVVAZGlx165wOrGQq1PPsMTBo96b9anOGnNvC2velIkdlqYkegn0BI4cLD0kxjgaD3pNfrPdkwa3
WNWVEbPCeUXoclYUxKKMKB/Ixrg6I5KFhWUgMeps1wL5Mr153BtVgibL879DaeVEdL/ywlN2ekyQ
NBHdals2v3MVR/fVbN1OWebdCQgRJR1/N5BUP2o4G8YMoxaf9bzM45NX+T/mvi2BWbgf6bK4Jx9P
vu0YLti8EUdmhfpxIXiLJZ90JZCwHDpHQDb24DNVHY8dcxSUxcGEyIBSqS9nBnROx+wdWYwZKBEy
8oIgZ1yboMEsr63yPujaXUK86F6U897PAKtUOS8okJO56Zffbmstx8ZCs0rKe4hCbdi146WrI7QW
dQv+s0fLaOAQC5NGANUf8hdORFNYpe2zOxvvuORI6l6qM4Yg7ILjcBvpjDgBNDooHIZDVsLj9opu
R0sC113W71Ore0J6rkyPRLm6vK2Hq4syfMcXYq9ZIVn0NTKz2ugC9XHj9sh4ArQSfhLtLJ4R9rLB
35ZIUkz9s5rdJvRWQXRA7xTegf3qr57uLluiPW52Lz7HWflk2hY2gO5E9U01xLyfMzNJhQvVTCyw
bk3Ly5h1LIAE+fop99sYH+sJkI7jg/hNELLQPF+bXR3F8DgQklPU8050b2nWYtOJ7Xnv+MML9I4X
YMJqO7hmw0WD17fzMVeT3SqsADOiiotdP3cvJly1xAnaXZvFjD8rWF81K2xj2TD7vfQc9Yqu4gqy
dg1CjkXzOBcflU+BnchivPOF9TimBibAHWwZdgm/BA1WAowmdMwmIZNx937MWl6Dgf80boHqyKE+
mI5z3w6RB/vJ+5UWW21PmKX4qqUB4auMgndatWLjABcFGlZRFjCA9x3R3Jcpx4C0zZ9bxTQlDsjM
bG37oGqw2MEMQNf90GLIidtkdrvo+YxcJN8As28y+2rpCnbRhGuZilMFuMSQRbBBsAA5y0yDFhPG
NirzixAV8fRu/TDIpj8g0wlV5gNiMWjvRzONduVOH6QAZUX/kQcwAdKJqW5eld9BTzMAlQ7onAUq
q4caufNpKC9KLaEt8OloGNP1m8EFcB4tjdWpKO/bCAFkK8y1myI2EDyupMeUD0Og9jIoYD27tP0Q
7HyODKg2luF/eb4bEb47nOymEXtdDUSdZxL9ZPIz6uBdiGa6sr/BJ4Atuq0GzNCBORjMWHIgEb7J
xDpRYeSZtPpadVrw8aVkYd8qfNlmS2yszCF1W+MXomxAKrMkHaK1H8f1DblmhIEjxrLL8fuejq51
qaTbYuFPXlFQMHb1wDS0I2CdNoXVmvxeIklVVLxpYd3qlD1ZVozLGhd0ZKPrS4mtbvKRsToWnVyR
QN1ROdyvzsaOQzXz6RslWPxB6nNU0fzFRU/GYoK6Oha/WO9+dpHpIKmsqVki5FHCI9Cl98IoAlhY
Fc91VzvHtm2bs4znk9WMw91IFbO3a1raZs9cWTkI2YdYvVojazSZjTikNGxxo3psfF+Hk720x8SM
91ZaOEDVcDgHS4kuL85sADxCgE0eebqir9JUAl55XaJ4GjA75DSveGWUS+ndqJmz5QyHN65h3kcC
Omtf52RqE78xAFSZmYhwnWOjyTGzeMNDvuS4+/DTWpqDXbk+PDji95RDCgnm1Q+odvinJ2K6yHB2
hDvBPMLDENngYhYDSaZlBGKXzR7nhoVgsNb0wrY4FYznGOPPT1p38y6WM75clIbpMLPfi98lekne
YEvsn3mtpoC52xqy7HurYFLn7wP4F1zh9LTjbMA45TEFkBMtH6ryG6nG5aBLxhwLTR/WI/uI36YY
0vKew5lHy2ZNjMmAM1o5Hoti1yydug1ik27xknKDZBfTpvELAi15GD13I9spD8HzqXNd43Aq8+S0
oAbaT50j6fuRAtMmf9EhCr3zwTjTxWaD1P2nilEvFPQFU5MebuYUuBFbxbhIYnox+kTyVDpHNTMC
e5lpzTVPM/s8neiD0BXe34rDIAY9zEykj3jrDkNC4+/WGB/GvLqNO+8+AGwHjuFORc3HODjFtuhC
b3gfc/yG3OJHw066m4mQmSgoJV/Xq59htCKtirRwvmKczqiIaZikLKxID9FPJGwJ2KlY9Hqyr41V
ZjFM70s04T5JDcgcckXt8wacaNwW7fJWWKk+T0/O3EZhk7UJan736jXWtvGTdu8vWJ37dL6OklEV
mnhFawkguvsYzwh8VOI6p2YYPKjU40dXN7QYBVN3u4cGhIxxm3kMLcxq6rYpQ6BallYY9SStt7p/
7dRqUqx6sRszCTrYTTm9QBilZDxMqjkkk380UkdvxDwEzB684AIyTccRIwxcIVncPlQIlx8shVXE
IxQn1ByNS8Mn+a0WUOJjBBpJzDk09Tl41b64pOC2DVWgdZv8re2TIFTnOFgWlGy3ZRAfDcAnN2UC
Oa7DRhF6AjfyQq9jSKr7wV2guOt09SlKcr3p7DCJIAhAqHg/ccV1Lj5O7Nob056xsNtNvFk0trII
sOXiT7fpRICz7SKF6nQPFTGjKVUtu9nG7xz5kqtDtm8dKI2bqOiiTeoHd2KdqHaigbXNpVZJudxq
f4b5ZZWf2BlPU+nBeB5X0vDeRgy08tbKUCEfpalphXrOaWw5xveUhBbsE8CIUDnhNiFOQ01AHLiA
TI/Q9byUW5s00TjT7X6Iux+lC48l9jGW+BPNs5a6AC2yJIJig/OYpjoRs0LcV04e7yM1c/rzrbMs
9bZd2vFxWQjTdvs1eYPpTIaS4KYI+pfO91F/e8n70KFqcLgcy6o1mIvTMp1yRge93z+VtTkdg+rB
6xR0EekxBrO4LwQDhfLJpejAvuRy9sS4OU3JtfHgayeq85FI6buURiCua+AHfJwLlpus4L6vSJuY
4hfR1Uw8fI/MRJsaOEb8XNJJJl6vuDcxInF8Cn2xDPve53BrAxgHnlseLHLpyW1QN0OZ/gga4qN5
ZZtRyF+GSyCcW2s4Gogg7QIPlO5xZCzfE405EV/tjUV8RIVTW+S3rm+ycC5PDsEUfjajG0n6Rx9O
Lw6T1fZsn2bPJhuyYYwQVXcBgAq0G2Bm3PZFxQh7uAX3HlkKarAK8C91tO3COGtyNOwcs/Phe+rT
etXmaIbYZVGslVm8G33qr7Q853/NNHUVbYwi2PrshVlhnwqf+aQ2JWbvmPSNgm564s+vkc/EWih0
AQgIuOX97YyvyiNxgEn4cwnw0ZOIIgySIE8cGI/1UFdwPJC1Gfj3mzpIwzKr3/uMbK6imhDr2Edn
ApXuZwQq6ZItxZp+NAskPbumwd3pEuJq/siy8zpqrDSonqxRv0gqDN5dGhxMLU+1X35yC1FwNYqC
AY/1eqAnz5tn1+usPuq5VFNzGBAW5TQcUIOSZcH2V8jVODUg8jNYzyjOK3yjUEuOSFTKWxjzZHxC
MTgYOqAwTKH+TQAt3BRtMmxXjoYL01JVPzkmBXnir9OjSF1ogTFRBzMcpUbPPeu8mkPaHcta/bJ8
hLllturwx+YwVl2yU30lDk6uv7Ow7F3tuPsU13weLe5VNX2+V0wbNoFRbpEH1U/sBfruS5T6Lo/H
+YF5aV5kxsX1AX0iBbm1cEUZ2ZOOgHalWMlvMlu5N7bmbQIf2PeZc296lINJ4a9AE01IduFczaDa
F52tkTGXv6SDC9lK01NNGiEmQ1I/URxWS1SFfdlea+zmpyToYVvpamuW+dUeS5CPhAuLnk9gZGfJ
Eivdjsif6QiziKHbTqvigIQ+rEbcxjKy0UOa9s8mD8qDwckNOccqwxXBV4OTEFUMqpFpypC0ddqC
SP8rzQP/bjEgRuU5flkHtQc74GKnbxG8An4mxmhZXXImV5NALm/X2VNJhUe8GsXTnFwsK7uLXCji
lTTCJA+Abov9sCCpmvKBgxDn6AEAJy0bjBOsKWYmUX6L7JJFU1iUwHVN3Gg7Z5yZ25z7zGJxnAsG
7wYyjArutm53TBQZ/9cwSOtzR02/DBoeP/atxcEtzwN56ZibonOx0C2Eb6p3OQOQ6vN2F1u9d0+a
yUoUyzVD3i6TCF66Q4c7MbFs5irzPaVh6JqwxGZETgFYZlJe8KNohlECTRAsltrVVzuKnB2aUDDY
/tFJECN1NuuRg4yDLqWkv36szaYLU2azNRruDsIr2V0gkxFOqccMElZv91ycQOU00SmzcVzKOTo6
63Cn02RD4HgxWkuFwq8PtU0hnjrPUdmcfBqPB5mrF9UH5Q0n15a8HLy1oK/Iy4L442W0wLKiJJsx
Jp9NmMzRKKNR6Ml1s7GqnGaKf6WABYfurNKrsYdcVccPPjP7O1OAlQB0cT8a6Mmbfjt7lndZIqz/
ghP02XMhsYoGN/8q08/rXTxe7LQENjGQMQT+1Jo5SPLrwCQvaEhKXtN5mAIu5VLv+yEgESWSAHQY
ZmFJ7D6GXC1E2bApFdCTZVRCrkLlqzK8YunYOqHlOXe6z9EGd860HVUETg217uoS1qeSAW2Wkbkm
0lJuliKq0drCnFNMZlk6UD5O5vgu2+hBVxlTM5q7tITLnnDSlEM5ZxMJsj9pK31bkFM6BQRKPjcN
AU/Km+5HhiIEWdnExRKOFmIwokyZ/ehUyGfa2/qCu++1BKKOPMu4OhRXG8spHyy2RV6nv3HpTSOU
5cMf8P4ENv2SfKC8ncEc5tBDQqfkitB5fPFNIoiX+lzNwTMdZTSNmuZb0WB8TMsELLN1qT1iS52s
Y74NsRTxXnoorZIiRd2VjpTbFFMzH5N3b/EqFyxKO4mjBhdoSmldje+syMEa/HlINRJmoYpqu7BL
MBBluxLKp/xwRrTAuGuzWAS7LrOjsGonNtdMoTdMaBHG2I6raZE7Bj8anSlfKU4Hzs1cTncwqM6J
pscxcXfsJ99C4E50OC8n5BL7zg9HYeDEVBjjTBSAg1hyNiYXI4y9R6C+vBkkrZodtHwvN2AMAGOK
mQu6mHF3S+Y8/iWHCgItb9py3+Xwzcyl9egntcOW1vFZykbduU75hOrQNJkWmtI41xqESFqmeWiQ
aVyV4PoZ3YRW6oFzDIKbvKkJoYvLeLvk77OGFJWnjQjTdiZQlB0YdRZIw8VfzgsDXt6QupgmB2xB
p3efcWzZzhLT+dR1G20HzSVyeheS18lGAAeHzQpnmz6kF00nVy8JWiXYUwlVG6pnHxISHF4DGY8P
y2ALE+84Fmp4iGqHiq53SS2Fsc1JAlOG02y83oVgSD4nyts9qbvujV8QFeDaNMtUyvRjcaOrmMxr
e+0clBIGvcKsmkjPNAFALCOWz5iozMawfgVqfPKpiYtxpTRh98GicnEd8SakV4bAkGSkg3O3Fq0a
4/ihrWGby0KfGBB+GFP7mGFegfttcCgN8It0jgH3DEhdv1KTPXo+OyUI2MiglU0l3T1vIq+A5Iew
S8lwjHBzYLZ5EpUZYOF7iAXU0NoWx8oxWIqBU3KbAUdM+wUIv3Mw0yVHblvhbcqg5gvz+IDBSx8o
syAGpY8FPmBd9FT+tr6zKHo3TSNfkUf+BigLPQ9vXEgznU2M7oAzp+poxzlGY6MQLEQZ8Xa6p3WW
wqK2ECSGi7NQPcJhO3WVl6L38f0tVTQB0RnTdHSZk0Q4PVLfdqV96caBpEGInCJ370QXpaEjibDu
HMS2VHrmrskRwgvx0k35tdPDTWQ3jIiL+s23R45jq32FfW/ZdSSyoVVLDzYpTm2dAduKXTpIY8v6
vOBAIVKXo9wKSADH4XoRHVVOFzMutY4hDaoWe2sFjIUahXpDlV9EH521c0pRyyKfivAKJJzchO0Q
h5zjSPFJLqEJRQEITg4cmNynI+IpB0v7klhwk3i7Kmz7mVCVHAveYH/mPvnW/B2nsvO9F5wgq+IL
I5SB7n4AM9hBztmO2VtsFZpQjebkcaBhT0RHhjztwJkH5msP88gjImX08KVNBVd6kY6EESc5TWGo
1ZigQOFlNDcNC6980+bJrqnYCBlqQcrsUT2nzTEeg5abAvaVlVvPQf9rMMuAgjfqQmzpRgrHzneR
/mH8IPKaWh7zXzphEKGjRqgT9vycTsgqbMRkxcyGzMhp+ZURZVh/SP9Nzdj54TLcefFL21dIKn26
cBU2I0KjeO2Bke+JWZV5+t5FsR/aNrZMN6WInQQSC9NcXqqYiUFqWyirul+qismILglFqV28/9xp
P+qA+9sscEhp2EwYfRreOrd0jfQ7VLa960pxG2gz32PN0XF/juV0sCrvXSr92bjV2+T2YOuIs/EW
O9t99aO4H+a5u2TBCsCogIlMRuLRFdPNoeuan+Rzjdcgf22qrAYQhP8KceR0EGm1n2NDnmSdbrNV
gW164mOxE1yBVmyTnlPsOda/WZPZ7dJRUnhMv/yeQ3PpQeItMqyDCBmwOzSNvWM6wtI9JuVlApsx
zOKFK44dC9cp6rDsZ/a+ihVRsl5jYX3SuuNzcN7mISNEFVxvhuwxYc+zUCKGOrJO3hLLI+5rEqzr
4pblZFNTFHwf2mRXyfR7Rc7ALf6B+DR0SbtBuXFHA53ZSxz/EEV+ns0VKe8nv9vEA9cJ76OeULaU
I2A+lDfmXrb9V92pRzt37iq3/pHp3sPdAzndawO43JZ/sklsKKoWFHgT/6Y//sTR2N7VFaMZ32Fl
w6t5UINvswc0F94jXE5Ge4OwCZSXdKnRjAmTeHmVBt259xh80fGNc6f6jBk31nlzi3O2PbkFrT9f
rpC4e92QsF3k3tY2FA5mxDOjrjlEONHG6QOaErQWBnP80aOOA3TtVVuqfo56Zr2qLx3aEUbkbvXS
Un+6H0VB2DRm5flc5Ixxq5JlLUA01E98HKPAMFEQTRCoEjhWhvjYj7dj6RdPFT3Wp0l5j70IDiDz
AYwkY4p32HXOfChhN3Xud4POxRlO1r6oZvAIykTo60BIUWxjU+quKNt3/AjyGgmYzQ76l5vOK4o7
WZiXQj5V0okvqsy7E6K++9zwzSPAwoseOGxnxCuRoY63PNJ45XDd+rggl+qNZgscxXLvEHuDkXs7
OPntmD57fIKr/tGr+l2REC6flB/JCFdkio/JRJuQodF0kQopE6ENMnstiueSLnErHpPBvmVmENb2
o0NT2GMOZ2D/b1Fzc+JCpT9CCubIQoBJNksGlc95/KFs7iMOvOtO2DCJtZjSl5iNgABVP0fvDUMY
WrCcWEp/b8X594kvVaOMWjp6y2ykhyURJ8MyfpT2uDFhnLZGJnaDydyui2iPWjO69JxxObYGLNLu
ndTEEGbtg0mjizsNXx56Lfbon5Xv/Q4qvQIP9ut/s5itj7QVVX1VVQqCr8fs3pJDqcig7NsNnRzy
rhamGF8gX2A+EDKC12zUv4IZeVaCI5BZA6PfGxTQN5lvXtVE2KiC3YUJprYfvMrdN6TSmU78Oc+/
Wxt3ffxbVW8FDa0MACe6o32tXzN9u/JYMJzBdAC9HLB9g3S/EcZbVUc4eUmMncmAcmJaZc8W7Wnk
FGDuTqgjRp2jShM3BkiTxEdFUkFOoX2TQ7cj1wNKpslCGkGCwNDpkhssmU34BBN+ijXLd6sS/8j1
+jDNMekT6T7wiZeHRKGwnNcGrUg6kjGgK75SipzuBTvstq9eQd3e9AxfWqs6mkptZIPbrGJi0/4e
2gn7xkEIgnkTrvEsnDMsc5Z3YqS0Ay73zDguo5plfMKcJ066nR5EuJJKPYRndQwTo52eEpG/WCAO
aKiVmN7R2xOVUKHDwNb1MJtXG7N9aR/Iq+v3DQYAek9hTdSVDsYrvkuc2D87JhkJcrjGvp9Jqy7j
6Gw7854DCCsaIEDXQnR8h96cfSt0rR9e768TnVMumn13nasrffsHu7nLSfwKmFc27TnQT5iUUHbw
qdaHyv650tnG6tVvryVOw0FC7zbavdlCgvYeR5B/JqcRyeszSBVxwWYs6cX2/IeckQZFBO4otO1O
FK4y83qgodsiR63qo5V/9py9uKd3jvvujuj5NANhaX4foEIJuoT9SVvEWFuvmHzRI9H4H7EMiru8
wltrFbceUYsOGcdp9oPRxzYdxxv8FkwwzZul/72OClYMX+wS2KX0Dw7ATCL5OuyN6tyDF+Tneg1V
zEAURJexfkRL/zlQkPBDT+NAbr1BSgKRM2hOEvHTInUkZ5Lhb0FmUMSNSIRzFEqrUSdJ+mtjUzyW
0aV0Yue7Yk98qiLjyWzz7q6pfD9cVM7LmsSl4RoZbCs4qr6AGKwqRKRtQNQOSLYrDTDyjBDjAbYq
bjNvTO8w3abHNtP7RX+UUSjct4iIpBLUB02CBaa2ExznqqKtgiCh2ZsmgZFWcRYdJ4l2BLlBx5uX
O7XJHhrLLScmJgqu5W6V5bwBbGK+ZeavNa2mTRpzxnZj4NgG4GPwq/7VIOGiiVGT2l49bZsIQEgB
9dXggsEB+htO3v1IA30HDB/5f1KHTetnp5bVZEBSk9TxWf0oJgJCi+U4de/YGG4smAal3X4O2mK5
4Vq56YyYjUn8qDrrnJaKZNFM+GExRjuP5ZZNhg0Czh2mxXmXgdM3GkayQFDFuBCLkjn0ZtvXItL7
COtQllfH0jOOoxiwa4GxTHyINwgesfnbCfkIFsSc6kfx4i/uI4kFePktfRsg9g2GHj5rBnrSo3oz
GFbgQ/LZ1DFRsJLIPU4SpL0rvYsnKWlfmeYdR9veTPSFPNvcJxocwSRfJhmjN4CRheLpYpTnjmPv
CLCTEvajIdfDJ0NF5haX0nTW+DmGZD4NgRt6zfihML9MmTrPfvmguulLnxjEPjdd/uyRE0EnDw8X
MoQ1T5aTQZl86ICj7pC6e4YxlJpQC+NOTttk+DERQeJipUeHQReZYHFrKm8cbd0yeYdlaa/zoZXQ
R3q5mjjhIUcdBCkCmLASEfK1AklBC9O8oFsM5TwdG4NQVlFcOZcTEQBgvflwekQbM5i1hvttAmUX
DCMnuGShH1X97EGSp4xEPN+6U3F2rQmcKVt0xjjmKRKD6pjYPXk/RJbAuHK40Z2Z0NjM/kVwRp3W
72LxPsy1Hh0lzaSetAHs/bp2Fa5i83VykIBIFN1lXN9EvnHrsgfbQXSWCXdEGw23Q6qtC/IJ5t79
2MIedghW97+3rXVpk6EHL48eoy4eUjgKeyxaKpWKldLgq8R436Zo8btOnYsk8TYtFLGc/id2SRfv
9s5UlWBZy1/xd24qT9yXRQEjvaH7kzyJwPBOuuC8KLBObZKFIV0RwDr3KcQMjT5c1opiAHE6FiBj
U9A52AUd1mmCw4exelTDsRRHepAb19zHPm4vG11bAP2jQZuzPGUmeDHpqUfHsJ9tRNOndkx74uwJ
rbNT0nJabNcGwm6UwG5GmqsDCivn4iC+PWVVLcgbQXjn5PcEwJI0NR8xYjH5dzYjvm+zRBLG327H
F5dACt8hTC7Nrvb8YQtoKY6xm4Bx2ywVoyw4+ZckVeEDmSbv2Hav6jVNH83uAowLrefGszH7LZsB
FnwUbJjpkCvteM5O9C/ojJXG4zC1aN5gbiIziofLrH/CANnF/8XRee1GjmRB9IsI0JvXciyvsnIv
hFwnvUl6fv0cDrAOi9meVYnFvHkj4gQDWOoQ/KcanjnH77QPdyCxBu/D+xwZDaUJYzTWh5uh0tUO
M3G2tdWps2zdwe9Z/XKJDBg9Z1yjfWyzGFVCjFsSKx4CPSkbe84ZBtkPGSQWxgPoJKbSPREAbzER
ysCm8gWr4hXW0DKAoilH5lalEeV+QAanMkqcczrp7HzYi5qaiVw80mnuzywUtnOpu6fF5UfDkLk2
KpVnxY7OeVV/lMFoQ+e1zrBh9L10FGjrlTWss8FbZeCg+zQ+u45xGaV18+r0IYLJl6N+cnAA5cWE
8N1EdFZWtt/GnwWdh2w/P3Qm7crzbbP2TdVdmjxbLr9flUCWPT1KQFxhnfphetFbZ4sB6zRfPoNz
UnwX9XGwlhrVSJgG2KVx9rynIbN+F+xHKi+pvdj0Q3Mr0Mk4zGFN3c0GfDiFBbQzKYx6BPm3QfSQ
szEu/6fSDpKIaa3ZyiqxdejyXF61cVUQZeyUaT1RE9+YE5b3fG1X9BrJk4e+12jmE2M7DIDsRBpx
WJY9o1fxM0T1mg3nxnNBcB6Uzn2JcgwcMbv59rtESGDKIGNRgOdC7JyjY/17wyOXiputXPJu8FWr
2ajDiPTFmmMKOVebbdkh5D09CPIRZvmeDbke2WiC0od5wsH5Ok1kfxpf9txUsH8Wra+Xd95U1CkC
iMS7plJYzRzai9Y3FeFD3GBRTrPVFG5HhgoZkqqG7ao2ZE3xenXULPMJUI/LEmXoifUoK3tiDSGJ
s1frnocE8XMp8Rlw93I2QyKxWq6JUlW4AHFQ9REKByO6dJ6iOlYIS/PwhW85r40tZMBdTFqasXUZ
0jJTdumLsE9s+tEf6qOryi3u53U42b5AroQ505nOvXMqAK7Z2kauDVi9ZSGEsk7xm+ojGtEFsYdW
9l8WAbMAjdHkKGaTCsgbxt0e5WydJskJpchGpWY4zSzsOan5lyrDvqauniI8hpKjKcgyEA2hdZSr
Gzw7ShG5WvK3LMtb6lEL2Zdn6thxBtPjmPNmnLR70lIEb4uugimAozInPhaF8iUOWdJGPxFnZ2lU
q7rC6+Cd4uki8FwuTOvU2CMITGI2NvV+yZxenJcRBv1KAFhZS8PnCl1vk3TdSubNtu6bUyXfRgvV
p8NXG1bzopOShClZ9wH1RDGNmb0VjdQ+toe4xUheUgCjGlKjFRH/LgcnrXyMDPTspBZhCqjv3DRW
jue9ON66TjEh6BR9oJd1yDl449LAeXoIaVAB9EU4V3MnX5mO6chwi0viMay6OEmquflaWwECWcyB
lVaIVZlf2Hxv+XK5mnZMJNNF3v8DIRWwj6TX1YnVY1HPZQ6SOSCHD9aMYl3XQMdVV/6ZevhTJtNN
8XjSJg2punRQPLYACP+FZX2MEXI3oRLSyUkcR5HvU6W8dEHyPmnFDrvCcgBHTEzNokuollu6bK5h
px7LEImdR190NpoPtbg13hvypE8SZTqCk8ILeaSvYdL2SlsSeFWx2sJiwAGpZ+z1PHJnMCaaQN24
XnIXEm+kl7153adHci9EC8Zrkngs//ojb+sNYVa7cjnXCZALRJxEviexs66QJ/XwlbwXVAz9hAdt
tpI5yqVFd9jqoV6uUxWfKcgFfNjNKWPTHNTykIn6kbrsFVRZyFVT/Rhtm+1ryhvCMQTUV8PiZUEd
x9N3Z5q88SLgQa4VX5PJ/Q2bV2sCBjXYym1KMlpuvkr1WBW4JjWUq/EXUz9PPKFrG5acdCpfM/RX
vWYJ7ZafRHHXiVltTSQIW8YocT+DYzzTLPGtKUVx6ONN4f31EfDNvGgYMLWzIxzWsRtoF0h1gg8d
uyxC34nlOpXHqbfVkoQY0+BrPQBnTXyD403igMA6lHcowKSHuFWmQ+rrtBuMETFKHGAguUbQHccp
GGmj8MaLMkP8GJ/EQdF4UptkPwmNq73KK2zot7Tv+E4dPKWnUErEn2xS8QVORjkZmGpaxc78glcE
sqb+4H37LgbSrW5Awy4MsEvZcCuzcGE1jblkJGJTEh76ojnk+USdXy/pbLCAJJbliSvGTs+KGwxZ
HA31sKjrjMJE9UMxTK7N2k/acOAHbYh9Xb6r8/6E1mXD0g5uCNo9Mab1cI7yfieEfh9I3Ybq6BtV
uZlrSGo6PsIhOmB7XlSgkBw8NvilPvKxeuurlLaMViVrOa5AOTxaYNAGaG7d0H5k0/hOYzz5J5NP
m280Ya8RG+Fa2vsaZQckM+aWwi7wXjrVt9536QFL7K3xgLWWjDd0cbtq9Dl5LmSl2HowMx/t6de1
o2DlKvKFTM+LlgQU31vGhV+rb8fqKpq644QBdJOgYKgjXZZjTMp1MtCU+qFQX1DOD5pFhVDszVSE
jy6cIDpY5YGVyUOEKctR56XJNIIoNn3X3SHHY1yY8/qVKu4AZY5oNsPyrlewdAyNd516oje9eYuS
b/wAq9iBZqyI5Hcx6Q3EUbyfBa1IQ0gKlzo708SpVRsH4fJ2hT9DEBj1ze6MK/URR93y/Dj6pXJj
XSAVSPV1xCbdQVN2dH79XBghRuqmvW7N8l6o8jaV/XlAYja5ODdecLMrjVIJRjzuR6LdNERezWjY
gh5YVhr4BPj3BsPYUE57RX5jkuqoYbLplCF6LXWAIXRy4er5crMQhwWmwbFZGhMfoPVmsAHKWAgb
VOhwt1iU3cloj3EJbsMWKy+c0UDRoVDCfW3yheR/ssdDUTNaBs9OqGdP9H7N8ZHoR9dBxFsm8HSq
yNrViLqlMcx0hYsxGsfG5HmVarOJElZ6bJRIubdZ6bsEqUsnehE6K0GoX01Xr2VPEbnhYikwbyFO
8nBQd1H4jHHELXkbNGA0mERKFUcCgacg/1c11nliGzTOY6Rt3nL2VWttKnbRCNDf3IlGc/wxt7am
9j0FJFPGnl2c5db7GMjPGG6EMO1Nbljw2cJHl9azrRSJMu/CR4rpHDhRdFXAtq3iq+omHzFzQRcW
dx2CDRTXo2YDui7bKb1OIzGIIbiNyC1Cnejn8B4iARjksFYYscyGproW94DMKn6faGGO8nVE8l3H
CPuBcpDtj0osNejeMRxtPJQDLQTbGVC/PvTLFjKiYgPfiWq/laSacP9OU/PlZKDvcDbu+Vaz5InK
LXfpgx13VKBWzapyxSFno+cIfT+aVnAIhpEem7J596jsi7AZ1pnls1No/Ia/pJPMHY0B6Lgd6O1y
920TzA9jjp18YG6DDbUrVWgdMsj2yvCc5pVp/eMRcPG4CdlufAxSrH9lcsgy61aRNCVgfQtfwy46
eMFbOQC2VUi4CMJWg5bPV1941yh4PwTCMZ1Uzk5Sb7/Ie2/d0iVX6vxnpmvSVZNFRjngkfIOpodh
EgTwGl7oiTGzwliNGQ3dz9nkraJQ4eY+eUaS4GJqTAclnq01GO91q0CccsjsE4VgIWnpu0bT/DwC
EDBf64JuEvTNVHcnnHdhCX7I7renVNgM0ukwWt6+jjseYCBs7eR8E3z/ycp4BS4DhyYnXqPb5VrD
foJ/lslxZh10CCnwSNPw5BUISq5lsrzl5e46Rz4T9I3gPhQaLGEKrkwcPEkSvms6DsXJTuFeIFwu
0snXhjLhtpxQQp3aZ2Y6PGWg4Ru5zDW5zWgFYBnCYwhEyoDcZuiwhh1NDGunpG+WaMraMLjtIf6u
2qnZW4093NyyoiBzeCYu9giiv0wIc+sZbvighvSrAjxbB1TmBRgrHXtY6RSacKu1vnl/PDtI1Vb5
OdjumgS6b2ZA1kFcRWEPTM5ZFMQDl/RFfGODV/GjgZCg86Z1uAjHJYdMjRLthr8SJyBq20deFC+W
1a7cgIr4OORrMjKMey85UrPelyzKmFNKUz8atncLFAGKxh/EPdxnWbL3Uu9UmwScGCcDvbmOFtsz
gxh0Fj9LWz+PyaN2KCRqWPZTB6/Rodh0wbLrS6rM1YOGDDxWkBv7J+nz0h52wrUuvSU2Xh6/usoI
4oyiElOpj5SdvLSD9pIwa9QGaOuxrci+g2AW35Z5Cgsy0s1fTAafPjF/0P+SbD/i4LZdVHUT6aR/
KtgEJLJTT0WNbXJjxUjAzd6GxBlBtjQn1lP5BJHaSyDcqBJvrvGIDflM9OwjyLyjjjajFvopMbFx
txUyRVglazduz9UIbC4IXkV6s3tn55DN58DchXXwW8RYHRxtZbToY0Zy5/aPISd+9EpNLU1EuYrS
kZJAc/GzSuJ1Uk9aDeyIoFB3DRV3X8XD38J9ITCKD2y03xTWQ70swNNhbUgoSVQc2bMtK15q1aD4
gUYgq3ioZrkf62g7VNadYhffi3FqhsYM5ScXXwh72zQOe4v/KSsWBtuUAJ2pGYfYhaeba9+uYeB6
TjEThU2xaSgBIX0Oftk8am58EJlGdCp7FfDZSN8mZ/T9N3amR7u2vjKKD/HAr5tGpT4lW4OR+VK4
cfPC2QJ0Rku1a8wqVCRnbHw4U9dYwzdcdU8ikBydOMoM5ycE5Y5+ntzVIPBTfdiRLqLTZQF+58sh
Z47VBs8F62Cn3rc2K94eqYKvhpa/smXkwU8fUSUY+4NwbXCdENzMBjq2tJrWpP4DfvB3In190njL
VeEPi5tdbaQnxv9/MuAOEIUU9cEjoVkqeNRace2gjyll/a8DW2NYxo0msiWmDL/UlcfAaNHGiq+W
EYdOcdCpP8q0D0MQGKrcaBdr+V7EJtO56LaB7tJ2LapvHMFfGDU2lkTcs4gDKNHcWtUZNzYnuiz3
4Aw/67Sn2CWp7kPCYZYhDSZ9/ifa5D0o0z/TLf65A6iCgNhiXTtEMHiV1+Ic98gg9S0MAcE2CFwR
scNMsL0n7qGTSZpX55m2bQEio3y+ZZayj9Ie/yy/J9a9WW5xCdAt+F3KViFPAKtcgwkbYXCo+da4
nnZuRP9vDOxvAymp7mYjdaHegYXsZcPiJQmOpqO/A8qsWYuPH1FC3QkCYB/JfU48jsAwHzw+duoX
JoOObY4bQt7LnhMmZvEWWsBF37Ji2JPxI6PL5TeduMIm6gHqLW43zSE5pgPSnw28eC8ln7Fh4D7B
1iKEw/eKpTRyQkGEcXykTHxhsQs6zh7xqzuow8Ve8nboo6+JFWitMKLjyRMLNUvVVeE2oIml8evY
rNUtaN4r++5p0D97A96fMRdWAIKukxW+/yN7gVfWgkvZMS/qgugYbRsu60Gl2PRq/VUZ+N68bSYU
YL0A+ViaFKVydSjniN3Yr9JxjXx0S5zsiX/jntAfmY/EzMCzpIK+Q7Q2aTZcpR1aIYrqBvzjqinj
W7JzZQlvta5ozIl3kfNDunJfmsGtNENqfmZJqeC0FsodB8x2KoiQhSFw69GqsMlDew30jyrkmWLD
sLVGA34NIXMtswAVba2i/CG1cia3hlslLb+4V90Lj164BlhTYVv1UnrBj5RiG5fBdWp/a+wFq54G
cAZrNldexTeTZJeXe8866k4jNaJDV9CZbAOoaaLgFy/xUmunDycJ4HfqG6tE+sE1fiWbLMl6B+R8
THhZ0jBOhJqO0ej+OawtyGlinLUDj+ZtakF7v/IGv7JolKPu/rW26TMCZ6W7z1L9aENjVsL4cvIo
w4fb1p7+rtsWXnWkWyXJ1401XMPeeiEgv088bDBjvpQtQpvJxkI04Vpzx2fQrrNOR0Ym9EIn6XOA
joqzNoThPSMAu4r4zhQgTA3uQ2fyIafuvFcIF2nGV9GO/n+b/jbjT+5B1nKrC1UYOw6rLz12NmGS
MoQWZxcWH0aJXZVhgizFltFNagpmtfZJwuxWOuxrjHSkd919CuMJ3e/Fm5xskeFzBhPL2vsbsD2X
P+Lg+sTdQts47HKYpIHBV0cv7e+mRhmeS4FDxumY9qA/IGgj7eV68Ii4axAtvrtxcyLSTkSl5mtg
4MWCYCgaJcDDhd1XU4+TIc4yxeuoRAxHhK2Na6QzmpklG+FgEROJFSb2fPK120xJ9rkdG8RKkk9V
+YxYXVdW5kfGF9reYeh76GCCjDgBBY8UqjD5wOXVpriqNpyXeQwzKefCKU7RwBuLZSlZcE/xjrrT
CzHOfcDMW6ouy19IdSlvtgh4SRmi07lt/R0pwEANBy2lfkT8ZmmyA71j3x2XPyEaj5n+Wk138hBL
FRlRQn+TivIQOj+0Zf6iX1I9W7oborREDzM6Szpodl6KIVvfhNKkm4ZqRNcmGNdgLU9VlO8IaZu3
UtUCknY0agLfS0N/FLzZMMUAAMd4nLK61cd4BySV9SgGvazdjKn70Xh80nl7Ix2+KagmCGIFaq+g
Fisl8tOcQZyzkYkRJtF9Jg/OvjeWV7Ut1z15blq7NkHLJFrWUOVc4OjRI+3jnQay3ynGB9HO7ya3
AQEF+3iIXiatuRZiz5nLpj67qGx7bLPDoUDJn+Vi//HYouOL0+BTeMCfCSQGWA2sqeZZcmaO+kLd
JFn2ahEeQfpj1ROcFPIJdZSRiSajbdb7vvBunXatp4tp6du+NQ46Pirl1Hq/aaYAHvUYz+TGmREF
CpsBzBWGxOBLWYcxugij0re1ikCx8yV1aq7ia1TKp2Wo7+3EhnimlVXlR5hSDjqbU82yZf/ZHyEI
7JlPEqpbnW08pPBzq2Nrd7c22GvFxcr0m9UYa1d1ADViEQ+J1Ot4KHV+z+60abP2PEhcD9ZZMewd
AJIfZOZN1rBiZyQ3MY6YGWzOqrtUJdchKi/cEo6D/GsatsYxQkZWjsfYKDfmrKGm4gEArTB68txc
yo0BOJDGem05qg71sOFXodJnwx3NcNQjE8I9IhS5YIf55TJAawiddfQ+ZfTxlux720F4s5H4CwOk
xk1t2Tdglow4XKaxzcaUnMVMNwXzHzNbaSoixNit87RYzcmyug6Po2qrvmmFXPTMiJWZuE2tc0oH
QDqj8qEBKlVkfwgAlCtcQT1xjqZsl+Sk8cafVprvtQWhDYdcLFwE9MR6rXRe+6kEo4EmQrrP59jZ
ti7GeDs45PZelM+So6IFMV10+apwELl1A5jrXBGpEGI0t4D0XbAZ3tNoIt621WFk1AgLgzLGcgv1
KVKxgwRjTLWhsdWzo0wgrJnKm0e1U5swqIh+b9PjSPfAKhFgriPGnVHKEy9rur9Z2SdBs9K88dkE
4aeZjZeS/YXClyak4CblQCwA/CdeiX7W7cKgYwnN/FT2KZJDYF91lpmBYLcaFyyqqqnrcW0ozRrU
asASY+4NVV1f6Pp2ILHCXZcUuzZse4wNaWRf++6aa4Q9IN+xIE2PkhejURORT0kYYYc1ex7DfLyE
SvpFmvJ9GkPAAfOPxq5ozCeeKNv8pN+BOLOfQacdKMVl2AZD+DqCQETAyE+1ohxdUyw040OKd486
riLOvjx9pkC0BzmW9ADpfsWKmnfU9J3b2stYe5shW2PtXhbaMei7Tca6M9XpXbHdX6mSiSXRFi5y
V7tG9YSRvmatItttQPWa7lD8CPiTZEHlnXlEOl4ENRq98WkoqkH5Fy6COISs1yEXJRZCMTz4BFld
3Lk1bGTKnFsEF7VTtiFX10RAow41956Gma/EwHU6IHck+fGjjWypanZJb9kQXxvQdjZuI8INJel0
vf5h5zktxhmXg/I7v4AzMzu5it+yAFZC81QOzZ74yR5/6dbFPhCmLY9wdQncP3xrLMDTFaEdhkoX
gOVb4lLK1hJgM+n8IhzBXVX9Rw/cSgmio2xMvgwe936xVbU3FwJoj3Epi31WuTiLMEelYEdR45PZ
kAlgjjV7hXVgIT3jNa7sFROYJV+BTy+m4hinP1nwdOIt8sZfxMiU07ypMvdG0bQTWe7HQ/aiTpd4
rPdJF/4qCo1I9Jf1bfMuTLkn4amPOGLyHDx4pzKTzAbDXH0FCXJJCu+cJKDAzPLpVuOSfo2lomAt
F/qnGOWa7/yxNSj1jj5EvR/IeQYccTnJYWI4YWwts/HhMCpl7I/Y4nc+MgkjIPR0EhwdML9bRN4d
nxv9a83a65K9PcxlbuahEUgKdb0fcU27Xb6L4H2VyF1B8Jdmre+1MAOtX5VMUyZujvw3sDq10mgR
E6a3tH3iTlfX6y6UjOh2saUFz2tbjllK0CfO3npjdF99/OV4yVrytWLnImyBVWuuQdX48+5m9zHX
rAtZbyveMLL4NFIV8M9NC6unnczzpvWiJAT5km1MSZKosD9q6VwQaHlc7jwqXgKQsL1KVa+KlRno
u8q7y0yd/hIPZKWNMNt3Tr5CzTrWrrl28m6lwgefojMfIiAHPEfeJwLGORte1eQkOJKVORLMN8NO
7goGod7suZmwwYKIFlvdGkTBNu4f81sQ2PEyVOBcK/HVSX854AlRDBMd3P+AEvoKUm+X/av0AX9A
CeoteRjlxYlJtP6L0Dt1Y8CtcqAZpeHqHVMBaW9BHSxD895Yua95khoWTvHoYQfXGIM5p9NSiymh
CZ+9yV5ofGHm1lFiZSU2klMIW6wuWQ/gZTRklmxSWkPTKiT30uX1N+bCD0jN/JXS9fXIvnPeLJtr
baGfRzG5+bQc3+K8+6fbkEyJrbQr8CfpksaedGukP9y8REKLKN8dPcPXis7WNJ+U91nPfnDPUAt8
uH/J0ekJD/ategaRfwX0bC88Ub1LehlWwsrc166iw6kSc0k8KbEg8la2RpYNtM3OtV6S1gruJDJa
chh8trpqfkzp9BcDmglppLpWdAwGNSklNo+hL3OqkEonL9Y5X17bjTRWO1a6y3XN3g0syFiodD8q
IfOFPar11ilu8ITKS5Y+UNvHDRIlhtlKqlu9rDPYCk+Ll+sYfPe8AKFWFM4Pu+li+pTdVqn+9ASO
3a7Hfg2jXcekOFLtRSvGxiRZrbG+AGa6yNV/qf7egkBlWyZVLkz50vZ20gYblmygjljl18SLv0NW
GXHQMkfyQNZrB5TOtMFAhSTcYM0sTIyNfOzCPgjrnXSiG2/1GBJH9UJdySJgCVlce55mxVCoJXU3
mu6XCAS8hCCfA0NZhlSKl8WGMC+D0lX2bAdfai72lfWHp9iMke6JhdvdE6colb8NiAk9gTyJR8J8
0uXL8LaTOWAlAQmiX9c2/nOAp9hDItqBCY8uLe+fhFxJjfUqwTNHi9HOrXlu/4ZcrGaGmb01Q77l
6kY6zLj44CTO7PlGK3gdY/MZvL+4P+nhs6FTuIz2ZfjbyItSuSvT/R76ddzdE7bBZEr2rIxiDxOg
BhTApeopeATyUFHvFKAcFtOtbA0MCtDR+4Pody7v30zuSa+s+vpEW+qihZDcnNvpEnZ/lXbw/rqR
C6+255tC98uuKN+zUmLBio45Sl5Rx4dGnjt2P0H7lmND00dwkWARJ5BG1Sbv+G6xiuSuDk+0WwTq
G0C8hVN+SLKcFIRk6dFj7DajatOwt7fCDnYu2xu8BBpKtc1Vt7BvZcV+A+u4XKjs/HVxTiGqlt6K
HmyQB0BhaIIv8Er8kjGE9wuClItzjCeoXFIXMz85LDOCnmShWvjglZelOwfKt/RG4u0yFkWzdqJi
RaCzZ9XZ0AnXajfb+hQ0WPam78Eem2hwtjmQvOmFiwSYvNI42ppv2tfkbpJGrCQGHQaQKd4DOCKb
AOHSXcZtvFM4pREPweayIe3QyKHloDHi67Lw+e3VibA3H01GtGYkvQ1HE6AUVSyxvnL4aJLi3Z4D
vMHDG1j+skgTzKNx8VbAHXfTz9Qg3cCYKMNr6BxztT464DTzincl1eLdR8OnbHJI6bykSv69J6vX
OldhkXQtIH05i1atdy5morx8w+bHzsVtzh0O8sz6wikQ0NJsUHeU9JDEIlK+BDwSGBB95ets9Cki
jGw/YIqszG1dIjjhgeGSCHqNiJ3Nw3Bt+ifVfJh73EVW/uZFu0uJGfTWp4z2+F62VKVsBZTUCd4n
7QK4rU0IKAJCSbTJUT/nB8ZcuTar4mLbIjERq11G1pfDp1ZStlyOX+rc7TLdctq0wRnIut225rPj
TB5inpnuHzZNnCZYcBGZ0IFyXlcxEqnd4bVGqdSRUY02AccCAnEEUdTsnQ7kIjr+NGCsAjiLa9a1
uF7zJoH2iMePeyIC88iURqhobooNQ9IRuNu84lGE+UNq83NNrNTKGUK0RF12OfY/1Bq+12B8Taji
eQhSqBcJArsbsrzS2+9GsQGCjNOl11kYFquJ/WWJuFPC9Ff0uwXPCzliw3gXybUXULxTVEEOIQmz
JeVEJkgnojp5IleFJ+dNJAvXIMRiYIYD7TPNzNoYM8Ov4oRIFD8oKgHM6l2fR4pfCXExI7DIveqt
BlY+ocjzNX7s/g2WJYHP+qdIS+Z2pSpXVKxG56hVX4N7UBot0kasvoqEhj8s/Y+Wa9bBcrq7gRu5
Bzk4w1Rim82ljcKLaxZzgCV7Bta3xApxBGucezGLI5bO+Lm7SQHsd9Til7yDCW45vsEvtkWD487H
qqhcjlQxQq3aTQhWvEywQnaHML2W3XtLkDHQz0bxSzJuIU5t8IoTfa+GCRyUehewxTHwhnHUrV2T
LaxGbFC1sjdDgwySOWFy/P9fDITeZOi0g8kFTkMl9wzyx2ph/ksKakxyCrBWQpUhZEPtW/Si21gg
kgMRQECyeu+m2hbTfSR/Pa588NTr1aDpHUW8WB280I9Fpy6NBnKGAty90j0Mrwk9JEYVXigXYCqP
PxIbn0VpEnQkfEeCuYVIbbntKfPYIDlSMennw2FJjyNdlvDE44UopvIu8wCRh5PDIffUzC0zl5HO
C1uVfAEbtpvOSFpABSvlzNGEauRlUWfjsi8swIa0a4dT/hZOwXtPt3OR6b89j++rQnYTihzYXTuN
DkpZXuKkNt+cqs/WppIcoSMxDfg9z1OMwYfMP1jCGWk5TilW533bEgtSSW7VqxqrFt9hzxgPCY15
jcEbuQhPDR1J0FMvFXO5ZfK7a4+aCqQNJ6kauu/Abyh8hk8H9LkFQW7d/yFtndXpJvPklGcQ5Juq
/h6Dg10Nn83Ybao0uIZGe8otfpdVitjooBa63h/OHWDPmO2KxDhWRmjPmJMX4PCvBEavlLcsTV4N
fQGjUjt1TAwNP5TF/rzGCTDgwCZLokJ+C9X+Y+jqb53Kj5aysFFXlyZRD4LR2BVQYnhYRdYf9M66
56EB9fGrxlRZVfzXHQc/m8Ja+ZNme+24Y8PmXlBqtco5MTin2Rr/ZfGXUtxG9RbRlS2jTapSRY2x
QSsfufPd4jCs3GI3lxWP+Y6cgyHuFaEGEn8rK4zBC1I5k9HtijaBj7oUGLEKRCJsm+Vq7iP1+IEq
K7lGHNIkpyBePFN2i97IQk9FnwqxJFKx2vvMeAUv+dn07ubvfc32v2lfDeVvMN8mwf8pAEi2+t5g
x4xzk8vNL9/yfREa2NVynwaikjCP5kvSJJaMntkoN2Pcb7rgN09gxjfMKmMSb+a5P9wEAjR0aO0q
Trs8Hc8GyIS592JjptZXHN0MjTso56PAAamXOBgS1uNtMm0HjtV+JFQ7AiKCUFKNzT5V1bXkk50G
x2/picCOaX1EznDLh3KrmTisKiv4KZqcrs7uETvUjckTguaqw7tUuvFroR+0ii0o9wQzUlcDmmOF
ma/6GIMPSXkU+Oilo2R3GUCqcRH5CPewJVrl14y0fGqIJa2by4lFaGnat47rOJopDNrrVEOLS5pq
HxBAldprFMv3yILPZVNjwsvbAYtRfXuZWBV6/lIV9h6ODdXW3DgZWBXWXkZEitht2Sh0DA0ODmZB
VhgTQu+wdO82ItqFCu2uCRy8caUGXC508yxZZpnI8iYJT1ec7ZpXl9av84RUbbuSQnkNUD70qtwW
XIhDAFQedYEOfopWYbXAdQ+IeItTOoWxAziZBoyrldf+pKE5tauUfyjhS0/BC7Jrmys8KuBuazJ9
dcNApX10JOaKuifb4VsNyyaQmjVnu251nx21jLEPn4Jju1ulngPBl3uJHpAUxr6b2+Zrwi8g5xpr
0aA+oa+b8O2VacTa2/mJGp8MLuFckxRhr7KMWhZZvzLie0rIR0Ivd81j1exn/T3uECGpIYBqwaSQ
BqQTarAy5GCm33H8Q83cJyq1StZJ1bpt9O9fSJ/yfPJ79RMGAYB+BPbCOGZYSUvzECo6NF0eNmwk
aVfSKvFrtf16hAQ/QKUa4yfv/0XtihNOcYr17n3KCIKPkezHJeDOYuvDpWU7YCb2Fd7rWqFberQD
wunM62OB6IojQ3I6toGCNwS1VE8+ZttTq2q7GWo/QMUP4vwyxyeT4FpCeJyrHXup7bDQrtwJ1JP6
lScjf19MuqoyPaKO18HU70HzvdNetYgVPBMGcqbqbCo983OKaPSYNgUIc5wp1eAtWDexJqkRuIyQ
nZ16mF3SavhNA9bZ7rjbhNXVBZPRjcB6jGtBMICMws4HQLjyhvYnzOV9Hq00DCfLMGh3Ffkbj1p6
rjuCyl1Ku3V7PxD+z0EBKPFBx67bCHfHy4XnBmCiQkcsY/xKdAcYOqea73AOi9AJD4WFOQgySuGa
u4zaXAs/M3dM2cp/CobBuKkPia7da+4CY3AS+YsLyXVQ069yyjfm7xC+mHWzc4f2nOewDoknESTt
+cbB1UCzwRemjzvVUm5mNxzQ2Y414QqI/xDF9IURxFTUVcUu77ccWi+OZr40KhfaFgDpcDcm8AhJ
5/6F/xF33kqSI9uW/ZWxkZ9fA+AAHFCD04zkTIFlZVaCcwf9+rfQ9wlXGrNRZoQWuqu7KyoDcD9k
77VpYuPuzXUazkoC56v2BR/FIUYooVsCj/EE0kS6/o+wK3hPbC7FIzO9wpe7wqpekmE6DN+lVHuF
AQgb7tG1fH7U6XRoycIsVPPRkTmjZ7Y1r6Nx8OlJcrs+R2YJjUPu4uYhGb23ZCqvtfRX9vL9wEW2
vZPjvQaUlaM539TilFl2OrweHvMttiaF0DfhDZvMe4/KvT3/zcjX6dlWkEUH9iT/m3TFMyEaO4G7
gRePUv1oGFBS0EZHIG7Sqd1PxoyGujuZGoGWFt8wVe8BKmkRPYkUQ5g9nMwODQ0YTLOPD72NqLbP
7nTmHkyW0SGyVQwg15I5pVuiymXrnfDzqck/Es/RAIDI6fe9bWEHwxJkZ8jyo7VZ3OcdM8M222FB
Ys8FH+FkcgnIv+Gw4CWI4mRgJAKSCV7wEHpSHdIKQhEeFRVEz/7g79u+vuurb69hkhXx6tMe1PB2
+vRoMf8KqWilftRVfQPeTDfabd0WJopJ+JycbrmZvPfzrWFQX1p/m+4ljVx4NemiQ+BM3VsR2fO2
hhu35KmPCGS5r9HzGml1KOhL0ir8CUncDih+/Hx+C+c7lRt/nWYH+Jo0zRl12KvTE55moVj+g0Bj
Sce5n7MO3HPwk0A/KZuPIv8Ts33DnhyhR+zj4hbBJz0zoT/oMF8nNbr7HY1UgQc6rl4H8wG4FIBV
1jWojyzSfKal4Qq37h+R6n0H9MdAVxZm3d6J+b3NT0q+z5oaHeMjBh/o4XgfC0adOfNQ5tjs/LiK
7sqZoa+YVij3clsz3P5Mbdh6+adV4itN1JuhIGlO703wty3MjaZxDvTBb/+kJHkJMt4nw3ikSiVi
i41GcVTuG0KtXVOy5vfREFP2lumlbB5mlT0K92nwxJdw77OxIxeHu7NDGKN+08IhZitb4a6s6vCr
QCZrdcnWqAQwYcDaglgHDqlg/rW45sfs6Ixod4D2UG7va/t3igSuU3F0sdHl1ossnwFWQvEj1RN5
2NyyrAXtCJMIeWF57OlD4a6hPk92y3q+xwni13eLzc01za3kMIvQLmd5sSPyhUYr+YqItery4TEP
k7WjEBaxgBDkWA2sFCbsde5TW3C7efcycx4W31JRI0ll5z6ChDAI13Di+gAG5jT+DSpAlR3gjXhs
NyGWhI7IUwMZ3YplJNwZe4eU65iGBqO+4TsGlEGvhxe58VOUhSDKIQoekv5q2MfmhUWLoAAleO+B
TxrMxnm8G3EFq+Q+zh4QgiM/FbXDOOY1iG5JDwjvx2DiRkqv/TT4z1F/m+f9kF7iCL/bRn365QLj
+igR5nUNe0+r3oqGk+4EvfAoOWncX2v0dzb7dRuCf8uN5U2X3iSrA8Ry3/Js3UhhZVnvP7kFA6kx
vbC9nJrkXNv+HvzembSXren8IAfg4UF/71MeCLnqG4aSrfvAO0V93PNeRXvSBRjQtAR+/BaC6BB5
tbnTYGLRe8iXyIzIu2luRCrosD0rLvR6xCo7rC1x01G1G7W4886JfnGBeKTWS8hcc8rVEa2+yk8A
FzdJbrI6OjesHHNWot6d5ncfm/HbkLnYO5HV3srxMw/hnIkxvEMmUWwEqDK3a/yVHpJzPzXWKY46
4nwB8XItBDn0Lqp2hSBhypytgYKlnyb9GvJJ8NYynocMNXWbntEQnCB0HGmSWwdzKJ6Vj3bYqInd
SZviNoet8YCqbhPMDewNLDdbJ6l8ouhMgIW2R/bnxHykNaFdpbjENx6SAvQra+EXW79FwZ1nDn5/
2FgT4K0Xo9rjedUAwDkRWk9Zp9EM7zoX/NgIpY0jW9jxhnT6L43yjs17/m6ZwbxrnSNsnXgXRPKX
ndBXt6QoFlCpOfDDkwEe/RJAUmR559M1AlxH3XCKAXydNfg0JOJVdY2Ek5ND0WasdWhzZdCHb47d
wwKES7T/529bBXIs9iuUocuv4g04mAlJtWQ35M/o2l0q+xbxzHdSogUw+2S6gX5yz6m20USLgvfH
YQ7mLJEdShcPKX3KEV+M4Z0is3JvXgqNS+s52RXOjFjZLc3NrGdvX04+E4zCc86MgH9ie4IeJ71P
k5QGyqvB2xrSEOeWxOdNms7huiaNAr6YmcBCqZ0/Q5MZZ81q6eyX3W8BKHPXdoQ7dSYZb7BqcHlC
a8L95Y+HpqKLmKy5PQwTu7zR752Dr/J7f5xqflMHRqkXBrveAcnf1ShSLNSN/gIF6PuqRnXbpGe3
TSqcDpVi8iLFKes6wR+wf2jkWO7ytt/EEYDHaJnNGR5o1UxP1inMCvfQgKNLc+GeFd6FqYOcXCrn
nCOT5TFs7+siKjH74p+kHgU9Ew83oMPeSTdMvwNjCdt0LHufR2F8ieI7Z5jNc9m9xp5bXUAwWl2M
akbKDn8rczKzAIqtzJi5QzAjfevq+liEB2hyuIEwG+3sov304x68Kheum4CNtMO4WXsuD7bBLvJ+
7h74wTlno1mPcdwcZx5gCJ0Q9S2PwTOqpywrnKtj/MI34RArqw9k5jMKGHHfAt+kBAzZ7HWWd5gV
1xDmoOuMaYdUx9QMvkejgoOp6SWjajhFdspRXpWfMVKrayOCgzk3+TF0y7/DxEQevTbEoCA+t6Mg
vBOTnxvU5Tax7G0Be3VLq8pYTWTpXuf9iavtSUPEEQHMjMhgdRb1aXRmsQfzBgyOL4PXbipxc6Yd
fS0xNauum3xUUfs56IKDFlTspX2uZ0K5I1xvbOIdVFh5QGUwIoQA1zfO6SIrhGpAFPkxwiOD7Wu4
4pPG8ETPUB+bjDmYXSzj9hiz4UDMKX4lA4sIm/ipJPcJrJNhTAHWl1vIrvKgLPA7ufrQC8XbWyyM
9lw/O6JeUDq93I91++JJzGxJXt2g+7E2KEcDznFhX5zipYWOfexdhJsMGPdlxnitBL9Yl2D0Qvua
dcZ0qBwmSLKHFAsHntwEblESLjircpv9Kwmq63mmKnI7IBEjgFNopjt2b+BQp4g0XtNEBhqjJa9R
ZQZ20Ly5FDSE5zmbYTHCxh3NXprHS6gHq9twLO+sbBHBcCQbURft1GB1tz5q+xuy4m+7SdLjDJoj
LKxr3sBxyfspxkqFyivmyvKIuuNhWKHTIreN9NJtG8MVJLj127E40dPIXDrHkFIpJ0wnJ+vNAD7E
StZdTofsuenyV7BtbDaxzdeRHneeNeC/VxHhHWJ4s6LEhdmeGju/e65io76TUfzXTu14b+AtRdUq
1KbtHIBsKYMKowQC0MXqMGFceUkxH5JFOG8sUeI2jd1HX7BEk8vIQvuvcdu4W8vufuqsZx/dG4Tp
HBC/5muZms7GQDpW5Pj3QZXFu5HUD2onn9c378TWyMQPiQ2MCyy8hMAqYpT1CFLayQAIG0Bkm6T3
bnUauxCQ8WPg4o1l1LdKTgIo14VB+qbpWOD4BZBDW1svduTiyvAH0kWN8ceMJcS4uHBRcxcvM01Y
xqAWqhHfVRE2ezFfzZx2baiQ6kFpwoVN7o/sfGz4FXTSf5j2RVefq2j88lqVYRqnPWkk8tV8MYfO
5fAzdGF5ZddcXhPzdwxH7xSYo7uvZnVvjml6Ui4oW9ElF9HUzIFMuZ2Ah68IyaOgYgFHZYyLu5uG
IzTI88TQ61IjRghQhwSt8RQx+j76BO81FQb3ClDPyv6DeclbLc94HQw/qTC/RWmeZAhe2Gvd6jiz
o07RCoWp84T0g+hGFLQKM5ArpkdEZfaDX39OoXVgjmdj/oT5Fo70bF1kuiui7bc4sQaoj02wrRfz
Oglt57bL96bULrA748R3Zmx9o8g2HnN2XZd3QUWQXM/lslWszy1J7xLlxLKV8JjjAVkw1DObRqDp
T5EL+yJHtKaS2d+FmQ8b3hY4ygHHyDQtyUkY23WcDuRIl6flIb+bHbBdgsEWqrQW999jLWR4ECja
VAXcvyTyT2Xighr0w1MVo+WM4Niwyq6MIslD9m+x72Tn2gxYSE51jWGBdI/GgJUg3tzRPuVF6WG3
UtwFod6DaaYVEMRzTkMAci6v6GobD4NIB2VTWbThJdomXxn6mPloBfWnrpR9tUtyaloUa4Gq7mqP
TFfpUZhxP5UbFlA583hCvzNRiVMexB+O2eP0zTg5Y7HYxUoLPh6rHGIaPyOtfzNHUUEXNkDgoj0Y
E5WFwIG0BbmeWuDIWr895SEqbTNs461Pv28XUbQzpPu3CtVb0lhbfpn478n39oGB6i3LTVycrGdx
kX5kjTecSW59RIDnYF+DN0qQJYh1h3ep6118iCgA/Zp/rllfTl7F5YmT0Q4cd1WnI7gKaBz4VHDL
ewS+MhSofxgoPaTZAlAaQ+fQ5VjXUlHZMBdUxUwRh2sEgfR7gr21eGqaHIlklA73fVfpfZRaz22V
OteCSAUQNwhh4WUbjITYMd6jy7+CtpYvhO7yyjoAkImm/wOTyjyWLe7ycQ7967zIsAeaB6e3DllF
qKGDSifh97hUKE/WNv8+cS2TPkzcm8iS81eghEtwMfdkZoU3o4b8OKczX00FT9dq/xi+eA8JBIdO
PR7csm7QQzCHbOpxV0v8G4lGFMncAsh05wHJJ2GX/9G27R39yNbhaBKIhYXJP0UJAH4ZQ/ui3Qc9
S+u4qXN3gK9MUGXjOQu8TV4MNCFsWkn51QWdtDKP/AgRn2nW5CqOgUTmhBK6pJ3ClOXpAfaLAdC+
mcxPVnEWpwt+Nt+Z2a2pK/ul8WCylQBWY0sk24ny5z01PiNnHD8Y3QtSBTZGifysyfr6pAvUErZl
vWIKeKqpK29zGp8ceoc7wPh3bH76HaXaC2p5ktwsdFhlyyeqJqLHXdQAgLmB5rmq5dVy2QG0116W
l9nBTjGBX10rwzXpRTOJKlowjw1m+QlT9Wuc3no9uledKL2hdq9q66cYc+M6IWIwHdaXjhFeoUe0
Zwcil+nWyK1LF+gHjUE8xlflsXx0Mv9sGuIjGFHt0WQySzQXQ4L/MnX5MiIcoCtO6SNjHgabRn1R
bgAXEV4csHX/VIXGsRf0LeiQu62VcRMNqTyPo05vbFrXtQg+Ksjq6HG2swtLb4BOtep9gc6ZgL97
OGx+7zOtIBXvXs09Cvc4/BiGIL/40wPJhCE6kiUYRTFpymnIk9S3Nnajcc6KqD/GXraxQWKh87pg
FoDjY/YfGOCPU5zJXRtMP4UhnL2Kzz0pV4XNIkd7ctU5Lmv1ovslXgVPS8yUqUfnW7hIdghpz2jo
2OsWVn3JYa7inQyGdSqbz8GzaTDKANBZ+Gl50wt3576lGT+4E2fX0IFEk5rwN6uIEZ9r+KVWj8F1
aCtxbdgaFmM6wrh2j1kzcWIh6jW8+ck1S/+Wj9YGXKLiAp8A8WqG+QBLiHyiagmLBhETXCsEvtkx
77xFGxF/RF0obwqBUyUigG2NOR3wrkEokcNrpTFlxjZwmWLROXrmePQSwLuFR1gnO4kfbTDQRyAC
pjox3U2KuceM2kc2gECTAEUeBr5oPPh5q/RFBd1OxnxcwgeuhNd2+7lzEtS+PhKapJoOgoxUbJ2S
hYlDzcejTPiaIfdFl+wq6wm1OwoSNLCrtE7/IBRnQy98IuZy/9Y46VPUIFOVHDKbyM2ILmgMkIEj
BEBLNd3e850fy2kYY0YF/Pbav5CbqcivSzf1SJbr6BL3wDTzHEpdfcRo8lK/bmgCshIRgH9vCYEX
/jgKTA5ag4OZyWQaGxSFTGI3Me/zKi8WclUa/ZJyBLskQaQ0K5i9I27cYWj3Ct1dLe27amxfjVCQ
7lNFD66NNjENbRbOaHa1Goc3D9K+hgM7hOxTaILItTDbEbtVNOzQSmPvLZpL26Ffsdz2aM7ubwPB
bRPOuNoZ7GxCv+/JsqRVGcduNfq1taWfQcaZnIdJw96JyjugkAGQhT25uphc8GzidP8mu8uHZVie
eU7k7r8MMgvI+OnDbWQ+mkJdKuyJWOc2DQajjZo1upj4ZDfdsBs4JQ8l8rIWSvsmnBBSwpsh53v2
xnU2+4f/KrPEAqpjk5prUIW3PkVFpYBYO2DKXfS3OFK1Qi2dxh+FeKwChCll3BJAaD37gTsc/t8G
vS6Zrd//kSC7/P3/JLP+/8pwNe3/U4brrWz136LhGPrPCNflv/l3hKup/mWipET+4EppOK7Lr/w7
wtX/lyMdAuJdx1IGtGyDrNj/iXC1/X8ZpjIcX1ou3AdPOf/7f7X/jnC13X9J5Rm2IU2pLEMZ/1cR
rhh/LSJa/zPC1ZKGz++BK893fFsqya//R4RrEsaEN88khxJWA/zOKPJd1Y9gZKlYSrD8XBgJ0qE3
CONrTZTaMZwWIul4DnqcbK7rHsqsrHnzqaO0LzdT2H7KPLL3hDgSdkcyEE3xSilKwYoVLPEX7P3k
7Bxt8g9Dw33UHfHWVIKvXKTPBveVjiDZA1+D1YUiDRAleuMQMcUQx0gu4ofezh/GGQMGIn94oHF3
mcLhK/C0xi1duFB30k9vSUAnZCRZnz3DdO7znF6AfbSzwnMIs465P/NCZz+mLyLQzLhDUN1l95bl
AOGa3v8lKE+DBqHg0SWZO3RILATuPN+NMHL5RycOfAQ1bHDJqaO8tn0srEpHh9EAcO1THZnsQJrw
BSq36cWPg818279F+It3le+yL4xArdr1NlK6vrbV/JgZ09V1ozsKylcyeoKFG8tGkyJI6neYZwyV
+2ntMPXZYEIlH9NkMmsKKAaLFNExnihRAbhPTbFPQ+h4pMKbLt4hrxkuTgVcWEiQPBr2y0ZEDEOh
KiMY1EjP2QetncFFoYslCfk6nZVtzcR6Mfe3NN76jBoS2ENxiAfGvxjANnmFY7tf+DGaTDV7wjxh
wIFZc75SQnjTQ4+6ZBNjRo4jYW5y/YMMolo7WvzKOYQHOXZsU9LU2QB8Z3EsS+ui4PGRzpzAzQyL
7zhO3PW0ZMoFUFYIA8DZyWSIHWaUrDPRzls54ssOADD01nxEo/Qi84JGMfZY+pXmgZkU41OJLMnT
k7/q3RCYXNsKbnX/0MDcaBw6u3lpwiYqCitixI1EjPAaza3rUffR6K/czh/vzCh5pj59zLV6VBGl
NbPMFJzP2unZ+XXzgSX8ioACh8ve7fgOFIE5oXrwLNwJEptXKenvWkKpqYzQYRva9zcTuWMJmcXr
Eu3c1nPTv4HlT0czrGv4tWRHCrNsYTMgAUVktdZpYe8Ef/pVo2m0yO68N8ie3Q0WN7Gd4qfnOvxk
eq3XbFzNF5amb5FqmYkGMbf/BWu92vqLbDeRY70ZiY3dBaadHSekMLArkbxCqDrVMVLz1EI9gsTB
rlcWKRYbge53yPyPKBZL5CK+lLQUjz7endXkQgN3GgJBeHHWRVUnyE4qb1MnTCC9PtzlxrJxxwsp
vMnchh3719qhnmHskZEVsYrwRvHmtM8TOfCdpR/oOmAmY5XQJgSIJpbfqORA5rj9QbqI/hBVbxml
sXby8Wq5I/HVg8jXlIGszrIG6Sswh9KgN271gOIZZj7Cw6zFMYbKQcwVPNmg3OMJoeHRMciHaHH+
P45zE725RvoC5ZnRAtER+8aIcUD2dDk6JI1xxtZdk2fFd3UHxPswhgp1G6uoPaoZnCyFV27pePYg
9i2yjlK5LTkGXZhfxB+RSV17qoMQI51tAWKrzcyvyM+zbSLzH1AtxaYg3w7BJ2q4zhcWTMtT4gsC
E/B/rRO3OUUe2/GxN24s5h77Guy4EUGqS1VwrZM3xjj7tEnQTFnRj3SZnNboAmcuf4LMIJM6Pf1K
SI4CdjYUmS6zg1rCf/XcO5PsnF2nsYBqIHUFap8DfMhXu5QBtwKvEaHbmJ/S5AuBQHayEOyb6a6r
YbjFFmkICSuYEoIef8jhaLXmLRl3voTjNgqWW2bDfMjXfbXnWnjLUoLwelIYAj8gUFaOX11A0lNg
KcUWP3yro/mEdTteLKKPCEglS2iG54gSA6c6sRg5F9TotAQCEC6CMtBjJNnX8GkZSRdAQTt2NEjG
DU+QFMkh7XnLrKNK7h3avb0qPGJcY5RjmY5ObhQ5B0VCDCcQjDBVSeCY6s0sldj7JQqbhjQ1jKr5
cWYEv0S+NSwSyUoBvKXNK9W1RMLcx8zdbg2IMtIm4NBNJskYnjx5wrb3RtCyjWYqB9CyfY3dNwcF
rr1wM6VRF0cSbvYxQW07uG0X1F4xummbvE+E9Z10Hsu+/jVqtiixjtnfZcaltxfKvk+4+Sj+lI4/
bULEqW2i92bl4GlxWh4kv7tPun+erOxkSMBFRgmttJluAnT9BrHfza2RZk3DIRDzXagC52nQFy9N
upNOJh5XCxKFA1BWa4Ypc8X8CVguH4B1IVwGiB/0SIwL5N5yBF5tPKs7dnumRr83Tuy+VXgkRCmi
rchvvA7efgzkr7bRs3fC/IjSeNiweCPStHqIG6iRdYoyXSaQmklPpvDZp3WoNzqUMCVmbm6nJUOv
70GMYiZMe5b8MmboZSwaskUPC3wlP6K8iTYcHJQiCJwD9g1FZ5yBYg0oMnTmHGCf+Pvc4GToPH/D
1KIDB2PFK52Au87KF8Nsil1c8BREsEyjskhOMBBrxGUsnoKYNUXYIp2vhjUPq9l42zg32wcLc70g
EMYmSymsEzKO6Cvy7sWuQNfJiLgMFf2RDnj8oC7ARIVdzWqjZpuDynQKUyKZbeeifPVClZWK5G0K
GGIPfAMRdURlmII+QVGZOV/SgWXhBR1BEOy3Cu8yeqo9jLY4DAs5KPaOGVi+IK6/wLBd2kKU9wqb
qS7NN7bJ/hbbA/8Z2VVVzxA6BUkhy+KO+W8HMtI8FzFnwIAau3Fo4lNmZKvGDjiTbIagPeoCMFM3
PLPdOtemtYH0kXIObqYyCw+afq4f3Pu0xjagY8woclL7OpoaviDP2o0YrooRdR4YHezlmYdvzoqP
olc7LiVBqeQmh0B5r8abhz730A+DdwDlNdOVboM5Ni5OGDGZoHlrAhMleE7ExxBMH9QwmLFDFGNV
Er/N1EBtOEF1DIrkAPG2XMewIZEv/1p9/xSGA9pzOb2glGu2yAARpvX3caIZkVsYdlNjeJ8xLG0l
O0mmhRUe/AEtH0kzzhbX/nSZecAmS8+nMFZiOzg1MICE93KwO+OCJdI9SDMPr8SbnZuMdtmdA9SW
LNbxwrJkn3FsT4CK6Rrtfp8Bhw1HNtm2DSIC2h2iTY4HmghxrVvkZwMzLdcKHJDjJkdIKOH/BCmC
LGJw7YI+tjBeNA7DPAxPo2KwXiBBHTJY+jZ+CDru42jClcLYumab6ZzMNmR0VVbPZUsFXzUebnhT
YLv0QdN0nMEbrIVFpQwwIyRShcMPK3yU0WO/i3CL9KOfH5kCcIHMBZwaAQKmdr35zrKRNgvd3oSB
5A4aUr4P+HJubdDeQrE4cGq8l+0mDllnt13zlyXppSnRZ7kGDr7E/cq1ERwADD5ZEXN/n/EBXuzD
ZATOKmmcN0MAEq264t7BRo+3yiw3yNEoNohjDbLD7GRvJfB1qlNmQkZjE1lp9Hs/xHwHXv3GSs7j
oU0ZqJKsxZgLKWG8kS3jK8FkZZcCnaMzMDne8nw8eHY8MXk+F1zuKwJSzhF4vH0guPyZTltIcu29
hyZWU5NJshLwKo6cjgmxVRYLCUJiJG7VCOsCm/tvFlMGxKp5uBW0CrGrFo/hEpUSom9pswphIWkl
JJS1qZAkPEMwZNN+svGVQHeH4IdeGiLZQViEkuKw4tzT/NDIav0ndBmMrMcEuY/eS+Po5l6x023Z
r+2i+U1wAWNcGNOj8gp/a4/Wr2OymVY9xmXdpAQNcfSlncG5PK0QF/NmF9iWJAwRtObTu0EqMJDt
gLCZ8ibaqNvHyUwoH+I6RGV4uxlC6eWn4EfxyYS2gR6+3GO6wF4jvzWjnZxR3CbI+bxK+G92Qvw2
Fv71YB4kAczMrILfpc5uajYEjC45a2yGemxbCaW2nI3yD50MML3aFk47L3mcdRUcLKTMlSCkO7K9
V6tmv1cE7klN6O7rqqdjM5+mGHAL+9F6PfnyPhW/XaE/xzo8JvQHaE3jvawkKrRzPY1Y8vJLVrLw
Q8F+4cdZnj3kk+w2+SlJ+4vgYW/r+t5RJSHx84yRLabwUlHP9k22Ntvhy/PnXy8Y92kMdShDysWQ
BcVNV1KBF2UF+pd/EaG+vY8N7qyxzeXKFaBC60lySZAJjPXatEW2hVZ66rChpqSwH/vUC/ZJxVvW
BC+iZSqPgAYv4LWHX7UpGgNfKB5hv8dwWMj6saX02YS6ukWRZEpoRbjPsAOmTYdp50PmLp9GkvPV
x3zLkXL+jsPE75szaURBrXYW1oqNj0qBogfXEPtjfWRh1K2RyT52pj+c8XCswrbrkWlWxOwWIP7D
BH863nbWxP12VBEOqEm8e050yxJWCLKxuYpS/m8gV/tQo7rQ2NY9+5KieAt91d0yCVKAUfe64sBY
e8+chv6miBYww4xGwAN8u8WTXm2Vg/66x481gi9sW5huhdvQvDWNi5R6cS33RnpuXMdGWzH+TFFT
7t3eujO1A5Kv0jumbv097Pr2VvfPJmL62EzE88ADtbXjhFREOX53yrsTtnnf4saCrthpcIOCOMgs
xJlvKYQpUzA8Yqx/8XT5LdHTraKaMwUZyCrAQWoAMGuc5qmBOgM82/suVUNVkL2ImfE/zLFXypjF
MkPl4EQeyw81eiu2qGhZR7Vc8N5xAIO2EfN460qCo2Ij2Hu2/BK0GdIaDk5UHRIbDixoL8z7fKk5
U0u4pSQms/s2J9blrZOdpIHG1Co6nJNhgA453M8z/gx6djz6BKMehNNiNi9w/9tFtR87AAOmKqhu
5T9jZO8JvI9eBy2Gy1KKLTkKH6ZkJdtVEKST+FkMtjyEWj5ZizDRJKtCSVSEOiPGhVPiIMb2FBmV
Sf7MRY25uAuviWKBVhZLwGnls+yI0Cc3ytzFp5kwWV50/CvxbF5JH9tVHo1jGAOkYVZwZfyLC4Lv
nOlRfTR+wiiI4eWdJzgK29gTBzdidyFNlW1tZ8CLtXwpbgxvlTHUclhTw3spDnrKGdiGabWOhupq
VM2ZRfAtKWvyllL1lk7QAxKFYGwqI4gyPukaNnP47UCYXUHFxRYTVzn+Sdv1LjKxXv2JSoow733T
UYv3NdsnDY+VXuTY8g3sXJSBHn/NbPkQHALgjku8TsRjfVZuuDXBsOEuQtlWs7jHXbJYPJh7W3R4
PRAfFnUQP2qBxmcA0TyCeKnGOAHJu0ZGERxH9IqOfRA+gnC3/W2FvtpGZvKuDbRvpd5j2r7Lpv6K
oPKY9eNdPiynvk2YQ6YreqkkeA9jvmJSzknTJhVAKqM4JpNApOl/dVl3nVuk+PU4nrqMjyxo2xl3
kgzavOXHMmD15Qrvb1pi9YvDamvT6K1Lg6FLjn4xq+BSINpZV47fQ6xDQ5OUyckzMSGrIkYc1lpo
nPqXbr6jXzygiMH3PYMINXr14MbjqeW4giAj8h1ryttAAQwGgkpYmaO1dcJx00QILmsixBir8UcL
uMzZumDCKsxH7SkGclnxJ2XNvIkWfmqamk/FA94rDdQ9+fQH2CPCeCjRsx181JLcJt5HH+Ic77jj
ggk3M00iljkoOXPTZGdoeosJnO/Jd78cB/df9+l10aEouheXNoRKLT4lpXlU8PriGZ6Onw+bruWN
HbjiU9OtcBaUdIfyJ6eRojch6OKdedECyYU8n4wnPt4OhBM2XNujKx7/eBMy7tggk08jvI94lmi0
VoEAVoleqd9GrHVcoa4sVIaV7aQ3nlegsIj13M4FYUDMRyuS96mNficXiHAnsh8W92+dUXco551f
YauTYPw2JuY7Gl+KyBlOTLv4f0efReCIiITWM3B2NikaeTbPbATPXoW7PFzU5VENbsku8ES6LR7L
lJiNjAvW6EKEMGn6qMLRRtUfnmTKvNCvqh6cBlLjkdhzQfCt6aC4skfqk8VnqVgGPXYqvBUenRx6
DEyVJu5M+JgBGVWEnNn2pg9BjFWIopKRVEQeGQYTAVk/WIYN61kJfL9DyQHQ2ORLakzFmWchPOzg
dk+eu1qcmw5eaKf3H1A8mSfbH77TeysrCtx6SFajR8k4alM1RgDIJ3/qkP1T36fHbgpeQcWYvKQ2
iZvptCauA/8sSlQUl9W8LdqUjKb2LTSTB9cnyGzwvHLnOO5xiJg3c9Hl597vKT9LhJF9VpwCx//s
oOkSkftt1O2r1QfBCeFfx2yvNpfX041+lCqeyFP4Y3eShBU4L30enbrotXYvhgyM/cRWdyWdjrOr
xfbj/45Ab7ahsN6rfmI+hiqcSHmbBT7PHmgcafWCaAKxtXmoLopRq0g45gj9LEAaIKKLqgLFRGeu
AzEQjdYceYvhXQnvg4/TYCyEjGoS+AVbGBeCv1W2eURw+ONjOYlaXIYomyAoEUZb+A509gGJa8jn
k6Z3Me0k3xg1T3MK5m4uOZBiS8MdGLg4zemHQAkQB7V8BLaNrK7qfuucanKwCO6KFRjDYjoZ4wxi
vTcwms8FoT14rIw6Kbajgzh3ltdQpWddZSYlnv8zhRLBeZ/t6wENF2EphzjlEFDYIB+yBlUybzlr
7tJ+9xgv3BGxd9GxPRLShUGXIKDUZDTYOigL8o4kAg3+eSqxyaW4KJv602VGL16Jf/HFABw6EcWh
LUqwD/e9AKbkhMFdEiQvYc4YNQuwbPMhmIG/w+vYRMr7o+rpI/xv5s5sN3IkzdKvMqh7FkgjjQvQ
3Re+7y6XawnphtASwZ007svT98fImqmsaqDqrjFAphDKzMhwOek0s/Of852BXrEs8Z8T+6Vr4FJH
ekRCR0anrIludWuW645iV0YM+TnHj0JvDuQ3l6cxmzw+rb34rNRPfMeoK/O0O4PsgnKCSwGMdEvc
RPREJX0iNqFo6Skgk5LViNOmRRKi6wOkC+OmGv27RK/HeMlcO48eCnKN2nQaO/0xZMA5+MVrTTJ7
1bWJDmw7mE2Gu6Cogr0y8SLkxMUQbWmerZj4NHl/tHg3nqyUVp8MuwRX54DG/JTyKtMWt0Udl+Zi
COv3bJCcHxz6qgpYFX1mHHrTgz3c+5iD2MTGFBFQ1Rsl+FGBgFSvMJqAO9AIphsiumm5faOcYu/n
8/WVINUKe7ggUExLFwvyStgYa6LwnJjao8gylgoeJ0uJeERLxDpu5c2decTtrK59uDCXemN8l/F4
zHjoyIRgE1xqUIoB7/+9JwVcTuZDavQ7JTj9sxM1W2sLq5ZxNXH9wi4vdbiKvODn/PyZyl8pjNyq
B2rqmRxI0V320qiOgjXLwNZVJOLTJtNGBDljTN9sBv6WtcR9E9nQCy59weNhNt2OXXFv8ppsETHs
VQBQItwRUkd5wa8a6dmv1KXIGD3hFDXCp6m9TE+Ry4/aNztXZUS7JveNrl93HfS6WCa1We/i2RaA
mnLPhVhNKGtbc1xrNu+8ZlKx4DcJpWPe1bboPcaBScyvqMbHtkCfCtjclAi/i25hoAwc68rNjx17
ddBdLkLm+DCH+nuvKfeJnj1T3+c8urn1WMnZQSaahxKR/JBG0A7brM63oTNdYEI4COvOm9CH9lwV
ZG9leM5zjH2Zy0Ckq+O3vlnbhOR4sARYMwvzOCNDpD4+VU5nvvoSIcSmT3JV82ZgMN/ZfXj3S6xr
XiWvjqJXpBDWqbXaBwKX9tqjQ7ep4QlDGo63wRuKf7ioCx8NkVlDmwyfoVX+KgycNDSd7TIfTwG9
Sa4yf7p5R1kNdXMtPGNquMNLEJMjVfjRmTUZp2lo3pxanZM+IwMfDO9zkeXkAJfRNHUVcbZD0yAr
FDC1q6xqib427lwC9UvMTte6RqjJiAYqI4eoHUsylWXyNORe+KAGHjEDK/oOUVvHmrywEHSxFA6M
agqwqUS6p+QYcGhjAGsTW0sySVJrrp2ieoDZqAXskxkf8XPsfzjvIeMOah6vmrteBwStVc9Wqn2M
jDyMNvup+c5eG80drllLMuKgfg4jEn2p91ylP7S9WWJ9TloHC6zbot92FBaW3K8d067Pu7At56gl
7OUAHR3yFERxTlhXqWjeG+EO7N1h1WtsKXuWtxWL0UMX4+Ll8GVSEHVyWiIdYZvdVPab4MfvDRj8
mqndA1sMz85oP6athpOLxOVKNTRItqViz9egSxrar7yF16ePYmd30zJMCw/5LilPFqZejlTWs683
8Bn6GOR1BlG+DMGZmbb4MkutW0fpKHD5Y/vRnaG+GmRMgXzMtY+Gu/YM6qtoD+nXSMikdukUpVEh
5VUqIn/LqQdnZ8rkw2P/boC5MwwPqxuifNtFHx2uJzQYzMNREb8KpPVFbxL6xj6/5LniLESgf+F+
36oYmEZdEStiu30C45Zz58tsI2OQibyLeysyd430ZsgZPwlrlQYsbZYTIFO4ib4L8bDuLAb1bUtC
tvSBZLkuZi3/yZDuq4TPaFQk8CsRX5mf4bEPssdG6pes4mlSDf2BZ35FczZuaOTaj9zu5cm28jPl
5deMa7qOjIoemj74UZIyQYcHYuRpe0sGl4xSmI2cSeIm0m8UIIG0ZNl7gzu4gq5Q+glZ/ST94LPj
kGZjSennAG5afFtFKbhXifzxsgru/0gIGMbtxCfcPnkhGQ4b+rty3oMeqllkMiKgvOwrj/CNuiUx
c6Mn5Z8b0R2fBj0yXsht1qqazzdeHiale5la+xzKMGDRYRunj4wrXr0GC1M4ILk5M/dYoj6uSsMG
iKgJDjs5Ym2YAdP1mSZxQmabxCqdwuVKxJpJtL7hob8zDPMk6qG+ZWH407tV4dULuieo+2iMSfzO
Z6FbdjQaa1HkL6ba9raDvGlS4/zCPWoapLPBErFwdfpr52LIrAfE0IDpgRVGHqcHYAlZQwyMbQiR
KGPjyuTHGJKz5vA+UA84QRbMnavtgYL2qddsgMeaafSITaxdt62OvCTI2OajvkdiJJoGM5tDqyoZ
MPomDUTlzh20t8rjOVExtVpS4A6erw5vlFhHD1HPZi8xAHDgkuFsG/6K+um98XGS9K75bousPdkO
RK8oyD+6luTgNFRMjSacEigiNdH6kHoPmoOm8ot+lGhHQ8wp0rBFMaEkBaTMHx53Rm2lL2HFQTTy
eurdlFPTOUT/iKtWGgxuBqGUt1Dvtqg0nXl0TpyF7qg3s9i3LlJFHR9s91pHEslY0fYejuMGEAwu
RLZisVVCBrCg8xddgaQXDuPGtymdSDS6SovQPwnWLqpYAC2hDOiMptNChUeXXQyeaZK3FWdnnzZX
jkUDuy5qmGhOWVkxB0+ntDdu+pYkzlyBa8bbNgFy4muMt2EeLnUCzMR15S5EMwPQC4YhFOOTGdNw
wuvLUqBnXvFVBS3AHXay7HTwmMfsTqxcl8vJ0++1zS677rR1FxVouBWVYQoY9iLJ0PN0KbODaxf4
UAdm4GmjPZOOMyk8s9fDCFYzjMNijT8FkYMAUPNd45TuWyyIYc/GSpUDdt2sKlZlg+xuA5HcaW7V
MKlM936i7K0YmKrLLSNMnipxA//XxJ5YthMdNvWWw6DYsRRK4qN6ZScrywook7i1DW7HqkpYcvJ6
rh+dQHh4pJLoM4Gb57U6zYTBtDEwhqeVZmwHQ6vR59VO6/OvYSA7SQCAdk4LoFfdgsMOJSNx4nZQ
D7wEfyw2GzOdnREWymMYc7imKfHLy+aCUKuDXDAbirqxRk+2CMwgrNYGVZTNPHtMQqzhFjtgZ0bB
uWw3bM5zAU4E3zJeeximC4UfYRMNBOsdXLwrLfnZ2Ab574kO0q789CfuyaGYgPsOuJgaaZyHZLwR
fmBDfgwH+lrn+jFFBCXyzJ/UbrnMsYyDaA75FKtlnFJoPc0+hCYDEYI6n13d3PnG0DNscv8V6inv
Gkk2VyU4SbEWb8p231Q18TOBZGx2U8eAzlM4aAabHy24joIWojJryZayKxpCtjctH8lYQ//PEmbP
DnpDC6ZLzQPyQDnUkpOWzByeOeX46RXGMjTS8QyibyBJOJymXPuaYNSvHZOdV4hvbGTAz6lSu3AJ
yqMOfJg7zQt57wGDHsYECE1n8EzOSVLUpf8RTcu4aPpzz6AM5ybD2SQbPwN/eO2cplsTWduFSrU0
LuMSHoSOk3kYqFFITdiVjaEWTPIIDxS3CkAU+l1xmCRBoIGY22LsMOrQxwEIvuAxNZB+g6HdjXa9
ZjoUwMeqX0NWg5Xrg2AcTKjG2bmguMNSdzkhACcB2VgkPTFwFyQzCZEpphmlGjK8/SPImHKmqsID
MMW7WHKoUTnOmYBYHyHmD4/JzYrCb8rvWnJxXsC+qk5tCj1J+KmeJkRwvWr96Pl1fS/K50Fpp5Cq
Quhv01rhJwvUlUZYuW219heaVbmefIUabLLRTkD7wWX9zipKHyuvJ5GvUIpwfJSMRTo1sXVxmZ7H
ycjFSThChOEPAbHh6KSs+NjdpY5I01DDzTI2NcdSy8iGvBipD5tSZ2NNB0WDoTqSe/wRB2ebTzrb
sWDiJgW2jYbvPtZ2BcomOsaJA7eLtXVNbWiNEujwnNqUobar4soj249AaeOtCgN16xvFgMpA6eGk
gMJSxA8keMeNwbhvGTlMBU2mkGSzqOGeO3+Zq6Yr3QvytRrXZPjECrWYEPs6wlTxGMfkgXTLwOqq
bUCiehTLkav0Ii4zRr9t5IhbF/UVCkaLgBKOR4MHkFGUx6SdzkFlZsuxTZ2DDCVp5jF9LIW0V245
fUQCO3OYh2s9yU7h0MsLHkMrz4n+p/q9b73+xBx1j6+yWbQ23Y/ELBlj0UsxCbiNLHXd0uHBN2rs
q/2mX9eNfkis5hgUbB9wVMxjyrhbu4aP6YTzlZNp3BXzR8gyUNQ0mWDJDCPwOc6Lj0kdaAhNCVIr
jnqQ3pUKfo0tPt8i68Q6Nqi+8skpN1xY1xf9Oy6tL02rPiwSsUs9B9QUJBVTHbP40DF9DVZorkWg
cAbKn7WZNIBLRU1XYXqr/TzaVtxECes9Sr51doZfhYWIypbXQJajuTQrynFDDHCuwSOwOIUeyKXy
0MmhuPopsRDb5eLHBWb27HHswNp4KZzS+HOwaoM1KnpSNb5Q9qtLnhvdyrRpPJbhS0TDKt11F70D
fZ3ZtLGmhr8RsW1dBGMViFeRcez1jl0beZQ1Jod3mQ0rJrgdwVySfb2JsOwDoG3sZOnxNCZMibHb
tipWXls9C0Ky2PPlvYWc7MzFepgzGcea9C0lBjaXtq0O5GdsT+WXjnQ2MmWjtuFMBBEY6I2Ea+Aa
IOESAMGpsk34c7cq4moygkYjIqq0De36WAoN2xsvcuW7hA0ZDrD6ekmNI4KpLqp9sImp52KY225j
e0yOLatfZ2Gm8xuyGQp4Amcf8EqDzj+b8MLqbCFX0iL9XzQfXW9cyIChw+fmTthYyTtYAgurz4GL
W8FzTvWlbR+kX6htR9sHyQk9w0On1po7Gac4J2dhQ36pXH5XFEmOfqa4tLEJMMrF7NmYb3aZHiQe
YKxfXwAriDdmEENzyz8oNm+OTcv8trSbO9Jt/ioMdGRclsCB6j1xkztmR+z9PgUDqf3KHUB+Lpkg
yQ0PTkC4kraqBVyrcD84c/45PnM406xVqvfODpeMzv6gP8fK4a4POSUKBnXGnJfIsuy1j+wDPwWT
cuh3uC+ZQjfJiRIOmoi1bsXU5KoJ5muGFYEDZtjitojjab7zg/gznjqS/bVFcTa40jA24MkmGOqF
Wk00O+wjWmFRu1nv85C2poZzBgk2Yu+1VQ6AcjgstHHMVpVZkl0NdOlV2JMdF1zpUFCSjcVsCqkd
ckZF3lQOUF9GHh/6cGhM+CscvfFtzEMt5yOpCvZgE34FhrycpTP902ajpOXhCrARBA8v+kAg7Y9h
9ZiiO8s6tDc0zbowTp1dYFjmWmtZxi0/wOdnx95W947uGEoyte6Do8R5LAfubcMqT9OclZJnarwe
yhmAONmGiZWWczV2hnatAlruAM3NGKrn1O3BcrBHY8EVSb3pZqtERM1l0nAVQhCt6N7wB0rJoVL0
q1oxp21s2v5GWDs9BRPrFoZ6MLx10XRPC6hW0sDuDfRjYWiAzRvW9JjT2NYxrGyNuXZRq8w/z2NW
kohLG7vINLHtHublrNByQr7zNFJ6hBmMGNpjn98k6/dKR4Jm9BAdfS/ULjmuvZ0JHYDCuc8GvNRK
2kMDMMCPl4QhEbcsB3iPbKaVBXBpYHwMHQOEXK7vtKq7ZZ7za/4XaRwPu6Rrfw4Csk5QuOIQiv7F
m3CHTFGwauAVbKeUBYPeoDXuRXyTCYuGC2GhMH9ipZ22+TBgmHE+YoMtAnp1vmf6iInOShs6FXAF
uaF3QR9fpgkFA75v4q1n9GhXS1FN8HSj7ocRKziyCdZ47tSl7sOdLkbaEDNrXCQkpWaljPq60TyT
x6xMl0EGAVZNZ/A5jbXaBLilF62vv0TD4CzKmagcQP4zR8VJFSjBphN8WiIFzcsFLNQb1pMf4XCd
goAiPUscUdcLHKHCRFuQQF+yiP1lfVGwAVc4PXxW/ENCsMdy7XtQ6YRr7MvYMBzw47Jlpk1ZG+bS
Hd4PfrhMqE1h6caq1NwtG2cHF2X6HRm0SkFZagZrY0lC+OU0zHy+Xe8CgIJy4iwIVWgb3TFA43X6
1owbONmKB0UZ7xRexWUUtP2iy5lNsC/nAVFS3ajXlBa0YueU8hBL6uiI34NwqoinAWLgjhDppuqa
uxyoriA42WxMOXJNSAaQh4y3NSgVPFi7gAPcVNNnaI909lYQPqm3074SKNT7UgQULObVjdhyI+kP
0VCRIc3rjPJc70P4dH8rrWMRMLL6UPvkpHPmkx1Wi00jLkXiBCdu3xtoR8E53ga2PlLi1udip1om
yMwWvny6OdecxenmsO2ShnT8RElMQKI3gRlLCoZDj8NGY7vBxp+sVYPVumQi8xU78L2y96ZJxVYG
+XZqtVvLFVxh+5zAgfnjis+6sN1dlHKydWpYli5kkcDL6LiwfZwj2T4y8ZBVzj7zO3Vpsw5aMsyS
bWCC1OPVbzy7ABeapY8sYula2R1pTLW3J3UIaQ9phvhHJQxY8q7LUlaOTOaRdhdDrAMqSpuXJuJQ
gjNiZC0ZNgVTk6LFRKakuBlWQQShexEMvV9bPFOO157NkRHqvJFGerdf29keMFX7wWtPVldTxmzS
+MC8gg6qWu/Xvs7spTdZ4ezyjXPGt54qtS8dnLK6ePZzhtBRBmcnKaaV17ZMokNcBiwi7Ags8vBu
NtlEkgtIZQH2wUHHVswB8tQrJlHM7rSDmSfwCqVH4LLKlqrcc64zeEn9N4ZnDGEQXUcX0RRJKIfH
IEZBugVqdW/KBwWrInUQd0fxZOKfWZBDo+i3YWfo6PijB7vKMT02mJdmi0/vJg8VzuOloISHwqAV
hwKeTA22yyDu35uk4llq4uDC57vQGLX5pmY9xKRO94OgYynxTR5UeX3X8/a1kl9JSBofEVrbFOlH
QrMDukW5VUl9ijyvOkRQY7ImGM+knj8NPTn5BehZTgqfmau4fTRoJ/UwwylVicSUZiAd0WqmhGWT
rBoZDIErPJnR9pkt3toOt6yPJd4uTMmz5L0IYTcmJA1w72G4bQB44dImaFpQk2GXKxPFf6Macaym
59YkUKL5wIXh//eNm21IelwM3cCwnrs/474NKW7hGD1N2GBCgFjQCaqj3TP6YgAPhKT41kYgwJZO
LZxEMETNncQKDjGUzdQaV9HgX0fTpNsE4DOoRXZLYscz0GeWiLme5dmsKEvyDaWxyqWc1SPIiFgy
W2N6Eu2cNzIHRmU9BTBF1H0hYlGSDokwnZm7ZVF9MP+mhowW8Cm1b32e7d1u6llKkHZbSiMmzcdO
ooVvNGDpoSUgOznEYlhsWVKO3GHqinj6Ypv2DyHENXLphszK5J7Y1HGMfMa2dcJQ1HgNeiJYfsQx
idJUQfcSzRWEOXsYXitvZOrh1/1w5uAQcmyNIvvs+LoLjy0rt0NUdCvJwu3LbF+iMqyKIN4lmMSH
vuauTpx8LdEpV83khTvOZzkNrbM6hgEVq1hz0TI2ZIZOe5nnkjDMfDPalibEMtdw4IcGjOOMrhZ8
4DWqpGze3bxHQZ6wvpMaGbb1LHF4U5NtgtGU1GTwMC1SgbHPmttoyTvTKUprIEdhSvPkp53SGqxB
0Vz0IUOyErjPwpAQDHItP0cJynliQdHrS8lhFBIDtgWEsHL69ivT4FBZM6P19C1ViFcrhU04RHp1
BiMZhOPESkrWZ/TXWUi1pz9/PtzKWNh9rnZE6ReZJoKjOZBbyo2WcrmZQxh9gtEzt3UboQZIWnRJ
KbdLSyEnm0Z+CfyC8USCT6p1TsVgFkczZojb+T1zpnLbAQ5YU7xCaYZXzaHWccNck0/T0JF3VvEv
V8OP2LUyOcmpBH7KrdqTsm0q57UUsAhKu4w2lHZxsqu5ceI4fgHkzMFniO6sKfwT3PtNS7NTOpjZ
GkQjaqZNSauCllmDBDGvBgLTcg7+9JnKoC6xe7CKu1vSViCn7Ftyk1Jmla5yw+PYdx1HI30INHIB
vsBQZsQrERET13vJecZ7r7X04nmhveBRwLSkfTHs6mGgUfgQOCQGAl19WRGhkth37r5WUveawK7r
aeTwIImsB18jphGwqlsu9txRh+DI6t33KAVjyfJi6RnvmDYkSPpBdna+Lak2Fb2uUGXqest2vJgs
/8wyNtGWd6AB8ZqmYzlnLTDy6vrJg7Cz5hBX8tAoNsiS1UFR15sYHNWxiWI29hJk9RaIeCmHN3Nu
F/JKdNWwwMXejIOxS6W2GvLcO+Tatw4HjK0os2gn6fLHHjKF25Zs54GME4vsHloTQEo+0i2J4yhj
6PqkT9CGnFsG+XHlg2iKtX4f+1xi4RXraJgxE0wP1nQ05rsm7jWWLjgA/lCMp6BjHph7g05UUWeY
39JdqEOgGQNoIIYWbxissl7Vc9qZiNnO8/NNmGQ7JJHmlDKd3YnR/wpie4lfiqGqOXxD3rAX+dRj
zTVxi9vD7G6nHGmhO7QfJkVN7e4EPJo52bmS9IYCkoIE3hHlckv9LIzhzAb8OaiiB6Vw3eqoVOCs
nTlHEiIft8VDGWVnq3FxBUC5w8XgbEVxz2J9XI02neFYxQhxsYeaG6KHygtPnNHYoQagWBplUZSq
FzsWqXL5vxtZ/nNi+b+2P4vLR/az/o9/CDL/EV3+/yzX7P7LXPOmgqP7z7Hm+bf8EWsmvGx5nuXZ
rD9zdNl0/2+sWZN/JaDjCo+UsnRcDpIkiv+Wa5bGX3WXoIqnS0NiFHUII3NkbsL//Itl/NWUrgOp
zDYN03Js+y//9R9/hL8f/ogr1//0/f/hqf+Ai7qp//MvBgHpP6WapeVYluvoDGZtS+c7l5f351Rz
AhKbBtmc9o4M2mxnDvaa6hzGjJ0ITz2R51MqK9r9Wqe7A8sZ+vzd5DMGr61hPuRM0wgTUvUncPTB
4k/58L+91n/92iSbUYMktnBIN3ie84+vTc80hUMfySrPiBoFsAFX0scDEY54EFGbi2hk4Yt7BkW5
mBweVXjDGTXysB3BU3c6EOpmXguCmNaBf/3i5uv2j2+ctKRrWJLLO//l/FMcvGCiXFCZ0SJ8TUiR
tSmX+tRVFx9z5HrEcaGHl9j0MpiuA9kzpVn3RINrLZ871RWXtvpQKac5zc2MUyUxtdnmc+FzRHUM
aHYUcaDb1HWwHxRyZN2H7XpKqWCN6O3ZpsyLHa23D+aAtUxztX035Tjvu6zQMZZ4J9Pow+vvL54X
eJvI1DEMc63/zZtgzFfg75l47hfpMX3XdSGtORHvGv94hcyitX3CZyRxfv/RxITgeFIoMRVkagvn
UvXIBKn1JLzAfHZj42hkpbvX+3Ta//5pslqPzg3EqVsS+zTrwHn415fpn1L7vEJbWHxMDEvMCAHH
5oP55/s7auHphRXWLkQmakL6qPXAPRdnpsLTuRCVRV8SKVzdbXhrw+KSsRtdd5IKhFQm/WZIkRLK
VBSXeCqpg6mRwIahHY84GeU9jLJPr7KvqTU8WLTW7CuccGeppQ84N41Hz+QU2GfjMYxjtoAwN6+9
T10QguQqrgmGhyKnjzeekouKYpNYXX5AXFMLrPRiH1hTdeJkwfQlNT5Z4p7rMO+uTVRSA2mCzDQZ
uStPxo9ewl7TCrCPMMtc1WabPZntNF3/zVv5P+54m/eQd9K2eGjxtJoBCX8CIFgDVeK9jQszDKvv
Tk+bR0iIDZYrQBnTaBxGJR98Kq05gtGAQPQ5uLIKEcv0+2tr17s0aQo6lrw43/qV96j0oqKk1Hvn
99rbdhyrc0IAsJjymgNVTQtxB3Mv6OeSHZecV1Hgnvt/l6M3eYu8GPp4Cp75PogG+3jFGdfSrqnf
nyDdyQdGnekki4vETwsp6CnvzPJtckZz2dYjvWeDn2x6JZqNi/OBspu9blJD7djVreuG/Fpl2T2a
sGezO1SXsM6/qZFC9sP/ijMzOP2b99dz53fw7x8nKBU2RzahOzYoC2nqtv6P73DmRrY3SBtJto/R
wgfMilXjXZjj3crEnLFGWGezUYpt4YKJE1TbEUv1EyJRQXOK0I2wydrmaVTGOzbOpfQ7iLHyiyxU
dPZDQHdWwRlz7CcyCZ5zTmvy+K2hccBUxmcVCDhnw2hRqSZ+YYxcDRNktaFPsblO7XEysGWHMtkm
OXYsR6c6IldedbJLMrrhxFSfk/SC/+pUmJU4Yod/wv2xcCryKlMhH7EnP3exjlaqvZc6FSuqEDjf
qvi5avRtoMoDfM8EyNVaSs72OcZSmmJlP66rcI6uIu86tNJFIT4GA3OUVQMnAMkzWfVjmPU35TEB
oMv9BJUGohJKkpm4n6iUXLL0noTBq0Y1OMJlqBHMI8lHajMwnuukutN7S3h3LiZDrkuBeYcT4U0p
mHPa3UcxPtYZHOyJx26dGMM1C38xLLBewAKgIRtYKi15nDzjwYVxs/f0iErdLjf3fYTo3hWyOVc5
dEZmsXgNizq/5flZ6IS0MJ8P5K+nB79zYX4ZnGFJ/zB9MHJeBE8BbMYaFN/KdkmiSEaURtAXD0IP
tgrYdZ/p3gYT9zVhenmNVf63L1LQAJNL51ooAXizy6YfwlMHp2zxj1jCOlhTkFKTagWPdRhTQeaF
6koqjKKS0pAneAreDsj0AzYed9sDiNxKGqYfXNfUlqRG6lcjnH6Fqet+95RgGpTCo19cahKC199f
vMa3tjgmFAiQAGNO55+6zJ9tTDmnUf4H9O0qP+Btnh+5RUjR4pBYkClfVRGQ+hKg95JhDL6Vn77F
lHi/R7LuqSOHc+9n0bBkoNHf3e43o8rGl5jXF10nPJkb2RMhWQPTjwcog+7c1HKeQr17s1oFn6Kz
xXOG4TSdzKPjDd1DozUt1QgJnY2l9ZqUagMJcNoAHyi3pRbUz5rjvdRj72ytaqrWqgzDB3wrSGuN
vJH+na5d4y2aGQVatrmFwmmCB6lQIwFWgQWjfzRz5UiSvhiWkwu/tx2VuFfNSM8z99AzQ4mPwRHF
u1+KG7p1/ACapl4GKKKHIm8N/ObVr9/f1bHLIfT3L5EA/Ly3DtguNYhPM6r3jy/YCUozyEKeHdIi
w8FnvAQjc0id/NYy2hdJll8Zu5cnEjQYf5ndvHr+JR0Sj5RR4yNsTgfC8s0Vm5S9LObTODU448as
RceNPQRqGXU9pfKW7p7++CJtl8rqJQQZnDCclMu2Of/9Sy38ZNcVIZb/kovT1T6Vs0n/A8YlzZG8
lGWUh+KgdaV/Shi2brzU6sBtGyfEN/0W6/yAzF/bvUhbf+941ktk3LSo+elkQbWh0/eW92N1dbLS
PgK8ZBITGiejNMSH3W2KIew+oxLHBUFkWW8sPgDbykSpU8qSB4sc2+/v8pDxEAYMWjlQ3rS4q2+u
GTH+6yQNBGN1a0rryKSu2UcJrFe8ArQLIDCsqraAru3Fv+pMiHmDUyzdUr4WUXhXI+pgblnjD3Iu
xlL4o8TLbrNB0/W2JjPZNAdyGs3BcLtxp5N/yXFecQqc+sea2gbSiZZO0mylpZ5605v+p1HRDy76
+kpkkWJgOXNOhJ4ekKEwqqtM3AKGxWqomsckssutXW29QdSPibbS68Z7xKfymJugdCJOtw9doDcP
FRFrKlcE0HfM2oeoiYONClzCCTHFCVEBMHfMvgoW4RM9C2IvAGPqxUEfjaxYEtZYwHSIfkgJYQcD
NP4hJ/OJLgThj7TzxvdNZTb5k+xwOk1mgRlk/jbJwCcV0NkevTH62bVcvQxOvJENAY0i1l3v1Hj8
/aV1HLHFg5C+mI0382Tb4jRUKdTnFjcx5vdya3kYijp0ohKtinLmOAq9reX6H7prFucJ/w1RLzoL
NC231ghT+o6rHKAWW92jcOjFqyx4ataUdY9aHGSnwEtfsZi2jwUjw0cnY+seAX9daJ0WYxtBDcKT
LY9jQvavJFrPo9+0jn3VDdsxZLn24JcfI82Ci6nNv/z9/e9fuWSeINgl66Fog4cURtNsr0hf/Dqh
XNl6rcyy+zCQItY0MW9qLmkfVALfgUWdUJQMm4zNC6NcQxAIZr/Jp4Me9MTAgWogUCtzYrfKYrTJ
Yp8ZTzr2p2pMqm1gj3DS573nhMzqpkR1+RyjKkzizE6nYuaRvdAs59xgMzg3L3Xx0UzW9++fk6KW
fRu72TwlLZZOTVeRFzkULnQJ9s8y3BpAndfwTQDmF4pDZN6uTT+tr15/EAZ86SglwVQSqj5141yI
OXUHrcwYgeo5D9gR0ain9/vJL8sJ4FUXk8UI/U3gBDT9hHPhgm2Wd4JrozCNR03m7mpcZzzbFzTg
wlEuw6epKk4sad1jPE3NFsc74J7YvakB6Gis91R4leSLiR+0296bLpXS1a1xg2Ntt+0pymyKHAP1
llEETJ2tKbrnMYdLbg1utWlc/MIFccdF65rpxZkIsikNW07YjHeP48KZT2PxGOQ/GzgxrwQF8xWm
q/ShEooxeabXd4ZdEXG44FuXtMb//s9JS0eHwJ53H3X/iTgencpSlPcoMd6LMepOXhNV95ZiMRNm
4IrjDcRTt7jpbElXbR//dCeyjq11jWNiryXe5cjmiMyqosas/ppi8W32Rfhkyp5xvkVza9nKA3za
S9VVqGqGcs9OmhQUkrN0cQBJg7DcBL3zFsUNZj1yL4sm7x5y1IzjBFaDzud8S/L40WIhPbBF6S+i
LqCLdslJ95SB3AnUR0ViMYCrEdE9tgifWe/WEJPHFy5/ZsQWUTEe33Tu1cQTtCwcjlrY8ldxlkXE
r9iaptW5p7/weWy6c90VN0KAfFj6mtH2ZJKk0Zl6lMlLTBj5hEeIPz8CLyNrcbdj8wUmSn3kvesm
HLkDU4c4xatljdFB0eMUb5zuvzk6r+VIkSiIfhERmIKC1/ZeUsvPCyFpRkBhCw9fv4d92ojdmZVp
qLom82Rl7qGyXdmMllsfdz+wpf474P8TRf02yNkTR3HGp4a+a+wMxI2IjYmGA05yZewG9pieULLe
u3i1VGBAFn5LNT14PgWzmMFgmTAtRCd2HQkBh4bFUzpoLEANOQlkUnE0QMjqonvSLVKdwKCIZSO2
KmwDZYc/7svywSQnyq+a6Ak7IGNw7TbUe/XW6WCW9SXP1q+hTGfXZ6fQjC+WYxH7RHFH4JpJXimM
hjBFi2BO0x+TfKy7gwEGWqUo7wwB5AmUpb22S76VLh6e9NzsxsqpcPlVLFpD/wQGlJrN3Acx6+R4
KB5oRbgNa9ygJMsmJrJ+MGS085vC7uFyjiEpHEZwMGZrF1UlC/ug++MWpJO5efavIyETOkNyGynM
6rErdraI0OcSXVLVWNdakxS37O+M7NKIYpOU2fkljoBB6pL0VbL2yIIZ8Z0RPd8trpScx1JOPO3+
ItIkRevF6ppy6wafkruFbMSKXEUp/ENole8qiwkMCdB9EsDD1g2H5VD/qZ0A1b0bKu7DTzprTkmm
xX1C1DFLsX+wNBBGEWufm9abu0R9KJXU59iorp3pI1kxjY3thNUBHvs1SoNrWFuvkuiMzYDQfq+X
0BtLuihhvN+OQ2Qb21gJh5pqbbI+IZi2K274jwTZJJ+J2+2maj45PlQREY7sC8R8QicE1Ip39QIp
Dlnlz+DVt4TN4cOUfhumgg/kivE5L8w/5itqOucA83xxTBXrImicnck6baj0fLmGPdFIIaSlToKW
EoWH430sLz4IzJVQ87fvT4fG04s/huxbL4lcEjuK7VRlExMbWqi0XWeVS2hVjJ4nbvEWTjRoy8Jo
ylAD5lXhcly2uDSZghdVLddYIc2bSn1iuqoXLMx652nn5rKlJ/2VWJqex9lBCkRvRHJEQYRzWEz4
bVos7xz1JuptWzAmhyPzT6HmRcw0HkUrEH4T4a1lUJ8bB/ubpphUjgF1d/Jfk1w8TmM1I2N0zE1R
EqA8ERE7aXdnNnm0L16knTl4WomPL018aJrg7VBxnELXmzuScZrJ8k/VNJPY1cuDOQ/ByvaIlIto
MbO5eoH2uM5Ddj6V0/iXIEe9OC/qmt7F6QxtLM/7bp9X6rUwwuA5gEPoKbO5GymuctxGwdbPv4fF
ctlE+NS9mLHdOLEuwOl9XHoiZaAMHEzJh694SVJjzVDYwBHA9hF5D8prjqOVY4Us7ri8vSi8KwRD
Zw9PysqtCP7oOf9jhv57GRhfRVRk64JUiMDV+TlriDbKAVWwQS1+E2YLm8p0S6JzjLVM/UtpZDO3
gXMOIxE+FZUHIn5vgvz/8oX/NNLB2WVGTpJ8wiNHUu/oEmQtQSdOPtWI7xSbWeFpaZYNJDIbvS4G
mingQntAMgwDW+uCxPunDECO2TRUPJNADbuuXBchQjQ5kkeWyC69Qg0BiC3enZK0KT/vCEcM4W7H
iDS0KTwOBBZxcsFKVfCNG//G3hAXa1/8NS33Hk1Y6ouZEttzIiKEy5y5EN/5GietoPzejI6e1jwh
zbrFMjnHoY0GqbyUhDCv0wJUka/yY7/MI0KPLXAKECEBSkcYsRxWY6GvlgpNlprpOe1TcZwGPjO3
noCzmCReM69YiToqTk7rfjIUKFf2/AcDf7rPyLHYtZFxzGyEVdoNjhGiiPUAUwAdUH4gsSK9FyUx
Dd176kXROh8IdPJn/JUhZXJEHbeGO+FufJsc1dEFoVFpi7PRWkRlEfblGHMjQ7sM7bVVrQvy3td5
kzP4thK1tXPk6SVnaYGOf53JZFsYA/mvPno7EFf7GGdnRPu8qf2pZm+EgZ9AmQ84unHfV99YU5Y4
KZu0KEsTh1YGO7blz+M450fDIUw6GD57A+28+29i1b520aaoRbSVHcsabFnoPcs5poUZ1EiqjnUU
Dil8leejeR7sY+e+ZzZ0ILfM+Wn8Zq9M6tcuRjqxGJH8ack3V2JvM1i4y2p6ikilRdljsab2OBLs
QrEZDznLBqQGnbpGaA/R3ITYwQZG7K7mKvJN5DoK2EwLXBKQGne3Z7THtKFnqUqx8KVN0FQgPRBa
e1uzqH2UdWF8gCZ1tJgCwhplAsm6AUFBeFI9omQ3zl4HS+7qBpajnwEUNGOdboYYTv7cArgGl1E3
e9uymt2AKWA75gHWm6Y5MxryroyFYb1j2LHZqLpASjHhkwvnkwIJqeF9Crjgq4LfXQfFEuhlwbOY
bKYKd4FvgjIYbO8CnmTYmE7XbmuLyijt7GnrUtYiT0OPUflw4GG42gKuSZ9ga86Wp5J4jpEo5P6P
nfdnYWd/iqRpd2Vh8B24JY+KFtcYJFTes3NArdZOFnozH6UKxo56hi1owxON3eVAY2gu7GYzOBgf
alxVa/XuufG3acgOvkD7kk/yue30W1xA84diUm1pktBu8Qm7MzI1/LcG+gCuhvCKazLZoe08+C26
VlGAUJ/cAp+xa34jvgIpUFt4e72lrDMZc0cifSZHYEdxSnCFFxhXXIuKXjUlbzvz2Un7KfZhYGVu
Ql7amIA54HTg8I/otcaR0akP9Vbihm1HOKNgZC++sl+NOATFUOGVSwdZXHO27FNX4KdDTMEFJI1T
H3PG+cLiHZo68npiNsARjMKil8Y6dLhTYb9vfdUQ+ZeivUlN/o7RvzqBak9xxHuFX2I7WOCym5xW
VyP3iFwyMfj7gE+p5VN8kIOt+lMZAl0n+9O+YDO6NSbGucB1epY5fPW5NOatC0wvN6MblT7jQMHR
PrDx71roWzkH3zBzE7buoXIY4FTVWDHXbfgKrUcri2unmj61PzyaFdOViJkukxj3qYFcF/vpKXHN
jmaHiDbqzSk00B/GEiGnuHphd2ZJ4HKkIdP2E6yBGElGtH9ms7O8WdwY429pZ18CC00EuQdfy6OE
sHLPMq3eaMmUhH6vwS5d0lzUquL4iTw8rh4uXlDkcCmwRf9vkHYlTKsON9GmHgLC4wX6pq4FDKm6
jRVKWjE7HLeqhD2RmnWAEQqnf62yk2j1p+bzuY5Od1zwFaFRYHMwYhtz0bzup1yd6qbaRJb+bDGX
ElS5kPG8nJceStyK4EjayOnNqQVwrQoVsEt7GXYcwE0fGY+0l8khdcuYXDl8h70kJiyybnaRHsuA
+MTaW6gxSD9GUH/zCE65aX8jDx56C7vYtcFWusO34dY3moONiTKl9G+Bz+UX9+VXY1pk/frOjUID
z3K5C9pr3IkP8rS/ZBpPq3GH3xwpWbNVsfwZJ/4VmRYH35uOfjdA3eCk9sqXTrs/VGP3lN6Ti73P
vH9hc0Cw7X5WPODADLZkSL41ZMqs3EheNARUKgV+SD0WL6x4rBViIhQ9k14jsMe0F8pPNaUAPy36
Y1f963J1n7RNgPvaC4tbBW6kxx7SINJhkwl2g9ST0vupBvHd9Di+IauihghL5rXFffqRI+9Tno3v
uCI9nDjmS9vQtrjT0Z4ya00XP21sYAiKuoygJH7MNLD+xgK4QWC9MALjueMc7xG5EINTrAcD3hKC
4k+lsIoMDZdQq3ESTThOe1mFOGT2OoUFiDgFFvTyYiQP4rEvQTuFIRC4PgOI65Br30pCUPMnFeIY
kQP+1TZA3av83j3ijH/O0uItkwaj5LG61Sk0rtpPiNJStBW4qsncFY3YRGH7gwb5TaKhJPijXy4/
wbnSP4eICq6ubRzgX3s7R+LIA5DKDsVymh3EGaxYbnnC8BnR4lm/QUKABgMXsnnlRg6A+FioNfWI
hVCjnATGSuIbpd9qwOLQglJfJaP4ptYZd3X8zTpp6wxkhcifxl0mLV4rjjFj+c2UpCjzWwLda+pS
Qy73q7p1VLFHNbCDK7hdkPmT46AzSnNSo8Ib+TD/2jk8emNzNVAgqsF9a5mf8/1gMCS3AV5MGvoc
1eGC30FZnpfRLUQ+tDU5wJ4qHeIrfJzMsrtC0nNxR+hDO9k7ftocLQu8ikT/GUKDRA2/eTAbKCaQ
Nf9BoTwOZvoV0p5SnI8fFf3pknzEFIM9/TZsRI4KFbF2QIifQjd7rZmFryOPpryEhbWdbAAVTWi8
h066k05DDRYa5Jx4w7sY+nOAGYGsnThBA8QIGE/tfbKTamdYbbRWLma1lhXspelfuctBgWDXIpI2
le132ySv3ijSu1nQXwFhf9MNZJPZfgPKYz6YMaBNEHhckg2/kyweY7qcMdlJVCCcEt1brGlfw356
YJqd4Iz4EjXz1K4G5A2bbeWwhZCFpicKB3JmZgYfnd3oi+M5cELyrd9vPZik36bCU8gIBE9i4IG9
g+Jg8+I0lepX/L79Z3g1fxsfLYHO5g+FVMtLMarJ4eyXJzw/HJ6tvIy2+hgnh3Fw/QwOlphmKMZl
oo1HaFPEO3aU4WIK7zgi+jPB6PfSZgEQkF8JK35V85auSU8i9w6NOh4t2v+GMDg46vmOcIdpUU/R
CRJ6h3pEbf6nXDtoo9f86k+Bh6c2t4ZbL82T173Kshx2ELCwg3gACdsoYLLgUyz1YG/rCM6SbtVO
M1LxO1QXrIw3muNXhNXXsmcMxYcTVcnBFi6586TNz8J413IMQfRmS5mIwjUIfts4KA/5ZLzahbxl
XR+RwsHgsihoEYrMeaiNq9N1J43VFkkZ2vHRhC0gt6Ty7go4TBU7v5UnaT1yGb2QsveRyXipmMPf
iLHMYHPP9+2wqg1OFpdK1bSe8t79KMXMXZQK0idb/BodXokkVVTqjM/CwN1NFupb/yksg8W7xiHE
h3uHpIOHWapPD2w5RbDEzIeEMdf3MiX4DEXPB3F3ZeldrQT8qaeB1bUOU6y5OPgaxOIwDXg+kZzb
rf+emu1Ppuu3FMnypkIS2DA6AkluN/shqR7JZN+MSQudK1R0Fj3VyTik575X+AuaOzXpOhwhSGvT
DXcgJ7NdXxEwT/8E3Cje2fC2lIuSNB4GvKyqKChHfBSsNfIH25HYkFTBzlN05bYEPrZyW5yjEa49
MCLO8BBVBdMxBPypPZUs0JjJFBy646zSi9OoW1nAkTInTKmATPA1VXrDshdLHuvCcKzKdbkSA1SH
SPYY60yNp/Q9juWTDAPrUDKSYCxBuos9lBSZyoNZAwq9tuxnBBDRCf5QvhZZRAAI826YVGgGyD4K
BEs+i/SFhUFxJKSnxzFC/m/YY00zEd/yY+LF5Ji/Wgz2jJgxbgqmewUwc3ysimYfjeF9ltA2HPDG
qoL5COaIGy2Z341d3qA0YeZnNWDOaUfujSGBA7S/HA1yzSGZYdPlRQty6yNjrrx2cdpslTpDJCyu
8FWdxGaUZL5M0locedxKMAwx1nef2dxf3EyHD8NE5M0UXBiEQgQSWIrxeoGrX9B28wmRboV/vnLL
X6CQigvNJBJujJ46jsQmY78aSBSebbu0Lp55jH2qVzaiKItZGHtpwrmZnyxjRvqZ/EYLwdpMGMGF
Fq5QsE1wxZ31GLfeYa6akc6Vl1/DPwFYWHV0HexSwsfBDr/7mn2ZLBmjFR6SgCyaJ1Lfhz9ogrfd
wLbPd3V7ysC2NFOWbz0eh9PYjSc0rcg6RQITlLSvckL2LyOKlIm8jtj+QhzNi2ayfPFAxjPxG5ZY
8L456oLvZGp/UMD1zCUCl7Fv9xrzZrgLXULak321newSEzzt/snYTL/FuX7UTd6tBgvYLQDgZqvV
GADz6VGvmN4+HUlVDiQHTSrtG2jMpTb+dB0DqPkjsCC1x5FOGmxbv1DxCy5qkgNLLMNrT6CnQtDp
sGAa+Z8VYCHN4CF1x2ZPYoSkl9wSPoTkKga2k+K8hC8ROQhg61Y8FyTDSYyb//9znDVVDPiIuq7f
DZ0tDsmqhUTO4q7P25M7YY0IiuzZjdVTCg2BkontKFuW7eBX1tYKWmM3n2dG8oA6WYqVCq2FYpXe
IcshPho7GoZdgk8SiJb5OxVUce6G/oSpadx4LFF5edVuHoxjiWnYLfthFZkU7dhLNCN4QsM/UoDB
Rmrf6Oh1H5DoqRFDRz8x9q4JBfM29JAfELnabLraSnZsseEfxz5KqErwROYUKuIfLfcG6yzVXWGW
xpP2PlREMhRjFu4ykBoPYAj2nuCXbibhDrwRQzPvOc4ZCHmyKreLjg86NMF7HTf5hByk8Y2XNgyz
LbYnrDv+EIOT6ItNldX/qkwzStMLsYOtImCbhj/+YbUEHBDgNe87H9RERZQxi0ncb+x7j/VLhQX9
alfBMQWltsk6JNA8TRwmX9DtHv1RDOuiH2i2anr51ONtY4S5DVzelLSJUWsU5Ey6sb6iCzMug/+h
Gx1d7LRm9kF6K44RNNyYBi6B9xcnkTzJuvmKgue4BFCIrNSHEuGZZNvmb3PNc4mrdUCfEfc3EURP
cc2EozE780PZ+ZvhLnF6VQlCgI1v9Siou9ZDOcx48cq/abGJtffegE+3WyoP4YMrq+azmbrqAmQt
irvvyCVpagoRwJEdbGyaMIHkuFZBrVaR51U05v2Z++cCdhsOUMpZnTQEhU3itwb5eoyzOdqy9SBK
sMLKlfS3wnUPoy5xZHbDI7xBMnM8Ut7kaFgHoivPVTfUR6LeWGWiAHDch6Kd/ocyIcCOqKewlkZP
I4RIn+OeBTFu8zohnrKOQqJSxm3XyrMtA8h11qrsbYQRonn3CmbHc9li/GxviOB2FQgfwmUXF0ME
cpAlJnzQhX1p+TS9puhjJlpm8WQh0VlZHu4XxxvwrZck/hEusEtJk9mKOLi2kqPcMaKZpDTI1o0k
g7UwkmPhf2pWjOd2kkfHpb0irmLE91Nuvdn4zVTyaE3xfuDB3gFBPMAP0ysCXHk35mzL+MzBWWbF
q9leELDgVuZhHvkl+ijiymjX1ucqHf9wXOHgzeynItDcAymJwlnpAt7Uvn1tmvRGqCPfaruDgHMY
XIg9tUcZ4JiMez2i4JSipm3aLAZ4n16ICxx3TBLgiL1OynuZgux7ggMOvci9wgAR5BySZGIyI173
y1TWSJuZ4T6OFb89xu70Co4GByGQnAhCsYF2P/S3kAHLFVDT78Ii/LaCqn6TtHRANKkKJr9hHnUa
0wRFRCaxsobjU2y0j+yN7b2tFdwM/yFg7MSIJmJaa7N77sp7Kbpr00HycEyN+IS8Bdad3yQ4PU4l
YfADHR/CYtpB06kgohAYFprQXQV1aBTUN9Mwz6bqTjCcWV8Fdn4x3PCGUuruxNG+TD3KLm/+6Pig
y9g0V8GHXHrZGsQW9lJhOPJaeH2yQbRRb0gijzdtk7617XzTGSkdJTMpe6jhIJ8amJUcE9jLYYG0
rBBPMGCAUrSd2I5EVnAgkhBQX4UIThnWz8dG1Vxj07W1SJEznEuS5dWWhd/L3KviJHR97iYVHL1U
/tVCoYezKHRzZuVYLqW5RiDSoAzr3j1cytdcc/8qgHj41UYkeSH6msjpj4XJWDxJ8cTHUJiQViIv
NsTddS+ZDKPVNIcMf6vuUDb5wUwrziRkWwf6X+ALkGLjEc7CAIeKXWVOaLnXEvGUlI+umR38Ovii
OJtXg1cFbElyxEYUXatILzbf2ax2oGZY6xk7Q+CQrAtCOTth/wOwZBySGn1hHXwOmLcXWxocRFxF
W0H31CHKK9DBcBlhVJV5xz0ljccaWr83IoPEa7cAbxv0WgGZuuOKcSPxt6J+jyJSRCBrUKaS4DjN
HuMTdDCJi/9apSF8LrJgyGKlv6A+y4M2RmvpHpz44GdIFXNt/BCRMq5KG3K0cs8Mdxb0EjeaRlW/
GobywVrs/EkBVqHEnkNYU3pO/OSND5+sn8iMt3Yv7gOuNasY8TjnFmh/pA+0H5sw5ORVpNutrDGL
9yxHw80SEAIUIWB9DhNTifycD1d3cfd78788sa6cxxMOY5teLv2TNvK9dWfMW5FzjDt6y9ZS+N21
pmrPqQDjZ19EFfio4gdD5WNSLUDZhqWTnhAipc5NG+qpb+dqFwyYFVEBhavMmFMoCPfcNH5D+OOP
TGQtLfc569LMoJBumQhbPYi3fD03oXvzTSz/ecquOefmaGPAu4YK6/1UNBSI6KHsEMIcJdRFuQNo
biJ+6OBerNz/mrvsHysYtWrxwKMgwY6UWUTgUI4TqyyhSBR/de29yBFOCvGOsLt1s4/jr0AgRYD4
wCY/81uOoag7KM/Bi8dYbs6rB8bg/eTqPYRytD3OkoyZju32X+fYO1lAR2g9i22FDzi8gwK7IguN
N2RmGBGYNVdNUGzV8roKrfnYGKnhyd4iP+cOJQa3lXzPImlevQiSgIw5vTFOsS0Jn5RtobZailPh
f9fOeImXdhW4V7mV5GiVZn1O5+w30Q5MULDMgGmaOLzFFZJpJC5/offt2Wd+UpghURqGTY8LkQqy
YZqmn0alvqNlVsB1BJkVRdMmrDWbl+BmJ/StyH7Y+6Rzvg3gZzP5r95TxoxmKMgWqBmPRxE8NCeA
pw6WbAtmKz+I/j2sE6JGUpLpUrAaeonaBFx6HhPKUox7/LyQccKIkKW8sy+pN9xLUwJVaGuIu53+
nALWUdWEq8kJ2ouBd2JBdMeGQ+HTe2+aJTkrsg8CLu12jA7DwNarj78nAGnrVGKucCRmrSZx9yEo
dFjWxKVUKF1WxpT+6opwx7j09rnoH0piy5Ddno0MLvzodneuDA66dPm4hLXxKudnkvAWaGzoeVGg
j6TtzhUpLMvuuZtf8zbugNmTKuXCC5qEIH26bqnKLJjU/lNrx/+62DjPeFhQosjfYvHM8iB0bYfA
WJRoFWza+ZHLYcPaF6D9MkQ2ix9RPNVvufiHmOm1HswLfECAdgUxGNKPvljpkSaBjlZ1f0AIUKqO
GVJ7nSaI34Nm05M7h6EcwlTgkEBHJLRgZckIarG68tLU7lcQU2piRzqoCVCXbyRX7N1sxwpl7Ya2
g6gJxibtoSQJwrd8MoUPOwn+E2V4HdAoQWsN9LcvzM+mjow9ljjKiyrYqhHJWul536QOWbvem99n
jU5gZMpl5Chg61GRjVNYX93YPoRIES3wREe3QnXFGAi/pRW/hYAhIWcSpMb72YSsX7ppfOt61mhY
S5rtHYnzR2ERVkVIdrrTI9o9OTJ2nUxxYhaf3BIFr3bEwMwLDXS8C9//34c3xvQMLOhP1kGItBTg
e7Or/7H9f+O3hhMa/c0aZ+PIf4OC4JpliK0ht9br8a2CNxso6xbLVO4KsrgQO7jH0iEHpmSpRjCQ
mYEJoaFlxVstLJqTEbHkom61KWZK1gEmB9vcx0cS6N6KlCciDir8er7oViaVyZ6EebSJbbzOJu8j
yIx0PXL6lb35UtTl354LHHKt/1TbtOnwlMAdQ0qfrr5DVnrTu9yK7HYc2b7booq3lt8+mqBC/PJu
t8zXMDZ+GmWHZLjv/s41TddMpuxec9RcS12e51n+TxQdNxVgkzSebWIBOwgM3U350a8X1d9MC+9D
t3CFFm1xTVLfysgd46CvpqOW0XCYbiYgIix8FTQ/ZElpCyGjLcW3a70MpcfNLZsnNlow97rhnvjw
gb3o4vveLqQnR4pNe5cWMOSH4lXK8dFuXPzqBHfDXjkPHYrrIo15Vcxsk8l5mxrveVE8+6UlmTrD
J0Vdu4G0clbzhEbG2QrJT6BzjlWtL0UULWJLcCJp0x7qKD0HNUVx5dgHu9IDsjJ6yiaAyh7YBdQb
99GckNawfj6Z/O7n3DuZ3gjIoSCmeLSY+Tpav8IW/UYFxtEaQzUiTpL9Kxhm6MDkMBHWsU2AdrMK
YnRqQBgcm9JY54m+9Kjl2j7pjkYwLCsiVjC19TSmYNBB+ao9zKOtpZJuH1H+r7vIu8dQUlZEbLOG
9uRjgfZeCLBHIjDpKgL9ygCemenMa91737rFjO6M+LBdbb3gFKDKUGpTp+qOJeuOaR9UplkzRZxf
QhvMd+VGXLBMT3ApXQd2yLitqS9mcgkeCHD70DM4nWGcb0ml3sp0y340O+Ln2c9s3c411BfTYuTm
4VOgVuFy9Xx9zlvSn4w5X6kRizEGKmjvHaQZW2b1uYTzwEypf6iQ9e8QjXP8GadGUz0tTGKbzwVs
LGLekaSJMiqi26KHLiXK11oHD7NvUMRwD/Z0UFOMoJ9ruxFOt7JS1kE2DWVQdN+WQ0I9RIhiPU7I
4nuqUK72zER3PUXmGl/kHx11yRr6OGNvILFrQyIHUFZ39JkznTzXvIpow8Ca3b2GCQIf4NtzkLdU
S2NV2+1ja9F0+awnCauwydRr2Fq11UU646dNkPKhw+dGkMsELlV/6DC/eVkAS7krqJt3FHtysq6V
6LudbyiMhERnKLCAa6QiIyaV+k+1KPvR+K67OBIrz4VWU6puHfvdJgumrT3n02ku3oRDlkCv+EVj
NXj0ag+OmIS04hR/G9w92JfyV5eI7mYgpM/2+cKzCVmfJg5Bozz2xNvRQb+0wn6e5xoqc0qhU7bt
O3mgEA/qhwQ47Z4rYRsO1lvs9u+91qztTECDkQEtBIrEtoczJGP5Ju38NxbzJzPymOyQ9paVwwPc
wDUnBen0hGjBmeKQJS+Lph7luwu9M6RoW5sDhayuT9i0311JLDOqCHIkWuYePlFQwE4OJfQEUIcC
KsQMCjNuknuPdpj/Pm19cHMcqQV16mSQ2gJah5N+VVEdUJKN71RSGMa4yKqI25TcVcJLMM6BIJqQ
SVq/LN44phJYbY14X2KuDM9RiKSGu5Uw7GRcVFxyJzgMAIlqdlwEmDL2/waY9eSlIHnEwJSx1+mq
nuppbbAy3IZlCQg2M9493E07IcvvIKa8JjHhGvugcUpHXAKGKQd3ZPU/C/KOuIwZIQVwdHVAkS+u
Q4jMvq2hiIe5t/YCj0rD4wGCTmQtHNK+oVXtXF6wvsRaX3ge9DqJNRBqKIGc4J0OBUKCiFQCdmJL
J+c4P0AJb6rjkfbEMmU8M1oE4L38hQHp6UZqCuWygTyVLbc2rsJ0jSh0SZAYqN5hAXD3MHOfm2AR
Hz+yvUkI2ABo6QfBjkxOGOxWzuy1+4EeFe0Ko/p2FjBO9utJ+PlmA+2+DglACsBZb5WMO+b6lE5L
+Zwb9ErGyCajU8nJrwL2YNnE3Ff8YGMxrjlR5BP9+wG9/iuLGxZLC3AyXdIyHuOhucWtSxVorqt8
vGFOyZ7SOXkCKiROTqUIhbiNwXiXHRQVbSTnOJ3yzVSEe3oGeazK5GNA3ALmvt7mdXqdUlJKdB2b
O/QW8myWKtxPojFW5SLpMZz31I6LPeXmviraLQbDC7TcirSyNaiXW4awcQsO/7X3UlJeFtqP++bi
CttnGed1QKiLHw1wM9T4kCDt5DCqvolqE23E6+jNmzpEWEmW8SGJrH4jsCmuRK550ZP8nscuu2CQ
+H4s/6jMOQiIoAyCkHtN/nwdofqsu3H8ltU+9Pz+HJGeMzBMX579u0ii5IlJEO+ffyxGEEvdPpOq
Jq6FgU2n3sY5gfMzrJQt/HXUEeAzIq7K/PLY98hsWFpCyuy7i583e0Plai9xsiE0lWu/AVEugLo8
AxynuZ82CzjYZ9TP8D3OT1P5mgBaYtUHDAzABnxITGRd7GyM+n/D9kMVWsVeAIQQrXlG31PA6FPE
T3jpNmlCKtCZcexI2mgsigN/hiZS9TXMFIc5zaIu1qMWu8zisle+f9VU64ssRpyqZS1Q9d1TGqOY
ZZm6bEv1KuEMWPUGRgmI18mEFwdxhU3taoH/68I/BfqftTC8T0wvAaLxMfiVbu68tazXHCU3epjc
fUaG2SqZgb52yWNuCqY7NXl2vIYPY+cCv8kVSdCtuQtk9JxnqXd0Kuqb0vkCgM24gVivnSUEKKMu
OeZ4RbdKb+2xLTf7GpsBUaca0J5DKCaIQZWauzxSJ6NNHom3T7gd1bKv5APzPX7R2MGsW1l9gRn5
m4HeRGc/74xQZGe+J7SVrl0cPCb4NPkYUkBNNKN5aOyqP6M82RdB8aNxqx/H2tlGwvp/gvmDc+Le
UuHtGq7WtUmB7RrdVyU3AGvZrdcSCAnZMNs+ANCZjRTIQFGn1ZS/sEfDp7/sMvVUf9d5iRgUJi1l
FNWJAxSrTeD4WtO3b9N0JXijFh5Qu8Sof7pVXSDqqiHc4NEIuwqhiWseXC7tssXZUTIE3zZkrazV
zJ4RRi4RbVkSnnMqTSz5SIDhhkA4ogMjwGiNmNDZw9TZARwgnaKpkA5axPoa5bybyQJbVS3ByXOT
kWk9AccsJV/MoaSy0ZvaZvnFVxORoi6ZU5rZ8WAGDQ6dJUks5qutLCe54m3JKjSNdmr/NSJdrpvw
BIXkzrM2703nsWTax3ypSzZoKIZd1cWvXe2BG9KPCDDMJbMtMfr6NgMEqTgVjAGBaTCeNanBaVJj
RBLbuGGt4cXEisihvZqN/Vn1PDwmf2wG/2+FpL0bdv2QGSY5cx6lWNrWH1bpO9s6SK6MlCW6KYAo
IZM8f3yxqPXWyPljAqj13WbdsA+FRHmRihfcef+UI+KjwDdFL2zvgXT1O4apuA+HwX9QqXMOGP8f
cDx8GkjHkBP5trqljEHW5Flr6LAxYdAWK9sxjR8tI3LFwSiwttSLa3SGjbcKPKYqaQP2vfC4aiAy
792+5HMN0uJpIKFdtb353dNoMjyCw1hDRRWkdq9ToZ8G4PxUT+lTKdprOE76XIUtMNigml46oQ22
+8xHWNWeuGL1wQgNPCXohCarPRM/Wp6CwmCDFNlzgUOvJTejHnMCqFv1L09lcnSDeVw6yvTguMgL
ira/0/XUyAKGAlyhlfzR6UDq2iDGBw9z+i1tnT+CtXiRXXiWsyPZfD/oAqPj5I4XF9L/IzuM7/8I
O48euZnuCv8Xr02ARRaL5MKbzjlN0mhDKIyYc+av98MWjNefDdgbYro1knp6mlW37j3nOYUasNTM
jzoL4KZluEcYYfq5Dl1/09HZ9his7BoM7YRAIpq0CqRZYMCBsofpmg4ICsU4GtfdpGWHJs9rAyWn
n+yQxLsbphgjZMQyv5jz5flVJ3T/UHXe+Z/nK02mW4z4yS46c8qqX0qFxQeMJNsHwheBCOchB5RE
sQ5/qpNo+Zs5Ia9jQBgErrdPmirYli7VAyp0LKogIVapMNobgkIH6yvfh/OIiQvB2LVrGWtKfrEG
VoaALQVzSJPJ2+ngzQ6DM+whJKy4n9OfqP5Z6xDAxaTVvI7phF7enM/ftW29Gpn7vQrDuf4xpncz
YWCgizi8yKyY3jNWt57kxkfY2+rNcLZPKR/jzfBuguV4/pXcEc6pH0GDQYEYHzANtkZhZQfbQoVI
vrH59t8esu1dtNJ+r1qju5PtZPoie1jzBUFHvkfs81NHKGGOrbzACoNaRTxz5w/I1IR7bDXlX9q0
sS+daQLFGLwNCcLq6GWu3MeG/prGkwldPnUOPZzaI8l3ydklAjEshXUUk2cdueN5YwfW3TCx7eM/
l6GLnWMXOYi6bPLc8UzQo3Rks8eUJx9Z3JJabqudW6YG4YdVvwtVlrwVuNtjbzAfQ68nbwBVLjLu
zavrJMFFGd07Adv+UukES1SNNjwsSCx3SOrxOA2PerQSIKwDtCkjss+akWPpxcxRd86jsFIPVHHk
/RbcvY5M0oMEL0MgQAxttXSSzaRssmgsx9tZs5TJRjeyhsvY7SLoYp9FxEboVOkHBrND3rnWNsbo
sUqDUHyGmMUXeZaySmEzXYyucNHX1cyuwvqemM6vJ0MDgd5s830L4xyjKpACGyMxrf/RRXIZG1a2
KwMR7dpG6qfnpeFD9Per50PBCADQb7ETNMN2Wu+6SKFQIrtp9+aOgX92XKZdFtKHVStrogjg/m2w
RuiIaVRPxmoVooluy70inTxoi/aYmlZ5/udie3yoCVjj5832wjEFGpH/uvizPLV39XOFbnifPS3y
KGNrjkbQDJQ0iX2dZ0pytlgmfdOc0CytW6Qllzhs5x+3OCqfkeNCBxVPdgeKcaRRSXBSab3Dku7v
pAnrk4BaclieX3ZhRgwCbb/aBRgh+hwKu2+wQVjgWOqivo8J8rusGNNDP3NaNOX9hCJUbIV0xBFk
syDd+JtRQE5Yu13vvbGxE+k7jc2dAxs6lmiGBSGpAqE9HkcvI4ZFozmrg6hf5lYWX22T3tnEzEGw
2zwnCWXYHFLcyhtYlCeE9e2XYVpnO5XqnuvTt9wgcYuWjv5wWN+QpzvrdJi0rWFdbPxD7/xwLZaM
oT9Z9HLTSH4IknvxrCbYJbQW3XFJ59TJ3B9DH5Bph22c4cLIqNAzNl0WjvsOCwFlQ8AxJi3y2cWy
B/WD3G4Q8loUGViwlEo8xdZHMmOK/m5+H54XX0eC05bDppY65cdsFu4MdUZRb+zl7AH3PXq0Tya7
EBNcW/wqm7j5/LtYJLgHJmC6nYySdyYw9AlmCkyJomClTwVhxfNvXp/qlkAr8uqkaSLwx0pUHpld
VQQ0VOI9xpnE8MtMbwwa5TrjlqQighcZDyYe8Tg7R1oUrJ0hGI46vptlP3dca8azSE3cI1pf7ygM
XK9TlA2ryNCxCMftAwF5gMjM8h8o5vbD4LOBuxM5AAEBG65mh0cNVUXf2vDdyLtTF1WJ6v730ufF
NbTJMANbgASgvPX0QG5RNen0s0N3W0/TJ0G6cyCPl20NSj86ZfYtrW0kvXpLyJ03FSegazkr2bCP
CjN55xcVHHxDCzZ4AtJdUs4RaKb+vpJpYx3J6ZwWTu5FpyGvSEsc5Wdc9DQIFck7cCBeK+V3b4U9
R/BM1JWNND9EWOEVZEuVmdVtQQrkL8JibMRkIWy09t0mEtPsOyImsIN8MwdTreq6SPZWE72H5gQC
YjReKtGHl4QPkQ/v5eeUyBuh6cXeF0x3HCDGH5Iaaw3jOdsgk1v68DiP5uQkHEQdbL0QdlCa8xCg
ILQ/YsjkYC5zYCv7fuIMhNydVRsyKFThDhPVaKxi27ZueSnpCfc1VGHQvNsWJfgFcvB0wUTCa2n1
3yCspjU2BIQuHBFWjMzTUxUU6JJseJNPHFOcOP6Nth6OUhpdkKRH67UCP7uEOopgbEzjE/EH7rYK
bUqldDhKAFxrbkeGWlEzXmLnHfNifyZtRVsmPTLRNNbEibuwdoP3Rs+1M4Vo92pqgK/L4t6NDqEL
BvYGoQILU8/Yx7uhBYj3/NiLhFT33ml+WFpjvcjod99S/Fo0pgtEF9B98MoZCCFZJwJscmnEQTeP
zuUMeMCHasCOnBefGPxCO+OKaBy+0nSllUhOAGqcIL9Kgeo8N/UFCrDxu0LyYcAfXFfzUWJo4URN
lHYHPprJHA7XCuYx/T5IY/2Wac1vkSDLKnxTnKow16kYK+vFKONzgPMaYRbYBol11S4t3B7uEB/A
BmS3KQqStYbCBqU/RgNLNH/sgnCEhp/yPOpZem4hRuyq1Hx0BrajusrwC+Ud6Wq9uQ8VcWLYkGnk
dcBMlKNDh8ktyvjMxUSrwnUfYv2HBj4usJARUDdTwzyne5h6jw++TKejp0Zzi3mSjEFhAyJtNA8D
kcsROGi1U2CO2bw40AbV6/E0SCqwSHlIJuriV22wyfscAp4rVMtauKEC/mOI0CXrzgFXMtl4DRrH
24sgA/1O4DJFcY8BYqwxYgfhpw/h4iX3aWBT/Nl7m/PJUu9MAfOBi5ZG80iYFTp6dIiSrk7tcuBi
6dNcM8EpDgxVJIl+GBI65AVUtSEAXCFoCT4X/zGY4qVVcx84CVIL323F8XkZjJHzt5tmNGFcyuRY
hMzpK83aBrL/hoYDc1gVsIa4FnQkMlDR7xjiQHSyux7VMJ36+TI0Tn1oaHVaHnQGztH2eIjmll5s
RhdF705p1EQ+k6ErG329GHQFLzNKvyUwys64S7JDhtZnUZtK5yYF3qrssmOTRUFB7GWyTep6Iodx
LqN7/wbsh2RGX8i/Z5+a3+VbBvxiNjW+Azewzp1Q9Z3k0UpR/T2XnCGoD1bblOtMJFdv9Jq9ZfY0
BoNquAA9R0/MUrRtGsfZauhe9cXcPaYdxijGS+NVG4tx15J4UaIHeCABJ2yc7wJnjQ69yjK1zUq1
SAKKj7qLmpM7qJ6zWPKSsvCsMDT17xQ05SapJrI6IgVLpxtPmF20beHV1gYDiP3oHBaIKZ7P9FbI
YVOR7a2McGuQ+tIQDS6rLnhkHvVDjbs4J3RmItT6VFcy2Jgz/eLvKx/C/vswr4DId2+TRdKYPXLA
AR0RANqZSzwNeXAZYXLLqmJY6fMtIzBy7JL5oZl0wXbUwhIyr+sd+aJEsx6vqjKLwF6gahZW3VLx
kc9B4AbazYamYEgOJKJHMpsKRN84n+MTY89o75fZRy5pVA6BQ9oFqRwn/kWOv2UhL7qdEPmdNANm
oPTdwSm3wy2YcPQHg+OMKOcLb/LPEQQvVyWnrv/sp9a+Wjn9C51OpY9R7/q852yjEKvIbuyz18vs
EOjGWxUZh14b9I8eQdWmaeULJtrqKulUG0qB+aIqXfDShptKyPYsy3xW8eIVSVEgi9T/nhIJv7Hc
ZNo5OhDRkRuWhmA0nJ5f1cFpUD9nLxABpuEV15e6CcrSGyjaDIbQcUg8gcznv55GHgeYCexaMsD7
jgdrHcVVSiI2VFag3vlq1LUtkQTmRTUMxjgpmLuoc82bqMvNyOHsTBdtW5dRcYpmbgkWBO9ok0Mi
7YqSB7bFKuuqGLyeH581NIIsZ6vJHNWrnnfOEdMPATn0sT/Hzl6x161Tl7RTh670tm0wC1SqKJhX
ht5ptCD6GlPV3ZwoBzdNLQ+p1e9uz0spSMXV0y89me4ytZl5U1y6Yrgl3uQdicOCQ2WhtHHH4hiq
5phHVnasota9W6rfPDeDfirL1d/PaktYLmyzq6HxcRBNHL+Wls0vwzecFVpguYX/Ge9N1wLqDAAK
XTMxEFXVLp2it45Gm0DWGbirJ7xPx7wQjMzdmuIPeh5ySSN7RPmkfdL9ZGZhKX+ryMZaeilmKkj9
s5Oq8i/PizKFf2l8OR6quNozdNVXeVFBd4l6uJ8hsfTIwSLtzp1HLRF7D1cg0RMtWl/ItnB2CzzT
USmmlea72lrrwvhhytcEYBwKb8V+CC2oYUoKtdahmVKUMSV0LMWxFYx8IsFeXdF0GglT8zbBqCkC
iYgsCebPNB5YwA0gMNaKsqPyq/owhUNyGuaLapNPFoWBLSeMj4Wdlxu3mDB3o8N4HakaWqtlRDo4
9aboW3eH7eauauEdW4MToER6fajxni7C+X8yZxFeaZffM0BzR8tsg5cQt/myNNJg13UdIBvEU1sk
QyhzdRsfO62mjQ0CaI6hSG49WTukaluEbLpk/Hh1cnOFujxBUHE3tJuw08dj2CLaykNpb5uYmYBK
ahhrVfZetmXv7y2rcNBVECCXNkl+RCTmrzp36pcaZ6dF0TbdpqBzSm5YeklTq7tjeyq2MxoG6ZBx
9kLrTounfjEnehlhlHxR+vafMd6kXksSgHguOys0JU2MnL2MpDyI3v0TjWZ1aoLSxnHB3Ir57rTP
PJRmcwjxChh/eZO1bm91/JmHSgXALgiso/OuLbUoS6+ZR2CtFhkAuyrHWTxfektDmzZlEqyeDzHY
sKJlAX3eBmkFAiTipzIOhq3C1sRrIpI5od1uuKu8t+QxFnaOf9pECqs0tNMe7O3Y9swLyy7ohxLY
Ypdis40Grb51DUQx08fpUTTuuykpKxpOeysxOagTZkX90jQqdaJcUyfL9ML9QCK5KvNd7LnhbQKE
/Wr2ARtQHWlbkSAZzMVUHfWgKTdBYDGPd9Sq1Y3wGypSwBQINC8jOceRqrV1alnZrbeD7XNB1cBO
klLf04C4F76vH5U9xSctUDDStbmfOv+UIaYTiz1lpQmEIVNr1q9PulKZ7Ht3ILJJWPKEFgzOhC39
szRCZvsu02JUqU053iTJO9eYHGJLo3qp+qVtaGqXhO1FiJSOVcP/gYGQoQunF1oqpnkY62ORRgp0
pN5isrjrbccUdO5qcWpZ0DHRLqJtXtzCi1kwrW+1mnHuZNbk/Isdg/I951qSAZ4HLSOrlhONAtwv
rr+tnGTWbLqEEgrmlsfBcNjUWKdpJoNrNKfv4wRW44mBag33Vpi6f0w9KziohFLdr9Xe8JOvkqh3
34rQSYOQrddWQoitErl7NYgjPbskATwBqJXRAWaQ0652UeUgjM9XPUeXw5Pbpkz7s5wqJoW4sdd1
6TQniKPvAQbISzRfVK2ug6yyQwlPxPT7rWkn1pUboAcxNDcy8fGlh7JWtBxL9bs2cnALMeHH488W
O8cmyfhOTW8n4tDatd2xxxRwOMdGaO+lSY8M5pPPHFS8e03q34AkhR9Lk37zsazITjEQHWzSCHTW
04qcjVlwblnXkuyHDd2jEWgrl7UInes/D9NSdgcJmukv+SzWO3dbMMbFyZN4RGYts7Yp3oSB9tbS
tHHdAmnhFwqoX+qNs4WJjvw6RpaczwVFF5c+KAIyj+AAvun+dNCCCFVY8jIrVi8Y/MPb8xKPFAQq
LswjnmTtbQa4p/pNa+zgJ8BWRrB+/WXEeBM7LbZ2AuD+Rspt0Pv0j2BcQRHA9rfyMryZSnPLNWlG
Hr+Xgob7NLbdwfsq+7w7VGXTfGNCzb3qfLNrjKdF4qUvrlOclB5wDq+yaePFkPM9p6x2pBdV9yRb
DbaYzymj/pnrJr8vN3w4KUN+u+5e47jbZZMGzK5EEuAEVn1oHaIVitIazxy7/I0vwcN5qvUOiMIx
49hQDU2t+kZQaLf30FddQw7HyyRxoacNcjrGofeHThWacdeFtMaiyWKM/kx0gYN2qM0u2nCwer0E
ywJoWdMSZkNUw9pCk8ZJajA9UqF+ZHY5PazQvIBZlVeBsl9Axf37KMEgS2JtvtGhE3ybsgctVPuT
WF2aqWQhb8yhtj8JKtjAnrTe6KdhU5UfYPC6dT7aJjh4qIYa4/MjFAMwsMw82zD5NLWx3JP/Ha0y
1vcMys+Lhg9q9fwqjBgUPr/qafnhz+3XskGmHFmhcX9eZFihGLRRMc1PtYOTXOa5bKUchpRlc6RY
JOQ4nfRbyI7dRiTiLdnBqZarEeBAp6MTmy+TC2CAXnSzpKa49yrVNzJm/g/HLkeigyXfQTNwQmJk
LyIJokH1gbtPg0ngpOFE0PQm81+tP+fOcBITgk5pUA4NLbFMUPXkXE2UPccet4pfFcSjTxgkH/iM
CRooQVSEImnO8Uj13TOf3yVgpzdWiYLdhJKCFcL+KrHY3DpK6cL/TesxvD8vjG3lLphfkJ2Z7k3/
MxCVuwk1v7tbJp7EgI79HdUyp8u5KosH+Cq5ID7Xj9JfMVpYeux1fC0xE5AwJX/1uSpeO61do5YD
Pp14LvQwpTZ4G28WyjM7IeYXtexq0t2voU6zk2n7xcdKthRTCFadh2p4E4sBpEM+3yR5XN45Xvk/
u456rIIDhT6h3tpWkb6VEZN7FAcCGXWIqBBchT41a8LeMC3URK/RZ5QQYCaLz6kPvoBoILlMOnCD
HcrBNeRV6zQU6M9ju/wW425bmsFXhZqZgBkkTHV1z3T8v886uCPoABoyBwCtdSXirUKxUXLg0p0f
2JaR7dqoTum9eetu0KNjObgRanoboXHPKt0V6ZGa48hIiAAu390Hc7dMTEG+e24cdYjExaPyXida
fuiSfvwm9axZ1qnLuIPiItYgNdcTKe6NhU5vkqReDBjLD1iwSMpqvvQSUEg/uNWrhVoSskl6NESq
weJeq9Ink1BHDzCOuXi1MSeto4b4lufDzshgqFXiBQwXPESHaboVDM7Psuiuodnl731dVFvSO5Fh
V030GjjjD7MW1qWOrXSB/0yS3427KUNTs8snJHurNh+SdTzqZ2bBOEPmvmiZ1/V9BslwbuQ5zfLr
+0A+zwE2EWCy0OZb/EbbkXiySFOtJexiGAEL0gtNk8b6oUfjT+rT8tGganan+spyV+wAeKZIiYv6
WtssMNoUFtvUoDdOIwrH8gwZlzUHMmDIuBBHOs/95LxHmnluJ5X+qqFm+dLYgATSH9Tt4oGYApm/
jvJaukwUbBgD9yqfZZClG/8QebvtSopG3WT64FTxdOqkjelofltTezh2DpAhEwkdctjW2BQmab9F
izMw9/csPc4hYMy78ie7e9Hp21SYeD8Y4iJgEVjk/ToyjrRY0vWEG/c2FF8OI7AlnJD+gyIANrVt
l3LrDPyCwzxvN62Rh2cAR+HZIdCxX/zz2Gyjl4qmxe751D/PP7/Kg4aZigZWyU29fgPMxsLdpE+X
fy52DWjbVt7vSPOb3fP5QHUDQwLxpRtNrO1GmtDHAfXycVS1sfdaKR4wSLu39kdloBDEQYBTs2rG
G+800zpHT0hiY0DvZSCT3MYNv3XgkVZ+IOO9mHn5VVPvMH3t9IHSAiKK9fA878zmMH7rGIRSZwjg
Y7n7kkdIeQzzd27iq/D1Vr6ROP2ShX29I9lzouvOeRVJvty3g73Jmdtyu6Gaq11ahs+mRKnD/Rjx
xDxKU2vusbcV7/Cp21/FKLqlEdFNECpPjkgp+DgouJAdvbrnpdfJh68R2PKGv9EW2Lt5657t+aJ1
eqGvhtr4w+dSgt03cn31909wSG/rnqjNf74b3NcELmCiDOnq4jbY028aHsb++eh5KUFG79gOC3aa
nEBgcnouQ6WGoxKEbksT12WH8xf5QGUeaJvf69iT1+dTz0uSB4KbH9zO//gD22vehCqvVQF622mC
4KxNpg9xJflwprI9dHon17y7E4WW8aePxvIT9xLd/8lX+9JK08+RmBfml7lUYm9XxY1ilc6wbchH
bXacvich31HM8AnT9OIttLPHVDmbvC3G770iUA2rNoNteH172HSbEUfvy9Tn7NEeqdDP6jrKjqik
Sc7yzUOTlOgdm0RbJGPlkQVXsaTTq/pNCBAnMCNrdv6ITAKO3B84VrPxbg6qLczqQ9f1veYDz6pF
/gKRpV6aBY9AjjL0BtTECH3CMraIKnmLI39Z6uafQX3Q+udoatjRNmlwAVJfIk2WkYlgvosOpoF0
WtOrgz27jxlpEUCZJPOaikbVpo1QBZ8cK3Qs+RbtYNnaqAJMlCDeKoWHhhF0qjZa9NNkErwzSU0W
aDz3iFZWgQ1JVUW4z13KTQfNHMNtDB0FMEXQLGT8mvXN6xskTXVArtiItrrhBsl7byYGIgm2NHMx
lu6wYIhsLlFLxnAWZnsaXbpFz4ddeUTqxfNfzEB+0qKI167m/Mrm7qdsEeUz4l+2ooLbwcFwXZJR
pwcBZ+Te/z3Q/7aoM5f4g5nSACmuuqy84LiCaUx7z3OJTNMIuUodZ6+reB9KkCUMQItDYplbB6bK
0qlKECXDiR5md00xr+WRLBdlMTUYU4nkjos0WE8WR+sWOZoraoCYGF5URAHFTvbD92jb+PRjkULM
1k85fnrI3xaZLorzWCBV9mXT7RrsyEmPLZQG5GGoZXqfGpaLkHluIWmFzRZ4V0b7zktPdZudSr/u
lw11+mIyTSgYIXsk/bfV2H5VHokj1NQAdnP/1mqme9IJGCmcFqBKxyk/LHBqU83QsdSHRdhi4w2I
FGWT2EdC3+bDHGPp1MTqWTpYn3AoWfAxdZHcSkJqWn7XdQASSUcMoW8U3tqTBd9Ba1MTl9COi2Xg
o2FVqKQHZcrvGtF/nkuWWD1FwINFvU9RcuzyEIdmZ94CZrdvTqDwXYwtvTak66aNaNFqvBtaYZrf
M1F08rRZesWOxiFoQwChuy8740oPJtkyjFxoIPn3Xh6G+67UVhVnmpVDzgBGL/BrUwIEZPScz6BK
l400m3U/SXsXFqsg+PLwjT88CJd9W4T7qYUVIB1+5AZ74CFr8Cj4kVgks+wbr4xFFhUekZTMPzue
YxTvld/QLsV0VI4tuBffHgC3Mn4eF1U+VKgn4gd0AyZXafcbjN13IBwjCEWz2RTlcB0KTHIYRJOZ
YylQZq1Ge/h0ZAAZMbadWeV8cKz4DcGeXEM8Yy3qKFx764tD1NowrN8KTcTKVRMlzbAhXFhszK5u
5iFpvFIcghdGW0isZOlGNzvv4JWIJhOAcUz6wC2CIGTUN1HEmelbrDE6zkz/E4cqrcb8izwWubF7
o70Serm1JbTEqWi+cJxb7wULZe4SITt5H1GKWbQaGVRaGDEPQ2h8ajY2ulxZNz8UKaY5DNhaIL9C
2+adDrTvLo3STTa0Ozvo7gVUYcriZBNX+CwOwnbjq8sJqZjck+DY/90Mmm3URPZasPaCiuLzJsuv
2um+vJgpJJkh7bLzycQoCEcDLfAjsLOfg5XMIJAZjAR1fRmg5jrn863g6KZYW/BkEb101R4Y8MfE
ttwRMrFu7deC/sHVjCDw+waoBSj2GyPI5SkMPYTT1QBAhcQaNgCWKvJgndaE91Wi01Yjjgi9S5JF
nZMZ0UuSDLplrYqfRMNcQlMVN8jq9IwjAEd0NQBFVvHvegb7KOaIdHEFefIVcei6tW90rT20vbqO
mTwVAhk8M6KbY8Apl+4U7htDhbO8e/YrU3IABUVp0J1bsqkWcYT0W+/SBwk6eN694ntXosMYS0yg
3tSVq8Aw1lOVyQP0Q0TP0TEDPT6reS6Dnd3ctglJQvVJBxd/NFo/66wvdnGfaIdqdLyD4tajqTNN
Kwz8PZ2dirIjJ5QRgZXDQCf9owF/BP3lHsvGCdGk6x98kj7KEG4h2rmNo+CgyFqQd+r0GXhW3rFa
VKvcQMUncxRpmgVPpE1/w1yDVRgus9LHTC0McLvvdQFQNknbl7jU3EPjXcsKpzU+EeIr0xYVksUE
w41BDg69fU1KiDSj36OBY93ZmDetZu+gx+Q/KhetpMFAnnrP2JuE/e0xGeLiD6qTnmTuhcCncO05
hDXIR+uTAAFZ/TwZ3GuiGqOzNmh/hqS5FrjPtoVOfMTYiz9Fln3QeUEX5cV/irZ7y6rpWzUZFzPA
y45Fp5DIn6kIZ9KpCffG5ZAdQzKuys+hAU3T6v23clT2QdR403qex1gL1zahYpwE906Qj4e7O+UM
4hsCYlOb+8NudkzY13ZPtDy31gtAH04ZSc0ha8RQACEO8fw2GrX+ECEJc6JM7cFPn5TdXxTq/wM6
BbjgXnhI3YGECh+nSaOV2aENw3aTZnyWYtyow8g5wyvTS9yrDUaG35Ov35quuAo/N85OHR/Kyt+p
MBMfziwPQaaTIJcOv7tuyIsKtVXEn730np/RtGJZRzNn0MJd5FoYbQbT0y/G+DaKEXFpcLJsHXFi
zhpsENdLnwa9CPx0TX/gw8O7jht6N4TZTxeOT6S19tpq0qWuk+aN6bUhUZXKo9R6sgVHH31ZY61b
3M1nWXB+z8BBqYqg3RbJSJenX7QIu0vXoG2VZCjQwFq6sx0fkeUKPut9UsRfTHZ07zCBecNpan5m
xRwxq+SmTvVtkfjfPb34nVkDaiawCLTe4UKI6JLpMt4xUFjE2lbTWhq8mp+sDfwXWyYt904z3qHU
RU7+04iK7+HQ/SoGC2UNlpwNzdoeMfN47isQsXZS/MGR9ycysztuKJwIzAR2zkBF2DUu4303LA5i
qIoDNRMj5HOJ/2VRuBB+zIp8AYSI1sZhVvFaDMaHgC6MlTurVnSXEw/wdhbnZFKG0wNxLQ7qONvF
IWDSoHPuUYIo2s1dkEzAKNaG0yMCs1CQWbIlf3PYpx3dWVuQD+NRCD4qyexA6PAsh1UcYStndHUP
BTiElvbp0rL8Y1PVct+Tq65qe6kqZzpVKXGdXeWqq1XQvZ2uASLZ312v3TGAr3viaN4aVq5qBlAa
6pWPdX0pkdlP5FFaqnM2/Z/GF83akEAdGlQkOUrhpnOLfWFgVpFDcIrqnEvpb23ssRN+rbNLcbVo
4o58i0JtKisF0KjpPxy/EFcC3fUr+O7G0fydC0PyILJ4g5qK0mec3oMJwmgl4+9YfrQXKepm7yN2
WQye+mgY261iTzxoICjEaFayQ2li7cbaAadAJI7NXbJjUAvduIBM4plDf01xtaZpYx44Lv970DMY
kvGMUGmyDVjLfl/iRY18Un1GnS4YjLkQU7tGQ8TqEaoTE5P6xQWrn/mq8uLY2dCwBpMo8XfDRM47
iCuRqdEuC+09Z2lik12GK4wyd35MikI+PVTscZCX9BzHzf+dnyUU6Vh5Mvp5tv/9H/9Gf8gxDQVJ
yRW2YUG+m//8v+WTIbyywe9h0K4mkmacFnBOEEt77ZCow/QLXYnNjoho0M/WNW816mYUAlnrvBij
9dOvl44RmgzNUJ7E4XD5v1+d8b+yvRzT0vkPhIkdUjGC/ddXByqGs8/Y8Op89o04GqD1+4l3b60N
5kLeytoON1aqr9NYjg9hNigbwg9LBGe2HW1TF1D16L6dsA4I0CysJJlBZznVdsR/6B8TPh68yMX/
E0omxRyQ9y/vquvoyjFsW5m6btNG+9fXXdWkJ6dJC3rvOTCBQxtf8HujP3NHdUKnlT5YnH5gJc12
ExXWX00MvBz4YJokOQj3HINrq6cPV40bbazUgdT6+lAN3Ro1UvwqjfjVd0cSjdENM7RqN6ziLXrH
VH9gcdQfLcYurYZBN2HWJsUCMoJeOkAak/dOt7pTm0U9XuLagP1gBSurAQmKWQkYpCTOIM/BC3hO
eELwnR79fBpWJS4KCiWTGOcyvzWtqF94AyTgLhIgtALQVx0VzMIFHcpEz8JjCPdwiX6OMOupD1my
B5g0TRSyKkJr29VguWDI4X0qC8fht2tBZSuxoXPWao5dBpkoDsU84IW7SczuGgQba4MRu+Qoxz7E
WZC2/BsGPidD20a5WZ8nlQdbGYz+Mkhks0FPXx6sQoPBP1+eD8Gov0foGDf/PJUEWbChd/YOq4G5
WBPTRmOTiNfPb3n+/edftQNFjgG5MdKbgquaL2WGBdgw2tNUFVgwco6mAkz3yhkzxpuMmVgDjF9l
Xzs3BP+Lcm4mVn7vvNAdItxDADs3OP3EXTMCSeeS1HAnWgtlPga2y7P1VQhz3IsOKYlPI2M9aFlC
Cd4SRRIadBVyvLnPixLqDT2y3OKVita4eXJIK6W9c2vtF+m+KT5kSB+EXuaH50MZh9eRcYxT68Nh
StNH21jljl4tfVTtMjXkYk2mce5cpKAQxL4JasH9GJgQ2wVJ9iP86eVQj+puVAXSDYekB7AT3ul5
ycoESIVdgzWVgXZK9ZyaWG9IjqHOuld9Yb6FABVdLZpepiwzEBQSnO5TS4nAt7/7rtHj2wKBYvpk
9BgDo6am7JcqJLkmoeN9qkCNH0d+F+4kb0Zxjh3XuTZGLm/1eLFjqW2stnEPzoCgoK8awLWmGjhS
W+aBNBoo70U1nm4Dn8oTHuUKlbPlww+oq2bzn+yd2W7sSJZlf6WR74wykmYcHrKA9nmUyzVLL4RG
zvPMX6rP6B/rxRuZlRlR3dWoxwYKCFwgdHVdLjppduycvddmBOK1i8kO5anhXKbNw1KsXsnhlw6T
zZYOzHQcND+7IVCsZHxYfQMdJcvUThs8GcXSKHv9MJguXlJj1O7oljAWpRtKVrkZ0agmTiEr9WEZ
z89JMz8d2dr1rWRHkl/+3BVZvPAZb5lVWtxJsIJwMiaiFGaQABMl96QwQKx7lnMStUrI+GSMAdYV
L44O+EJ2BvYsONa3ZFzTYiQ5eRVY8xkmTKD11TZCtimtl7Y9VAcDu+2C5IU6raHLVg5G6gh9BePY
8DA6/lfNDoE6ZTxNk0TJC6veMEqCMqx83zhRtTfcgtKc7tdOG8P6JvRqvKQ5SjKvdJmYzF+LWG/I
L8N6UtUORxVKaBSgTlnyuWrm0dbcG4LmYt5tEZzQUHwSUz0wzD5TNMiTJxXy1SR7ZQ6vjrbX+9CO
KgyBcZ2uK4klcuTs6c2JsGYhOZ6IrF6HpHBthzRDgKHp36gpxpdgxqW7eSphC/YMcGAE12rAaowa
PEVKhc7TcYMfXLvGjrllsU+hSK56lptlPWowPXtR3Ebm5O+wzB7txK0vZlgpitUifmwDHhGtOeQy
TU6IC6NNVzviRrNpcziVmxxMGxWvzPuziQscS6pJqEseQbYZD7ETRa/tDHAe49YmxkCnq4HeATs6
Wg7Daz9++YAIfJ0WkfZM3MAAo+rgjIiC4Meq9gm175GGm7tz08HehqL56YIuvYbJUN5kurAXjWm2
NygY5XpszPCk+njcdUb3mnd0Proes/BgD6sUY+boWfVznb2EEsmub3LGqPokpz6BgJl0N41q5+mK
lm+xa3QXx3IPXqCfQyJULp4ntf2YORWBIsFCeCa1A9SsG2opJnITpw69zzT8b1W3SfN2vqDzqNLE
mKYRpkD/3/oqYAudoh5qVOP7/aGa/5B00JZtZ6g1NBN2ULvUdwzb0ocJOvfO5sBBNhCloumBZkoM
GEOgMfch+RgrjXbBh9btQOxkR3o15TZV3rT0R9RK9PhRWqeEhnMVntPeA2jqecOBQa3xe+Lvv/wf
AqQ/82KsQhqHv+dJ//v//utDnvLfn4O7eYV/fMs5/KzyOv9p/tPv+v8oA5xq7V/+Hqu9em/e/8d3
1oQo2okw/+tf/mfy8Z6F/+vfyPz+9dW5HOUf/B4Abui/UT9J5Shl68AVBH/Tf9cNWdzub4ZluoZr
WrawlPxH/Lc0frMsZYEKdC3pSOjff/l7/Lfp/saXTPQIrs6fkjrz7+/r9vey7T+L/zb+GP9tG5Si
uhAWtZ2B1Ft33D9Wd2PSDr2FlnlpJsHRkOE3Q9ZTMjrnaUx3RmyfTGwkGk4WxWwzJtYTLFT4jbL5
1IXWBwNvl67cKbL8qxSQNsCDO0s7t05u+MSa/pIlgMwtU8F+Gqa3f7rGf/td/hAPDiP1T7Up0dOO
w0jeMij8hfxzxT/FA/Nd7E00AdJX6Zsn6lKq/IZ4gHHXZ8g3e91b9X7XIjROYXaEI9DBBLeL961B
2jiUHWxkSyEwmbQLKrOrzXaaif7bK9ydB1Y4gp+wgB8GrCtn7sTHpS9jUH1EgchDA+dM2T55hNBO
aH+xWmSPboTMlcA7e2V24jPQrBIpKy3JUbdvRkFrwHU/JBIUaJmxNwcqkFzYccpqkuYtsNIQnTvS
TvBw4WJiZAmapzT11aQ5zdJN4jsMw/najSn2C5wyOTTqGXAP+XO8bR2io0tG1as6ir5KHW1t2w/G
ulDVekodgB1eFC2FThNewF0biz48WW7xJnJsZFVATE2G7M1G7FnEsHJkZ92MPtemjJlrMJY6dxOT
iLjwm7VnYyPRPowYZVjXYkfVEmJgOn7NoGudteZ79+SN3DCdKu7YtHFRVHcQxVeFwN+td0aNUDta
+QYgAbsgzycK2PoBrUGeTKr7XobBTlP6yU/N8NCRfLOGTh0tRKtv88wjtphRbZA5DH2rLeJuNiCr
ThdVDOSo2gN86vhCS9NrIIIKX7RHEBARNNkSUCltVWCCWrxB5n/XlEyqppJOijnaR4/MAxQqtEnn
vyuMaic10G9WncEGmHbYq0hJMs9eJr5jVV+jllQeIXdNXX8Iih1+f0S8tQUTHmsbZiaiODLnScj2
q6kH/Ns+NhNf3/pxi8ff1R6cHAxK1z97pM6FGrQ37qKcOdLO4OgMls5wQN7W4dFiJNrYH9msN/M7
1F4qzzEaOOmLFg/b2dNVlAyTfzFrQEAs+ndN2F96ZS770PtEwfYeuu4dSq0FqPDn9Iybk3ur0j6k
717wGzz77fhI4EgT90zepvB5pHlMvsWTrXVsuAMOa+hox1xGh5LtMGEmyVsgB6/mjGT31Js0ZI85
JxrH1y9Gqt/hk4MkzbtkanLbDuoY9eWTUUA5mCowPdo03gxNd2rC4s0z625pWvKHvvo5NGjEjpX5
EEzPhMm1i7pA9UPrkZxNZOZa+q6q4DRiP9GUdeyQTy1lkwBx6k+e5Z5inVDj8YmM2R86G/zjAlvB
/DJZdR3tnqGmWveF9la2/ZuGPZymXBVjCewQHTnhMrTqp4EjYldE10K/Qa5qL41R3DN6Q5Za3fb+
hSkDC16qTmmVf2r+MA9uQRx05dmJ5dIcsAZ0yJGWQKI45BEo0pk9VvjcO6oC6lQPKt/znxNyddct
NJcAN7GZkjtths3LmNekL1qcLdK53YZ2Vdjo0aXrA1fCHc6tQqFrtMym+0cn5j6wcAWa1vhjwcFZ
gOODw228N5xgeIC5Q/riSQQI/zLg/1kAJnVYY8U/9mV9BbXDLZBnuJTCTdRlZ8eAAjo1PTj50V3M
xKgFOn8T5RFsppyEnsw4kJnCqJbqDgIcLtF2vHS296yNzZFCZpsobDAJ1TgmcPmDSbXP/cdREiEb
9dEVSvbWLVhVmhEVS1sdujD9qLX04HXBg0pKWu9exQMNO6HSnsvMeJ1ik7eHqW2IyUKPbGIByJ46
pA2+96B3KlYz+xhY2BoJSOCqR9FO6d1zYdrlftT29UT7ymeGs1YGjJ/KendgWcUynIPEjceycGGD
In0PDD5YLW2XrcVAoYL3107je2GKG48OpcqLXT/Owkh/YzXuJ1eHO9480oMgTYhQ8IUJ6WoR6MAS
guAwEceLXEPGR8326rVmmsW6M60vJ6xWk4I1TX7GRMSIPx4CDURPEsX7pC6Lu1C7i8xIEqrV0qwO
iczQ2LPs1n7Tsu6BHoO5HpR+NSHNj01218ysJ0ymQIh83aezzSlEfjbaraeadZjG40oVSxqrh07m
jBSAp7UedrPRhzdWYsAQHQdqJ2a8Y3iT5GRgUMvat4FV/WRW+Z5FwC+ajGwJ9shFNIln4iQe3Lar
DqiDITxqE2OX8cvuHQoHziFsmfLEmBxnsbLe7dyW+yIkXy+r0fAHobFh3IhZsWYQQUMU5GYB3zXV
zJW6gU/KR/Vl9iwnERQOz37ELlVCRGqoaYeQ1Ms24oRFkDr9lokgKvtYtfQmTFOylZTGvVTdPcrs
zegE9NwbLzo0oDctJs475paB0LQ1YXg99D7CxalGsu7N7y6R3ChlECRkFuAUQwSieZeTSsfBobY1
eJSG80GjcFpzoma0ClsxQHoZRcmrHHkCApBxeFvm6ODsyyuLU1qWD6MXgtpwYE51xjXOwotprAc9
qRHa9d+aa2V7vMxLs+efZYIOAAntwE9dIKL+rjTfIxOdae0Vj5q3N7P2JxjonI1t81rk9mdr9Ddw
Cd/smlR0p5uWNWlqXfQxmbLa+BVP7pRXrz235LKno5irgxXA8BP2RQp6+3Z1087ZUfRN1pWPNoOf
TSo24KRZr5Xrs2PYyiH/IvcwR3w7+dWFCHDAc/oemGW2THLeqz4YLzJymAoOhKH4tTrHXm4u9SrZ
1C3YndwBCBIn1o5MDtzdWLYQe9h3FYXrWmSQQmXvvOpNdYtUmVQQ02VUhX/DsSFt4C7l9O2Ka1ua
67zRYJqWIauKq21RdcAYHhfCAc2g0FoV9CAs33gM0LCYRLdtMtluOs/FSBfVhBQo5GzuKW3UXeDF
X51ZffWlf6VXwTpYtotKpnfaaHIytB/1lqFE09+5uCqWkQDYU/rPSACxxTFpBzfN9yuAjEKQMNTa
ZEMa06KQHdTAoW1oQYEPsvr2AQLWj6Obm9L0CHnEw7GK0+SherHjlGcpCMQiVgxmIsYSrObxuekF
Zk+c/RErbJoXDcoRmo1dTyCkRYqF9c5dznTeFY+Wpv+kGbHXI/3+Qml0Gun3Q7H+Sn0O341CjqdK
fCF2m+GHHb+KsrypQAgusvG+LKhd0Uk77Kvo+VPsNW4PU6rpw8e69KaFAs2PnxlIN3b/pfFok+K4
UB6FfeL0Wz8YHpO8eqfAWccybteCMIRl1luIxwxMxLQwMmv4qVqIWJnT7Xt/0nE9zAksFaZDTyM3
KmK8OA0VQRd+DVzOqyTgn3jbYEBeqIzJbFYbn64ZrSccBAuu3bhIZHEf6+nLMMtqqsFilosIB6o8
sQrCOYb6QNqboTl06aqVUZbmMsRFUrmczBUYKjQ5c2Qp3pwSdVFOL2I5oAXCE9xcRDWutNAUszh6
E9havKuhxJVIQzdxrAnQm+qewKOza5Xp2WpeI0FsadHFz6zCLyBintUMqCU0d+1MgGHDSMuW1i0t
hfrIxYJX/5LW0U8oTbQYZA/loDGTCWRurjk73bTbBd18uqStumEedRNnBtIJh7WErFM/dM9kLQQ1
uK/IvTfz8A111YJx40dm4Jj2nfILJI+AlJRD3ZRil6Q9c3KHqyHXXejRcPb6H49U4tGzHyp25Lkt
168oe1cWdefa0tC91ArSFj0n8EqbrvD5Odq9VUTljrb8FQXMUlLFrowpKNeW537HMieygIAyYC7I
qWSK2ZUMD49eK5f2qBOIuYjcRiw6WpfRDNAPTHj5aqb8kl8gW2zYHDe6tPxIENH/fopEtH8I7VNq
o5go0vDN7wcdIUb37CuABOi10dzE5M7myTewjNtRaT/9YD979cVKmEqHgDYTt5mXd8bxbgLSsFAP
PiEXAeAC+MU2Lk41vRtICDaFHr8PAr2BKz8kibU0iwUhHwzCXqNnBcVnidPqQIgK7IWmuzc6/VMf
2ndBDkOMR4bjBGaS+r6RWQmh9bOJra8OgMpicMJmPVny1jJifdU4ZbPqBVC4umDI3z4yR9qWgKN8
OE+L2oDZ770ymKQ7mxrPHp1Aoww2jCmuhH80Ar8O1IKUSAfWFOuU6Q8O7R27a7/jDOE5eLYQ9YZD
NLr9hSKqgdRlVvGaGSzddUmgFZqjtnA+IkbPuzomr1APDKSmb3lGYsNUINZSmUNpF0SHPoEFWWc7
AloWQW0jFasl6w+xk6DmzlmevrtGqLBdJS9aYB/xDJ9Lpn+0vFosxrM0Rs/wp2Io6uUnfcQRL3p4
0dNmH4YKG5XcM/KAfs1HH3OTyohoSS/Sy4MtizMIrEeZmDdBEnww4TwHVbGb3wwdvmeacDcFEQ3h
8CBqKtTKzF76pPAxa4KtGzVUi075mMW0dvEUVBRI6ssnp1m1nA5dU7/Qxv1yAx8Gtm4/hTx6Wpic
29x+RxCEfKzU1/RalrSYs50rbYIw8p/cd7RdhQRo35JJUsonOdKkdixGA+b0ogcESaZczTQYyCdr
ztTAz1rSkxGef2ce9ObIuyF63CUUDgu3A6Ro09nmVqAzXNi2cxya9qvzWFkjdHyEFtw27szqSZ6H
Ivoc+s5a4RpdKe6DTUU3nnoiQubGTV0H1Rmu5sr11XvbOneBjqZO8zBKkdCMuMSGVBCj1PFmXZyi
drbJ2jSv9DmcVZEKrhCbCmlm1DSlb67M3sNuUH10fJfqcCwY1t3QuKh1NPVKCD1zegfrKFAHblDm
Xus0tVAItwaVXLcCTRldQKghuXEShjeleIzD6aqwTy065bIbTR5ng/F+bL0tX8RLaHZUnAwClhJ5
rIXNvHTCxzCM31ztvqxRdBoJaTMw5XYU3vVZZWjPmzYaLsKGhKXVmffEBvFccfrCXTsfJYsuPA3l
uPJ9Hh4b4t8rk2vCt2mfHEeAuYjBqJWn6NVxtyOGdCcoXnKsWEZdv1fY5zSYagu7cw6GSNmCEoht
jR/eVd5L2aSvbkiqVteXGLLq5BCM5iLwAXYHVv6ehPk2mhAudMI9+YrHBB4tOlYRfVtpd+VIfusP
06qcODD6afSSYWZYAFwBPm7ucw/4atURhsOVDdweLYMO4VHLxT1xLzP1M0ETAm67buk3aVn0yEEI
1HsArV/4zyGxwhSFUq3r4NF3XUw/Yc6Ta2ULHmoSc7PH0hsgRQk+6D5UWIHFpTBDGI5WcWbmzPf5
m6IiVDPIruRs7RjePgnN3rWhOkcOCM702SlabPfhsTLTU1dGX9MEUnFKhm8nqPp9pOW7trfeTN87
tFrGoKV3o80YXBLic0+pLnck40ansM/CWzAIcjFARdhIo99GuLH2SA8a3prWES07O6DydDGkEHzo
SL41sn/C7wBFNDW+TVZBOkF74i7kyrXndJ/qq4qf+e6nMB5fimnYOWp6s1njFwxPN1Mod1NECTQU
RJaFUu6rttvhdp82dccRJkduTGKCX6zFwEGLdOClDfsBL2OzYJQmVVutM0BJiyrAku1p2OKcaQsc
GT0Rb9XT5tRHgEuLQhVsrRqhrgPWOEUOwZSOYuHk6ll3S0nvr74wj3kJUN5EWbjCb4qQcEa2u59O
Y9GH00N/o6G0wTdkUsf490MDfZdLcBNF6lphAmKTbJcQXog4ovwDkC7JarLPiB0WZgVKGI0zF5Zf
tkp4b63X70fgfamdkamZh2gfBccff4owYG8Jn6e8FnDW+/qiwvhaQ8ldsEgvgsT88D1wCniaECRf
9QC6VCyIF64IQ8ZxEzw39OPcnvsUfG6/nDitLCfbuouBlyzLGd7ae/mx1uH4Ck8jHMV/SUeHihtB
FKBWbZ82GOd4hl+AxnMRGTKsPH4FYj9lGcKjKsIrmJJrTTu15KrITrvg17mNktZY2HiXebQZpEyD
+QR7vqQspsTxvfzU2mrvT+2a3IAnMPwbvTT3ACgucTu8IMR/bwyWksR9sEiFNY3+qQyHl7gFeMZP
XCVphE9DbgppPPaGfyQ26tvFCAENd0UycEWl6DPjGeL7oQTqxxGmrfvdUHNNw8nYa31zGXKFns+n
5SWf2+iC3xyLm2jXjSP0OfL506ob5tXh1TVXAu0Vr9Z0qGOMkyvJywKOWBATtg0Z+y4KvV2VlqHv
f/1sgLeEx5UMzyGwRhw82Nhz/VYr2GaQ55YrhQoWZt4jypC3dtqooN/JVjzQiiWW2EUZ62NJtDP2
JFWuis5EUF5VoCF2jQm8xeVXoQ6z5/7fdB/jMWFe/KBCMRu4nqSOpQjN7UPUv4rqGWj3wzgF38Co
FQ3U3F+GqNOcAfkE7sgYmcYuQ+PvwPLgk8ggZ9GYMY3wiICUNvz0IKWLGlIx4o8yg+fBIwxYw2HQ
M8iG3d4eRyYHyyHEvx1lGOlEPbwkcbNltjATqrhW6ifK1EF6pbEWrkZDF1Qias1lXIlHapQMA7za
ByIlEruzKAmSZIVQv1oHZZWsirj9rIjNFobhLS0VPcB2pRtAssA6KjxOLXTYe2t+GgdFO4+Mr7yt
Tlr70TvWfcE0fiElorpe4eCSMXTFpKvo4fT0mBsfT7LrGcuRNEe37pONkDxeADDX7kRDH9HQs4AB
g0GZVhuCIwBMBZB7e9pUrfTJGnVuKw3xrDEbs8kDgdrBY2aIJ8OT+1pWJ9Qi3P40S5aBxvlL888l
LRMhERqGNuqF+mQkw4tjhebJv4QcfWvrSqwSn7/bb4n1JN1DBsZm8vepjMSNE8jH1g8AKrT5Nw3x
gyf49OaOi7ft9HE1rxDz+JKZhkKNuqxqcz+vGMItSQ1HSxhF/Gjk02TeoWckUB72IY7/ssBDnkz2
vdHceBZPl+O7V40mAs+vHyzxZd7V+oiTxT+aZYoWR86LGeQ3wl+AmeoDuVsmrg5qUi35GLKMTtII
bKVnKYZnfCxQGXvJY9eyvFsIFsRYX3qib8vUOVdtcGV0s2grBhcl9zTBiu1S8uMidTNlwdWaoHYH
E1WqYfLpNOOloDtqaB0mGDW8dC4OxpwRdo73lsHxy2hbS48Inob+Rh/UoHkKt9zEJsWzE3aI2PHv
hXSNwu9W1qeAjGtssSEPFQ6FqudWGYaAXLzpAan6XjfGlyrzjyGhwRl6beJtKdtJ1pOmOBQQNgNA
Z0nlNWtIYPT4M/WGg3J+4Tbk1luAXHwR2UALu9+VGt/B0DmL+wZPMPKoQHtgUH4FZbPBsXpk2P1k
FRlhgQJrTUtsiR96DB58msIRYX7WuWg435csFvxAPyvvQW9lk/zoh35n4qouxo6bUH14Qn3oiXjr
QqRPVX3xs0vaRy9292pp6nbo6p0U9hszLR8UOFuVO7eALDu4opaqpEtaAcJNXHgrr603tsUPne8k
n+Wtb5JvDJ/ko3OEz5zsqeWJYE9hQdKD+SNP/LUfu5ve6F882/8mVmpXU/Av4ZBeoQ9udUInAY4/
mUZ9Yoiy14mdxvmeehpdRI3lz4umt6YWf3t3Y77Hm7MenLVPMbZBtAOJfWSiReoJzpdNF0PTzcnT
3GhZ+EoX9UeziKtRgnvXSkHFdM7A2VshWfJ3um8F2zDicw4z65CDBvbJUkRKzV3HKVMsUh07JXGh
dMu3QSHerJ5z/qDSTwKyz13GB2pTrgwx47LkkUiRyiivozPvtXAVltaYcH4n5iKPxCdgip2YfT86
UOcuQsthE9BrgfjrWzMhcqQngRXqLHPY20xnHjHQ/HSDbzRSDhnLxkazOmT/803Z2QIh5ujfO4Zx
Rn+peJThYgMXc8k4cOvx2/WmtxS42aKbJC1kfTxkockex88p1d2E7appBoaotWYtuuC78ceNbpkM
csw9GRvElJHBufSm+IN9i1y36mb+ZEgs5MXLSxYNd2yPyny1w25fQi/U0cOm2OFihG9FyzOk9Ttm
suuO+zcnKa3Lxk/IoqtCD7/1Ynpws/opd7xz0VofHsI9Go3WHUEbRFFm1kfVyJeOhgc37X0EwotA
5Ys2vTYkIxmmvKui5tlCIN6zWGqq39kenxZR0Lu2HZ96PfxExkgUFv182/LPQIjivRbR7uCgdDsb
koXX9qcs9geejGzTkg5nFVxUG8bRUrC9LrtiU9qmsYhN5yExkxPMeq65MePHs2w9b59kczQ7Om5X
UAQfsYUxPteD70gfniqh7jBjrVPuaOkJHOpkXXdAnfup28+XxvLrk1Ny45RT9yT4jBaySG+jzr9L
AD0tgSc9VB2kbI1omNCb2xHiAUMlkZD6m4V+FKX3tiWbKR95U4PNtZtXoSgOX+nCd4jhg6UeENYR
jNY5UTyo4Tg9DLpz5ujwHbbm3q3UHcPEZZBGV4u1kvk2b9U1mcBUj6bj3k02Fv0AyTbetSeXKZfP
EbEzZsY//QDBSGFeBICG7l31kAMzckECGUg2UVSOy0akJSmOBvak5lJl/cu8UESKoi8yx4fMIju5
3Ol1cC3ZCIum/Ql55dojiKqNJAYJhmqTeJsG9VHjJqmaeGOlkFAV3z3xzLmq2w0mK9T88ophOi6D
6a1SxmlQM69zghBGFMcG3+Kk7SgM7hSDg0C9a7T91RBeVR1dOQw/2AotlkP/x++faHatxvKjbgaw
6p28M3310cAwX5k6BzoxoSDrnoyR9nFYKneFa3M1l6ZlyU1bNFva72/mMDzNV7gFXDGPF9ioljEH
8HjgiafeZiof+EcSNeHwOajSc5DCfnrufEiMQuXNpgoVCUsSBzdFZ5e6L0Hpl/C1DkBq41UWOv5K
RO2WEPV2UzOvX0y1VZ/1iF1D+TbFV4bZjorqYmeLXyqM/xYEPYwF0p7PvM2aarz79pHZ/bO+x/kn
scp/FARlX3lVvf/p+3/XA+m/2bi/yMEQ0rUVRbP+73qg31DzCNel8zSLghzjj4Ig5dhoXGzXRgtp
8OPhgTXBX/+CVkiiLJ9fSOfrOhKf/4IgSJfiT5oaYRnolNAcESWicySa9eD/pKI34KA3krQgULwn
Fr38nJFts4Q9LLekGNIBrkljrsKMNG6B3gLyX74HuYJWILx6kAY6O2l2UW2sGQUekEXlN/N4LKoc
fYG9mjI60dajlERJ+UdHK4uj6NuN62NBYDi0SAsmm2bKCJ1VIlwz1iS7W03nMELpSH/X2bjSZaQ8
dJ+pqN7IWP5wp5uoVE+dNl69IoHbykR9nbiMKJxwV+G8yAXuGKpxr1cR6B3y4PLZQYMR+6uC2w6y
ZZthsZlNwsu++sRnhox2KzDiCAtHTo41p5s9OpzQjkjINU7BOQ8eNh5Lb2+A0uLwJHY9Z/SdY/lR
s/enm11AcYmj0sBoUM0OIXf2Chmza4jL3q8sjETx7CjysBaNWIxizdG2kjTm3eCMd0n2Bc0uQn/F
eWX2J7k9649uaUe4c1uq46QQ4sanRkUajnnZUy2ZDF/DbHuaiC2qBp+goIioXbhlABIbUs3lURfm
riKoA7tam61pJKwbrz5wTWIGQpW/xtfxFDoPVY0uGMBJxNAq3SLVWZahyO8whN3qj1Byf7xYe856
IkjLqGU2Nw7tsg7VT+tV2yGiCKtcrV9G7QB80VAKc1m/c3MDwPzUkmZMsVWkxXSYOlw2/70c/dIU
/j+Wo1nY938XKKL1nvWJ2u67+vz2c1Bdf1ib5n/8t8UJdaFhucpxpC14OF3Wmb+JFdVvtilM6Spq
fdYhiVKQ4/mvFUj9ZtiKRpRQpoESb7a2/GNxImEHDBevhxEazeJ/ZXEydPkf9Iq2QqSIUtFwhSWl
+pMbxTbGBEoKJzyz17SrSH+8sC2uNBMe9Z6mvpeVL8xEp00J7WlfJMlh7Pv+rqsq8yw8tQl95uNp
XcPkp8+DIclIcSbh0uaYt5pa8dkEebT6BcjD3bJgpZ52v1C0lUvnLZnVhW7qi0vOZj4R/hiMVHQ9
go8FifbDATHJJSCuyi+c/Im0ms/KTRmsCo9sJtrno7qnt/kBSGYkZSY2CQC/Deu4u69BvG68mcVs
ZZxv/KB7knNLWOVM4iu03yujL24JvSaBHXIGLrvBOxWRTiuiIrYUI/G9hUhqoyICIsHVr0hma/e/
HJ6EUZEjVbR7hSs2o4cHo0QfL6kbfoNRG4Gn5OpU6T4NEZ2uuMoVwE161UyUM28vU8ZCQ/DOmvad
x/7zVPTdc5DSuqOqk2H8QzV6Jog0XTlS0tycYs5mfnmow/I9dVKw0iPyyDzaCbjrW2B4rChpBRwh
vw1nnwwZYI+p2CugKvskz6KdBuKe/AR5G88Db4a2W6cLkWYZaNzxCo0bI0HXVs0hALBi11EdPiKg
lWSW4OJ165jf3CNvXr9aeY7ERLj7CJ7hztYn5n6E/GidG6+MPP7KQ69fC4jeJ0HSlNOP/dpOOm/T
O7s6gLtOAvUAuRO5YjajW1GzXGOb/Gm2Rg6dDMDXIeypJSFEBToix6EtOqecOnV9MPz+aBC9Sf/T
W6T1p9ebNMCzUTD7bju0LGFE+Wm2Kysd4w0fY7WxplquE2vo6BFGCH9g7zxG+p0OTfekF2TDmiRQ
p4RILctePGiDFRx9n9BNe8qKVSaDgfi1/BBhWV37ORPtoTAuEmHECpX7cmCv3zjEzSzhnpJRa8OL
yBHKbEwziXbmQGSZVoRY9EIFGMYd1iaZFsuc/LZN19n6Fv4bShJXwHoNShyTskyWdfODLQ1Njybx
aM/KNbMl+qd2iuwUISQ9YUlMNtD6BFPL2LnVvWHNg90eLEvjGCIIJLQ7jlV59k5PCGpj6I3HwCPr
oW5JmTeD/maDTUDuwU+OnCvrco0HTTu0ZYqWs0rbDdeoPjppfbbdYVuU5k6A53Ryv30PRkxcTmy8
WnangzpauJNHUq07mlsakf6qhODH/8SXFL3sJKp4DxhlWgxl/5A0vbZpeuM5KByxh2DMTln41qKf
Tw7moB6dtBSrpB6cbR+IOQ/GjcHGTs+uP77LrqOhFU8MHjrrjQBqVpsaCa29H8v4G69tQ5BFYh2Y
sa2wTnwor/KPQ3+bNWK6JWCqGpS5LhR8EbsAoweBJV2EJCvXPtkEGA4Ok2bBPk3LYk89+ET2/L5A
4/gkceRzfgJ+pyWKUU3t347+INYeOQyY30+pkRukwdna1Zm9Jybx3bY3fal0uqOWSj/0LPkmg3Zn
dmF5x+S7XpdW9qQCzFX4guxF4NV7mZDq7gqDQ06Wvjlm+CkTzirTPXnsK39sizM0jSWZ5t4CnSxz
aV9D+9Nl9QalNNOaFo3tQOHG2g0oY7JPLglWa6jXNjGRDew9rBmbcGhmHgbEMtyvlufP4VA1BFdm
sGGlf9em+dSqdNyEKs4PVt4cJtXn++TFrHDEWR4ctkInTRTCBj21n6HtmewIuGu5O68J2J9JNAAn
4zUTeqC5r7bi1dZWUHB2n+In/Ol05vmUYc6LDljaSeTJmZy3Zjc63TkqUNSMms85ssofgzIEzEHz
y/Wii5O1u7YZf0ZvvLdVSN7ZhLE56XZ08tENO19yYPJBLs6L0TPD0q37yIWtNRePtJG8KsPU1E7A
DQQC6oq7owoxWt2VRS8Rt/5vys5rOXIkzdJPhDaHBm72IgKhBRnU5A2MIgmt3KGffj7kTNuOtdnO
bJt1dVdXVjLJCIT7L875TkmMUIm0R1Y2tNhYPgkTkl0/evo5j5DytoLQbX0YyCIZg4jkWJLbqiN3
29qo6qCTPiNFWwR0hWFCSmVIBgZEHALfTep3z43fw8mHuGVM5mbeO/PEo+fGvNu6/skKleax4WgP
xdbkzAB9ATLIK+BrKoivRWfu/TZ5QCXPwKQxsagO2fbAB7SG+JUcNcFupJAMuiyQoRLmO3FYBEYy
z+Qw1l+tDoJxKduZxaf+qSbvE4bFiSkbEv0GstlgAiWTTcJlF+E/LOJo2/lM5kWNLbquEPfMKEGj
rktXQwbeQQ7pyKyvgew3AiKSLlra4SseRtjJo14vapT7msLiZBXW/UBvAdDRRrGRzIconf/EiGBH
kf2YqIEC/OgcVZTffYEuvLDH15rMKNXMj6mN/S33il/8az/VmHwZudEF+IoPkBlUgE3iE1DyhZCb
KoBbnCC7Ca9WjGzZ0dBn+7V81Sz3MAq7PebvXmL9OG2OMsK5JBUvEU5W5DeZek9B/q0sFy/pDAKM
8UJ96wURnnrKA943YqaRkmS0EWJqE7/K6WLwADuwhm2/PLRZh7C5Iu7EaamQQHAqHq9Un3cD6am5
t1ARi6NBLM7kTN+GLd86qB9rDxT8AXvqH2HF94RNYGVvskdFtxoYxpG88OKg82kN8Kyq87BJZbpE
kzkQeELteWb9svZt/wWC91YqXGd10aUb0ukRzkGlAiCKz3xWjKLEomCIYMSDdT2nqSmoFfieqgY1
hGxeeCXuOj8X6wyNSdkxQtZNMj8Gr97TXMcro0AM5k9QgwEp/RkJf+BLIrgiHmc/iuFTF96+9x3K
p7b9zRtWn1K3HyXzPBeB9kY3EbFjKlnpExKTsLw3RU2jSreYOPGLhzR/XTHbeWzYWliyQ9PVhsh8
0WXAjmJ4zTO9ClsG4jOTqmDsa2LR2uw5XPDxGh70HYmkq1zJ37ZmVqiQYO+osdYK7tQMxGZyVLbr
CRAgsbBee4iiwRGR2pO3foBnmZfV41BqC9s54ODYwfkDG2C+tmnXHhkIn3pZQd3y0BHYhnmgrNoR
DdBjyUQKLVT1IUpjM8Ui3Ta6/BOn8bB1xJ/BjEx2KRPrKNYbx4LJcD2Szz7MUY2YCARXWLYf+fJv
+3P3DVga2/m8xuH9HlKQjWQjN6EAli/Bp8DRXHbrhAeVeCldiZo5JM+EVTx5eVrWf9kW8+E4Nq4N
PCdzhuvlj5c+HH7IBydQKBMoGcoyXw3jk+RjhzX5q7HtByVRvIEOefLiMd92ZOQw3k7Qfor2J+yr
n3TRW4PcNNkxNM9WU8jjNC9qYnMLI8ZukXjbCSP19OB546ttpo8hRsyy3ytXMSc2fjPygnYINfS4
4sE1w5sHq3OucxFYIiSzhha2p6QZXZ+fFgYcIkNfeunR6fMD0u5kbRk241KmyN1onXo7xUmJjICJ
nufEl2HuHITWBdph19v084juNf3t2iBSGFKIC6pmp9mj6TjnhCavK10yESnse1n7dyYFN8p2MDxV
9InzichXbb6VmXOv+drWyebNyCmahN2Eh9aIweDoH2qCpsFy0m2bdRNHt4jwEnZ5yCxahplEUJr+
d96rTd7MX0MLmZRcKdD7VzYaM2xWdja2aa5CZf4AZGWrNftfcwzJqLePkSyWTIrRJxk9fsnUfNMa
5Fq2S2p8ggHVMk7CaKFbu36CGqS9Y6FA3u3itlh1kPtYqJSbQsDXmtL5uS6MS0YkItGdIOHLnVlh
HiHigt1sxQdqWft54WfEt0eE6yqltrfmnllBwi8mCevv5An1prsdyJtLfSxeYx3eAK599CFtU1N+
4rX5GpsEIa7c2YUtiYhn00LSFW9mIT44JW9T1SyZlYVLu0BtFDr2QbTeR+eq5ChI+UzN8ZQDrFoB
V+V2kv6XPZlpwMFN/R4GCD/ZuzQ+Mfbo2NgZwgdO2iCpuUp7K+4C/uXfdh7P+VAOOGB3g6VhKag5
CWjMHgT3/CYN9aPr5rSWAg5f7pBUb6TsntFVSBEhpKTyHvXpM2dJGpCd8mj1i8RS64OihrPUGcYe
tiiUdqwUteQrD3mLS23iAo1M/BAVfJGmex4KgiC8Uu0Lne03qxlnEz7Jqb3WiYLeg313naZ30cgt
mrreAyu+XWHiF0vqa8kmm5sCtkrxaHJveijeNkLyGHBOXIdp5keqSnbiHs5uhgHXMETvIWLEoZ3J
0Wb2ab5jj/pCkNo9O74vc4wRIPbuU4Wi9IR5+hmOF/OmqGuCJqy0Ta3xg7e0xMIvdiokCdkau3GL
P6dKmysMCZ/VsIcKiuPwOrlsVL3hFe3t/Fgh8pkz6V+m8TpZMCjlOIHpQ7A/4Lljghk5e2XaO6CQ
w8pUAzhAywNhXZTEb0gQmq4re4j7EXmjvv+nNCKLHZFfHosZ/Xp2kbM27iSGGhCaY7zBEUHxKgHQ
EBW8glkIboaMa6eS+xm2eFzrNmNDPuct0Whtia8L4go6z8n+ZaEXd+21xcyyHUw0z1wz7F/zdqtz
7vOd4XAJL16pZwEJppdixGlZ2t1hEkmxr9kxBRPdlofOOZbPFh4Yfm6PjSYe+VGM2jk0XDhsaKEw
FWhrOGZU3418sDvqUWJWmOfuQ7BroQsAUE/c/Ti37Vp3/J+4ZD/VIltNNa7WkoAVCGvsrEfmnEIf
f0jJeR08upMu5a4tXcekq8ag2MfzlwnscNVRH68Hy/owQMJvY8Y29NDlPbo9ReUXGxvPr9+0HnFN
Q7uVd4R3Yf/ziKBiSYnKX049D3rxaiacH7Y0WG3DFsjkPhcZe8gYRrte/hIQzl1teVu7J80qLaCk
JA29XY9bSpt+yeNaN04ssCmgWceUsIbWjDHfSD/c1FzuufpTLxPWeNW0x195EHaEhqNQLM8j+6A3
CYTvprMCbdY3Bo6hS1y08CsJqeDBjCv3g8xBwsEsVT0NDoS+3qApqQqDLVsOwcv15pArSv1EMWrO
GYGVGGiF+K4xx2U1Eqtq+TsLF4tXTgRCNkeu2A4fxcmfobmlrCpBN/uPPQeXAb0I2z4o0FleXO4e
hA/hr5DmTS/onpuxeqM/3LtNB0gCmghtX4T6On9ijEurMC7SwLB5Q4kCo2TJ0m1tXHSzFV4B5f7g
cyK6E3JcWyJOdhJ15lVAkK+duzTmfhoT7ln3CU+DhQnQxcDEdlrRW1X8nrKZkH8n2TdxkvGOppgK
WRLbmRZHr9deYdy2ZL5PF1fnkFXAAmobMUOBmj5Pi5Vj5DMKOvO1k7c+Yx/JSRcHqhx5wpfsswm/
C8f3G9/zQpYwBgqBCTt8G5690K0O8+Sg7+nTPc/+toJ0jrqMRe48fo2dN1zqpT6F4XmSsdz3JTHo
icBXNgJcUy5YVPL5uCMzEJ6tEd31/bfjMIcoe563aO637uQa27ZcCrv4ww3HlmnGMAZA/bbgZmCp
jL/AO2uwM1R0xIjuUqE9RbkLRwV/mDEfZq0FiJ+b+PcBn7q2fWxrAu6UjmK2aG61FOIU2i5jLa9Y
gwRO0J2Uat2FmQUNVDuSOfZR8UeuMdqRFY40adbJKfbDQW4B0kUH6AP4EyqiJ6nY6+AcjThCe/hI
6xQjANZNA69dlO2ceQmxyMkUSwl2TCcESNVY/nrzt+iNcZMB2nqI/H5j2d+N1gy7NqUJcETBnUi6
MKFN8ybrwyfPlAbNf/JuxvFD4Wfz1qmd5JAinDdGBxE+Bp1V2xBibbrbkDh3JKeZsWpCLNQK6WR4
ZpAEGHZK5tXAoHTFdxQMBcVjZDQew70ERUT+2fkEHoa1PIBF5WBgKh10MVYd2FGfYNourpG/6BNb
BG+emcTwXaa6/0oLRvFdHNqcHGqjA/KmMaoyYiEDkohq1Jr5OUNITAqXsRK99qIb6Ywd1dphQyvx
+54HP/5pSGC4lt2fbkAoUjvpo9mGALRBYMd81DfJMMRBXvF2tByXfRJhNLvLsywPcta6a6oR2y63
/hCj7I6Hz8gHi9PSQ4Cwfe4WtJ5klbuKrfxNDPzEZVF/KmlsdBxrXq9sMnOPxIgjwuFcXheLN9ou
tR/CjUIwcg+z71mbucZFqvnhtZhj6KAud6kx33sNbJfeKd+TyP1JCFpIZpzi6A2XcoyR5QCd3+0L
kOzERTL5pXsalECcWp8mCCC0Lg4cbbzkxJt7ZC3OmBKWaBEx/DrcIT5NlBMVezN1dhNYio3VYzN0
vWVkyB8GM6Leu0W51XhCAo+oAsZLYWACw+ZMl96aCv8JcNebx9MTqGL6gD3zynPLC1LAga1nVl/W
+De76FgCdYb4pt46ijqX6dI68osgo6IbSx7GBeOdCuNdoGPjbEPQ61LNmYjDC3IJ5ujVorMz4gc6
UJgiHX2mMgO3tIq1SV1NgAMZaD79e8ouL5jgjtQtHuaEAsib1BAAP0CYBLKMO7P7VP2O9oEcRaOj
25ubfqNL+62KytcyxKYF3zDw0nhBeJnvhkbxQTltrft+epeNdvW95g7Ja4BuA++Zd6XFwR+4PKd+
S8YMy3wE5JRhtTqqyv8FMoiKotXJFSm6w2AlZBeRQZ5q7oSlFZ5dOkD6raNwMxj2NzbEfKWJCapo
RLvvNdBthP2dZE8Cw+ha9ykYRrRANRCHdVhqxiamDlmgI3//K3Uqjz+9JyuNiLE5Sf7kywQGENZP
KFWIjOtVq/nCaU8JNzL9iVzGntYQW+su4YExOB9HfwO7RK2L2sRS5EYQlhc/XjzTAPt4qNpqW1lQ
JItmOPmJq8N8QOZXlMYb9NTHtl1kqhpuuZzPH3hwfxV7rxh78t0AWG89mCXVg3uyK5MkBWNcmyHw
ni6sTw33+crP2qfEHR7DiYFPYRVp0EdHAR+ISpqwoMbrcCTJX5FiFupqfoae2rZqG+4tagkErN+j
RJMNcSOIUhy9qVd+NVhV1mEHxja072AqNAEyZdx6yr+P+/Qx0YA40O3jisnuzSy6IR3csVdCTVYh
gHJ8Hsa1WYRqVaKiDPwWbTNhDfDcq7XoFUQHQ19N3jZhl4FHEm9ZBMNu1cLI9QA0YsUFK9x7mggY
zTeJNa9byYJ9k09uETi9wFtbu/vW8W9GBUeRB5zPj669+CASk5nTbHZ5s+oSA5oukjNAzXM9l/PK
XcSoBW7V3FUvM3KsSKt/MJTJtTtSiSj2VrVnWmtE7Y9OCWi8Jhcryh5Tl9dtsDVSZuud21t/OmDI
fsYnGzc5X7HoOa+n61+hpyX7H9Amm1ZRk06GxCT6SgId+jWr/XSc4jQb1auusIMy7PkcMstYaVhs
yANgnrjPiNYMGAf+qT0c57XmrNMlJ9Iqk1uXpSAG/WTn4amKMgK5hmQmlIBkKOzz72nNT+vG4ncZ
HVgMTFfpLbIZbVp/paUe/Who72rpf4oinddERT2AdQjgIr4raqcSv8TKNouO55dejqXZxjI5csrW
+yE9pL6fBt7eKEy/Cc9BeBpyjTXjn6oamVzW7WeYs+CzeNXDCIcEboqto3jR1JihYzQxETTtkx0+
CKoYjNo8qS2TEXI4ietN+t/CW86CmDxl37HPTsymp3a5CG0z3iiHX4um5GnQYxhoyQdovG3W1Vx7
5IUxry04p8P3yQfN6DbeIkmK8MvekdLB9Hiha1NQBn1iGiTqeF8eWX6Ww5iy5t5ADI3bD2gjFBIk
tTZSfJIY8U9EbIJElgGcn0+aWPKeTPuBqNN7inFY6X4OC+7D1HNrPbrZyRmMlF7c4DlFax8g/jvp
8G7t2fwRbJSZAoYayozwOHh6u7U14quGBIGT5d5gtxAjAIF3LQlzcXpc8HFYQKmeq0dNpJ8R0CUP
1WoARtZjvgkJVLrI8wgKsspngvE41u3itzD5m7jmV42UNlzkF2IzMEDWvGlTP+xBOfxZwj1X9cCF
KlLt4rbpZ+vc89YanMI6wasS0+ZM6A2TzFdW4ff/+fkxwZHRezQuySCyKX/yAt0yGm+YsK75PI7c
UX1ICgYa+DTmqR4VZZHKbqn/K6PkTzbhqQwx3JlN8jXV2RFhx2MX5e9VAQ6FestZjSXx9bBgl4EE
kvBoBYwk5JM2ou6n7mmh/HHvMsqIliZZ+6zS6K7j8VknSc4BpeVXP0Uuz80FZF2BKXacO5yrC/q0
R6Ue41tn9giElTeLTeiKtfa7qLW3SbdMWOIgaA2H2i6PUgrtCrmHgNCt4ejP4RIuHBSzXp5rr+GR
iLXL4DVnMfvvic9pPbFrWCUyOcKuuw65vYNADbmFt4MUgoocW43Lh1RjF87Y2q+nU4OTGqvy49yQ
5qbVLNdy3nd9FB9DpVJKYnMMoDNj0yPNmWVBwIfnvRlYY0mvJ4OZBm4A3gGisUcKn2Iw1IuHwsZW
jA3O3bpPYdyeWsUnqWpbb4Nv95McpWwl3BBcG4lS1In9hsnMY6wyPEKL4qThMip1LEwCr0jOP+EZ
zmfzi6aZZj4DZeAQMD+2DpMr/iZx7G8j9NnuKk54feLFKXHD5sMTCVjrvx9XttYkhLtlF7iKDCtW
qE4cEkBo39oYPShI5XhrKrVnQa9tZ0GsDEE2OROolT37yKEUK7Bh0H6qnM/LaFUom0lbDSc+9IAu
d7OOCJcM9zHQfVvfLr7sMK6yg/9ug+1aJ2b82szzpqI7W8uhHzfIkG515+2m7r4qOeUJ1nkuQgym
sfMjsvAxaZt7zyCouIlZb1R88wkgv01JGExS8fNbLi1ypkWfjomnt0rwwVYJMXkR0Xeq3rrC56nt
24M7hSiMLYzgkWe9OAJjG4mTxCaIGme0wlHfhP33EnQm2DtsS296HZHfa8lBNOzQuCXpplJzlw5I
xlr/ZLng8yQ5ESVuUamlT27P8pSAD5J4vplU7Oc+vRtoWlroPMFsNucabOEU3pMJx9vo9NuR6jaw
kzujZyRfWAjye/+SSP/s9uHdXHunUnIdZuNVERKRAo+vSVxNgDlKDNgn7jBMntaf3LdhNwj40/p7
7oGAnGJ7Tb7me5fMch37UJ+o6mZmP0JhNzQmPsVY/eAYP3i51HZ25ux1SUoITR7vMT1zaRCnFOfJ
jNvdY/YOHy4utn7Rj+tJkW7IiFGylwosO30kn75Em85IopvdD73fkC14pxtypl9gH6rh2Gdo3TVH
QzebnZN7Wytt33vxMtDfr7SuvpslH0Zrdj7Nmkg0H4pFaeX342A4eIEYd1juyKeTSi01Oi/QsbHr
unGvF19oMSjkeEz5HFDtu6TE+T2kOuhVqLU40Fs14ZGl7XFgkzgLJ8ny0kf21m8ymgixR1KyB1X0
gI7grGnVWYEZ3qZqilgCFSjQuPWXM1c4PYdv4jzVaBequKVVtkdiAH2EwDJtGB3QO6rma/QpVnD4
tYHrh5sizNtNW7CLzyF7r0B4s6h0JvCNzwJ42savBA25R+JYq28b8sfXib3PTU68JgZRaUl9QOku
7uyoO2j9st6Mx4eUFIF6ZmjWTNa6jMRH2cVUY0iQGXJEOOGoOa1K+1Rzx8k6IOljtICSPgLpj81f
+dZrmjLBNzXA/2PEP0ZkzbPyDJiS+FkjL7eC/sHydUhazYLbstw6GDpqdSM0t5PjIPseN5HW46pC
DBe4JqSjqrtOxNpuktLjEwB9ylqIusSMkjvc/ybDUu6GbK4arADc4f6pTGW5LZi7rLJ63k8uh6Gp
IBAOmmKyS9wWAFSGTxIFz/iSTImOYx6mSoz48N8X3v3/Uf9gB/Kf/xEM+P/8Qoss+bv6v1zC/5Ip
LwLc//P3K0Z/quX/bP5q5m5EkSDdVV3e/lMS++/84n/R/P4X5Z35Pyvvujz6lEn6579rgZff8p96
O8P7hyPwB3oeujbEv+4/5XaG8Q/T1XWogb7v2aato6n7p9zO+oehuw57X9uwkFyYKHT/KbfT/2FY
iOx9ZLvk4LiO8+/I7f5Va2ehsRPE8Nl0UIblWgiV/7sSGBFuVxp9ZzMoMD884UPFZqTkue3/wpg2
+Yn+RXRsmfxEnmkKi32l6Tj/giFsJnuqkWsMnIrYXbUtC9+faIFA6z4EqKr+Torxt5tCjhpR/hm4
poos7dlh2HnQ+s29JtNLnGC0BdbDaq/QX/H/7GKgI4cmObQ+g1wEsWugX6x+7yZnCZZIwxzI+cKh
cR4c1fjsq/w7+CXcuUs+xqC/qYRtPV7VJWqoPIYcUE0v43XmEpEcSvN1rG5ss2DOVd73zDh6HnFU
FPgyTXGboDnUxNXkamoPjsnHuci6n4TDpOk9fKg5SxNsVE/KIcmmJ5SQdHsOIiJN2IQ6e3Cxe2Uw
SyyQH3FiOM+5a3hwnJgA5o7+hIeVLb05vDHv3CUeV9IAQzhrbOJn8vHQ1s6eqvm9FvZvRnOr/FCu
0qzdNnb4RhLHIi1EY+2MEQNZXTuUKQMRpxLMgKeHStWIsorjoHEzFoxDC+59YFF3Qs+eE/dUG+7P
UF/7efgyfN9cmwI7iK8DJCGZe8oLTqbld4xyuuSD/lIs35Q04aImqK1jhgQzM5ciQd0US6pSIe8w
4B6cyPwc3NnCancoyKxcocv7qHPIuwipbQPjbI5VTidGwbfUYs4W9y1OiNWYQEZzxrehqKJdlMzv
Mnb0AHfft4QTrbwp8E1UL0hqXFQSjaBvN3cXpyB/FUfquGHnT3hMpgVahrxOLVOmFB7LiBAdR9IZ
kOCEbb9iqaKFr8t4wCxsop46BoKEr635Q3w2NWiJpulZ89s3Wcwj0UVssYrCp65BJlmnx1oycwC3
w2UwD796qx1mVTg4aHtSNDn9JawKmi5GqFr7JaW/qgqQVGbFpMWlB8USvDGWGNLKRA2UM8PblEyV
Sbmy8IO7O1+RDpSmsGbpUtftfMU5xoI4ZEQSE/SWdC4aSmXKoCF5CglIvwqJmAOrcTScjP3hEhLD
+mJ1bxUUUDH/11AD6xj7ua6bhK6nTWhlSae0SkjPuHixxN9Nk2rQW5QjEq6R+daYHIgDGfCYrzLl
PGqyxG0ZPSveHKPND5ogzI9SHrrdzo71aaUyyhWvE7/sOOic1a/tqscREw1KEJqOtI4YJwASapBC
+PH4N6DyaPEPDYtpDxkaj5bTor/hg52V3hEjcbRGFoLUJ9nVxoBFrGwpY5le9YP90jbKpufKbk3X
3Ck8gTjI2h+jVdcSfsTY5MmlgLmG9451jI3FedapWkaNZOCIiU9b5zstopiRqCDQewYMkLDvPthk
dJsDs13MHkwCKfsnOXyy4ayDVtbTQZvsZDO49TP83l+dqjNnorIXdJ9k6MSgg8KQXN0RHsUA5iXS
NmJKHrs2uUSkXgyjg7R1pD9hybr2Cz0YdPXl9fozkX94Qwe569zyxpl3q/r6YFrixL6f9HaUbhmS
lyoO97Vj3g22s9Pnx1AMH35HBW6yzB+G/L7vdsjDbqZvERQ27IDiNXwLIzK3JBwprBkZIzSBHmMT
3gfcciSrpmgwfThajKfI/3Zi1LhdBW/fjppHfXDbLdGDW4eiCk5kh/aZeOC6YCSe60uskUb+QVey
ZxvG+tRSZO7IaEO1PXjMwGJ4c014EfqlqP7uuSQyE98gViC8dDBAcRmTh/dhm90xyW1ccTsQZzeE
3MjIQL9a/XNJBLGB54pYi03tRxvRd6cQKV+LMtX10HOOGwe5zmA6gR1292SRfCYuUWw+7g/DCmoR
vtsNqaUwukr2mEKMX02LwTYtiDwe05NYwNSe/9rESdBae49mLvWw35tRhyDJ0zatLRbrqC/YLNO2
wSPCZbNQAfhmrAZzJGc/R2986uLiNHhceGnvbk0HDGUMaBYN91FLza8Svwjdxy72tb3ZlejMU3bc
srxTlW4gXDjCC28jRBF6dLHzZOeEyTnkQ5mZ2JBlS+RBCJqg4uZsR5wpufgGihW0mU4EmkJAZv6o
xUM9NNqPR8AIw3/nDrwE6I8r05j9NMx0OCQecVBfK8GUUqvljwE5Jc78j6L9FFN+opEyPHzE2XjX
EXqLvGumtS0/W1IrTQJz1xORM05Y/nR0oqx27lVVvzvSeGm08aEZ5JvRz69RXR+4h3AjvfetbyL/
4iKpdypey9p4Na5hS5hV7ZbQJpNXY8mJs9Xwgxo36GeQVq7xLE1vg7Cvd+dDO6SXJNMe5ra6K2v9
S9e7Wx4/j9I8Jn53B17nXFa4Mn15bGP+AjAkivw+tpqLMsoVHOGIzkgcaZp+IPEGgGEvGTJMOV+N
Jr8qy8eV42zcyX6J5XzfdCwnxrViBJa4UFopz+uj7bA0HhL/Xe/ax964pi5e8grln1sh/pztUz+i
+ipttARAKBK1m8W4kna9szpEjm702bj2p2EL3naB6nvcQbfdT3G6VY5HL+U/lSDr5yyCIw86pfP6
HZqmT9VFZ+TFH2imGMTM+ks5v1Wl8aGN5R8TsJZYFIxNuCa34cGWjEBTMqcLyWwurbMtmICNlWbP
sXKeWow6Un8wO3WvYTcfrPrmudfKjJ6iwf8iERTVAPxjIH+gkkVAWPkhLOeTpdm8yaV+47rc5cpi
YOuejbD+tglBWjmV/6U3/vnHJ3UwJoBvZeFDSlOClTFvG+LiGAMJh6gK8j7d2HL6CL3pJw7js7C1
Pw7ECo6zNAg962ZQBPVT5DEaZitXTIspLd9MnvuMooksIIXqP0oPyFb3OaIvsnK2lXqqaiCsmbAC
MaLuiWogV3r05kfWp6XVt1n2u2lAyjBrGkli5XNUoJRgnsRMC9a6Xm9ZIR+bxjklkbq4XnynYjvo
hPMq41sRfRDUt0KDee6n8JG8ilOCCn6dOntb1G/15O7iaHwfsu6cyJBNtGO+WW23I+BnjZ3mWiXe
3hlz8Iuz2jmcMZm/VH2yOxHDcPPM56gZntXgbRz0jyuT3W/WJB885sg9SvGqF2yz3IJBmM42C5kI
d9g6r72LZbjv+gxL2Bj2qY7mRwDns+aXStKLGtLcRAP5SS7M6q57GLvpUtk6CLnkaGMXEexWrMmD
1wDDh5aeKVgJsC9l3214lyiUQTpH3Cokr3F3P6A92cDmtbDcGNaI9VshASHKKlLH5eNZOsinCoNy
nB2r1t+5LPZzXez9ptrI3HkuarTNUXjty/HdFdFuqLXvMIYgLPGBWANgQ+ZFy1+gmd88fylHpgsC
5kB30NtEaaA0+xar6VLP2aXhpJXj21TvDF5Mw56PZea/6WO57g3zHunNVuC1GRP4jFN231nDxhrZ
EvvGk+4SoKCBvfFwAKnqXKbaIRIuJJbhprHPmINZ/ybLfksM1kguZ8IupIqqTbhrcganuflOYtwe
ncLNgy9ksa31ZzPwPiyC43N/ukpooMRBv3RsNPOwPw6mGeQZAQ/K2QnTvpNEFYZ5es6Ndu1G8moM
xSExik1tnO1WHCsnYRlMswHmYnA3JjGlaQTTG9Cvb8cb0niOqJ8voeEfOnFR2bBD/YBwKzxbLJVM
pPXL/xrOdDeMoB/mAeCjwYah2GJkOfaVuMAuW08TfmyvOnvSvSzfnOT57ex2V+qkqaGx1VRxXP45
/KaJbehY5Mci0e+9ygYe1b8s78KindWyeOfDEarJOM9BZmCM3rvWj1HET4p0Ta/vWayFTHCQV2Fr
xk+OKmrah5Z7DWNnFWPFHjX4KjBcjIgqon4gaQYWTrZDGawiuLbtxWncl1zT7nkktw2VSeRo3AT1
DnTL0Tdk4NnY6Bk7eihaOJ72fpB3sCpyFbB5OS9fReXqg2iuXx4po7Z2edPtVS+D3nT3MStxxyu2
GGDXeURyCiqmL9ef8H7mW1Pinqfck81nto0MBI7zQczhg7dk7NbxhjJvY8CYHeLhNAi51hw/kLzo
Bk+XKmHYWs0WDdfVyI6YwniQio3ZO+uSenP5M8mXQNbGe+wP0aZXDkfkMnhF46MATieJf1P5vIsX
1SngXhK8dwpux8RjY+L3LnszaKhCoa1W0H+but1r6CZgveF9Tc5SMm+qwkMb/iCGOrB6OpXYnWaa
CV5Dk4hc777l94dmtc2IS42JYpvGYcsqAukyn8OlC668azjlL7GLfKkT+ziezswJgirJYeTVhy5G
Hi/GM1rIDb3hhXDSIIuTFxHBRNYQX43WXWc4F8OfAt2ytmWeEPYrN4sBuEODqbHEGuc+yD3mq629
k8LY2Fq842Y4E8axVg3Jpkg0Wp9qU12wd6xzzQCG0AQaH/wYQrTOk1NoFPGmhvPtxZph7o1vrY+8
rH0vXT4XK67rwAjdDZDhU0dcrMWOU7javW1Raus89rl/auPhvDzPbldsBN8hKKUNZr09aM5dmvib
mdQUlruejLYT+3BzkbnjFDL66eKPHhgxue0VEhJtG/XVHjjnJYusrVe7D97kXBaPYgu5jNn3TtjD
Nu7cO5AP6OeDJskOSvNvZVlyKyZh4NYgvgH5N0lxI1T90IPxL0lphNCMosWGKGgeGBhtw8jdhYAc
HIkQZkJ90bH4qgGb0P1Y7AhmEW8Mnq3lPNNpcQdwOCrUt3qK/Ft+4Y8B/6eWrMbN8kIwrcFy1+4N
UQSF721LnynoIPLXutIv0/zh9MWRBMZ97AEc5EvFLvJ77uAJQNfyIpoZuYVDto5BHDtm/ZBD9YrF
bjkLGwvgnN4eJ8Rehg0Mx0ouTFJuZj2DOHJpheHtZ+0zG4IS2ZD7PBJNpyLvaijt4T/YO5Pl1pE0
S79KW+6R5nA4HMCiNpwpkhqoWRuYpCthnmc8fX2IMCvLzuquTW97ERmZcTNEigTg/3DOd1pAF8pC
RZy6WzZK5xbD41qyZQTACoNhjLghpgUtWJ/SWn2UuXf1S/2SM8hhDF/81N7kr+3IPAPl/aMGZt1l
9VQoMBBpJuEdTktF6zNtbmKPJJj+468/c8wJy6WBwqLA0J2MT9xdEknzkg3LiVANSbTTmUHUXuAS
3Yb2xx2sl8D4LSU2tNRVjIdMluRkpYVrMn2QNtfGFbXOC2JHPoWRnq/xrgxofme9J3H4HC0ZAbg5
0drP6GMiWqk1U1wcVbxThM7e/JIXbI4LE1t5FSE7oz3BnwJ2NDROVqKNdeYxtavaTm4TOG0II/q7
2nC3A1GOK0fU+UEP/V541seciHrXNYjpa/HI7v4X+TIvPvs0khP+IyuVP2ZLez5F1rzqFCBkg1tz
XTFwliK4BiFPpoZ40in7mZnTrUuPGOMRTjIAYoAYRvtZGxsCTF+IWQU9kqeSg9THOxr0wbLBYlaC
Egehg3kLOnNfaNnzLGHNZM3nLIW/bPIg84spvbOJVVu+U0eGnGVW+hNKvn97cK6mTn8K5JQQKZkZ
pTr7tXpjV4f8JjNyIQSi4bHux9+q6u76hC+kwB4DWZ5/necFWKPee+5A0lEDsjrg44VT4G3bKnpz
qtkn65O3OrTWiwp93jz922B9eFMPtZJ3o5If1Gx3lYVCoyMWg5SLfBOE8b4Q7Wfr8UEazFcYDPlP
ASRaOFREZWEJFcjO1rYZ3WbJrcCJchoTuCdG8Zn7zRVNCbSZOPhul5T0WmTXPL7TFEzIaQRQLD7t
xmgPQiTfHowBgsGjGya6+WHUDp/8wHshUzfaj1271w5MqRjEoIzdzUiHUI70eg6/HFPC1QBGChPN
CyKCBfitgp0505FBV422xhDu9DT5K5tdTc+3bmosfbIkn+7Bnxhk1GWKcTAOfoeAhbPgeY5OIX/o
jeeJ1Odj0yYvtWHnN0Z1KbiD9oUFVmDuczYX/khyn6nf8IalDL686jR3LCjDzwl3DIYHfoMyQ1+O
GvVkdNV+bOsvN5q/LZCWmDOq/RAE1jbem3VI7ECSXfCeYi4IJnOpMJ4Kfa8gCYL2MbZRapmnWiM4
Sdp8M7Hf3WGt/Z3mcmO1zoORUeOw2zkqx+NesGeEHl20F9gooTAQqhLRNveBzVq151deVNoVAXWM
hr9QMn24iO4xaq7n0AfGtHykLH2vUThLpnSU9i0fWUudxFZmF0ZEIDuwRxidOGLj+1G16Zf+FzP2
WgvsBLhvKufa2vzvVLTEKS8mSlzuktp9OrC1ReMNvAkJkvQYy6P4laVzY97lo4l6bRwmYslzbrgS
zG9pxZypro3aPaeQqpirZRAg//pqGx+4lC2cI8x8e1NV5Q+pcj+l7O/KAhE+Gg/gsHHwHlmdecRr
iTiVbfKpqRbfMhhMPTKqDOLhRtbxt0iOTkadM8I5wqfT7jNZNjtuph9LIX2sXPWW2EThZAjJlifz
KFl01lhORJNe0hYpcune9Gk93/lZ7NzIbrwWdvyZ5SRezRNnaeCyuxp7KRC+Y4AnRoGq6SEM1Ydt
M3Ql9u1kcR8HKqJVSlEzLK/StTwRikl/xNCGk4oE04H3qCiwiIeb0MPlF+2V5zLEE5BVdbP1f/24
HEHvmf2mKeJH26NtL1vE1pHX36WZzg/Vd2vOybqrzFOWUkpE/LDY5tE3sG7Il6PEw+O8mRQ6b86h
jxKL60qYPIgkQtGdMpfLowDSb7SMHOecB0vrpEwgEWhnLrPMtO0OfZ9+BzVPKDDb+74fT70rSKOF
UCy7etOG2U8nyh9fDXwSxEHCDtqmsOtnjIFEiiOqbln3d5DDDkVbj2uStnnE+Y+MOTjIWroiAuP3
A3GDAN7tW6dJrb3dWmRGxHrjuu21WNYmE+OYgXznOYHOuMBGV463XKm4TOOODOue2sHKx5/Qddjy
C3HoPBaViRUsICjmYW3cc/hr/HjWyMCcl9bEcU6V/WNWfEyIcNG/tfEeAzVMXJcnHrePmsXtmCaX
NhjunMK9slznzBDcdlrzHxlhv3wfCwQW9zPmjxd6e+qOnO/eJ08OzUpQ3sr8OHlTuO9aaULY7F8j
ZvvHumFKBzXage4iMiR7hEMARZPUahjydT3C4U3Gr2XtNS+mXx0L71DbGDs8sqDx2+OmcRbogEWv
EnDOY5Kpd+QfrpooVu9ePzw1U/g2WAhmMW9TvEJ0jIrwyQtEuSHQjghsR1Dg2Abh01PzmfjIgOL6
yVT8eAc55GaGi+5W83crObx9nf80ZY1yAgv7pLhQMD8zkZic1zlj/zP2RgzrjpKlYPzlKIicwGRe
i0DvUL4cu4GH9HKZAEC4s6VWtG1cyNLi629bZIaEFd52RvKkJxRiWhjIcfECtaTDbfuxwU8h70a2
mMR/Z9fZ+LKLxNqaavQ2tlLjjW0L3LdRVuDQh7CL8SFgET8hRIAuMHRPhokwkWyOV9Umal/P5pth
4Q0JfT2sxYwcqeq7txRsw1rXhb4N6ubLl6OxN1mZHjrDeWjLQJz5iMQ5ipxXYr4eh4HpagLKcz9n
qBg8K8u20RSy7Q4Y6qHQdXdJf5wYjmztDGVIOFAJl0uskR0BXPeGzNs2LOY20TIWLU1528moezB7
lEiLNczKKTVlaDIR8VLYcHiPobN22ARYlhhT8icNwS0if7oUXfom5t66z7MnZx4TJk4kEuSRt8kt
uqVCO+qmFt+2E3VnC6f0alATNXzYrCuSXzcjTAA2ldmuGqAXBCCzU7dpN2xdhw1zSwK+8/iBNKwT
8DGFJjeZKZU7tFPd8OQZejhQj32S93JREUsCW9osfaqsWdOZvYwFh2fY1v0Bq+41nGiTERswSx5z
2tiIDr5ALMW1M5IiMzwAY4WeP4OIbx37myxD5Nkz5pteH+qeaZNfOGiQqhGHSK/WSYYCqbLJjTfG
fjdrpQ9iCO6lre50pd7GxID/6uEnMUlzGvICKSDFUj2LnvkV9hgsSCVxKadesTjDUHPDY6CJ53OZ
yo9AWv4u7czdMJfzsU/AEZa0YkP63PbMxqayPWaphZPGm9q91X7Gs0lgJl52idh650f97TwSVB/4
JAksCZpGOrIPIXPzpfZ2IRNIJ40OfUII9dhwYEjbOBkvIeOedfBcjKASrwSWmpuOmgPdWm4g9GFU
4U8Y6QLyIwVwSTm+UwdNQ/VhpNE91iwKuRIZFVHMhEq1z7Y3mMewf3YLoBio016tpsaeS3G99pP5
zRtNvbM6tfcXhWFq4DUZmKYadvppoivn3gC7pJxP38bS0SGoQ6vUgjkYUHUzmuv9LOER7y5aaiwY
NQJX1fgZghPsHkD7CBQl68MZcCsPNbFnMkiKbabmPV3PssumKJ2Zow41R2dkJDcUmCSS4crqGYGv
20YQycIzqBf4C8MRazsux9LvscsROQ3IFVyfL0W4E8b45s+lsxkM3NGqiy8Gu/SC9GL219W7CLV1
yng11gJcvejL/Z1LY/aXYy9uzn1bzGcGp7jyW7qLLrExOP5JQDIiMcfj6HIJcjHVh0ZDoOGT1SpJ
DoUHs9K1s88+bt19VY8Xjp7wUGZHErCoWDUQDh4f1tFCAThiG9gMcQP9PJLHUszFyXAZTzoF+79J
hhixzfagnfGttGMmwwA7FgY3ewKQ+VNJNVAyRkVUvgU7g2rW+yHSlCMW8jKxe19Bn84wR5Y9V2Ac
gU6jltdUS7o/yZIarRGkmcrmgc1LcRyzXxPBFtvpZPkyxFrm8rHszGDHDnFRpxZfk3epBzY2I9mP
26qK7824787BMWnc8AZCyrlB9UlpFXloMiJCIESw8PtfW7c0NzE44boD06BS+M9dnJz1YsXYZmWS
X2p6u60DHMGE8lBQ92zChFpB5tHRU+G1rlTMoI4qAd/bA9EEXzmwHTJvK5NJtkXOYDJunNkabnyX
vmPU9aq2mLc7A/+HoJAe22ny+ErPx4Odzq/R9OgjY9hURUZaTOWo9dBHe/ahV6PKx60Hu2dH8oqM
mGosJKrtNJEiH1eCHSVp9EArb/AtIohSOCT5xTM6lnYtQ5DOaemcOt1jmkBexaOeKmghnxCB91eS
Ai5HdfHn+Bo41p3nkCfXNW29tQbvaFfOUxgydB6SMV37nnFGIOqgqOVecMd6i+gAOEiKwx3lxY0Y
00WDZjfEP34TAym2sR5JqS1eOEb1Vrp75O4uA4kKqnz8OrWmd4yMwXmpxPAqg4yoidjUkDtw4gYD
0RJZi/Ney+y97whth7F9at2k2ng8ExHl87jsi4rRTZCumY9dPHxsXUDxMbpghvA1bbVIztyA9pGe
+ZZYzPjQGH2zKVEe0sfTVqYSWhUKCLLwRl7OXTxFLpjtVrtPVY79xe4dVuU4tX2dwRcOCBsmCpBV
RD2ewA6tTbMiOcNhh8hC4WyGuxiH5FmROLkxS2b9dRmlZEuidM/EZnDyW48ZxjZnxgpt+lk2wD+j
lhZD1Py3KqyfDVwTe2LT0dAP44YVC5+fi/YUkSo8/YojC5zSJRwNhcuNoA24IjfjTPRQUrPRYJ7U
7NIYrXhqc8C3wkZ9FIhtbdQBtE6Z7aXJeHZqbNixHic63LytW1eslRTkqSIOtzX5aNQ4AXQYzgru
82XO5W8QbXZL90xQV65OVS0XS7C9ChnQbfzxnrXatA2cAU5OdPCN9kiQJPi/Pqvx63iMKlpKvhF9
NRLP+9QOnphGIihqUhswsUQGjQMzHFAK1TOGYUq4y2DnD16Ajj9xRHyWsjz4gERYS1oJ+K41biz0
OjGcYr9dZI6h1xGf57JPbTWxRFP5kRio/phifJFzuMnzGaOcIf/gjecszz36Lyp2mi4ylGGoF5tE
FlBsAI5tRsarJCBfbK949hrrPJhBf2tX6KtVYT3a5KaYWCiDpe8tfPYWYhYOQVNEMc7jtSelUmrH
Z3LEOhU/qN2tIOC7G5EmBzvOz1o3TxTN1s7+cGqiTOQMdHzmLYnkNV3MnqkszwoVMZ0q4qN8xsBZ
dj9RYMTrLB4/e6RGvTKrXWDT2WWGg88HCZDFQxG6VrIRXhRt8+la932JsNH+Di3zPp69PZW5nb45
TjOSjQ5N0TFzZJgonsaqXPhZsCAcp8VUb8ClyYOrhYQKv0bVrjSZAh6qrU01hqzwMRCPFOv7FKg3
49/pUXoUOyaRLeteQTk2s/wmjUrkvAP/DgGvd2UAe9pDXg+zgqTpwoGGRaO9nmbGC4oiyKlPyESP
8DW8u6CjzEp6b9f0SgDJjr9V1ziAS+QdOX1PHTGcMIPFuFIYSdeaydoqcnEOW64NBgfhfO+dRA4l
yTIgw3bIBtbKdW/HuLrrY8K1RGAfq9T5U0BpOdQ5W52wT+o92Jrvitj5vqSqcfg0eXwyYSokMiIL
mkamvHpfegxNFnF+CO7nqACgr3icsoDy/S+i+t6CGc2WdPqHOHKrG9gkP4FbplsvVPj92unI9OS2
m5trQGzPpuqPjQNTcjanV9Gl29q0sMc1NpQzPZw0CmVLZFSKbnqvCEfcWDx8qoHRb6ZDTASlszMF
Ui2EHUedcotlWP+k4u2G5jOkvT1zB5+UWQ8SmS5+GuJRCG0P9Y05TczMt57VV9u+xis5BdZDmuFW
tBlHUwJaB78AcN82FE/z7B2Q88VbXee/g/RuCrf6bsb4rW9ZGSzKFp5epPoUOzdFCBxjqTqgATyE
RjDs6vyljGq2l90A50cdZ4/d2FBMF0NsXZs1vUIqRc08ZOwDUgj7lYEF2chcKD3ucZoF2wnPwV4y
ngc98ahntUHvD0XJ4lm9tibjWlaA4Qt4KhbZZOk4oSGGpMyQGAcCzerHSOjNRpXBC5nvC6nCPgN6
+ME0GWxSNPmkTATPFvGza4LYy53n6kdZ/aC8zG94eB6aoTqU8XBtypCnZujnW6ai61ApHFcOkiGa
wk3K83llIjIDDprucFd32zrxnm2l7xcf0ErUHMiJRyhD1pLIFGQ9FGbx3LpfY+6Im4Cw6a3NNlQ7
v9jJaZ2BGKzTOTyK1sZdmHbTwTLnE+77O0uzVaoxCfkuFR8kOMXoJSD8a17A8ho/c51iCySwihEq
mAN7Lpgob5TLccSmrd/VwXtmhO8gPPZpWKqzVqZePmsNyrXdxfKT+eC0rR2BzDytTTKCvLdykCVn
EJQI3ILvfc6H7yOQkxrCqrYF5BPvPaE/3euoizY4R5OVi9Q/58RbmT6iq8iyf1mY3mubZRVaP2MF
BDCGIs4QBGN5iYw+uhiJyQjI5KVwWgIxaULFHcOQh8nFMsPAw5tzjkcu3pQC1YntIF1gWr5ORLoV
nWuvVQeSiOVUpeUfL+CSajqbfU/5wPwXOoMU1s6qaDyMd5/kOTSGIPhzb3zSaABpV+9MRnFW4L7E
QXRnN/6P5kCUxfuI52gjgvLR0Disq5llKKFip4JoKa+mCKXyYAIQFDvhzFeeSP0xlcXeBuRu8UN8
OD3AeLe1mDgN6L1m59bxbCpEKk4c8Tyvu2IJAbAOfZUsKzvjJE3T2+ZqcSgs7luVdtHO7A22tJgh
pvhmEtWtgM+2Qz/Vr3CObcfQ++vVpt75zmo9YtJZ5BXUkUH7bZPwhQoCfjdlQevLiwI2uBIeybSG
yTEoORItrwRC1SHmC1heZhD/Q5079MSVhx2cl+RK3QoD7GGcm2+5nnZGNV37POLANkrQEYRhxQ1f
S9SMFipB5B2sGPaA7VGbLoYYjGC8ibp9pScqAUI9AaRAFBckJGOVdP1lwHgWt2zgQVCzbMZucY/v
uuMED6pmLZP6mrYC6QR5ZABBLLS76MciP0b7WrikTkeIEkxvMxsL88Pwv9i6WwSRzuaubMQucSkt
INlnhk2mhXSuzCjO9B2MOiGSJ0P+yuPqgBbsl0ITaqnU2F5cVlbtduz52kXIDjjfVo2Rb1yC4zDW
n60AEZU3KHq80gcIku7HcQw3nQufDrcRBv0AJd9gzTzgUR1yaZ1aUp9xulcajB9PMmdKsYVFa5oE
po5EPZIDkpLyxEMB7dJqwoS9ZshxEH36TKH5mHjOR9ggoHLi6g3T1bTWfXXDCm0ztyHYBhw7iFTH
+76ibLa6YwK+AX0Q4X+dQkEUNFiUzNjf6Nk/mtn4LFrjO2bpArK44TPuUsCu+MDAoZBgTivYTvkD
06F2I0AprBw0z8GfWjN/KVtlbMn6em9spj7ApPB7RHI/lkNIw+/eN8Betk5RTeReGC82esvMxuWM
K8xmQzDdFdp6KbuJUuxhyhiLZj4+n3ooNCCaYNu1Fkwg7w1n+mYSYMx8lzlhi3vVs0yCyAfUfWK2
FiSYc+gHl0dm2Z1lCeQu83E7kif1R00IEtHqPJGsdpIE2jdWigAKxt5geajQwW5Vmlkv0wcwMwjL
rRBktSJcwEmmT9JGnxEYAeEnbbWuLjmEtw3s/zeZoLQbYd+A8P0M4e2t/Nk8+qSUWgz4yD25JOn4
xzYvOCV15n0YIXI7BUOHLn1K2XkyJHpFxxSiSEc/F3MJrdvs1ekZN9I3QRMiDXpdeV/DXO2mzAKk
1XskArUDO6jfEonpVpRYWgeWDqBbdBdfZV2wDzJNtR3c6lQhUw1mwh3ZIt+6CEAys4EObhV73zDP
Ungh1YN7piVsV7IyX5MBMkov3gbhVmihvuzSfnDJ8ig1Nca0/MOSzhaX1EsAznjLfp3Md1RnEqN5
4ZbV2p0ZDHMbc9qKBFYawbGuNo9elTz4yFLDMsJOvrwHEYenKSdfGQ5vVMfNTkUstQXjevCQIAk5
cSp0G7XZU5SyUkf8EWDS7jj06AmzIn9l2/QUEkJmxwR5M64A29lSUULaEAZlOIYEBCz6nqRfUCis
BR1DXjqVH30VfFuEuU7BH93hTOjC5InAUcHGfdplkfXlTBVySBG8DAJScKOm22gcX/OAK6CxmfFM
njwqiVkKEyb4qHu9CGySnl8Kpgu9fSUftQDDCnyLdG2Sb6zoFb7mG6hZvTpyIH5lslNrghXClV/Z
G+Ix3+UQAmm1WHQYM5TN3MvWWR1B67NP1UBWcRc5OCWa8zRRNITpjZlDpLDn6ZDa4ujza4ZQKxjp
05TQCJtl+16DJCyL8hPfKXgxOIZiPjb4GnPyImQ1fOYd9WPTLNA54gnhqrRoRtm/omTp/Y82YFsI
HrYQbKiZIkk3QoJufCduRG0fo6LSuvwy3xdmaVkH1yKVb0FAxZcIuvmhso+9Mz21Ql9cO5UbciYY
LqamQuV1DsE8RmlxhUZ8GuhKPPGkUBmy+1pSlumq/b02y29DNVeFmGNkQB4OD0xmX4ueZZ8exz2N
jzlVd8p2z7Urn3U+3IVt/MWAqDIdJDnOY2W2t7nZ7ytG60HSXOeYqDKsgd5q6JiOmSEVaP+r/f4Y
OCPKAj/nwV/Lxwk5NhznOxQlFJG5fmNteosG88GJhnPjGbfR4MPGAinkBjYCJqSiutKffdehrA3Y
s3qcSiYuZdu/gLnjngE0uvxhvDhOycWZVgfKoxdErAH4Pp70MaStdROk26gNDnMKFttQH3Wkz330
SyrJbW/ia4tiLunJnt+NJN53alnycmCynr6t7BbZeHyMaqrGZmCP2YyfpUXa8F+/8kAA5ky33zUR
uXJLol5qPGeRPBT9L2CwiwjaXZaLfSsuE/jB9dxFyP8LrAtRmT7ioJez8xnRlvBNB0zNIwWDIVql
RQkizOViNJfQS+umGuXiKc++QrKVZBUSYFciehxb72CVoaI+ZFAV0M1QMvBjrQ8EtciWeW64kit2
acmmlkMQXQLzEJ/PS8lfVlnMAUR8U3AawWngIkIq8uEzPASBG366dsB81W3/iDY8+ZF5644vTgoU
xC/Zp0+9OuadfSXTGBZOBicQyxFLt7G49umepGkMkR92HGydGvopyWs/VqvQSasZ+nb2OuH5bZTJ
rmFmR+0wVJ7DgMsx5aQEKE0wAPmFFtOvYqpXpTF+sRlxVw2qyoFRAd0IfYcKvKc0WhCUy5qqvPM8
82mS5VcETmzNCnQl2uDXV/Fd5qr3lj0QLlRwTh0WEYw7PITsS9gF91bw2EDm9OsIHkJec1B25JhW
Q35n+cnbFAOETRrsuabRkw+UsB2U1TWT1bkNcGkzUuSSrWLEkuBNDIeGgWK3XLk6/fVJt5QZ86LK
vkiyZ1fNjEWc3++uAzq3aRryetIu/gWRiMjhZaiSPyWiXAJXHmGdfrOW2w0Ct3WmgWTwRZScJnmJ
QTcXdMwz0nPUW9vCwsAkD4b5Bjl7oT3vy6w+uq0+Kq+/MecQyabIoCQyxE4quTfq4tXL6stf6MRU
g8YuInpCp0JSJKlcySyMXagNDZ66lTNyJ1nCQYwIEVTXGrcb+/rcZfMevfqh80yv9GDxY9Mld6pw
wqccYb7fbpYdka3VjUPoXh9aL20wH8z5eUATjfz+4ro45mtqSjDsP20/vuBnwT9lYKICbvkwGHeh
O1/sKoAPTWjk8lMCew0u4uTaI0xE8kR1w8AYlSiZ2e22KjBoKwFnYKaLQzELBaFsUOqlNoMGRV2W
R+kJDa3J/MTw3D8eG9vj6JVcO6zII0JASw1OqZ1YXnSpujjWAsAMmmQHPe4W2jDdt+p3ZgHoRVlQ
OPA0edL+hNC71R7fOPs8rm89lCs62lvVOw52MJ/S0ll3sNZxEfCe7QIjOEOgde40f7omYfEadoew
GV/cennmINdcWAvPQ1gQBN0udyouF7i8ZwOKuhVU56zFte8xDjTrkiMudrgG8/iPq/KnqIJQwXa4
hha4pungo2xC6sb5pWnevTg+5UX3xBTqtbRKNGJF8QGohpJvirdGQpJaSbsR3Fki+mFsE8vmu3HG
zzx3zhRR58ZSTJVRZ2dVcrZ6/zapEmNVa//ZHjHy1h2JbS7nu+cQWEfBuQK/fcdg+oZUZeZ/ffpI
OdysSh/FPd05XuaFSde+pZ3fc/QzVCmN+6EI3x3bNzcA3566jk9k9LN6Pdp+se28naVDhCHecJMx
H2rrYT9yOKGxeKgCzq6WaIE1bTg2y2Z8Vq06pwhQdo5sXkKQCfwRPGmSkRjs0I7+hUxgqnbUc/9n
eXtjGTxP3fhjlhYPQOjX0VK4dR2lB7qi2go7hqpwBurqAxVScVKSQ6husbcIwf3LYB51+2wc3exY
OCyPEQ/4O22m62AxpAeLSwkm020m0I4pWP43guHckcQ8RkZWfgLVVm390WWeosfnwEX77lrYARjZ
ujvRxSb+/ed87HBQdBm6Do01JExue0sRrmqtQ+FyfxMwu2nGO2mM5MhFa0yt1wBH34ZZ+rXpi6/e
YXyqG6YFgBZRDRWbaunSPAWyh5t1ZbwnUYvqNWCbpsL6ExzJfc24P9bdA2pa24/HHQIJbytu0BuF
x7Hp6e5DstVEwidsVTPsbm+Y1iYx7ttAueM6RIm1pXyo1JiBk/C/xh7DGtMjAAYS0qSJTX/rsEME
Gsa0wuGhgzIxWpdUj6IcTjEfrte70HZC/+yBx0XnQSZe4QowC+AggUnlO/yOyzyMo6KMryiY7hKJ
mq3BCLXqxEB2xgBrzVTOgxXTElt6PEvvjAiQrPrcP0FLhAw+jdOONShDAsYkmAcQwjjpr513zHEt
4iQS+w1KFQoRg3O1cqxdaBLNk+XZWfNHI2odCp32N7Scu+Wv2VyyjT1WDUEh8r0Lb7mnjcgXzUgt
z9AUE3R77pVz5UJPQofqspprUCNCr/tITYpD5RJ83GfhzmzVTrcDKLBgKWwkdgurubG8eR9LFv0S
5nwboSaWSwZuqY91PN2y/bkZGvGmFiaN3Z9RzIou+TOVbJu7EiRcm0EFEHTe9EqbhF36CI11NUi+
BXsE+aM5DJKh/M58DCsy+HJ99SfI5A0t1bdmZJ6W8VPWxy55awhkAvutHE+FsTAazfncJc45Dvud
9NOH5WXRaX+RuYBTtL3DZIY6qhm2Q8b3Q7Tm3oaq05h76MQZ+82cmIxJfUMgvBhl+lVEJPGgYlY1
pZpMxVsbqNNSNdfy15jDZyeqvr2AjVrM3he96PIea0P+RGVisCp7KBlgH9r42VHsWZkwHSK7Z31H
vAPcRDSCVoJDLmrvAJs94ktYMsuJtlcB0xDxHDOBDcrpKYybb1l1e0JjIe6BSotNXINViPG0als2
hvJMJPB9heKuMYsvbuF1mKZHbxAX1qd34MpujKZ8lNlSZdXo5btxvoxMlAq1jsv+wc9ow0IuhwE/
CMdrv7FkjfXKrW5J0f0dCH3qzHw1ILnPWTqsTOJUZjPvEVBNHxgsvthEbtvOfKE6IslZPXoMBOqW
8QFghTkzcU91b8vfa1nfcncfmoK54eyj1IZ1Vfiwu5x5wllpNW9DSagripfVbBqPAdtWJN/OvmgU
1B6sgGuhIi4jFwiYP11zJxtR49fwK3epGdwuv0NdX4isfIXr8NY46IKmtCO/tH9RLo8iO2JxVEbf
VJ6YbVOFV65OKVUgRFJ2dAxhYTyZ5VeV6assOPwo7QT9b7ABRrFqg/BOZO5NvOB3Oe6XtKaD48bI
5wRP0ppw4wIii1g+Zw/EC0RX3NhDk53BH12tyTxHrnxCsfNsYVk1zPq2q+o7YHM0Ej6ZgvxGPcCW
bAhPIGS/Oznvffs5zssz65+vJtaPqP6PRWZc+v5BgaIHkPbeTN+VqO9aQ70tKbcru1L3Rege4LsS
p0eHT3IAMiYPDXbnvysvXUoJPOa+Tnh/yVXzyGT20X/EDdHwXXBJNXo81PmriVnNZCJ6aWBTVpqe
KOg4TNwCFr8od52l9xY0fwdXQTGdbXaC7nJNh0b+OtYZ2QfhlnDse9PEDR43R7g+N73XXQbaCZ8y
ShMMzr7lWLYpyj32Ps54y17dxAeXNEwyQ7N+GtgptQzviR66D3TE6Rlxwi6tOoSfZqs0xfaMrzKk
bsrAtJojupSiZ2aOSOEu46+mkg41vjiTsAqegD6TPBV5X7bmTTrHr31T7QlyxScZiftoQITEZou+
PbvYLgWAhx6eYzte6CflG0+0I7mIRJWz547fB9Q7iq+6hziCLRp/2YOLPBKx0JP0twUZymWPZNtx
xwpdMeGtgpw2J9cvcVV8lhTsacQ1MsiU57/lkcLmZauSdecOOjueluQX19WXyNk7V3WdbaavCFHJ
Ooh6UKWK0tJ+9lJGWH6xl34rVoUXik0kq9eMsWVnL5lMDlp24lTTndFhjWfPzrzL5ox5IefIZGzJ
QNpsmDJaJJIhq37KM7s6ldONynO8VdgWckldHaUhodYC97pl/cQ06D7P6S3D74VFTH2ZBHhMko0y
lL0m/1eshhLMiwGwNrSwFwy4InIrf5j7ZHmcLEETMyMSk5OhAOkUBzeZhSTJ6lJ2T7reJ3eukQU3
UcGTBqgGQkc2n4715Schg3rLOIiW7Ol4aQJCi+1vlCig/fFz4ZmHfyxBYP8/v/Hpf85v1NBM/u+B
aZuf/Cf7rJOf/y3zcfl3/ua2mPY/Tc8xYbNIihpp6v/KSXP/KRzYKxR0jiNIs9EgXfK/c9Js55+O
TYfHWeVIT/G3/wK32OqfNpgVrR1HKo3Zwv1/ALco6QECRmuLS0azmdPkSP4ruIWKC8pugkGtEpcy
PAcJyRJ29nfwJ4AdGDr3BXjWIv9feZfdF1HeNv/xD3OJWvv7Hx///Mc/nP/2Kv8WFFkjce7Y99nI
uDfTNtsW+5ir9ZVspX2B/n8d7//lG/g/vOC/MWL+fj1PLJ+e5VliCa37199qSjyygGt+K7yUhdyJ
8pI4N//zS5h8Of/9d/KUtWRtWqYy/+01HF9XSfyfnJ3ZcttI1m6fCBGYh1sCJMFBpGZZvkHYlo15
nvH0/4IrTrdEsYXTHXVTFXYplYkc997f+uY1LgNGWJlg6Y/lHvTjWjkJz7h/DXvKnXAGWVm7+GWh
7RmnczmekkzDpqpJlNtftB1qgVBEHEE20sWtvIYaAePU5qK0kQ+S9g+u6T9/vZmo81Vr8IXej2ZU
ESVrW3pK2tzh7WyP6+aWTdSmCCW+Ud8GO92JToezFuhg2/+50Nn5x39qXpElKoRlTVHVi842htw1
ocnkUWHZrKn4cHJbQGHkNIfYpmav3MHSdqutuV5o+NqsBZ6k8KKQ+MTaxazFvaGqk6bRbYqPbaSY
K+mFS88Kpdq6uDF2C63NK+2ym+9bu+hmLGAQBgJSt2F5rAcnc6SfnSvYZIp3aBh/5/+4X/7Hr3rt
o75v7uKjxmVulcPcnLgPXcmtXFibG5I8/5wZ/7GZq8vkfTvzMnrnERs3iT/gKQ+YaBufZJt3qQsZ
14YO4mRusxYd2Z2+k+lfGs5rS+R9u+y679vVNcNSAD5y8Bp7gRL1GuvGPoRs1L2ZXO8tGd7ydEp9
hBi69b/sd+8bnwf/XaenTG4I79F4tEOW9uQ5BOgeFVtcxY6/yReGWF7oqj7b9L5rTcQwz08mWosR
WeZuRUUWzuOSBXGkRwMA+8I1eFLCpIW6hDsXsdc5yUQ1hURZMHG2cBBcVWqcquLami1tH9fW77vB
mE/G979emVC5Flb8elTUbTIn2nikvH6CHVVXlDivsEp4GF0giDxpFpbU/I2/WFL6vMDfDQwSsl5R
C+Y4vK2NejNvXrg+3WDwQSJza7Bheqv6nJ7hZy91+uo3mc2RNU0zLVDRH5tWKeiJjI5OZ0ffNQ6d
y75xJ2xBQ66l26+7KV/YMP897Yx/t2VdfP+hAI+ohbSlATRK8qOCnhJZLxIaknXI1Pe68KeSXsMa
1z1S3fjxwQDQn2pjC9CWgPK5k0dc9Za2z6tDYEoae7YpqtC9Pg5BgVbHyAzQMOq22dV3wSa2cc9c
Sc9oUReGYN6JP33od01d7NT5fO0iqaLbVYUX0Y2eLx32VxogqowDNgwek1DfxRwehybCnU3WbORe
W8oVnsI7EunOPIHas7DzTksTSLtyHJDVVzGv5dSjRudi9LQ4DUshK6huoCLoSS5y8Y9KoS9SDz8k
3CsmOxic2JrVFDq3JdXkWj8Yz1QIJzHU1Dw5TOS+QDBXJnoTytBGKBiZg0Shf2iplz6KTadDmK69
8dFIU+UJOwaI2kIF762ttXFPXiNIeMxg8L1SvFb4jiTWcLRpSp+p+u/WfoLvXRKXRkfApZfvjRI9
lT2JmvEiEMTalqOHQEaVawStgJI9nOZxAPWRivkiUKssRn9SoRT41ikl5tEUqPjHPKoA80aqNz5B
tizbdREipConozWwD5z2pYG+YfP16pGufVqgiaQHJMVQRfPi05Yh0vewn0iUEDP+Y26NTbRpXF6c
hGGmLUmc/59T8fPOZIiiJpvQ/ERRki53prosK08vaHT41a61DQBOB0LAHrHLTbWmDpI2cVLaomxd
2pg+d/djyxfzKoevz6MYCsD0IO4BSm8UN93G9vjL2I4OjiybxRY/X6OoymcCK8p8T9Yvt0KeMqJe
ehW1Xzt9n64H13PNlbdC9ef4Tru0539eNx9au9wMTTHs5sqp+bKKXDZfGZtya3GLatHVctYIjrc0
ovPF7OPmQ4to5f/Z6w3rYgLxLs/CKaN/oE64nkLGgL48BnuC2/qxWU9rVOvCAUjnynAW5u7VoX3X
9MUBZ8iDJFLDyzTaKJtiQ7GL4kDBdyJ3HtvaWmjv853REDURKxF2QFFlP/y4owdKjXEKWkwbTNqu
3jbcGYk1bIOF15v0+UCjHZCkKtNG1qXLG78XprKei7Qjb80tSCXX25Q7vMTsxUv3tQHUtPkRZZmi
bF7OFk0Lhij3aUn/3q+5Bx9gYq4ouBqd1MEieGmqzAN0OVXeN3cxgEXQFEGQ05x0pjiXqzC5cI5E
YS+7S0/gKxdvcKymivwHNqvJKfzxY3lTqmqtSe5pPrLma5egbknf4GPqUm3tkIey8T+7UfO9Vy30
88oe86Hp+c/f3bu6jooIMklA6oOnrATGFS+s8isTUdUVBTLAvOqYLB8bwFywqIccqVBy9PaSq+76
DV5ci2N4rR/vm7l4I01oKDNl1FVbGNtTJ+KG2te/F5bwld2DrnBDhOsrQx25+EwB4VHN82iDwhYX
3ofCFRkXWJZxvgvccSf/zG7+ly1ZkyViTpxBloTW8+P4xbwYuDJisUic0+Fla6c3ll071pbanM3S
S/PKKNKYws1JIxtpXu6PXAsUtHWhZmvtnLWmzEJcCjAtNXGxD6ZqBdtGoBS0AtTL6wtu4v3Cd7qy
U8BQJsygy6qkaJfYYSMQ5LEOuY8lkpPt1LXkNm7yx3gSN/MFYWlnv5wViqjPk0GFXcLnsS7fTIbc
UmNSkF/N1F+a92QN9wr1ugtduhw1GlFVgki6aVA1IusXs8AC5ShT1i7Z8bPger/VveL4++xFftQf
YuZeel4MBiy1eLGgClRaaa9G0t8nQbhXKalwKNize/k4XwmaLXaQ+sLz+Gqb8yVjFgdqLOePc71I
8sHzDOxBIpmscGnO5Qbl74WhvHzj/h1KS+WeoxtkTMWLjb0U5CZARinZgovKaJO66T7fwqdwKZq3
vW9wcvfRjeYstHq5DV62ejHtK6tr0AzSarSbX7bf0Kaxmin96G3rRJ1ny7GZ/qK+5WYCibiwyV+Z
oqr6rssX4xpkJRkadbZdKXdQ56npHTAs/PZ1F5d6OH/cdyeJMcRli5QdF7mtt223eH7SpWa7dA9Y
auZiJYy5AG85pJnk2OwUlzK2Tb1bPk+uD5kxw9bn4P7lHpIJOinrGpmhZgbyY2fW4W8UUsq9FGOM
tbS6L+8a/0yOfzVmXEQFRFA4wE0SiQBfecJkekd5x57rmp3Zwc3XX+nTG+qyrYvpL4txI+N2xkRU
M+sJqSWUAgWBmVgkKYVCdfKS5y1lKp5WuroZc257MbXnklo1bqYVyGywjoKRAcbyv/7NDEMzTJk7
kGpabKgfJ1DOhTXFDwI3x1YDd+PJ8YsAW/wBMAFypKD00N4MyCh7bzolAgURDZwbp60rA0jB2AH3
FagWoSA4/m9DCmy55G6IDbHzkqm4fHd6g1djoURtEtI7x9jAz6M+k1/TDo/5Lt9kW+mVBPrXwzH3
9v39U+F5aygy8QsVKZesXYyGqVjhNA35aHeIg0H+Do12Cn3M2esIubwoqLFTGPr04+tWP93n/zZL
rkrXFOIZJLQ+fgR/CrtWKZCfaiscPNx5MvYbYSu7S+v4Wv9MklgcnTTDsH5sqMlTqaUxOEfqkXLC
jaSguAMR/dxoxcKxcmXOm9K7tv52+t3WhOW7HOsW5Y0S3sQwpHd/T88DItqpWs23ayxw7aVN91Mm
bR5KBNuiboKz1j9FKxC5V9UYkWqmCmQ+sOFwILanRNvBgHANoHf99bf7PKLcEax/7yIXR4zSDoME
oV6yA+0+Lx4CCOKZiyjKTrWlTeTa7qjh7qXORhYW2cCPHw99bzSIApcD4zznCAc38nAPd+Jjt1bs
ZN26CYKcu6Jf2iivtktgQmNTpkrsctKoQa0qo8/mJe6bHQXq6ipwKA/fNmskDnY8h39+KgsByytL
QufV+a9GL2dPOcVg3XOOAsAe+3obb9Nj4GKZ5iwmQuZz+OOa/9jSxd7cCpRYCQiTYIdsgp15J9s1
MQoLafyRQiL2GWEponZ1QGXVYuYQmybq8/FDjlYWohGjb9238tQc0fxshHtpO/wJb7Fbs4HjO0v3
5WvTdLY4+X9NXtwTNA0mliDTZD+0qz5wE1S0LQitUF2laJW/XhNXlj5DSlzfNLFhUdlHP3YQ1gdu
TyS0beVsboFVMqIgSI750dpiKbXp3cVlf7V/71q8uDgbY9xW+BHPNz00V+MfYzO5yPYH22SKUjHs
4IT3Y04uLA3sPHCfZo+uSzxBCI982rqhi8h+G9DVEo+kITlHUb9wj/w7HS6boCx3HlDdwHfgYtOW
WkiASQwHf05mGxucfsnOrAebS98qPSe29bbw+eY964sGL9deD/kKaoeCO8pR3asUI0DrsYW7f8KD
S2/tawP4rneXMbNJULoK3Beq8tmkzvLcsdEevu7QZTB5vn29b+Jij65DkcvVgFerPBMJjQQfVdCZ
kH8j/u1VUxYyx1f3rvftXaxvQSkpJwk4AwLNAkyf3XmZYVEbW/8RG9PF+6NYiQIMBVzhKJDVg2ph
/V3bX3TEwAb/iAoP5Y/Lb6RkGvET7WuG7BYIqqq2/AF0eamfV+cJFyUT+yRFMT8t87GtrHxg7qt3
gzOnrJufMO2oWGme+tVSbPBqp941drHCm9CqrTxJJZQP4cosazfqy7WV1E9fz5VPYcG/k4W1Riie
tz+3sY+D1+foThVTFwkL4jpBqKn5GVP7KhX7+AkxwEreyNizCXb70zwtXSZmJ6rPK0/XuGcqVDyp
l8/kwTMjyj7nL7easClYScfahvu0pTp+W/H8hx+IiYu7FHe4uga5aZPCM6lZNy76PFq6Z3lzs9hJ
bWTI3lNTOQvj+vn7GTLjRoWX9jdkc9EGkEiyXjFXa6fd/3PJ9ZyCrK92M9m42bmGIy9dmD53i8bI
WpFalQlIXQaJ0PmZtRdgXYtHUpv8jUoBX0VuYyOO6x2F+O5yuuNKo4YM4/5vo3Ns+eP8STCarMoQ
0G4j/tKV51H9vjCQn+eIQVWcYkkm5XLkNi7eraXpjYOVaCM3o/Sk2zjVRavZn88BV7UeD8FWf4pI
Uy0dsdf6pVI7zTUQJQaj+rFfZahVOF1wsRaUY5buBu200K/Pu8n8EiV0yKYlfX6bINm1rD7ka4l7
VI34I54JIK7SnbpBiC7894kw3pcfXr7zhH33PkmSLlagnoy8L/t18DpfqH8hmPiRO9E6s//77etj
axfbVzmNUqKZAk88ywMb1551kNGSLCy8uq59JQOvFtHgcWdhefexU80gN6OcmSwpDxYhzrLjJqDy
fOFbfT5QmXg8B7i9skFKl6mTKqJ4m8sKUijZ31fek1I/kNpGG1H3oisI1UKQ4srWAfrC4iCb92Tp
slBi4kGEcC/pMXh6UADxme03vVi4I1zZ9w0cTtkmDIOQw6eRszy/EFPo03b1LXocjuMJAMUacDvW
1liMr+abZEZZW/rTW3r9X5n4tEweSqFiVSPq9PGblWonycAJu7+v/7O2yTbxVtla+2AdrJayXleG
ci6N5TbJHJE/5ZrVcBJqoQZ03GRny381ZLxYtl8v5Cv7E01YKoQYS+WVerHRa3kejQg6AKZN56x8
sZJ1KhzyaqEV8o8My8dbKh/sXTvzn79bv70VDkEydQybZApk7rSzJ5o7awpPXaXdtQgXoR5hfJuN
ZWRrFcgY02++aemYg3KYbdI15Qnm+j6i3nwyuuwX7qy3OatGHiFrBjMwqcypaRSzmzyEUF+kGC/U
h0woT3oHnBWjUIrsy8aFU4JwMhvOOW5ogRL8wFiM4n5Z3GLyAOE9tW7nCwOoqw5woXdQA/PUURFv
6NwBI8uAIFVQ5hWPPvbV3qEFOpnqKCii+AlLgK0K4anK+x0yxscM1bqFK12BCrLFdAafcdeHYGIU
PlYN8sZXysfMp24w/8mFyc0xuYb15OLKhn0u75N2b9XlbubDNgFSPg1PMtR0k9Iey2RvTaiRQ9ec
bU9/t3ijS9odOraNgoRb8Cy70TDh9fDAKvAwyPZtf8o8CUYJntapsME2yasVID2/5Sk/KQ1FQHp+
55VogWCicOVxWrEMN6PFQzdBtKOiLJ4U6a3DjK5p+p03iI5fj6uwf02SBwMKzkSYvoHOFqFikEjA
peAuVZS2ALlVZWaG2IB3sFsETCLAO0rEF7HmeRnuYh+kXGV9a7THqDcxtbxFR+4MMHUa1AvVbF0b
BuUqL2GpBG2NaqH8pY/4NvwV+2nCbYwMyhas6amZXU7gqvRSvxUnUNdCf4Y88hDlFibTyb5GMNQN
0TkM0W302CjU8KLgSpntd6MYNnnWrGeOApZ+a6tL1hoKz3JgWxG9Z/DQThdAL5YMLic7P1JtL/fx
hAPk5w/PONe4khHcNWb1bSorYNfeTWT+ioExTFAuqri6nd0ax1rY5/UfoWtdapzexK5/6ALwOjV/
Q79TUUZGOAyN6Ku0pHqygvoct/dCkh1mxLBoPveD6PaIi4YsfuvLFokubt1at5ohPB1gLy/Nf9Zc
hnE2Yw2bexNVcet9kyE59GGwDfvEUfoRL1+AWdb03Zhjw/F2JkgjCVSKEr+UAhS5tpZT3Iyb+7GJ
Qz5fvbPCetNM5WzlOWACuNPqHtLdnZE+CgparxTKsrKV07c8x9TnmFuMQPJDhE9vJur9OGCkYpQw
MsUbnAXtTnhNjEezDe2uaTfDgIgJyWsDNUhCs63h3uKnWzGQoJfce/i9jfm+7Poj+Fin8dAn6tRp
5w+cddsidhvdX0eEYLHlA422qqvRyYNvWXZW63TbCuNL2XaIJ5N5PoM12WvZYxz80ebUNNQR7Ar2
UIH3BqZE4Iu0Zp/GsjMbQ04wd8birRzO+Aw7ZVJvWnyshcBy4+GXwVvUG6vtAISxQW7VY9FEbsLJ
hn7tm8ozHI8HXrFPUmS6FXI/KSnWiflTwoN1ViOlRucqJVtuX23KeFgNY7X2g+r7VEg35Rz77CZX
CAF55cY3gForMwIfFbzB97NR9Wx5xTlG7WQ6xKqkfpA0QPEK5HTKrQgX6e2vFmiQGexyLzr0tXFM
OwXQ+YyOf4PvEIN/EB5CPNcnVfo2xXisFTD6ZxopFawDEsGxlWlTE1xggpinqcE5apIfyKkGBYB+
eoBU/FvxgxfP63B6VLdt4OrcNNXye0OdmTTc15JoQ0d6LlmcUzlboNQHi8XVjVh4Z09xf68p2bnH
IMAvMMoKfuoB3lKjuunHnEWR3GQp/nFQNIN2HytYhfAUWks6sOepQIrIzhD67JWWiUG4odwMflkc
5SqsD34DiaJW/PiU5krUriEHDUeqmZJzp1bBQY0lcdf6Iph4wSiiV80KVWyKZtJKJh3KRMVefkQw
JQuwlrPuLZDam9Bv9/pgPeCuiW1tBkcNQkeXmndtrNw31mwg0uubRCsUvEP8la6kh6RvN5W0xUvo
DNXqR9nACQlg5mOR4xXHVIy3un4o6gcjnv0BcVqkvpr9DsRpfyC+sjIiEBL5iCdSNhaQi2qswcsS
m1mp10JHisE8Imw5kB0q912qsj0Wv5MYMphvgInxpTdMY58Br6JiVJ/8VrQF0/iWG+VbM8mJIysG
CPKgO0dBfI5atd6qqcE7XcVXxm87DFtVjLWycorewtwMEdBIKYIToZrnVgTJ1PbQuP8ZJG2kBFLN
2KwaRccVToZ0YeZjvmn8MgT+42snAcnPvhDj/kBuHvYyJ2zzauRJ4MpYKsAMgebfFj1zp8JAKoys
ya7CmbZcpIQE64oabr2pAjaChEKISgpsKJjpSizjcWPKY7kW1QhVWopsbOxK/dEcwYml9cgZ5XkV
aE3sE4WkFW6GBn5RpcEmpAbG21R6j+UCJCi3t3CpispQcrAugU5Sgn3/E/qQy9IR/lsZFTDNS0gA
EviaGwUa8FEtM3Fdh6phgzmp7mM/9o9G2YfrUgG97usFmMBYhBdGHS+Jai53PC+zdBDMczyULucz
LnNYETV3QCFRrG9TpI/HchTDGxzshxezxtSla46tatQbj8TeXgQAL/uegwWHK2jxGfA/R23zK/eb
Y+c3uL0qa1YHRoLZlkQkckWry7ai8TsSsrXVWE7gw1hXMUaoFbbXVIpOAyhoLK5FYDOdUaOpD4VH
SCo4qzWdslOnQVh/fc/8fJX9mOm5iHIlKSnK0EsBpMY6Z2GxxdgD0ONSYcvnF9XcjELiRdbn6PnF
ez4qWxl72npESVNRBxQ8m3Lj21935UqId26Ey+wc9CHVeXFnxjNDMVqJXJkBfOHHXD7jE6hAzc31
Yi07y/Uz8w/8eHn+2ODF5VnRvKDFaWXkS9+qyQu+l7jAA5hz1Pb31327Pn7/7trF+BWEQ9Qc8bFd
yvtC/tHWL1///P+Q8ftXA3+r/9+9A3QhGzplogF8gsbVnD3lSk5daXGak1NLIbrrs+7frV1ki0AL
dVD+IUAIGUsslg64dUHPzBeeN58fUR++z2UI12o5VPqMTjXSaVSRvmZO2/xWu4U02+c3FM2QZZdk
An/WpxpIHkuKjgcAwarZ5ri+Iyo+CneJ/Cqk+y5ciBpcmwkW8gALmYDCg/finQvPt4IMR5Z7jNlt
VVAYZ4T73sK2cKVLRD8shfpYTC2w5vz4LEzKCavlHqSBpXlA1TvBW5my5z8bdY4AsYVIKBhTtBOi
8NfCRLwyNWTRJEpB/IU1fBlu7CtDinEDwh3v7Ie2YjEXqR23Gxg5tvwrB6bkzMUl6n8/rJQq6iYy
iDlybFzMSF8oxQYqL80Wr7F8xKnt635d69b7n3+xz1YWXBrc3akQaY64OYUzrxF/5P+hEXL36EVN
mdU1/xLvFnEaB31XtXQCg/fqT2layDdEL98LliIsNHVtgkgUKqK6JTJAHOtjU4ofBtxHMTHMsmY3
yJhc+vOcwGjT7w9G+cvDReG/7RyRClORCFPNYubLkLAsBWpgSVijVlLlDn1/0Po4scMEx7SvG7qy
F9KSNUd3INsRRL3oWxbDdQs03s2gbebKcJ6agOVXc/VvtdXvlzLZn6cG1fxIQyh6JwX6ScTlG15M
5o2Mp9Eb4R9V6OHQqHEV7Hwttxam4efdY24LrZREESGK5Yt1Hfkt946SICClYfrDaMTlkxJMynph
BOcf8/FgpBli3BRD6QQ2LxdxnhpyPirzCFKBjk3VBpz/DWgWOvbQUfCQrcOzZ49bqoO+bvlq/941
LH+clkWoDUQUMHaRaiPcCRn0L1NJEufrViSqRT71EKG9RmUiSWu2fPliG86LXtUDLJltWZ7CDTb1
4kErskdY3vLNKOn3qpJ8V+T43Gq4ryVBjyMsNlrA+cZffJxXPF5whwDiv0rK4k+dDK9Sa36fsujH
/KxwQj3JfupmAMwCfjt8ZBmwoAFEIwnPxhyXDoY3soZ43mm8Qycv3Vm8Ni1FOYyl8V2vx3vQw45l
9mSfRe01EQhGDCZxJquYiGMp4EIwZKw881sHY6vTFXI4IddsCUNbO01DYd3lnbrSPAhrYKTBUKay
ei9HWF7kFotcTpvnrFDg0uKymKDtdxqsC5126Ji7ZQBrpB/Fk+z1rurn/VrPEtVuwmmEOQgtFh00
WKCK/6tuzXsviHs7zaaGN4bxVGumm1XiTTmWh260cL5GSGDC8y9i8ZG3fMtjhfg/z/U/U+ujOpXw
is0yzVGm/HsR4RaWhjqEjUToie+knXent/qdIRY/8nZYYxvkjKaUrn2o6DY6iXpHSVqKzBssPOUk
tVvEynNeVg9K2Rc3cOWC/aAYOaASQz9WuWRiUKBF68SPbtXGg7sbjM/wRFLsysGQm/qk7w2vVp+0
GBZeEFQN/uM1TPk+7hu7G/VbKxLvZb0nJicmgsMW/ZZkykPQzQyZfEgcK6h+TUU6bFViPU4cGn8S
EB+2KobTOuZBssdn+xagm+pEJowVn7HCpA/vj3Ei8hkHFZCA2sMO3cBHtzdxbyuLgRpErBG6NC7W
mmfxcPMnLaLQyfrZNVpyIjnhPYCqx8y48bA5FXMsCovUv/drscaaK9/oGAI5lFTuwCbeTvH8wYTq
FZIw0yrTQQUrxa6JFHIxnv4SdZ4BZh21p4ZzpxcOdqdQde1rt3FVHvIMalgfAwQvwYNjGhH8mDTv
bezC0W1BtICLfJM7me7lD0Yk3ciytm2EZp1owXOnW3ZnxvHaS+rQ8aPoDcuO6KnEje2hDGhA7opy
06hagqG9dgxMnIXL/sTtrDmOlV4AqCnyWw3PAkZFObZEO0wl2pTR76LrDqY1bDsh2cNnPBWjcRLr
2jsR1nOE2hfuEbJDmjaZuFJ20HXrMfcwcGmmG0ULT2qDCXnTPuUij/iY0LFS+786q3nDu8LtNYhZ
tYp7ZzuWf2rUQGsMZLeaXmJEiyefEm8pscaROl9bMa9KAJlraBk407AOwb+tRX/cUka/z6DuwtHd
lUr3UBbQpqtSIkbYmE/V1N5iN78H1d+turAMcAdKnwJqE4O2+lmY7c9YJtIXEeHG67PYYIzOgtdP
mtq6EexzT2533ShQ5sO3XcnEexwQVZIjRj7KHlO8ryeCUCk7uSTfKv10X4o1xt+J5IqB/+prbbMv
ku6RYiVe23CfDS/B7LPjP7rbRh0cXzNuccaNVoUYwA0qQQLV37UgupPwiy6rGnuK6AdoyU3sjRgH
lMcSOwPfGjdZb/4UhvR3U6UnRZObVYUNk+olwUm2ggwUZ/ojNcDwZGU3riCQYM9sAM8xJMmRARGW
RHS6wPLWc9RRZeCzRnEKXTw2UerGbfg0SdAQmwpVDGDoquaN3mvCTVT3uxoIG3oPgiESDSILS+S7
ckTZjp3gz7oxKlttMAJIsnoGuA5bP+eZmVkFxkIjwU6Nl+jj0BOHxg2HFZ/g7FSDh4PDJm5bqXwx
WjyDS/YHMXgYStg8Zq9APmojByTwWW7wO1DUkyI28KbwE2WC1D04OCWvCCiZ5YPvI0IBd4UET/fb
VeBbgCyrzRAn+yEtfybA1uowwCbOGqpNxgdZy8NsQtGmgNQ1iL/6uqnaV7GE0ChX4p/e0vAKFfvw
GBEadXNR6d4SxVegH4Plhmfl773U2woBmahReCqT6jCCzzJSuOKrTGyFGTD9UOjlfSGYx1bOn+uw
/zawzLLI2k8YcuP4AEa/EYpVJJZrJfaIQWXe8ADQMtqI8SS4ltdnd2ZLE4U87YWh/g3EeKt3wm03
8gyRCniFeduu4xDz9CLD2S/bBZn4VBXUJiRSxgZEXUYCF9jo45MF2u1UqnJxowojZUta9VpGFKiX
xPt4sq2r2kCFl0W+I0/S4Ga+FR2b0Ld2MrTbJ3PCNSXFTns/quQf+m4fNpAUq9T08FmOeqdWwwoh
U4m1adMH2cbqtM7fVX2h6gTGuIGvMylp1FUvmTspxgcQibLS//Fr6cXKAZKbXoAzrQBFrcY0Lz3H
IsbLqf9DC41dxhtfaaeT0ln386J1UC/KmBbMyY/qURpjAMF63r3KQ6WvW19RHSopfsmBSgqmAAun
w8e2ewDvhaLc5vH0Egfx85iN45ZcNLzXlDxS6peE5qcXaVA5s4X6oIiwETy9cUlT/QlhLG+MUk85
haG3JaYpbSURwvY0Ye4m6zC7ZOD8Lvt84Lb6UEOUi9dj4z23BfF+hExz2F1KHHwJv9eqmtoGZElo
cuZRy1vM2i0uD1V4AzI04RaRP42afmeRtdj4ensyxVTeiaH8K6jCgxqp+DaJO8FgvUkj5udeVu27
AOe/WCbY31QPSZA3jiEMWOsM+s9AMMmbmRQlGGoGwGVIHqsJniOq3RtPBf9fwYwfxPQsWsUpAxxC
qBJr5FovQfn15T4fkQmMYvqmGBMk/3ittxZaFw30P3vHSpWyRx9teu2R3PD87Hsbl5h6+uec85WL
2w9G9XvTlbcNhh1WEOMxXVGsmWPRkGkQ0EPZO89kTk/oT0IaC3s1wPyd06KweZ4em7jBI0QKXqsx
RUI5mNuA/CU3jpckiI5RZz6HrfgK5RlktsHBWiTqSKhUeyjzAp/H6jzU8pMYh8+i1t01Q//CMX0w
5fJcSfpexzg8kpQn0Rr3paCetQwpwJR4z0mSn2FX430ZW2ch1co11YRPeQqW2ghkUmQ9DqYk/vbI
9s05MwLUMGn2Q04dkgfzOfe0rSRXqtNbYJirAaCq14dPZqLXdqU16s5oqG4rOVNKk0TRSHEdmS1W
+lgJG2yAn+vcP3SK8pZPwjkFfm1jkJw8j2GUkbrRFZubxSvlM2ujVkqnbcViy8VmP7t1CRWMXgzo
dH4Fwy/R/of4vZW9Sz1yuJUrD4uWSr8RtbJ1pkB7DAWxP+DlMXtNYBwIiKrls2N7W3sAS6IqiTdN
E92KNZ8ondwuwChR8btdAQVhpVKE36r4rWaRcVtV5pvcJ7eRnv6qiIvbnV4+9yPG6YIY33txtfVC
MSbtGz30NZFuI2wOU5C+cqb87iz53CTUmTOV9iVlNivc2biYa+OIT2ODMERVotXQx3vDDMtVM8S/
sLD8ThKyXUc5Z5EY/GGr+aaWVCC3vfLaD6NkV61xJ0sCnoo9Fr7AKv9IrZVjnFjDPUCLEgktPmJ8
IdUnHQnNDm/SpHcKMfuGIqME7NluY1V+tliEkaiod/4glbZQ+jt/wsqRx0pvI8GPnMhLNBtP+hLc
gh4fSA/oqxC4A3lPU9lEqdfc4oXt6oX3wmEcb4JS3E1+HzyNPAqibhSdTB5etLqLnLj2IPQEgN0H
UWy3tZVkmy4F5qpJXv+9L/Gfa6vuVvCG1OnkPMQnwBMOUWs+1tXAm4i7VFtFd14C7r32HUDJOOTN
R3nKFVjoEQj1fau7rC3q1Yrpnizt7GDAQE0p1kKx8SgLUElNUTmlSXoyjdG08RQhZV4bHLgJUWsV
peQmU+Blp3KsYecOE6OOB8SmA/hAWK7sybhVDxFRHfw/FTUM7VjKvk2AyW/6imeeLkaz8zxikbD/
7eWQbo04BWic4Q9geafUTB/LqRSwB/e3eqFUKz1U8aFsu12AQQtqjN+RUq3joaVSmddgCPSBPJJw
X4XNcxHr3Hsq9RTIfelUbXag1gew5bAzQuW+9buX1FBB66bSixLzNq56s3bagKM+V0S8IcOWxa57
q1LMGBg13AxBv++l4FDp1bHOsx9sDLi0qmOAF0c3M38jB3rzAawHzksptqxG+hTFcLzbMrMLEsCe
qN6ISUQ6TR35Ol30QvwfhyaEFn7i3RiYVIrIo4xuIpZHVsaZZjOyStXTTWZF1b7igE/mHUNNeAV5
3I+2RWVQisF9BxWVii+FQQq/7uNzMvmMRCM/jvBCHMxuznUgnj2rfS598BZ+2WG8h6/mBJXdbjgd
gUlW3Hgn8ZECUixUsP1wp87flEwHzEVNhKotZQM+go3DhB0L5ozgQeTAMk85rtVWoK27zHSjVnRG
DZftgUR2WvtP/0faeS3JjStp+IkYQW9ui2Xb+27phqGWofeeT78f++yZqWJziytpbiZijLIAAgkg
8ze+FnDzlJL0wg/TexMDH+p9oY3fKUgTkGbYgxTKxoGIu/cdHAK8hiXW5eLwbKTNvekI/ARaJ7Qk
dXmfDy1GQUpUPARdj8JljjFPqBbcFmprNPBLv7q9fx+xZ4yqemxyPH0zGh65exl0zCSq03RoB977
Hf5oWdNhExV16Mcq6DEBFC/3oVW9d3n3oxuEaOtLZniBaZ20KvyWW3xcbY0YMxocsLj/Nm91gpqr
V3LfphD4bCSi80BWTH+FphE9NbhpPmGAUz5x9mGrLddvctDFvDEKj8aWNXZxxacgVXjpS/jLUPR4
8FWl/CXrYX05BIN+U/ioAKstFt+rItF5JqRNgiu5L1vcWCH7GXssFXL+QSyU30WgUQcY2IhyVp2z
TcROWg+DzKvS9139trAE864x2g4IvOJuuRNx6lF32xRKG/P/pY+BYWIWqanVWlEi6SIN6V9mRvrQ
hu6+rtCbCUy811IZ1AcOWmZvxs+CrnQIhA7tAdHr3PZrk64fHdtVJEjchhxv9J0wDdypC13aC0H0
Prilg6+5USBeznM0SjnLA36qnZd6emmobnLp1T7uv60mb8Oq4X5aOrJt5DyhHB/VaE8VpF2h1cIG
OS2Zn9LdoFsMRxBtbSSm2XSecpMVyhcxk1cmEtOyBihEz7QfLWecOYwXx/SSAsZ3NUNXNRAenCxV
eQ+L/QVTqNlJVtGFHUxkcfScBGKlqbQC4lGtEykzN21fG9w4FRUdXx9esegkT6nYYb6OmUOTrHS9
JwnGvTG8qrmhBduwNmqNF1Ad9mu3p6MNmKs3Vil2MnCE9d67qzu13YhOpL/2Doo9eJXwuMTNJjVx
psX2gbNUFQ5d1ol0Uqy7Ea+Iz7Dsx18kR2nvnLjAMys3wdQAA91UPpxdfHnb6qsn8CraW/S336oK
h1qMPDwMS/vSvBJTWacvPzrXUD6Rd7JSl3ulMYJLjO5orWLchHswOnH4zfUrCbHt51amuiNXA2+K
AZ/B70NtGs96TXJmRM7OUwfnoQ8M73smVsYjdZraNkIXZJzhU3MSwOTgzc3FopLa9NrRzXpbOtn3
2iiGO5zUDJw9KUiKVa1vxNhVX1yB5rjT6PKz69T5o4wI9q7BpWKlkcE3NSSS97KR+a2dlirrkurX
V1VTeTO0VL4sX7lvpOpSNKJXxevFbWngokeSjjZkItZnnt/iTHM/aFphWxF7qBawZK3yy9YpqGUY
3YPacL8vjYYUQTV3J2VNjNRTrT754CaqRnI2nRMpF678JQCNkvQ47hrlo1N+A4N1aL18h8MZTpeW
BYhVB7dTB6a10TFjf43NLL8xjBjZbYHrXu0j+F9k7YUkoxulNT+DMoONG1W4qWaHtCmpI7U8T+iL
HBS2rlZWb3qA417qN8+xC/jCVaERRPFV5DXiupL9dO9UmGWkYsCBZGn5SuXeAHYteHS41W9SaKi2
WLX1lVoF2EC4Zsf7pvlaeMa704U/jCx07LIvX2kmQ7woweANjveOU64/1o81wGue8cadQL8QyS0H
LWf/Rr6mAfuIxWdP0NA1LD1vnQn+naPrnLANmB0DV0KQMi1PVfENgHF/YZSFs8eNFc8AC6urtLEi
G8gSIswOtTjqZ2GG/nGp4CbRqu2dQLfGCrHkqcprLcObqhPDF6sxH+Oep5WQUbdJage/LQegETaO
O13W34NKRADQk6A61Olr0QnhwW2o2OhCJm4Sz0oPgxDcK231gprpuqtRuqQU8SziVbzq8wL0WaDC
oSt4UUSAnbAJwkdNp0wIygF7MHG0RipavLabcJRThyQZOQJIt2iTqtjQSukoDqq6UFSF4Wen4aPg
wrTGlrvZpJWEcbIQQueMkDhOPS3hlmWuB0Pdp1ETUfjFMx0q+yqvzZ9d5T4nUfoousmdHxWvRShq
2zQXul3rNBc9CGM+DuYzwOxxc0X0RQB4Zcd9K3+JmgYbxcjPHwIMBWx1tH/Q3VwkTZvttSmqLmkv
5d0YUOzGSCp1AJT6fvmm+CZOkwgiX0s1Oncrvw+5zwKNyLkCQHNQ8r67jfEdvnZVwOBuq0c3GFL4
EEnIxEVa/4q88sqXve8OCMVV5ylv+GRm20zhamjombTJYku915MAF7VW7Usqbuikne9KfO59QEAH
jwyYHAAEXbnT3gdSHlVe5kD/o3qTe3d58/P8nz9DSCQAPWfF0NEMpl95GkBtBbEW/WKA1CNta5wL
7MxciVitoFAnbSo6ZFhCLaOtPzeTxrBQrRXtP7Dy07AmVfRUrfQBkKzxU/Slh8JK1iDI3htAQK1e
PywMc+wRnTavTEZpaTpCMsznlDLPIZdh9EkXdaQ0SGtq8o5tQYIUdvHWZf/9WIg3tpY/xUPUA2me
kZpoTdqNaZzUKEgijV9ts8OoQzXqwY0U1sReogl+bjUytKNQE/5EqjpupOhkxRrPaV1wdtjCYhdp
/sFKBOtjWLohmvBlJwuFlW82YipRjaHfnTrPlae/nJ+02YEY6AuM1CT5kzRTEKDh72i007XyrXKA
WVWw4d0v54N8NPE+fRlUq3ku0eVG3up05UXw9UBgaKDf1s6OR9zwHu5ElImNy9x21vIBBYU1T0hs
DOA1oFf23F3/P5Tt5sdqyiawKTrf6gSaQAUJUoiAX0mCce01NZ4D4oFrATdQnjdsPcXGBnq3xFQa
EUXTsTNsqCL8pdJlOR07tRncRQHXfYjo/IdMMcof/z6VgoFZCvLgmkHZZKqckSDFqNclcBaeMD4s
B9XiGaEvIMPmZvA4yCQzJhgnhFItY9BhfQO3wq2JK3PWLfSeP5rn0ymzMA1gviDaICx3OmVeCNAT
Sk9nK8nY/bXcXj/kosH5g5q+0a08yW3vnaEGDFuUuuBt/a7R7+mk5Xf8tyEOIX4l/QD512XrPMXp
9LatOvOFuoP7BChB2Gp5Kn/Ni8TimYkZQcCVZYtHIgrg1TBe/kvxmzDWXDU/LK9AK/sXjpVTZ+tM
1g29z4ObSy2HeSVI2Ap4nfhitFZ/6CKkM9vMj95CBe/wOKXemBoQbbg8WOImrFoMQYrBEZ59w2hg
XmDnQrcybfexMt7cQjX6ijUSb3QPhR7stJpDaIXyDS4s/dbAlPtLp/U+BXgvP8hgiV6SQeMic36z
znxjGudsU5nDid78mNWPsC8dNi9p2Gqi7eTutlDMrSS0a8n0d+fDzPT9T8JM+v4UnFwfJ0rRzpQN
oDUcRW/M8iqLnlKIC1axQFOcHRRADREdxA/5wNNBRWFALVtW+MBItLk/FO4WJo2u80NaCKJPqJBR
iMWTphKkUF6c8I41uOJ9/kdBFFVBixQc6BSKFyVGI+IAKNqd1H6nyXJdClwrS6N9Oz+YGcgf4u3/
xpl8H3no3FjriIN5ydbPqNAbDmYjbnYruPnmfKwZoJB5Emyy4V02ZSfjvWEbGMmbzRcXlz6tD+w0
v3LMG6f5nuTP+IPxbnl11XQhqS1GH7/r0Yr3eoB7wPApFVxR1AWxaTxo1/VaRFSSUtL+/FhnF4mu
ouTHclM+KTT4bVZ0hsP28hEcjep6ayYYC7fJ9g/CGAgVwVFHS2l6F6pkakV+j2hCmIMRKWpu4VKu
PmYGqPvzkcZvM0nWIPH/jTS5Crlq01pWzrcTAGKLZnPnh+HV+RCzc3YUYnINoiDoRr7AWpQKmAul
jtRL2KGbzEP3TwJBuUQ+Y4RNTgIVTj3kOn1pW66qlRp0vN9vNR67fxdlcoqW/tBp4kAUXxV5LFGu
B9WTdX9wRwVuJY3yUUDwNHOSjtQs0jHTM0TbbR4SU1+H0k0rLxHpZz/NUZDJnYpmQyCiviKiCQhx
ygw2gZXZHFqb81Omjunm0yo7iiOf7lH6x2UQh1T3ujYqctoFanCnx5ziQ6goW8QEeDknur5TuS+j
pe8qd2F71Rtbub13sTZMvqdhsYaCj0VTnDV0Fo3vke87G6gkJnX84YtVJwWwERhzvUt5zB36YNsN
ZrzvrLq6tETZvWzlqv6ixnr9WNVaftBiL1yl1O1XQgVzzIkK8yXTatpTcYQLyNosu/YQ9578KgBx
eWlwYqSGmaSXdWNaT+fnZz6HHc3PJF23PkyWcMyg8i45cNXYOAexXWW4UeB5CnZv4XvMnt5H4SYJ
O7EciqQ84e1U1QTKToAMEJHLJKREfHpvaEPRNBIezg9y9kgycb0Z0bIKbN7TNeCWFhgLg6C1rv2M
0CuXjR/QVh6GOj2cjzS7qsF3jtBOWaTYdhqp6MvBqqAtU5XiGucZlEaQX2sWHQ/mcqdGBYDTXKPR
Mn0b9F4rIdeTj+oexRZxXDQTva1zBb1nkx40+AJL0hqz6+Q44iRbp7oahbXYoLyESQquwfUOqt7O
exjVJ7yLJYG32fFhzkpCHVVRrUm0uqIOpcPlsrPgGcvfke+1kEvHjDzNC6BHLSShoauD1z79Ui6t
QrcfUSnS8LOldx007V7kQlRjo1s31YIK4Ny6OI42WfYUsSUfgUHuKRG9KnqPeNfB///5+6vvOMpk
9YWg25IgGlh9BaywELI0YAmKkQtTtzSYycdB5V6B6EYYod9KaKDL4p0l538ZZHKiUt4lL6nMmBhd
wDh0yn0pffu76Zocp51qOjWuuNQTFOugdNZd4GJ6nCh/cHE7/ioT5pDq5vSVS3KCETzHsmLL3rcU
H4e/Gos2ObMHoSk40muOU/EiaXehsFOkhdz2kVTObBltkkbjzA8BoKEwNyqNj2U5eQdIQ18ZsZ3q
62jrrIUXYHTrZte/YoXuxHbyUO3qrXGxLPWzsAY1+XT7tmGfdh13ITuhKS82JQZciAnCAv27aZ1k
iTYuqwgbbOrmylMEfb0rvkeLqWjueDpaIFP/qVas1SYtxyDClcPOFelc1A04gvQPrsPHgSb5YXCN
yJfHnDfwbjZUfB5xj/dRBfm7SZvkB83oIL8ahNGwmMem+9I035186YhYWgGTBOGlqWqAaGcFZA1N
yQ2Nc7v2t+eHMnddgayhjNJgozfYZO/6WlLqvsbe9VzIqRGKB0+4TQba98TD7Bly+/lws2P6N9yU
Awh2IqT1SzhFvKlA+QVYahvu5u+CTLZxEBmJqzcE6d17y9VWIVIA8u9aA8CBUo4mblpt8HB/ERJu
SQi0YHoiobUJm+HvxjHZm05V0jXzCKG239CKg3T8GmLS/XdBJgd3KHqemMasMqM3bkG2tV31CO1q
YShz1x3MAWhyor1Ie0c+zWaxMoiZ5VLTMrxuD4jxPsn0aiHGXJY5jjGZLhlvI1cPiCG58OelCN0Q
JAGc+zz8kzlDTE+kPok6zycTpcatBSkf04yJL0vshLaWlasWM9nf/zSjsh1+M5QqtKlXU6lxQdAG
ASWvMN2WEcroQHwaK1jYLuMWn5561th/oKePlve054ZKWeyLDVrD1AH3JegHEKfSa6A1d1A9DkYe
fRVi/RoXpdvzw5u9cUNsGm/5ligqxuRIT7tEgmP4IXLsDJuh8xFJy9wDbLnLAZPGLhW3QlGvioaK
hu4J32ULNX8a8wvTPJMCqebxnNGwIx2VzU7XJuwZIamCsYYSUNcG2pyqV42GX7ZU0A98KoBFnx/4
zGY4CTjZDJEKuKVxeZHq8le1iA5eqS9QTWfSLFarBMHaRhYhUZ4OSQm9qhy8gHOwvNDSvWvdDu7C
hX/u69G/tNhxaMyJ5rRzVSLe0JWugoLDdYVK0EW2ja8jGGq2uE3X3mbpXT0zpJNwkzO3043KcjLY
cGLgP6bRcGgARJlh/eX8t5lZDBq626KhIf3JFE7Ow8DInUCpGVWO1RGFyK9yUV/EYrKVO3cUU7jG
U/lwPuRc0/s45vRq26kgQVKPmIhGgVrEBbW+CS/0dbnOEhSj0TxZdM/6OGgnm56YOme+qoMMnPp2
0ZStfXBTfL1dtwbzQ7s93gx7+BnYVwwXIeBTDB9G7e9+Dwlp6do5v3rQJ0QkjtY7tnanK9QqGiSJ
YyRXtEcTF81w49129+mhsuXLZa+wmQ33IYb432CTDZf5KiY+HYPt5ScVs/EeCuL5bzhz9pxEmJw9
aIJBcxdG3ELnr4eyW1ntCNoN0TdaCjU/dZg8kTnRoYKKfTp1idvHdSEBHgiKdfmttKE67eRH/Vb7
hRHSYvd0du7wVgGyQ4r+VIjxO2gx0At7u07VdRzVILCWZAPnVDUgQlOQF034yZ9UNUIZiz2jhKEE
0ONCH1W2bfkw7EbIB/j2TXd3/mPNzqChcRuR2ebc4iY3a7dR8a/PS9QU1tIWgODOv9fX//Fwzn4u
tZ/nRwf8kxUggp2Zfi+KIXRRDUZXOpvogFKdsY9wV264p1wrNk51iyLi/0dIOsS4uKDvOB1gng1x
7YJdBVXQgy/xkcy0btzrdju6nJVYyu/Pz6gx7qBpOjGoBv434OTACayKozWHcxrgdfXLdQwBQoNJ
zuQE8gB/ZEab/dTgXtUr3pvSXecCUF+lrSN5qyhOGm+Vp32z7bXAGZXllBK0cua0kDgMbL0sMYdO
jtzp5biNn3kVeY9V4RZ3WtaYthg6JobenrFBFTXeK+h4rbR6aC67bED6xxXNm0qEH1mnHYKyaWfa
nZIOt7KVW0D6IuGLVCTBptRLBZKfFng7Q+mR7Y4T+cKPw9JWwwGbXavzdjihhndqljYBbwrR3/eY
QP0qtM69szq32zlh3uxKtGxXcoi8Terq2XMVFuFm8Bx362vpY6KnwAOUUEVVSeuvktqsN62micAX
h/ZZdIN63ypDfA/W0nwVDBMlJ91q2hAmpRMh31f6pbor+bpg0sH/D3UYyguZbH5zAJdQOfxIzMpk
c2h+1ndCDMYLpRGKrweYzBs4LtKq22Bxfvkn5zqQRBG3IY4jfWqWEBt9GWQB4TrxJk23QnKpJQ/n
V+dcCjsOMbk6GHqbQWVDa8pKtX3kQhhW8/vzIWbP8OMYk1ljGZVRJfmc4ds6vSx+jKKk5rrYCAbs
ZhSMP6RqF+6Rc1cik5xJv5QKMiq5pwdBmJmqovj1YKfRL0m/zQHTutq38wMbD5Ppxj6OMdnYOt57
iHkD51LxBwAAvflPDllKknOf6DjM5ExT4eGHhSkDg4L/37Uv7qJ00/xkISViKigX41R3OllCZcp1
gPUdbzZouEO1ykrSku6tz8/Xx2vp84T9G2cc6VHLXIGWJmZZz0J4k3/p9/3G44COd6h4hnZ1gUot
1gfwmu1kJy8sc2lpiOO/PwrN+0myfLEDsfaoX8BQxYCvQ7i7fmNaV6Sstfu45KowLrFzo51srcFM
E0Xw+G494HQeC7bna6tKR6TMyOy0X8KRzB5syGn/8xUnS96IkH3jjB1sQ1rpH05a3WVowxG9jR7G
289SdpodHwrznFVABRALmkypE1sm3r/AulBzOPijFeSg1fhBuYO1jrsoF1dyqQp/8rZCh+afsJML
q+EIdKhhAVCI7jejrYqzBonfbpMHeQ/jdsk5Znb30RE3PmT7eY2fjpIWh1Y4PvdjF/5s13urxKsW
jpW5CzJIlv+GmL5xQrSJfGSXUGdzVIgdztMg0xKVGsxmAYquFjbhOD+fluVRtMlnUyLaHhLvU9tN
EOc10xRKjt7XSBAbkK8DOJR2aqoNCgToYGalcMgdxEyCMu73AWdfsTn/e2Y35tHPmXxOSoUFtl7c
2DFKw9u+XsuxusqWcuhsFF6t0tgE5t0/GXRpdU3pts34LqC/HXrrRoKguCTjthRlOhYBsoUwwmIT
DVYFwpau1K9yoBrnp2z2GgIq9p/RTPI1KsEQf7ioc6D2G/cy3wl2Fa/CQ3ETXECpWMLqzA4LR1sK
UbIESHqStrMky/1ErThLw32LrmsAIVYOy+35US1FGf/9UYamhqbJtTxOXnYoyI4xR3ZhdAu38dm9
djSWSVKGcQae06RUggTvXSiVa9f7OgjyRk6HhUizieMo0iQdV2EQaF3KeLrqzYd7ZC3M19JIJrcP
x2h5G7R8laSGGq58bZuHzsJruxh25z/M7DUH9wlTA3RqIQJ2+mEC15czoSJQ1b5GA4SP7MlQsPOs
N1W5FRqqvPzD8yE/WivTJIUR0WgmroxXuEnWxePTl4KWyXOCfXwDjDA4RE9ARtbe1rI17A7WCD1a
VBBWxu7/44g2e2e1qLCCgoJwoRqTLeaKimb2LayH8ZovvAb0Nxs49dvwMNj6tt/Lgd0uuTnOHagj
xNxS8BZV8b45nWi/FZNUbFzQOHW4sWBgd+U+KfEZEZU1GhPnp3j8ap9m+CjYJFeh99O1CCZSR3BR
WynfPPhohfwU+De5kK2h7iws149f/ykg8tOjwxR4/umNPBUy6lo1AbstzzNM7XbBu44vdkTm+hOF
S+qv1O7G0jkKaJP1o3pBVYVZQr53MZtCgbxNN6W5pIk3Y5I0FkKRaFRMjMJgj5x+MdnLYDZmCYym
g0KN0DlIO2GHzM7ve5hTRT6JNMnBANRqyNNEKijLjO5ukD+5M4vbZJMserPPpGLdYlxwfmh5oKZ0
Oiwe6KoaOVCLYPP+MLzCtZMyWWeOlW5+exEeB5p2OZQ+0oQmQgi40W5lDf7cF7fYh82bS34RrYUV
P5OQCWYxHOhFuM5PtlfmBGZlDLxyJDxmgzu3/YPS2UmAyZbKpCT0Iy1FXMwXES7sqnDrpIO+VuqK
o0xprlGwSWGOpPGBNlz0Aok1tHWE5C87qQwWjK1mjgdDxIxzBOUj8TAtVSDUlBYZFz27LYfr4TCM
jnJoiUPFW7i9zkzrWKHAmoi/6RTUThdLSkuZeqE72HLys/T2oDmXDoO5oSijD6YO2J7qy+TDxbVK
RclpqIff+t9GpLV+V6CQb+dX+uiium73+rBqL9UlJcqZfAzp7eNFTCeARuPpyPSob+G9I+9Sm4+J
9K5nT7WIOYR+B1JzYRLnhqiOY6QjJZtUC09DxVlhuZWf4RFh3SYJbJFnM9726sJJPvepOMp45euc
M+iGnkapLLXK2HINUjwh6kJFszKrJZfs8ZdO0ryBLiNkKZaexec6jeHGgdeFgwwyoxnir1pbwiDO
3MKVV11ayDhQNIr8ZrWK/14nPfbVARYgv3/zOvkJ4zQc3SRRcOpCNRkau3Gum2wv1m/ns9bcS5vS
MUjv/+AcplqoYV26caoigTA+QZV1upPY0Sjf0ZBKt/W+ti4XDRTnFgju5oAmMDg3pOkC6SQIVo5R
swcg5aMNZSK2ZUImCqylHspspNFDnb1Gq29aku87B/Kup7X4Iqnf0JHceUn2mkDlNVD+OT+RM+cM
NC3q4iYl1RnTIPTXrVHQyoZ5jxeH2ZqrLFWKlW9pC7l5NhItbESb0bQDaHG6JJpK8sLSYn8hMiYG
Oy+9lNyFVTeXLegayipJCuzDdOH7vdS3QwoXWnIuHL1cB0q8qup3UXwYsGo8P3FzG/k41mSFywVN
J00hluJsjfIqWZJjnl3hxwEmSV3SykGOU+ar2+JkMhqRKjf5d+O+vhqF3IGwLp0ic2mDg5kLB+Rp
ctQkNRWx4Pa1SpMkQrdQENKd4sTPnR/7tiM2d25a3qLr925pS3HnVruBepsxLnj6hpOFETZo5vg6
9yrNQH9CPaChsBFG75Lu4fwnm1uBR4GmNK9U7bKwRe3M7lMQ/WbjI0gZtm6/7xDyWKoFzq2P42CT
kwtfljJvPfpMXh0NyAJRgkiLaHt+RHN9clz8/pm7aZ/cynFfQFKts/2X7habi/7B/TbWdD/8CXEn
RTHGTl6im2Gjb8XVMjV3bsdBD+Z2Q2sEEbLJt5MHvU/kAgc3SbzjMEHJSbbT9l6CQmHHjjwsbLq5
GjJy7DKOhdrYzpi2Y8IUNqDudy1r5QD33ZTvxU20Te0Q6ZsV8FP0PNaVLa7cRUjC7Pc8ijyu4qMT
LdETNPoq7lhiftkHNxrqwee/5VKAyfbr0fb2lLRvbcdIXvJB2ykJZ/P5GDM7gHaMxWMawL0oTbsM
pd52MnYpna3HJBGX1mtqrRpMv/4gjCbCdORSyjN9cgERu15zFIfU1YbKSq1F5A1fR1WW81Fm8hX9
/n+jjBN69EXiIXVys+Hoiv04vSmqUUQm6YqXysO1JI3RlmojA/3Ayui/BzUqfOfDz3wvysUwDHnG
mOiJT/IzHWMKnRL+dEZ1kVR3Wfj75yVyCMDreAKKiCJMJtGy4tbwSi4BqYi6qWNoW13B1amL/yQO
tSUVS075s1RBGenegHBpi7KtrqEf4wWr3pVvxFRfSFZzE4aEHDA2qlj4Sk4yYociaqw3PIcqOQRb
jbpc3P3BN6FPh1vDuFO5A5wuCSWD5Y63KCGaAlvkeuUXj7/91bmSSSBbRukDxA9OI2CWE2Wp6fJV
FOzBQpchVEpz/3dBJrmmNszICkw+fWU9S9W3rllytJX5lZMXAvr+VJI/PgS1k9NR1HVXmlaptLYM
APIyCmAs6EH2DmIu3WTkeda0fl8aiHAHacmLdSiL56JIhJ2nCMYS+HbupnPyayYbOayiyO0Up/mQ
GwHvYke3zpdqz01xF20Sfsz6/PT+HwFHdi03bOMTio43RSChM8b9OtZDzx6ctPpSdy38P1FQb8q8
NG6E0E8uBUmuriPR8kbVQFSyMw8ppt6KbuGxAYo4/6tmtoeFygRrivK+Qm/89Ju04DEksSD/91xL
ygIlOmUJ2Tmum+ln/9jk4C4/2PSnIaogUmuKjKwrwd2rNduj5yXjUSvLFhCec4PROaGpNNKw+KTY
0QhoL5QeC0waQrsERYOb1/npmh2LSXVRRGsCTNZkq6MJbAmqJwPJqt898aoVDtQbV0GTLaSUmVPG
ogpNuUqzEPebMotJKELvJtzj1F11KHejpaqKdfef8PuIg74Y9SKOlWmFpSzCQbIqPn+zVeiMB1vt
ZjSLwF8aj8J9oS0Ma6aBRUtPHvns0CeoCI8p4uj0HBQ1YOPlmK7DFMLiw9uKd8XGu+k2FfTFpS03
tx5GHxGFmyKrYXqYRb6VYCQPlloML9BatCMYQ+fXw8zVhnIKZQ/WBIjtaZNYLSUrUAv2dCjtsmzf
mr96jCHOx5gp2BPDZHOyQ6FzTdYcqmV5hfIVDwi3QRqkDaLLzC/iUe8cgB42JmtVjxz8KZxmYbXP
lblPQo8/7ehzZXptplWKskrSXOCvuNf8dtVgxSqb94rxkguGrXbvOkW48yOeWSYmVWjDwONjLEdM
YdS9qRSDJYFvi67MHe5yO6fDRT56GZF6UrBbWidzu+043OTkk+I6qITSBJ1n7eL2qxg9DrhnYLBt
q7q5acwvUfyyMMLxo02T4nHIyUetLRoiVdFwGGy6dftQHazHfoN0HsPUH6mESLbyEq/9W+FpIfC4
w84FnnxSAZMKRZApBTZb9deoevWdT3vD62VPC3HpO46nx6dgbA5yDFe9T2JGaTCUCCixdPnI/ToW
M3OnNVgFruNM6Z6q1selRtJT9P/cpD7Upqb+zMzEeRHhX3wPIWnCWVHSZOkiMpfFIf/+87Mm3ztX
sTHK5XicfGlr7EvbE2wIXtiz0sfpNspGQy/zMnlWlvLfXLqQmQt6iKJOzWGcr6P9hHKmIHgV6zrB
hEXsVpUfrrUlhtTsRQMU9Ni81KE5TJOS4qq94hks59y6Q+l31aYOR/tD397JAVr/mJSk3ianKVb0
9SqpkBlwl3jWszuYJ4qKcoEs8SSbjLQYfEvJNVIvRIh1cVD24Q4j1PWwiTbu1lvIU3PTenyJmdzx
hVjw82S0s/FyY3hvQ/3Ni6XmXSmdpVy8FGncXUcfMAecOlQNUxsGQrPuFLkDLteqq8gFqHt+p84Q
bzkrFYUsgRgYD9pJLKCovQPmiSSYdt/SNAu3dMwvc69M10nsP/kwc1dq3AOaSIq7osUInBLot1h3
5XcAg+ZF2tBJxtrKR10TDWGnqREpqdEj9bP8DWpycFFKxjcrpl6uO1K16Yao/6bIcLiW0sDnc5hb
Ly0iajb8RESiTmdNHPoub8cKabVu1uNVWzSx9srX+WG4bhA/X5s3+UIXbKbrfBpzMntpUki1MfJH
ijVKwXaydi/cnbGT16gkLMT6nMtPQ03WOlLHEkVgSgJDUUN9dVvrSugVaV36sopVgoQCcdvlv39z
P406TvrRUrSQs/Hj0bCvT++C/kH/fVEL/nxezh/8A4liw+mf7xgVZrLAw3EmQJT7hxZeuO2P80v8
Qxrz9HygBwAwS5W43sBzmBTy2gTRtSIgHxY0UKJVcQCguRaFlfDqbppVhX1o/FQ+KS/RJvhaL5Tt
Z1IUwbnCo5NIC4K34OkAkeZPcP+my8d7YZt8kV7DZzzpt8qm0+3ls/Bz5iCarIIroVvKDXiyB1Q0
s828Yjq5pt3UsXaB0x4qMMpSN2J24R8Hmiz8wKXgIQQ8gtRdcwVvZI15fLzyD+PdKfz99uXpqCZL
X+qSHFy8iRFGUt8PkouzSnLjdPgKKIlon18tc1nkeGCTBe9rPUa2JW8vsTPXjd6v82LhHFmKMFny
Yq50JUY5vR05OB6puzZc0JWbQRcxX3BXgSKao77cZBVoHs1T3Q9BI7sb4D4fcI5kWDd2t8GqRSYV
jqKW5+dtfkUcBZ2siCrWhM7RAOAkSDh47qqUJExkvuTWA6brHu/+pnww0FlNwj/aYuADuMmjV8ML
5nSLYaLt9T7ML+7xxpsMlU6woxXQSLRq1u56qaUzt8WgHo/ClmDZeTqfRhNRw+hl4Mi2Ipg3Wqzc
K366Nrx4iVP9+bkw9kcR+qUDobCpJ3f3LDatwRVpB6gVoBxx5zRfzOxrL9G/pBosdDcYovzBJxxJ
SySQkS0+VRjqfNjO1Yi1KPuB+1REtQoxESeTN45u4Viu7N1BeUbYPVopSrNt/eHLwi+Y2xvoD5Ou
qX5QwJvs9BbiEbJE4XiGtxuVtCIHu8pYASlYcWGGn7R1o4V7+kc7fXo8cG2gXgYGRMVC6vSD4nbY
9H5podD7EVPbG9h3vPa4cmN5ce0/d3v/q3vRAHan+WoXK/XSf6Qr5ZqrJFyHa/Eq2Ahc8Nfnp2J2
mR39qskLKgtHY3Y0zm1gjBeW5732vbDNoyWU/cw1nmV2FGdyPrVJ7wOJHpfZTnsTkF4SbrjLtWtn
JUJbKF+jhTwx/4X/O9uIwJ3OtieVcu4axEvN8j0c8KdsnefzUzcbwoBBjJ4hOLNp+otj/IvQT+S4
qPF6Qd/ZWGpgz34c4Ju0FUAAah+cvKNbURVojl85HOpO8uLH3135V1csDGI2iVOT+yfGdCuItR9a
StPZxq0JDCRdVYccMoK6Mu4RdU+GzSgivSR8MntXOo46zu3RyOK09iNlvK7QmadU514Eztqy3Q1+
GobdbLxL70J9iHbakxOvFh+us2eIYXI6mWPzidbQaXS9S/Necr0RFuvsuif/om9XUbQa2ajivsw2
59fJTIbl2kl3Fz9qMu307hkkJt/QIt11238JVuL+98kBliThOAw6BFEFAF+ng+paIS96fC/sRM1v
AtyD8KN6s4To8fxoPt43kzx2EmdSb8iG3BWimjjyiLvFrxYDGk9FKi5MslXdDDhGVt3WiYbikDkd
hlhFgS1q0nxJAys+YMVwI2DTsZKdylynIj6iKQ6761rEa6HHPmCbSgIOQr65yBmZ2U1UTukyspVA
uEyvyPjt9UPUcWnFwyC8QiFA3UlWJ+28Nlp67s6tsONYH7XIo/WdVzj8YB3Tf2CrRnqujkfXAZIR
6tf+Ut12LrkCMOck1dGs5ekx2cN17OEiByWYMpi7H2He2GFkv/5X1BvPjFW9RKb4XHSyxtc8YD8F
aC276HSx5XJCvU9mEah6ed8U8iqyrI2U/SgXxR3nvpqijqKk+KKaYF5PI+GPGFimz9gCxbYo6kUH
bRsb9sgWaXAVPRgXgFHv/mAzQQcbK+3IJgGHncyoigtkYSaML/axOC48u/Pfmvb+/FaaGRrNd/zB
R2g3ZLDJJMZhYXhZ4VG5676qnWy3nYIhxoJg1kz2oQM54vCt/yHtyrbk1o3kF/EcEtxfudXSe7fU
LemFR7otcQHBff/6CbRmrqpQPAXLY/vF1rWyACYSiczICGRbQH2c759mLChMU2TExYFH9n4PwjvM
3Ms2bOse4TSHcD6IdhNU+M/tOP2izwqIuf2i7EMzhxAgVe6hE14B/+/4KWtDS40jJSO+O6BAuXT3
FSTSoNVwBLhHUm3SNtzz7McI10u3LA60GvFjOPdF6qePvBgN5S4jegMXsA+POUBVRIYD30gIAAzR
sAEOh86JgV5xi2odoUkDAtXSa/JX1f1x3WF4MiaEXlxWAJZhnAPjZGJ/s+p60mRKB0X0GlvNSV/H
VwXj519oMq2QVkGFcsWE+V3RrRBUu257Y3G6iYPuQq0cpWvxPeKkCZh6Y179Bp2lgUqXxE83DsPZ
3y9cK9YaqyUFhzwErlmCAVpIYGVDbeNOcBzJUi6LJXhP4QGCZxxOHthRhJgCMiTQTLrAnbgvU8hf
cnaYHSaQXtNATk0iLswgKAWhn2YCsYyPJoI2USOvRstM0PGaILmgP2j6G3FlJG/iKReMuEK6W1sm
s80xhZHjfNvt+ht9t9zKc4yLnYMd9CC1D7AaVApEAC8rWtzYY4Ii6xMeTh+HCppDt5xFRi40Irqc
YEycq4AG10xSNR78pp92Cpj4CXQDr3v1xUUt2hBiMCjl53VNsaB2hbJjsYwBFPKOtG99R2miYVpB
Z2gecNreShUDYomev1z/BduLRBoKhwRmXsTbVIpjpAZjqF24ng39+kpnwXULF9Hw9xr/mBDeeHpv
j1algTtYLe/perCe1gCTNxFk0LM3ekvAs+qrAYc2ylpmYhj+MIwihuaagPlcjJ+pSVJOaoUPqBA/
sZWdDQVVHaLCq4zxfXMTTwzxPz9JtxZTqeaRkw4mbesn9YJxMNmUFL8nT2Pvx1pcYuGyxjgFKGzO
TZRtmxfjBBMg0vHG5s1almhld3NfPOtrInHLjZiBPpOGgOjg5QfdhnNjAJgkRtyAfq4qw3rIIO8a
uMXzdbfY2DPcVmhggDwGM2a6sGequlQQp0c6DKm9BiOIa5pJVrFpAVkHimXAZFxMAubOSkH8DSjZ
urwwrhDYS3B3W54Nx8IMA6h+8E3ExpxRDo05WVAfhv6Xpe6MowEqEydIWWhlqH4TsJQVKETSQPqA
1S/dAdP7KHxiFtDGcBn/gice13ZDo9ZK8cFAaULHfVSfaG6GdTVDwRYq467v6Hcq+NI6NXIUCHyu
4V9/vrMfINyXswU5z8pAzTMDzY4DeFBJousWLp4VcHl4BhhbeMvuEoFEy3StAacCmOUVYmD30KgP
7ZChA4dwkYdJIAXwXG4q7hRVQyQEqg5uKeSq5VgZlGWlhrFmCBQZYV16HMaDOctd+9ohRkvT1suD
hjQKnV0+scT59IRMQHObPBkgLIgy0b2T9b7Lbuzkb/sK0ARWuZCVhgilX3I1QVenLPK40vyhLICW
t4JV37N8jEgtBXeTC7c8NyWEegvCMkO2lmBpulVe+JBZHED5IKKPOATS8dTL8A5jCCGYg8Vw8wUg
wk6tGLgAYCyT6dtaPVQNikbqnTvvrvvhZRhBmwHvMIAtOU2mmHnqXVd2fVqMaMtAYxOK9hBFJNOn
60Yu0EH8I2HYFpVC5NbWBc5AM8seIo/gFjVZ/lyb9hfXgeZRWEPltsOEWaJqHoXkumzKa8sBT8yK
rBl1300rpqCgDO8sHhYaVuhYd+SvdV4+lseHiQkWCMSGEK9Y16mTC0FjFCSMxTPCZgdQYaCY6F7w
o2xJotNG7MB24nbhWgXou4pdcrqOUKsC35YPxukFCKCIJ4u2rz4s0M8OSJBFsczklu+fmuR/fhKS
M5dpKDUhlTN2K6S5vufRuB/BVTnv6tUj0nrbhlviteuA8gaFTCxUCB2l3tFOaWoNhDjQsGwsoFnj
rt1fd8uNIwaeD855y6cRUeE5X1Ne9rrau+7oL7Omfa563T4qjpr4A2n12s/sxPh+3eBGho8y4r8W
QZZxbtHtyALRbfDh/BYubPy09MCV5q9hBf11eT9v4wCc2RNSHSfW6cC4Pd4W0QIKfmqv+ew8Nri/
Ib4UdQ3c82916XAazowKrpI0UA9N7Ok3IlXb93sT/AvgzZN8vS0XwXdD/gbiPBX8iud7GdeW1k0s
Q6kUTG76t0zOMLHh87i3AI5CCoLRfTE2unM2ZlYDC7ySbYR5hC6WAToC94h8Pmhk3detBeEmg0A3
IAYglBCiiNWnVCM5eG1je9w7WvOkdLLBly2PPzXB//zkFFvNYtg1bxSh9Q9FFVp9ztrkbRyTQGm0
IfgvvB0MqYRgHIHXyIQvBCn4pV4qvJuBYjtwME98KG8Kz92Bpy6QtXM2dw8z2LzsAJ1Y8QmRdD2j
totkw1Jeyv6H87eD0dyrEeHBB4xrjHOOnG9d1xmzE5uI8STNj836i8SZJMZuHVbetlVBjY3WtMg6
WcSWBt5hPIL6GTojkJB5Ktr8YCmJ5Lt8cKufv7aQLfG5JBRn0DgUrw/EIGXUALv2GWFHZ57uoKWR
+ZCmByruzUluFvKTjPtqekPxPlBmLHlugIi+HdXjaucvM4gltUGPoGjuDl/rFM9dlMSv+87W1wT6
BT8O/7ms6+hmzSpV0Qa/zZlfIy1WZCw/W7t9YkEs6sxx2gHFhldgqhkYYF2/ttayx8eRDBpsmeFX
NIZ9MVh8MSWVTwXoknsASOvpjRo3BRSJNVc2mrdxrAmSYADLAczHOLYQ5usesz5pjQEVStIpynPS
RxnrWeCgEwj97kTGrL5lT3MdRF5wq4M6QjgLhpNaLB4UoCiHOpyqR7zioFu9RArRJI39DT8gp5b4
n58ErAT0iTplYB6rCuot/aGXTX1vXcnIr4GzQfEXc18i8GTR6MoWtUJx92FoPfo87dKAogbsc+ki
eWJzUcpHHDmzxx3mZEX9MGl1usKe6Y3BGmhes6vfhq/o1w9gjO53xW4ewuuHaetz4TUN8VZI3WEY
V8hzXHtdk7GCNi1UPT0j+5YrL5keMikYf8PXQUL8rx1dyG74RUqVBniyjo4mFMlsoF27OhqsTHL1
84eWEMDODAn+DiFxDIkSVFeyNQHCdXzQ1TJo1nRXkTY0SxJ2sykJSHyPLk2ij8SfmHxS5PyzFX0x
6YRjHEnVBlb+zupPEGGbtU9pf9OUD6b0TG86Ckc7/p9F4a4mrUtdRe/4oyLe0SJoX7hjThFaZt56
N4D4WIpX2TptwB26GJTGBQEAz/kiW02hSdwyBHxIJ3gAZb+uzH2/7oybBw7VSqDq+bgGxhTPjShu
a9VA1Q++ag/J18wurT0Zrf41JTT+lS/xeEhGJfaXDv0JZsfrYV7L9rXSSvvN7GtZ6LysPKK4hQKd
zVvXIPgUvqueVFmMFAW4UmUMs/yua76M/bPqdp4iCzVbuwtgFqqb6JFriInnC2c1pG5cPR/AyLBL
x+99JxGEIFvn/NQAPzYnoUWvIcNu0g7yj70Z6RjKrftPXUkfGz1agd9PyHsDYUGmzMAHAJABAsm8
fFnZ93j8lS4vdXaf6C1EFUI3sSGI+kMHn33/tdEDU4GQkyrreV1QvfJIiAlHXhVAtwibf/5zG7wp
TYyQT/48eAi/AMihcp4GVmAyD8TNntMGxT3nXZU3Py7m9EXbwhslm3qcLxVA7PyQ/WIcT0z3jT/u
G0hUtb9AHfeVRrIu7ke5QYwhJj9ZqAkjvxc7Yy1msWwlB0y/NMcWmrOuWQc5rZSj7fYl3tFJ8mut
teE5GTGBBh0tMJAwLfYKmnRvlU0HD2HtMZlRgU/GHLJZK9C660idPeaN6SHD8Pwx1hUwlsc9Ccqy
mNEdNhxE/S69bxPIGramDuqFCYleUqnqASK/N6M9m35bmrT2lZpY71Ws2rexyjC+Vc807/xeszDn
p9gxDZ0hZkerq6u9Wsxj4mGcrUL9lWSaZxiTHkzG5NwV1Eq+GBNjDsa01ekhcal67IcVy8pdfNnr
0WTryjl1eeFqa3ELrG6t462p7RflZ288SUXztiL/HxPg3Tt3U61NehRVUQbnFM6/n7NWVEupcreK
OgAvIttFQo7zIOKm8DCbV7x0eyQG7gPem76+zx+yO3PX3sc/5CT3W3cotCEBLUYQvqybKrTWMV45
op+uAEisPTbjC0n3xfytYG/D8nz9M22FvlNjQmTKRh10ZwqiLO20nbuQG3AHSDLFrUAO3lbOi4ie
AfC255+p0CC1UKg1RAfJT4T0yAKP/BTjflm83pUJ7W5FWmgXgXYS+pM40cKtEaf2uCi13fuFjt4A
dHYIOCSsMBse/37fHMPm4RHUgRdZhzbGK/j48ZFoau/rYb4dxl6ybxufBl0BYuOBjsluYL/P900H
S6xupTH6SL32qR1NYAZNaz1cX8eWc8MKetuc/QCXv+AAzdxOaMalo99H7gMf06R3yc6Ec6d7dT/s
Za+uje+jA6XHydI+IBVCWMjY2I2LgSS7Kh+7wQSvYxnG1TfTkeAqNjrcLggjUI2F0yG3Fnlvpxyx
viUYSwEW5ta9ScG4CJqAoHuUd1O2PhReeB+1B5ACfNz+J7f7TBCfl9ZF3mdFJVQ1O1U2fbW1a5yd
UAeUmIMcRVcwnGlxSDX46Ux2dmcHuVV6iaVEnNpL4hD8OAp3IWatOZETNGyQfwm2HAw7EcBEej8d
0dRLCRLafGdAqSrthtuG7oAhGTy3i7/FpQEVChm16VZHAiv89y4WMYTOQJjiKgQXxxp/c7vpfYJK
i9ebBeDgThFNeHN6etyDPBaJyVLOMo3UzQwEpxp9OEQt/Ftw0d5OWFwV+AHIf4Lq3kJ3dd6DUCfz
7V2xXwLnRjno75Jd3/jC6Blx4W4Uf2wcx/PDzrKlVJwVfc38Vv9U3lrAszRHVKEjFIMsTHhmQG/V
fv5Zdh43fPfMrnD8q8auIHGLr83yO6f6nBZSvuut6wwHEZP7pmNAlEbwJ7OnIIopEZGtu+GX+2W9
7XwQkiGRbNGk4ASo5HnZ1/fA0kg7dZsvGtMCETDISEDAINbTtBmhMyY9UCYHZ6cH6965tdCH+c3z
JAX7b5wctOP/WBNSV7YuSsm4NXXn7Di+qrxhBy5z9d+gq3jnH9hqaCWB5VhEV5X2kPZKC/lMe7ln
074iUMiwnyQ+ub2ef42IhTjVTkltVDDCeyJ8XAS653Xo7vpdFlVv141t+uGfBYmFsqRkEDg1kWMl
5idqLV6Kuud1C1s3HR6UoEXiJFZoXgmpgTGvdtKZeOVx4nU3yiHGtN4P0chHX27wCJOtiKef1wIp
X/LJtVCZC+uzIgUMKHHLQ+mU/c6ps2rfZw3qtHTs2IM5u9oReIfJa9JW9RyzKL7UdWc/Z0ljHau4
GIJaq/qDbSra/TKW4EGmen3LMN3x3INEKlqdbPDzzigPSteCTJXV7qFJoP6ed+qvymwa8Bkrg3FP
wXOlpWgIpmjcfANMKDmyYSLRCv5lz3HUJYoX4t4s6+K+K9VQ+G1C7cOg6WAtoaXkOXxBEI43HicS
AIUIphHIBX4lizVjNWZU7PHG22te9m1+yd8tgJudAFx+rRd/ab3+Lk68+gmiBhI/2PA0DGIDeGzi
cXvJrTs5WoyicguNyz4a4tJPazW47mkbEe/MghBT13VGApriArHn4Qip9zJAN3W/NHakttmnzmkO
RWdI9nTjuXVmU7i0SLxYZemAi8KtlIM9TsdCpSHoqHbXl7ZxTZ2aMYQnl9GVBniyYMZenJ9O6UYU
YPF6SA6j6UpeJlsZHDA4nJgY2mJ4NwgXx1iBehRg6R6oNjWwp2mXpPbXMSWePib7FZ4fdKXVYE/t
HaPpZzyrJYvdihhnv0A4wYBEZkbmNurHOIMFakSA/Z//b2Cm8Mev1zd3q7CIaAt+fNDq4MEk9hkB
by5yyKHygDsG9SNnJf/QuUG7wOPzSIkUqrjlNsjywB4E7BGP9OcxSqcVXc2YF6DNZwWaF6sVseUf
ybL4vScEQp6F/2uEO9VJIARsvjdrJe4/loVuIzgtPSUEamZXhqz0ZNWczc8GzVeky1z5GcPa5/by
ugPFr47Un8+FjO2D+5YGCuqzRsQiw35Q97Jpwq08A/3BPxaFEz+tmAzJQXoGHLL6az6s+9EDEc3i
cWi1vI2/9dGAPUJpwEBLCSDT8/XVFpn12uIfLX9W3K/K2AfVKNOM317TiRXB+eOioUAItwPQ4r9Z
bdQDHyIgAcgnpGO/m65/uibBEadcbzuMcgH0bHr1oY5yVNTd78vXKUr3DJkv1Mb+/gUPmNafXRS9
slSGxCYTWmX0s5s+6Lbk79+MX6cGBDfEI6oYMDc9+ZnW3bezBvkv8BSU6jEZMO5nFTfIeSJn6oKF
UIz5lJL0bStUAyAKaLWB/iMejudegrnbfKiWAUXtqQl0Nz4kjfk8Ge1+daWjzVseiaQKgB1UEEAF
yTPJkxNO1iof3Amlit+Zoua5mo8x4xhCHxM04uoniIVSx5Nl3JtmcQzAIYu5E0SYc7OWYiommXmH
sHb8zFifKs2zk0UiWrVlxQQAD7Bk/AvzZudWKPSWxqTB47uN16BgMSb3PitITiRRcssMKhVAVLnA
/GE152b6DKxquo5CzBjFeKIctBvXJw/k0+8nxPLG9TRloXKr8G1hToPTGaJPjZGvc6MzROvH1bJ6
IImb5ZHlDWSjVI3RcLYzjPEVrtZ2QaWxOPbA41/WvgU9QAXwBKg/HNk8uxBR1BGJaDnTG8JhmP7Y
kTFKrXLiLAGO2kYg5SIKhIEGN/HMNO/2kBzLDkOmDeMR/7/+0Zlof8eStNuvk+3iqb90QWvUo6fE
tuazPp72jqv0N27cOl6StmWUdq0aMtVCTcdtkp/VUjgeaEOnyJps7amzrF2rTZCio+lY80GsOVwr
e3kx62pRPSNplttYybMfJFeUqM3n1NfLjMrIXbYCwFklhX/xk1Oh1PXEgKTDa/OY7O09p0PRd9Ot
cfMftE027ljYQn0IgFugR8QORoOkNoWq+egrN9bOjrq7svc+Ote8jGcfkh8Sb920x10G9UkuoSsc
PZdxzOqSoThxB0XxFuRQ2efixnABweLsUIqknLeRtAOhAbCyDfZJXXP5zznZynGOk0mxgKl3tcRT
0/c2/XJ9QRun78yAcKeWo5MlowoUpZ2Mi+fQMsLD67PFdIkd2UKEW1Xr6gbYIZzyus3v9Dw9dEzG
O7kR+M+WIridQXWd1gXQasbq7gEx9ExVe6DdvtCi63smW4twg/aFOwzgjB78Rf02sp3lSALvxt8P
kDrmrlQefgGQP//oBDKLVpYAakobPBPN+mA4fXB9CVtZDjJtTD2DWhjObAk2KqfS7XY2wJ0K7D2m
KXB2UCWqPcPajyEXp5KFXH4whGT4zKBwcGpzsCaaAD0+GSgpGk9q/piqX2nB/8v3PpPQWm34Arra
KCmaGtdfEUmHKciOnXwBOGIyv+ht66Wm6inT3rVf/34f+SAKMlIOkMQhPf9WhUmatnCRAZOd+w9U
m44Qx/Hs1kt8GPxrSnUUEM6sCZ43D91cjSOs2YvyQ1WOmaJKAtyG751ZEPxCm5jeAuOP3mKe+eZ8
6KnEwGbGC+kMMNCqQGJeMClPXaLpk4KQlkIJqvbrgx7QJ+uRDF7TBk2KtIlg52QQ4M11/Ybmoq3j
iGBM4IyIgTECNJWcNr+1dVYCQ9h3kmO14eQW5qHRwUQvHUBdYfcWfaniskHpi9Wa/hSXlPko1CN7
oCUN6z5TbmwMdk1DA7qG64740Z4QzteZaeF8DRBqUBhDeYdNyaEe7Ii5ddBjgpJ172OTRml8Y478
fyEBM3R/XAbgacoKnMmLr0DUWKNqENPJs9pjDG0+ijpkkiJ15RPcy5tOWp+ZP/rkQcHQYjE86C04
B+KfJP9q52VQuKV/fT1bB/h0J4UEjapZWuatAZkERu51o78tau1JUc2vSiGjFd24Ak93zhFqO4ws
fZk2qD6U3R2LvxlolMXP11ezBXAFyAKdYIiugUrBIOdhYlFbl7UroFM92Bmgv5MmQfoVz0u/pn4R
KWETkMj+3u5aj7w4eG32RSgHU/E9E1zk7EcIdz2zpnI0NfwIjhsoo9/EzPK2oMwMP4onOUscu91S
t4i9/QoyOvo4ss5ryM1A9zbZW+lzk8ugcPxYXVuYEISdvHP6Oge7msPSJyNbby17uold/WYwrX2a
qpIX5obDnO2jEIUxwlOTrEFnp55ulOqA8UNDxtW9lUPzAiAIunhvDEOo55s4ZpNDxhmP6OLAnuso
Phhe6VWfyqNcp2NzOSemhMjBGmrMhoLQWBXrUU2716y2g2SaJG19mRnhRHe1VanLiBXpFDWidJfh
WZSkfz+DzKXn/903sVDbdXPMtByk4NWS1/6wWMdxXj910HruVPbp+qnecnRU0qGiCAoI8G0IKwLt
Q5auDm5jTnQOlm4QnVsgKjQP181sXF1g3AfgB9OnmK0Vc5kUD0a30BS4m12kvgNdPp8Ns+Tm2ur+
nlkRnBpCqoPbKxAv5fJgll++aLf5Ow8SbZjX98qORcVuleGAZUsTvNxoFXdImYEx+ALUfuw5diR7
t9VVP1uW4Nz1Uhd2RXL1f1suCUrZ/9nwz5Z7n34lwRnmMp6NpYFYs2ngbY0gWwDpTpnkEG3GhRMz
IkqgWupsbsdp9Q2SPYys3lfWlym714bPLEt2pCx3JvWN8UVVJS/RjeFr4MD+uOHHLzsJ62WhI/BV
6JijsgHq6RR90Rw8a5qv6Qdo0gdWRCNSHibjwN7+Xwfg4y1zYjllIDulBSw3VmW+6gazwylOTcmr
a+tJdLZA4XqMq0VXgGdE2WLHp5HzqKxDYEy7YAzLUDm4g8Q3Nz0GsgU8FeazGKLHtOZcFwVqUAXB
KbMLDzOp97HBJE+hzdwDE34YS7PRVLp4ohgEdTxWQ6G3LCL3n+K9/Kq80WMaUQCD+KCf6c+f1U9Q
Z2pD8mUJQMYVyPhqty5oAiAPcMYYiLrIvheGgrO28BC2vtrWD60+gu3xpi2f20ZWBdg+ISe2hFQr
GQaFYagMVKvHbG+6kGmgfoM+EsYLF3MnYwbgH0lMPU5XJjhNy5KR2m0J7MORi12M+ylyj+1OtoHb
zolnE5DhQCdfoElGKMxpeaX3CM/1gfgQg+Vs+159b+zlrKubnolhbw4fgciEWPlVKTjxEwUdyEVZ
432ik/6o1WXPxwCpJKBt3gB/TIlYi7JaSmY1OARDfNsn9LAUshLa9tadmBCL9IBNZkOPpANH2/mY
mkzuklvyoEagcpVOLGz7H0DkHKKioS4g3GkqyA6ZXeBLmR54Bp4HCKCAWNtrPpEb2cDp9u12Yku4
3VBpRaO4wf05pG9zd6PO92lztPQlMofPzTzvhrwKUlMSjjdd/sSoELemak4IAxLNd91/MDwEoA94
AaJCo8OrU+hv+ahpx3kEkVqHlFyWpvCPdXHe/hgXB0IcnUHVI8fu8vnh6Z7Ly3DFF0x87VOJa248
QTn2GQU4E2iQC9xMZZfz6Ez56BMlxDnxWicOCPTTY9OJrl9w2+ftjyUh93KttHeLBucN7CaeA/WG
8bZHR+G6ka2ThuI04j/XY70Y9limcSiNEZVy13m3yMvQWhIDW35xakBwxm5qx4oOMEB2zpEe230f
ct5uWSFx67NgyA9xEHyENj7N+csICkZsTCt8lnJsHtHSuHPM7JDM5D1JBltSVdnMik+NCV+mXUyG
gVXMFXYhxj7T2lO+gL4UDQ08x14dD4TUvQWyAWm43/xYQFjDtqtBLUGIWUuRm7PGD3aOYJ/6ZNnl
Bgio23CGCAWBwAoNIUQkgwjxLyQeLv3EqnB1rnk2klrL4CJmWIAIwNYP6uB6Tnws5t1E9tcdcguv
AG4l6InhigHP9sefn+R1XTWsJZ3h9tNxDPToN3tJ9pGT9Lsk0P6LxvSZPb7pJ/b6eGlIrGJ5PH+1
QIk18un51cfwxF07yVyH3/wXm2nBS9HbxKi5IxyHzM6sYm5R8O7CKWT78rGE5jLgtOsueS9Dcwyl
aIxNi6DnRBMVs9QXDduVjbZJBx01zpc+iHfDLgkHxZsGD61U4E21r9Ju2Kab/rEo3t5TN9X2OIDk
WnsxdnpUR2xHsh2KdtjTZd+8KbeybNbY9NETk8LJGN3EUeeqx5WXadVeL9w4LGK3vyNmF7d+BSTF
1N3Xup+5j50dfalJqXukXhiK2XONNHvqaDBUdh4aU9t5BFjuMK/SovRNmrdvfb+yQE1AzlYZCxB6
s54GTTepoWUrCv6ZroFa6rwaLypNf1bW5IIrjjyPqr6852rZ+oNZNLsB3HKPtjHmz+mktAX+ZkV/
LVvw9XlDAmJgZ42TPUuSea8OGu08A3TZdwMiXh4MTK+otxYY8Qm6ySi68PqZ27ppAFYAxRNY5kEz
LZxwLcnnjk24PhdydEBDHvfB6rr/xXWG4Q3QIEKfGGND3E9PzpmC8ifm95HTOR0mxNrSWzDL5Ra2
ZC1bFwFCI4DAnKMNOhznZnrLoAO6CZAKQgML7XFv0m54yRrCg7KzzLdFPMsG8KicGgtdQ7GuX4wW
CM36Bdt2bA/tw7jvETaGw/fUa31pUrd1qPDOBtUY+KMx2SusS5nVWl8z1KPHf4ZQqTzosmigxQKV
65degVo7A676b/nT0ViCQ6DU6GAAEjR0Qk6XTovexrOG4QM1vRsmRw3qWO0lCcJmJm5gaAiTlZzT
VKTZHdZUB/khMoT5H/Dif9DTDv9ABCZgURKZwXVX30zEecmdj0RhIEosoS4kNq1Fw0PQ2GX74Q6Y
CU87clHnUjoqt+WKiElQxwDTqHYB2Vy12OyVCde1rdIHVOg8FXgLxS4DY50lWekFlzr/VKe2hFus
0C0LfAqwld6OQbJHSwGgmQ4cAZnP5/Uzf8Ejns9iyyQqtvyS39O2DsZfcI8Ix9rpk95t3QnMBzEe
NiMgD/On659sKzqB08RBncJFE01EZa6sY2mmdhDeImZoK6WnD/khz22JH24t5NSMkNTRBLjMuBsW
PxstK2jdRguAmwyur2XT2U+tCO9A8IUwY+FWXD00jnqQB2mQxr5WBPauCpZ9JUtWt5zw1KCQcFhs
ZIo2YXqZgncjVl7SdfBmmngg+5csjX9pMRxiLk/FJAYa7Hhan0deG0V2kA/gFvmdnRYBcsX8x/AP
X1i90x/BPXrd4qZjgLuXE3JCHlW8Udw1B/GY1oKionmarEfwVfiukkruk023ODHC//zk2jIgFg3e
DezWOKvHhqmvll4frq9j8xOdmBA2rlmyFLMyDXQQbId6ZfLZmKGZ28Z3huxJKVuM4OMzZiic1sVi
1IXaHqFugiF/GdRz47M4UB9wwRmJhyUi+vmO6XE72Qz3hm+Vj0b5vMx4/EseCRuVwzMTwjrQAyZ0
cSZUnXsr3hPQKxPPHKgd2rk+e3FTdbepFieyWjC/YwUPPzMrHN6cstItCQbjeas0d4/6TY/KHi6P
9PY/GNeSLVI4uQVtK20qcN9y/DunpcoDPhpzZyeeq36Mb5JA3dM1GH6sMlnHjVc79BzxFW0LXFJI
2M6/IVMZrVVOJV3wmZQ9ZmB3eljvZDKHm0vExQ+mGYA9L3jmGjB92opqAFWtvtCKWEGS0pu6yG4X
vd+no5TpecP/saw/9oQkymgwkY0IjKfIkK9faowZ3idVP0oSw80DcGJFSKcHVYHUdQPvLPodYzdg
dvQs2cT11kUCRl0V9Xu0Gi8lMZVMjwsyoH6p7DlMi0shFBiw+42xl32nTWsoEEGDQYPaF6DN5/5g
9MYMLQ+kF+ug/jNhSN4vMKzl2dX6dYIuYMOsMNepryma5ultdjNlQFabpYSkauvznf4KIRb3XRyb
Ldj1/dld92ZbeJ1iSO6UrfID1zH7d6UX0avJc42hrcTB21y0Y/zR3/Qe2rmoWlm2lPtw6wgY2FST
z/WgbiXElH7Oy7TOkf0uNWSqtfcYytsz+9laj5PjBNcvms39wygzF6rGSK9IsNQ2KqaXO4zVstVb
ezA55TLGLYkFkVoJnB3FtNjwE8A5HtXaVj6VOUle/1/L0IVT7DaTk+V5t4JWtPQUuqtlDDWgv96I
9KdeIBzhKqNkZjMFfts2IGiTgE1UR+fWcVGAKp+6sfN6CDwSNVUfB5OVwUQK9s2t1GeiLD8AYg0U
zNKV6fyzmdLHvFmB0S7C3qxeKOk6bzR/Qulm11gzC2yqMR+gc8zILO29Pqdej9NlNORZy4fSszLn
qw6SudCtbRC/dHTnTCTo7brfDxYGJ+L1tgF4K9WXXUHj5Q5PHvWutszScy1lADvfunpQg/g+zPE7
G2o9TBKH+gzjhoFhFFYE0J0ZUGLnPkD9lYdr/bND7cpX4+xHXiqZz4r4vQCGPKJzCy58APKWxYWM
wWL4JqFD5CyjEdno2X/PmroPaGO9arFNwKCbvNSzooX5Yn2nc9wGupEEfRt3nwkt7toKdZME/f3K
Hg5gN/L0onmxFzp7ztwnoNHTo8mK52A0egxtzshb42ZPB0js5co9MrJwyvIoVdSjOZZhYVafFmre
9Wp+ZzG18jW1eiMqH5mELKW15g9zUu8xyH9bEeeVAlJgLu2BmKiFtcYKfTnA4pfxxkF6jJT/qbUz
lEGmDMXd/ldLhsRLbf3GMLKXpmWvWmEmnlMruKuKfVN3t2vdK15FMQyvuxipcmflPm8ICkgdyAAV
XV+DtVPbJ6e06RfXHj+tIIz16mVe8PPQPdi1tZ0H/Wo0fpYmul8oaNHESUJ3atkl91qW/Bz0TvOs
GE9+pZxDcF8wrxkXzLFYmGEFyEn3UXzSjkm67BOlO2opjb2RdlVotm2Hro/+QxuLt7pQnyrDubNs
VMTBU/7ZKCkFOQ65xWhV/6rXNZiYoH/p2c4a2I16tEh3IHMNfk/tLjZBOgQEDf4J7QdEgX4QfOxp
dF/gLblvtfMTVLFDbWXTwcagrkecufHSakGNwmBjiCwjHAd2o6ftV6tZsxCfbvWKFUMKy9w9jqXy
0rZrHqBAANChYuqfsgor0mLL2Tdz+m3ENLQ/pgOm5WOru+0GRY0S0uSP45JWQU8qNxpK/d3M5zro
KsW+Y2wt9+jLxPsK6MufaFEaXpy4UA7VnKgz+goCrU7pG/HyjJ9zTAf1J1DHN6Mz/ID+yTsEkX92
bgL3HBEr6ezekd4NMQD55ujVS5mvSqDOGFTKNPdFX9twyLOfaCbeZoV5zPv2vmf6j9Gx32xludFG
rYsgX/2cE5T97HZ4Jpi2KFTrttKaIM30A1RKXrIFDGpqt8vSuPQMfXhSM+NON5sVMjnNc58q8EIy
3xoQGC818xEDQC/6lH2aDTf38RIKY+q+1253w8CSAoRTfXQzKzBGzGcu6o4qeIs5Q37vGJAXmlL6
kurNA6va71qvVl5tGhhjazE+CuZB2x8KF/SxFb3FbMWzndH/Ie3LluvGlS2/CBGch1dw2JNmWbLl
F4YsW5xAkADB8et7UdX3HInaV+xyR9STy2FsEEAikbkGHoFid2fl9iWETCxayHpn2z2IDdX8YxAm
B+6YQb6JZDdN2boUj7UmRNsFgs+9grNX4jrwa+VQdBLe/JQO1VVr8u+FXQzwchZHV/F7pbX9Pu0z
2PIWqL4PcwErNsCAPZ9LWlQwpk5R1IsKIiJm8v2Alj1X8z4xbUL72nyFh6QWQHn9KEZHUs+tf6is
uoeheAT2971Ia8TrQqfSGC+Zg8Ctd4323c/1+yKB9sKAci5KJ9XeKNw/rcVAue7qHywzH73MByK5
MKfIMJr92AwxabuBJgQBq9QldjAuoqA1qkvJIP+BRp1JNYYTiLYnNebp1ExI1ZWElaMFJbUBFmdp
GxfKgYJ5EyliwvcwM3d5Po+RFOIG6ofPU9PbAWynelq21j2pS4Mabopcx3UbiBUCgF3a9XOVuJeO
3/0szAxxQ0wHVxWvWJkhAsjSoVaP7z2qWQaZU6b4NI4dk76O0E8MJHBCjWndmVn9nLR2MJddOHfm
NaSxYt2VTQzjzSzSrfICWsUIwNONSfQ/hd/dDQahZuZfMSAdqZEZP7sBNAq/aecIUEEVjJrTognl
VyBG4SASq3Fo2vSQq0yg2jYqr7KokVsQrTYryEtCf7Gth1BHMB3h2M77yE/wp75RQG/MK7/jc8KA
tG+vmT/d1qR5UcPUwGLO+VUSPJQHByuFvJREc4uWG/fIlQ4SXNBMVkunzLolXgXEU3unV/JlqN1j
NbBvvbQuDHC0qKz03x3jvzUfXQFX3TlMCydN/EjK8qXoUd/PJ+xEW+Lpk/XuH7OQ7bXFcT5LRGxv
evHdaVfa07PTOjocrJIjrhtFM43cd13xw/FZjDa7HillirBGSXcntcaiIkm/D0pdMWJd6G77YtfW
LzSfxkjTjOc+JU3cj3lKq9y+SXLyx9O9Xe7wHdfL7xDewr2oezdAyR+NfD4YuZvsR7stqVGXl4YF
BSnsiplaWfVdI/NekfG2L6pdCZQ2B9nSN9iF7anfzNXquEjc5pI3rjzKyjV/DK0vUDFETX3XVLyK
EzUaz1pSoIaoj+RU1H15Qi24o/kwPfOJw75l9uz7vrO6R8Ns6kvmetphglYPHdTAX/A0mY5dmsCB
JQXuPuo98erB0x7+H27j3I3NPN1x2+guh3Rydqzh7J7hXt7niQUotGj9GzLAU7BLZv4LVCeP07Yp
Fy05E1n/iM4KxMdsKEF7aVH2VJLRX/ojS/lTOUg8Kx0NmYSl17Itx6PURX8aXEQ+D1c8FLDGQQ81
pTXw0oVA1p4rViGtQ0JcJHmBrwlzAa+fHtvCPmo+hFbdEcQkK3ItbHSOewDGZy+5hqYSMB27vvZ3
jZVfw04WqVbHMyq0Cj3gMmQzOZISnaa2UddJP7B9b2jGkc3dgXTIwk2rqULeVPrFpGlPqGzG2ZwE
To8LDfXUpGsohC4jNem3QzOEqcafXN6e2lke7VYXwehA+6fkgARIi105XpIDBupFuWQinLz6Rmku
ZInHV1ZaxoWZC5N2ykNvwii+J4bThKVUD1zrgK5xoSxYZaZxkOBB0GlU/l5mjY6zL4tgxhndC5wE
yglKeHXVzNFQyG+VrupHTfXVqdPqOhZJKSKvbzwqNaFfWvYITWYleFAORnnkBiruXl1D11V1JyWB
snGgajiiKh6Sua0iwbBR5/JWI3UW1gJbvZBzSvVRXruAG9FOqpLCBPCHZQDUOEEKo/PbULAMmF4p
sUema8tt09DtOZySzVJcz4IDOTpB2cN+nnX7SY0pDPzqYMra2HNFGfVJm9F5ABtD5ykeRHMlTnlX
fXdtec/r+tKo5pwyTg6SddFY33vSC7k9hfOo7SdcRRSHC9rFqe+Evp8/98pSELv6UzY4r1V77w96
HQnu7SZcxCRp9/ZgXKOIGNcajzJmMwqYDk50gWszBdsFzcixL595a0k0ILvfve0ghKB4aqNGDOeY
Dq5GOamDYVb3XtPA+S2xJ8pdVBcS0r6Wtv3gQoXRMbITqG6PczE9kFmLO8v+NhhzdoLDM8o5vbnX
J/0blHnyk9+kv3GFuocZ8oQBS700XNSuQtYa4MFk4oH1EJVKJxO6iam8ruys2U0QCAHkWAK01zGd
ToN6SNv0Lrcg+cpkxBNtoFoDyRUFOcWkHS58HXaXvhP7Cd+Be3rRF8ZL4qHfSdIplG5ynznOLfp4
V4Vt7dEE2Bct9/epVuzk6J4GW/thVkqL0HNtoPRqP6VIBEEZh7Rkha1eQPdR3fcJCYWb4C1IKG/S
OEEYg249TUuJV1WRXbb9SKKpTW65aH/jsr1gQxoDE+hCdRo5f5b+SfzJj4g0SzxEhttmXEJmvRO9
BZS4BJKIw9PHcmcEbBkvZWfads2zIMZMG79EJqbdVbN7Qo7/mvgFv9JrIyx7cls2WeihJ4l0nOt0
qFNz5xFbUbuyBfXMkeGC9wE/Zvj2RW8gtmlE0QK9lKNCerVRmDoH+vTQHP2fAoC5etYisXMZwEsa
ihuLVztSMiCf3zzb+eW4d0AnWFQoMvcG5OrAhCkID7YoV+dLSSZYspAx0cExXBVYxAT5zkzXFbhk
x0UYalEewmNwhi8IwJgpp//fI66qxXZhwLklS5ee2BC1d0shFWftrj7Usab+hoYPwxML6BUYCy+K
3R9LZZIPw1SbaEDnFg9BH6d6255UsYHfPVdjfD/Kp1LY0PcFXPigoftie3gFJlDM7ZyNDXO2DPJu
Lqu1Qu5J4L0KLE7ZvPi8p8aw1+Rewov8Lyo678ZZrZCUxMmTBODBqrzvi3is/3z975/r+mJRPGh+
A1VtoP37cVEgMtwxvKlBzadDVN9xuMLkB1T0jttszHNUxg9jrQ5Z0jSqhv/AIl0wTnC2Bio38APr
Pj/gHQxqHf0r9NuHIVd7bjIyxvwRu2H2NAMZXAX3VeVAc3zo1NHvpmljvc4fYrBbITUBMY1PhoUZ
c7IBj5w+6I5zbEQ6JF6mG3u3WIJ1+60W89m9/m6wVSNkhhCrOZEaZUsNQXSqTHSCwUEZTb6x3c9W
L2FlBc0hG5Znazpo7pGu9VAmCbQSIdr6NmgPX+/DcwPYugbxV6DDgTBeASpsbXa4zcCVbO3uVTfH
G8ur/6KPDaXc/4yxLsGWpLZz3y0R4Uk1PkJ0DKoRJuPTlrbsxlzWVdiUCAEdQ4LeTT9Qpe58thHi
znFLIJToAnoCFjWki1Zfi81Q73Jnu31rgLUO/adbXg+4pMwoD33Ebxg9wg7660U6s91QHkd1HC67
6Gevd4Gbar5oJMoxOntwvMfcP2jGlm/I2TFALgYnDe2bT6JM/ly6+ZxhDNdj1MITzjHnuOT/vrEM
mQh4BUNwCjSLdScWNi216YwwTSPTVaodwUnYlY6/m8lGX+Yc+sQHEAoeAG8WpmtP4rGCWQxKmxDk
/wk/9dgMUUC9QWZxSA4iFAbVoyqcaBKJ03D79WKdi0QY2nVtCG8AE7vmy7i9VYpi6YPV0QIX5eG4
N24smPeAnRM6WxM9t25Q7oStM6RFAI1a/v97NEBP3AqyhUtsl4f5WoVwRIS9XhKbd12sPwKAfrmF
bD53nyxqof8Zc3U5VsxOBMoy/3SkrKCMuPwOfnARLNprXpxfL/I7W4dgiamrVrcPUrKv+QCbQTts
1ZYShjd4cw+9pF5/Zdn8qhsR751QNTYUGnmo6xuH/Uym8WG8VYy3CdcGjyjkaLk42Tm/LJrRoqXW
XrXOFlr0/HbF0UaYB6TuE3dSwsjN0GH+gT6+OgBZOcAH/MBOOUgDY7Qoy7pP2dGLoVYWb1rZL1fx
pw/7buzVatZazSSUshe7DB0WOFRYdOkvLnn39H2AjvEmiu9cSxMQtP9Od7WWntThOj2qRXmnfW7i
cf8CBYywuZIQ0SN/FT7xwEBMQ/TEVbpKtazaY1PBBPJ7JhKImueZ2nUMJWKqtfavr0//mTsIRjHo
aaEvgPC2tmbQStm7SuIxOTK+Y5kP699vX49wjkzzYYhVNjf6tT9KzV3o8eowPCzeJuUh29f3W8SS
M41gyH9CdRytYBjHG6tVsuxBN5t+GiHweOfPsT1ib2Q3IntOqy1Oxtkd8X6s1WlL7NmdGh/U+IXW
u1yrzDqMCCXBFOuAeRj2z7+gK3+Y3eou5/3gq87GSk1pQWf0HMTw781woRUGCRFAIUFR+3TbjUM9
2SzFxhuax0a718ctrsynmIi8DSEDVzYu1MUt9mPwZ3CRTYjXjoE37d3CdX8TMXtXwtebnSCW8dCS
Jt1bOks3KAqfYuNq3NWJIvbs5zYDaotNNwKwOnXg/JSJl42dvjXMaqc78MDra8gLwGDjlqGEvtBd
axidpAcnvav8Z+1ljNJAQ4TafKF/CoqrGa7eL7BdqGxoWgEydjmhLuHH6S3YVRFqwW96xHtO/m2O
hwFhR+5A8RBX+SfLv54lhtH3bRs0tbhJBicwXYHSZHX39TdddvWHYL9YFtgQk3MBRLQRgz/umCR1
YUVSL2B0vaIQkQuk4weqPs7NY1tfdry8YPOPr4f8fLZXYy4x812KYjiz02ZDC+7prQISuN0p9Gop
qs3HYl9eswD99I0RP0XhtxFtxzLBRDVBwfo44gS6nxpd980t9HVRjHK+MQr/STvgx4nebz0H387Z
+qsCwwVIMO5vwI5XsUT0TSachVKGcnL36sxBdZWhpuOiqw2wcwOVJe+7FVt6OEaL7fe2vtynLHDR
XrOhhW96oOd9ev2aUwuSwwxpc28BdKcDlc49FPvCr7/rm9nEep4AxoMy4eqLa8Mq2XSItEQNYWpE
aTBUg5ayA0AC6GXyPKrQDrYBzojyiARNJA7zSAlSCZiQg78CUhp4RWEbuseFM7WVHJ6d/7sftsph
TFUz4gj4+3ipfURVH6VVdXD8LPj6A5zbVzAVARHecXAtrh9iORygSCUX+gFklf0pqvV5Y4Szh+X9
EKuYpyXJRFIdQ7TRGAofHcx4Ed4Zj0bcVHt80GybkLUch8/L+t9prYKCaoZWwtFxQZGaMdpRWUbd
CMXIcOwgj1tunM7za/Xf0VbhYFE9KZ25nxbgwRGoi6dZTU+2125gY7fWarVXu9LUhnHEpBzjlMHp
Nve2bEfP3L46KCggsEH0xID77Mcok2c9Wocj6say6Ly4QvnzwrFEfgmYIa2Ar9TKDm4KvvKfv96F
n1+YOO3wSwAcFvbjHrb9x4F9Y+7dzERAVeE/Ahcmug7gbpMdCnkPW9L/n8mlGA62CSiP48IAWms1
T5I0I9NnDLc8ECoYZk9FpIogf8hRIF/uX/JEyCHZmuW5z/t+2NWZ7sXYjK2NruTi84GWAFXWPjlA
t+5aD9Kgf0AUCdAVOoHGskVR/JT5rma8ynzFMFpDkQIFLNIp3QHH40WJ6gpIv+Swe5N6+TRno4q/
XtZz5wLFeRBK4CqPnshqVe0cZk9JDsNTu+pppbELTaFz5WwJpGwNswowicv4IjSjAu5de9nRqq6T
Lff4c0kGjAFB7kRaCgTO6joslM3dKsHK8Yt0Xx4XSLoVq01Ni3Mn/N0wbw+ld3mFm0pb6mBzB2TU
aWICY+I/fb0kn6v02Ahg+ThA3wIPDgHxjyet6rJWn0x08Uln20cJWP9V7ykWMBvAiLSQ5KS1zW2V
5Mm3XMkqbmvfuhRTCtPAr3/JuU+6WIrg2IOraK/LPNIHMmUQQJhO0O/Q9/KkInQx/701OOYLmsQS
XAxPA5x7Nd/CctIROhoBqfiNPXlNoHpYC309lzdh0PV9A3InCJEoay72sR9HMf20QhkVvQ9d7aAn
3gIqc4Afy8kwqXk1X+UX2ov00O2rwm33tjPbH09a1AEACVx6BasZ1rIZbZShcX1Dk0iKe1aPWuB3
er77epJn3i4I0ACmQx0QhDt3NU7i60niLpJRXFx25KVHYx2WGtS0po2M4cwpMKDLg4QEyt4ebDs+
fsycNCVSw3lED7qAXWDRRICMbKUl5wZBgrs0CVCfx7p9HMQhjqGgATQGXZftBny3cEyLLaLsmYAP
2sV/BnFWr1nZ8DRnAqnPBF9LT7Advu1jTWTszfbFrJz9XOsbScK5qxTAcwMfD5JlMIxbfT3J2wwl
XAWJ8jTKjWNz6HZosodl+wMt9nBbduXc9kOFD9veWL7j+mXidS40Fq18ADHhtmORcB+rLfLW1hCr
AF+IcR4sH5ygVpm0buVJ+BOAj+7Gpzu3JRDeF6kmRItP9dgJrOZU9MDYoev2ZuEn778+QecHQNnE
0eFPBcWOj3tOwFEXtlUeTD9J+tSPPAShfmMOn2tppgYi8ZvZHaICPCI+jlF0lsZgywKPFMMG0Nvg
e+IBUtw6LKeo7TxUZvVn7MhFp3uR5+f7r2d4LtnHYxzelBAGh678OpHzWEXARpDjW2a1KD3w4Te4
lxZdfByaXWU8mMNGXDp3pQE0t+jEOLD5Q2nv45RN5Y5WnerAaBkGLZy72j7aKqoagNn5YQZbJ78h
srpQWRJtzHbZeKuwj5HBq4by7MLpX41MMrf18ulttsNS44vb9MhOU4wxY1JEzfAXkREiMgi+6I18
dpCH+kQpoPSDfiCoQkFRsWwHLw6xMcpntyTsIVgP6FBXRsvnU7EhU6OaunzuAvseqrZXTZyFNiC4
l4sAS7obfhRXM179/WWSBPZhyx/u3GF/P/jqsEuQIfAg1yDjZ756o/ndlv4vkAW+Xrklun9auHcz
ND9uGb0oR2K5EA8zdvKwIBW6WBy2Hd7PxX98QgyEOOzAN2I1jMEae7Zr9KLRiCxhpJyqKNUl+dEP
KAWPuSJ3WIIqAuWxuv16hudizfuhV2+Nsfdt6H6iPtuxDL6Xpkvtlj9+PcbZu+b9IKv9jzJsoZsK
SDGyRzX9jSBXKjhqDSGPhn2zxZjcmtPyud+lxyNq247bDl2Qshe/OdXJRoPs7NZ7t1yrnMDvNIi/
LhLcA7kZisduvO/lz41PtnySTzvP0c1Finh5Gq3uADdNnb5i6Bf/w32Dlzt02G8tQGIPbTxKCoBW
SA7OTCXU4A9fD352178be3W0mrSyetNBT87XXsTw3R0TitoPNQULWuGFtfMzc7e43ecqiUtW8J8J
r48aS6fSbDFh49Z9Ke/Yk7yp0EU+VUhKjDh/sS7MR5UHZLf4/PwNVGgJZu/GX12IpHTnjPloBrr3
Y+hA87mtA4LiQhdqYZehgDrtzY3vfP4WfDfm6tznjTX4OsecFxJzf58es1cfXXOo8yz2k+7vNvv3
L+0Pk1yddqkjo4COOF7aFugEs7iD6n/Y+PNGUPncJ199zNWB92AVxgzvrbOa7MqTvh+pHzWn/LAU
ajJB83hLGWtrz67OPIcMGO8kPmV26C+ASLoEAPZqO1L/LzODOA/auOjGr19RGaDszGhRBB3cIHkw
jgaqvl7YDhSodzCTYjgZAHb19Xk8OyhIzGhqIVFfaOAfA5qbJ5leGDiQ6WMfgmS+qx8qWPAUV4sU
/4K+2ZJmORfh3g+4+ppGK3WiIR8M/OTojQ2CTH1pi/puY17LdlsHuffDLIv6LlBbDBQa3UE3fACi
3Yr0l8k5TRGceyI/KPjJLlDJhlXZct63+lzn7oj/Du2uLdpnM0k5utV4KxgDTU1wkv69yw4OwaJR
AJFJYKcgqfNxdjMXYO1lBryR4fG6WPWCAHcoIEi03QV4e+uuvyTKFigtoFKJutNqhxCzVN5YAQpu
A1S5KFYFzQU4IRdIreEwx0/lkQTpRffm3SA4Za8erW5A0Yjshm4s6hKoP/0UzBb6Myagb+tqnu42
XO8Izv60c3bpqd2BFHSXHrow2ze79uRvyB6fW0jIrv5nuNVlVSpsVuPt3qgeuYP0syFbee65bfp+
iNXVxNomyaxlRn1cXb2ZA+CrZuH0tGBFFuGH/yfjpK3vuLqQKsOTs7bE0AXtMDWAZmsH63pCQVHu
DB16x1vNvK1prm6jkQ/aOHTI0uBztUiCgbzYMOOBiGwOErDsvt4n5xKc9x91dRVVc11B4G1JosC6
7HVFIawcCuxVTQ9gsPlvXUiXs/hul6zOh0xTf0Y1E3ZiHQ9A0s7hegeCwb+fko/aISqmy1lc3w0c
5IgaJuRQZpCCAvmQFBwcnSvwt2ntz7uvBzu379HIhk3O0p741JuwuCxUDwtduKT8bPijMKKv//2z
Sfv7AVYLVMjSKfoZA8hwhOZJGSWhdejiRWg+jbdwYFuzWa2P16Xl7E1ATcuUuTvSgbyYgw+1sUBb
o6yuNSfthW+NbzjZR0jwUROEwK+/2rmL8/1HW91oAyp5kBVcRjDHcEjmm9YBPcsp/3w9zNbirDsA
nfDHGpGuC7wHFf7zNNXvlh5zGjS7rabQucCAehOo5xDGQJ99Ff9ao3aIC0B20BEwL+H8QqBl74ud
PtV6aDZi3nhfnc2L3w+4rOO7vKBOOQNx/f/CLAkFkfUEkvjJovUBXXaw4jdW7X/5nP+d4Sr0+U5R
ofOMk1u/pg5M4/5RayPFfgm2SeD+xZ31fn6ro9Xp3ZyoFtDVsT3o40SBYNrY6ca52+P9EKsDpTwO
pSw01gIV48kd+vcWOOBhG2SxcchidNfxyGB7wPdvoCSL/imL2OWmsPcyyDoVeP8jVuetq0iZdwtE
19p1ABHBfKunSIIIRF1Bogxk0GBJ35xo/6JrBOgZqrMaOh3w/VxtWQtaazyzkTG/GXnv1X4+Zvvs
KDYy87MBBYBgwFdBoMJ/HzcqTgJ0RywfmYGXB8tKcrvZGOJs8r+Ajv9njNVmGdLc14mPMZAky0MZ
EefoB8tTA8xhDyiwBr3grez4/IF4N+hq+wyZZHWWYFAGDcM55GFCqB/MR3+ndsN22/mzyAvuZ7yo
DLQaLVQu14iCQiM56E0IMegPxHrIwuTANWAxQNMOimtcBngRzFcwQ0ADHET6nxok03bov6NfEXjR
3wTXdz9m9cWddBqbhOHHqBjWflF6fAFv/JAGi2Xy1rv1bCH+/cxXX5ozNXddi8EgVxCMF+Z+cX3K
9tZ+C7x+Noq/m9XqMILmKOUIb+EgrzNKjBtVHFProel+ff31zp75BZSJ9oIJI/vVfGyzs/JWJV1Q
W8IRsIwr+M8ymYsdlHdzB9KUjv+7N+s0+HpYwzqzhyCJg6o3xNNR9PbWrbqu7ox28h0RpPAmoym8
cSs65y2Y5cI1QpLyEXooFZDWc27CfVslQVJDbJpmkEqhJqigIQAOQap6HgsJ0CVLx+I46/WrzP0r
v2ufdSYfNOVweGbhPSOLp7oCpRvScEHh+VedywCYBMPwWKP7S2teftM9KyZZiYba7N8kujLozP3Q
XtjQrg4LwhGs8bREw6XUeTx09+BFX7E0/y1UAk2LJPZZmu5IlQy0VhLXxFBDdEWMHh2NHi1iUWsB
QcmDEw/s85zEWtMEgyiPTM+jOjEjXUFpl4niD/eqwzSx352VBm6WxjPX9vXID6QHYo4twhu11+14
mWf7YqwuOqvzKOQarCCdW4rOxhyavIWun0NeUbHSg9YaRsoLq6Ru1f+QflbQLsNfzRooaMu+oL7l
nRwyR6lbXgNiYwcox95YSVnAyq4ddk4n7nQjRbHZnnV8Bx0nHBZ8tAA2ObCIcXKc6Wcxgvsse1Kc
tArGfFUvAXeFHXdYMnRryMLxN2YJ4zyeg9ICIYEjGQoA8USfBvU4tDSphEVTACWo7jPcPODFlJRZ
WRF5SWVHyHhANTfI79R2oeRikOd+zn65UNrxtP5umsrLiTsQ/BtdDiFSmUYt3hBU77oRPmmsibjQ
zGDOMigj+fARsqErEleurlMlqtdxZrdVqwPObZZPVq1ACwVNGqiWFkDJsn7woFERE15JSB60kB1N
n4Gk5IFw8dDKtRmiSj12ZZOr3zXnzzUsdKNBs+sLvUtzuCPq5t5lxI5qsywiv/KDtuL9HgcsoyPn
F1aVFTCMnR/88XV0xieSJEdT41A1TbLrekCPoa1VCKXfUGt/l6MWgZgQj/a8c5xxZ0zfyoHcOUkS
No66KjJ1kRr7vBDXTV9c955xC4GBO5gpU19YN9JYiNoleU2N2j0ABubTyhA6zRwcv7QRf6Cjhb5i
Xb3avopynTuHprWrWygqOdHokCIQwnh14O0DKcV+bwpEdIjVwK6ImAnw4wlVsG8OJi+xwsrreNij
+gH+N7qWhMmfssSaFlI91q5zLGf2pLwhTlqNUSbHo+vxmAnZUa1zI+bgT/Os7mimcHnIUtBJz39X
Y8tC0/PSXaOc+8EqdvVY+zgudhYPJdasNvxbWaJQIkFDignR8rDPuP5gJaINU6hz/0hmnwVVPvK4
nWQGng4kflhWP4ydsbeZbQdOU6t4yHwTkg9okaWVHbABVWUQqeJWS+9Y6d6XrXfiNgS3oHcRQlRg
D9A05CQePC6PYu52rNfvXN8GFqtBNadEzaqopZZR0y/cS7tOUaOu/J9lPQE9CX/awPIyFskW0gUS
vEPaqvoZvhwwlO60aJwIjLWxQJrLd2lDTqA8BK2uQTkjoXIer92Z+AHvTKiPT/ZwZaeNEVgaZNdI
VkhqDE4ZkOJJZyNyOSjAUNL7eOTW031hmDAK03ONNkYKPnnXfXe8FlLEpbMbCvK9mIwKUj3NHxBS
LipD66kzGlfjMB4hDHBpQhp58LF3tJvMxmdWwBS1z6WwWTBxklBdFRmsF/tTm5ODZk9/pI/lhPrB
CzS57/rOsGkPnDkVhQ8/hufcZNRVVqTa7z3kT/zZ+FUM/YNddAfdrfdDOmYxotjd3ECJdybJbaLY
XZO0r8LLr2eW7vQsO40QbBgs70aDSJJhDxGr7Z2ANjD+pV8VpElQ6b4HJaCOTBB7Al8V0KaTLdy8
hwICcnlhUNXU19UEYQ8jS/aOmV76pLmHen1sMS0a9HSvGawMJFBUE/NviYRUj+RW6El+PUw/hxz4
O8fP3eu+0KzANdxL4acwAk7ErZtBmUm1L1jPnT00l6k1gP1bqkc3KXf97D7bnXHQKlMEloXtpiFW
wZ4s7iHRwfUMqmLk56yZfVDmgx96YrR3SksujUx7KEb3os6be8fJ7l1gApTeHetej2ETtXOZm8fa
ACArJJRI6Cfd1cidqHF6gw6sEIc6g2nxnGQ5NGrmKzElzxXn95UOdT7I9FMXU6RD1QAAlY1uRJg1
XUPyrAmHSdmhZaLZ0xa/2hSCDZaW74nQfpVW7dNCh2hN6nAoF3nTcz/Vcqcas6Zunln4CoYZo0x1
NSR1bCNS7G1NfIPDa+x3ObQ4hgxRrucH00lgO+i66GXBXsAqFs14RK+5qH9ntvolu15E/pCLPZ6E
iA9aFUyFFxqpd0naPhpmH7Y5vk3l4MEBvsuMICVTdrAHfqUINIk4dn3gFQkUTbMmbBjnVy7TeND0
qRcIzTv1iTNFfJ4hkDzVBhRu8p1D+pxmvRHJTB7bpncgdTbxwC+Ga0NfpFlkF/pEv9MS4yDSZqAT
BPpMt9VC7U3ISE4HHypOYcsgQFDwPcREnBCyBxSOhfveV092ogSFlkecQNJtsiXu3UZowYR6caGV
+Ln5TWZqIhCtiSwAGjI3yGOOWV/n1ISZUMz1Ib0RiZGGk6UBYl6I5wSCbjvGhLZLEuebKKygLp19
Wvm73ux+WpX5LXHTy6mDVK3KQpZD/qlEiNBHdfSG2aXt4FzOZn8jRXNZtNWhAOUlEtJHsbj08oeK
AyOUjpq9lxCOPxUzzG+zeiAhRwfrMrVbLbKLksVeObI9r9ijKtAqIB63brhW1iH09C51q0iDtMFl
19i6PBVD4QRTnxUPVZFpuFUKQvPCNPBuA5zQR+0pw0pe4D33PHPjmDvgVtZ5/b3nkLaccZ1Peok0
Mp/7Xdt69ckelIFEinjHxDD30LK/bVp0ZKcyOyFFhXJI3uEkSdQrpoch6TPaZ5C2KgZILHldWCSj
HWS2vMW2/Z6nY03rQvtTcL297NzmxH3vKjdq4yKv3FcjNRsKczZFp07IaHKHRdWr06MUnWPaG9Of
yU0vjHQpoprdQ5MQ+I/N1hM0I7XfUI/q4nEkPk1TS9Ba96BJl0HZp88GO5aJW/4s4NVXB/5gjzZ2
Hu9fM+QMl/XcFbfdbIqTUGj3EscnvyyvLG90XUjshhL6SIPhz5C56cle2WkR4tgpC0qw0jjxTKaP
ZueOO78T06nV3ATXZMmOnCiQX3TpNMdELycoRnmlddsk5RMMQthFDo+xvc17DNOKX1K60B5rBuh8
DQgJA2cAQxFTQKaS6EmgwU0eFHRmaN9buzYPvtfKG5Vlzr5q/GJHcLrvRTKSnDaQiQudEmGps0R/
gCx2h6BpWoGniaIO3Nm190UyOwbunm54Mss2uRwdD4FPs6RDs+L/kHaeu5Ejy7Z+IgL05i/J8qqS
t38IqQ29S3o+/f3YBzi3VRK67t4XAwxmBppOkczMiFixYq1B2lVGYLp5EU+HYkwZEuhq2TUCaViF
bSHfzTm6d8K2P0hxktU0juKUj3KHNOcYFVySVYrYZzkU92aGIB36pEjBNRMN/alv9NtE5c82VJEe
5WiOtk7aIysdZz+HbiQ0mBraYi5qTw0F1Zgwpy53SBHBHUt5fdrvuKqRxCmMG9MqHmHQ3+oi/lD1
aTvxNRGb6ycXY4AHOe5u2BOPQ2nbO9zjxrVSG7sky7eG5TzU5HlBmlUIeaNWOklJ4DK3FXKFR0dE
x9ZRmW8zC7n6xKjCVVsEGyOefxdmd6Tm2SXpdKeYzQ91VH6put2u1AEhrza4CmMed7ArRCnDU2BK
jRvnnepSQaDxllzbWf2UCWyuJyv7HfbjFfAsCVpZzlQ68lWSYSEmysaXrQzlKa3igwjtpSn6kDiX
um04P1gTOWeaFodZc5y7qlCPoR1Fa6tMHue+PlEY8bPqROhIo9xHxDnycxNxV52yLraQ7hzImuUq
QvS9+RNNOjgpTZh7dW/dV92IQOdkrWwJTVaC9ylF/s6dYly653GThejlDU7+jCDmdVLm5KJIDTKW
/jRRszBSImP/B89tFZrOXm2kwc01FaXI6iMtq3UdwWwItRubhNgVRvQE5nKbaFKya2bEP1PcQ+dw
epbsGpk+GcUXHCvEqdeEvSVjQMpRpNhMCbbOME3lpgqSkPtLyNvCyf1KHm+6RZ3cobPakGeH6nCT
ZchAohRFMqS069SYkweOC+qP8UiNl1fviDozUDHwtkTnvNfZmG2iCFcTMdrKZjJKplLjPnwumuzV
6ark0EQJPtJDwoN3EwVLxq0p+uKqQs2TKY76us6V0XfKUt5JUmn6xZROPkMlxg4bxfe61QQQQY0J
0ijJKyqgmy5rFx3EmS3CJWurTYJT8KB7usGGHBkuoTZPNnYgJDcS4Kadaf6cFOk6ys23gSR+kNJ7
ta42klNvu7n+mBjY6LibrDj5iaaUjMqtRAKXhz9NMatELSu4zq1Z3sVDt9WNdjejE5YV1VY01rVq
sUwhqbdGaoZuaifXM+qNuBNdYxO/DWcZmaz5CgDnZyZTGs8AHEFndYcytuiYzEq2a1L+yXEi1L+i
cTgkY/ZBUVe6c+CUW7mhx6aJKr3HQ6NcVYq47VK+Rm1rUE+QDz1EuT08GWXUrTSnC/wGi4UFUvk1
9fzE2CbjFtE6/brotWZjJrqAwWhWH6ogVmg1qWceVu96a7yjcLF1KFzlMP3ZF8GDHQ5+Z4l3YQsK
yXjjxJQ3o7NtIhqNlXHV2t3eTEzh6SJ/SKZoVUYCdzOEZBUZ0eN0NjWuK9RGaPW+ajGWtk1YMvmn
N9daXn+MpBcrrVCk3VgnCrp1eXYddHN1QGgRlCCc0dWTNLEKg7mBd9nrHMbUuY7spL41plraVGE7
nmbHCp9lUc6rnuvSN4d8tSA0kZWvZrgJdhvvhd5uNT06RX3lvPazmm/MlFqiajLbF1OubHMlSt6i
Li9WNaF/Jc2Seqzb2Nyh8WdFLsn88DFog7jWejX8HTDYFLn5IBJqyJ5RMIE+Yzj11daSxaY3+jek
l08jWSkKuFQ1Ou4HbhJNazEESCQ2LdV22DGHaEpuFTbtJpbb9BCiFedndrCGAv5h1sapkBuv12fk
3aLC8pRS38XLpik6UhthUD8M4qES87OCJZON10WetIeJ7MkqY7+JrU1QqWsj7l9wXyErTgtciApr
dCdR+r1RJEhf5h7ylK0fy8VwpVld7pIEg+Yk6ZVeGiUitKa8ThGVdgWoxE/blo4hBaQUT6S80auQ
1FfHAdNx9CcG/n4w0RL6kszDenY6j4cqxdOrqfysK65jdbxVC9Qvah3cYTbUEzKjNaq7/bNdMho5
ya21rvhtUHqNGAdV5H4tJ5Ff2ZK6n5Jpo9baVWXWj4oOroyonsKzuFbXvyhcFVs1xZSW7eZVUrYa
yDv6/oetVD+RacO0M4+hOCjRKS4pRCsO3fVys/sMQMR8xf4ebeAGRLV7L2VnVzTxRorFsKlDyXAN
PXdNBjAoN4RvzMUVpplbgN+bwQwxIt033TWiM01M9hg6V8w7kLICF9HS7QNXz7fUkI5a76l7BK8e
ygWjzS5K5R7nzu2HwK2ij7hUj5I07IfUWCGzySTe1VD/6npyWcXwo3kgEXpKx53QT3JyX0WvICR2
p60zhASXqk9q0Xp9doZ1GOUbaJpeRPOrj9+d6UcprjLjLicca8hfSwQwW/YMJfJEdGWT6BoKzNsk
XccqmwPF7SqK31MGxmb7TdderaB/VLkeMuO33b1rxlVFaa9NyERHdzreLb39gYzVCkreKs1VD+Mz
N7QNt9B+xcZDr+A4Hmz60HDt/FHIZFfhahxvHO0G6zYxVW9mWKxFZrutdAigB3MjrpwkedAiM0dA
NztRyJ2EKbZGGbBpu3WIH44TlFthpIi6Jm6RIyisAzYkyDgiwpcbNFNJXuVul4ObDkgsZ/ZracaH
rBT7uWu4sPcI+SD+igq9SRLuhK45JeSwz32MjG1vLA7zgZeQYXj9QNME6ae1WTjlpm+M3uMTU/qq
I9rQnD5ydL2xX4mXyD93BYLvUeflSqC7ZiR5+hjuxnSJ5IYFniVqXMSnatpl86TdFoBA/qiW05ap
ERvENmn8UWqjVezIufDmUp+ZDZ78EiWilciSztWz2NihF2+RF2UGwDz6wqmKzGY96GsuCbEO0+Em
7kGdZh0NjzH8rc9q4ZNMOG5cW7dw+mQfkGmVDNVD3orHqI0PhcRgh+YAfzT271xF1bOM7JHtS3Jl
BLnl6Y31c0TIyayoRaZZXlK0e6OR9mT4RxEsLQJJQUhSGMlKTBRshak+FmOXewDAL3okftTScC0n
qgoBG3VNPDACr7eao1U6r5Aa582kRdego6nLiJHsqqGzUzsyJ1ECvTZBcerQEtmEjoKc9zBvnak/
isjEBxqTJOm2rPpiLznZKmiE5k9WnSES6jTVVdW2mc98srySbCV+RcwieUjl4qcUlPE2ItoCRkb4
AmSmPl4VBONT0FvDmw5n12vGefQxESxW4KPzwckmbdPhObnlx+xdnxnO9eiEgboylKYEO6yHwZOA
delJDanwSDzYimlIHZ1Gk62CMkXiHblIlGMj1b7Sok4/zB25FT3Je2ueIrKO0qbxKtuF8yvXqjkg
mdUZcVgy4Job7V4UiXYTliaW7UXf+jLuHo9dGCr3VpBUe7JlcIp2SpTrMh1vJrlBWlALI7n2KR3U
dg3DLdynSS22SdwmPs3QyHArBJu9tGmmByrFoQaOTrPSDeKqzb2E9v6h0I3iqjB7SMW99t5LiHyq
8uysKzXokM/IpTs9riLZq1W5QWvIMpL+1Hcjw9F2GwFADhRutybvtQDwVyovddLoajbQ2SUJ7Co3
rVCh5axM0oNMDxhWT5mCcaOV/tZlErK5UYconhMv/mGZVVzVahPgoidijYNRlcNameT7CrWuRyOw
7ZSUfZD3uCWlOyYWy1vAiGrbKyZgfCInNWDwVCF9bUiNL9AKA0WCz+4aEvhLAH9lC3agRp4iV8G6
n1J726lpcKijpqQizoOnpAsyIMmwuecrvg3GrO5QqbR8zm9yLKY+vS2Jc/s0QtvfkZzhrgvk9zkX
5o9W1KFbd/293hjTQZhts0IqWfd6jVOObjBxgfzLumOnFptI69Jn/jUnctuVr09tejcLBozBskvE
skSa3RhSjzJpnQX3Y6vWW7VQu+vYjPXNNE/jRsI2HS3YIn/CSDTdKlRW0PcihLenRH0r7UjZiy7r
7u2uwZcoq+t+rxTG/JBXubZr+q729aTPPwDAVEBkZ3bcQh4TmiH5UPYuY4kMNyOW7mUpRuZ0YUBd
UfiL62NRIL9uNih5WdYANxMsnk0wp+2rXYTFaxX1wSE1J1yFG1TdJ1kSWLYGfXiSorFZBXPb7aKw
tbad0+u+0ti6r5ZJsG6G1kQBPTXvElmWd6lJoqdL2m+za5RNP87hph6K4VpKUHaNyBIw7VOMcXCj
IMelFacHYyXFyfBcMy61ptmHzrTmlKvRKvOPoSq5qtO+JvqjaDu5qLA3QIaGfbS7jl79Ita+NgEx
Qeq5lg6FTUusbvpi0ytW9NrlcrimjA33i73GgVmTYifSJiZZHaJdU1ndtgjb4I0cUtZcqkWwyMFy
8Luo0Nd+DSZnuIVQp1+PLUBWGuBPAL1pCQUPcyg/21F5bEvcbTu1e7eK+oZKZSWpdgIKVHBH5WMM
r8tAi64Nn4KgQz93rk5Kmu+cBv3erl0nsX3U+RhqwqmrzZlavpL13Wxo0b5vpcwNmunoiJE7v264
y6X9LMx15NRXHcbfcNcOdpe/DQRY8nlcJ5JVmcw7I5Sv9JRcr8s3Y2T5uvUxdBX433WHzGORNVed
Gp0kLUND+H0WxV2GN2mJnTna+teOUyOk28a0faR3lFWM6b7IiX8xv8ksDacqUH3T2DQgrjZgXRVF
L2P2RDXn1gSqaPhp5PdW3q4dM9tACnRbs9u2k6qvcxOH3hgWYtWoJ8Q5btMsOw2Wekyt6FA1InFj
k5NoZ+1aJYOtBmitNuyhuI7Xg00+ESgfmRWBoCjVnVllGL4ONyp2FjbGHnW/6a07o+flVM+t9VFm
N7WzjwmuwaxtlLl9j9vbKvwljHBrq8UTGcKtYb7m9LZRInBT8Iew8mRHnMygQWQ69oqSChqrEakL
3iZh+TIQblOBoPU3/CRF/bokAEultFfC6D2oNYwHxns0+1ZBDdmZNHKYNOwXej+nf6hAl6kM9jtT
GKOd+TZJOz5ZhwH+mqmKYzm9OUHtMUfyokgJPOaaXyRZhUmPMUni9eZuzn5Viw1Ef2fIRz3v3Fr6
7dTXcXJXTNQUwYucOW4/VyhqL1rNOVL7iEbEeBNK5aFJ5G3TRbSBoF4gTU1vbzdm6J7Qjpsk3Rf5
FkuOtUWmrwEtmCDZc35K+thXAzBhOqRFiL65TNu7s/02/aWX5b6bhx/I11xPJcB2r3rUWnS68n2r
lyu9S1bGhMCCVuzyHkOAUN4o6LozvIew9OJmVG2l6J5xpUOs4gKcU07Ekz+YzTp2aGgBv2pB75JC
H7Tqzm5B1IEQbAvX4PyhnQAkVMufldCfy7t4MGmIJN14zGcCuhc5QfzeVrm8dvRQP6SUeL4Wj7u4
r29VekKwHxUK0KRKntmYA1gPENQEpkt6k9wAmBIh0+rRnLJbW53W9gDcqPK4E7l46Rwsh+5eJssU
H6LbJlWq+dyN703rXKEITpNHUY9WZa76hK68RuS2mv6x7YiK2aQ/qpL0gD6NjaSMCuZZ0rx38A+x
e79CikYfp52cZifRRa+qbuwVoVvrqGa8Y4z723yQfqpS6rfcZUqhbMYi3EHw58zk40s41Dkz1NG0
6VQlOBjYSa6tZEBarVDG/SQ5pWtQUqCEnpCKRY7s1owNSxR2nh7rT8DKbmcNe9segQ7Dla1DFIX9
iDmExzw1FkP2cxIopMuGZ1n0xeoY2UTKjRoFDUw+mLMxyZGiblyPA6YwmvI6OjTHEgwkqQ6sj76O
fspZdztnUU9JhI1bmANi63q4snDcAOs75OPCkVBqdYdeqKeG8laIYWVYzSEr3maqZgP77w125pMX
RdGuVpJx5ahAbNlUGP4sWfUunsqDxqYy8tTri2wfCrO7LzGymQuT4N2HK4GJBRLj4iVU61cx9e/4
0fSE6yYDNRdr5JEeuomDxlD8Wm+xjYylY9fPt1E73eqatQsyHSOp9seE1rseVCHZXrMvcuZrsUfW
9fEBA+yNYsanatHcz6vxGur1tdEmp1wY7106PpaZ6WGr8ZiZ7arMg1PqoOqnKt2NaRYvAOtrzFIe
6dit5zIc1j0Q4e9ZimCIDGi7Uv3LOuBGrynD/WD3IU4uRngfZlFDbWlej5X8G/sVad/WMBI6re8f
Eimb4VtVhvWQ18J+K5slsas7KdB87iTbc6AQuJ2sp8qqiwKQcKZjfCUNFd3NmoxObz/pxCdTzhtP
t8S8KYM68dIszzb8/7ift0N0mCyq/8zWyxumkttDngBqGoNFc4zuTuhAcYmzdTHL1govqWA3yHl+
F+BnAF42gvUaVsZ5quyNBjh9GNNJwqYmmnytbmdPrdWaZtfCfGBa24tScSeVcXaM1IabKRaGnwt5
3DA8ZG/7SlNpHOnl3VhowSrUzQQvkJxicLCCnRNrYhvAXiFcsQev5coBaBhT7T5S4hkLjI5LCCXL
CigZJowsJ/jHJeaulnF98WvNupE5r5GtrWuSdldta0wQhOJ08xO+zgP/ZS6H9CBVXT7cy5LJKHQz
00uFa54G906tInjTJz3uB51mAKOG6lUdBPFD24202OOCwAOImP4oSOfhCvCdyhjnEQpSQM7QLJmQ
rZlAnlpNdU2bGn/IHExNul9kty/O0to3xGhyx+P7lUcFuuyO8RIBsjRl5utV4Ns9LaRB90maTgzF
35hB+Gp24ZORZ35PN5Gk484qTDprZlh+OFFpe5aDhAaMi8UNJXysctLGVAsfJV3f6X10EyXQvHUr
iTYh1OMbq9MCNy77B2BRiRCd00WCz+ZnKnY0PPSNMNNNFzn+DHlrNZfTnl6B5SVB4RxnsqZ6ssEG
M6LLQhLGg9GsvNAYr3pNu8GQiFp4ULaS3PiVNG3lugx3k2T9iqd4AaniwpPwWhdgzfwcCU6S2nDr
Aygx9nyY6vTn4PQntYgfqtz5yOe5cptYuQsmUjAnvlX55HPKGhTs7XG2iJBNnfgAB7uShCiT5xtZ
qpWNXgGyZKl67AJKJjn5bSNGE2qlH6rNk8xQgtGgfTPk9q80fTfNfKNV7Zuoe+HmSe6rhvCEXJ+q
bsk2utvaLNZOgiNG8yNWwmvw9asqMR5UO70uxpyBkXl+1Eb9GOCqpMTmacQNLwvMTYlRwwQtbeiy
J8US6ynWNpLAIQdLikG2j4NBAp5q2zhKTq3a0R1FLi+q/jiv6FKwnR098uQJk4WhPowdDkRodz0q
rb3JawMP9DnyYbUM7hTY+9w0M1RddSDvHhvnIFvrNY1KxgvQ3VswIlU6qVWGrxWA00g7pq2aXR9G
9BHH7D3tcV6pez9opytZDq7NsLluc1CEBJi0aAkjNqEAQp9wnWg4FrKz7YeZ+B9jdIE9UyXUdWIY
TzDkbBeX+GKTRzKjgYmzjkfKeQfPrrWa38D121Iae71qIp4uFQDfiLiANGnzVQjrcDs2YMCm06wY
sor9YVxaGXNQXNHsM/eTU2K8l4TOYx7YgpamojUeZCxljeuayU2im/x62fPs1OT0reLMz2osU1fl
v/pSPNFf6lZW25VoxhuSZ9vluFK0GI+auEdHVQ1niC/pXrarzcgRqbuSvQ7Tby58I1VRnzPrHN8T
KffDctRAlGzjVp7HH02elDtVMl50bkC3ArhaqVGnUJu2SvXS9EkNLFVhZVI4w0rvc/JoulxUhZIX
q/W6wcuH/GrEaIQKISo3RZDRYY7j4NeYxVyNMvLAjoR/W05jxTWF3PyWs/4amp10qFQHrFlTVrJT
+oEWqPxdxMVJgJh5jgCbLuUe2T4VepuXYenjtzkN3TC+aWv7o0njZKvBjGkn7kr4ciOIsPqO1ctb
Hyf+iKS/H0KXGxWLDDbJMYAR03vitMfJbG8xEiQBKJXJKxW2AhIFIW1cWpm4vGAyP9P7s+ds62hj
ABMq2tJHIdFAa94BwjkWOrk/mpXRqTUliGdyMr0SHuSdYZSr2aCrP+eKhLcYQE+gQgFD2ZuIm4qP
kJi9ji1BEu8kCJHOauALNEnpp0nzvV5JV2YtQUZMssVjY9APBqDZFmyddr6WlShTzrln8UleHWzN
DgK9qpfZ0bACDPMyvkCY/YZ4/Ikuey46M6bMMJVauWjftbt8X3qgfQyX6QfrwpjzV5I8DuQozqKv
hCQWQhGfSfKamuloCiR48I61Lwfjc1CI93+zfxee/edBA+b/ANjJ4pah3PMlTAwXgmbElcep6rVU
TnjNgPaIOF3/e51vNETwrLB1xfkzbPlFQ6Rp00Hgvkvmi2Bg46F1gTvBytjgyYlX24WxlK9U6mUx
y9QWUvPiqv75xSm1FE08cYO9VOra1G7hk15PPlcWcsTGhYmRr68QBj7CoYtMtA5B+WxaVTJI4PJ8
oYf3eGcpDACCe4bi4d8v8OtekLk3FQepC5YyzkfkJLSTGgSiYLvXD9N4Cuv/XLCDP9+2FVNRVFWT
z0juRWlOce3gUxCe2l28r1ALwxP8cIlL/9W9h9HWv9c5m/NqiiCoWggrzNuCSe/IO8Or6anw6014
7JGy3TIy6drbxsaN9HqZs+GW9a0L+8P+ukE+/RZ/jvhfc1KZLmDM5axnWwPoPjEV9LWygD6yVFN2
RlaWj7EtzFMyTF2wCzTxq0NCcUU10EK2rlUYoCqOTXfY4iqGG01RSgUtIc2zRCL1GTmnoHIZA4zg
xOVGshYz8W3BPcTGqHC46pUK2oDIhJfKs7IWXRKuCl08dTNFblDDapcts3lQI8J/TP6buUpZ9/XG
LOpXCJ4hVonTYzPjaNNDYiVxng4JfbvFCoo7m1RkOCpl/pLmzquSt/06GKHxlCmYL6wZAEWcVT1Z
7XZpEMp+XwEry6P4pan0qjXJlO4lLOLeohwLqZhkYQ0UQZsF3giRYbRwz9H14lTouLwxtRCtQzsT
OUKuUb+qIiRseR/WviFlS2n9KxpmqDbAWlZp+X7WOmebDl2urM1EM1/wkFAZ/imjO1SAECxdlGgL
QE6I1prR3FdJDGFeJHP2pHcm83pCEe8RDgbqhVOsqF9uws9b4uwYM6ZM9peQutLLQrJy3MYbjL5Q
WlnmlHEE/fdx/k4C6O9z8OfX+WsHQgtWwspgucTeLCLV86FYl158zJAAWuaFAJjEydrQcMPe57+Z
Uvq0+tmUl91JRB3YdH9u4+hHssaS2aeVuClBH7yLMgzLH/c5ynx+t8vl9tfD5mCrlbYsJ/xppXtQ
sq/jDQpaLs2/W3wKL0To7+/K/73LzofLhlFVoc2yXAYu0Ez1SS7mC8Nl31z6n17g2aSTU2et1tgs
oXZVRl2EWdxE22udmO3rv3fKciF+fneKbJumjFY04K5snr07uZzs2ABUYF8KpObSjVhZe3XbXHig
byRbGapZxGmRZ1v0Is+2xJz0gSKyBoOFW1JEJLfjGn/1G4sTsMjpO4Vnwg49aQ//fjzl695gEBth
NBXHAJNL7SwgDNmkilqKGTDXV0az1/d4Va5ZNVwZ+ca5nXx1e2k/fvNK/17SOlMN1OMxNKoOMZc2
CzOgtPSNsjR3scWDJJD0z7qdbzpY6DDRteO/H/frLBl5B5CyyWteJr3Obhkx0uIxBhIEpGr3FfYB
1ihDdl5ltHv/vdLXQ/A5BzoL6JkM6T2n+QQ3WVmNnQXQ8l98uk9p1tmn68dRHq3cahYDrR/1u86w
YeTHLLjS19nK8aVLSeTyO5+dhb8XPLeF0kNzGkLIkp7Uy8WaPrF0p8rYqBa2WfsYH1Z+V1CHpV3+
u4xHrBkLoLZohqmdtJHOMAYUWQFZFtIFUUtTmDvrZpCfqZcupFPfhJNPr187+9AwbTqD+ZIG9VWo
l8t5CvzWBXf/ozyzvnijL3v2/NVosqLhumEgSniuY1LLDpaneQovXZHuQlXZNlB1xuanA8wdG0D9
eblPbOshGZTXf2+07+ohBhb/79JnO63snbo3Gk7wRFX5HI+ShsZPUp6MhUYW0LaAuOHc0rk0d3Js
IFBDHX7779/hm2OF3CNqDhYihUj4nyX8YTYGMPkQF6qK+NnoccE2YgxTkz090wsX5XfnChrUYieE
/CJjt59jWc1Af1QZDolyXNGWuRnhJP77Yb7GFkRv/lrhLLZQQM16KQckaCEu3kwINqhx9s7Tv1f5
9jkMB2l6Q1nU886ew5DMycxVNmipGkeUiO+qQdX/mydBIsixAH3wfjr7LCOT5JUKcQFDJLM+msIe
No3VNncM+0UXPsu3Bw4B6f9d62wXMtmTo64cwnl7ik+LhnTu6a5FMu0m+KxdrCC+O25/rXZ+9UHl
LfQQ4UFDohpDVQK4F6jYi7V+OMhFCO+TwXS/FJL+8u/v9t3uwK/BXrzKqAfP918Pcz/NzBwJecwh
5Ezsxr7lAhz/m/ep64gqYi6C88d5PmCWpqaMsyYQGi3fEUDYUBkclduObEAGKrywU74Z1l9q2/+7
3LJd/0oREwzCGmwygA83wcZqVzCs0i2b8zH4k5cK5Vq/mAd8rQJZ0zSRWuJLUlefpTxJm2m9FuOF
I9GJK6anRrwE0Yb20WRfuiO/yXI+LXX2eE4v13q8LKXe4h/0P4mcdjRhsb2Ya9B2v7wkBbLswPOA
wCdS2Sa81y+63NYcAJ6mVLSLBP8iFJv2KxgDubXKC+oadU2b36fRFAceFFDlvho3zOb9e69+l9w5
JtprmNMQH5CO/fxVuSxH3a7ZRNY1iisbZ53cA/sctb3hiePiz/vv9b47Gyb+yoRevA+/5JKaFKeV
LVpmokXAjGCzEjr60yK+4GX03TKWuviDWTgrAjN9fqpsBKSJk56rJh6ZuMCunE5FrMX+v5/mD3J0
/gkRh8WwAXCJlc7y1CwraqNvwP8Az9+XPVOuxJWFCqjtQ/UCJ2k3eOi5Fjy5/ydpx+9ChGNgI7fc
3eSqZ9d3DPpsAWGDyPcbAjc+7ZeUcL9dgVcoy5gfflV6k7pQwycCHGaqbqz2Ji4u5AXfnXDH4Qqj
boK4ey4GKg16GqlBDGk8qHO4LTZlpxJ1C8XC8TpZGhYk45LJx6VF1bPtAYZTxAnlhTrtKmtv1Lc6
A/tl8i45v/+9Q74p2shvia6oQWMehzzx56V6Z8jizgF7FLhCl7ixXzFWuR2Oc4wBTIP8Z2Kt8/Ul
EO/r/lfxlyXYkm/hV+mc5bZ0crtkDGrBfInsjxDLBszlE+Ui0L68qM/7X7Uck6KXR8Rj2zk7Z6kx
4TJisOkYTkZLRXGT+0VYdEEpottL4iXfPBSbHBVAxUI5Vv0DYP8VgDI85pnJGyrImwdJMjfTeID1
dOlW/hoH0Bz7a5WzvWFPkVkVi43htKnojLs4ofmmT4osrxkOuQ79aHNhiywf4+wloujBB1NUSC5f
gGO7bBSzxyEMgRjG7HYUaXvjxBzPDX2WC0/33Sukq66gqUYg/3L9tknRpRAshWc6z63yIWbK6Uv6
vl/W0NkNPA3hGjtW8xzbsao6g+NNm3Gub2kxqlqEIvl/er8vaxgU6YbGXkCV7POpiqVWD4ec50ir
5Ce4+C6PmjunvGRe8O2j4BPCImw3Uz/LIafGzpmu+NMx1V0bqo4yQ+K5BIZ9swrposXrWmzG+Ovz
w2j2OMhpBYU+FwxeNe26E9JWZJe8T79ZxrR4X7Yu0wixzx3jzaQSZmaiIWOI7axtqwTQfPfvrXxp
ibMcqu3ogKq6VXuqc8oZa65Vb1KyCynEl4hEy+jv51h+ib+ugRJOvlEPPEeew/UZXc1QLiRFX2rV
sxXOyjtpKJOx15c3FQFkKI9V+SNKn7Py8d9v69KDnAXvIBB5ICm8rSndzvFDZ18Ird98DZT+qICR
bJQXS/rPL4rxjnGqgOQ9wF03gV/hwFaRrUt+lV9TSHbv3+uc3Zi9OQVxMfK6/kfPexFiM296d/Tq
Xb4eDtp/fvY/LXcWc6YI7aJk0UKSzNlvomJrD+N6MtT/GB86e6yzzVw3LXNtoYXV3To23XhbU18x
ToMGEx2vyyrdl77W2bYeJSuuI5nHGpmQyqqXlHlOq/j495a7tMjZzu7jsa8NRjIgiaMkUgHQFRhG
/n9+oLN9PUSlPnQ9i8BwfGgh7oaK9TJI9vrfz/LN8fm0D87gBKOyjBraC5cNZWgJFepCrPzmFvj0
559d/tpYGRWcmdozxYet3w8Mmui9d9FT6GuG+HmfnWeIARx5Q59Yx36b10g2+Np2ETaON2SHMN0W
Hw3/Usj56k19tujZ3VBJVGe4a9Ve9aNdI87maz7j1hv7xqxc6Ylx6LXypB7CdXRkwPLf3+3Ce3XO
roshR9O4TThXSVO+dZDirbG4VrOJQddLdjZf8vzlKVG+B2zl+sMr+vMNGMe2MSrzXHtt1CWbfpJ2
/A8Q6eUD9gNvajhcskP5dkFcmwwqaQcrlrNnCwejltIaTRpN+2W0FTTzgzyNkNtLRmkvOaIuG/xT
3rg83V+LnV2EFQpWQ1mqwtO4APOpr1Ebg21cpP3/Ie3KluS2keAXMYIkeICvvPqY6bnvF4Y0snjf
N79+E2Ov1Y1mNCz7Yb0bK4eqARYKhaqszAzanabkJXpn2LXZuJc/4FndgrPLBcYy7nsVjAxgL9yB
tHFv7Dp0E/4NH/2XHQt1NGi+agblDqCWFVDikhFHxnvjo7lGacJX36NX+XZ+03x5S+5EFZnViGIS
FELxpIdeO+cuSbjMYKAbsbCwN7ZzauYO6BxL7/L2rVqh0HVWAEmBhhi3rGKKpbhMgGuPmvq5T0Gd
NOY/L5tYDfPghCbIk76arKd+32CJkkywc1P5tPQ/8s9RWDdiAYJ3PpCP4s2C+hz+wa2iw3jyQAyk
xiqqgQSclsHW2jAd3Mz57ZoR/ABFMih5QY8HpRbuZpT7eZSCHKaq6laKn/LwKtIFV5ayFpS+VkOJ
bDHh7dMdG8vOyAIdNsij9Ej3/cF6UHef7Wd+HdgYg7+PDubT73+jY4tcqGjSquosZnGxbi2yXYK7
UhLcYGuedmyCCxBRFwF7QpIaiJeOvNc9wFXDmNWivWN/zZkrME/4a+/YzzhKyM0R0mTg9gN36TXb
O7I17shNuAtuW+R/mFEU2BN9Ks4dmqov6cw8r8ddNVOMrck2GB6lWLB7510z5ncaxSmFBJ+FttXp
umi0VHiyjcBxb+j+T4UkaaNtxRIH6yv6ZYj9+dEGKsZECOYwG6cDwcyEYZ7Z7UGqMfy47HGrmQZR
ZRRfEeT0MwBBNwwVqIQsVPAPID7YMLENB2j0wQW2yHUakGuLvtV5zwd7SFCYRB0K/+MceodfMjYq
THbu4GovDB0BxA76jZvEA8b1XbDCNVcEta+uQMIIdzBfTVRHTc1nicIVd/I+ZXTXTB1iwBQOVsiy
dlGX6bwrwhZ4ZJE7xhH6QBpJ0Qo0DgCf34DE1B4A9t013uKwWwqoDBEz81p0JwBms+0EsPHrPXbk
LqE0NJUSU+Rui5/FgNi7yb+oFaBw/ssEd6Sb3IA2aoFVNdW7UcnA0IArU4R/WFsHMBasKIqLELWi
U7evZaVpZPY+jWIv0DFLPT3W8eJfdom1GGiAvJKVQynKsNydDvZOoLonGMnTbQ0E9ix6Jq4dXugn
Q3dUQzMHp+p0FWSU5F4F0YYDsQK5uPpLDsUPiRO9jG9QNquQTbuqXW1ESfza0uDjqPvjakTnhlva
CDfo6zzBA7XrW7CglB4mL14ub9/q4x79bONPuRfKy/5qtW4BZ4P961C/1pzWyQ/DFWi7UOPtNkFu
iy771SCFcMsWhcRd5mEZJYD4hR6mjFkHyp144Tuhhxm+xNPAbgz9WIyLOtZOZHZtLykoBYBFAdIJ
lCenXzGdzUYNB5b6xRm28Vu7LJ5gJ9dMQCAX/m4yKDffFpb7ccI45YKd9LUN+On+RJxA+Ei1NQ0Z
NGPjFykJrt5hX+tBlDLgJlxe0zVanOsR3nlWMHnQetnJyHttoMi9dCn2OaYtgPdvJcPNI8kVLHgt
RTy2zYXGcVYnOhiYiZD34bbwGfRosMtrwwf3nqAXvr63+Gx/LZPLdIZRKSIIsyOUDFe02xutIBc4
+/tRyGYYcvp1yFUeu5OCeak2WhDXFTmGc1IVb7m5VRuRi5xFRM4MV9Iwa6NKzEVHvN2Yn8Z9B7GG
+BAD3wdpuM9/Jp18Fr4wskIZLT0wBOiyf6Fgjy6TimlhzW0JVQ/6rZA/J5CXzI9q/XrZF1b279jK
l0LekZVuaCFqiUDiaIu1JQDLNCAR+G8mOE/Xx0XVur6AXkEc/ASDxh8KqAQum1j5PCer4Bya6GEP
jrS2dwDVspympW0Ebpke8+GYqa4Ex4dFnJOsmjLtWNZ5VfCSo3wqs1h5PUVZgR4lQFJDVoBmb5fO
N/n8EFUPOUjmB/AFX17fii+cmOTWl2b1NOhlgdDb0z96LUlsPRzBt5nNhwS0ipeNrWzmiTHuyE4h
USOzx/qofoURStucbsEUZl82cp5/crvIHPPI8RKpM3UNVBto0JM30y830OrD6O5+9ok3bzGW9W/s
IReQ0fcydYXHyk66YoJvClsI+nGHNUSXLYNtmxumeijqHK59L8JyDqTYiE4alwDkVOtSTQVdHJFM
sNFZdt+lH20PJYJFqDDMvj3vjse2uNBErcXE/DFsFfUug7B7CmlA2txaH2ALhVqnNAh2ciVifIVc
HAL0+WS+dNctDTGqDryjVYABJE3dzbisLn+ss/oZfINF9f+b4JaEtmIEkkmYmIO7ACxT7+okzT5C
CHVjNppBgq7y5rQVRJHzlOrLroUcADUgGSUazifjMZm0GnZByGXczx54iHxwoHkjcWYXmB9f9EhZ
38tfBrlDkNOy6DCnh2cQeNibbAaVUSq4ukQm2Gk/Omct4B0qeJVkkM7GeN0pYArMCRGcZrL+xX4t
hB2IIytGmHUzAC+wMoKvmwbjvpaWHuTQTUFATZb/Ae3tmdjgukBpoAP1qEfjerrrlqrdFmoG7Qaq
httlbt+UMe+e02ahFP82uAmlJFNv61hBCwuz6VsVJL4bS01k8M/R/nukY1obNPNyBV79uQXVj1rW
+SvQzd2rUWclWLfBwfZm1AVY4JZ4GsELh6TKVjHT62Z5aBxAg84kIFp5n2DSRqAAtxYH0DcGhBPT
Aah0c8nrkDcFjZjOyqiTnZGjLGvp3ycaf5JEfb98Ztai9pEpvlkxRqlFgikf0BrF4O5VON8RsHtc
trH6lXE0TAtzbnhac2FtApFdPZvoUw4qRlnjsPhBAutpSkArXAU9uIEXINibPN5eNru6NJCM/P9Y
cmaTNExow5wrWTABnYPieyHTsxzMH5ftrC7vyA778yMnnjKlp8C5j5h9ATO+9hBBFUDC0HsG8pEI
aGyRxqNoXZx35IkazkWIo1kV4E6Dmmvl9yDxuryo82fbaVDjR24hgZ1BogJWoMdANwYGDcD4RO9M
YJyszbgbNs3BdA3vslX2SfhLCeOj//9kfNXWKLKI0gCfDIIajJoOjN0WTXJbWtrOzgxI4Wi9YDxE
EOgMdk8efb2lK1UNUyF4CVDrJxBRN+DPE6zqfBKX7SXqSpjQN3SkEuyLHtmAAJ7G0GSyk1JgxQo/
8ltf1+3Fw6yfcC5h1T009KsMVJLYK//UmFGqoJxQsYezcsjKfVZeReTx8mdaNYFHhoH5QB1YU84D
szywDLAwg6+Zas8YAwidKc83nTW0Ai8UGNLl07VIg0kiOcNaMngd9N5bujfGz/+0GJ3bL2ql01Qb
sKHNYIc29wTv92F++m9GOC9TxyhqmwFGOvBmgqvAA0XcAUFecHGI9ovLRFQU5TDOycw0hwV8/pR8
U4WhgX3ds0P66+vrXPYRp3qGTBlGBt9AGX3aTnsJtSPReJxoLezPjw6NblUVXUo42ZJ8a0twpQLa
MIA++L99GC4DkagK4YEZVkzUU0Za+qVhXAGrtrlsZjWwHe0ZdxdVYdBWYY89C9QNUZ4D+tK3WxnD
i1bqXLa0Gs8AxmYSfHhKnDXXhiSRlH6cHbD/28ryggfwf7TAbZkFnZSuNEcE6eZbHX3rQFn/35bA
bVanajH4ObFZWXNo6a0mKv6sx+OjPeJu7DnJJogG4qNDtPsnGzxmvc7oCpwiwmgs+hx8qCSgoqbM
lEGeUkgtWZqge7Z6Gn+thU/g5DYc0xrqI07aj37fQlkFJJVaoYKdV7ppcvOmR4YVDZMgoAnWxQOS
QTgkpZjqBNLEhOIuGN4gFSE4M2sBAH1iZIzAawItwH0loyJFVErMBCgaJ5D8y7e4dQS+tnYwj41w
3wdMEmlaqTCigkdQemtRc+9mr9cD8ABFu8t+vbogNrYnA5GM6i0XnZt66icoD4C7RQcpZb+hC3XA
IStYkcgK+3JHcTPolTGYKqyoAsO2WWHktvDi9PeLc+j0/VoK+xFHRsIqzZJOh5FIvlOT71oqcK+1
F9Dx38/FmNY0mxY8nPBqC9Ib9w2E6sDbBm5+QSxbDQXHhrhYY5ZZoCrgQ3MqDJRUIHmu223fQbok
vArMJ2WBwIFyGw1PYW0ITIuWyLl320HaC+RCg0MgJmraYWAQbyB5sg2zdthAjaj8N3H1eK2cr2uJ
+temguBzmb9bxbfL/r0WE47+fo3L1spsWNCSQbUbpeENusQe+OguW1gLdujNof3HwAln3Q8ZxGIB
HWBhknIbLJ9ZMdmDeYiSJ6V6yclzhcGcyxbP+8HI3VFSVCjrzapQ6T31dI1AD2lgixp8nTjGz9YB
3ZwTOxgFnDxWwm+eRcMeq/uIbrdCMZwP1BLnk6OxDAWZe9wZGBuI72NNBPYRGeBcrwmVsZMwpOcM
MljuFl8bfl7eNZEBbtNSwG9iWmIFCkSqCl8bBX//uh/8vUOU8zQVDLBRoEAGS94H+3QfbxgblHol
6kKtVpthBUK/wEOjfc6FudIKsqqmWMe8j+5U4ClNL3oZPNWNPPAkbi9v2uqijoxxMS8NF4hfsEVp
m3DLtHVHP9qqW9HUjcgM512qUvaGxr6NRrofDcSaKpDsTmSbWeknGfPP3JQg/UiW0lNycNgIot7q
7XS0SM71llobljBDYA/Kz2nxhwbE6JPABlsB/0A5/mqc95VqN46KxFY4b5LsvqHQgwYKZ1685cfl
T/ZVtb5gin+gqjFUqAbmINohfjH2oEsGAKcELeMzvWNMNoxMCWIl5g7Ez5dNs426ZJl/tip0WBQW
JNCvgrrmsg3V+TbSND8BJYAdyJOntvnTZZurtyWm1xGTWPMUxHKnwTAh02hUbQyOaC9ATaje5OgA
2mAZhl55Vwg+o9Aat8R8sKRk1hp2IJK7ClWTmtzoh/a69IuNaggymnPEoCUDQolBJwWUaTLUoE/X
VoJCPo5HeGa0y1/U0c2eIgdsou+Bjxb3m2bZ+h5cnb5o+uEsDeDMqqdmzbZfhrBkZtFN7TOIyAzO
XB8CTXB1noVkzg45tQO2NHPKW5ZRYUbMCq6hvCVwjrPAwllgv+AoJ8wAitagG8XOgvnYlPaHtlcd
yydXbN4uvCYz+uw2mk1sE3eXba8uDnelRQjqXuixnpqO81LReqUfHFCAW47Zo6yfT93vYgbY+o6M
cKHLUpouCUCD4shTXzxonVQBg9SLKgVnARJW2FiuDkSJCiEczg2TMFIGw4D0S97MYOhvQUPUUQgR
R8YkAi6fg0k4W5zvYYRDrguiMAIuRqvYbSHWh4tUvhJdbed656AEVAwDY5gA1xk6f5FqubzQkYJ5
lwWOadd+FHcFaLfASJg/F7fWFbQ/r2p3cXRneE6uho9o9FJ33qWu5aavl31l7aBjcgBZHQD9KLry
zhJJVrToIGpFRkd88KV1qjePkEiEYCj4YowvKKM8/qGnN2Jk6HlGwTaCEgAoATVFCstlFKHVgi0V
0m5OpWEnWFCDME9sj2+yX7riTuG6PdikoBthA6ncoVSXcYYCT4mT4bH+dQrMjvXQ+u2u2Js70Wc+
vw5hiQCPqmCMAaB7/oVb9Zac0gFSNChu+9EdwF4bVvPw5luq2IPHBq2giAuW2Zfod8v4zLJC0O9D
cgHcF3fn4/+IBoBiOmgOoxyR2ylUJi/7zVlWcWqBp7AaSy2mcx31GFPr7Lj4aRqbqn2gxieFvv1l
Uysx4HgxJhcDWilMU6lq8MyxoCAPHSOVgFQ5Mn//Sjgxwx9/iIRkSwfNMlmZ34HCHp0YstDe5bV8
edhJosLtG3fxVHoMjrOcoupR2CizOPq2/jm4ijt/YPLOS53lpsXBb8BAObo66HZBHwNwpSMqJ5/l
S9zP4A6CBYQi2CURgSCE4+jGcwvdhiF5DKIvJVR7CkXXIftI/Lo1jY036DAN4PnpnZSVI8H8Lwjt
VaTzqae85k4HnnNb8VJf2Ek/b9fBBuN5Ba4TXWMM2JxaSxajtOQOciUM1mk4hd/X9qjZkoc3ko8C
UAWY+/3L5U+74qaYiAL7FSgBWGeXu3XnotVrKB2NztxP1A376edspVDzs6xJcL+fQyzASKASjeIC
AbeEZXFhM4Iub1d1I7hsPwZX9kCxtpmu0gPznPz9X/QemDkdtFaM/NU6I7GA0lOUhvMCxp+sQoEL
+hHbvtVTV2/z/v3yJp5nuSAUQsCkGH1n0zA8mW00zfMCVGXvzAZ1QMOM4foQM4oFyMdl08mj5AVq
Bxi31CA1C85lqawFYWD1M4KIg1U5gHHiQyeGFUxTMiD80qdMmM6eltuhFvTIz8soXzv6txE+eqql
UjV9CVJ/+b73xm8LzoGb+IxbIsicHjTkdrMR1VHWvebXyvg42lmalFgZtD/+xDpnbnBH7yxgnaVN
7lNTiHVeyeVZufr/O2lyAZU0Sj5mlYKSXjvt89F8nhfrcyJy7isp+bzsN+xAc+GFqGjxojhOQNVh
cmFVy7qk703kiXGd7CAEdpXqnXvZxKpjHJngYooVJHLXhXjtlWobuvpMniTttUh1wUrWEjLk1QT5
ApzvnLLIDMCzm/R457WZ1gLL0OW3JhgEkRWZSvAtD+XQRnof222S/4hiM3zu5OUdAl2QhYTaKbim
mkMaQzA2AYv9u0ln+fnyPpwzx8J5j38gV5mBwpWedzLpMBA/gRUl34Lcz5kRhcoNQB7q4+DpTn7b
32KI/FkEZF/7CAAOwKnQ0gNQmQuy0LBroBSvdNBjrADB2vd55JeQ7Ly8xDUrlgx4vgqqFPUsLR2L
oBvzxJycCPrSxgjlYeNblglaVWsue2yE28a+l5qxKEEZqLezU3f+0Ifev1iGigsCYwYEjH5cFhhp
qhFT9nhKIWyaJldh82aGopbR6l79MsJTYkp1aJBesQBBVVW36aVvyZg5VaM8X17L6m4dmeGSwLDv
TDC443bVZtVNYmtfhpZ/2cRa1gCdcWDsMdQE3CSPXFSnsslMFVE5OLxhVkJDwSO5jZ3Xa9q4oZO6
hSMC1K5ungViK5BrGRQsLKd5ykQJyLhrWPyaX7C+h4M3N1SQe63FYevICBeHoQFEoO2+TI5BcxBp
W65c9c9LbuZbELTpgij5NQPORWLwiyBwMcIujLlwbj2bQ61AMxxyX174Ldwq0EJ0hm3toi6t2bHT
u2xsrNjo76mt27kP/oRMODq09pTH8wZ9CIB+wMfGQwbjel7Kvh8BCe3yvTbEXllUkAVV7tJKSW3U
Bu+UaYzsVC4fK6ILMoi1V6YGDlBMHmgAZWn8ZGU+G20A2Q/2ylTA5B1CEmSHMhYIlpJ99kdYCY65
0B6/5TFZwp4sDAWu+IrLJlHoE9mwmZvQzV8vn5KVg3iyOC4C00ajkhwxcjE6PkCzoSkrAWxHZIGr
LC2gKoLSGpajQfhPNb8TCMBcXsPKsTtZAxcY1UFZtArdTCcwLdsii4/L+EmiuiBmrX4Y+CDuccoI
Ab8Av0c1QImMkWzFQ+8YdW8HXYfuEh499FU1eg91+F00hNvGuovMCgpigSs3IlJ59jH4w3j8A7iF
lnFjdHMJti+w4NpFZfngf4aE3vBo5RACFEEUVj7cSe7OBZq4xUkzY+Tuw6ShLPhSqb/vezoG5RlH
GmP84ZGDAfACWSONYJvL3oP+UEJH5rJjrIRKzA2j7A1YogUOMX4FtWZl2ZKBVTWb+m3cRxOKw211
0KV62Q3WkO8u21vZMUwB4gsRNg94xgFhTmpR01QF70r0TR23JtTjLhtYu9PA9oA0HE9SFFL5GlQA
poS8m4sB0+vLG0NbTmil0Wv9w0R8SPah324VwaLW3P7EJlv1kdv3Ud/iZa4tTtEkXpLkDvSg7Cmq
bFO9D8ZbCzoPyju1fuTI44jICVc+IWOsBCOhAk3Cs9JXrMZFAt5IZIhGd6WU6k3ejV6U9ardpr+P
IcBsrwq5JFAE4r90kztfk74MqRYZnQO5Xn2r4okFzVCj31z+iGtegn47km7c4iC24x43Sq6Zc1la
HQQ50Y9s7bB5vGxg7T2K8UnUgXV4CG5OLg9poXU9DRHy0Nx+Gz3FBXuHb6Iwyl6G4aOIiERojjtm
bSwn3Ww18xevYtjaEF6WnMhNncmZPCT2XWqLGajWSgsni+S2UQ9IHcwGrLKO8nAbepITPPY7dTte
iZ4pwhVyR2AIoeYWSXgjqajQTC5ErG2wJEPZwpVjG8m4+w+K6Su3GtYHPiDcjyiw8ThksmB50QSB
Txyrgol6mBhKpa6q2JCOh37m4jCItVjMY809j+zyXd9mKoZMYc4Tgugf0pVunAkygpVr7HhlPCg5
XSqIpY1YmWwONqAw7hLdZMU2ae/6XtQZFOyizvumJtcxwEd43SbBoc67Gz2t3vtaEiTlq4H5eNc4
b6xSKIbTDrvGuEXNyK0GB+0In2XIBWiNAjt06sfYF3om+/1cSoDigm4xTS+UZviQJdF6TvRZg9DQ
rnkCt4Ifbgjk8r5UZhJHJB6ytpt4RmPWBRh8EI1wARJ0+TPGjlSIa6h66AIbf9VE9eKMWvwgCGGs
2c6v68gSj/wssixe9CIcnKIdrpOi2CoZuS0KS3MSLf0RWOoWKnfX3VRYzjAX75etrx2BY+Nc/ISq
gFQNOpymakd76hdbF1Xv1jfSQIEZ6YKKtu7pnWqS3BpCiiGoTje8Jr1Ne9VLFhHbw5pzaDIob1Fc
0dBxZb/i6OZWx3Zq9QCFD8bV+ud8JytKmhuMk16JnoqreQKFaAJycXSpKD+cbQYzDkgIV5Qhjr3R
vAiiPMBP6Gi7gtraF0F91gqgsPK3PX5MO40XLawjdP+iHbA2O8yu7oor68CGZauNcdMKdnPtkx2b
45wCIvCG2bDljY0vZYfa/IaCvv37jodaGHj48cJAq5F7K0GSKiRoAEKXHVL31bvS/T4HMlIclNtU
sG1h+A7Av1OXAHe1EXaRvjjd2+DqvrKFGqNmL47sGlfiu2Tt5Y5BfWjUsM4lK8WcmlMKYiBNAwgK
ZVzf3LKkgGzk60Y4ULGSJ4I7WgaBFEGrCNI/p4a0TEvNukZTY66QbhRV9kcrdx+KFVxVaiLKiFeM
gT0KjHmY5kL/hHLG6twax0rBuyLZpTflA3g4oEHqgtwJQ41fegYLeHReU19E2Ld2xE4Mc9u5QLgz
KQKoHgaH+IFA5C4FQmn5yapZkisaR19xeNSwDDwzwCYl4+yebmnWqqACtzq0TowMajhuYeaAtAl6
JyIj3FZ2pJf1lBmBYt5DqfQfsrr4YDe5+e2DBYELiKxgQWDW4RUczU6Op1zHF5NjEyoeaD21IsXD
tY9zYoM7vJIKl9AbzFkxZtmvaqPbAPcBenE/9KXryws63zdFMfF0Bo85oBZnMNpp6epyoGjYo7L+
oUH9Lm2Tm6aYBanayqJU1DtYd1K3cF3xlCw17UBjbgGno98C8OoyKEvq6Btkhod/kPOyGHp666PR
yjQ2QdHHQEJcFtVnVCm1CijRPA0Oijb5RQCgYdhvx9h8VQPUHqsCMua5qjsz5Ibreni9vK0rrwrc
xlCXABAQDH7U4D7iJMkFoElsOhlXZvTOZt1jpNrgFxXKhZxnGehsoUoJoRAVxQ+NW+wwDCmkEiYI
fc77uJ89kGgIstLzOAUL4E9H2wOREdwppye4NYY0ZRTqTheUyU0a1IGbROZ8XZuJesi0GmVdwfad
ZxynFrnt0yuo9FYD1mS1G2Ojf9HoVATEC4sDJp19pbkCg2wJnMcASwYmehNqdpAn4W7lITMVVAYg
XzM6gyvZhqN39iDbClRITLuzmbxMsyF4omm7f8L/xL7RuXlcOsDrs3l2LiEOjNCIawkBefKDzXiY
kIUUV1MFFQ3FUd1qI4veMytOg/X+bZDPi8E6C6rvEfHSjOmhTbV9WTxd3lKRBW5HZ4g0hyOF8ldZ
o438kpDxt5McFSAqtOPwWpEpoBWcV9at1pcdDNDKT8mDKRS8WnF7hA6QjOBkse/CHawojptZzyGp
ZTWPEIB3aaS5+QLOhUQVuN95FMZSNDQVUV3UUcfkDhhptWXqmSAV6gMbuZA2ddHs4ywRnOO1qHRi
hztWatFRkBCD4Q7EMH72TraWlwOzu5GhJaok3mUHWFsUIoap4m6B3g9/749jqI9xjnK6rC2KM5u1
7pYgRXSrIEkEOfVKYUU1j21x138jteU0hoxqaTO+lCC88cN9Z792L2nAtEpR3hBlNSsvdZgEbxhq
isiyzyKG3Evg/I7R8dBtFVRf5BptQTfeKJt2123Q8/wH+sDry8RCcYNCTghef+rycTQscd+Cj0Zv
PICHZ6+ATeo2mTs19gTooPxPKmRrwQl3KZQ+gQc9n5ZFR2RWO4CWncSy6bwzNiZIiSUPAmP0cfL+
FTco+PuPLXKfkyqLIk0JIJJRVNwRq7pL+/pqCix7yunmspeuBX7QDgBti2kIlNq5o9cHKZEgfIAu
2QiIFDhNpvc6NT1lSDaGUQkyfvZ9+DAPWmcL4GtQkeJcnH6/aOgkCRMsjUNn7S7Xoo9Rz2/6ACgm
tK5n2l/3oLy6vD5lfYF4o6HuvVLqz0E1VOdyPDjxz/CFfn076G0pWwjxfEoH9bO5STwJCqrh6+8b
xnsNWAkMaIGalL/TSNT1Zm2B0YRdqYtbuENsqw6yLWd4hTQcsJre7OaYEpJ/e3QLMEUAGxixG1rN
Z9s8xmMY1kQfnGQe5K0GckUwjKS14P5Z+Zhfbop8ARB0yHOcfkxJNrolzlFaqhtgXaW3RS8dy3L0
4aGHspNFRPu5cqHCHhssUVE/0AjnPGNv1WVjIgtrwCrLKCJzQBeRIYxuYE+b1B23uQDMv5a1n5jk
zqGap+hF5jAJrQkAJiHWJj3ETuexykibQb9esKUrQRV7+QUNQ18DMANuT+UG8rdzoQNsf9u5wabf
RC5ZvpuofjJEqKF4oD0mki0K5l81ntODiawLYjSA3SMEnHHmL6qKMmDU9LgYoQQ92ZSNsjmVP2w1
O4/tWrXzHMJmOdDn0aHBaTEED0u2sEs/gIvsRVc3gdR1KELF5A2kfjb4hux2ZLz9ujsNw+9/Waju
oPuHJiM4QcCjeuq85SLldEwRFWpvBkorcpZtesBUCG6u5P73q5TougF3ixczHkMI7KfGKgsS9gMG
9xxdeanSpw76p5kg21z9gmhoAusHjKhx1uYwjSUYpxTTLXObonVU9ZW7LEZoh0ZgLwk42qPPDELY
hDxnFuiDMU8BsUgqRS+R/jEbxl6e3ihwapp5DVbDbdZ/vxwNzw8vtuDXz+O7IRDvaQLZwvcFGtgp
pNoOLMHdshLoWW8ThWBWJFMsHqKatpFSVsAAOp2sXY+VafqdTptHukgQ+i304ccSD5ObtsT0NYCg
bbOU01el64rYmctCVdyx1Q07qjXJSzWrfsliuXxW806EmDyPmye/k0e5Aks5BkUZYEagS1wL8J9i
au2l+LHA402gXCtg7C9v/nkiD4sAfgN0A/APoKCn/icZZQjxa6t3lHoEumebyeQwB89KLfuXDbFT
w5/iY0PcKVYNMNjkIwxF6os07OUks3ELioLkqi9R1CYx/AylXx7tmEc0kqsxwXP8i504cwfMrDit
O7vfIhu08KUrAqStxWWVyeoxXT0QqfMmKzNGWbScOsd6DB9kiB9grtHRE4x4j67h65mN2pTQ6spn
A60AA1wD3HHeucy1bByiqu6ciBY7TZm2chH4kaLi/FSC8uHKTQeYHXJOPP2RXZ9dPJPZ9ZXCvlzz
OTts5ijfzO/KRvWNbeSJqAlxHs8dBTOU6K0jeaDs4jn1yHFs4yoOGXZe1zvNDk3a7pdpCTZ5NPxQ
JctFUe4qqdCeWtQsPmSkeUqV7tMam9TPKiJD3nO4x2B64Whxn9+Xy4LZ3dAIHSNZgq2ktY90rO6S
hf6h6M23VLK2mJn7Ccr2JyOa9xj7A7YpuOv0ynAny8x2U7pMdt5KGzOcPKoGkkOD7KnTWlyCeXNb
kM4rO0ibhfFdS4ldqI1d96lrNJUKJSJ5OyrzLsEorAOQfrohXZI+drQfry3McvmJIaVOuETFbmrS
j9hMa0+zwgUY/v5dr9tbTSoWOyVzbDdDAZl0k/4hDVXqYtjmZ9TT10YfNxUUK5MFFBBELgpIEpn3
lY7p67gOqZ2RFvzSXSg9VkEFUVktr512GYdDOTCp4/ZZUnRPaqGHahrbZcpuqZp1u7EAXWMfl2gt
wentbEyvsjrJtnrfPFftchuMxWMI6hO7QdEXnbvxdlAsCOFZr2FjuWFlHlIZ/8mkbSUv33pp1u1M
kvbdmH0EAwVQgdL8Lq6r1u4ajA9h8Ky147Z7zEtMnSxK8RY3w33RLiDGLhWoxneB6YG4VbnSTeCk
lt54MMxwtg1SBb6a5fXBitLCp0Y935nJnHtF1k2bWVMOZiXVTpHKOPtqUrh9VWJOQB3eOj18NmiU
o9FkFVt8jr0aS5GrBNTJO/0p6Hsw4w0gUB/S6qYtW4g9QldzV3eRo1voheVLgzJf/NZlxX7Omx/R
XDc7LE/bLpW5jTHlCQRxBDR0PaL30yEI5LVp2rM5grilLX5Y+vhhaLME+zNEgcCStsua7DmXhtBt
IirbI+k1xxyHbCOr88+0K/7ou7ZwJ+RBDvL7+yhoQJ0tJaNbJ0XmSHFUXYehGgGbp3wMiXKvzxgg
z7XFjpqksZUkM/w2KSUvCLQCHzx5Ccrmbq5QZG763TTidVerg0srQ3No1iiPCakhdjOZkU1I/zPv
Tf2uVKVvQ7N4SSc9SKGUAx079XZHguXKJBVoLpMfbakum66bf6JZpKNBH1TguMSPgP4kSGHBiJkk
sQ1swo9FlXeSET/FZbQPTbyCejQ0uxoqh5UdxelnEzb3A+gT7Mo0QNvVjZueSFAxmvEgGrPpum3V
j3hC6zgxqxQ0VQG1Uwtje42i5huUxj66QNpBCec6B/tTPy2tnRpTbVtmBarpvHgn1bLX55TYWru4
VmJ5mYFHX5v6CQ3/aPTAM+bhdZrNl6WvnruafG+s4AUo+8/Ll+JKaouJY3B0slcvRr24WJd1tDYK
BVNXfTpcJRjbZiQDmRS4Jum/mbUsANCzZJK7g9EO10EMCpgtunhcsgmW10TSaQ9sQZq1b9o8GDck
kWS3h15fDD9VRi+oSurKS244edkSYW90LbgjEUWuixYE00I/De5kluZQD7Bg1sAh1/Fe2/Vo3xh+
tLcE7ZvVe+vYFldlpSBlT3QLtlgusAChhZTqpvW/dApuRHn8ShuWAGmAoVUg29AD49OA3DInko24
tsawsdMKGIpsG5gl4tpH2G/CgNiyGbthOAhSnpWMB3ZRpgHUH6mcxrnQvGh1TQIoW4McatMMuKaK
1L/spSupG4ZgMBtIdWSKkJY+/Wi9peZVQmFCXT7a5I5Ud2p2f9nESvmVYPAXmTn6YOB35ptgeV9k
RSa3GNAD1MzEyD+TyZ5BYCJvqeA9ueYYX5g99CnReAN643Q9qTwOxdjgU01+/NBv8g050L+mRsXA
Nrb/3JmDtg5KaGw0Bt+I80JjqReUDuGFyij5hVymdhy191FrHQpzFpFkrxxwGGMVF6RqmCXgVgZ9
t5mErEWf7LqdchVvdBytSjgYt+YQR2b4F5s2j71aKDBTqYYTSU9RF7ilVv7+0+R4MTyGrZdpGuVI
Ahy1fSiiu1bxF+XexLC7wPXWv9Dfm8bj12SofJhgFsfF+mHdzi+MoElyNHeABIeymaAw8k8ouEVb
yArLR7ghaOkERsTCRUrup/hpqe4iUVVsdV1Hlwv7CUcmQN22KDHzvLCo/JZq+8AkV7m+bBKp3Qj2
UF3z8iNb3DOy0uocmNuCxXVkmSD7RR1VQ/fkz4mK+Ptlc2sVjZN7k3tM4tHTo/yG3Ws92tis4Fc+
j8+Vj7nXzjUdxhSQAK1vI2XAx3P777NItHL1pB0tmDtpQfA/yr5sO24dyfZXetU7qjkPvbrqgVNO
UmqWLL9wWbYMzsRAgsPX3026qo6UzuW8/XCqLCkzkQCBiEDE3juW2ocA2mH2p/nK90UJNqFvtKHK
kCNLLcH2HS5TZsAhetMGbuq4uz8vwrmL58dFOPWlWpP5DloU/vKlw1HslpZk5vWIWvqqK/bebC5i
Ic94m09jnlgzFIlzhDHYU+lXeu+EVcIBzYEkBDixcxUIia5GlxA5l4Zctt6HbVxbozVwG9P0+73D
rg3nUoHswjk57VnvUCV5rmEAHkNMceEfFYlOoVUtkOFc1rJNrMN08B///PzOWoC/dpC/zPvDvIRt
Fe5gYynHgsRD4S7M7Bsl1IWjeWmYEyvAcS22cgfDSC8FG3yb2kPoTxcGORf9fNoXyxp/mEzu6y26
jGIN0QpiqWNcu/HC3tIOl+Ksc7sBPXeW9lNQKvitN3oxuW0zdohFXBt93JDOrNxL4cFiq049toN0
x1IiQf73tLY9Epln2oTiuYxR+3+bUMFUD1WkDYHxo0EtEW3ckHsY0B/v0uTAXzk3Nq4DNqqJS8e6
EztapYgSKnNBBvReGSJtm36hOWtv7QF6HkHBUnCZJ4PW8ZD6w40YXbTO61s+JzmF+kwB0tJOKmDk
AG2XkTOKXgZe47MvzKfomYXgOyib7ptJTZUQJMCfpo7oV8yq1Z67fAp8PokdYflw502Ldnpht4HH
81if0GermsFWJmnQZ97Rs0TUC+vo42Y6IA3fs3nDZX1rlMCFVuVuKtKbvMqgyOFBgFPXb/sKmee2
TCYmEk7cImhtN66rOS5zxoK2A0pSnyNUIpIyQ+qHQK8ZJGWzRq8PaqMAyY+F2d4V8ufQyijlE+TY
3MBTLLKd6avRIy6t7lR1P/VGOGs/FcJsleq3yhTRoMVT7wdNR69aJHz6GaVgXccqbpR0o4KhsaKR
JqmJHmYarrPNY0UdiCnkgGvOHTrecDfQM+vKzxlcGi7jaIoDIYU+KYyjlcNaCDdoXBp0mbq1DX7M
2Lh17FdZWC+jruLGwHWgKzDm3G1s59lwy4TpesgHFuaNi2xEhlZb+EQaKXcKSOo/N239jut32OZt
qLfZDi/fYfSNprVs0y+dLFI3+65wQe09trUFi8eqTTKruPZE+50QFddTez1YRzdj4cjaxCbddef8
GHz/h8XMKzGZe1U2QUqmN8kBIcqbjU72vJ6vS/hJNAcIbGj1U+pvNJ1djW2doB+mE4zuk9KmK0Pd
2LL8PrrQZVQmCghe0MgilhwERzyyRtx5RntE2xuoXJJ2A9rgezm3x5YOR63+OYNnxK32Wo1gP/Ti
AY1p0R6kYQUaa9CvpU2dsLPINW1koNosGUY7NNEHRSvrDdWmZHRlIHof7TBfq4wEVaFtLJuhYcu4
g275UbrmsbT1nwPXt1ra71tuVAE3xaEUhUI3BbYrrOepEzupI7tnofEJRGXGYjvYL8S693p2g2Yf
kabXgS3Q5Hsodvo44lKuDoNtv0Nn4B6Fxsgw2oOX1qHuQobfRerBM6cNGdqvwp23qWo3Uzofh2J6
7Lzq22SLA8CSSEHqXzp/wnmytWBO88DMzKiqIFKdyTngvoaj4T0aLcJQ3ofIZS1q5e6NifXgVWTS
ny0QeVaqB4Vww7y+1fIN9Z8K5GbaLGhFn3Rm1Eu68ZUVe3UdDcrBY/thyT6hXh2rDgr4QJsmM9Hb
kFOXXbk9p4GtC3LIaCOiVE4yQLe78aV0DBIauMAijiEWls2MGt594WOx8zP6KlEuuCr8lAPx4EQu
Ed+mUg8aLX1QukQrLLqtRoAgunZfl8YYTFr1lJlk79vjViIzEcxc2xMyubcTl2041EjTGToL8t5/
tWoPCtfoB9AWVRUo1VqxsuXj3JaAeZUHu2WxRkwecTu7dzl0TW2m9LBWDAqNPl4rXknTHKq8oWFa
sCaqLTTQ0VQkx3k6dj7U+et+ynapzfVAZwPSclr2ZOr1lVXoR/jeNJCyfR2Jo21yUey9Xu1omm2p
izsVrMhQI/03gnI1ugdkN7+PHk/80rkyGuxmy/eDdNbilOdh4ZqxW3thN3bHYnSTkaC6pE3f0E1k
O7pkK6QFFHV9BBH21aPZTjLyxlX/7JfAdgS2qseIdOaPiRh94E7DFFR1s2mLuolYnmpB3nnzsXCs
Z+5CDa+ZUG/wMuTC8BvqFjcMChhBY8kmgMZBQFD5CqRtk6Ag5hzmvovcK/73hmVGHtc9Ot6szqUp
2nxrafMjKKNJCjXupWO4AvbfGITciz7XXvtUv1NMRZnnPACGG2ocGMTU76x4mvm9GLUmqBQyfejV
Qr7lE+dBy6tncMbbwIL0Y+gKkKqoTq4zwnekswBzzf2ntjVb1Pw0I5K5Dw6p4iJwmV7jl0Rc53x+
bRja5JgWjxvuZ1sw8sLS9gJNjKgFsDakNa0jOREovulmulF2OcGtOC6WOCfQ98VWyh2rD0Zgbzd6
i/bvqJRgo/nqlncWsvEz6qBqeNDovB/F/KoZNE7b5oZrxpWdl0lWGYmtU/LciqINJ9p8HTpEux3L
q7AzoSndqII5cJR6iYxuW40HUhZ+5OGZHLqJ27eFzbP9oJXOW6HGe6Wh4pmkJUB0R6Dfpy9S2dMV
UoHyXVtc/+RWXcyJdI4IqGi3URMU2M1SfxW500e5GF48M/+eSgRBGbVRAq+sEXqyM6RmA0g4Pdjz
VEMCUoK/6brVpkYnK8ASfH+4xdPtAy1nJkocbR4NjTVCRwfrf5uP9LsY9DfSZMd20L0X1rCpTlhW
qVhRVz03tQvtKWUyuG5PVEZYF0pdDxRNIlxeZFEOvQB0WLHiYvJ+ZKP9gIpzhW60FYthBMZN1YAF
IWr2wIRP4JNN4LeR6Az0QRdHgbysGRgy14Pa508yF2ROSp/PLHSJ4R9QjMkeM1sRElWKpM5Bz3qw
XXiDFvAjb/EkHTzi0sRFhBTmps/rJ71e3ALJOuw8i0VUR38iW9a6GUqAB/1g6KrJgQwbGX1ICPkj
9cNJjRqPunkozSuM4ruHPvMNVMInU21GsxwOlaeuSAfNVH3IUddrXRZAKfZBQ63o60BcP9sU3Myd
0LA0sMR84XsB71ofDo67JiRLuLIhrQVtiYC49hTQ0SopNFk6kiWOMpr5xsGjuy+QTspCs260bFv3
hXajs8mHfI6y90juTjygObXQs06NaGBF81ZbJsrVDaH9sO0hjtEHHmW4eprtYN11rKIHP2MNvoqR
HVBmKTaN7hjfIAmSaUtJwnucml4TYeHZUD2pm8767mL6cQ+uLqppRNN3VeegRGPbQovGGeWJ2s2K
eLIgLlIWMuptct3z7nnwxtvWTnH+x+qHUMWTbqkA3xVxEVD6lXYnWXddABHUOMN1Z6Kpdencqgp9
hBHIoROReTSAKO65dSgKMDG15q3X8oSOY1LovgqsqumA7BHZkvGn0iiDytIUan7KCNuuQHLV9ffK
7GzcqMrq3eJpu8uMguSbKi3ssHGYH6WpGOZXgTNax9Djy/LEEW1+65Xg4Fe814MsTV9LwyVWVPlj
DpTxDCJKINOOFhH3axIbmsPTcHYn+9EbHdrGwHzrjxJSkVFh5Dw2St3eC511F66p5xIOzoebwUnK
o6GpppoRZ14Tb2hBFmAfJgW/LaufqX+nTdsuu6QQfPaqBTyegzsQmAmnmUssjotGLUjJMuN+tB5R
Pvy/X4Ch8/Cfzz+52Hsc5fSC4c5IgflAOF6bMtAutXs+Q2HDxfTDKCeJNmuy/JZOuP92NHJAmeOb
Qg/He9ympmTJjfog2V+qPJy7xaFNJ+6QAPR4qHN8vg1b2rTQPADRR0i8b8nLcoGEq114gVARgEtt
6aY6okwQ5dGlFM25p+ZqgHKAXYHS0gqF+XATb4Y5tQoT+0QKduUg1J+L7vH//uCAWbJcILJdC5fV
z9ObdYG+6hDnCElaRlp17xptUPXRnwc5m1L4OMpJSgHIyZEpH6MUu3RjRumO7pbSzWVJoXMny0Vr
IzBuNci0n+Z/BiOreUtz5A59V35jhCBiprUIWyUmBKsOjR1L6RHQBmQ/dKXz+ueJnks/fRx+eaAf
HphWy3JSDYZnxTRsrcEFVCGvR4IK/EyHR2NU5YViy9kt8mHCJ8/P7qFwbkqsbD22CA1J30eFb40X
ckJnDwHk7AxUNkEQOO3FZuncVkbvsNC2GRR8xr4YyhD8Qr7pxpH1UWcp/27stDLSqc8ubNFzUwTt
BwgZ4HKA+jqZIjpqMquCEQ498pL69+xSPy5jMRunSSLIP6AP+lpBOq2JaRruEHma8TD3FDyPOUAr
gIC9x7Pa/QKMqvZYk8qNSwcMjFxWcsdEOm2aril3qHTpx2bOFBynMyOt2U+P82Q6j95EnVvp+GMI
f4yCIfj0MItF5tfg3Uy9/TT5ufP9z7vvXLLLM30NmkvgSEEv4/PuY2gDjdC24gAbQEKVPdtyN9YI
wxBL5sMlwPWy6ieLZoH4BZoqtJ6WlgifB9OV1SoCuXskIG8d/VC0t+NFlYAzlQiMgRoiPC6QUaf2
j2loEOBXGMPYlEcQUraQkEDNd+FvXmbTndlmnwY7ccpVrpdGZUIKmkkPsCBo+KgLTvKMcbIQUgD5
By/s6afC1wjeIKm7ANqsjdrpW7G1wSzP4ostrc4tG9YMhUqcWLCsTlxWkRZCpDVAXi7ODNxkkdj3
ALxE5A4SGJtLjTHOrdvH0U5cv5hIC9uA0arupUsfTO/5z7v6XInXskH7B/vEci3UYj7vtK4gjdYb
Ux/2e3pc2qaXG2vYA/V+NGOy08nuz+Od29gfhzvxVWahpBwnwPFSLhF2A3rW32lacyEEPOMpPk3q
JDk8mD68gkR2t0irwJhkWOVDkM/v3jwFf57Puajp01AnG3vUZrAETHQ2FxFA35D1K9/zp0WMxUpg
43AruCC/fcYMfRrvxDIwQ6NZjdt/mNXoeuoU6HPHg5IeGnl0/EuB7Rk9ThiIv3bHaf06nerB6N15
0a1HuuDH8G7Ezl6PqgiQ+nu6UXF564CQEVAt8mhwqUv3aoJOzCAiapgm/IeG7qfhYWdmlpVLwHAW
IROIER/1xIpbEM3trykFGoYnWxAW3tL3Cw/1dJfaS1cKQCsRlEKqArI3nw8Fn6VG29rjoX7j3aFo
GhQ35bV9NK/tOx1Fbu3F3dkX/PBvtKzTMU9OOpM9yYYCYzZfxsTak0CG5J5eu0/tlbuvoCF/CfZz
alrWAQHghwQDYHO/ofe7lOaynTyB7Ox80JsGeVEt/vNCntrkZQiYSnRHxP8Dobqs84eIjXMAuboO
EWKxo1u56bYmyNqXq0HnZoK0DNBaS6Dxmy6XnUqXe3kpQmfUvRu0mNWDfKwule5OT946mb9GOYWc
206qGxQisQg/jStG6+u5Zs987KJ8NJNOOts/r925PWiB0Ym4CQwLuOjPawd4MkBAHWzXbDxXPdKc
EqA9esFQ/oYmWib1cZRlaT88obQqwNuXSq5oIiBDdzmydHS3NA8BohJU5j9P6rcTfTreyY6wqdnx
eXR4aNxVO7Zjt0B83Vm3zUFGegh8Je4t2Z5El/RZzj27j9M8cTv+6MzWlLXYiPRe5fdMvnpIgs7y
O+CzF2Z46nvWGULoDIbTgXLbaejGRw0QBgMar8Uu3+pBiRTWfY/WE064MJCWNkXtQ/7A33zzQjn2
7Ib5a+BTW80QCLMCkq+h1F9NdKhEAVTT3y7MbrFCHy3yOjvHWq7MoMb9dlcBWbUdMmVKXNgXgeYy
LnDftKIW+6W8sS8EC78BN05HO7GJlj9PA5DcYtUyb3aAzQJy5OzGu3kPlWotgim5vtRaY2Xpn04R
UpCaAxkrz8K/Ph+JAdmj1BkslBV/ujcjNKgJoA7zlzECiiPKr9OtWcfm3vzZxPWDcf/n9T33DMHc
1qFPv/CC/ZN92iM/TgBYA+/XaK9nAzVK7a6quuDPo5z1NYvmPrQ6IN0I0/x5iq01dCaOIjpmPetf
7GQhAHeH8X76Xhz1WNuatxdJgOdOxccRT849ehcwo5xtEU4bba/F9ZZvvB3bymRKtEQggiC34MrG
F+a5+OnfHuWHeZ4uZ5uD6+xOArtVRfmWPXS4Fejxoi50KZv0WyC97NWPMzyJOflUyrpGwQId7PTE
jOj+u4jb3aLH14QXBzvn8T4OdhJ14lKnj96ynP3ew3VnuDZfiptum19B5DlSY1B8tS7szHXb/7aW
Hq48LnCgUPA4iYmgR4mEsIEhl8ZCSCnXe4ifpJGF7KAZ6yy5nG46v6SIThZFC6iSnMJPFdoH22kJ
j0u/LY8PolpRvktv0LghziPvkmtazvXvE/zPaGua7YMrxKEnAlpY2Cz7OTHiRV0mveLRlLh74+Ac
L0mZnouNIB/978mtnvnDcMLSW0JyTM7aiJ0JJnW+Ixtje6kby/mzDgEvkB0Q5P0ma09njehoTSQg
QBHn4G4vzRW7g7FDuQnVS6D+Littnd2dUKFA2GJqwCifHHYPWISy1GBeOEvI+GZR+5IBO3uwoZgA
dRzNgr08sdGFr2ZTYEfCya6y1HvQDaGCrcftzSWo0dmQZVFn+PdYJ8Zy4J6T9VOl4zKQ+Ztrrdwy
elh4zNBMiJ1+WFjoRmCGBppaX9yUZ+3mh8FPlhIVnFGRFg6h+z7tr/uYymBplgcKRgIITKyH6GUV
XQISLh96ehIQu0Bl3HChKXaa4jAHlG9r1FFDBWJl6b9r4rpmFyLPs2MAlYaL3SJjcCqIz+yu1fMG
Y4AVE2aAUFHydVRf/+wAzm1EF27ORD80MJVPW7yh3a8JKUxsE07YlW2pfQnG6J+HOPeAwCVA/h3K
wL+rrjRT37SzxO6wAe8x1RwI8oUz1Oku3cXPzsVxEXahOy4SxSc7wTErVpgGBvKgt+0A21DbVvLn
uSxe4+S5Q5EPl0F8PISOT6+9Omr93JxtGaZp3KT0ymN3HEjLUYEUdiuN6sLSnQnKPw1n4Ot8sIAe
B7ivM2Fwhdg5E/RVlqInP/Z2tyfNpValZ5YPnacAiMRF8Uy209WnJptdjYeaEwz+z67/v3YDh/8H
ZQwRv+shFfxbXwBZd8RjYkLY2NdexNyFruf6O2VesgnnZgLeB8hJS0odvIzPy9a0GdwUXa5QTe0E
2ghArIt25xcezm+9Ytb5WAD7IwsCvskp31maQ4nNjWGgmQn0SWA813u0Id0sR3U3RPWPNskTS/83
r/W/v4//Q9/b21/7Tf7zf/Hz95ZNIqdZd/LjP6/z7wJcwZ/d/y5v+8/LPr/pnzfsvXnoxPt7d/2N
nb7y0xvx+f8aP/rWffv0Azof5t1017+L6f5d9lW3DoJvurzy//eP//W+fsrjxN7/8bfvbd90y6cB
UdD87V9/2v34x9+WjMF/f/z4f/3t+K3G22LZVd+aH6dveP8mu3/8zfD+vug7eriPoESDiwkc3vC+
/kX/O+qm0PGxF70S5OpwqJtWdNk//mb7f4fDX/QSYGIRQC3xlWz79U/u39FLbBGWc9dPw5/+/cU+
PaG/nth/NX192+YADvzjb6dZhKUHDPYJztUir+nCpp9sycIbh9FVTsTb2Q/9DHAoZT1a9mgCpABo
KAo36JcBMGc1OH0iOeCuo2H0F8wX6uGfDdj6PVCu0yH6AQUQ1Cg/fw8/82YBHIIdCb3wN3V5bYCC
CTxy9gXtCoLaapAyHCGJT2uY51T6NGh6KLz4fWAP6KSuaJmFg60HGiACaAEGTsLy6nnUd1DNeyae
02yt7AchHPBcu/yKXptZUCVohvSUQu5HDqCGDq/gsvkbMg3QWKEpmsCye6c3ngYda0GvqSNl1AEh
FE9kBOpMO3ZeNid6QQ+q1tmRqm0OAfMjtWZgz0Rz6NgY5ADDqR6dckcyoN+jndt7PZ2eepQII9H4
wOa6BO+AutiUY6GnvEWvZ654NIzQ5tDbLs7NGp0ohrfJ7ZxEt6fnET3cPfra2ISGZiZMYEgBfGmb
4n4kDd0OwgvWLwY003PXA5FktubrWIy3tiOgH+02m0p2KLylLb48QR1utOxN60szGPVOg1AG4KRV
Pt3zwR6BcnMfixKrkjJNhf00ZkARUyscPDc0fOAtJ7O0IxNKCiiIvQ+2uMrLImlKMFg1yTf4BZQB
9CJNIPeLykQqedyjJ/36aZC0tzfuFfAw+pXjoPkzKPGPdiZfq8a6a+oZ9aBlejlTb1Orf5tm77EZ
8ncCsa3l96KEApXbjsB8glhJxyyqRvDUSeraIXHfgEk1g3b5FApwI7tqke/Bz8BgMc3bSS5k5C6D
liYAQRrX0/3QHlg60Vh57q7v8SDW0QrnqrAELoJi2y0s+CE/ZgWTUdH3RbB+bekMcQE+bTS0Xh5K
bh3X79e79A2S2jKQwn+UZf1TegDifrAz/zrOH4+vceL3Yd6XgGIRZwQtBWmyk6vrnM0FKR2qR8ya
xttaCX/DVP+l0LQxmF20rR8tfzPJESx57r1LZ3yyhPeyHhBf9piism8mAgAuKC9tXEHbNMgcTIw4
Q4fe5oFReyCoc2u8tZxyl/e52jVzdZVaUo8M9KoCAh3b6M+TQmB0Ygyg8AtFLhQPdDDwYOtOjNLg
dnwYe65Fxag9G0xN2GvAKVgZ2satW8cmkPP2U39v9bhYmrN3o+mvs+0WMATg3vPmp9Pqv/Ysh1BT
gID1oRI4SKp061ANth0bkNAIClrMiVcb15M7ziHz9dgbszZEZZgkFF24AESegetUOk1cAzwDkgG4
71X2vrRkFzcADYbrx9poEQzsWTcnq9lxBo1tWwX45GJC1z1qN8yNKw1STTbuHU6Pe0FVp6HSan9j
mIrEmLK21Qz2mOZA3Dd0LCMzrd7ynFaRIzPUdjUAUW30bwsMLh4qE9r6Qa4QgsvGvfeZb+34aL/n
eoVOPwYY9+vYMLRRM/pNuJ6/Cl0UYTLpRlhA2Heczcm6g9Fw5L1U5WsGDd2NqGU4VaSPq4YBOQls
RlgUV16T0ZizGvKp3ZbYMIUFNHYCm8K+LKcRAjMyEpKxaGLVEb5E7pc9r4rYncjjLJ7Vt2aAFk8r
vUMrDA6r0D17QCjCzDr+L2s9ySt/ckkECChAf3beB4aonYgJnNCshXiOTioLwLdpAInDHII6VQ/a
TL5mU23GvHHf18ewHkwm4TCylAajx9TBK/07ATcb+JmrNlqXs18DFmkJFGzZxhK37F1lkfumUW+Q
b0CDJGByk3UJCyoo1BBkRHwz3TuZYIdKlFt7QHtWrXKCxlffK9AoYpCSt7Y0XlpqAoEqa+1gcyye
Z6KEMs/fTUniX2a2TbNwAi8SvIset9HBZ/vV0nWawKYa66ecGyIyKkPsCq22I5Tnv6/PzzOKNwf/
TTYOAqhinl5m8fo6IImR+RAWJA6GNqoM8BooN9huNtVT7VZASENpYCNbCD1Po7+HnOten/n33KGP
uefH/pDqV6ozljOPD4L0YBdrfVKVIF1UjCDTJ7NnY/SyoB+cLs5Ug21tdvIg2gbCC+2jU3T7dS/z
KhmK5uiryQ/ogDEhHCgj4AdALFmOb77YzvUMd86W6ka/8VL4W59xOD4BQJDJPWxZVLYTH6SY3Eyv
3ML7sW6JrvV2g97/6/2FMXubt9WiQ/FDRlqHj2c6/trnVeT3GCdLYe7b/pu0fDcWkDv45TClzOPZ
62//es26e0G+kREtBXQUKA78+vC9PG1jYmhl4OzK5e+MVHPCzOKurkwz7LveivK0us0bhBydRPwy
9E2Pao/CVtHhMvMMheu5SQ/ro18nvv4LKi4Q8BGsD5zcv16NUbqswRoGrEOvM1tfJqCJFpYqDQcz
rwO0KJsTiJbmdzn4E0Dbp6CA2PdzXwI4CmlSRxMkLkwK1VqG+GF9+frRbokqc1WhAN3BI81w+nDT
IwpVYIek4JnQ+geh4rE3OX6dlw9ODqIUVGSxasyReCW82/qjBtMMEQ5ENek4qI1rbdZvDRTtkdrW
HFNKY8axBf2qB4xdem+pXrxMCH3joX2i3ZTG65l2dKhI0qHZ9Jk5gsgKsHFMq7emAomc9E48NWYW
oFkVkswcpI5stnHK880EDtOurdvdYNElZBIkrB0zC9EKwUrgmAK0vo6BAG83q2VC1zkBPQ3iBdiN
ld0416i5S9LIaHQ9ZFzRmKdcfLnru1d94d3yxXSYvvpWduV95aE1d/ripHiy1nKaq758MufpMW+w
a+uOyZeaa2JH6ZRi70ybNrch5gLm21XNrioWpdnEbsoWFqWQh2Y5icZywjxd6lfr19MFBEMp/Zk7
ZpRBpOiq7+oMZ2V4dvKngjPc50dodxR+l6yrzKemxEaYBchLnIMWhRxM6YQgCgegpozIl8w6AkAt
UT3wOiPAGtHqzCGfAMmdmb80xIMMJMDEoVs5yCTieNrouRRNJDeCdfKEbRhxh2B9SKwaiu2sgyj3
a3siLuohJoLeVKANLjFWodLHcYlbHd5CL6XdL/EOlXCsTQ43YS2uUYLAFDR8vGUaSGC5ZV2LJTwf
oWu9kcZ8C+mhNPB659gI7DTWw5o6zWTcIwK7thBPy8VVCZMCEmKQ7XoyVsc1KOgW9XacpXBsy7jj
DAbbsDhVjwP5jfjUT43EdWAMDJzaJHX063nu8fF06CNaLQQnL1Ccj0fGc/AtwA+aGuwNWO05+QYI
qohkBteWlvXbbKAftu3L8aj7M8EtBI2ce1U6O8H7jdPXD7Xr5dtC5ANCS54FE8Fj76oSVB8HnVqZ
Jo3bzL7G+eU4GgieVe2onXSyXc/cBkeGYDfDSDGnLnYE8TuoJW26L3yEtZXlPK6RWbtoWkKyOF5f
6kofLXp5fQ/FSH0/lBSdptwXjfF5v+6uik83bTHEGn+ZzHTYTj3JY+KN29rWYz5OW7OA6JtQUKER
+s/VPBFoqiP0pVYwBK4Ok6QK7FpfE2Ug5CBikykVjGjYHEJWdE5I2d0JMFQCZuAZLc+APCL/wGPN
3EHXGJlW2s5A8cCdKtOFPI38munwKHphD7sxd2WIcwY3oaG7g2rrR6D0u1haVhZwTxYHNKHatZmv
X+nueNDrCh4d3RqBSKzvNau4L0fnZV2I1rGHpJ30p9X3ETdDG8k2KT112zDcdqYKC5xaffYwoEt2
vK5kkxpx44gsqVPYd2CcF/y0Zic0G78wQyV6z7elhkvQMilsdbnRGfR1oKph4fGB3ljhueQ1UDSW
J/p4vbG4ErvBQNC3vAcmvovXKHz5iRa4bfQUrX0yaq5RGGTdH/MlAi05GHkZGv6FayBRm73APdgu
IB3lPyr2tRypF68hwnoI139lEIGDzTKyX5MZBnhYY6i2rT/D1DqQalpu7l5hVlHLxUI1NfukMTwV
sUK7dVuhDlNgNt7j6gXd5eabu+YTlQ+5A1F32MD1etS2eRkCuXvMSp6D+OgiAvemJ+DYFc4ExJjW
YVb/OSy2xl/uiW27B5P2VaHHaFjT3Ig6NOSWYzol6w6zS3AqIckPaSzjQQ7TER3S3zjgjNihIrbJ
EFMOHG1p3WtIy27Ra6RLiknfjtmI0H4QEIPjRlzn+c9cojvYWEG9FwtlFF4dmkV+TWfY5nVXrNmL
oXd+DqU//bpir6bEbvoXbop7OcObj8XCoMIFmVs/0CrL/DUHMAK/dWaeSAembbVWaclxAVxukPoS
mrUI8LLFqLPv6wXeWdyDuUYi8MS9BdWw1UmsRl9o1QFIb1jgHjZxtV3ExpFIWzIHXlcf1mvo4M6v
Xg6WG2mtDkR9XIA4p7HbW/vl9iuXqKLJ4av+fOE67c6q4bZloJcLUAHoIgBlQaSoPqZzFUhIhSME
RJGWGGrdyHz0HqiX9khcWC/ZVIF/Y2jpZq7TOvb0ItIcBAdFnu3APKgjzcpeoToHW6XZP2duvDgj
zFstQeHpaLOlmrgRAANc+N5rsftD1hvf24EiLr61AZlfqASeKC1l6OOE9r86jWVvHVjdQBUNsI3M
gQoaNn9C/HmPalYVUmiCLAaIZf1dyXH6ZNc3AQMpdeOVyB4hwwPmlFZsJIEksotYHwoC9RY3oUCC
hpIVYOINBFkZwC1BM+uqTWnMVljm+gOOropAOlbwN5sp61/XsHjOZHzhGZ1UK5a5LgJFEA2ExA76
JJ4UEXzcVWyRNegHCtpbBAghUh0UOZVm2ZCEDf5mzAjusMv3xR3h19X2V8rHIrdrvFNq0BqUwECB
zMzMuPYQ1VJk8AniSKHGdrs+eU3vdogeQwVmb0Qb5+BAL/DCbFax4pMnh02H3hxQakVmf60ffygg
OA2i3nnO06hsoi63/x9h57VbOZY06yciQG9uSW5uK1+SSn1DdBnRe8+nP99aasx/pgaYuZjGdJek
0qbJlRkRGfFJoDkJdXp82pMhCZIledR6zFzVwanYQZvhjkVdEcjNZLPR3mzlQ6Yuwkzun7dMvu6l
4i0n2+uisdQ/tpLAW7XaaPeSLjJSJ8iH0QIubIqT5q2crXSoeAmxygUAJC7qpG5sAiNCTn/+95sn
7RT++LjoNdBq4zFOBrL5B+m/4LWbz4jpD4uZsg/ooHWvHoxNHBPVdG0GwIQ+aw9NHt9XW77SHtNf
6Nqc8jtxHMoGTpQ4eStw7o3A5Uqg/VE0LOChE0dLt/GvojEg8U/zzRO3uD+7uN2yAM6KrCwwAElb
YM/Di5414eLqn//9c/4HHAWa7IBlC9dvjZBn/Y8XMq6dTFWWGdvFxhmBNDgI9YHNzN5ur16fsBc8
Ff7XaGBNz9so7q6A6HSdJlEfzWcdk4VD6sTfJBLa7vPVs+I++jqPOFudihVMS6C/Am8Y8Ydozfo1
rsaDnHIZbv/Xo/qnkglkGpcb7hs8pLAv/tM6afSUerKtyvma/4tyxr1Psx+VrN4jEg4czqleCWVP
M9TWEQa99kfNfCzinp5XNNvKpr8O+9aF//1qyxD1f3uqQMtVD1t+sqNIZvuT53HKpp7TYrHDJG5e
TYaSfWO08FwJL7QRL9h6Lzyl2WLFWzOjqSZ29cdeCLCJO7MvAOgYMUCPG9q5Yhg/lp8VfaYE/uXZ
JUfA1hmeljQn7E0AinJcl/0T0tFj4haNP4Dg/a/1MnHk/Ptn413BNh72w4Oh/XP/ahlV2Ey9sEPZ
7JAXOIbpTKu10d/5hooNoj4LR4g5WrXL5hUvC94IPhl+zUErlbf/caWdP1QLPATUXEeEuWKtTNH6
g55YMni2RCvMkCfl1+Ql6THbFWbWVkxj8TKUx2UHMtPWbfJxxbQDs922qKsT+2DF9iN3sLwYsXa/
JzEI2aiiqcVhiA5qPcem2Z9Tk2+chzt5AMdFhtcHw1StejcAD/pwgVSDYbj9un412nOnukG3hza7
fhsnQNu622EiY1BOqXJuYL/VPDvx9GR6PZ2GRFiW4ahaiR7qaoNbBzvY8ifLg8QFp3Orq9qjz04E
g5Kw0h3w48j8s9y/CxNEIfPmyF4TzG8EmCImvzwvFL9JPocaEVq2Xb9Qk9E40Nr/kB1hIxoWTbzg
feyehrUAGLJpeiDcqczvsvLKh7Nb4SAw+N6iZRs5o/flGPdZfJFotbov/dF0b/ICSbhKRw2KwSfe
FnXlF2ViHPIOn41xhshdcFBvDe9bqaiH1aCDBT0UsBHc0R7zmygrx6dorpMlX+6Uvov2bbwsJiNy
NwxvcqSXSG49m/d7zky6YId6XmOKbQMHkWCIMJrWh2GlWVg4oO5DnpxLVqmjtiLPIbfm8Vg0bD4l
OgTImL4m9nExuZNymGIl7VBO5o8awvBWqZt266vssU9Wy6/dSLe34nnhh31RHPsGaNzspg9x0p91
O/80NQJjizlceuuSlmYaQv6Ph1h8pqTdcBFYAKl7POvEy4yI4luiM0uIu8XoNp8K7nRoz3Q5LOGv
j0NCr78pZyXb0luTsK8yK0s0D6vim0yWQQyRc1AfLVFaNdujXzZwtMizQGvhyUQ3UQqngCZth0Cv
etWHlmaVnmfSXjPiSvf8lzy8CwehQKcgyxIzrhbz435XPYDuYOQLTry0YIOTM1Wo3VOiZN+cjEpr
VOQ2rHu2+46zPbPj6lw04gG6Ord9AyWFBcN0XryMk1xh8p+Hgmqkeyz8McMvDbP/DnorP+w4zA6C
7zxyNm+9WO7s3sxfclzJlECZh46ZDJhAHLNw30U4cEoboNV5nT5/MSACySjVvTtTaMze5inaGsaV
nP9a7UeNKDV/gjuSn89Ox4eWAS+wRCdsCQCCqjIH2NLWLNSzVOc1rs6ynBNIhK5Ys/PYxfMZp6MX
rH5NwbPBXfX5dNhFVz6ayn0+mG4gmwHFVdQz3tj+VtUwV2l/yS2Hu6YVv6tuV6I4WbRbvOsREUzb
tc2RHAjYSalo8hwzubP7Kmg2Z4skDqH1uMSqaxdL7IbgVj10tBz8nJuYNFsbCTeadAIjya6Aockh
WfBvcYaadAQxXct3uI7ZpGowWPr/+ICExibNx3cNV2F/3wBBzM3gfFRxWI7krJvTejMstRgGea+g
IOdSAFJN7j21jbWHTh0X0dDimiJIBgyWDPIYAPNHz42sdip9Vv2r82hnR6Xqh5NN7LC/eAo/znrE
Z6Y4aEwdEvs2+wXK1anIeKi9Sy1aLoUpN1AwJuBsHsLCnUA1U6P0W8/zLq7oerMV5HVN7Ju6Ow9e
Pj6aVv0pT0BVPL8TzWLiYhig2rhTGPNZfvRFVImsi+uTm6NZZR/l3MTr19O1GL12HabH4cccP7p5
/yMTjby7ZO9rMZ7kUytnDPnGJBuFRxEr47a+mtGiaCeXjZebhBTMNvtumPl+1Dvrx7TjovzfzzxN
pgn9cQQLW3ymDbSOHqDpv0+FRk3svV6nTrixB36rzaNWuVko+7Wxsf9h4kxx5OhlfIN+TRYd4FKQ
QSmITuMUYP5lqt7iA6WsgbBpTJXznIfZ3Qa+gCK9T9mdnQ1vsz4WPFD3HRDOTVTuXjGLw4bjswQh
yRGLL7tLffQ0ZoQh4y1oXuWLVqcvRTF6gYAyQGFHn5eeG0N/Mzlzf9bwa4xzt8dMjLviYAPuV2vr
a4LwlZfbEfdZccsjLkj4fgnQpDYAP7zk0BRde9AK56wvdRqY+rtarNpNAprranF04rquac3dqi0v
VTW8epn7Kkd7owZh7Ki1X3yDnOZXgMPQWnKoc8wlFNMI7CnNsAVKT9hInSdjZl24REfKbBr2aHNb
iA5xRImrYS4KHmnu8kXH/euPrhroPSIGDlivJFMic1AVCia/nBLDdzLlLG9H1pkAmj32x/lRFWMV
QMkSNpYxPv+PZ0YMoX8+MpjAgiWIlhnx478/Mpq3GeXAOmdoqPDyEivBv/7FGTFpB5+Szw4GI3/N
6vZTmSDk4ym/LnweZmwqJMvGFpNo+T+WEf4T36CBxYAW/Q3pOXgX/8Enuyl283PV6OwwA7Bbdv59
L/7SlP49F+IKQ+gY5GWTz5pkPFsPeFo+X/KVxr3+t75at2Yc3DcXqy5RMP5V8GYPB3TPzd//+9Wk
w/yPLpiZkR4YGE9MysSa/Pv1TMpkmxIIWwjK0r5jfxWOoFnOrfAC97TtU184z1ED3qleqOOOdhwz
58keMIMpikvS1xUWNa+207y6o+ddm2kdn3u9P6lzM50nEkGv8h/JMuMjRORsvA5Rk6d/VY0WP2hd
qKGKu3VmpKpYpJW1dVEvYzI5946Nd11nez+Vco6mNLafyxn2S1uPno0vkXm3AWpHjAt5UG9cG62y
T1kyNFFcGc9zudj8zjEWKatnBfOsIKQmFus80Bnu2oxS1kDfnC8gwwCr3xrrDkIP+mVFw7PGTlji
tfdNJa5GI/JvUPr9NDrLA7vYQGzq6N1sKLsYj5Nbgxd4gFsOU3Kn/NKs+cm06+SIedW1V5lGGyd3
wngOex3zfiLQ8zP+Snd4MyWhVjZ4ICrWFtCIEXwwRQD9oUk+bsECAscD3daxUJVLr5SnXnf8eXmr
3O2IzT5N8nNmkt+Xl9gcxWhs9odiKO5GJnEtjOHvCw6hLKl/Gckaueb0uSMsMdcprDywqjRtMWFM
SFtTP11F+ZYn7kM6HZyF8cyYzQhmKclNJTQcmA+c8/KRKSwLSoQL/lCOT7XiKNCguO2tCZjAiNuL
cqs34wFPoFPW4UMe7r1Oy04KQZ6ftpI8COXnWJ27qoZDGcq/3M5W/RY9TeZa32HvotSp32FevTTc
Xo2i9VEdoizMqpeh0oNc02iK3lcCGHzMZg5aoh/a1jqmjXPXX/XPyTLu1RWKf8D+d10PnasxjJ74
VX1Vuysw96ea1/avLp/vDBVlxB5EWgUbUpj+3ZbfYey4AG8E2WTcx/i4G8mE904krmOZvM0jLnB2
c64p87tb+Ys2fzpLC2F1IyoHM28nsLvKpzE/mQUbxfhRnXdyqxpcsox5/sHf2Dcej2/9WvTH6qo0
3kFdWFAVBRM3NeeGM9L9NnIZpzmCIvCxLztxiUkFQZgRuwPgeHbW7O1+HwHktbI64KmDGMTx7pKu
umnZdAX5hoizrwgzw4If3nTmDwvDO2Vy/i6nFB+uX/OwBWRPn7cGU8fCe9wxPFoTHY7GWl5Ws2dW
aglL0OZzi5niYMd3Tl9FY7o+2Pp4Kj3rLQYoVrPyyq/1sRXTs8WnLeMyaIrHMt+CurPeNiv9rgwm
M4h7ahYXO1tdPybNfK3XHo1dm5BwRUhCEbMaTyRFMZin1aZv08f7DnCUtZVLWi0RnjA6ZJ1+VJst
XKz6pFbx9zLuGF7i5QKpdNBThnSr0LgMc3pqYvYD+wxrvu55ayJUBDerXKOh9J4SIhIq9xGnvIdl
iXEY+I7MJDCt5rlojGDViw/VVG45qv2a2SlGOON4nN/pva4Mj+3ePsRK/cESvp/0ZYC1Ff1lVV9W
uznGdf2glxA4zXA3YheZJE9ZHN/XCUSVqx27LiK88Za6BhaexdPepO8riShePRExhiump/iCBTTd
K4UkBOhC9BdHRdahjErPqQegovTmIRkfN/2kFE9en/1VtNoPL7Mq31TH56X1rqt3U1JmJ90O9eal
0aLSyA/a/G6kv7X09VoTdkKc40HXYG1LM1RfMtd+qpPwQZ//5ldf4+TUGmAcr5P5GtcY5Dmf7H+F
NVNmmZz2sQ3aqYGpdIDOiGS7gQ6Ge4kz1t0oEuj0F9UInOY+3p71/qfaPqr9ipbhPlF45cftDOQL
Io7YwtL9eCufCicP8kbUzyRYGPE9pjLgupiIEG/PQ33sXybGLmypHzo8rBLVQ0lFEkZ9jb2r3l8G
DTe7MkM70NK9ZPSDmF61SaCN7cOKux4vdKuQ8aT1vonaqph/jIn17OzjdTCTKExXz5/iq8sdIkrs
sIzkvLfohMyn3fiJKcBpnftnyxYGi3qw8cstZntVzPKSCHQecY+izTcXN846+ey8DQDitndeqM04
ffQjSVN95DofZt9GboJGQJ8OnqUjQSkOk3tPDESIC6Ov0R3tuoOVGwSrUx36oQ7U+DGN7xg9Tp3W
Fb5e3HJW4TRUjC5LsGZ1RlseDaxXdfuPudVva81WEHMuzkWgblyDvris67GzjEOTKm2wOKUberSM
QBqc4uYxj9cmQqZ6xrPr2EF0KdjE5u6AC+2IMnJwfAQ3OI0rZ6dWn3XrPQe9VeBWlvmsZgQvxZ9N
d/VEJSEjczcwDnZ/rTqm8hdNR9lq4oOKizBAiM9K96m37J+TYZ8Ht7mi4sBj8E1LXcSpGA0XD9oC
EIJYy96P6fY+ZodZKQ4GiUBZpp6d9dNi5kn1/SDcqmNM9DLMpSzCRFCFf8Mk7awlDUaxlQo7TD/d
DM8mrJ0CNUx0BGrB/bBp9Wuibi+9ijzLw3uTS3ex5v2yKOsBERLvGJNiGZhqf1Kw3UNARaCJqj40
xRQZRXfU+gwHTlKA3OFYKbjBzR/jHuu+7nRlULfLNVbLB9XQf9qgNKrRnvrN5HAuw93jeDGSoPKu
ccN7ZDj5ZTIf2xSn16FgL64Z0QPUzlvhxKnvrZrqr0ztzS9TTWcy1OrQxKbfnJz3xWtenWK6aKsd
KHrxsmegECN6Pk3LH5Hb51VoK8/7uIZ6bNxjuWliatm/mFry2KtLwYhq/mq0HFlbvAFl8zDvQ3Gb
VedkNPnztNxNmPilxuts/2rn+qqT8FOC02KsG2AuAxZAX0NmjNZehvp9qhOeBMb1WufkjAbmq61o
/jZmLYo3+6N37TCvCoPHVTnpRfGUzA/znl9dGBESHk/wXY+YNUARlVEDD10Z3qPGt7ofLLoeCuqZ
p+JZcUWSc5cZxdHm0uMH95ioyERBvrq9eS3c8dbodCBIK390o/ujw5jW3pvsag/zZU42cLXUvZK7
NB7omnZmc+uw9Yn2DIMHFlSqHzsKejRltG1zPU1PuXnSOIMWr7DoH7Mt6HWV2pJrP8ZyhThJcL83
aywms9RAdRRWva3+jbQIhccUX1avjMnc4f8RAYp38Vj3t2V0Z2rHUl9bG8Vwmlbbuai1DNVA0p10
JVZeenfdfWWf1kvb9ck3266mo1G6bSj/1C6V5cEdt8tcbQkWD6MODlHWnEV8a2x5cbjXKyo88a9p
06jX1sBq+OuL8+23nTVzOKMZiHAhLr7ZTsEB7K7lxesSHYpSMw50xs1tiF1sQexrjwnn21Z75YWX
l0lyqao3dZnGk9u3a7jEZYvH66gEK4aLUd+O1kF+Sa8N04G9jfoof8DKCE+B2J3Tsu7Vm5NT0Abs
Di/yTw3BGTULQ5H8Uy9H+knoEdyNbhcIbuJ3r9EPBVbDvmnGDfIE7AZ8LLxyg44i/thi7JVVfvta
94VWt22yszG8lDYOj9mu8zooYb2h/Zmc7QRcuCRI1beZhn/ODtpS/sxvmtY9pTma09zGVnsuS46s
OSKL8NJoY1S7pG3Oxovr7IaPmBkGADDze45sBUAze1+GXyAGpDfWL6mLW28+UUnXRUjxPrd8cUIY
0wV/x/1oKpjIcNKK/2l9FxQtkNTizji9FKijW8ciTznTtlOPYASRB8ukSXlKF32Jyl4/WHWVhO5U
4ZSpPQz2FpYLySoNvrtLmrx6xhBN+nCoe/eUOfEzxqTEM+f7ZW4e4mldjgpca63kCbRschz36bLp
1V+pGsXTTi4Q8pZ0wOpGndrAbQIcdmn1dBC2FplXuqfI5rQnz8WOPa/vHPb68vQy6wr6Dzv5cFIH
2WKPaNgcsrBeRkygsc7divyDmnPxlvoJi/EWksdLhfIP/Qc1qgZL2vtoREiRmVTbpkkfLQS36oKd
5TwAfrT2HeA1mh8Yjmlx2QBRpvyipu9273LyA0UixVl/TipYvVF4t9V90O3m6ijdY+ONPBYNMVmq
EZoDEqpeR27XOv2x3Neog1kIaeFH/G/GpqmjfnN/17QHXpczc56HtHzOK/dONatAKay3Arl2t6AN
bJZo0e1bbxnhtliB8Dt11PHF7B5T5xfZ6cSymb8hFfw1jv0sc04MvK91jbd3bsVRVSjHNYGUW8ru
4CjZiWU9cuNQNWIJvvKb7G9WygKK2v3W+5GL7eRYfdPbLeSQpRvnrWEK73ALwWFOml3JgWZOxf2S
QTpZcVUdGqP93nAQYhlhPCp4f3r5IXbLA6szs19hpOnHs1f4a89gMjzvW3IzFDRta5e+OqQHb+1w
MfMpCeo8147tm1Eq5gWX91qvm/ts0kWszgG/ae9OsakRHUKkO+jmx6l7Muw9P1sbhqsj8vEbQ4aE
c23d3sEByrBrdRxlcb0P9kpxj6M2ElVe25HSVunZ0REA6HW5nQDVdCbJEPHbczMqzXbGT3qkFC1H
oqa6S9Fsd1IAtwt0SrH39zirKjxjldmPE8M89LW73CVLfNmMnPlj7on5KnT1Hk0dKTr7EH90CJXO
laYkV7U0AouOCu9SscFSGVZ3t0wV6XVuyT/Ray9BpbTKxUC8EabMrv6wxS/EkdfHRGu7U1f1123r
4ms3O1cN4IyZDdYDytU4jp1qXPXJ5dyeujyCYJ5PqbbNPqBdc5pd0/KXxnmvrCZ/xE6cl10dHzGR
+12k2nUycAosWA/15ywzbgoJPWFWmE+LRh80zcZ8ksrHuZyNY18nV3lNJz3K685vK6M/TKaps6+0
49FckhmkskHjE7+jH6hjT417WFuvCb5UrxJ9cofphGncHjA2NIielb/rwX2qt/iXhmAaQBrp1J6o
v/ekfqE3sUJ5KVvUnYcNpKVhw8lmYcPYGp2atrxKPbuEryRv5XihminQdyPNpekAlouvdgvcl8uY
vDybAdEAS/j6joaXobNXA0tIizbfLKswL7yPZTZpU/bhPAsRzDxZw+FnJSXRBb6we0O+ggRU1Qwc
IUk3xLbzHl+ysuI1JPpt9oxTaSBMwyobtXbnHZqBv8lF3itF4UOPWg4uaLwhk/IEKmum3qnPurfK
Uc6JpwwYRvcLHIb7KlUREmqtUoILN93NQ6nz80CYfLqdo1cj3rFStvIFUyk/rzPGv/W6qK+rZn6p
IyUtYyvrbycnY6IdSr/AWOnrL5fcnGSp/o8sl5+8qZzATeG5JKQpf7LOpj4A9HyQv1eu18o3NVnv
rNHiwROiYdeDKmO8khcYqUvFmhDKfVbhjpneP3E+AYV+8WzyS1INdfjuIpNzhU5UEfoOlOkdBW4N
HKF1zuA90dWEpgenWQof+NYu8ZlT2aWohidyHVG+C4KnMYjnTNM+ypazNSXZcV1/kjaNaQ+Ksi95
OQ7JooRh6nuW3IaA0lsN9YjOikxhFuYBJe+TYi70z4KITvTkQ6+Go+TdHFZdwMVVwLosIGmSl3At
Lg6awxC6hmxER32MK1dq6ZR+K0Pg7ZUypeTFuRBNrUODsgzfJRE1TNrbPuzX3OuqL2qqEMtnGXsa
vm4P71Inv+/PNjmndwKZlx9Rov1633p8jXqU9Unit8navYBE2JL6XCpEWjnVX16xxPD644KVsVQA
SuJPKk4SxNPGvJVfEj9JHElR1OZhEtcPDDGeepB7GpI5VFD/omsGHnTgQANFY0xr8f52F+tNUZCp
SCmivNxSlBwTnpBU+9lWTNuvXNVGhOVF8rVRJmrgilottC3MCuJS3/xhVpj9puq2Tvhpa4JVkBC1
3O/7EvYr+6dNsiGAl/Jt9oYvOXXd5wrjItKPmvYOrRROoXqodB7vbWeexREVtioUTpJA6MSw3jNl
hEGMAIy0dHzsGAV7yiNE/wU27tZLVBlLIFlFuTcWC6q0rtPzrHJ+tm5FByF+6mgZr1bWUwEFAwMS
zdIglKhUKTETB4bRbA9IWsgLgdqQRMbKsNRZjLBpi1BoaglkBZ4O5POQtgeHBxBt7KwB4SjHr61F
W2+xhe/C+X3IhjaUe5KSbLDVhkJQHReCAPbq2LtJccr6SueB4bntmTGO8j6sE0Rqn32TxcH2RFs3
gVP3Ck+dWp+2tP81jMzEZgampw8PckGgnyF0hAStXavrvjdjVHbJNV02Fm5YCQhwZTjJ21OC0bE1
gDDw6xA29MHnMMN9XTDfVkvPvhKrYSTApx6EZVIkCpqiZPGtoX3qW2qRPiT6895vVBnK9BfBKpmI
YmUpKz1JQZS3Dr+mvSI6hmvZeN43dbK+uZkTJUNFKyxkCYUzE7hSrGwLbKg3hfI9Jl0G/p6fCSEM
2YI0TFCu9YYAV62KOTIpKIKt+SqaYhVI4SR2x6Y/5OVEb6xlWFlgAJmPFFtZ5M2+7/xycIajfOB7
0s7DPX2QPz3O2EGz5mL2ldxmeZa4WV/P519JY34sia0EZeHdSUFRnm/PvbkQTDI0PzRjv2+r9kMD
tEq9/nuTIi/NdPghS8uvcWG8GDNRT6pJwMeQtKGitu25Q6/wpUDuqpSBd4jk+/3PuTTpZ52WUz5D
eDHOvmhn5jKfop7eb0r0O6c2YBt0868psQsgZ0xpuR0t5LdYUBnZNgiQQPuySkpNsFQCy8c81+m5
YvbusJu4l4KDFJotnJxWDcbS2TluHZx0u7u4ghnGH5EmjkMYB+gH054PcstqLm12JdBG+oZjuZHb
tW0gS15RVyaCBJu9GB5hBHz7qevxz0/NNIIwIBRi7m5SGy52rI8o6T5a0cgXLmttYgtjnQmMcV67
uQdi6K2fJlHDPAnTX72bRTXGEpHJG+2biHtAldHKpG5BpO5mY/Pp6U1opTbiDyOJ2NYDdmxKILdi
tY6uVkKdiA8iX3/5EqoKW0eF/iBZdWU7sqh78pKm+VLIVyIrt00sFfZiD0ehackzHvHe5LFcxY5Q
bPxdTfuxH4vsSyltaBnGtlVUiC07dcbhHjfQgOv5Q4rUJHUny4UsefK+6MjED0bfXeT9r4rkl6KR
LSMbNUm5GzbyKv0Dl34ydEXXOI7oG3TWSSDknXv5QSRdKQ5D28J0R1UROqTZb9u2IMNTTMz2+HUS
4pkO6HudkuZuGDpf6j3yOGVHoQbCY0NCln95IJGOgQONd5EvSapbCBJYxOBqs+rqarHv1XA2jaAe
5f5xYbPgozzBqDxnTfY+KWocmSh5ZBkpCovTK1WOSmZ8Ma1fRcrwJn/Z1M6fFV52p8HkeKloahJk
cbDEFHb5cEryuqwHnOZAZS5Tf5ItpRRrEY39PbOmT3nMyKqTj/jvo3/+On3g5UcYrGKHciY2RN5n
V/uZ5wkwl+nXu2dH+c6cK8j0zMi+11RRearJOyjXtO0y/VEnQI7y7FWxHQpT+54u/fn/DuMxdsNt
yOZj3oO2Ov1ykup/QygI7OIvlpwCp2ZTd5/IxUnEsqdYjbMy87YxMjHlo2oZ6j0nYdu8EzXSGRI2
dHt8/cyc7xVngsLOtl8n+aUAfojt8mNma+dY8R53+I6c5LXK23mLijU+yxd9BkOjbqLtYu2HMJjU
RBpaF2hvxSK7FLX0K3P7mkzxP5uOzYxN/ja9SlWHlJ6UDeib3VsPWmrFl0Ls5S6EAx3VnAWkZMsi
knucExvOoWso1yXXnzdWg2Vpk0uucj1Jni6lhcm5/lCIlU+peHBbbjQSsF9OnqcH1akQWKDVT3G8
XtIyWLnqkTyd9x57Vkddg4y10NGh1piV7rFlxrmPmnGg/1fO8g1DwtMe9J9TizVDEmdvhoJ505yD
rpVu49eGWQfyyZDSCEdjZyjF2ucoD1275KqozvKYDyk5PpwYwlNgn+l2siF/Hor01WxI3CiAaIR2
xMAPhZYgPiqowINsix86oVz9V7vgogIWesR18A7ZXL7ySeOLZdpny1q/DQQB0A7wa9rx8L4xdeuT
2FNA+lbpCrKl5GjqnX6ce9RtSvPTGI3xyVliseJClUyIpDrWbnLP5vUBt+oSIWE28hD8knJjKbOW
F8SZ4xtgDThT8X1fiCTRZ6SxrRg1EHHdMjPn8ROqLbn0Ix80uScudQOesAKqnGQnHKWMP5IdOXu/
H9nUh9vqp99S3jOlYgEvRtBI4n167Az10XZAT3MrhSro7dtWOHddzLPaqPpxaJtbsakZAl87HIQt
hfjIxtgi9ScmQT6U48iuS9I53yx27o8OGWXyepve9DZjgSrPNPGSSLWK7JLq5Ju5N9QwrVfYjv5L
PhmyNZAXQTbao5ja5Ju2NdazG9u2XH2SRwKoHsj0P64LupV+2m3zXf5JvIHCb2UBsUGKGSdUfJBF
rRdI5+6Kk0BlbCH8CKNFYvvGF1UjeEZzLenO0NcqGut++iT3iRU/Syh/4um4LCSrV3E+RBABvMJo
xcQe01cFEyue7mRGzVTuV4XUo27a6kiKdOYeWlwXF6viYn019svqghyMRO7k26OcA7zCtIKlq2df
voGyhudOlR268avtG7LpThli0qJ6drowRrgx4N3svLqPxaKGlFubOqn0FpSUbYsFXbJfArkmvGj2
E/YQ35tivIEDHOWZBt34vYutY2xZjJBkTsnqME79D3nn9Gp5LlcRKtg5vKe8WVIJJPY3vL0x0bwa
v2VfJcuO7CPy0fZCux7vmwHiYYMgF9oXKcnat4F9/IWFW7GRJjXFFuuE6O1rthmplFJ8N85ig0/t
rnKulQ+8PMDqJnkkkOcQW+pb5pH7t7/Jb1p2sWebrHpAgtNXQSA/b4rH+vDarYru9+L5KVrGXRDY
Y2FUx3g2sNLIkZRng/q+xO6nPDXYaVH8SoPHcJXqICd3qU+M1eox9uq/dvL1ADhG7xEaJMEiRer3
SGrz43a/y+zxmUee+CblsxfLpCrDo7yPW2Ejm2Wpad6udCoEbgp4I54dOmqUVPLaZXiyNtOTI1Ro
06Sw71QDYWn1QT4YojS1Wh9fiMXhYdu+78lGLWFJ7TQZ6VMt5iK9HFQ/L4ur/KiL4n4zyvzNToc0
UFvYM/l3EQinXia8aYNeLJ2thNVxb6iJ86h+9orH6AxmLUu//M+dl9C55o5vNydLlEFFUch1ns3v
Sn5VFrW7yAHLWku2J7Njvqt6FJsAjlODXEIuQpoUTlEq5M0S/ycXs8AqBLUi23CB8+rN5KVa9/2r
XKg6olm4jq+9P1lYcNhrwCGKTwDJO9Q89Vm1tYu8cLKV3CZW4GO1hfzQzUCwVfLTJooCJo62FUUn
tTdejZpYQBi7ytRuhY49OgaFoIoc2RaaCZd6GTfrFinzy8z4BIpb54fRmhUiGttvydx219jVnt1d
nf7ZSmSiZG6ZBr/JJBFDqynruHzo5e+XE9tBm8iA4hZEGrvp8D1uD5W3AYbXJib0o/k72YuPjtDS
52w5Jqs3f01Rlt08rXt+KV0bRaGwFllQKTHmsTlV9ObAwUokm0XjYCOcgpaPjaCbCKNz9mqM0t3f
0/FjH0tUDfbewnKPoZpiXLPiuJi77bNcZGZUWK5WCbgqb5atIJfRhpZJnUdOOkJMOTPp7LkPhenc
yfOW1SfGfqnFZZ90Mcug341vnZm9poP+marWVZZxOTM7W4ZWknA9NhUpH83/Y+5MkiNX0u66IpSh
d2CiQQCInn0mmckJjEkmAbgDjr7d0r8MbUwnqmqgv8xkJs00qGf1GjIZwYA397v3XGFXici3Syk5
0KuAV0GmL2OaaDx2HjqPoZonz+UXUmqTeUDDPum7nHOJWy4tM3Z2XjdKFzHtaske4ySDJisnmtdc
W15SWcUhn/jO2YjkUzHX/Od5TATTOQiR9j08HAvn8qPhVPhyp/5ZDuIFmYq3hvtqmY7pw3CzfLWq
OYbOREySAVXV6v4kkcY29uJep1XslNiTbDpXE+1sPgVcYZQ6c4fWnI8HC0TOXkCJiX0wLt4/K2hK
ygC7ihPYzMjUCejp6glfM231q8QW/SOlc+mewfGHsbhi39so/VocdYAdvJrlnzRN55g052/hUV2h
7epM8ScCCGwRZSi9H7sLOYQLVy6Wu0BSI28vD1kNWMrI1SFXkvFsFZmdbGlIHbKDdHi8DN8bY8ul
tqZdo02OM4YA0e1SnNxrO7aXFquYr9XZ7tCAy3FiZo33fTRUhrgLTsoJskuwSlABZP6fg4xqbrl1
f+d5TTEAAECY+4JOzGCnVqiwajQSTwTJViwMsZzaONl8EqNUE2AYYAPYgBEiBKliU82VzlLyBap5
7KuwiUa7CRKZJeNsDncpLYe0o3n4PrwnrMUVF3/UpUUPdjRwwYitlWUyX+6DfMmP1qnt2ipeN+Ps
13yqp9x54XnI+u+h0J95x1MyWYt7cWb3cVjaX1tqmsk0kwH/518aFJi6b1iFbaPe63x+RGFCsB6d
b+DT/lE1lO0aS3tKhbmvegufHWktfxQjw2h+tX1FFo93RhNCnIn9ZzYUc0JdVd5I9lvv0XeDl95r
BOFDSoU35uPDNL9RAXzVHuKQLSCU9bbxqxEZuB+vWZKOOEougvE9CNuPMOubfSc09qaSs94G/cmm
0p229LE89hSVMiH0UqZuSA4OvpO5zn+GK4ycAGcIErP9qLTcdo6TE3JLV06WgDOE4UfB0hAkvt3n
GD99ZCJ7YiSOG3DFBq376oXEwhdhI9rdSE93qrt09JwlIcm8aKgpBA368rVdxon7gqTHfbjk1YRe
OIaMm70sKgfY3MMCaUNyz04c6apj3t2+ri2c24zkIOU07PniirCFgW03JJKxzOVvLhveYRu7VwOd
dZuhPHT1L5eRzh6f3h7bHUJX+OJkXwIzxfUGxcSKvFzE3Ievo/0Rts6Xt4TOPs+KP4W52HcFuQp7
S/P7V9J22yUlE9PjGIfng7TliDqmUdLjGJ1jMuDiohi34zY65Qv3t03Y4UGL/GVkCgCRA6aamHj3
LduMcZeF0BfW19HqRDLgd9TQXU5uI2FNEJGcO2vara013Vlky2es6Epau0DmuNxDV19F4/5a0HAu
errpQj0jEoB9a9Sn8jMsjeLkVkNwFs78MG4zNX+cojCEcOWY64+qsbPIbpHxTMVgOa+/FV2Ce12N
J7QxeVnaiZdRrAr3Jrka47a2cdsEABBo2E94tW63grrSuBkzOownZV5rJ7i1FHsJKoad9N74mi6t
d+jpXTiQSk3AwaTXAI3IzUV7mkXzEynu4LhYb32PbEKV0n2MapkdxmDu7yQavdE769kX9AjImsm9
idpx7gINHpBPIYsbHgt16Quz3OHlt/dVOOHi8XgjmjBrsOVWRIJuNyPRuv+Kff8b8/hv6tl/cCX/
42//xw9IEHX1n+TI/0ac/L8jUR7+1jeIY/+f3+r/Rwglbvv/M4TyRy//fubF//yv/4ah5Ev+haG0
gn8Evmnigg9tNzBdH2v+vzCUlv0PLlH447HrOxYum/8NQ2n9w4SHGtDOARcgdG/syn9jKN3gH55r
h1Zo0W4OBdgV/y8YSrLf/wmAJMYa/NOkT+DTuVWq/Xer+1Yv/Ggy0FGbT/VO4FuzBnqO555p+dBg
P+5ls/crDBeGKZ/q/o1OOQ7PxbQljTMWEQBJlJNaMckM3FPGIXIHaOjVtip14laQNHn1MhhQ+ra8
oK59eJYmyU3P1L/UMwasTxrjLPxcyG2VupgAWMSQ0b3cMqtTgX3JBs3AmdPUVAfezseYxsXc/tF1
KxEQlUac/ZyRjtg6MD/GrJSR48ZGAWCnyIG+jRZICChNEzKnDnajUzxMXe49345RmY0UkmM/j420
hLK/wA/a0ihomulBbPUMnak4a8z6TIcUmCfM3kDsLqVCiBaQ4Q5+PxIITwcKX5v+XjTDAr/xUrn2
xpo+MMwufQLxbPVriEfJTBkYNmGO2Q8r825YnF+ZCuLME2c/8L7tFnPK2JRvqVV/+SFi/Nbn331f
/eJ+bB/AkVP9Spm40mGc2dWDIPywa73wjkEGgdBgStKhs2P8QKUpIAp6Ib5IRyThCqGgtbY/sjTe
HAbqjJZ6IDDLuTfXJLQJp4CC+tWV3jF190r/zeWMM9JCbV4zUg89jlwnJLbCLRMDs6aM1zqlszwX
oYPXUI8/e5Ud23p5d73TGvofPAlUD+XgPruuvFRLyHGJHtdw7eZkCHNILHqF/BL8Dlx2hVohzQ6Z
85TOw37uqnfl0OFaP5XKeikKhZWBht84LfUfxlnFztfWs5xv8hLyyIJYvOtCtlLQiP0+TJdY+yy6
vgIg6OJrJ2TdP1SS4dIwFVUsCl70Ej55W0HbcEkYc3PkMQ3vkRp+dj1+YrxGUWgpPLK1PA8WpjTe
4elScUsGGZTFcwXVcW6heVK6HLUFF++y5lPpGn9rH5i1fca/8pbZTBMYD+OM3N79YjubXCijNJzu
miH7w/DuuhmBPo3zesLkvEZ4lU1Gf9nvphzB0rkbdqCGd1tNy71btFyXl5sj6B4tfzgIb8as0LAp
OhPTm/57c7L71HOPc7BXZpae2NvhIxbHdcEPyrP7q9m4K8hySdm0dVQ5tIObBobtrrilukyo2FsQ
mUaZnWvqKKm/e1+1heyQ3saGBuTsvi2OLf8j+tpggB5PjBjD69j6u3YkD+6b2HtW65ZatV+Zdl2n
zLuOpIyrJRD7cpW4Mhje1isrA1OMZQ/7kjv52pa7TYk3Q4wYLAf/YWu6SzY3d23QRFkLYEYobApE
++mLLxl2esQidlWLNOQQ58K9TT+5l3PxzvFXLljfE4OUJDLpfvsqvRwvcO9FOLEG4rzqLssks5Jg
4z1ZqWYtNusudYenNSVGiamrE9aeozH6SRNegRHqpOCsERlXf6kAxS7XzGysOynHcw+PkhSFOvsO
Pb+GWaWxVVc7tu2XdHadY1H8GFjzwDD5zMUs9ZvS1MTNRob9i0cB9xi8TGE4Hkxxs4/ezqWGo5vD
bOvmLLvxXMz9dPQ8IFp0DeL+1viqU0nb1OjSDMz5rvPKs7lyMbM7/MypWB+qait2bblGoVntJxeJ
ldg3Lqv5mNL4LlznQxcwZMY6S+SyPfAUE/BMg5OzkGURhsPhDkgxsQ5C1XCV8O1hTQOzNb5uIXpW
6f3QokOyroLPyUR8NcLhJTU3jrbTcSBDlt1+KSJIp13gYi101p9LOj8jfdyIfrV1xZm58cKH5eze
d0TsUtd6bLzw3nGWT6eQ/W6yZzPJLXmzb3i7ZvrRraJ/sKZs4g447M3BUxdvsu+XvKsPrjN+VVWF
IomnCx8S7tRx4YRWka29ueZ8ZrusU9M0//S9IJZYlhhmw+ZrHYIqLIMyckUVxghNiIY873hIWHVi
IxDjg6z9+3Tzr9Nojccun57sHF+UJkBrd+5VyTFIhJc/mKvxC+OBi97Pyjth2t6hLn+NcNFO29Yy
37emfSiJ6RJzxItrs+sxurHdZji1NYEk4uPgH2axApnkoEoVI9Cp2TeO4Rb8lSNOSM76W2xXPrfQ
33wu9E5zKHyYiC1muRMcjb556Ja0wzbMNXOywqjHvC99BE+pSA2Ih8XDzJX2nKGpB/1ZsCaOKkgP
cpbtaWBFW0brvBhemeRFehTz/F70VNEbzLnmHlEiN3NIakWD61ziTF24CQ81aRld3Fg/XY27oyBN
INKFzOb2bfbzB3aZktu7Bcwye+5m98EIKndPUcQpHfIgaVrxUXFaB0HAbxG00cVyxquqJ3Ucw0tY
ZNvBmC4UmNy3opSHgkhX6OSnyp3epfHN/eSxdEmLL6hjSV9bL74/0HfK2E1iWh2LgfJyN3itjVrt
6tLaTQTkjpafP4tmRgyo+KwT5NWM/2K3tst4dt2CsIxU12LDgUf060U03o+6gyJB5OGGp0ndY7ew
jvfEmVS1dkeXYhxnsLb9Pz1CXTq4F1ZmHH0z9hsuqBe1DfND6vEoSFLUMlDeRyFE4ksiR6tvMLeV
h3LQ44c9GOdyU1Frq+AHw6cl4RKEmOLjLnUbrVED2nUfTF4NFEJT/4PHtFoq+zg7/AwLrE/AA7OM
w/adCxGtNgXZNM2xhE16pifMLE71rPvrSD7VquUQjS6A6Hkjs6Pr9D412X0m08jxYLLA4zvtl9k6
bbn+gFBXn4yScAqT4bup6DXup1HvnWI5Cghf19UiV6plweo648fOm+4OmH66b1KMrN4UfDQOkTdL
gX/clD/Gc+l4PP4wh9agvWw8AmYWhqfCXc9baK6nHgMvghhbtkfKo/axQzC4jJq8KzjFYUkp2B5i
T9WCVXa4+STQdIPc8fZLbj4zWv12l6y8b0LnPcBDfkClVPulw4rBpgqzb7jCKHH3IboIRF3V77t8
Ne4YhR/6rZVv3Q2qmtcuI9/tZofePNyxnA+n1F8fAKIyBqisu0yE+GfcRG2qBIaKeBSUCy0PuTha
uSTQMyCNqpBhB3XH4b/+iApIqahv9tHFp315sNznemuTzW3zo5/OGPFFyaFDEJR0cTxU60+K5hG0
zHNZaeCbqC3PLoQKIhD5eHPUh9GCOHgMZ5hNyikgb87oNtUc7v1te/HXlCBNW9K2YvC0GlV6aeqN
m2DQZmfVfvl1G0bYCLKzp9dr7dXeQcv5VFvbdDadoAeuXN/DyrhiBtB3PezERyPj0dejuG4O0n3L
/k+ZKxzTcSCqpNrlaDUQFfAWf3C72O7C2bprc31Wm6uPNVbuAfZE4jrmyZyaZzNVwSUwcEZgI7uA
vK7juE/b8eIVVr5nv0X4Kvv2wSiyOyQFRCYGVBffJ3OF4/aGdlu6vekSKzRN29urKeM96TC2NDgT
uvKDH5RUSsd8oer1GdH9b2nJIAk1ooTbrP1Furm/o8KSkKNXGIfUGj/7uYAGY9FsN5XBUYMrhfDR
WgyN3O46NObZrgkL1abukq41HmQ3yHtoP6QhvXicBZiz+q/JDHGrbtkUlGw9XKue8dsCR2sHWixa
Vs5ZtTReG/ousL3drhELDVR5G8QLHphd7XQXz19PCxQuDb8NOdR8rwtES9BV095Z6Y2rFi/2K6wc
Q7Yc3C506LVnGZ58TktTHmVNcSU5WyQDkZewLLId9lxQj+vRg0GzT61sJ5BPOTpwfOj8fbEx0Ktq
hHbKcs8EOwhjdzC5BImLvqiQM/sHuXGPqXELMt23/o44lQGx/eU8Wu5LXl8+Fdj4XXVu/VLFGGKP
kzFwNCgKGobS+a4bUu4I5Ss+COwtof5TWORY227kkmRvw7E2xhQwmEPsEVEjcjsc6/Ab1w9Mc+a6
w4GDVzXVVjyyOsFZizPLxt/XmEu8Zjx4UsM1QD7keJoGf0q3g43irU9pIx6abKGb15hf085qd+uw
/gz7xk3Sag1iY6lQVYNAAhnwT+5qED1cdsrA8EmaQlghYI8snrqBhaDpXhARV+5ljhH6Ud+MMmlm
cGjFtj0w/GwPxGtZp2d1FeQSU5FPL1upI6elXyDvfBn7w/IpWtx6g91wH9IuUyw80IF1MVcm45Kx
OJfIy0hQsybCDwDx2zVsJE1OyZ1Vd3gJmfCDpc16SuJxUXMhser3xoZIFLi3/BdRDZWmF0DcL/ho
1L1RDjX3xG/3p8sZMZ6bGpzobBALbvy96WR3lIOt8WL2iXWoJAAfV8ufY87sH0Q3ELaOs2cPdf/2
EyyM+yG+1IScaW2IHJzFS8lUrOcXkNwyX2O7cUlf/I9b1DubAgNrB+rqPLt/099yep0XJs39zGsY
FQYxD7u3lgiudbq2J3cjP92K3+GEhdeqyH3O6Wtjqj+lx7lpu139879Fyf/P5jmpnelpG9jZRQYH
PJ/1Q+bWIbm4/myyszoe+aGsoFHKr55Wn6W4aHiw6nTfDe2HZ7jvXan2XpseiqVOnKHd44UkXJUH
a7RO62e/Ot/GSA9BztetC9ElwyQ86uOj5ZoK7UTwCFWKfGtm8EP9QWYpgRm2QZSP9mtAyGSDahdh
c3mapPIilc0PUy2dU6i5hhbmlJIxauJGtEZcCzjgadicgkUcHL9+bBUQXkLRmpie89lYjUQNZIDg
g7qRQs175jYufkTaixWHqYjiBxGUUJZraK9hKh8W0z2ooiQo0urjlCNIEBL/kRHTbZTH1hKi8Bq/
O6EWViP1NXlo2VVb3OXB7RZh99dUgb83gqPjmff90EzHUaTElRkZAWs4EKU+eH32IdwWsJ2rfi1b
SCLQXX63acZNLpguxtZ8MBHIGOJaXOpt5qAd+15V1j+H3PrKQo7zTmbhhM8B1WRGw8vz6h846NKd
YC6/aw3UkWIuYRFy4yzXhjLQZhripSNYZFQYZA1lJq6ts71XoqEUNcn2seu3aNP229K5D57MzQTn
3uPKGGyyuw+drwxtq3rkx6Dfr/A7TrDIthZMLb+0j4FD5nizDqY3+uRwxzJxXC8uaxpIxPC4BOHI
sZVotmSBHaRMcq7VzOWm23gW7oBfvdY42g6Tx2TJF+03QcauR4BSlaSfsXnR2nZ4MPErMSImri8A
EHKyPgiEJiMLW2y/09dikT3pObNGnsrflcrkobX1Ke0DcfTHEkTP3k23mXYNZ41qzSlgayAgk8CA
OqJ/21b5ILye8GnmJga6HeM7/rW/7ipHu0lYzBbytO+ca8oYdJp6l2GiScIlhbqaE8zyrKwxghdT
lLu3WViqy6Qez4Hx1FD/Qf6auCh22rHdy5wfZiuXl0X5fzpztBJP1tDEbCMyyx4zTRa7TnmZdPbl
FOAudYHMsQkQulyOR+vbZqi8x33Y78Qc6iTs2SyboLtMff0KoBGcrFgvSEnPc4B4o+W6Y6o3E2Ji
2FGFTFQrpgKHhkxWlxVe8s//wu5rktPYd+0MaIZpcgv3/Wj0SNuQZ0zyucMqbJFOsxceoCb1fwYj
CsvEns9pu2/OHPrviFGup9UlFtRv489yvMXN66FNKjJhYy2GH46VbLbcIqdvaXmvx0sRduy/JrfN
EbL0LQTx4A+STi43e+9cDw5/9yqU+lSbfd/npOtJlZc4KccSs1rpNBN+w3tOFKwg/rQkGg1t0J61
ox+Hu4r7nitPJbOW94HL9MZLmdBtNfFOw/6Tbjz/pZjjnn8Sldbvvn1XbX2aMlnGXU/hKhTC2GOB
jnXpbYeqyh7TcRX33lIdNFYeUVsOp432R1aiEflt9kim1eBQICte5bQDCbafSgz3Za/BYdrDgZv1
4FfqFW431CvYb7WFGBPk+XLN3Q1zN6MNUKJZ4m9TcVgDPG0LII+Jf540/RoPKkuPvnXfB+xjgbzR
ee3G2eMEfGOhjZX0sjtM9I+0OOWXeQR7sWgGMeu2fC+FcVmxo50qtexLCnYSe2Jt61NAcog3u3bD
NrPhm8/4XDwuq2BwWve7bSnSnZLNiz8y0C245DDvhPK3mZ+qBeoEQjPfixbHZEoKm/hPHrs++ozL
SWsdWMvtniqErfUPbdlUhGtOeLsNnBbk+Kwc9bq72RlLyIhGQ+Z78NbYWfsZm3uxHOBexYO9dkTu
y7fRwjFOolaakGHs5c0J6jwW2WxGcnS4u7n1ZVCEHVtOdb7nACrw/AFMCRerST7WcmFh5RvzJ7NB
kHndC+QudxzW6+QFb+5GAHEs5u2gYLzsRh9Zk33Uz3NJmK6eI9/t36TqqjttE270ZHMQnb7S7Kwu
3HafGpcWomHT77qFQAcv63Wehr9MkgerZpcp87tUDPreCNO7GXubV6orGjxoDAb0O3b7j5rwVmyN
HMRktWdUWiVl27+Navru3QWBfVD3EtVnP4Tdu1cPBZI2R9yKQhbc9H1EMBflD5wGh3MV+cMcxptK
axAevO600RF9SQw/ERQin86HbuC3Jdfle8ZX/2gr88S6dWaTwL3qzgSSsfOGOJtyA/z/bCFviQoe
ds1QGeDKHgdGF0/Fwua8NY/o2y/WuLCNNVhylGfYkYAfAgRvQTkr67NYq+knt5Fj5gSE0OwMgJSQ
WHOLiLqB55E5PrwJ+c1HBK94322kqclI+eg1ORcWRiDFLjCxIxqOCcRE+dHA9nYEqIn4g0QWN7os
uGO2dTwueREVofWo02JFy+Lvltx9N40aTkbzpEZBerYYjahXxtfm68dKsFlmFspHAKg1m6v9Yjd3
wcRNRdQeVgj9g/gxYV9blsnqXeq2T+/LG2agLstYvwBWRWCHanXbHJ2peLX9fagQ/2gvN4hrYtpR
IhtoCIHclM/F0d1sjOBIDDuzzuEWrOVdNn2INqCpt1j2uc30dGXqQL+QQVYWa0z1pLDURUa7fNgj
xzay1lgfR/O4OPkefL2xWxYafgqeyyrzy7OSSOZF4x39nvaj28eDG0vVPAwhcL9BV3cmkfk7Oa4W
qIi6ww27RqkR4ppFH6y7iVOKpFAjtBl/ZqNqDkYNp3dTVJ0Ww13jONMBf/pDYaU/PNaoSBt8dN3s
08lxf6AAKtq8UvsgjPIHaZ8b74sjg7nI5yEtWVZm3URYNFpcjkZ4NHyCqVUQ4BEZ3HNemJh5+oxH
H0Fp0KTo2rzGSZID1xmkHbXejRyznfQETlH2m31yuNj71vre9NO8twtJYkbNiO3zlfPASHobDXas
V7orrPSZd7gjBWSLyJDijh2Aylarfp5bnAHcwt4zu6CFXs4Yw5d4SA3rLDxICDOBUf+BDY8zYudf
QLQFmC5C68DKjW0+KN8w3Cb2TDX3YBefpTsTAFLAYMzNeaC0AgRyMPAJnRDVLbTXkmQNWkxfEtHc
AKejS4BjLFUdDc6yPdmlQzfScAT+L4Ybb7MFrqbC+d32szcSEoRJujcrJI3CSIxxes9X283Tmvlv
cEqZWjXYXVYBEaTgHOrj+e85yxN3FrvCZXqIqyuMmoGMex/KqLY5CLSDs0V2PhaQg8JnzxbHsmRs
Yhl88UZ4mhoiVtuAZ0At3FbIqVvYHiQxnYBbmgZgFcOOfM7/mG6GKrMVEzp4dqvBCLudiavAZMdt
rYuctUgmLEW7GXxNoCuifjJvjkwv9/Wmf7rYB5DPpn1jl28WGKvLaSq9bqcUO1M16tjfOrEPrlZj
km5CXdp6hpTA454Hw8CIr9PEh3gVbzNNfxPQMUIIK9tccSDJwK/Kdl6r4YGULsDpBjrs+jbVZYq2
ZuIZscUzyXNQxLy3EXOAOK1k+Dig5pvVj3BghGXO5XixMrfap+3qRPCT302sain+rnNhMXqiGoo/
vOlwcJndz2AZflir7UdtW6OLNWDBzZRMteHZBxYS0BOzc79NqILcxPMlWUczcpBnYhA/3JG4bKBT
gcjo3hoPc4SuTgFHtHPDCX0hJWvi99zPfBZnv/qQhfvZ+q1Gdudxy4X/HjRWT2AfWuDAkjm1fFS6
hvnU4GsnngnncEdSdTwZ4ZhIBkkc3JsXkS8UsmTzI/r8VRAnsizOkh6p/zpN0UFzLz90cAXp1XoH
BHOn6j8b5TPtpPdVJ97yarg3cc8cbFe9b7nzzSunZWKxXzLN3S91pueVoeZxysLvslsudopkpcUv
h/llmnaYgMZr6KDwqXF+1qu8GtbKTjtGXokFTfl4VtNcYIGcuQiHuJWy3nkzMWu5XtdE9W27uum2
GkP5TosWqpC7QAtvTWLYuX2fWyuZltFi1E572MHqTbGzCEQVBia7QmXct7o8MeaC3F+4l7Wmeruz
CLVbcVBhNtKBRV2KA0bNN5Y7t2FW0fQhFnszfevBSEab6bwVhBPcxuTkscmHEnvhzljz7J5vsGuW
ZrjQ/vhIZgjoA0RGB+wROpr7RtyF8B7FRZFqoYuSgPgctv48r2Ua98v4XQ5GhwDAoSQU6qcpWvuk
0xddGLQTeX8rL6zPrl284bapwONa2M9nizDeylxrZuPjmNaxBRlt+uAMSsUt3ivqJ9xfExixxLd6
tFsWjSn8wh92mjWf13L1PjuMwbf+p18AZtxY6hu6OQ8EFwMJ+cMxnzKzHUlD0OCiUmzlsiOtufnt
h6xTxIPyx22DQxSnW6UADXhgUYjb3SiG39olPS1GJE9pA+7K5xenK9aDIt7RCHFFksPh0BRnFpjP
XtNkkncY3P0A/b8iIepDyrY1mGTD5YBuza9dafgITv5Dk+snPIdvrs/Ru7Hb+eDWUkZjb5/LLOUk
5Bp3AXOUjmiGOYBH6EiN+7jqgjxFoEtRv7rNe1kWqwJJgXe4pibat4ge2331qke0BRXab6osv8Hm
XpptfC2qGsBbTnMH/FBe7XrXc8gCvZl0OdYC2+SMsRBORDL4MrUyUfBPch0/tUD7br886lgir+Om
6Xf2vdVWF2k09bHYqs9GDNchxBW5isyk9VMAG1y5RRU4uPiU93UyDuaeZW88TUb6oIPgNedY5Y3G
ry4Nt6TEpRJ5/fCpq+KX45GvAVGBIFEfTbzBO/Pk04tIZHLE/MW1OhqWJnZE8SDoANghqZ47IoF1
UAOUVcbZ6tf90FRQpwIh4PWEu3Au42Wa8zitgbKAADUrinX6FqEmbnPD4hsSYrOQl8bilA2bFS2u
Te+JFt/47PLY2Sx+hVX52CxuPFcN0YVS8NFjjMGUGQiTjOkD4wmE3ML3LU9LHnyK0T8vHtO5OQTW
p7jpJ47JLH4Ek3CxMPIq7lC4y6h6Wz3zItLstGaY4OhJAN80i6hbOF1AZr8MPlcC32BqbhnyaxaG
R6ScFHFbDr8WPjt72+V9dsOqwQvTAO0ztw/VULKjc10yQua65/uGwIfbM07sbifOAA53B3iNUBGr
635qsXr2ios77Ybb0fY+G8+jMjmzVVKhSCW+l7kHY1RvvWPS11rkGuoXTC49se+w+CQ2d+m9q+EE
F1rGRZkCF6HFaUep1SEwaMtzGosC+I4jbPmnu3Ve0bSDnsk0GPXYZujgNfTe4e+h1i1yWZl4/c4W
K1+96CXAODdjXEZoYFvXYF7sIP0NnE00b+uADBQOHMIW3n1rHeCCZc7zZlrQ5QgN7rQJPzC7Lc8Z
G3hCY0/cyOBFtdqNF/wEDAk5kwGljFO/9ZBFH4ZejFHam0DJKNEiD4t5T+Uh/Y6sSXLD3GKB92E0
w4cSROYOfk6A24lYL07UbOeK9MVnZNnUQsfIgW+VoZGCFhSG7nl2sf2rPL8F5oZv0bQP2h8EytY2
IiluR9lVOGSFzIhyHbSdbRGuijWqLH2ymFOffcO6txb7tehm8ABVul+N6ZPf7MENDZOZ9e19y+Ju
Gj/SEmUCUgIp+Um5Lqw3SH+9fG8t616vkx3R2mJiel0wFrJdVvO5ZoI2YPVJwtH9xWiHIEdAcme0
Xub0B0qbitbwy7JPGOBzg6i5Y7zwiz4qo3mFBva1TSKxxxufh9uk3TJ2b+l02GH/wuwu33KPj54L
IhYtw+ZwBGFiWZxrT2qImDLyY70FcF4IWrYO7DhzVI/ac+6gjXP+rAUfP//L7Bls1qH+y1gwvWsV
vvfbdWpsuaO4P4HR4UIXOJx4CLmnJ/NcIN6ZuY5tHFNQvGgMrB0XO5r1ZbA2YsfQb/VWJtplwrAt
uHaqgHmsxyU4376mbIi9qsIgZ/Gjd5t5le3ACN35OaQ0nfQGWM2g/9uyCmOKF1w5i7aOstF4Apb1
LTf/UCoRnHVKq9I0/OAm5fXQZzzcAb5sooFxjdHX98JE2rRn4fyYAU4MPmDG1L5WbVWh+/UfGOnp
NgiyyJ/c6tLgA10qX+7LSVAO1OxzWn4NXhnxYRPMm2vZsQtTOXI9JNVw4WRbO+u/egx3edhn8bYI
StTkJZ/KZi+YXZE4D9+VlX1JR7zOmKqs8H8xdx47cqRpln2VRq/HGqbFojfups11SHJjICOSprW2
p5/jOT1AVzUGjdkMBihmZVWSTEa42f9/4t5zmw8NKU+ifyNDr+xZRjcnC2Helrj/mvYNkesXQpE1
Am9mOZaifgmK+oJcEDMK4L5srwF9akagZirFzzPKlYeO44QzRpPfNRVW39gCnEtTeTjubNYI3qxe
Cmv9Zp6K0VZVzqWG4pab9HtrVMHZGUWj1JlRcs9rmCcV4vtk+r0KTMUZNZ/75wfE4Zc+3QylZ06r
TDhhWXpygygMVz7FE4dQb3amI2Kw9yHuuEs7PyaCTlGMM8jGUmE3ddUfzVm3whVcsrwzxUf8SPmE
1JD1ljc8ZRmi/DzuccqkA+93U+7aQUqGwGwE4dAu+6tCnELSLwF4KpSAho5nPJ+fJyEjRUkdv5cf
2oB6Y0uxPgpSbHgTT9UBywFhuNQZl22FSpXgkAFH1FYHSWs4osoWUxRn/sJ1K4kSJWO+YfgmEZkF
/PhmLelKRVMsB7MYVtSZ2jGuasEuszwlkLhAL4+hHw/fQ85V8ZASZIyoZ5IJjTKAHPPEsdC6YlmK
ypZdmiXzr6qWhKRNmrAYz9JhP5fd/LnKrEtq1GAHRBzgaCcSweYOrFdfcSq2wEOIivrSVISERb1f
q3JXadiX8YlrFYks/CHOCEDEffDQlGdui4dHnOr8OFJwMLS17AqG4kkX+YbI/L42nTXuETAAGkYB
l3yMTE/9Vm+/wJPSmYxQGHMd5dRocLxag3phdemmDeHZYoNypIphG6QVCiZj7c5Fvr8ZfRN0uc53
Z3iZ5/ySUwno65KdUKHYlTXpQZZQvigaDZPap98Icz4qQwY9BQWgiWEViHJJZDqSjEpEMmlaMdEC
+ElrSwpwuxA1Cy/QfkYF8T6Ga/YhpcAnupppgJFMYKmA2zZzZTfaMtAjGVE292/xgsO7T/3CYBhX
gU1Kua/cFSo72QsAqAT2/jzZeJoaC8ZuZ/0ut+WcrUwJO3TqjO7ftDl94jzjDOJV8wlcn7VkogVk
LzlyzcBYNTKocstKZJ3WBGxxdOmJW+ADuo/ALzrltd0+4iX9RACBdoA5q7SidNPGDuA/QKA6TU9L
9iM2jTZoN6YRSMpywXqQvpjgWsYgwXOXU+wFScPoVERjphIi4WajsDvzRJhQFmcO8sGK0GSjxr1/
zpL09oSjoP+XIZ89C4dVnaI8ZnvStfTTxlo4qGgTsIxZHZpSR8YG4V/KhGEJHYbTqk+tyYR/FDgx
Kl0qrBj1Lt5GlIZsdYsERTBL4OdNOYadMJlMyBI8q7VBGwn8A2bdX7ArH7QM1PTDEMA/OOAie5Q7
4jsESE8zVA0xqw7GpblX1huDvCfFTGQBw/UhxJp8ZVJIMbc23RHF3l+9nH71C8pZZBEHfWHCXIwT
pg2FwfqQfycCG2dDYz2E3uGw8H8z71wmVkPyz01aaBnUD1Us/pTlCo3piWWbpv6YykgYCktKQvSw
L7tCmitr9VzDsIBTCq0zRnaGuDRkjQjHrlIrH2IofUKFrXGBYN5UC19XLkDBEFhh9rqnZwqPG1AB
cYERs+ka++9lD9tRN45Shuyj30ukvxkozrYO5MKaT+JWkvHyuoiAShRj2h8Uv/vDAuaU9hA22Znk
yN+2CQMrn0nK3CMBfOHK2nJeJyU+6nnJbyA8Qy9BCR6Z1sIrHWgvp2kOMrP9XfUxbwlSvgWECzpr
oC3jipy7RzOZCA0In6nxVgHcd/ZpTcPJkFqTbj39WFq0qUNV/pD0PmLH+F6qaEvqYvttACwbgb0m
+3juud4UVLEbjFhifYM4niiWpp+lwaYxjnErFYYFmWqlN8l0623Mk/tcYw+pBqYvU6l/T5T80GdS
9tjmz26ZUR5WLSs9BphP/1+LsyzEMm1PqvAostyFN35SCwMsggQjBcRvUkHMqsblzFG50kAFSLjR
Y7Oj4UAdUh81o23lWeXkAt1glmsMCPbmt6BVx21A0Nyp5quhJY9dzUi8XWEMcst/rqRwnmrBckmz
HgNgDM+L6Lny6JHcat/jImxOjAnITotF9FJB/rA6viwhRgOrxDTL2XCTJxkfYbot8K/pmksZ6dQ0
fMnTctbRGyHKQ3hQyEYoZ8PkDiLI3YJylb6gthWJkXhSnpeyZCQxGdDpTNqhbkk+BDDb+Jp41FP1
xzrw0gqGyAWl63YBcCYc9+ZPnCuxH5PgdMhbQXF2dp1HRZfKKNeIfZm3yW5Hjix0Yh5jo5A3/i53
LI27inOnY7uWtgJTRlMDpp4bnNIy5A5Vwc79qOlu1dL4y1RjzNUmWeztwF+6tY9pY9OPcQFQFovX
SVRIdpLHv9Qy+xlnqwF3Qg1jeQaHhk4k1VUks3Q5jO+ZWqlDaAVLle1RgmzXhlKnx+vNSnkai5qJ
3WbhARAN8LP4O7HWoaBk0lqQi6cj0SWP857grMRuUFUY/jLT2wy2atp+nFtIG3qFZgDoIyDJWDxr
McKwiXEGq5YyYQnfp55VrOlH+XfIy5NZN/y9TAVHrWW0tNi/C7jGxku1cEO3bfHYiNoiHoAAnCZJ
XQwJzKDmMNMmxFyo9U0VP6LaPmepzrbCHxXVxzj0waag9DUVGetCLIJXFKrO34T0J9MTu+qFU9JY
YZ5jk5RyidoCQwA72CTQ5qU54kBL5/M6jL+SLHsIeLKDClX0/tydNGm/4tw1cO6mVKzMq5llbEVA
bfbSNtXoJ/0LvmhyhiBjpOpTAM2GfivoVZM1wUmv07GsIH6aNrvoQpwSE5B+yabE6suDe1fZjJuc
EkMxhrbc6cyUIWP5SxRVhkQzrRSMW01IdFuqsRso8iBf5FV3Y7geIToyYhjYQDf446vdeAxT4a2y
BXQRcJEx5rttzsWfzKKWryVOKesp8ZHl127fiaVKvD45jsJ7LKF8iOUYRmCD0zzO2LqUXEpbx0fC
trr3mpI0nDRjrybK10r6m0kq42puJyoMQnLRzhOCZXQ8pR1axBlG6544O4BGu20NpueFfC4sBnLZ
/i4rsL4rRhcmckFJn5yBsht8qnEygKRfykb9pDrjjKIIDKmWlntaIJJv49Vn7TgfYDeWHj2zg0j6
e2hLCWNrESU7RXiavaGYxPhpaDS+MNdEJKQ0SuQqczKGKSSBWQZB3xLJYPO8/BETDgazUx45ahS6
4+904epRaiQyYEpp/pv2CyouVxrkD3uP9VO6SxOZEEysN24GIuUnexee+jVpRvRJrOmofAu1EvSk
si0FVhN5rL0G4HMmwxAxZuHHmFMrT3tgCazohueYBK+SP8j1DsW+BMmdkxmkp5JN2NVwGlfBkWU0
SNA+1mMjerpUqCxYMoIqKdOTUftcyoxwR+vP2gzaWUbjKvZoOQrALl5LHFn6PlVp2HHvJusTPCXs
v3UDLK6efrfP8Xo1lUzbj9IcE6XTDe/4O5iSNi5u/p+taVbh3+6z/2cuvf8fDXh41v7PBjw3q8tf
9fc/2O/4Bf/LfqdI/wZVxXj673TJ0snI/N/2O1nESGfqiH7JFTQ1Svh//ZcaZWv67/9qiDjzZJld
tqbLOPn+w3qnWf9mSPwSXVdMyVQ0S/2/sd6RuYqz7j+F9jwDZTVNtjQNtarEv+ifnHes4UBaGsWA
QHY/zUt3UdB/I2iNCwlrrOm0eunGP6UeRwTFYyyUXsmdJ7zoGfMZ1fCyIfNrHEzDU2w7d77Oj24h
v4CnMM9+8aqRNoERCBSLzrwu9txiwuEwbpdyls4MtE6qgbmp7EJRuwMj5BnvQowrDXOIsgtqJcVn
IoX63ESsg0YxDoqmBQ6ynzLQMP2Fwd59Ez/r5xii3O7kJY/ph9bv7zGZkZQ8dLyvTxLTAZpD0GfX
fYmdEZrvljfRlG4h1TJp67HvoWZUM+/LPM093LfqUG+c2YtfEW+AAvhcddqFLj/VQmvbIjJWIQ6H
SZKctTvTcz27Z5Z8q9/ZZ7EKUx9rmr/EX10x34dVfShW+yhuEqP6PplxNzUO7Jp7ogvXwpguIEBO
lOfRMh4H3GGszMfeZ27r68YWiEodtiBLySNAovk69NBNKyFqGawTzJFIlxxhokwr1sUiCW37hWbo
0pYWeUHjOX1rfqtIbeMd3qWYeqknw8fpWdJJnCLWyTq1ahmuVRO829nYnuul9eMu6l3Lh2R0/E8v
xH8Yd/+lnqobBfg4/Pu/yuJ/fdYUzSBiWns+1s+k2H90edZCagi7toqO0iFKu6OLGljwrteWUWER
E5UK9D8xdH+I+6BCr92JSWjes1/j8InScaVi2KzSnnrcXRnacKM5N4fFUXQ9jOF6p+jms04LS0kM
lQ2XHadaYlpBkZF28brb6wldjTvUktuIsS3I5MHl7kYRUyAyErQas5RpgxLbTbdcW2+dDCr0e9bA
CjDKQJBJAmuHcO50R82/QRme0wJ3zpYG5mQ4aXwXpCIEgBzGJkwvsccevUWZMyvDy1bsL+JcnIv4
3Zw6/jbmD9t6yKEeq9He26S7mVDgWl+VoOC0ncfCkLGpefDkm9EDLELUP8gn+o+joGUO6IyHOt/1
m2jK/JkoQzvFJ+lztVQ7Rr9bq0GuS75lKtylSsC5D/kokwuP0RHkCcru2KOaPnQiKt+9DjRRCQRo
JrVBBSYq4dYplPlANs0y2tnE52d1nEK8S5qVnvvUOIkgy+OhOeWaGS24KRgklx22eGSF82Mc5VDI
1OAt9XejOrUSzNP+QqYg+JNeZxXGDnER3UICNF0zoub7m4izU9PFiMZ5PlP7ssQ+Zpv0orXtyaSa
pJ+Xfa0d7s24P1Jhelm06jVzkyF7NcyG4AmvK6ZbDo3bqB+g01/SQXuodcwbJt3Qa7HSAF4I29QZ
O14W4G9AsVu7iQRVDha+Vdlc+2yhAsGXSMSsbuYxUkdOAQRX+VHTtot1uiP7IEYOUC46AIUK+795
OeRnmtc/HsSKIRqgoWVFRUeh/NPLISEPyLcdVGTK+gwcp42sw24BBaPZdWpIMERuaKPqYHZwsUMx
y0+7exmnwZa3gdTugXFoT0tDus2se/0JS5YeCFc92UkQkENjF8M2OHdb/qO67J+9rJ7FrrwsTnbB
43VjI3CHSEuSEgDkrL4nhXaTh/aW98s1gSy2icYRUlmjnKVcPqk5lBgyX0SlD/JJshs8dmWlROKg
nzB6jdOtGsU7U4/Slq2Jw10PUsE22ukEnujETkMyQlT2RwQKH0aufUjr/CE82LO2Ihm4/RkCVLmf
ymk97Su0xdG3yiWCFxG2TRqWH+It8yxnq3mTfmSeCqduxjO6jT8aZfX1TfPWR4omfkVFWMaACNfN
QzZh0TASV6wO6el022cFZZYUHuTrYGJFqGqPsvvcx5uDiTCnq5K/VdaKec3UgSzftDTdTi08JekZ
yrAs4OT4lLBKGhcJswixd0etW9zRlK7IIk+8YZHoOjJ08nrUIkuco0KsI3wY77sjldZtHsabrjfX
Wi4vJOM15cl4Zw+zIflS7+Q8nFF0BljaR5YsDdZs7oBuixiEnKSBBU8BCb5PrpkaX41SvYmRGAHp
vwxLf8Xqe21mGTskt/StfWN/dEqX4VQfE+ySzMHt5XftKevsZfoCRoOvh6OI2aZ149m8iojaLZvV
3qJeGJtfKpScYtkde5r0Snrjy0QzRoT6JHo5aqq1HF39bQj5Dp9wi+M48FbLhCTPXCD/PYuaZ9Wl
Z/nGqRVk7795ZfR/ChxUFUVT4AVKuqahlNf/+T7pUljUpowjY+y7SLHUE4XzWY/V+1SrL4O1vpXr
RykpV2gbJan2qS/0lW+OHd6lyV8RB1DJw7jSQePB/VW37oGliJE12ijTuqChP2dicxG14Xbe7v2K
iiD70AlEIgb5uQK6LFN1jc+tTUic8zTki1JxV+9K3PgL4CRz3V4RAbyVwee49ifj+ok5393Q5nag
PHet8EjoIWEUHtZxx3NrkTyy8KpWpRya/NiMTz5kV4zxRHGViYaFZIvX3KqDXtN8cxh9sfszG+Nx
DuS+9zJf6QwK+o7dvemgC3BjLfHQd3sT8ySFaX8bIMXweyw+5gITUpEConMCs2jDiua76bZwNRav
NEJmeqv01k3D284zsZfnoi9eub/Oal+cxXw/aY0VCXMVpaarmqa/AfdR10955ANA/tEOt6WTvQr0
Z09D/dqwwpn8A4pq0W13sGWbHzdEATf8VN43s83PbbYg7mJku/YOtnvObMHJCCneRm8N5atgrA+h
K1/BlbxxNr3vSMCUu3lgbfzCHCOs5MMh7tHSCp2bCT4fnZeCkiHTx11gJnYY8k3YXovKoq8yj/tM
3+W2vW6PQ0Um0cggQ3EG22PWcV++GJiLr1N2wjLraWbhn57kbl0pgl1m78+EjHQhyEJ9xofk4te7
ssO7lhkjy5zAs2q5yuNwNQuWtqV4SYCRmuni/Jp/ZeD2YvAMyCTF7ZQyq+lMMUyjEusp/z1/lapp
h+Kr3Ja2WYOswWeUc0cyVHLGCX8it4NBsWGlvirgeJ7w5vqyr2uSa+InLyXkf1vpCWnjoWn0QEVh
8F68+gxL9jSU92RK/MVP3CWybpokfyhC8Vm06YfUSW/xcU7ii5R+wZ8i223lha0j8WKyfGR/efjW
CTMnXow0i8JpVAZx2n9XHoIU+S93IOYG3RQ5eQ1APKIMjKT9+vXI6oR6UvofTK+wWqiNiY0VQWAC
bN1le+ntcw5kUcPNuQcpM8i0/qFUYqTk8ssQC69L92Up3aV5347G3kVzL0Z7V3sjniJLiJpYiKDN
RQaHMS70qH6tXzuys0WRLgOyITmSoTaYAd7v1brgkjh3jYF9To6qgexttCdIs4J4+yHyIG8+JgxE
1E7yh31TTm8Qb/PZSN+wYmtM2JPG1jkxgViG8rQFd35x2SOYEX3FiJGyNl4pCS4hHR42SRKCQ04u
UOCw380/bC8iLeW5kIiZCCuMqVs7R++sCJn1IvYbT+PYnYftsFQOCW0MJnDy01MdFypoZbsxdH/Q
Vk0VtBRU+/KxBHQh6A4r74qbtPyx8r9HtD7sZUlDY2OwgGtyikSy61GxBT2wkDlYz0G6dJiY8LWo
ZJ/MpVCD5tAFRHqD7OuCsmWHN5ON+zz1LAv+J+ijZ3QNte5hnZOLHhfn8pkTJyV3qwsqlKPr8lF0
/bFtEmgG2bqct6U7aa+7qp1U5iTqeTUIx0M2ieWoZdU1kc2+Yfx7xg2l3FI/VRBGyFpcsoY43fe3
fcjfloO1Gy8Iv8G0REolUfFnAEgSpHtLwL9GGv2JvDKaO3z+fH2rC2viVD6JDTpOxiEJN62JREL3
rMvnpi+31cLjZl1ZS73gpTWE89IslzNJP+30sRY/C0G8rbn5OSz5D9NrM1y98uan+LyoUQB4jb5Q
oTxYM1+aCdapC6/vf8ICud7/oAg7s8KzWD6xZiB4ZXT7ASIIQDu035gRJOCtg9NrR4NIt+kQkbXk
7aQDsAEiijF2ouSjAjbF48wHuySm2wDoXSCcQeEqzFD2QFAl+MrIpvN0Rusq7jwk1erk4Bh3EZER
fg634yA+/6oYnthjvPCmWPdTUtTqNAva7CH11/1FChrxV8aZaSW2oOzeds8luzi0tqnSgQuo0XQk
fZf9ZTrW+HnKz2xsnIaSaePjmaUBBZ/ilhrhZ1qUN2hAmFCRrUofEeO3YHI5dqwik6jZ20sVyRgf
j0NYdeBXlek5gj3KSen0k+nluubdE3sV/NjxyYA+x5D5kojsvRD2RZSbWjAkP3JSdnRoyTLmTyUo
UAOWR9raNbmwMj7F2e7Df/ayDrdIddMw5BBk5I4DiemDx5f693lGWW6jTvMXqpttakMRCzdDQHZx
ZsLnu/ukvAUFXdL+pTz9t5Mnb3FgZPD3V2cdpZBd9dS0MDIyuxfSF3aMD0EfHqV3R2pJdtN+q41T
JgyROaoX/UKIz00YymtmMlcYiVnD88IOxDNq64RZ62kS+ftxaCDmr0w5W1u8TIl6KpWZbM5TQoxK
mzah+VRFm9esUV9AS7x1Qw7rqLPLSfogfCCEwbxtB7CxC+We7BW0BQtsZCXj9hiR03OQKPjlC1B8
rpEuSAdkWHf7RzJv71Xfvg2CcmnkM+iTO6v3G2BNr5+kgxzai56B+5iuiyFdO5GWSChtYgX7bQSM
2niaTDtgBIm2kc742RD1MfnCd5PUzpPoEm2Q2fiVcOQuXQbmY7wuXNejQOAhaZ+rEVmlyrZ3C6bG
jHB0GcZC9ZxdTd7QT8jrQt+dY93G4oAlZrlo9eCZGEJxkXojBZbeK7xXlrt3mbeky3GfjBDzBQYf
cUlOMnosookdTRKCzYNVQEB8pAEAjYNK1n0b/mYcB+KURTZ8dxoO7cLdcpc9fBpn/mFgdctrTVVn
UL8tSUygHSmIF2meLsahe+/G32d6KmsN1mEPYirGeiSAheDWoCb7S+xNV18VHDQkIrbPSFkCDFs7
31IXHyZqfrwbnLlzgFI1KroulL5Hc+HkNWwsjffF0O2U4zFFNzT81kTjhfn0Y4jiC5ino3FL7FZg
KXKp+ScTXwBdYyq3vq565rqEYssza/cmfVsnBSR3uPMS9nrs0XXiT+ecVw7kdSNyZPfhkmF2SSbt
ilT8rhbyoyyy0EoRROUKoqH2DZLeG3kaSXmfRsxG2pFrRuHu5KxCz4CRIXUsv2G1ekd+jX6PhiED
HUBWlp0oP7e+ZR+/YVAGn96XjujxR/nUJM6nLVKuQgLQr1OIo1YZiUmYfYeAhA5ZlLCatk4+vdZP
iRu+rkX2cVxl+FPRqzs6nImVxeE4m9cYVSP+yqT39eK8cDM0NaGW3l3spYCuPmcSoJuVM/9IEc1v
VKVbWzgE0KXVj+c92IyYIB1GIAeBfaRx1grhWhfCHf+BL2fqcbQlpfUsbfKsXPMmWfD2z/Oe7vdE
IH5N8p5m9u2zlBFgGYa3pcunov5JETjmq/6i8k0kKOetY/c7+Uk8+zt+K7rPg0hv1pBiZzIBNCDQ
MzolCMoDoNmmUXNBtp80r/spDnUyFgB5tso5qbPziFrTnYTaHkXCJ8FdiBimM0AD+ahdcAMtJM8g
rdCdeyObrgVxo4l0h6dK10LjVTilhRQujRpEgsuW1ENK56ZEc1nNvZA2O0JJrge2ZvPAQBxAW4rz
KnfA1t5t9QKMZsqPpmNbr6kn3fBMhRJ8pn5tfai/tOPJVIWpCItMOwzCCXZkqNNnFwf9PJIzatUw
XweDeL23gXCwM6ZwhCkFWsAZTEiPIb3j4VyfMuP8dWkEV6fPnIqH/tAhDIzriaDtpj7liW/WpWv1
FCS3fOMUmYGNXjRbYY5myteNKL+MW2ZZf8fq4rQ23bTqIsW0pMkzK8BShOK11PjFe1Nq0bAAOGtD
ZK9n4xrBQrQ+8gAttQwkKeUu27ynjxsmr7/2Ackyjnm32tdzGezbCgiVq6I7q0p6Ia3yYvL7I7/C
xjjxQ7NaL59qRmWZ1w45G6prralu9WRvHKR4uo0cXDLyDJgc9/S1FORbpuoBINBAr5RTfiKy0O0o
EVVIEbR5GCOfOuCDUpDlUn/OxW1htJIB1JUe7QplriVnU0T0YtD6d/GdJe4964wzUyVdPStqbrec
0wpXcWkdykXyaWx+7U9sF3pk0/KtVvWRwpeb4nYs+foWN2ODLAgnBvRYb4M5S1aIg64+iFPFlwnd
EQxOov0txnCCBNJV9NkzksxHNr/geBgwnAst92qHrX1HQQhdJx4CoWIfmx5UQfWBkzNRhNexqcHm
12dF5HWW9Ktga1ntQ8A8WDgHkVvd8E7C8KAyyBljdMfBj49aPgWMKZBNL4fm43uqBNfqRIjsdIYI
bbLfCGmvTFoQ/+PZSRNXZ040MSfi6PG0A1/GJ2lPioJLtfIlofFH9LKUSIhdJ30NlAoBk2wFdaC3
kkcJJlxnWA6TM9sr6aKNmkU/1RDh3XFmikN6KI4+Vy5LVwqQSKvNycRyeI8IqZ9q3+Zs5LS1fO01
M8uz9G1b/k4IuaH+bnhEi33lkkqptWHMkCVIaBrzKKQP7kQm0+Dgf/V2tfVs4SWLVwoB1ODZfJMF
9TYnxg0pxqWi3C8JHKv5mUt+a1+x1b42BGYq4hKYEuqiPQsGP1kNH+g0uBTVmyxbhauoQyiYYD8h
tWzuaNv5sKyzPtvtZ4RmZEzCvar53kdJ+5XXSPw1csfc7VjU6U3VCgRc9YNkx0fxi+RgbCacNO7u
Tk7TYdt7Tu6H4WyJ3Vlyn0QixTS8WFC8bZS88gbdJ60iCRVkSzqE4uaD5mni6uVZ6bmixIMIT2Qf
2Zk2KzCTHnrH74JxQFl5BaRxoT4sITn3PG+461NmpqzG3ZhvXUl9UGv78/49MnjHJeexCd/TS/X+
KfK6jzY/X6neuq54zy7AgIWP/iR9ypRNn6CQ/Rl2v7k5TzrA9kckFV3ERFv2URv/hFVWlH/ZHGPQ
opfNA2vhU7P54+e4RAiMjlrKtwdQrahmL7Igvy518V5s7QezWb3gw6HoXaw3PL5vUzPauNJ9Puy3
upRe29feEmBm7B9rNbsl3rG9IN+CqxAlGXHakxWkFOMr6PVcixZrPzHIcXtSSemYVay6FyFYC3iH
y59dLU/1G6oYJTsXmnHK/4rTMcLMEbEHC3OhDxWEbpLF3lkcgpS9Qm9WPJ37LdYV95vD/6m9yQBl
Gdeuap4gaMxinKMl99a1VPUoFaVTfYomhqbaVbvuwxhsePa1MZIXMxKX6vT5OTRDJIe0NaeuL8/l
kjoqA9RWys+DbEbdr5X9Akbvk5klp+4C64Drjw68vHTgXGa1dIF4uHgogEnQPq0hb+1hi0UcXbJt
nokdQxnMnaurt+0IF/UohsLLTv2iK23IVDkUVjEc2RolrcYOEZfXltqjqoSxx4722CL8Y00SVnEb
tviu53UPBilHrdjzyep2S3C4LJCZ0SYEA0TKaPoMprTcR4x6tA6m9/x7eQZXaAhgyx7FcLyblz6X
7XkF3YtyT5s/4mn43CJmcmnoY5dLmevjodK6Jkr5IZot4zVfRBRcFFYY6/xp5i40AgGO6VDFdwOX
onCZyZgjgsNjh3uCRB/OReUvwEsxtPBesy5g598jICZwjx6iLrEnoYzlu2FRGOq41KzqnAdIH/AI
4c0x5bPGcL9W3Iht76SEuEFz87zryVUmIHayLo0uRGQb3jvMLuSCuLPRPwC4uNX6PX34OZKNUSBf
Mo1dC9GiqBoHf/LLArP2aBMe4am+1jf3+Lc+Iv4JR2/p4J6l5kmE1TPXQ4iUCyzgBZX6pbBywNcl
Z75RjR97c+or9S4p9bu5lm+GApQm9hTyvHRTAIMBnxCAHeYH6KrVIbO4/p5mGYsCtFld6LEeUKZn
BWxnpMPpTel2LfZKBttDYnjYn9cY6GGrBvpooOVlVFP2drnvNjwufwGS9HeRymlSlKzF7YgsERsN
BrOZ5Wi8MAh8IZbobf0srIt4b4WfLd95Aa9E0YdqL4QIgUho5wSFRSpvkXnf4Bk+VldauvNzwRkP
5FbiFf8a/mzYXduT9AXt2vs0rtP2s3mnLtB3dzDxocCPf+8UBJD0Lf1G2rx2QrB5akkIJBrZsb62
eiTQG7dK+Ui/LQaZY6AzEhKdZa4CIL/+wNw4xWGSlYjs5NWDuUmK95vCzFgU5stSs0ZgAIEDS4h9
2i9gbTwO5s8nfMtIBUeorvnpc7LG66A0995WrjtN/64uiGne4fR46G097cpMiEn3Oqe2lVSnqe3u
G8u7st1BkqzXuT1thGFJV0FTr2jUYym7DNzwqGLtRlQvSrpfJl/Lx48YIweohJednUTMxc2i7gDA
EUyn7mjsvTqCRg13YkyCDtkZzb+WlBgL1HE+JiRaWS+2Bl9RvhZAXSNelbECS4gHMp37U8Ld1iLl
Unq/Ssfb5LAYw5Eloyccbwm3KFEdtzURblOm3TY9x2bxC3etarVhJ3ZXNzXZ8J/lKo+o1tzN7Pxe
h/yGgfzZopNfDZ58kBVvZq896TpjoS7IJKYUUhXWHRRPa7EtlIdgE/6UDfEGa2ixf8V/Fm6rEIp/
Ulj8UnyNifzefxREx5ZMBtoced93rwn2nTuHAd23MqWos1df8DU0C+ohP7a2ptw6nlBgCvYAchOr
9UHfztAZlZ4dNyWkwqpoiAjbDgGZuhtDuuJdmjTfMoJ0e8JEIN/PLJ410nTZA/AZTS5OqEPXv5RH
Px6IDx5El5NNL7Fu7JVnOt/ZPKHdrQG+cz5lLNEwidZ9ZIrO85sD3M/bZps5eaEtTmdYDnZy/mML
vnom56rDcsSZg5cFlXXvQOa9/E+ezqu3bS3ctr+IAHt5lSg2dcmSlf1COHbM3jt//Rk6OPc+BNjY
SRxbEtf6ypxjUmO4FXwgPpCWJOB5L7xacEcGkzMNZoslcoSUssHtwGgkkmAcmoWTWKBv7ClQ0jaA
E4fYyxng9DXL7g2+qymYlu2+t4aLanZXbo7KuiKbvenUsuJ9yHBpcLIXS7lJK6gfaxEosxKo1IY0
Bamv3BNN95JlN+fCdU40Fx0y+k7hA3561N1am0ei+FNs9iUMfQ0QxLSvU9KAqvDASDNDwBBO0O+p
hdedxm0gtEAyY5x+I4/i7IazaNfxowMHyE+ADo5FsEIBJ7o5u+CYqt2y5p1EUbOyCDbSCrbA6BgU
NZOmOYUUOnHnGdRw6OWAaxWkXZWuGtRFfiel9cRmzIsq1Vtlkk6ia4+5bUTODFCQsHTNqXE6mbjW
hZ/crZbMRnWxDrjds1sGLrXRhJNJ+iOLv84iWiPynutPkSLOYBcmIHDJKLHNSwp04qiyUnzBJ+7A
LqaHmJsnDYtTnHVn3ZwuhdVxBr4GetLodJTKPzEUKyKh0GNzJJNzwyiZChA5CkFN7A/3+SAfIqQQ
tflWIrCWYdImDu5KvjC3nZeIom8eQQVpTj5QSSAX2MhUxzVpxFnzXR7ml4CuPI/og76WbcseMGJg
E1rVaZCUU0Po3xrH59UR2jaQYkagqze+MwG4xLEKSJDJioRNuLV/D2YK+fJO4l3VPYSKA1WyENN/
1Mx7J5ad3IIqs1+Nm7Cr2TIVmdP9jRw5YgbaheDezA9rHu5jYrIeEJPOEfsQV9gBmTw8/mwXJX7r
cLfmsYMCewdpynnPN1RalFIZ3PfycVkEN1d3rLICfV32AyGx0Ykserjh5MGwq9JwctFOtjl6QDCE
hOtUqXiUbxpRJEX92UzfSIGYBMjK5LxBNOrKZAVXkhkhBTVsZYLzPe+0DY58irOpQeUo7QaG/fZL
aAdPFS0vzh0VNRgvnw/40h45xwato1G+W+I/Kx9O7Us/tvLqyELEdCcpGyZ4oB0BBA8b6d4ht5gS
P41+GH6t8eBbleKpQEuMonGVEHRi44lpcw4frW0XVXlOaswxKMQWv6pDb2SHCel0MJyRIzdOTW+g
DI7Kn7YhRzx4Ytzw9UlnQuiDWncXq+KoY/R2EtP3JZJfMD9fAP989UJ0ttIDbpkph1ANFyXUnRW5
BRNsMDXcEhbEl0r8WxaK20FKkiQHmy4089glsMh5i6r0uDgRbYvkqjwMshbobK/MhCUmYMFJvA46
dBA+mXKYu2I8kdmouSQz1IkLIBPM9S5tOpfdsDvax3plelezigLRZ5c+80c/rkyfI8fPG80vmdFi
oPcFpfGBhW1F09woji6IflW58pTsspMFgy4MzPBuLLODIlWoqODMAyArdkDGHvydovS+IA6Btsh+
L5ueZGO63gGbZfB8r0LLX8oR2vlmwpM0YcsuGOZil97XckKH8WFY8Y7gDm8WePagA0ASG1dyxLlb
3vKazCrws8KUb3jk6Z3RE+ookSqUSOW7ptSl/cTOu9obKKs3Fl0RE/QN49wiqf1X8uQAvkVf+ESW
jAPxXYlJHvsS9t6A255vxTgIjUDJqmASb4kogc0iY13joZr0D8hoH2zj/bVknCwLN+8Klf3MfVVS
OGeCdN1CDtk3dLli4YPntybWBPquE1XKir2hpexYVbYdUDY62O5Ea4Fa8ocgnHf6mAbprB5XwxcT
woPUfq9l4T6DtRmdelM4rgJ740Jh5menDRICfom6Qt4yb3D7IXwfrar7GCT1rs/ybR6VazH0l142
7NW6KfFlQnb47raVBW6MHnmhGLSSvtkLXoFQhYQ72E/RVmNXCASAw14+TsZ6Mvrq3IzWOaRiWZ2W
NMvGPKblH4IvvTcLxHA5mL0s7amBZO/4EleZ+oY2Hd8OQ59AGVgz49NTJrzY5OqBw2kPUwOirfOS
gulMnXgj0jN1fNYHMdD5Qgy/PIRTXkcPVKIeQLLZfGjD5Iu/2cnkxim70oUrS9tfLDdLFp8ODX0t
nFppOCmzeSzS5FjdKiB6irmzBPys2l+JohIGz4aZXjWqLnnTrgoqqicRydwlIiCIxJ9n0SvKyCOX
FqtWtN1T+DC4HvwKIH4JzGBlVGWpi6eGrVcvLLi03VcHLnfFMJ77SyV6tZR4hTJzOLP5EIhFl8he
Qecaufkuj5TD0ApHPixLT+Pa7WTI1nONNF27S8J4QLt4K4bqPuvDXRibu+WvVcUq/UqoNyYshb20
7v3+GATWi+lWbCqv8/TTe9f3nkyyzdj9v8WOqkW7pjuJzCNLro+n5JvrI5YO74n52KcObnmH5ou9
oLa1pXv0i6aHHRv1AOB0fk/97ym0SoCTXmt3XVe5b47wtH2Zcn1QxYqmbsQ/USJbt8zx9m5/s0Tn
EFuwkFTnFET6lZDmQ6NXRzB/V2sFa7IDcHOrFfNmNOKtiyY2EwIB9J+mNFLKKJc+Vs+QT08rqU7T
2XC6m5iOaDTA+5s76K/AFzoZU/FWCL9XbmgMJu7LJI9j8iVpJgP4URProa2syVaUlRhUkske0+5c
UQ8kpngxzqHe3yb5Y8S845fM0N+ZYabG2pZZWukJVu5r8ov43524RvsxhuOrzgc2bPCIjGNilyOK
LK7/tAExmed7naGmYNeogNIHdAWOeTYk+Zr74c26GGwYVzaMgyW5gzq5eDehmmDKInrZQKvGm7bV
TywM3carKq4lW1X6a+OR7cFAryRaApbgrmUbMS+rTc7WVmnJNuNtYvv6Ipy31o+ShkYrBkmwetI0
0+lZKm2K/JuZ9UFRiYule+OBOyIKPlSUxfHUbA2JUY+xtajJM7N3XikjKxX1mX6Nya82EKtkDhaR
jheNrvmKtKk11jMklSVj0zR+mda9LQS/U9KAL93J8gOj5iO5gYiqNR+Gpa+0st9yj8SFk8e0TCts
tAaugNg4/9FTo5Uymj2gpiAGOjsPJn7NjnxVxZ7FTzLsvKJvXfYHXYmWSXTSqERUjOKwa0GWnd4h
C2lEz4nmr4ESwqpizY6LSSa0DtqZUW1tHWc6vnX+qeOvMQKmijdLi/cJi2uRC6G1NpnKjkDKieAQ
eDfr+ZmL1WdWaJ/LflKHx1Q0D3iHHyV+GbnonPQ4eGJiuGm0sHD1hLTZGRfe8ok8AmACUhiUFQpy
6qCsQxq7jZwOip/ODB3MvCrn2/SIMFZXvXCceGSNS2kal0b+aiv1orWiPXea45FYrTSBHCtBei3u
hioy+1NdIxdcGZFbpu2ScxbJriiw+qkUVwbLxPxSJtq1nUZXCju3kgqX3TQWv/nCamY/SvsViv9c
ZSeIyFFpkc0X7ZNPWGj+oiWe5Q2UEjKLa/AzYz3ZmK3+f9GbwscmlwqEbsREoir3OSCFkM/GxLq/
pxtYF9XhvEZpJqax2ySFS+Q7iVg17xRB7QkRH/icFpJY+s6l+AGnwZamyRHER4HRar5CigB+ST/t
BC8zFo9ZCIkz8SGEYY3Glgtw8jMPznHra3roz+IP4WC7XikP0uaM99mvnTVqjrHRnzp2HE2bOWUn
bTsSIOSPuG0e8io94lAOZhgOMwRXNTrAxtkzbmMgCbLo0ecvi3Y/Q8c1TpcSxk53qUSGJ0VyB/94
TJovNe5vxd9hKg+ZKYHHMtAkmOfSpdN2o7JG8VziLUwQNIGU0xGrIb4IZYIlSYnsvDpTGH20Lo4v
xDiLnbqpqxXjSSlbunof5KnbpYKDSAhsyBbD1yS2+Chzez+fQ3kJWvu5phWj7QISvB5MUWPLKl9c
XbFGTcHSZ8G1NknPxXnDQHQDrHi/AAczTzOts0yzzCQewrGww5+60WIoCTrq/yXdExu6x+61L5sN
nulWCmBWQO70Jy8/xik2y1s51GeUUqefSX4Yly7+w+jEUZFyzkPuamHitkzhsqKEnP41EVCZEU4j
ITkhdyICWLXdA9gH6MbfoW6rqdu8LmP5B2FlitHEJk430J9qES8StfWsIMgfmY8zefcjjFpCmN0Z
VgF0RJJCCaQODKFSQKZPhelFQv5Zy9rT6pnnjU6MAzKxcgZjRGms6jl1f/Ji3fzER8PHZsxFqTSm
23eji1e9IjtFPbEYDiaE7CUin2S3p4yq503jXTs0AjFi070m8Fffy+w5Zm2w2O8S7r3MHjmNaRDs
9P8USliHc2BoANvsRCWsc8NEjxZhSdEbHiTGVeqV41To2QMs5CY9dZA6BktHE5VVFmbXup69dwxB
dJOTcNc9p11L3HLaVAdIpgejDferrWr9M02nR6RHfiR5XfFJtN+G2aHFGMMq5J2BmnFh/5A8X4M+
+M0vA4tURpbD/SY0JABQVDW78rBsU2u8NUV5n1f9Ls/5B2e41eifuE+CaJG3IRIehuBbuVC32jwH
xohSDHEodA3fjBdf0X6NfN4Om6vWnflMazWLfFRTvMfsxd8CrYziyXrXuYThdL9PBfFUz9KOgc0V
R7g87rIkcqSzHDNt74nanSo7ZLWDqeDGyrubMLG3fhZlnKMqfRiZWfgnvJClsVBRqync6Q2lJHgH
QR13TGHS9y6f7qfb6cU/OdP2BO98aBOE9ME6rDD/4ArbsNaRekfWbRa6w6eKWGneWF/gAG2VryY2
6Y5zDaf+NpE4h7AlFdiSJjYc0wuKsct43rPAZK6UpnMneeKiebPm9InkdIznedaMfleKTJ8lsosW
d6yQvuF+19nD5jW6FowhJLSWiU+wyTYvRqZuHUu3q76QeIyeyZCYL0S2pNUH6JoHvhjxe9FDbMSH
uaFqXefjpKpHadGPpvQOJiy2RQTEwy9/B0Tn0hBtUrG54Wa6Qg/haSuxjuuM8GRBsq1tv+lxJFlU
YbwzFVGAPHe4Rr3LRSuF4PIpJJIbMUTUjvpdfI+dtvg26yNdvoRtfqkLj0evJsxD3xyy1hY7EGxz
5GcmilXFjz4y5B5uzswFsgHaWcz1UUn/1A5BQ1z59Ina97Mt18++/hdhjmbA6c67UyUOJzmNqNlZ
1SnKQXdGUXG2gw+3MlgUqJ7ipxLyius6ApPazZPEmwSQ0ebC4GRBpL5E43Yx1VOaSWelmi5LmlwR
tR7AhaeNep0INJgihAQOEbNT45I+5OZC6epyQYVONmUcyIwhyc/wYxpO88Z2N2zRBoX+iqxSqhXK
MeFgSTK2VcFFrbdfhWx/Zfz7yHC7Gn2xtfTZ69bcUxLFTd/wUiSNM7P0xDGI+xnFp6681GPlMTMm
JZa0NVcWFTd8aFGFU41PIm3soEY7Yc6YF+9MFIPR05iZjzDUQDWRjwrH4rTNcbnLI1EbFFBJiqem
eKQM7UUlcwyUSWthXKNkuWlGdBf7g2JFnjD29+ypURjmxl9kY8/SsJ5ZvJwREeE9qbSDAP/S/M+u
htS1mPzkmQiHUWf1UXnj+0lMUy636PQb77QEtUqzY8HkG1OF+Kj1p70UAdieVHTKWKkGErvIgBg+
B4Ql4sli3GdeRc26/MT/THkNyEwXlUc2/HLw7Q0c3GJ3M+T1otla+cZtiI6GG249t45Ss1jXNuUE
egn1qSZY+y7NyX4uTiMil9s0TwcxK+/1aNisodHBaB/Nc32pYrKHgLLH6bKfe3FvuqGJn6iIjvKW
lkadDrF4GoWvHu/WWI2XUTfORZaiMMtPipkexQjcjl7Zki3Avw7TLDiDDkPf99A0a08O1lHBwB4W
vSvn0rlDXwZxvMr3ILv2ZaXvp+kPfcMbpwxBmIONbVpfHuJ7O5VsBeOg2MZO1Ruf0mo+TX/0DDqB
wnoS1rBXxDVAgBO4jlxnnsllZWEP0vrKwTzSkeAcT5qrQD6CN9a1DpFO3KQ4LBA96IUOYvmhg4Ds
2tnPSbCm1ctVh0UE7rPQnpuaOxpZ5dsTNbKI2MKKcYcShd64eJIZ+/vUT9bFSanoGBt9TyWdUX4P
zYnAEcrxgbH5EMMwZj8DMWomgCET6pOACoa4aoweQzXQb7WuBsQ5xG+f3aVO/8i3JirhyOGmBIfw
h3muHpCxS1gTd9W4zTOdd650rChCLknjuO2vVZmdCxu0UhCK6CJWZnSbPOir1rkzCiU9ZBBjWIpN
8O7EGgr+hVJGBJahjm8tBzfEQbgkAs1XqFzwPV9WUT13n4KB+nqBCB9SkVqolPLVYyhYZbEvVJ23
4ip43y3vPmsmZQXlV1a2gNFQv2xsfBPYD/4sbmE0bmroTiTj6WEdwinNv6efqOrRDFYDvD/0dLrm
R8a7tMPhQlTCG2xf7diDb5MhIlmL9WhIcsVR/797bERE8L7H9s/00AnqdbHWe9TrR3X4Ksb+6RRP
Dbwz8VsB+NgAxFEQxlt9efN7049e7+8wWWSwLO316KBF9rR+9oA6szu23AQnRuOIXytfmUUxq7hO
eVeBK+/S4uRy7KSZvJPE3IG265R2M4tXVUHir7PNPWteb5TncM4uamZe2mK4Oqv3MY+ri78qQWKQ
1XYx089ewUVoLuR3RVJPInt2orTpR/hIZKOd63RD5UM0ehbNLKk+rT8hbVMryofc9ZgwPsFoPqq4
uYwzkvXlxmW8EKvU8zmL+NxNWP4wddj2NN/Wy7jErGnm/32XBG9VcofN5Tnu8l160IH+xKQIWg7y
Gho8Zhcjjp2qZXu7kleX2cnILAHRMsRcT4x7yqhoI6jI2VrGGQMDQDxuqqz7K+3ttIPecynL9pK3
JTEJJFKhm+0mA9YUmsw+8uZ0X9UxtSrwhM93d1gvott5HCNiDuUTHewlTxWX2JktCgFNQl1HoPZT
s9v6P+MQKbWD5EWHBgMQ2SOp3W+hLKQBW2zGlxFig31vK2p4idr4Nuz0a1qZR1nP94bpNrD5VsJ9
89o64a5My6OUlUcLeUMsqjulWAJJyg8dLWC3vn1pCywiI+A7DYSDcDDQ0QGieAtip9AMckXw1xo+
L6P28VuCm8hYJ4gP2BdVh810DvFI0ZDTNMiah5b12aqjDyurH8InM78QiMPB0urTGqTuOOwaKjBY
HV+llMXXKTXtelZ+xbmFSjyZtzWCoxuXp355Iw4VLVDRpDZap18kdVcAxZh6HQNc/N+77hdbpHUG
IVWwALlZwDWWCtbFnly1liSO9TjMRaCZ6rPmf8fsXsvWkDbUc8r4xEhNYAJKcohHTbMR05+6dYWe
xgdxnMsNKRE0CG1cnj/ieb8SsdAQNy5232L7I/S8HkRiZB+x6hvc8wV62EyINg0fHnx9t7H+zBuv
J8ZhuwTZcgYqDgEOWDdB3hJ4ejaaxx5W2otY6FQ/iPuWMUTdB8Ns153XvIkssZ2ElzUnceJG7WoJ
W+zx+KXfZK6RtWPXteTNnsRoQTRPEoD0rS5n+JsMBiGrdjCj9UrFlSLzsoRsJQcwRMpQCdfKqA/z
mO/CqCXRtf0Zoibeq6ufd5Lq1IP4JJHuHwQ7B2WtF1O75JB3kAIu0u6tHBBR6PAvxValc9tw78h9
u2tw3ukTP3OVXtaJLNoUNjsT3fYgIyYgInFvLfn3GK5urwyLXeCqllLUcVFcuOTdEhyfq+I27nl/
+Pzga+dzwvDZDD9HNfqryagcGmpLlQg5q88WrrPyIxO9rp1OihrDs0j/pSy+N0WiR/zsIqGtCgKA
6dFr6jHXR2yPZfWSijPalIzoPulzmMdj+o4bKQAbmhryG5OMuqgqXq1GHB4BVGh9yebIVhQua9U+
p6Y74mTbxLDbyBnw65Qgw1GHc5og8VaZcjRo89aXyaUYG61J1sMbE65q/xoF6pKAs2MSeJnCyTi1
2QLVQN4YgvWBP6sELpiuDioBGEQSWlnNejZMHobPXvpVpLuFKSMmbd18C0swVs7xTQdAJ9wrkVJP
MgRnzOSG5iZngNXm8hMq36stv/qxPZVRfJajfwtB6qbe5O8cP/E5E3ZeCMDwVfg6dg9QVDfgCWQT
Ci1d49PckFpKxyz27DgHdsSQbofU3JqgAyIsa6tY3goRgJvZjYC5h/6lM8ynWL71SoTwGh66eAuj
5aIif6kUog7hgF8UTukRa6Yx8JYZcnSMGlAw40wkT4VAtQXvxHlNOQmJLzeMPbbCzKQFe8s0J8uw
NiPKqBhJArim3TJFQW2Q7KHFzPbIK124kFXx7fjMYDWLqExWnSGydSna/pDH5bUXMtc05IcKXRQc
66/U70lG9QH7BZrEiCMr/mDRIDzgORbxuWlQY+Qa0zfpiLDnWsoAuYdSPtchAEbT3LdrG8QD6Uod
ofcKyXOi9U2GU/k5GjmZtauuH2M1biDY9vG2ZlMJh2lGIbqRs1LbiQkDC9IB378WaIG91r+0djqz
2IInS5aBXG96TWJNqu2bsXeJH6w2az8fx+95Lh4oz/qX+l+vommZF0dXAe9I0S1P+l/ZSGKO6+vY
lIbDTlvcDmyrIKlF1C4AZPQctn2j9wCK3uiDTjktVYLCKf0IkbprPHqJstyUMkTZ/TPEKx6okqTf
sANXOq/GeSLmTLf0g4yZyqoJvlZEoqNzEW3q2jpNdxAHZqKIqVNP0P5qQPSZa16MLj0K0BP4nJHb
QuZQ9jnHI/Fwvabt1qhDssR+zIsXB3COshmJM9gupK66mtGM18qab7M0RweSl+6WwcIkf5P+jW1N
JAcQsY5ZWq/clOgWtd9S+zGaQRq6BDkZPF8Q6qteOVhV9E0VgZ9unT4nERtdRomJEkXLV7+yJkTM
2UbiJsVJUi73OeS9GB10z14FoWymahDYUWgi0mtIshJyTrVfe0ay9cPIOEqLdyjWQGIkM9aoCn/a
iMF4Qnm8yS1yuRMVHTO78FGwgrhPGPr1j4gRSqMoJzJF/T5CKWNOaKoWKWHkwPrLMgSPruMlmX8b
RQRvPrLenPuXMpfRTiWKdaS3rSY4XMqzfx/RhgB4ialQ1zhlm+5mpKLx8lmof1ZD7z9HYrPDWI4f
pV60hyENWbYTE0fWuKQQwMGrnqOFPI1miFtiMC4srK9dhad9nTKmHQsKWgC0Y5BPBgL5vkKQ2wpN
kCCBC0Z5PKt1weAJTgllOKjH8iesyERoKVRvAluFprrgNPoqMsLP6j+m8kdE366vgIdOTO1sE6cK
lMcWYij3fVbtUb8hlhRtuvPoUQjLZ/7N03uYIt3F8SBnyXpv9UFweW93vTxY2zfiD+FsPU+fImC4
slMXh93BTSedxy/r6HsiRYX6MMEjT0bHGnav0HjJc7JTw/ikCXz62e9AGxOif/VIWcx3CnraCXv+
BHaAtTtJVs+oQAJxCMLwwxIr22xHjuuIuq6we8Md53ux/DfzPAhED+6QASulExFVBBZDZ3IJeZQU
3a36d0SZR3WF9OfWv6qbSUu/j0BR+M0/8R9M9cxge73lsGKucCnv6Z+Vl41vEKql+kNoLbgSef2A
WkJeFiqhCYn1x1j7ank347sklmBILmmW2wTp8K+IGDZtkxC7CDbThH6Z986pl0szHFrDE5gvK//I
LPfWgkNOWEVWp0yxmfsPUz/h9T20S/HFi72B8wQiTia7JRl77nfwnC1cKM60wl3pXVS+CCCzjdQJ
2ISY7UTYnDNc2NRgtiY1hJJHhSu3pfJIBEKae91QiFq2FeXWoxRcQBt/a8qBHMZaWYl+jxrGPOR6
BRXrLjZO3XZpuUa75J4s/8UyXO255bjXc7cbHnlIZe3FBEhlfLZm1CCSfGiaBvE7TY8vq9K4jfSm
DRIBtUijBFpP//Mr6Y8VtfEs/xMSjuelzMqrFdWewPT+wSFjXqAmE1FZ0QqQxgJKAio3P8laoG0H
KmTPGQ/f2MvIHsZYfCM270VbPdIY1OQycTeVBKmoko6eqOKxFgx0nRUvdEl7YUuvfCKy3EIuFVYF
LIsFj2bOuAVG62FV2y+ui8KR2LE2jJRxU9hlMV4nRc53k5b8s2CUvvFuGxhfa0jsPQFHtO5XMyhu
bcQrSMgWogC+CWxrFJxcHDh5ge/Kq0/wnx6D63YzyQ3hutFHt3Y32S+2onuGRmMDaGHbYFSC7Btv
x9ZLVQJq/RoyBIA2EuOkq/rumLQ9qhvVsDnmSpNFsI2nl/iDAmMVplRiY8Q/wnzqbct4gIHoOB/N
LR3/HBITuiNIQlpY2gdLsQNamOMv1pwx3hnyVgefjA6PvNsc9PlWKUK8/Dgcd0YyItgXecC1sg2s
1VoII2VbWaihW9Q80ciTC8qzpc0fa8KgIseAYkgRq2DqtbobUHwMvcrYkAXz2i6I9CZrU6jdLs3j
4guxI3JbAREaSe8SH3N1Vy4qJqW+RBCm7lSChB+RGV3JkV64Otmd1QsNAHGZ7cUMByIecyQe9Sm1
Mt9QtpL4v3STjoccz4e8L99GMnk/gdbNbZQwpvZnUvZJc7DEv4mAGJNdVIOfBlkcj7YDXSmcryNC
9JVlULIhZ3XCX2oEKkvS4jMPH2L9I72WlBCv5DEBMl6GYqMRWfvOjRqqUTyTOdXC4t+YkRE67Mnp
0axyLxjEbRBXle0llsiL1k9PUj8/owTvJsg3mblypDYgRoSzajWy3edCZde54CG/Z8WYPMRIio7j
kJ7KVAQHnbBj4pDJkUIResyGWEYiEYNJBB4aYShUjF05NIjhS+uKaFwOyoxZxZLSnsQDsxCFGFJJ
Xtl6t2i3KZ9fisaUwMDKrMokjPEdwo5cbfGLhlV8RNVBkuCAf2fCJo4huXIbpycNVY2CtJH/djPi
z0O7kaE3UoVjzDP+pOIXOYXqFyJrVNGFesnCGzBojbi5FKeBU54pdqPY1jE2fKBRlXmWxuNSbwyO
jAtilpYJeHnQ3m2frRb0YJXacVytmnimyvwi85R0BdI1D02VNJ9Rg1vGWsR7pCZQpgchiIzRk3Ja
nrBRIDWxMrAMEZMNEb2s8cDRqM16FDNCgYWhxM2eJZ/zDxgufj5FpnpJeG+hT5aeWSgtLqSCBJyh
duW4OKwCapTeQLiT5NG+rWVYyRzChoXRbRq2aw0l2lIYNtCFVIcwyrd6j74vnOmqdAJ48kUCNSKu
9jEzxOSQJnjTmlX4T6k18TfFlD+8i576nzqOoNqb6ZefpzjxG5LB+Snupe5PKBzMLKgtB9TZwvtj
fmAL2vCs4etkQHIeF8JpAiP/AozJUIqkwvym9ceKvdiI2oWM3vAy0y4R8d51JwFohlYdGyYIKSpp
RW09E3lpJC82apWED7RKsI/AMmGyLL/Wmr04M9SB3paTVt8ea5RlKD2PaJlWaIZy9MJIuxDvXXvL
8gEYeCWGND3KScAnUlT2ikG7jp8OcH6uHsdwDwWST1S3A9Qw0MRImPdg4I/d2aoJlYVXPBUzdVhl
kh4B9iLVJulDJA1x20nxi2xHxplMSw3tTAqYHTc6G0ODuympf6eQ3LYtyRsIck1aZViQSDjgFVt6
6hW1tW55u/1UrH5LNb8r4XfccMtPSbnt1SnoQ0B4ErtmxFF/ZiKCo7LlRxmt/JNi+jMHTgdVs1nu
0ZhwjK79t8V2nklJBImWR0Il1dpvm7rf1TFxe0YbY9AgztRVCnDZqBDzuPkL4hTIFD/kSO6DYDoD
reJPpm8G4aJBMdrVRvs7CF7y4MqCbkeA8n0RHWPdSOK2+l5exrFGsEyc6X/jK3/pV9LgPgfwAgCF
nAYP+UM5TDcSdxGXruDaN+HqAUaZP5KhQqNSFUdoVBpsW00PGiTIIRBsqc9jhLfvse4iHaqigsWW
/ED8rdwC8yBGVCB/HDEkDYutzCE3tTfSBx51KnGYJRB026liIJDUdDozK9B4/Jv+FRLOx9AoPEuX
3Ir0MHCEdk+ignaK5mWXWm97L4wkgh8143vu95IWmNrdMDyLUK1RT8jMI9DBtuj0QtDZKWISbdNC
hMp74shm+q2OlEpMg71EjlL5lYnZDXzIET1yDi1+gNnDDA66MEb/mWcyMOQpMMQf8tj2pB9NIs5l
HeVpbf4Vap0dqgI4tXtlE9mZCpkiGMs6ZyYWiU01jOkZAnOPC5chm6tLbxnAQH9o5oOfZMh3VHlH
uKuTQhFlAvcbMrjOggE6WfZfo19kBm2KL8lf1sxSSRddLbXscShmP2OeEZpkKo4nkjD8vGW0xDss
chW3cVAu31NyQXwC64PbZzkoFd5hFAh8P6z7oyOtLk7XftOO4EiJ006HeYeOy9OY9o752ehOuep1
sddjHxDfBI6U6MTpmjdgVM5J8q1gl9GVSyufh/FKOHG9ITqb4vZrke919uqGc99+Stkr5+8Pw4du
/ip9t1FQcufjUxIrih3SmWWHsWg9nWbLUT6b6jHInypj05JR/TZH2D39FOPRJG0a+QGk/Mw2wA0p
F7n4ioW9MaOx4tf4FjXQoWqJtdHLmzhec+OjxSSQV6tjdoQa5h9dfcAZoq8vim0hhe/ljbhbw4Hu
ErF8tSNriVgwjWVA7DWV06FGEGSA0P9D1Hntto60S/SJCLCZeaucZdmW0w1hedvMudkMT38WBz9w
gIExweMtSyT7C1WrjHMUMfNAvoNcHZUh/45syo1LcJNql5VJRlT1HdovDi/TIEPqtQJlFH2F+sdg
Xcv4ElrvI0tH9IMqvU3GfZIXljl6t9frnZjO7rhujG3CIIGReHaIyoukfGbjDJEcSkkB4DB47sPf
Ocrw3Uje4mmLO0d10P0QJvt/EVloDUPR8rvQPkk6JxAG23j7nI4SmvtVVjteSULxZuEo0PgoKj6E
EAVuKWCpdzXFOoGCMy7qGmBsm/Oq01ucPdlo0+eKK8GOmD93wRti8wVO1gF6CjLs/hwSu6BNPxN3
kUiNHfi3qZmteMLZOIXkz9Pt7jbG/kfOqNBJt0LWHIjJtkxgKAycc9E70hlBpbU2ootm3In2o6Og
IWH6CD5hXBmkD9k5d2GQfdo8GgN/eJRBpG8n2MJrY0h3JuU5YjHcZ5K4OP0vbAPkJ1idKcY4BNat
++awSxufaH330NdXjbSAtTOgrO6lTYUfRIuObwjoFVRMttL06Obtu60Br0NCHKtdZFCDR+6iNf+F
+bkrIQobe08RtAQ2AgUuFzCRBSu9u+l4+6FJ2IyCxlVJB5i0FHl/HiLlqHtzpwdhOm7y2owPZR9K
470bP+Lx0GGU11hHcb7r7q7UoRCzmu77bU+gRzmimyHd6zw4Zw1QObqfo++gbVxWICqSlwirDf6Q
buU5ZCn8Gv7Jmj7iGj9hB+oZ1Dwsoj1xSQgpEp20l0eIIUGuCX1P+xu1o8fi/5VmBW22PhDm4aJS
kj31ikN2bqS72ZXB10XLC+9cJhkoaWKSQl97Jz5oPufnf+9H5nNZiG6P+tk69/ExjDN1+e9L1an/
/V3QIwX0g+6fIlMH5a3T8iRBwdglb0GcYna0JrUmDKhdV9NQLEZPRBciIanH3dnJEZkOQLXu5thj
/0+Uzm2aJ1VtoR1ZsVFsZikgaajtGAttKIXS81ZJv6qvId7Kms9hKY7WGgRstRyeKRuRjejaRnsj
klc9qEVhaTJDJEkMxsi9TTc0n/0nstfNVK21eDdU7xPpkxaXxcEdBBYHtPb7wbs12UfanbG8jN2+
D349FGc2CphF8NR/kQoTW2pTlvqqJR+6MfJmJzvCIgKY+Msi004DuuE3t+OcTTSjQC1hvMuYbZ9Z
BsmJXjW6BnZxh5mr3wv7PKiNdJ/BrFlNe0q0/kWyufdUtlfVIR5fScJTwriKhPXfZ4WOklgzrXWu
4dmt4O5NzwHxCkHwB8Acdd9f1wGib4+6/d5xEIqKN398xAirtXwmB3wo75XQBXZSd7f7a/BsZsS6
meJuuvjs5T+udI1CUHLWdEDE1lkOfhorVj3PAv5yEjwG87sOmbSxJM9j1E35M5vbkq0J8/HIfk6Y
DdL7Y2qEY0OUISQlr/iVM/Pqs0odhKfdHb0WpJKL2RI/BhnMutR+/mOWiX3QzJ4grsbUdkmK0zuq
DY8bm43TOJGJNpFDRSZaWF3/+1L5dXVtTAe9ZMuqqfHDI3wzdWVJWC39kpSrGO18bWGyMBN8DlXS
nxv4ACVWs8hM4st/fxek9dXJCZOetELeFLZW9GFT/R0FrH8inzbTiLvnyscaQ3bO0v2YDZkl4gO2
zihvel+Y61pjMpySp4mW7JiIzLkJKx/uVvBeC8t786Gh0onCyxkEEQ8i1JmHMNWcbHcrhd2dprri
fGdg6nZVwuBgMJ4U68SB5Sjjas4JTWAOd5hL08HhQIh4SOXM5ZhRdsFaG1uTMiNfa6owcew432Vr
odm1RH4ug9KntKScipj6o8U1dSx2e8sKmBZZevRCJom2RrvCLiHwnb0i+WrtBJ5zxAD903spItz/
/5KCKIvPA+LC3s8pXgiuIv55ruAKgu9HChsOFNsanKcw8iHWkqxYF415MtHtDlkgjvbgjlQlaQxV
BR89j7M2tv1rGnTBVUO6FpSgBrBi5Sc5f8lNgiCKbuNKFw6v1dwqxkE0mSVPtMrpbmSVPkkzE+/4
D6FddTx86FnNxG6e007AsuxbphtTkUPPGyhVmKvHpZGcmKb+iBSRc5K43ZbwYgJMMuGskmZGJy0F
bfLKLe3k1lFEq4LgNlSYPsaayxy3qCXf41BWmIa2Q0pWqdUl3woVfd9yIbvGi02wRqCFaFlyUov9
TLvqczauZbXQcBQmmlAJDaZ/4S1iffTJpJ8jjhxwSVIlR2eMzYWF1SDUIGCkTc0Hw5sWJwBoAnRP
QarrT5FPQoinR/m/2Nj4BPbN8S31JRW6uRKJHV+ycB5RCDM66SVBgVEi3hMdmUMJ5dNu0kNaNcHL
XOaxcEHjqefffu37EI15iugFAWyVxyOjcgOdjUsgDypjPx/GoY3iHbeWSZR4SLgf+2xVT8jUjXWi
G7R+wdgtc2fIN66jI3R2kSWQf7sW9bAIQphbtoPgtkRn9VQMwr21GRdqNA01xVfGNdEtSV96C9D8
XhuSVTehiGgmdL6p6gI4Lsy/TWnFH1kSvFSCpAI3yu1V6pMMm3dfrkstC0ttIKswXwY+EwOfpd0R
Mxfv7UQAB1PUiqjx92o/JU7GtLApD37BXdDDBuimeGk5ElEaN1ojmdkLvscUaiawwFWeTdNWP++A
sMq4RL3x7OT5XdukQvmFdw3Fp8j1Y9v4/rEDjAHmrGPDw2tmkvC/L65WkDvCIg7WjVY9lRXTZ4Id
hmWVsz6aKDnCZhYk6mN+CHrskdpAWDidsWs5T8Dl107z6KuL0Z6w1vX2h9c82tZZlZDbkqcaQpuF
oh4KRCsWeao2vke5yX8PpM0FfWkYSNoFHoM4kePNE9P0n8m8CxTYRWzCH97YkQc7FF8kL3mbebvI
tGmPBHPPhFtBO9q1WPiahpGG0p1zh17Xmu/TyWDHFmHpLZwALy/v24I0KInr5qPXIb53o/8rE+YC
WaCjofo0m55nUdceYovErqALib3TDLzMIn81yFSRU1w/95ywtNgt8TmqQ+YbPYddPEI9th7jkNoX
1HMRvkyJwqtMtPdUe4qidhabkvgeuUzKzV4/Q0ZdooYg8oh5xcF080XCc3tRGvIdR0G6Aq2ax6BC
NBafIYNbMpnf/DB9RifFJ+4T3tJEPLFQa9ZFwSg2gNM8ZPTeAdqlLKIpdlhzS2X+RvHarvltlB4z
Hyckj+TElO2UjCk/vYg5q6FaizmktYu1dYMkU4bxmzMzhtsu2cmqerFb1zmVLrPIJk6atwzOZW+C
WHQAaLHEzsilTf+lDWs4Tw0YKKmHjS5NN1keRQz2i3rpBL21y+vRv1hQunh87BxDC/7GZAQtq1jY
pyzSTKifyOc2KC/LS9IEFkHltByBwwOKxBlk9dJDFcKFv9aNDqpGMhaXzg3DQ8vR6WsYMorKWpB/
wDDeGy7lhHPJ1CZBzBPfgJ32O2k89E8GiehtlMzZfcz0B9xsPnakwHCbax12J70ap8Po3MCS4+rw
KuwH7nRzalKA7YBtjm95hJgkGiJwn7RK27kERgvO96mza0JgsV1FcfIRjp84FvDJTCQ8p9GlI/aD
xdGKYFOSyvziavuRge48+4rL8ObWzas9ssyeSrFSQJeJkcIw7v2QuvrS1/qTheXcc8W9qBjoZxk9
PrKHd6wEBwo3YOCxEa0yr2HuHLyoeS5BQB0UtVd0fGyRoN4zbKdmLaUGWKjCcTFzS4Cv48CeUJwN
uOQrhP6aaq5aBDLA0gjpKO2Vjqiz81zq3ijb52520moLKfeiUNQGbruzZAF7G/MbeUyUC9kgfk0t
e7v2JpmRRmSDXUk2yPmOXuTDHUOiO08ZTwnhgEFblHzy1lPrG5fR5x6w/OS9saCP98Vz7cXYk1kb
NooRNQz2kUd0Mwd9JyYbzrhK963iLJo4dj8yj6F5P3gTEkbcYBMe/S2Zvc4tCNFKIjfHBa/BuBNy
XODdas7esEVJ1d26vNurXq3cZpzQsJCmh+uFDjDCVZB6w4qcHMviXK+Q7yKF8ld1gj05UABrPJaz
Dp9Djrid5m24tPYAdXtqHwicQ8ZMAyrqWPLLW/ZLqT2XzmMkwcJmLpTswwlteTYS4Ieq36TxJePb
5dxT1pW+u2dLwKo8DwnTo5kkFC97ydU9rH78Bt0II/Ok7mENM06ZL15JOunwbiEcCjYqPzce9kx6
Z8GcQjjn9LeBcQfrBJ2UuyBKMOZ+G7bIRJkbVPjQKyyyC5ImeBlkjk3RJkSAw/3wV2hLiW7mIwJs
j/H/7hk1OCMSSI1O/5cXGRnmWNCtOk5Wcuhrjk/sNXOl5lpYJtxphcUcLWdXU7t0/XF0cvvU1Xcx
jd0fFc7bgCVVr1w+BTOPVmLwP+M0R2pdOfNDpHd3hNlZV9kyCGEbYCiMqaKw8Gu3/Fj+l+gjiZm7
1jppSinrMLOjxi/w5K1NU8DVHBP9tULGLfk0feO7Uu2+hNCi+bueFdU8O0qYJaTyB30hTEH3XoG6
oB7a9X6KHbnHAEfZQRtKzBEguaI6MF+2i5+A67XovNcBUKhy6+0Q1VSnCOQSg5KB18mHh4o0ITc6
05mz0B+vUYWy1LbsRTxODojeHPRbQfUmUF1v4pC5ndcvC54nU63WrYmcrVnUkuspNkAJTO1T36Q6
VEZ6Ez8khGQOTMEQHxX7Ka3vhCHlB31igoTu/ZcaMcAUyeXbgWKMkzInl1VbGFzrWemrq1uVL0Y2
2ycmeRgRijFadcJvn0Wejts01rLfylvZ0XvufTvJo2u+XPXjuswkvy2fCEAypm8UtpFxKtOXyV6z
IcOz4Tmn1IQOdR7NyyQOhb4dglU+bV3vZmdLwcxvds1t7frTLK1/WWi1K9epoS0q8tozilMjJM99
YMDv1h+j/eSIlzkOkMxEebXdz25YRKki/WhlcW31bKGry1y1WuFSeJ9aQqfFM3XXOScT6zpeXCdn
WL6tcSuVqwTcK5rYicQ0136YFPYL6ZXxmkYuXIV+PuywUSO/EMrZdLJ98lwWAKozp+fBsJZQt18J
+QqWU48UyyNcy2rv7N/9lm187acMFeM/H/V1nRLbaWR/nYNHs2m56gkFpe3cgZibVSyErO/K2Noq
V3EIxwQxx9OaFedf2QXfjj2Lt6B2+hY7ZDquU6YhGipbxcqTwXynY6ob+keshw6YG3bB01TEX6YX
39oh6o9qmEf7XtqciyDjCVGlDHL0rKRUdBV+1+CzkbK956VYQ6PVb3Qab7rd+LAjtXaGPcKCtVoY
/J5/GMOgfp0mRyDUE/gFAXuqqF7CEbE+ObDrRWrcPD8XyMdAw1iMFMy4+I46kX8xlUFJN1DsWcLa
+w47pjrGvkU5fQ7lw4/xgg0Tg0zhom2B4+3/MyCQ+MQC2AGM5+gzGX90jBTJdiQB3ltM6Jk51iOm
sGrti2VfbIMCCjA1HmT4t1I+cug8VJI4HoAoWwTFa/cUoQAasX7ako0+wBGIhLOMw9dkPNG4ImAO
6x+FVahfi/GfyO6heow4z/Pmj4c3vJhzX/xZh5idWR9+6BzrBotUTf/TxFMWr4V9DnUAErgXWc17
ZLtlN1/y4n6L4aP3Lrm8CkDf46UJvjy2dS08aHwXgfrys++jrn5mnIzQfvTircV/GJ9csFNMGRnR
CrbsxHnv7eh1ILlCX3FjVMGba7wb/U+f/kUWGi8qUgjkWv3hGBWxpucSDKwD+m0XF4SrlDgU0B2I
g4zeavelaMEN77CesUVPnEfvrRk4YhDA3e61v8H46HG8sio3UHNG77MZtlDnKjl6YolF1kBGTAyZ
+PNN1nTVGuESIMKZ1h9fQf8SY2z+mDoj07tGmgcfE3rrmAzA44C7PAFYvBsTsIqf2cwMwDJ2LLx7
RGMbpac6eXdNMr29ZfPJJc0EHjwoFwIWtlNS7AZgH2fC7BbaT3qmOMiqtaHto2jTtgdOMRPjK6pF
9MTl3iQotznW0LZifHTxTAIFEm8vHXZlhKtzU5pnpgh+CFnhWBU4Hhdeey1IVROHQbGgPkYS5coT
yDIJVdIE5fIpvDs4Q9M7w5KczF+r/Jf5z0gArAzkF+vi8oZvh9j6cxavdP/iQJzsDqV+1bW1JzaU
OLAAyIMqphfT3fFhCOeRmKeQiMARlv5KzQXgFaUo5nkJmQSRPfkV7E1U8AsLJQyOvVj6Co3rje+w
im1bQA7amYogj00v1vbAWLgnF29YSOsJrKYbXYjjrYF+OjufbjfZEUWu8F9pKGHPLuXaOFyjboug
sx+J+r1FrIKBvMZvWnGiiYJzgvoa+e0+S77GYc0eU0ARiihrjuhV4uRog2WcYMDeGuIH4Y46vHFr
bOWshhvzxzqP3R3sTy62UFt0/witNSieuKY1+5T3kHrI+dlXPsz7m2tEkN/X9EEhrvT2U6kjK+8+
/4uqs4wvskPDg4kJcxr+q0cR3IFaZhqgmDPDgC49IGRymxf2+NYzTCKUKUD4Qy6A5JA5VF/HqEXT
vTXJqWA0ArxTrJlN99N5aD5ybY0SqjFXGmr38psnF37JroKOCVH04rr7uriwphqhXIAqM8GovrBV
adJzDufNgnBy181n/hopA/16O1IaQuizzh69fBl/Tc1jLDYiWFrJOhlRAq0I63K8YaFy7mwsNvXI
Lm6na0AyeMOrnm0I2odqzUXduIz4QFEv7HVP+DWvuN+JBjHzHQYcOOt0+HKL/e+o2FJSOfY7RZAu
MksUEdqG9QaKswZbJACmZJ8ZSxt2i77lh+bOkXAASb3vlAyJObiHEz/IZXRbXWgP0bxxOzyQJbIU
JgX84gXsumkeb5V44yxGs0edYCTvcgYRg3RzubN3bKTmgQ7sap1aBksRPIX6h2ABFmnDx1jsuCCl
xo6RHc6q89ao+4KJLJNtX23nUB2AfZzIf/2vxE1l7Ji+VNxVAWH3e9tcgmGPIR4S2uySucUqFrvH
LmM+Qmw9cz20ROHa9BFec7XiOF4B7hUIM/Ph3OgXQOnjeJsEnLS9mn578+AxYUg40kNza5v/UNxy
KvAT2uxX1eeifnWIRlwzptBgM8Snzl2hjOqr56HYIZhG7KkZ8H3fcYna9rIFAuLu+/HstBcc+EDw
Ciwhr4O15uMtFC8In+gZC2KCmD2/CoUY8WP2JVUvhnWMy2MLqU7MII8Fugc1XOzhxSZ4vX8hNtZw
j57BmCf5cuTJ9/ZV+17NrJgH3IRpfO/7uwOyZjyCppvsdmGbJ5hgMyan7ZZmS/8WPZvZV2L/4wmc
Wl+e2jQgEdK9UfyDYeFNZ4MZzzAguWM3YUAQNrHsp8awb2gx9XPn9yvdCZZNdrJuHVeLYpyUeqDL
6SLz3ODMbRd6M7EIONvyVhTneR2Z9q8BI5eQd7CDW+541cYiyGNThV6yzT1WpEgxE2iO2rXzEU5Z
HRzbWMP7HUbT9IUO3GIcEnhcz2Sb44fp8zcflhO+mmAbCdm9UtB0PI6ALCFfg0HUvoVe9V4MFMcN
upkNcTWwOzMH176np0tL9ZfeIjQlQDCyx5BrraJ/RiZ9PhZcQ22hfw8m0v8gSn+nvv0uUQ1OltzJ
ufPWQ4mPuIU4D3Xk5I+kuyJy/mj8qiI2N+W3rDVrVXR/iLEhukKGX3kMSI4mnJI8beJn9AOMBZBi
7CjxjrDKJ3CgU/RcaFiZBy+gnmf1OsVl9KyIXkYPOOCGLUjVdabbf1+cWF6HLo2XjCucOQ9HXSza
C6OnowNBQfJDl55r5k8LRp/Jq4mvzmnIZcqzyONHsaLIYFM8DawiWSljJ3DqOdW6YERrd0/YXSAv
4PMgusIGVABMCs2Vv1a55R6JpbsjFbLe7NIZ1zGm5tMYhtqibNKCeCsawDZ11UtUQXeQ6rV2M/df
kjrgv+iCRy8tYaZbC7upnXPhMJ4MszACx2RVm1BHl9ba/bVSntxPeOiMsjmz8PDn8RAHYQEhebAM
zPgqLaeF2QaMuRxJck3Ts3mfSkqE0Dnr7hwbns41Zz+9xlu9MOU6TUig10ZAIfC9Trmmox5mZ5MJ
Sf9smda55e5Yox0pwJvl/wLPZmFaA3ENWsYzU+ms5czdNk15Ayn3LHyeoUZf/I7DtseaZphPePPQ
LJaZiYodAOtIiiq6GrRgwmiRvQb4qYkvH9iET97qvz+yn//cKWOHIWkEGIvSPI2QRZuWBA7RJRlZ
LD227txc0fix23WeKlF8RU1V7aQRzF6n9gmhXcjFRuwv/MfppPXk3bcJm1ZXHz/b2sVnP4DT0gc+
eXQm2ms3EUzhBPdMRs7NtUS/zVX8CFjsLDUT9z69LlD+xmPfckakxsMg4o6Gh6Wnr/lIM9tvsCv/
jbraojp6HyGf1KO3bZgmEhu/cCzPZBds/4TN3cmMT4c59YKg3I5GzGg3iIyotnxct23DlrN20Coz
8E2ncm1QB44gJSSwkBXoynQ9kZvU57+jPRZrzB2uaTsbPshy1eXTo2ALZUjMJV3lpgdUTOu48VhT
5SJcNTYGJzC451FsFRlMdQHFKw2qkvxmdP5Z1fP+QJ8D2fbUyzbkF5x36l1xjhxqipwebJ3OD4Xg
Oua+s2Q2h+iu/Am19G9qWIEBaD3w6mQD7rRpwa1LnSZO6dkKcvlJ5tSQhcDOVXfZk9TEZahYiaW5
/g22HY4CUxe/M156auCp5kGr13T0LrF2Fl1DRsb2tRh03OHYy5FicmOSYwqxiYo+fyRjhW04Y0Fv
IWP1NZ2eKEb7LV0eWjb0ASfChZDD/nGQ2jImDBaqr5NFTZZEDHtIVueo1v+lkOelIWEmHOAc8rHn
ERotTRIXDK/aKjZNkD2VIfhxdpgYhtVbRvQA/X+O+G38qTwpUfoiX2f+YaLN33tZVG54WdfQ+3Nr
LV1pXpUvjKGpDibakl6OcquNJXRFNq5FP7lgJv8pjTKJQuc+9RXrybFbpYWG00YOUCbsbZOnw7KY
nht9oQTkld5r9ylYQcPFglTa1CVpGlebuu4Ffp3027PzYhdXyK3qfDvUgPFDvT1oaKa8KOXFqAkt
O9nvplGN55zarGkaXBtVx+QaXoOrgUCQCK0WIXmK7NaQpsEDbbBi3uBdJIc+6d5tELkK24nPT61G
8wut8C4NXEDQX51i4jY4YMyNJlgJFx1/SRr0nFLzOrjZo+01e91KY+LDgOhrjVAjK9wt4yx1bNiW
cfqNuzJw7h0iaObNdKrTsxVNPnYYE3h8cJrMiivbqxgCQ/lvhy8Mu7RIrOm3jKrJSfEJGQK3Iat6
wyttmgHMsTdCFI2IyPLARsP5dZn2k/GJf4Q2M7G1Z8IEG4ZavreUTgLhPiRy3O//WQaogIBiAP3C
KRv06kW69rgxm2xi26ZfMsMi1kY02zrTlglju51uUjSRucYwMUOmEc32+7ohHMQL66sNp9BrG3Mr
SjtbhXli7jluCYnyg55ScLw1WtW8phFi375lbMTDeallsx9RpMDb9IwP2fHAEnm4EOdvZcCAd6LW
vvqaBXWWDHzXOPtVmNgwr9uPTdi/eLFyX0wgZBGyrf/U3TZH/8XwwQtXYTZ9mLCvlQc72PCyfVwx
YxJhry+KcH4AEIjNYjbIv10PgQaiQNfu3orUKD8UaehVX3z1QSQe2KueS1AacH3KOEyQXnHrISON
hso65Qq3ugYvq1E8HGofG9Awi9+IL+iCguEc3zyAlxGoTQZb5Zc8eJsNQWXRGWudbckx72hbXaRN
ZpFdyyxeTqXbX+IJEz2jQQ5KBvZp0t6VPYKGkn17rlXenistmrj4GP/249ice81kgdOk0cJMChbx
QU3Twhc4USXBiN+mJL9oYs6bGDYzolAekDvsYcDYnMJ8sUv3WeFdgHPBqBP/F5RHzrci6OEiipj4
BS/C5CuqEemLVm1yGU/npNImbjyO0nL+x6nKX+mGqnKKd16W1sOq76sPwAPFLsx8iVEJ83zYWch8
VLZvWxMzmALACqWvJ/MMSxPy+/IwFuU35UG6kFhrN2XuqJfYDHH0SVQmUMoO1jQGC6s37YVDrnoA
raQX4uJHjbhMznBzo1Dt5p1GPZFO3Hrs61GEIaTPxgHNolT4cHJ4+AS7+QuD02Sv0ip8zeOY981N
r1pdfHSTqz1lenwmwr0HscEqIhBNdRGx8w/d7K/Km/pQYqKeBnmQAjeEXVLJVWCVsNkF0dp05GKi
gDupJv8WvkWcc8teXoLmoVwIOfLksIwbBC4VlCKsv0UUYN1CLDh9ZsCOagHpYvZaTkhFBsTCY7Mz
z9Okzkqy9hYyPuotdzn/F3zxGuKzY7BDbNPiaHn9t4ldi1EIZ2+zE4F3EzC6TJJtpKiwlkNpRYNg
lUfUUNsUzogeeeciRZiERzoB8igDc2eUBjPd4mLg8irIgbBy1CEK7UWIu5xb+6KgAiNEID8ZtbUR
/xiIXUrDWXctrHzElBnxS3n16ua/augWyi1vPp0hEQqXGjvdWGtgNNSRsptSlFFXVX5Qvu085R6F
Nr3nINV78yKltbV8UnAxULngfsjs3rCwXmkQqQ21d5zoKKJ0r4nvoa/OZsVVPPYvkKqezdZl+ova
u+ZBmBXhXz3HOIlfu2kvDZxxw2NDpOPGDjiBXFoFmTnPAVMuVn/ndArPmnVMnOEtNYxf1du/ramd
S/poq1vopvPkQB1BNHGJhHEeDePJogEr8l+fG8RkOaKFgKhrBPMj+QHSf3S5f0fVv/EEqxYT50L2
6hv+A+XaSprwgJxx2wsEonNH64csBULGL/lxrAieKIDvcWDmA7NVdjIdvDwXLY35lobgW4WDOQi7
I7yOkiCERGivYWNdi/4UDO1KT/u9GuWzx2w9IpM21McXWYGCQ1meI3YLm0PphkchHMKpC2am0yon
fEgPkCpnicbGmuGYHv15QUs+IA2hRTOXNPZMARBfk+69qJZVB3EYdtdxejV7lu/0zHWCJ7L0732F
ZKkcoWpWifar48PPk/Bn4jLMauufkyfnGiTU4IKyJa+TFE8VkIZctqewIoVEQ3kUpqvp1mBSKqfk
o1c+IUDBBM3a25XzmSNnzYOlbROeJmND/cnQzwW14+POj/3xucvOVfQPu/yCqJUluhlSARr8ekwH
Y/OlzwgcRN6JOpVHMg4RtUniaJHO3gqPnQ5zua7nbLIZd9aht9Cd/DKOAUFwjXjk7kxUBrfEzHUV
jKDsVJrNuy/5bFk/bHVfAn9u8s19XzKADxgM0xTlAVoCMJltqN+bliscgWveFhgHGH9kn7llA0Od
8F3VbYs40TDg1nBnQzuyh3TThNmTaWeAJ91t6QfvoShIw4oAOWQ/WsstnBdUCBWlXsUsSSAVqhxq
Gm0tQfibAxOg5ifxPEay7blnbu6AFWtQqmrxv7arzxjLjiMknuJTzPajnMuhQpraEMaoxWwasaCD
0lrErbVoGORkwYr6Eseds7Pcgr26XFQ2RDcaL/eiu/Y9K5zlpI3Iux0s5YT/kjEhEuw00I+mlTK/
Yx6mQQlR3xveE+xr8PQW5ujuehxiTeiyXaYkk8YpJhJSz4pVGjlvI1EJ8FTZttvMPKK9Z9JzGXur
2+HkW1puvXEo2TlMvIPdVa/ofV35VkIENXD9sS1bFJAijJY0BpLx5GYgfkLD+Vl3EJWITcj+Aiv/
LomvsDTF/T45T3NrALkGL6Hvlvx5zZPDYypL+iPxAe85Yi66ihvKIIYYkD2GBmMdi0s1Tce5l7KD
h+84B0EjACQAP1jSnuOK8CZu6P4cqBPF5aqtfnPrAKAuGv7ZYDlq3sQmk2uNSE8vOtolpOWE0yCA
Oj7YmPfRQ2tHJ7H+uqjVieicAZHWm6rMi6NptywHBF9RsW3S0Vn3ZJZ0Eh+TP6TvPQVlaUHkK/Fm
+R4q7QSrkwZKycvzXQDH0pxlg6h9BhJdGp1zOZP3mBEZrYDFgFqfhndEUTfFvLbhKpgeOXbWog13
PqJMzT7TO/zGbhQtJir7scPGpzb2GOxGla16fi/NiNlEk67KVMCQ9o4hAwHw3IYpk2Y4RKzfd3Xg
gxTCioMRLfcFQSv4ihOqDIajwoUOz/EWwWdDBi68ct9qyTEv63MsjKfCZzFDA+FMTPVpB0FVz27M
ZNC2Onbmles/pSyasUzaXzbBkaWqPyu2pg5IfyPCvpOzJdcoK4f0JvNj7Ed3IdSfyLVDo0+XqkXt
oT/XYZQygdLROP1xMB9KYgOCABX9WJLjTSAjg66oB6aTwJZMZj1/z4wTMdt8+nYsiSd++5jK3jZe
u1VuOdxmfwHzvIDXWhbDMdWCRVP/icxcZ+zwo9paVRhR0vk5S6RSwJxWoaL003ckhJ+B4x+wwGAy
t0KwbJimgMKxp9Vg0IutiZ25x9sW5e3CKIG7gFXWJeuc4bM2qJIooLQkWEgtZhFDokaBRshCBqEW
aBp8bgzUzZPxxQSR2TB2LvQ+pgYsdl/Yw4PGBS30xeCzDrZViU2NXBtpYyDgkm3AotjJs25PqxE8
BCEwW2Gol5bOwWV8EFyN8b1qf1xwmkqSKYBTykCdw+LJIqx1xIkXSRd9ULGrfAIxCn2d5xsD/bQv
kq1mM8HBOSRNdZbsscL5Ceo8LOLc8hGqp/Mx8HIQ0FMmoryGACQfNd2gCAce7q8A3BY92PEWK5ps
ABQjNSA9e1ED1WwapHejug+HZGCNEHF9tEhj0PzykFi4VQL80QNub7BRnSgepv8j6ayWW0ezKPxE
qhLDrcDMjiG5cSXOiZhZTz+feqp6unoOOLb8w95rL8AK2cSDol68WsWd/ydF6ToMzbVUNzezzTyZ
mGddAgHHkE9TcLNQcUkqjSMm/Vy6hUeAoFvk7yr5G1A0JBjnhXR+XeqhObjRv+KTTZZdqR1QPHkj
EGZY4qVGXkmr7mmSdoYRrxj4Mw5gbpYGy6T6jfGfVVMMqJvfWvjU+dYsIXZepYpygKy8THZ7c1MU
2I+GIxavcM9i3CgCxPiA5iH3Q8QOk3vhBPPUw4cQ+UZl4zSHFwASRhOBKrW+LmWeQiKVwsNCet9z
ck5o9F7aGztCdywfaLicuVPMec8CvImoFJ+WXH51U7DHh4cHTItDHe736MYraYVLfFIyyv8dQ9NO
yLIzBG/oV40qQVXhP8171GM4zoCSjxcaf7AjHYGYjGlGDfzOYrDKNTP456oYP6aArCclXuZJt2BW
7ik9Ugu2UJ/g1KJonhzvdERB+qRsJx2qES2xUr52JONVeGFl4ECLMBgPSluA2FTDYhBFt0V8auBY
ImXJBZrxPkzz46xy6cimriPIASJwmuTksoCX2l+G68Vg6qsq0O2QRxCIClKNxglH4sWDasPitf3+
0VQhBDH4WK3pYo60oKBFuJEtQwJYA+ydQ4nRO925gBtGjy8Hec5J6ZMPImNWkEHZUC4yN2IMqGl1
vw2tFqMnq+HRGljFFeAm2Jj/V30ovksJy6FMuAPZCGHCC6Bo6XFYZl803cXqvw0skOPwVgk9EbKv
h1HDmFTCs2jCvoePisk+e2H4p6jiutVoAEts3JV415MJUmU+0pPfoFPoPVLOQVz81QvAInRU2ECZ
dvLxJUh0EYUe1ZpPOEmZv5ZhvemVdwvVIiyGPSkp8MyRElbRyVQbODSuqE8VGw9+JZhJAT0nNwl+
0QnBDAYvoGHMB50ZNEkB0NKCCO6MMCAfqpmBTMu8uNY9Rp16wFcDW1VN6JaAZsCbXTqIWTyM3qX+
gWD72Vez52PuCS2k4VfgjpjiGtiTCmex+cj9Xa/cchRCQxV9Z6hvhmpwangwHbGUs2p5gmFn4Mor
fFQi7kKAdGNH1NEAohW9nMBAMdVhciJ64fgLXQMjGwbAhuBKIZlHknoMxuFjlHGPnDaRsi8r9OV3
3wCI1LI1c/lw2siWSGpo62gcfzOvrCsq55WYK0vukPAw6io+QrwfMfiwTQtXGyITsT/eMoZgVChw
sNM/VCTqtFD62iOTYEO4WNEWcAGK/k2QsNQc0Y0I1LnaWybftidG3iA7Z1j4WOUp5m5QTbtt+0eA
KW/yore0ViJojsljwrDhiC007DRMMcFyx6M4l9CWTo54Wru9Ae8acZQV4XMuE9gixsu4v+rhV2HU
Z9QKwM7Gd5iO3y3+AGGeLvROchOcCf2i2g39i/MV/ESVMac/pQDUAbcZZuMC6pP6XoeLulukAoVp
n+yCog+d+MUlLIQcdX6Kotoyv5ve8mIh9oi3DpV7YlyFFnc+LKSxa4n7AXzfDdgIr2KfNBImEaJr
DJhD1rVhyy3OC6ZsQ0Oz+wY2CpdPybKThmQd6waHLVXjgLDoiPWgB1ngkEzHJqvxFesXL6JdC7WE
7oseE80OpjcwgtEr9O0i0UsEYjkW0vpKMAI3RV/pE2wEYtrgJQLBmbMXww3hbokcqknhxPGREwSb
gMjJsfywKDGCu+ITuVqGjEwSN8DZN4JT2wcMc/A4KuoUt6YaeyHlzIBgEaICaKzDxCEIAmqHPZPb
CBfO3JXRjOht4MHBBHKerWkI8msZ0KiElBBFE3FR4EBXKcwOrZpr8ophfjcgCnEkjUN6ega4odUa
zwsRo2HtGgrpNv1S2otu3UQ1tHU4PAqVnAYgO/sQjBFJcT4Z3Lns8S5cihy+s9mbj3UmHGV0xWP/
QmZ9SZuDQKsmGIOXTQjM8nLRJsSfEj0qG1xGwjNyBiyzRlD0UcQA4o6Srhf5ToQ/8vHGAqtzbNf1
rGDaJy8iAx8SgBaM2CQV8z7KJ2Ghsudq4Wz4sIBGO8guSorKF0ds/D3T8koTKOnrgE64V58DL1S4
1fAf4xqPZBQFpK60orkYKTXBdhGhHFAyN/25su4pZgR8NAW5UqlKnjkhs6ghshUcBv1K7JjbF9+h
gkOHBGP0kZvnGm52cOKmtBjajiTg7bTmFsHljlpg1OzUCbv+hfDqXWfkBk9gOIci2OPIZENgCoiL
YqSs5Pfa+JdDAZ2UwekhIcvmKqxdmTVmvKU+XDBBmj/7QOiUX0AQ5dpvkr8wvOhYL8sfouS200nn
d0xuim6m5ItflbpBwBtjXDDschwYUjoJQX7D2UcxlEZHrpeAlEWLMQ31LCN/gvKya1h95NODH56l
nL5UPuBRIDoO03efe6M7tgGY6Goq3yk6GOYsUYZ9ZmgyNSOVaE7CK/Q5otjB2WcVSTlNKmAImZLw
gLhY9YSngB16gfgcuHEuanExQk6vYqoRORV0TsZrpN/VXuv/zCZZwVplL6o4HQ5r/F1szGK6BFsc
L6K4NlsG2DozPlJC8nmOXb6oGordPFbBvNnBHh+jC90e045Y1Ys+0HdGvheRhdsBlesSpBls79Dz
W9eAttMI11mM2fZixPEJjp8LVuEVw0/BXLOU77n+KwfLdtzWzcYq2DN8Q1hLl8ZPJn/EkbbrcrD2
JCUFlrJWzpwqvar6X5kG1zDwBuWDHmXZ0WVF8SHpz6b6leuyI4s3AWNzGZ+sTrh02kFJTl34DHX+
PySrymdIdW5GC5oC6Cm5TfQ/5ngq8l/z9T2yuduLDysY0GXdwgjsQAAyGcdkjiw1eb4EZO+kTh17
ABbd+szBWobmy3rdhWAVEqOi7IT4arC7ZtxvwHhKZBxipH9y8tU259jYd7A6reImBoy5me/ETCX7
gJsJA7eWVQXDAVJ6Ef8pLepLJnpYb1IIZpTsDVeqaefrkTx0uoaiv4gJ92cH72Wvxh9wLqnvG8a+
a21ahpxkAKcQYzcdZVXKoncjBsvq8VzqX414VMh+Rd4NBdpsZuiBPWKsfJMTfm7t6tZNMLSroicl
nhvCOAEqt0OFL1hktPXZmrdUuU/gttL+JR7M5Fip21S7Z+hAiJ3FwGSEXQK3ZWwXAvetAA4Nuxzi
M3EWFUzNZSy7M8aPusOPF0CwfbfI/okihB2PIOoY5yJcVawflbMav694VcxixvKeJYCzC1MpnQxn
BjB9zClPOuZHmArGyKs8JfgV0gETh8CdzHyTSkwKVBslyaJqcsiJmKAufcVT8mVQ/sbUZu08DKED
GCGIyBLF4m+AhxDLSyu2fXeSGKFw3Fr1bSh3GrVTw/CVlS516xoAoBYUVK10LsxLIIORgcCAlThG
tghiEbso7loduo0GmsURpZSh27E4quzgB+9W5D6Ybpp4riBdVuVdbTetfKv73yK7vKwzrT5eIl8S
lqWl5NUSc6p1j3ZBFMMnfH6APXxlheY8oTRVxR9y0xN1GyQeS9/EKp2EnG8r+x4VCOHzevR8ho21
yHQudsLoU3hBDtS+JNS38hZotCEmMfjHcONUdpisGyGst4HAXc8AE0uuovmjmKfJJ8+ro4F5TAF7
6qsA5xKA7kgRx30JNFKGqxR9lPIN31DnP+VfhRijSt249GJjM+gPa9q8MmofvPaNRyXSBW/z5IuS
ncbn1Z0qwh9nA3dgnqr7CMI301juSAxw2bzDnFVtelR9Yb+YSc4Z1SgAlJjsiSTMrQX/iNY5bleV
uK7ix2Q81QJPYraRVrHQscPHp3dR0fihmuPiU/70p3X26ZlFgAi1IEUmgz/+mVmHuo48Pf/ogfzG
Kw0ykpIrKpcIXrAtFNupmFgknzn5O7wrbhIdDmhtS1iEQQhw0uRLyf8xXdcUEedo6D0wjhIaaVX9
TZOLGH6b6r9ROmnow2u3DX5atHGdtO/9A6rWDgkaKetQeLDQ4tXXAXEGOJlhQ96vdEIFhBd2U/iH
MlQxJXgs92oDf7ZOP/zPSN7X/sGc3hpidzYRVhbGtM/kc1YcWiJn+JrpgRG/+cJRgwPcGu8R4/0u
PMvNVYRqTMBizaSUDAOSAz+H2MsSV1e56b8rc6fztLInqdByshsVTzN3k78haINqftzI45vKWxec
GAcdaUM6xs2USDxGpx+9TsByGEMDX4XST9DjFRYTPhsbTPVxV3CrCjEqBYRvfdSvj/GnKm8mOYkF
VlapsI2ZgjFRdJT+/DIALlIrOKcIT4bi5i9aYNkM1mLUn/2GKHrPgmiPUsEsj6m5GvD7wum4v4r9
NZ7RU8q4e5+QILastU3a/gvkbSsz5blI0WPQnsJXzrUvaE+lOBWMRapbktybErYOpizKomamQL0c
Byq9Jpwx5VeamLscNKyV8PQV+6ceHxOf4YElO4K0ZSjpySY0/QFP0HGWYeCmIZXNohUbW+SA94Vd
Ye0L6S+PnnqE5RNx4JMwm5CpoGaHVrIjBbbSpW62NZdGPIWw+2Dia0eUMbSUQ3QXQQz9csW3myEZ
79dp9aiGc5HeC/U8GVttOorRLSyOwcXKrln5F2Eu9fK/ISz1eb7Jx3KvypITBlv+TI23Xc0CkFNk
5/UFmYry2sUB2zx6Wv4xyO+B2q1MJHRi9tk3xrFnvNj7uDqzuMl8e0HY7uodpps83HcpbBNSYenv
OL1fYMGwJczyd4KtOQ1fHTNzWlNSvsHTFWIkBcuTGJIOhMLSCsUXMf0yAQmz7C/12XFb/cmoMMNW
21BH1zdwnOnwwEtIQSrfAiaUgfrR5Jfh9dfpD98IgL3wAiG2WFvl2ppazQDgIlT9UqSbhhKzxpi2
M90h2AjRwez+FHzpWSGal/FaCqPHDrfLOLp16SZmnqBG3wbTyfJcxPSBj4TLp8j/ZdXbYhyi5zL3
/hlWg1Qc8nyvTU6bH/vp1I+IyWH9aTsBwye93kjiV+1vZekkDluh/NXUUzk7gwMrXsb4ljVkGVnd
qjCFbQC4kCbaLrPmomyQbVk0TMgtc4mJt0ip/AGVCLjRUaNqqNXo2QW8DQJEtmDqdI0FV1BH1zMd
NV9yNOSM+r+o/tWY2HdYferCTcP6yIKUKGPQ312y7EfxNxGDZuyfiBoCbhY62Js3I6+c3vpOp0OH
GtsAHFMl8B78ncBDWglXsDS0Cc3LWA5keZ/F2QAV8rNeENSGL16sYFtKNHbHIqlBE4odTDhien7l
n5xeESYXsaXNBXEf9ysG0gKRFW8FWCQEO67fUaosKj6rX/Wo6a3VoA5rfGNxrw69yiJUuHqXtNsR
bXZB4dm+DXLB5A6YSf4P3DamT1Xx6lxwy7Tlwz0iWMoikBHrnhZSXYa4jxikg9IMoVfRD0bwMbX/
6hzvOyhbOpufcxipvBs2Lpo4twUuxOeY9GogRUBUUQ9gt0fHjJNv/FTRQdcWf1jhPVkfr+YzDw0v
1ytblhBuzx0vbugdZI6GEiIJcJvSgMms1g6AnEPMr/DpqtvXhoLvR0onN0x+SAeodN0Lpn9liEKU
X8RExBugOKUF9CxjofeCZ8T6RaWgzSFbGWXo9eTyqLnpVDETsEBeV/jraiymlnuwLCg9BQKTe9+T
kbIwdlhYLxPHexQltEd6A937OYr3CihJJJLCJESH+bCWn7xE/VRm00HxHmYNs18qmvKqlNcqPEbK
UWUE96qVTVCbbgqqqVsWjp4YGN59XwUUf9TGHuUbCgSgGQOtO+gEXTKgd+ehzNeNBZPSBomgm762
4LSIzWvc9xFWBECuA/tSRl9dNIXbcrMks3Q4IWeadaMRnppnPnC5SpeiYL/6jqRPLfttudLbm0We
vLKVi/28SMqGvC8vMLaD8RTwBko9Bc4SjgkJuJAnzLpoMm4AGrS+WpAc64j8PSQowOVhtOMjEsSU
MuGG7q1efKQPygn3JA1ojnACCJ/mjE0RoANk74BfIYVfN/ldHU/tiJh3ncG6SkG58Wz5gvnT5lQh
8B3QhPxoVYj20XciDIyAczhqmvHYZseR7D2u3IQ02kXwOlkRQMUqqxd+i8BlkwkMwcnQ2ONeTR4l
fxJzwEJctsLiVa6beldw/FQ/c2OmJcg82DU8OSP5I9iHpUYhzEhBcrEqqmgpkUbhCNhtR1Koxmc3
un33iEf8jGbFjfkthzuZvMy0YwiPUFIC7W3hCyjJHykltlH9pC3zZyK4AOwS7JeEC5NjrPFwYCub
A3xANJh5DS998bL2cr+1ivfUfOvm0SrfBrAOoLKefEfFNcmRaLeIPoiL5e3Ox4wC7qT0shujHCy0
Zx/vqoK+4Fr630FytbStbO35Nots29QXH/vGeFXL/8QKU/TALvH8HWcda49zF99KUP3IwkKBfJ9u
GXv01j6rd8a4Sii6AWAxAkZKD3xM+44E7vjCTAy9X7RRrzOhBjcT6dxIH2TS0wLfrHjTwM84w8Ih
EZc5izGtRazRotXA/qw8HNbIKipxUlEeIEhBs5ig4spLX/bmMZAwv+fOvOK7Kb+Y5O8tEfcbfHUJ
OXAThRhWdE0ulTIYLC+CtzdusQqW0Izh4JrgVcAAYi+hlCaHjWcGlx8qDqLaaMc7pbeByRtVTgsa
L5Ic4CihM3zxTLhTArRbLAg6LxkNgZcnHAVeUe9K/xLEFBabYVrB6h4/AMxeP9TEsMi63gVsh2BB
yiTZhDFb0LPS/96L6Qj4nMCwg6UNaxzZ1eSk4yKQ9lGzq83bFF3ZOixROm8GlHxgSJWssIgrwjdv
Ee0Y2swsJ5LcY9RHRoIWrVSTPtYBYhk/AHVSJFrn+M0gd/oewC8ZTWkXudlM+hZxNT+mkGmmduG4
gH4OWmesWWwgoOZrw/Vds8MNt4jWFG8ldx1g3Bs6WseoQZ3hd75sBkMtkkiyHrttWhK756IhJhtr
lAAnF3HtzX5HysUYjo11Sl4nJqVNhb0QK4FPF9wKzKMCGoNqbg7WAe6xWvMtJcyJ1WcjnfmYKemw
4I7FQX9t2moPjOj8l4q6Cgj1RWWBUG7OdyVAZ8mEghsK8lk9nUz/ItU7wQBdd+kpEyYkrvLVE2Da
eUTRJfmmar5x27R9cokQ4sSLttjzfB+WupAMjMlczglc9Kj9XzhqEsIBYgPfnrYmXb58V56zDd1e
WPDZa2zKqDgUDiKIjkx2HPVNr0p4OU+Tv8f3Sg0l/L1gZzljvcFiosPUkVHFiFEoyJQrN17N+WTA
Y0QqTk3kjh/5J4jOq3Ws0UP06VtrZfJeJgnVtoqvLup3O11PS/9WY8uYIrZYTQbqayIZubigN7nx
b45tKeW8fM/Y+jOSsYJ609z4CpmhqpUL+C3iZCR4XAo1lHa7uSBRkvHdxPgWSQxmPTQ174SmAYpE
xyLbKsKSuFsJMfS9VTwwLTQIDSq217KxHFIQ+PsCJyu9R2v7V/UBR7zfpSOkKNIbDq8elzYPjNYI
VnWxns3MwiXnnIFcEYPS/mZSCjDXIuj3kyw6NuJEzjS2aI6YUkC5MQlrzzbaER02VsjgFzjnzGnQ
2vxOXpCl8Mk1bVMlZsHp4nWVkMjtlOYS8fgcnoZpJybY+F2t1OBYqnCCLzka4dfSD9hDqyTcUGyS
6EttETaroXPxicH6psStHTuF/3OZ/As4ZBWv8aFlk8RUrtmRMl4gKVkluNSRaOKxuUhnFRfeiGzg
TPDCly190wGzzZvvYMDSnNvG6+Fym7A87II04AppGIMKR0DNy4w3QwC4AtCmeapPry3o9JYvPj+1
DJhLLwwXmgpXH3/nJVMLEdu1RecjKnSchK7rGSH+50QrVu1MND/0mmcKzHWZPV86aRn8MbpnVF/q
SxlZNKHvebLXwpNsfEjtp6SdeB302SYU7HaHhVSPK/1JhzltemTBx4y1vrGKA6/VUNlSiv6D1Z3w
jQN+I/GWvVKEIU5rua7GoxTjW7mcNJqMZaWTxbquhlv1OoC1CaFTjzsO6iHzrNJRbsNy+KKOcHq8
DoDRPmEGee0HKKb6snXJ4ZxBehQywFqUn1wJeANZJjPlNTMHnkNQnLgqtPzS6vu+vhIUFxEUpmPu
zom+GXF5j5bmD8cYb9lgyM98H4hjoaU7RGxhvG+rbQpF+ZfIm1+0aNIbcNqEamhiQUvfsnpNl/A1
P4OC8MJ6Lb82hCcRR97W8wbI8iVtXZdF4E5gIcb3q8GIEZGr+p7a78R4Qmiokk01edAVcP4Sm41a
fOp0IfTytE4eIt++XL2qjVnivrelWmGbMpIF7yzgeqmHfku28UBgx+S1zRIlBPyURlxH4G81Zi+b
BDMm6wi8HiBxvl/La/0wetRRC2jFTGHgqoNgmrB82x1jbG6ampEWqSVLQlkIjYNbDbrM0TV8xTK4
GzfDUyMippcuvn+Lxr2WbMLWS5Nd1+783/Qjw/lMX9BBvEbUOM6njGTfIs33T4Z/tCNxx2gvooDE
asvhoNzRHrFecQMDT6xXXbyS5R13I8dBVgPRLxp5ydfMqRGh7QUm455sZiyWdS5PrkDOiAwO61h/
XvHdLQt/FUTbDmNVynr0vaAHxVJbI8RbsRKrZX8dAaIXXvimMhYZJOFlCCiNEJazgY73XBw87Uv/
Df6YhVBWU+7xy6RYUo7yb34uDyP/rH/rU33sP+jLxyvVsiySUmjDayOhI/9BDwS7DVDhza7Mr+KP
/x53SK5hCzLgXCSbbIkMlEleuS3+QfiAAj3XFyIV96b/YczFS/+k0DHi/YQZ+mexl7foXt02n99P
eKKg34WfmAj4uodyy3SieoHa93jl5/+DzWOKNu+JAVH3L0BSeuG45+XRnrETMW3WkPNyEb9cMKf6
pwp+VebZrILUsxJPWqpXAcOuJ9dI9R2dw5JD0hYfL/FR1dyRzviBLyb5c68rXxt8MU1aZeIm8BcR
VrmtSwNMHpqarg0sQH34hS5fVAsEF2PD4M6jJkLTXjYdCKSblH4Naf3gpG/OFSF16/Ghc/FgHA1Q
ibUWVdpc+bwQWyJ8esJ31LhzeN6GjcrPGP6r/coljBgfz60GMTDnIa6n9AXrgbBs7klYxwwDKcqI
pCSrQXEZ9yC57ak/Fxp3AAjSfDbK1oJ/F/9CZpKUXZjw8ANxU4FgaWtfeKZtzcxlWhRtNM0e3crm
xpavb9U1P6aDtoeRHq3kN0WvdR63/o9kLI0dRdkTkAa/FhDr6HtYCif+QA45tEjc2net7gsGIrQc
w3JKzekhfc2zy03duOqcfsqvODmXePgRkwsAzu+TNwfm4+octfNYfsVIoWbQjvsKMBixOP4+4mid
eQ97uXpCgGAW3HKmoedVLrg90J/j4BLx9BBM9ctsi3Og9dph6qwhY0iuOjMyVulvTS2xHf4YzxMt
z8+EvlRcGCFgiUmCurw1V+OjxE4QBI/CARw/t+nyhTvPdqKt+FZgNf6lH8a3uq02ryPHfOORuuFl
S+F3NGwg/b+y9sxryPPd4KXuWB/SLyUBlSm6amYyfC5ScGh0WhLScB63kd4YK2DYKSPx0en+sJ9m
XMV/goSTz9Ic1CfVLxVfzC5qb3xEi5uqsHUCkbEvxjFkNthH0ITqEZ1ixHeCJDynQnLNI6+hH6F9
FRsrYq7sThG4oI2zhC3diBNgXUEgag6pSWyXPdzlnXFmXBR/lCDMuk0/hI8NjBk5tdu5sJkhpH2F
x6xdP+Zyzhkwlkk8/OFeGJuR5Y6o6CbvWIWB7M0H9vf4wcKQBo/uObnzOeAcx/+o3wR1MxF3xf70
7fwfyStKiavruv5kTYEU+hxKv7E1P3MqCONrWmoe5HdArQUZd8vOoRzhqb8O9cr0EssGS3T+Jg8H
EpcJ2B/I+ZsGnUv6pz91jrKs7hEZzuUPX+Uq/msdk1FrZEOswngNFGpXvnmu2h7p3zKy/+Cdr7tP
LHJQMs3I0lJfiE8cxkGvvebSfHNwQv6eSeXkpQAsOPiK2MI/AM+RLyCzTWiMawlgBL90ZHpOHS3p
oINHYdD/OZm8UjHrJTLsKR6ThxA5WmqLp+FCTcv3amzDQ+qlzIkLB+W4wrf6b/ox2KBodiBXnHLg
zT0MqqdvI0nZGnuf+Yqjrs1PzNYf2JCOEXuXRaKumxW0wB0g4uCYhocj8MFcY6rhZDvjWr2FRfyj
nYJl7kVr45m5YM5LInDD5cdRPyM1t40D3Uk1XCJ1WROgjTerukfzBAV25XtHokeYcS20wg2/1E/2
ePNAJMnsKmgOxgHqtQhPc6m7yoXPXfU7jZFRB9mabAFP59g6dl8cSKBM00W61L3dPuNTe+IooKQX
8atB4G5gKw5VzJ5ED74gM6TizvqImYC+HGY1Bn5rDjsThoaFJN8GaQgO1SE5BHcOOY6WgV2HT8i/
EGxmbe3Z9xhtB456rX91iw7Mxo2YI6f6K4kmw6PnvwN0Gh310dyYy7B06TCG/47M8oMdwnHC08ct
Cs/Z7IQrCuOfFMbEPjzkG+Eif/YINAUbbyreDR7RfLEMwzE9m1mX5NmAD81WV/TnxblhBf1gechT
RHONF2TuQgNzmafnb1wP2NhFtu4eKT7dLCjKLbv80zfdlipb/qVZo39jwiX8a5/srfHIx4juRUAB
Reng8pLpU0ZxAox4T+7aOX2SdXkFyyB/l2valpb6dRxmgINHHSRkmcB7cJgeZYmtvnlh2O4FsETl
Ad204JM2ZPOe2dzGP2n36Ktdo+N49+vgC35f++PiG7XD+M2g5uEfb/KSg3Ern1gPoU3GFPhtXhNP
diGdQGrcZw8YsSga7v7JWhs786bfXpdgxSFiwgjYaBsYlu178MYtdUl4NJbKl7JM3ejQONaueoP/
Tp/Rv2KJpcSmJzSamehZ+uoexsE8Iq3ZmZd8bVHZCh8Uvck62mmu4kmfyT4PmYuxhzTMmN7RwfrA
MU2/xbxE+BNDoaDD3BoQzODILyx3uqpf4hdenQ4mQgeYvs8Ou4FxqV7+UOg5jCPNS7suNtwTOOmj
YXIVXEbsw+DkT46c6o96qH1In9Onth5XzIFcf204LHVIB9P5BDLDyHtfeWz0A6w7B2DeZrqNz4cn
vq1zv5CP4lU5qIor/7Kshgv6mR3eDm5gq5d+KznGWVwoZ4nPcBVPsRO45CM52M5tPsjBcgyvcw7a
MrgbkKQ32NUtoseFM/UtboBVXcsR7p0zbMTWHjbh2v+oXY+L+uOb8QFvdX4z8ZqOhfHN3V9mD8JD
FsO2WnFI4BPE72RbDj9nIOXTYeEKdxUSwtXaffun2+sAzdLNgcbc+jNd0rS48tmalzmt4VJcN7YX
bA7qEb8bVgPPTL9Aw3Hl/ZkKCk7fJt2BY/xMZyRqDh2jrZ4bd506/5JH/iYuzFEcApYditHVJSCW
NV4u578BFnP8V3+qJ9WtvOhwWgYLcLWneWS+evhj0nHO1/BUjsYl2yI4TZFs2PmOOz640++GTrKF
v+pBVXdQ3i3ItrBftuX27gry6qncrgp7N3Vu/9lsY684gYW77YIlBWJscypyq1Ccb/Ad8iCafCJw
8x7f9LRn7kPVZpDmxmsTPJd3xWjTw4Zn2f59GB53IvQYYcdlhDbPln4x4X+2zi+LxOtMR/nruSg4
WYByysiVT5r32lXblroKJ+mDvxvO2csbzqr7b2JAeTkOi2xtbrLFsM45F80dT+wLjMqkC+Rk2JvX
/Dde65+vRbgDi6CAWFn42cy/XxDpxCUgHeZ0dd0+BP+Kr09laS2xSktssncWysHyXoqNiGoZw96m
GNkz8HRg4aBPv8D8N0+YTurLck/O0zO2z3/ylrjjl8fN5bC9wQLZ+vov585ad4PrEZK5OxytXemV
9mXCrAWY+EJRAP52R9SeHtqbsqeU8E/Gl/mR7v2V4EkH7YuwXlyDQX2/rL341L6alXBAjnRL1uIh
vpff/Z/xrA/9viESSl3DxDMOr8WEZZlNp3MUPzuirzGFDKF4H0wcSjFztaUf4kaxotnDLAHYdSeW
dMgjTJcdiUIOXbaTrHEvv8y762Ha2rLwXgvebPMjXSDDLeis9tI1QCbw+zRs8iBdHox0aBI2GybO
q8H+gWxiog9hHygwjw/gVe74S+Ugnuby4Uh7BknmqF9nl/Q9U17ndaAQO0b3YfNaqW7tgu3OGATB
R65Kug1rBFMCW/1gxu7Vb+Jr1vAf7KvlOtGhdKcDCgDDbnAwsVuve5pL8/RDLe4Ryu6RbuYqzrh4
TIc0cmF2yb8QMXfiUWORVlvMFB39SM61RXlsS+R426fsR7jzPmgG2gULZqg4WaBoEPOBvW3tghWe
PtunvxPXXBe2fMHUfiUu5iVSoSr8F978LzR65/wO1ACXjrUnr8u3yOSWCob5IoeAeOntg3amzX2o
q8bjXg6d8fP9Tu4PEyYPL5W/sbGUOCNCJ7xd0FCtsOoT2GPK33x8Wt+Ah4GLKdeewpvvsV1MB91F
M0D+1lyf/TyFVc+BQrvNyZGz4ykgcKpX169fxhTDT8NUxzPP7fLlogyVP1/rkEJmOuMThOZcWj78
E5CHXa647KhkDqnNfGmlH+BwsnFYOOcMr3hXPaHFly7GgUtslS4pZPLG1dfCBQtJIECn+AuIvLev
xvpKGcDwy9V/0+d0MXeIPEERuz9QSPABB3By3ezQ5e0YsrqwpD2O1imhHPKsNYX9GkjHpbCnIJlL
Wups7naNy0Fw4x8CH+wr1m5PPpmzsn6tNaO3X32nrkmkZ6ls4DzMf7Vz2k/t0gLOOThzeDK1deIA
nLDrTyg2ii2xNbvIm3/P/9PWB+Yr3pge43oT4oBKvcO+XjM/G232j3IoUlQ5jIP5QpRDRzXz8Dfs
EQryHm0kAZlHEnBq2toPSMuXCu/cNVP+g0Qu9y5UXX+pwkcFwJ0Kp6AbW5cf0WYeVmcL5TSP8Lmy
0WEf4fPGj3Gm/9rjCnjq343cCbgjDi2id9IVl+EtNxkTc5rH3s5d9AeOelpTsDvir3Ezd1yUIGMs
X9b3Bk3eMruni+hSeBB8CQx2woV+jLzms4ts35nOdBbnakl2+esizFQ5GZ+393TpPOHms7m42seT
fMIL/D7f1NoZgWlu92/1ylZeQXanVqC0Wiq/01XYsfsQOZypUyNqmYdczI1y/al/RD/6Z3Ccx44+
F6ZxGVx1LV1yivjGHQE7TvqueIwn638kncdy5LgSRb+IEaAntyrvjaSS2TDkmiDovfn6dzhvMYrp
npFUxSKBROa9536JC0MEXiVkibW2afbimQsvLgyWuJ/5PfqNii461j/Z1nnayxPv4vUNSujBWjb7
Yd88XREArv+IYV9aF5aTbtWd8qVLBB0ppU9f7Zo72XjWduC8ztlp/i3eu8tFUN/mSSwZQVg/NRvh
Vm3pA/zXPGDtulSr7CEuDMW+jZd0wRO6tG7tCliNfm7X/qfG2XPPlPPQvxvrmBcyzYME2kTt0T9R
7Z2oqLSTvcej9jNffvfToFuE7/rC+KA+Whf7NBG7uUBzuHM36ADY/+4j7SUwvHF0GH+5M5/6bb/m
Yi+ocZ7azb1h30+q9Xz0QpFwVjfE5E9X+c1ROd21V6DuVyjP/fbcrNxXCgW10v7MDdE5CzTPW49R
NccO6g6LZ3XJsIdVFVyjd7Su4Q5m+znYag+K8GRD++09OcyotHkOh0pwSdn9SmXgbxw+h6g/RMf8
SImdvyffnGb3+kLfI1s5+vNJ6CyemazYK+RIzN7W42+0KHK6P60zqGOv/HvprMyYByDVSjB72xjU
H/1qBiBWiPBKFqnLEDMaMHugZ+4GGr6eRRK0ij7GETRXValmqffurvHgQkROQ0aUU+9IXmTeBx3I
c+feOfjBcYrak2sPiHMEFPY0EBeJLznMBeV0NYkLevupHI6eovfQivizMP3p8v8v7Z+RSf0wyV7h
WhgvuHv+pJ8C/fL44he1viTFjJOOzbqXSlC8XeniL+EcvXSiKj96wSy0UeqQwH5dpH3H/McsHonI
u42l4vJIHGK+w08A6ieyD3ifh4kIU63uloNjWwfT4qwSlUgWpOGG0OuRpOutIzAgIgvRG2/cJB5A
sCEliLWiMZcguoC7j0878PkkfCNY2zU+N+mKDoM1/tT//q0yu3+um/QHq9SDY1R9Blb218lYAhGk
HG9Le5ebBguta0brcqT3VfuZc/DMa1uP4aGtIQ89uQSOLT3U6QvPCbB91UN1zys3Boo82cdBP5kJ
5ored966yXOxIDGfcf0aqC9TpoLXcsVPTaj0I9KH6jcoqlfX6qtHmjEeymP3u5wsg8acRmu7G3oW
gWrql3qcFIe6oz0pXOZKU9oxXhEHWeWbEcT+YibwMb2RJWdIJpthZYv9UJgIGme8QpdpO6dP2MeN
hl1F5wfmciyXWqj1m6EhtNdRI+JEnCteaPu8dYfohPipd1/jYN8VyHSqb54OXVj2WQVljM6Y6JQq
p13luu5HUDchRaS5wE9yx6dJM7IhqcEWmOqbFq9WrnnWTTd78HWOvXasbFwRITZtXcH9HkIydVo0
iu7oPQY1AufTy6MVakTnTNesCqAkFcgZzFDex5n5/9+XMg4+6gzpuYXgAZcRgQCFm1Q7h2zaMK/2
uJ/gbMz/TQcIFFZxuZGeTJhHC45CHfNUgCxH6NYc0SfMO37MgEyh6vTnxmVSUfVSsUNAWWWlDHZF
mJ69EoUZi7yly4M3f2MoxKWIyAnREAzUOrrf+cn670tR8DSCHUGfZHYxSn9Gy7bV6/TWCvJ7OgJz
583VafQTdihOQnowrpPWr+nVxFBBA532VsiIrcnfm9pqrxHQxbVl0lGJqow4u9j4q7nrcJgZTHl1
SZ3q07YgfNm9mO4cKwAgrqpfQ/QZ6VBEB3gkDvLyB/cwQ14/guoSh9r7oNzNoOX6i1BnkuAY/VOk
CZRdZ0TcsjC2HqxrxD64hQiZn7v0TbCZc1GKptff67GTO9Kr1KoTXrmXDo11r8Aegt3PO1sO1CZt
/oZKNgfL7Kn6zEoBBIuTVTm4e/zvBYZ0l5DgMk+ZGwxvtUCCMQRte5gCEk1UkkIm6LEZkQbonRyP
CODYUNopKaKrk+X1taxs++jUkhkyFptIb1DOOkxXTBgc+JLUv9TQ+oWoG3WwYjz5w5R4iEVYba2Y
8LTCVGhyCAfSC1sczMhPj2OVf2lmeU8rerxVSlieEQ4XSXYt0p/k0nXMtl3ToVWhZrakGR1NzbgH
OSOOwEAlUqGyPJAj5tIxyklXOE7+AbHylPkJ5MM4OqbzX5omO2STOaguWTJFRKLlkEXvWYCCO9d7
mL3zX1Woi1FDtcpaOoMkcFFWr+ngdXuYRZ+t4MGWpjbtq6h90WQtr12Pdk3WyT2WprxWYRRds2H0
j61AV2THOBZgm8rKbJ4BbA9b8l9vg2E8QATghg7Dm6v7uDzHXdLSDWY34tAao67Slq3Lh1P20wck
+7coEPIW69haigBhlu6RU2bN2WKda4GeTOSD/U7bQccfb7iw2u3QgxxBvsml3Y+pW2F6ZPYdFTa5
vuM8wMkbdKFttDEsPsQCjyFSnst/XybyR3ZdML6S3pRePB3uFhjFQ1XarNTxiJLW6hpqhA4zTloP
P3iR1W5qCeTtk/glkOyI5I22P2PSUYYbOhZ9o1pxb0R2tPfCCSHGo7GT6oIxhgBpjYbOACoSlCOD
s0jeE1SJRqHlOFnw4Nr6C7sRWBoFIyRmBATna13qKUlOkb3x8tbd99b4T2dtvCtvCrfNuCNlZd0V
sLixtiI/iNpH4j3wug7eCvgSfTm5KNP3Ivsq5rhh2OVC7aMKBAQd5ZMFuDN/jbOdGdHhMOC0RfV7
04i5WRc3V7ilHR5GsOMVZHj2F4jod530CLlWc+zrM9DOGMslDXRGenF8InSiMNgOt2Z69IMdRK/O
vCp7YbBzDMitNX1NUJykc/Tdmzx+3y2aBITlDHqe3N/WhSq/4bGwzM3AGN1jdOc0D6DgfATPKPFQ
yOlMfRi7IF0Ek3opEbDRcU/Hb9SMcmNqP6RX06Hvx3vWbdM3N2SOctCJsxGqWgWq/QDxttQ5w+lI
6PNq3PX1P+m4SyNgy7bhV07JYpDhcvDrC8HW2BGQ0DCE5slDdeGsPS++mkmwsZNmrTdio//GCWDk
vDo2Rnrybdy/onwfYDeQ9kCqO2xXUe/cwmoQQ5vPVSMQq3Iz2s21CJgtQRX6LRt/7kjbmBTICoKD
9qT10c7zAgZfxHxG+rNRZfuaEIbeZkJs+Hi2lDoPAl7z6O5n3oCwSzo0Peerti1o7XbWn9btmqy5
JGkJFeq1Hu+iC1azTcKe3mmoj/TVxu+u/WjMtyzB/IJZoo5eKsak/p/jnhuOP5KZ+QbPpZVtY41r
oMvbSJnXFOUzUGEdgZsGoKah/h1b5vAw10jZwJV5qyVt/ALNWvEq+va1zBjX183a1VLihlhi/Sxf
JgiCbEXQeH+q83aT9SjBcuLTKmehmCxnlgF/rUXsI1cirX5VT7QNJbzwgrfOf05Ys1OWWi8GyMq0
0kcMp1O+oXWSlNOaZn4Ehg57P7cB33brwrEPeXsL0Skwe/eMo4WeKZSbTBcA2p4z0jZMjlOz+1Gl
GFd2FCQMO6O+wNZfkTIFf7j+qmpqhFc1rSI8U801Dw4kQ3fy5IQfSJKNcV073EG4YTdo/2OyleU5
+0ziqxpuNmhJpx2W/0hKw/SD1BFoDdZa98MwvgBz7E07PHhlh0QYUZ3vbftWe08jcFGIwLi5hUtj
AFqsiwc5gqLjN5+VNy4iFCA2V8bRv6E/LmPxbfHQW/qrh0AGmBIqwJqOlI7ld9Hg6jW/QiJ5J9tY
e4SCQ+glG6D0wofddZte4i8TywqoD6gDHIyM0zEqM1us16BMKJcN3qmBI+PWEXSAis9OaBbDOKcB
OZsAe0ajtsEdtSdEVTBdd5CCBhxqYB69SHCF+LJ2aVt++Xp50xyieRDBt36/MsNuTdVJ/wWfUHGt
3Nccg6Ur/hyzvpIWv3F86+ZTSTbhTxByUkeKnY0CGRPm0YAokWxd51zuzFynmXmETYvLkC5J98vN
6NnYID+9uSUpUS+Tluf9y+WFr86KbXkxcUYl/K81oGapz776bmECZCnq/vRqqZsRp9eYPjL2cX1Y
B7yuCKxQQNtuihfEESwmuLgmq5jPqNF91g26qaW+U1W/IpJxCTXnMy6fI9QK2QjdaPgJsmYVDdYi
NeEZsDpnGCV0cnGNrzZGlswsnvIeld7ZjR4w1Yvmg6ImCf5MWpKKsHPEasHXwOOGc2jaWRGplyC9
A6Bt9zA7A4TicoIxX5gQFhpv5p/MolIEehhHRtSKDvkKpoI4Lkw8WOtpeNeNNzNkL56+J5KS6NVh
R2/Do8O9zxM3tB+a/xcYW42NF1i/qJByGjRK+h+bqGfvMeJxLFaZRSA1AofqrTV3yLjxCeerifW3
w+QQAC0/KB79BElDPmDRZYIe7tHF6Ajc3V3SHKtHdmuJSHf33dg9FbSwJS1ZAgzMf4h4PcJPe2K1
uJSxo545wO4piopndmFsEnvysWawdnyCciM7zrynYaQd2m677tmJSsqMd1fDpMcAGS4vI+vM++r1
TVGc0uItb/9Crnxu72s3REXUrTm4jMjIOREXaGx5vCKmdTL+VuabALJmz/uH8ZaP96FF3K0/hbRd
QoW6AIjflK51ndPL3W8/shyn93xRyFtM0Uz4D0fig8Q/iFZtP+JTQIAGuCTDcTa7L1kGAvcWFfuO
u9fknFtUJQWIQgb6EZdvRflZotANyR0YeaWB9i5IT2UGP2jQU/qAxfKvYfmYyCWBZM7vRzLtZq/e
cBf4K8kzGvDcmSY5LMD4fP1ZxKfY3uCv7H0mk/yheGbN9DD8Vxfh7LNumTeHirE41D4CZSAg0xGJ
y6VOpTvWpMKdMj9kmPmb9n9599v5v61zE85Lw/Beza4JsYhopTGSii72/EBO91J/FUkCH5nlMNv5
hAEOL6l6sQTxTGzTsHynAGgydhUeD2runeW8WPTn8x+/eRkyXBVY2Tr/n47uKA1mhZIZ7xm/jsXy
V6qzEoemPdVsxzo32Sm1NkaNFNt4s7qfqPvNsq/KPHt8cNbZRVUjmfhlmExRtGWkEIUfIC0AXfFk
kQUHuN695XgxsEqh57H1g2Ft0Cb1BG8V3VawhboCkly7bBwE3we3tPd6fDDGbqnSeF1/xwykDfNL
zTJFdsM6MNe5dUnyu6g2Q7bxx61hYqlbW/2BTSnFpuljM+Wo/mTQ8Ka/60Zw4Dw0h8gd3P7DoN8x
O+NHIEkmTxbaUzyrK/hmSyntlQ2p27HJgOMZwzDv2ujo8TKTVqE1tEWZr8EdL/FV+v0tti/dcMp7
yoEI3Wv9PDFwP6SgIQAm0x8AHNbudOj24Bkt+VL59PPhQncaXpCR8MsUaX0Ksw6yptgn6NUH3LVw
myJMGFn/bLkznw3HH8sb3vgRrQDpBJo4SvkgeqHx72HyV3H/W2i7fBw8Q3lKs79WfHhhfar0fwJ+
hh4dK2TaxU83XgWNHLA9eoGV8Neo/6Bz4x95L8Q/awAqjoNK2/g44HpquLz5MxNACuGSemrU3uGk
AQFNtkjjOhqIHu6QitOxAsLAjuS9mNbzmK59OKXjpWu/aI1MXwiCMAUK5unBoaQf12mk8XWgHOZn
j6pbcTdP3S2Nb1oY8ZHRV+0fBUceRDFNwdqCmhOLEOtCWj23yMka7rqlUfB2QsXzz4BkVcbHmrmY
Q3pBgSiP0q6fCe7hLfd+LVx5GeVmfmnT11HdoXdUwD4lgI/tkH/VnGNkUq9G40sv4rPFzKs7+f2W
IPPOPMTBzs8PRTgQMV0iz/6akj3mZS2/azxYkMm96NJYLKqqvZr006Vlogkrdo6BVVn+2Rj8kVa0
R2ncomCv4eWr9yXooCgItwp7mz1lT7AL6Tb2Azsqd+SkCOtmYII7nYd5IkZwiB629hcktxKh1oih
ROcFiK3Gtwb8qBL1zhTU2OnuaFYn75j6LwTQr7LgnzQ8mnKfLhLLtnxG66gzQAq0Q61eBv/Pr6hK
WHT8qdi6CUIpi4kVC3oOh6iKjjGB2M1yCv4M+9Pv0EK6H0770Ag7URG7ovjSkBTj5Mz9D5tCORTf
kOe3PWS9tvvnsyhEPx7ByPLKC4Zw5s7+fzKQYfU+6fpzgiakpgtvD+/e9Kqy1xFlRk6qIEmcK+lR
D7PXGuRvOsA7ickINPyYkGusblYF/Q7pfTaVh7xGbVdSkQm9XU30/1zyhMJFX5992uLOnFJ7gW2L
wslfjhoQP0S0obyYTMRjRnn9yS0/+/g0E+99QOJmEKz07jAEPxl2alO72elFU5DJomMIQF4LsrWR
7eHzgeZH6u01rzY2mMT4dcRpHC8hvOYQsQFWpXZHgEr5htDXHpYUIiNPEs5Z6lzJyttwBQMqPqm+
dfb3wGQ8TE3iOleXViNqi7cqD+/JOP5VwIJomv10kX3XrHFeO/4V2avBNxuWuEn/LgbchqWrkTEO
W6R4K6laR0pcT5AAsE74bbBJOHfkXBDzFlLVG/tJ3xlaC+4EQtbA8Bqyv4UEqtS/VP7iQoJPLzQ1
cKTAsmSFbBj7SY6aBUEIo10tiUgjygPp9op1qLbli++g+u6PZDub/YevVkYECobi6WSmz+ArlNy2
9mfK9iFDf+vW/MaQbEZG9sOH6a3MaVPyzppuG7BSYy1BgttygKLpk4R3g0iOmbAjBI+UbnK8Ij2k
GpYGxEKa7D1vv+fQAAM4HTAy5G9d99YZZ26BxjyL6CJR5k94zWzO4jmiQxWOWxbhpUS6bnc3Ymla
DTztpe84nm6VvxKM+DrkGs6IqAiceL9RHBgISHCOwjzNqT84lrHFXfFogsjnuBgbX+M3hixiCH21
zwNgLOW2CvqnmeGhIWWuKzRP2JwFd0tKvkZ49ukNNukW6bQRHTX5IkyYA7Ao8DptPOvkaj+j9xHE
t54WTPYu6OT6qyrdy2k1MCMp1g151s2loGFkb1PEOSVHmbXkeZLAP9jXkLQR6Op177G5Gog5KNXF
48Q6Ug/Ty19Zw7fOaw++WgDxuBlzblGilurkJPV32VEBE7K+KAtikncK/LGKHtIlqOanij4dTHaa
PAuMG7p3ovax8FrikhyORvsIm+tcHbvoRNLjxDnDm0xud2xc/NMiOPa4r6ggPMQV/t3ojwa2lJ5X
1GXMdCRsbuqwlPXaahkEgTyBoLMY9OdwvDdACbwuZGoRYu1Ry7mrKv2nycPOwTMqonJB02xPbEQS
7EM8YfZ4JZhWti9y3uE9zBRsdYX+52i05wuMHUTH6y86ooy++8rZpxKG88Cvn+iYLgG1sxraREDU
mw4LpVd/yZB4QGRBs4ycmrX5V4mHD685pgXlw5B0EdpVAnqWTMnbZoqOPaPOHsbJCN7pPM5l7zjT
IZArSlyovY3ynNIuQYQQ8OIrpi4eRIIedbJ+7YkHIBcuJp5sadffwP1GDxlCsidcIYvPWsQyqpZ6
+SnNsy0/6+RfPm/0wIE6LoamMlBXn2Nds9zR785elfFmhw/CpHSjh7p6tqPlVF28WZ3e/uK3XJZd
dO7qfjVWz0594Af7LNEG94zpHjvbZ21E/gxnCFdojIYTXHt9m4blRB81eZTDbwptu1vrdU+Bi2QY
qm/FSYtrFZO93hli1bnhyebg5rhEgFFERATG58xaJshP/JqY1qupcKjPpVmMbgWyVi2m1YgUD7I3
SQIkwzF2p4m9DApvVfO+QirbKFjYnMl6VsAqvZeHMs7oueW7+bYuKcFc9omxz9akQWZQDgJ+fDPu
nZIcHSQl1Q/WB+Huo+FXMFvyhh85GkcDWG9SoM2w9yNTyezUGIfRz0CB/43Ze2JjxmQ67OqbEC6v
jfFmYEjQgRD2/xXRpkovJM1/1ew3ZvkeoGtxt3CGuwxySkuGBut1qq1dYhTJtRxKNAr50caRMHLM
VSSCLfQRpAhNG6z2KTCAfMqX3ZBSwr1WQwBjLaR64rxZ4fGiKX8Yh9+s/oRhtbB9be/GLuFFNGHy
dBX4NtYQujTm1vArsG+4adhAC9TaUj1C8OvNJZpncv1HW6P80+4hiKim/IxxDfTkFqL65RF2b050
GfLjhG+DfL2RZcqLGP9HPxUe7e43cD9kfixcaBRYuG6++ulRMaeUOQ5sllOSfima5SwuPR5H38fe
8Oe6l07WlL6fhqATC6xBVDdqSlXT9jmZroXsvfsIkmKd4C6eiISqcVRE+BEa9WmV32X+lvl/SYXM
K6CbMAc1uQzGZcEcnZJr8v4G8Ug577UW/UH/3vicTG9wDiP7tbQvgF5o5UXVQc9vHmRx26EXd4v0
epX6zwYKmng7es9WZxB27wEimBk2e828jmxQNgd8jrVGDvPQ/+ud6UnFZIjtOnAP3WfVXSL3k3nU
UynuPoDIWl+E4tgUa4Q6oKWCu5ne0+6Rxu9x/1O3vwNzLgt/vGnLZUMDpeeRZGLLnk4FmPwNyVfo
fnT1xVXfRDPDtPlsjHNSnAT1vowxjkzaRgsZ9dMyatVb4m2cjr40TaQqN1YDjsXmXtpUdLRLeUx4
O9PsJcSmE9gHYqXt+bIpfk46Ps0lksn1jtAM+eyMCuN10FHVIr9+sNKnLF8mLyJJ8H8BwwrAEcTD
xTEhaByYJAr/Y0LSbfa4+joYCLAEPHNdBLSQaUlRV6PLIld0Ia1zgCU5CX/7Ej4jejb5pqN5t+JN
MAZrhs17o4kIpm63RNXpeCDqZOVo+a6SdGhJZnZZCwVqmIxPJuSgFNE3S7h4FobbioffZZs2RiCM
c3fY6G5W4J5DqF6m/d3ToIwrlMJKvJaecTIl/jWakgXt7I7Ix4pmQZPEJ78cGgSn/mdm2Tsob4Qv
LbVerMocrUjknoGR7wGk71Jirato01AYJ6zqOaIYj4Oam8RLjrsz14NY5incWQPwNUWmxZflfpvA
cX1o7C51hukwdPGh99p84CyCI8mZeF0SwoqS9rMPr5GXLhOVbhhKNhJ+X0lwuQ+OwgNgNaJqpldS
MoqBa+uVN0Oyb2MpqOACNlunXxO+glE0XHQOKjgqfImXOMFJSj1rDCEwwxgDK+64pDc2vAxoqpX6
DmNUgXlS/E0MYOeh7miTsFc0uyHIjmMGRwnKGo3c/BODD/OB0Hjt/Y86eVfWGXZuzurgZuuOE4JG
jHCDJcMYxVLRA87Adw7cOnWADQeIcLwoQt5H/1AOgJydxlBeN9dNcdeDR6ZQb6XtjppIhs5xcsa/
qRVg6ekTBqLfe870EsInSg56ALifc3mqfzF34LNkD8EEMjWIcPMK5yT+x51Eio//zfKsfcy1UV0E
rdli5GbsNeMs7ZHUbwPliIHG3bRfQyotfaTR2TrBKScNgFgMyKMMpNjXJXOJOahuaqzXomBOz/aT
SPep40pnHeFbUpAnUr+LDFGKda6YzyTvpUPAQ71wiMNxWpg9AlyFVoMUJomj3rD4UxOQ23YMxEuC
oTtWLpAvf1/TtqWHcSFsi4Z/uxQDC3dP3KwbwKX94YbEU7nORb+kW9rLU0BHf3C/W075HcP+DKRZ
JMyNIr5BBkjjLBT9NI5SWspiVvDB/enEe9Th6PUAxgFeKqpr+6tQVWkfoP3xouWQYVAnz1SNsls1
ErQ006FxqDYjE9AhqqCYslYW9B9VfsjkT0DloVfmpaHKdLLlRI+pVf5THRpbswlee91519piUQYv
NjRcfasj9IVG2wGwTXjdfvYPpl+07uy3XH7ElP4GRYlopxf7xcingzsCsSr9O9QQ/F/uQTGD6tFe
caI065QVx96pHAZjmtIJ0omns4FNtO3SsOE2Oh95bn9nqqfZFl2yoCVHbhkVsNpqe+tHyb4HiCwE
2lcy/WwyNgkljf38asTqeyTLIukLjL7Ygy33qQ74LI2v2ngl5Wip+HT7uaFfJ4DouXXKvn/OxWtv
6RsxdLshom8aJRN2UnBz7BEG6SesCS27fFC85GiF3Ih8QJ/tdsJByf0zPo8WrrCebEybDEA6WhYz
i6QPOGroc8rGVtYm4YEtKpSOQ7q+dbmjrW06YDtiGjXpNMNmyQORm4ambxm4Pru7IJU7F80EkDG2
pQrpHf8rcA2s2xITZEo7on4OHSw8Es4L5UKuilWhlUtndjNJ8vZw1nn00kTImCf5drVyTY/Y648M
zR7T2D9aDteEkl1iA1CmeTTi4kdmrKi16Z8cXTuPkDRTrLc+/TCt/Kw4N0/pbDu9u8l5jOiIVdeo
5OR3a/j1BblnOnOAbUmCpi1/M3XVyxmBP2c4us99y2OngvrNRj+ROF9lXe4jKhmvMgomC0A1CH1r
RfUvoMvg6SyIo/3aJANxp48pLVFmZkvdxJFN7ei4xG0zw+1oZgYW0i+4ZymloYYht2Abq+pPE4iP
9myOr1qEEjPk7xiT6MOrQthh2gSvejsvpCVSv2jis8FRXvkNqha1UcZ73FBnYRWo6JnQxlxV3Al0
H1vupZn6pqIAlkrJIfTPcDbCWGXdpWpRa8++6qpbjSarE6KdhwbkxHTrTRoCsfCQ/OnRzgyrdem7
QBJZjMYaP6WH7ksuFUW53Y6rRzuoix42YHxjdyVJwi09cLH2kkzPklMAzXiTRt5YvBWUfdBtvQID
+ZuyuX2U9VVmzl7LAJME/Xog0XOsnwMPZwpQIQc3IzHSioZMo/pFpuerpnVG7G3o/jLASObJ0nDJ
ogxJW7qmwbIxmMvnglwwyn5KxaAbVhi44mLTZO3KhnfmjepScuEDDB/U/KKeORPfIfMhPnLQX8Y8
FwEtH3xIqr/YZ86myGhlZN6NNflVxU7xkcQMtXDLVvFfbvB6QjbvGQHCNgLt/qlys6Xnw3UmRFyB
OR4H92brwFu2Tgucmsx57HlQEMVc0CnYOKMWrWLncxzTQ8AcnM1+IOw3rqyN8tt1NTh8oMOGFCUU
iTNuF/A9Fdhs8SVxZx53C+Ec6XEt3cp5rlp32dUIlhnP3tzGWrVGt61lSYuXLb1iDqfc+lJ69Vax
1RBBwEyElNIhfy9s3GjOvzz/JvzBUcOTgwUndN6DchaC/JPjdcrpLHLcaBgoES+syWMk65NPJ04b
2Q2Tr8yVq8rSuPOKQzjA3zT2VlZsPI45pLLQ9XG6HyfzHl5OIK9Hv4tdS1ifBNKnDqZ4Vol3qE/A
G1+7/oWAoidZ425QVD7Dxqfcd+eqOUu/hVccPDYRu8WBkn3mwK38keLCaEDW9huLONK6nTaqc1dR
0i51h1KWHL1oOAfMgSRwbVtdafjw/oN90Ef3aPhrbA3Hrr9uXQbxHTNVGTFLwO0aOgfDEUeh96cU
rZDX9LjD/NMcYK/qduVzLmlnOYczrVyzpbPIMy0xi+QoMTSaHiRyQ6tv8KkW8UCSnLfI22npR3hj
OwFQjnCJ+Rjcrm1EFSalDT9hGTEgjr2bRHM3gDmA5u1AfAx+wp6+97YtmQAR9AQRbG8RVB8KqPBe
iPMNj5xdWbO99laYnBfRAJHIxYmT+WthbXr6HK1kf8LgXccfg298tw6fjseBzanfIrRDGjM93PaX
BIGnPvXg/bY6eW/OACaB2ahgWNa63ZfBIUJE3rkgq0xH70zoq92A6AJfYabuG8k9Bx2lc5vf0ypg
PMesaJqpETlSalyyPu3YAFgDlvKa/DFZzUAuxE4DnUBMVyjSlUDcmVogZhuAP90+mKKzMAgcUSRF
GAgrkcXzmtp8WtbM/7QW7eiUXEyzeDfglcHsZIjZnkLgEmqCosGsmsxQdG0uaVE/yTur48Jq4+/c
m42BiX03OWUrYS/aWYMgDAKGh/18yM/oiZgJ6kAdIbLJ7sGgYsJEE+LAx8A1hQMxMvoqtMhQ0JK9
b3P5uzo6ggzf1j1jdOPqgKPs30f12TRYZ6aRNCSTKJF6A/qaXSk3P4ST4gInywRRTYrzMBcdISYf
pZ6sKgfloQY5jNAMMphKp934BN20dEZG8P8+RbeK/UWMOy12GUZ6SEbt95KjW/8T1eAcp/gWsm42
HO5UMO7LQOJLwUCV2WQtyfrJ1U2S4Db9f0kw7rSpqmJ2BSQ8nCF7ZO+gJ8pcUFZEaVHt13b7Kaj5
LPHHwwp61VmAOY9qY93o9mqSdHH6/s0pXZ1rTU6fFasrerFdJeyLlYinQqKiB9bij1gJLAvtxDwv
4FKfc+hhsq1oTov31OSBlnhMrULbJgm5WSzAWsYZFQm8hn7M50hl0IhmRF0wWGmMF6VxrOHAia8x
KiVYH22eDsBXoZuqvjT9MmgPU6LbsZhfOrDnvJxQHM4GItm0A+ZSb29GBIygiLKaas8Dtslbfx3m
xtoi/Cad9Kc4f88y2MlduC2ifFF3YP+Qk0mDtoPORYj9pcqSQzfu573Y6q2zKioClLyzA17WYcnS
xo/ED3dhKhbIiiMOSqhZF53NqyNYsLLSvad9jfmnngJKsuZRFoE7/WmMiFGIYhxcSLHE1mSmmrJr
UWDPwOYwt2fhMqIFXOI4bJywXw2yg3X/QOS0s5ko2RJsNTyEOZqkMvBs1bdBv/jmwcKPX47EVGFy
yv7budaeze3MsKgtMig9SI4T0LpXNHgrPfdog1Jjs1eUBgrgrnlyPPaN+C9NL2GLYr+knVaPy7jS
FpYE/hyWB32EOUHoejL9pxAFqWU85fLbTH6qkiR0+u/09zXKqZDBN1NvNb7r1AwyhFSNGnyGmSqQ
CA3fPscTeOIY9dchMFaurOh5+Sc9iPaCOXBTfnk2Dw+nnwC+VK+9Sgs2rYAlwZRlsrfTFK2VTYcM
cXVtJ4uMBbzrrcNY+x9VSiU2wvjkwyB+roPsVW3/2WiFPJ5ot+kBdbFkME+igF1FnAI6gLVJbMD0
RjXXpIuRzzvWhquEQGS0FNl0L/jWmjnuuB0DMCTX1Maiiq6dFs/CwH9eNMTZ1saTQ4Pbn5V6OJAn
WsaVgTjQ0XADwZrbeLRvJ/oFDoZDw3yV0f5/HJ3HcuNGFEW/CFWNDGxFAiCYRWVtUBoF5Jwa+Hof
ejH2eDy2NCTY/cK95xrvfb+7514ootxz5goUzzmM28TlcTPkKc5fVhsTCwAK2bGdVdvNUPyw5d/o
vbXTeqBm2RBI+ru6mUEPHGMunhpV+JtRYl1BEEcAxFh9oiYPjTxGfIuTR6BS4ENl12jYVQBboAd7
XOJ3OMDwTpYEewuO8TXzndHweiIc5m746w0S4RtS+dLVi/uFzes5YzomWa61NkMg5qwsITmQMEbT
JKhcCjOzHo5tdFDEmzGUUN9Gg7j01bimzKH7KN9b1nyoVztYyg9yZBG9mOe8mu7nI9LZr6X8XJyb
4yA5ZD3ftfWV338yK5IQPkbW/JmTI+znPiayooD20WRQCHrHmzMU3wiF5vjTwevdZExMevxfQ8Kk
mCVTJo4157TowIYxaGxmCwSpn8lyPxIs0lvWwYrJWjHRNi7+gHKqNuMLkI85rY9GIg+2w38Eqrcb
v2uq26RnbUDrn9B+SPpnDvCIz5Xr9jyXuoc15Fg347nI3lZSW9YVtUGhszR0TrKa/Tb+px1m40XN
Ui/iCDVQw4q1ek6HGa4pd4MOxmJh9mPYl5FE0NoR57bP9wINQg9QIln2Kj6hUpZnYZpPZQGVTVU+
DMSpPbuSjvdFLUGAL5wP5orFH31hjb09snN2ZDwgKjY8jfNykcQ6tQLtZJcyue/h7skRKxdlRWli
vu/hkpZ5dMlc1Cf2pp7MyzSDyK+o77S1P2caMbauA2HPah9nsuVarurETr8GV+AiFwxupKQUoEtL
O8w11bGhB3vInJFUhNGY/bRsvnUWNyaJ7M06uxsUw8fc1n2jFD+tUn4O1ojUo2aQLJyvtnX4dqcG
EGrkGe41zgnnS8zH3ulCheSukjDFdqxP3HS6oNwTMRIqk0PNUjDcONW55WzYmMjSGQfdehwlFY1q
nWBna0UUVvwR2z7GQpi+DNqHvlcJMTDZG/umfbCw2g+hoUOHskl9Nx8zl69wX91cy0t5fxYqX6X4
nhhZImaDpE7cpyQEYzBMjDZsvEFlujNGqPhLGa1gycxXqI0bvRpYtyO06o9ZpO7XcfxSqrM6MPS6
R58/mubzbBxLDmzT9O+UbBQVKNWcGDPTj0qnZk8isFZG+RFeEObuPUImJ8Jotr4POTFx2w4zuUBz
oemM+gda7m66MizZtMq/eOQOCRSc6KJ8ThuXqpHMhuQ3QXnQMd0pyGyKm3XrjHBN4K6DiBrzF3UE
iYNYYCkfVhYs2QdqFSAclBy5SiWE/xUBqwUGiOgXT5GInF8A3F568VxZEN8nr+ekJtF281QioTRY
9qiwCWceDPwGTCrfu/SnuAPr8norWNt0CDtq+3Hi6k3+FSPnW7Ltjb8EVapm/LY69KpouihMiqfU
flGL/uAywDXL30qcWMoQsdKk+9g+dYQspR8pjaC1LXCW4h/XtjHUPYbHkN7wU0IQFXuLD51+1UKM
6pAYDE51Yd8DsWoNHgREiY2b3AE3z+BuF+LKyz0LhvmHjQ20d3ZI65dtby1x5SOCo4u5fcyiHNZe
egMm5rCLYxeDQlUxzwDkht6fXbmVOGthGRQUq+zwAHTb2yj2ysFLSjRx36l6rQQCkUcDpj2MhPaI
/EEf/JnYMioyZbAfavDGLhFowVTDCB/5GvrzQK3g1uPF1oiVucXKVy5aRicEWDQnLgdEv6eSh9E8
pCsiUcanF1V9t5xwsrfFchHidyKijmzEB2IdoMsud7VP/RKpbz3prS5q6g74T02NjnDMIAtRYxDG
55X21djypFKgSeSFEp0MAwvWCUUaFjoXeox6WF938UIyYa7dVCbwDZlnMUN9mRLYRS8ViTwUSCxT
TW5VglLSWb+YJsJPl32GAufw0o7JkXy05xzPCHkzCBO44azh5ETry3QnFd0MF+3+rkEZtDCJzTpU
8xj2nO6SA8+rEZGndNA5SFw1nclA3cI8bcofizs1Yt+kIxNxKL3LdiGzA+W3gg5sxSxt3rFR1c8d
jFoUJM6BlHfIq2rJuC1gEddz2PB3qndCBE84eYb2ReSP431daGHLh31B/Lwfc4xP8RNNJykETv5Z
4+SwGp1S9CPJ2VgjidD8dChfuhTbBnR756l3ApuSE2YWhFJgetUY5PkzO/8nV5JzjCAx3ovGORP+
7MoRqODfUpzuEkQriKNQbRBeJacZXW1roVhDfmAn7NrnzFN5flat2qGAPpsAs6bCQIOKq5ICgfp/
/iHHZOsyD8t4XRTwacpOJG8Zi5HKQbjblrexBE1pt1tiP7QeTo0z+4oRn4uJZdn0QWMZNnO4wgMo
lJ+Bamsy51eWvF9DbGwLZHKrfK5keBeDkK0QcZckY/TlVE6ouS/LgP2DBgy4ba0egMDrr6P9M4/7
KnpaOFnIE2yIqWtIO9VINs1TIgpWfAZ3BkH+po24WAiLbUlpYeFcc3TmxN1KQlvtYm9ggsUNveS1
r5IjR1ZMbyLQ4rICgQBwY3QPXLK32GC34izq77IMrNqXgEIJg8HrmoBJRoVUkkbT5nno3ivCZLp1
fX5VYzpVZlUrzkUq8fb+UYDqOY3zVkmKA2arJ1MibmCv9mhRGCquAQJDpGHCgJqDyX1jrV5N3YHv
KCgE9a2pUWxWFrwwfd6lA4J4iaK5vy8G+l1TgMntyyeFTd+DzNm6js6/ZVlCk1lZaTLL0GTEwIYP
uKYdFCRvVmsiZO+5kpXodabYGMCemtJ6FhGTuOmi5dO/Mpku+Cuf8oIIdf7MtQXwtXXO48JWxR2W
0zDBQYiY1ynKTP/OUdnOB2kluyahqcujT8sab2PMQTD0FnZnKLea7j6ht3VbfTdaDcIDTFG5dcxZ
CpkNzYuLbz9SzsUyHqLFfcppXw0Ci8YEHZF5d9GeirjbRs74gCPFM5P+OoopZBjvdyrQi2T2xCQR
+5VeT9TpqvQXh63OWslvu8z+GmdmS8CKNGc2mkr/SU6EIfUOGVronXsGErU4xb6eNAC1HCa0M9/R
QBxAcelHxetFdBFS/sVK89I49lWpxlCiQtREsfspzOg1kt8lINNhlStPNkAxltkXfci+MoLgSaLS
b2rJEZmovrpMvPQpEtF87/JMIdHfZw76Tc2A9d6Q2AIMbTwoA2JNtTuk1bst24BV8DdVdAXkqnEe
uAJ3BD3/K/sng6bGgL4ktAQRrereepufJF3ZUZOkN6MK76+gm2EAn94zldHfm6T3NhmImgBgE73c
N7DdmuHblR+1Dsikf810gj+r+GhEMAUcuPM8AQbvuExxVVengpQFpW3+FIlQstVx/dzDM7orkc83
e1IeRGQ91uP4qa3NZ2mz611Yd8gs/zZdTkOr4enPjfFz+aDP4N7U5UfZir1elKHKoUpCMsO5mADM
DF5qtItMnDBT+7L28iV60y0JzxozujvxlmUnJi1EXJOsVzjAQNNdrxiBwvW+zjZmmYhyxNo7jGKd
9HhnsFtou0QBC00VbH/RT7jltiQ3baY4dsZoZ0/4DNgvd59KsvhOX15LqiOnggOrg/gfbG8d3Xdm
s49ZKtFCfAlToU4Fk+1eSxzqCb7L5g71dzEVUBQ563nuqHHS+Mz76ycSzgQHsp7z7qg3hTJrZMSa
cAwW4aqVe8v4NdZDiyxCvYdwRxfd+HCSr3a9FjW3n3pu8G5ZKslx4DmNGsqCA6sKp/NrOVJvOKAI
VeOU3AVxaEJN14F1UJuPA+i7ChLqMm7uofDupHuxsm61WgnzrLqNbfpIjtixpixR6LOQyrpxtKsd
bVeuJGTOvdca/ZOaMuMr4vW3mHfg5AOnaF+Xg57p92/U6LMUrNf02DQGe3zGD1aMQ+29tlS/M7Lv
NOViRK0yMJnQ+xy0MSl8pRlqBgo6iJQaxoBcRExaklM7vWuTekoXiAqrg8h3DS1WuGU1E1NY/FMM
8r7MA5zzSs4kWabM4NDIYIDfGHeNzHCrCXzL2X5HCd7RsQ1HdJ8CNzZnG1omukX3SzO/R0jW/dJu
kBQi+2xp4suNQy6kOcah2dsPnB+oKbn20ISZ5Z/Ox2BOXtbq1SSfZrS/BHqwnva4qwGdRWdFIHdk
Dcj9cZHJLiGEJTrAIG4I/5NIjpbxaoiBhb6XuVz9lwYWYk701jceIxWAnUE3ghqicV8ZrXRsse38
2urVRhooHeE6MD/qwPbLt9IhUELdU/FsbLGPRfTWTXromPd8SrQXOeizjE7lfdZ/Iolqihciq37h
NBspe3qxXyVxu1SDyxUouavuO04lZIpsPkAcUtq42AYZqXOF888mL8FXN75UGJhs522qv2NeVAUM
niRZTDyuGRamb9U9ONm/fH2X5ilT/+mIi3WeR/uTpm3NnkX1VaavufsrnTfSxaq/ZrjZ+T4nB5B9
TVIj2KbRccs3HfFMHhpxYGYhgv589e/ODjzL04VsFSs+0k8krQ8nFCG3LJ5sTYSukUMYNsOZPt+d
gLlpKPkiv3IEHOiIiUEdtEUVmssI+x3e9co2dBXhkgneIBw7NCyOYAHiAAheHRC81otomOnSCnIe
hqtdnyQUfb5E0OW8yJYGgQKvMDMUJ3HPjQQaw+Bgjckzml7q9tlsriuCV+Ue76UYvoWrsn2M3Is1
7IviTRX0fTuOzQntY0H8IuDrBMSJH0MzyXUYOJ8jQFhD2WriWOacJ6Q+F3OHkOVQL9Ql6O6+BxxT
7XPVXN32tVWvq/FIouimHp4Xd2dGDlL7o22d2+q51K8NA3Jxj/j444bX2jcVSxI792Lg9FZ0pAdw
otBu9JACa7CDaj3t7k4Hs8XRgn2+hL6iEBdmk1gvc4CiaFRc/j2WwhFJ6nBQ+EWTa1VQS3TWwjC+
ZEDqMNfCRMCIwSjWYNXe3N5hKncSw9nUEU1AJJ3fKtE8RHijVJNCviL1fvy22Pm6zV9k/ibdT8Xe
MI6v5fo2HoXF9Fi97w+ZGZ4dB9npuuxc9DUjU1/GJ9diRWNsJueZkRYRI6dkBnHMc53zYKzgxE0L
oi0dlzhZMBvYiLyyO/ByHH014yuV5szpMUQhmnNjEApnY/0bWbNOPcZ09Qf8AOFTBd/p1Hzxeq6q
eNh3qrbpelZYs2S3CL11oSSCxcIhW4O+rYkKLsjwk/8mg12sbZKR87fU/UaK0pPjv3p0dmZs74w5
2bYro8X5q6bVbxh5qtPsC8FM5CTN8ww0IMVmKKluEvDyE+9fBZLLINmtoCtVY8aVJsICFyRGYXkT
lkg3flLy11kzNiMbDQNMwMSHiJ9K6y77oWxi127c/QVuunWTfcuGTW4HvXpYmeeLBBL31RJnMdHn
vhctpUL3q437+4d1guCVVX/x8gQFnYf3HptD5ZtdcUJ02UERBxJT0STi/vRG7D7zjw627q7sJL3E
TL+T6UNMP6laALAExoX2CzPmdmZS5XAbuqyb8PncpYUze1/zbqSms2tcFEP1UTevLQj+Bp72KqcA
DoVCc32fb1jDu2P1D3glAPi6ITYfoL/ug8XYThhQgkELDk81F73Gp6yYsJA0pOyAkmu5CS2bIcQ9
Ew+PAf97i9w58iRwa51jh3AiAasPxjzqfNyNDCwVBgjS3mmISY03dMtYyNbNSl+8CEJoP1VBH7bc
Y8khi6L/IKRWqqG1nr1+JAmJvNZOFduEqWHBN66vF5LzbKhDw24A8LoiQeatWr9d6qashoqtkunw
Vdzx/066a1Ec5vazAa1+sZ5dk62T7LeN/Sqc1Bd3W7X+GcU61hS02w5nsM1Cv8Q7qDvKG14Mower
uHZBOqhEQ5r+zM+t6cfGVqc7r7kev2LbmnCF6JTq8Tzvc4SrMyqoPP5Yl/e7TogQrgoixvTXEQWm
X6z8VOPix+d81/pFGACx8BUQ37P3Vt56hOKLM26tDH8uqJLhXYPqivwEanJWoSWrXtqVe097S4Zt
7zLEgQGCq2drWy9tRtwnIeubKA21NKwNn0RgOe5SlVvXd1ETke0CDGyigQta/QsidSf3EmlwtYuf
KMgVg3nPxgCiThYHRw7SKwIYeRgVNnBb/kp9qBJHzMxdBgZR6eNrngKRP0fQqJ3ArE9xtkOHuGTv
08QTd55S4A+h43q6hSYZA81+Bl1AUqp77dXnJr4pabaxUI0PxOIAbMHI8G1LouA+JvHbRTu38vPp
xxxPDW4KacIxjPARsH5UvlkTPijwcUxaS0V7S+fvMtsvgSxuBc+cySSXhSv6A54KI2GMk/wPA+c5
YQYqcd5EF4XiG1VuUn8VDM3Elt7WcoLCZM77l5MsaWyS8kocZ9pdlP7bEQD4fhZqpZVYZKYTnomE
Xb9LRqFJF7w+jQtu+yuFF0lc1PLSMcR/ndKd6xxtlSQDojKagvL7qxMVLjRi/QrycXW2Ay1CzJ6G
UXC51D2AK+tzNc9me40JgDYENRqiSoaioGnBemxd574dxI/h1dO5zy4lpRInwYqQ0kqfR04Dk0CM
giLKjH91+Zyur22O9lRy8+D5H8Spd+JLRAosh2q/qOxH8T2XLymXCWkWIpLbmOPYyviuGq7Y5p2J
/4Y+EGZ3w5qS9cNz0X6NLRwSxIYOlj4TuZFhGLuIxJUKH6Xq/rXwJxPCJfCGFmj7NMxdY4qq+v7x
70ELCWxtUeuQ1Wj8ol8znM3oMqge5LYl7mjI6nPE1jsibxslDz1jslc7JnXFd8nhMSECz2l3eggM
yPEx5JSc0Amgt79hKoIFS/mkV6951H7xSt9VWyedmUKijjw+vAS0K2nFez9YiNYji3vLaJIwif+M
2qK6ZSvI8VuNJCMuPCXlSnnfslHqgDuI6FwZ+jdG32beI+VxZnh3ruZX6P1KAYsd0WvP0f0RxbfU
xXca+3nFLEpZbxkaQyJfSMvjmFKTXSkoQlHru91nU3sxlFtnfYI0M5sXkZnk3WECYXYytE/LMHlz
om8mbPcUyGIYiNQ428t7HH+o+vK0qxDOdNnV5uiv2bqRLytaIsMokpNLDoy9Xf616Pw4arYGpbMe
/SkTWdhFfGkjjL92fKzTD9t4MyokagItNjK1ITG2Skkuy7Dvqxx1dOppyXPrQl65KWRKwTiqGdnH
X32DEJ+ZsnNp5QV9eI1aw6STTZhlmfPzhJmoYFucYAy9GxknqD3DfHcNOaZn82y7rIwc1d2q69fa
/qlAgJcXSWMDNIe5cMmup6P5Xq07oN5hoNEBYMfLVO+M8jSkmNWXI0Hnm5Rtbmc+dcVr5gAnFH6D
7956jTvPWn5EB+RBfe/LRyt/npXDGDEBrtNjMULn424dBlTxDNnm+4GNFMzksFHTH6vidZAnp353
apql+2MHKRZz8UYbGVYBZ7Leyv5Ni3QMpA92+5JFpF/myYudncl43y9vMVlMNZ4x/k/IatsNaY6l
qT3aTow/8zojmp7i+FAwHbYnRuwRtXN7yrQTFY7nqJC7uPvYzuAvZbPl9fnREFdbAumuXvBCcSBD
rRBDvct0neaL7ESnZ7N7VxWx9iTlDNkcmzXglSpNUg91LPeKz6z9IiWZyQbpY1AUkIfEj1kV+YZc
gwWtD3J66188QMrvFD42FW6mAoka+bOu2jBPY1u66bHeTiVTUX1Wd5zhlCOkEMX9vyzHEDu7mDG6
kVba0rUcx7/ABXOf5FBhoBteGgD19Ufc2ph29F3bVDo2xaC8B50jaJ5udvmWtcVushcTpzLD7lxq
OHe1FvxypijBPKLc1AqjDiqTX2trm1oJeVxFwrnnsJLQgBUgoHQ2rj1SeclXN13PxkIwX/ZqM3Gm
7X9eXRsnPKPQ2Hh0Nguy+wnji+ID30es5dSWnxAWtxJT90on4y3LHJTQgHL3GqXQH2ovZ/Y/8glP
0KrMm0Oh2GhgP7I58yuMsMY8H4etnpDnnolbQkHl4EiRUFlZ+kLkXz+dogm7pb44U3sx7fyi+o0u
XtfcfMlH/XkWLMKM54kJZgR6Gj6ZgYfMUttdGj/bpH+UmP6sfoVQ+F5OLmuFZI/IvoG3YUH2jokZ
0tr24kr7EhXNNcJNPu1a9JZ11mO1PJBIiRTXbwi0kx8IvKh6EouPoUIuxgQ6Q/fRpm/6OEfUuzGQ
tMXYK+L6e5Lo1Yl5KAIGhsHdm4BudjXlTqGTX9sJOSNQHWDMUGqmLNsO7bZkpd6vOWaoxZ9l5EtZ
87Wv2LrgzyvBChxx7fzT+2KNXrzUXmPFT/XDO96V66gYV/290ctXvUhfT5KYHwehBKesVzpKUFL+
1Fl2mR02rf14Aoh1VKvxoHnjWars3Mdhm5clCSb1dtTmbdWY5ELhnWvhS7yNdKkfOeDfKLCgdWWt
T5TwTuGwXwTz4ooVqRHKhdeVVbIGK3jyqjI6m3KPgnofl+VZidRTTz7CAy/djQySuRdv2gDG3ubk
0LO3Fq+0qRZHdJp+o2nnXKZnI/4wESFXShTMFZgJswo6pKYTFRrjPm1BPb5Bqy2ZP//DEtqrh3aN
wohsc2U6zol6FG+QpQ7SGBHYDAeTAfi8+9NmeTQyfRvdRrke4LxtgK6a5olgXcLWOD3KQ2aNBy63
wTkz5DoPVXTWCGw1lIhpbrnwjYn5NPXuMdqkDFciNAr29ken6Lq3p0UMTgG0ZqacUJlm2M2MRDmB
V8bHXTT51XGWi5JGZ+aWZwf0kKRGtthXRi6JOlXHwURBcpcTCC+Z2RkOBCecIGN2NgKe1zaRZzj0
6cXZKMd5dQNaaOJ4+VhzCtXezuWpXKlLGe+cMS1Tww1oH1ANXgouHocQaGVxLhytlyJAjzeV005h
szCut1EgH3H4KDlsl+gaSG7HvcYcEn4w1XzXx4GWrb52PoxV4auofHu+a9d+1YAPKSkwpuSB0A7n
7LCjxI6P5pYcy44qlNK5iozQVh7VJwl+YKgSvyV7UYMqqIH3of0LtFIN+sQNOhog4YbRAjxDOcRu
A6/b9efmJ8LQqeok3E3Dvpu7s6DyTj51otYk0pwE1F2O+HYLM81xfJvERRkHrZEEXRr5hbBhWVzE
aD7prXlziD0yQ5CSl1geBfraeS6DeFT9KCv8mErdtUNbKBBi0s285864g1MItpIKAkaWiZPC+i8x
SdJaDkLdz/DSpERgFzMeaJzTiKewfhSF+ljV+mM9MyTIKSJMXxH1Jc6N3bSNNAWPY7rrjioW+1Zf
QEuYB7IVHFjdpRnk9jvyxLHNPQk5kcHTMIDNeugm55Jq2QX4Vp2UJ+nUR7v5NLUGW0FOoS4v7XGu
in3b1PuIH6xbVzUOy7bYZ7diKMO4N8MEtBtY8lS7lNfeIpBzro/j9E4rgLQAKKu2hrqh7npt5XFQ
Q24b8vFAPK2vwgLvV6SHubMOudIC03KPTVafsrJgJuklXvNCfErujUoTspY/8DQdpko9LMt60Omt
lZjfh+9x1x9QBgULRWUrEWGs8OV11ChM5nrMPwM2faWevfzh1YIbYHntDsQcWfCh29j7w6FayVnj
LRoHHjMP2AL5B2CVrT49uFCNgPWwrMAkepA9v97pR6mwyhXJua/nszKzKw/6dj7HN4Q9jyIbeKvk
tQnz3Lw2Y3Vly3DpMu3cMS02/Zj5SlRKTziHViKO1aLtiCO5jpnPtPSBJTONqfcYymNpBMgNgbOX
YWKA6mdILQuTUB19i/xwgdAAMmG38pHMbWfb7rZYgvw7FUle2cqeyCr37ue/CBbwGfqxe98m3a5X
TV+N0/2q+CjbxwUEFeLSCqEbk4xZDY1JZd3UhOb1TwE6xZ7rdifTtKiqoDq2DjERBVRLL946KWDk
+lgqw1VxWLBdicv4yFhqMfocGkQ+t6SwvbGXXsoNp5kohSNtO4tuG7MszzLlAuGukZ2HiqKIJkqz
6VrDzEOasWsnIlfsDxIbjNqvY+XUFdF5lxfy3OjxuWu7kwqw59Cin7bd6GDYJpH0Nn0FCZjKjPQn
PjWkcDdZH4xFupPoJGQbarhdXc26lkvD4EF7ctS9juq1l0AqPkbIVQmf/nxK9iPuLh1fTsmOsp9/
Cjd6Nubyubb2d/10uk4hjf1MxzdGH25S7g1Z7Rl77ccp32M1morXWIwvczM9DxGmscLaxdnzRGMx
d9W+7tWQVAg4bC24gIpKn8AZru5l7sOJZT/7BFApP25ysEYlyA2fmfaQUVWvPtLiHq2Cyo1lyipc
6IJxzqbgPhw2/sv4lXRbK2mupZ0/DhXJPc5wkzVDcHaP6uOAnKAi4VNsVpgOEm9kPaPZcI2gLNRd
ujzwUUuy/tFO+kdFt5/iCaKIeigTIiURrBcYnhe2mV1fh6aCoIlgWtGA0KGUJ2rdG9mfRomPHykZ
p6BuQaSLPkwgW/AYoLKidGclF+pD/2pFG3UmQIBMStTwvKbXYv4ozYsJ/TAp+2vdlNcG/bum8Wd3
jUvbtdc1M65qwp+rB87U/1sIJhYRzhkZmMulSYCpIyeInTHI8CoqDVF7Igv0fSu0YADQ7oKwIefA
ZrpWiF1NxmS1uo/sna4ZEX2mVpyH1j6SjDfHFPksN8Fh2L8TmQ+CyIgJS7jFWBMnXCM9PDfZQQLU
ctDHupmyL0Y2shODr5+oxd0PWwHqS/rVEP4zYjEfruv01Vj9PlbKR0Zy2xXxCwzOxyqFmpfZ17Tr
rsjiDOu2TPqjjgVwZrFgdcklgkvTU07Js8xVf15cn6HSFxpsc6//2eaCpGYOVp34rdHZSJaPWLaO
wi38VrQ01hPb2j7MtTYUcJdGpkbLtqB6G5UFToJ20WyEIvbii5XEGsU56oJbYwJSlVEP3iGX8AxI
5mQZ6eQFq1YyBhivqrkapr3YqQaBud0+SRt/CmxJhH1EXpRrnlLHOEtiRVvjNeeb/lm68tQE3cld
iCRm1ZHfU+iWn9aZAz1fgoYfTo9AHL3kfNCYQi6omoehDjG4pGG52ii1wdbSF0dgW2JwPiEwCjiv
06J4Cdg5pGYLkKq4qY940ll97Ya82JEIOEffVpH4bGgBAKnlIS9T/JngJhsqT7XbpZO5k10Gn24I
4+ejWTo+U+zoC29uih02atKXirThZDva0OD+KVrMsWl4gRWuU/Rgps8W8yBBEamyhpyRCkFJM9lR
uPoWI8kWAxNEBI71x1XIMDW8tqJ5TIk/ZE+nsIHi5af3ZaRHxpse9It+SOfk2NTDMTbVY/pMDtlK
igNBCrZbokmefRPVX41zf5rrwOH06mqV1ZEZTF5yBp59ii4fdDYFqi6TlZ8FxaX6WucXb/IMxTqg
kzqUhn6onOWgYr+M+1vUro/whSl3ACa2y4WALVGc4jU6AHxH9GyPu0HQ0iBDJBiVGk9gYCia5WBU
6rFexAl22pnu9dwwvxy9ioj6lhdlmkk5pZKrwNYmw8MvFrfWWK9GYZ2RpGHbuQKx+WV3kxmf3643
lNFF+xFXWGMhqpfkX2V/EFTCIdViWVVVayeeTC+pv9ON/aKwsQOK/IKNgLQY+Ihsz/2iI7BgLa0T
AnOiUcpLlHziyyD4SB0XWp1+lx4R83hoiYh20FHcbfDJYFT1er++h5odlK+g1wnmMZ0d0I2H5uDC
J5s/bmhbjtowHq4A5VHSPzAQoXBDAYeNRNCsmLdOV6/DyGO6/MveIn07YMCWFZgXjNqdURDKlc1E
/xWbhxFQG5vBYV++94gusGqR0mYYCTniv7n4q/vKk9HioQKtTznXrNfR1CR6fGRJhXTNieyroaxX
vKc5lqXIvMaA6lZK7V/UafZs39wzbqlHVszJ5AsZIDsx6cASok56y196AdOw9xtJlTCCjcNmZkMt
LkcPt0pHNpOO/5/0nhfBJy3N9EC7IsIqNRMhJsdrgPk+JVwjhmKAXZ2Xn7e2T2BdvlVwgOwwntPw
wQpzuDkZinZrNC6/2rWPSKApC3/M/jdOeQt/XqhBnma9mKzotI6Q5ZesA1KnHhAiHcmHwiZi7VAc
krWVIo0wnXxHnJyBgEpzEsRyZDloKbmnWr/nH5B1Rcm+EcUhJl+XAJIB1cXyAFe18mb3YflBLYhu
Qg9RC0ZztoMUurNP9gYFytYRvzkDhKQjO40FC06y1KtpL6ZN8UZnHTC39mHF4+W2nB15a52dhTxg
5C2TScFyVGb7iXnOtHFfKsLvSKgnUbViwkrHogImczfjB5EuMCpUi5bXgny0rNukibYRYY5jIjyX
Sf31KPkrsTZlI4O11QkfBiCSdcBEPKDxcV0EQO/R/ry1BIKBsab2UlBaK5sbtX/xZklScBhxak7F
7+eKQWI9PQlWu52p7tHDHdvEfDZ0hfcdFjgaRCtoRPV/wlbMzTU+Wg9v/f1SzT6xvLOoSFU4f/VZ
F/p5ZlTSIWp7UPvbtB/v70eFss2YdirC135LWFpbjCRgkkrOprnUyQpKzaNoE5y2X8zXknm7MJ5n
rmvFF61VLqptXIuEo2bdcST5fa882kZz69P5lkbdTejHREKXeThW8bxvgDFhX3/MkYvwpdi6kQXk
niR9zKgNh8JojvpjDg1y7ZidiMifzTwYhttYZ1ur7QMEFVHOpGiUAQI3yoPJoETgxzjzAdGGQIx9
0I9VQCUSjNZPDsfe5nEU6xwW6KzLWuzKewxJLYJcTQOLnAAid2A4VOWhd//j6Lx2I0eyIPpFBGiT
5GsZ+rJyrX4h2g299/z6PbXACoPdbYzUJTLzmogT44le75RXIDiZJw87Oa0QYQ1LouitHek1TnjR
0GxOWS6xih/PTEFtoT5JGzeD9Fzf8GvddJHfaiJwlf4nr9W5oee3Ea+tZv4lnd6aEXPzubUxuhoo
IRgaLvgQeAOAuqY7CmH29dlJYiJudB8rU4rUYEoxYGewSfNKivPMtEJD3JeS2gvhjhnlSDxxgTIw
gV1z4KOIII1U9vRkDm8V/bkvyQ9pjadizg/7/b+4EqEMJDsVZpihPWT1b2CJROgJjwcndqeQCU5c
GLUdImELcW4mhTIhWhp2YE2ewq5Owo1QeDZbLN5w7x5qJtod8rkRRaiWNndDQqmwHMlumZO/9KTa
PUO0La4NZ0xW+JgXvL0fPBXn84u+ZZ4UQvKg2cQAZDpw+8oj5hbBzInF7oeJ7c/AwDmKBAEqhLxV
BGjCYW9IDpMFbJdO46VGEbIC+K1269mk8tvHS0yipL5/N5JwDpqb2hvakK94dOO3Xk4CRWuDeFz5
39Tgm21NQXccZx+ZtLvpLNw5Z+JA9gRHrEJGcj0RbVSkHjY7s/IIDjir7wsWtxxYSxz/JEiFSyjW
f1eIdFhG2UYT4jqqJf0x1Lc/8RyyM+HPFFxh8jfgmUawR9XDZoDdwVNrulKvHvlG5wXhtqxE9X7p
TszMYz3S6js18SLZYd7zTpD8rfPc7S7CIjRJFvzfnHBIaAtoaGIsxAnL2fjIgD1L+ru47bzGDGx1
h9OtThcUj1xVlSdk1Wvad2MkeJOkmxgoaPG22Reef753xrmd6U98QqcXRXm/azBaNvXv6x/gWcKR
4TfSzJlEjhOGjfy3zCvU89EPHTj4db7EWnLDfoz7UI6lyBgiNbeIfPdTPAh6ZV+7drgV8X4ThnZD
bdw1gWgRyuayxxGxCtvfZk4GQileGppczv0eXIOpvw++Sca1tg4hdLdWviVxfkU8kxMnsph2OKgy
3Kv6NnTqXUNGL5qWQu2QtiJSh/EyMsyTeKNAmZHsPQ1sNrm29e0v5S5FKQhyRvmEo27IZfLEY8aM
6mKurlnnF6sIEbkeJ0feFAjF/23ZT25J3kNwX8vDgGpe0ARB8mMZu2fwy5oH3KTnympnNmFx7lnY
Gqygf6EQQ7jyo2c/vREmXSEUm9gJZztcaQrghpwqGLBF9Wt6rWG5ZGyo0q2J1cLWg3wwjyVwu5gs
eZjs9j6cZ6bBZty5NqPgKjtA5NWupsLId16iLPtI+/I9E+spLdAQwQQqsuRird0FAUHMziInqk5I
jO47hCznMrPvGwYJooy/iqjuOIRT1EKUtYKyNltVV+OOmjq2o3gQbK32uiiaFC1keBbO2MjaAZ0/
64o6AYkzDqHAHILRhhAga8iC+PArSzo3yxNuLHJDkIni29WUn/gfmSzqZxW5mmCrji7mR1m/lQn7
IWBwXUH0G4EEnRFpKks0PBu/dNvbio/hZeRD4nCh5x9G4gPQ2Ooc9u3LVCNdx/mXxbUx0UySoXAc
pa+Uy2LlK7M8W27Or3sjp/FiTcRIfCz8STwXefJKq/aY2JBBAg+Bpcx20mT2XVp3K6z8qm5GtLWc
ygSIbEQeaQRZZ/kFcWdTo8h7k9XT/JqlzZWvlaZHbe7BhuEYrD+bFw1sHLwCFoCmSE8yyvLZm/fS
ay3A+DD20ZSyl96Q5kMLo4Ix5bO2RP/uFAv1xNX3XjLHguOc0/InSiRUTM/KpfoR7yHkMiaVtTvA
h9uIaEnbztNvysPeZdTZuJCxXi73Djt+n/kjUm5ZwrleXbbRxclo8/Q0NKQwDxyb3iTNUlehN+n5
v3u5d2iGTVNzN2cy/tSq9KHyGNCF8ebWX1s2fPHjvGR3q/wBZT4SBssxS7yV4/as2vxhDtBZY3Ep
TXo4afMbhdAWpvQ25WDZB2DsgvUoSQMpsWdCoPTkYTVbFOvPyUjelFF/q/r8vSuH90LU72KlfcZv
UpPoJMzqAZuoeyAPzJba59YIxC6CmRksDhcrDRU6fQVuJOLrQwogERack29QQecURXEDq7O/d1CM
TEB9+g9bfs8QU+QELEgkOWfwrCxhnYGvOfHYOTukeBtUM6DlptcCDBGSNF/X+qpTEs2nbTDw1lB3
Qh0aE1bTiwFx5Ji86rG0PeY2mqDBmabVMeHrlgTemErsDDZDvAGeE5MOIvVS2Z2ZdChH2wW40Q1+
eSV/CfPLrW//5YPlVF3jpDIej3ADDlVo1hlHUa1Qz28U8R8SBDN1u+eTcQMFM9RyOMckjCbymzot
751RfaTF9lFuYGxjBvZ0Gx9otSkxjxgmnfpT50XnLPKGDUOsYXv7UeG6RYTZKCQYFsTM4hITo+1k
feZum1NRhihb4xIp40o5GwFldDH0zvJHDmXJXr6kTPtsZP4rLqPta2i+WTWE+/E7GXC4zzTMvJEV
ryJdsIZIw6aSa+LWjWMyNZIfOlltjUFM3AtFjIGTbG8aS2mnp2kuZoawcRiu6mDeVD17tHP57Lkw
xwIg5ibeoHOj95/oHaAhXuQVb8xH/CZKeOV7+9Ur1pcO5XBq34hb1a2vRLnLACGsbvXysUAxpB/l
iriWFWwm45Y+famZqOvZmyI8aRHeEtkex7/RT1tAGtiVLakKHlAngRz0A8Widqr7+WSRLNYjS0qZ
fby85/0i4eW7CXs9qzsSOsBj0IYd7iqeL6tUmRBYTmNB7Nvg3viGjIyUxYe3UmpvaxptjpRvH3P3
afws95dNu3is+vgU5vrGBOG/SZ8/bGljAwEuVyUlqOx/2Fv6I92mr12Mn7qeX+X966qh3E2fHbEL
M103d31DT1Yic0XKBu8iLPeFKXocrUiTxJ+SWYfaPij+sar1Pklu9oV8YTz2qnqnsK/tE0ntFWur
OBPebmZAURbIhMIZulMGFNYflz82MooE1VXdK3AiLK8XmbcDbsKMc7BXxqbSYyGSQtYJTo0Hz8iD
4c86VDcEsIv5gddUvDqg6WSQA5W2uysxjEQwp2vpG53sg1k/b5O/a1irF7wW28WUYUniCDjO1ngH
7Xtdp+VSTGZYe9h6HEn8P8SytflEFde8oPeGoVKSmfemNeCNNfmdLdDnNPwQTX6fTrrRP4dRf+5G
/OTNe764z6l8220E1j2F60aGIzJy3cG1bmxetlde2ZHQXNPoy18xe3Zi1WvcLTgv8RCbLHTnoYAs
wmNDFO9iqn4KQmP73iDFaK8ZBeKicr4CX7ywEj6g9p/QzSy+QWiHkV/0HsKV+Gg3j9jJnVVBQm2z
sUizxehwKNFZbBywm0D/ULAgANpRG6HFcCrb+0getohXtdqudSaTAAAVPmaEUKLYLbSLkGs2l8Cx
tAhaJ5GGwNV8Boj+4hMUcky5kFSbZeueg8LWAzmZgmIRoWm8LPrGsShtbBM7EYuTHD9q6TMd90gf
lLd2K97fpNOApKNWw5ypYYy7WJn0wDMIPdmS5PbCFOVxDVgUdNPTYBdh8AB9F1p+MWuWm/V6YP/n
dpNH8W2alqsau0du4NTm1zaZbmAHlc32iR/dsb+/yI7ge9CSo6v33YNqVBeQS5BCL1JlXssV8kQu
eVtL5YXts2vfhjh+o9qdZvzV/XLN6u16nhE3aQiqbsQN4BE2lXOVIHVorAeTmWW8UZZm0vzoTeW+
wKN4SsfaIpVAlKjnF19irNSmjvKUY8/dmSvVxX5ah/tGFfDRIpE9+GsHqiUe0F/VLjkxZ+g+xOyp
1JMdcRn/ZoZvPB5oJsaRXD0lYVmKQ5PFqHolFZK0++OBXwcBwpgoYa5UbIA7kpY4gxiIpMvrHH/5
JkOIKYrd+E1SBiW75TK9b/qfnQLS0B0LNSQCvdiY3BY9Sk6q88ugr+aePFQeNiQMVb0XM6ozihtB
cLet5+bMg76Qr6ALNvOKYbQytZCz6DJXZjSsrL9NRhxpSv16l9TvvMAFjkGF9Kzr0m5XTKykckHo
YQ4m+6R0+T2qDaU6T7rhbRoCTP5WKcJ0M95INUYJcGxs3Yn7722n/5FRgWcUTzPPwRwWQqdt/96U
r067jxI1Cvr1qDXf4qXwEZbXoJtnRgLEiohToi40M47e+t0KjUDGXeqwaYNa2G2xu0+KSwbvRJIt
b3ExkrWwD24fx448kjJhhaWGIJvqoqQHmaSL6JtAEUlQ3MmvyTVPKrJ7VdbEolF/k1C08XSxjC/1
0VkfjD+HKtyfgnqBnpWAa4VA3zqXnDG9IU6WEyVwWRM16bk7oTems+ra7lJPAKZt4axtefza/mjS
TLznVKq+nGdBbr4wOBoheGlomyUdyzeXD/fpC5+gnglhRTVzab8qsLb172JWIyKEqWPQGnvNpVq8
5DyxlmXLFtoMRk+FitxBrsKqLzyp9up9CfRvoKoivZlaS6DrAegGs0YPzkG8sjwt3TV1NPEiY3WO
ecZu9TOJm9N21yYWyC9GA6MgrSbYs0S04lkWG+3FcqmS3cE03HrFT3VdoP6p6UZIW+8+14Osn/zi
Itr5KhbMiinNcvHDYsNtXJ87hbDfezODhFG7bUw/K6s8y8I83fHCkmQtW1s0Ee9kiYTNtFMsGvXw
MvZMpZaooiOKLxK2qQj+XbJ9YJtxhhx8xvpQ7fJb/6EFNsZWuUZDtQp3UVR3yGWKZdrFX9PMs1BX
Lh5z1+LF6Rdu7qFxRC+xrgWkktyWmJG/+KxGREEC7dM/dPsGH0Q2BLLEFt6SfMunTW49ttCYOzW3
zm08n2xcLod+zS7Wqf4CIej8s8ELCwfyoEMOCQfJyK05VZ1rkIw1uNp6TurmJpTsQaZyWXIw5Kxb
GaTxZDjpr8b8vfAiG9McVjK6qppUBLuIOAujyjg3vepLkhQe6ZcNV5E0N0aenDGDx2O08jfEUOZm
ghECf0Mmd60V6vrkYZgPMR/6Ej4rzZB+SPn6ozXsr3+WWdMQR4Vr8Reyiwk5U+Ha/Ph3Nv2pOOts
WQo4gMZrpspxBUaog1T9Egi9j0BpcV05CllAksWSaXgqcxYCPTsqUnOfso++NEKiX7el45KXmSWR
LmDQelVlMKJvLiXGy/RxWBEHjPFSO5+1+S+T7Joea8tec/CNZ9M+vh4Qct7dmpNYl52UP3HK8GRA
Svsqi4J8jeoel8VDqhSGTalf1JTQtvTskMoaiX1qXJwb/RJyO/CutaHCezKCnpoTGCEsl6WhDpgs
k3zc/jZe21W2XWU+uZltO8/tu4Ii3PQlxWH4T7mqypt5JkTGZCCg1rwP50U5HPiGaORkqJ//Tzoe
aQ6Y2Gao9pf2MjO0LSLKQpiRi8MHzT91vBHKtnkrWpJ+gSQ1fVIpd0XlNSCm8YpsLLOw9KYNkIfV
iQAMU8FJ8bXqJWxD6llNyhOLziE7TcPi2/3E06d4zfyAKcuzuYTGuARWpFx3zqxNu/cAVQ8HSPzu
zHZe7w1vqRf/QO7GTIIJEHpNNc85UYAlI4UKD5hU2o9ejtmzWG9nPKvUrfmMiRaTwopcvLwLM74L
2AC9QvBZbTyWSXqos/QYu+k2AtAqxweWdVO8GbPxqO79ajz0mUGXs/iaJng9O1oQwYveANjkr3rI
DcJBbBNf9+jWkC9qcKo8vGw/9gcggJvR31mH+hVREXtL3FF6e03ebUOcMu3PBi+JZY+Glp0fKkAq
liAxLcJRRprKoIdUwFHl8hhuKuyyntEStzGQIGlEpHoUa8NhnjjSxGK2zFzjMjgpso3GPqQ1QpoN
5hWnEUVBf6ZKYZ5G65sV9jVTsDlk/Z1UX0ZzAytBPjU24SZfAhWQZmtu8W4z/k4CXjk/AcKTqvXL
XA0UYvQhxvh9G+orc/mHAMdaqeKgYDrUh8k7Ln/kTPK/SLQCbhwnnEGAYfTJPRRRlcehRv6AwGg4
SRUsNfrCH9w1l92cL8hECF2fmfUsbRxeh6hZpNOWMQicvqSYzAgmPsZWfFp5/M5cRr5OzCrX3mEN
IWcssfrYVRI0qWPnFc3KqFL2VulLw4YL8c3DCPvZdkOoxmN4Hl50tGdLEAzHC5gwNlFl/ah7Kvh2
u3H8XHtluOTyea+XIxvUo5Xcxy4+M/bmN9L7wUf2J5Bh05qP5MjG6/QhBaqyuurorUp8agrZKQkv
MH+VnoCPWH2UgrMuVc6yjNEFAWhLyquu/FHw9VFSeoKcygrbhz90phunXVjd3iZhIrwtfD51fxhD
AaGvBDDQIuxDrgugYfV3sl4WiGHsXEDvhRMOA4wEmGvL9lqqvZNYKH+1o6VJL2zdNf21VsuVIFRV
u6USiyenoAxdbSitAx9bJOEr67RozrmuujEy+zFiFHIwNx5WlYL+rwIhbiU/DJzaeZlsYgCHqzwi
V1JdlnJHbrtpNK52Pt2WNr9bU3pWFQWROvJ6Ug9AwmdyShh8OZeeRqJijC8a9V0LZBXBzXw67PhD
Tl+SHJDuGzCBVuun5a9fOvk2tk6bFcaMQ+Wr9Z3Oa5R9FB80037C6h+t910smC4P0hPFOuKDN7lQ
niDaH73U3vW77sekdx58FKhgpUfYtUZ//Nf3i2ehYK6ymlVX/J7RY1ssyAwWZKbdnBeAICSLNdAR
0B/ZlG4z4/MRHRHrqPbSjd2lrEG7MjVYUfNyGd1yBXcAUv/6sJxs1eYSsf3G77L0W563H9JYMlBk
vWOo78MwBfO54dGkOvWovIkgkr2OaUxapzBQE2atKApXzdmY91Unxbpuurhbg3Sq14bzLAbm3l0q
Vb8AwLga8nA12VsZUvFInw1pDeDbLeiztuzvmAcH5qZmcM018YQRQt7Qymawd0kYdjcuXwoWZykq
xnLWWWZOaunE5I7I3A1E6LDfILLo8nwuhubEQ8Nun4jGM/mU/ty0BLRVftdJCHNhWrjpc9brUz2b
h9col59Ib7FdHeadipaknpiX21SscCzUUDQrS6IitP9TUZqczT33ZYryfBg9QkHRY/0Hv9eiwRDW
P0l8d9Rh4j2d6kDUSiDuI5Y62hYB74XYICKumJCRILpKloPhs50oAQ3kJ7Husf+cksatOng4hNqa
6hLIlEkxwu12TAMw9WzVNsRjw/6jZUtuUMJYDB+7nyKDyJaq3rgskD0ar+ot1zoRGfPYh+wKM8mI
eQLyISrzH5WG42HLbipd4oviTLQaG8eKE7hgtqe9LlIGke04h7OQwqoidldaztl7B/ExqY2opZWw
VCuyXX1eUJQtvnJkZyBG80GT/TAq5Z4X66FWhNuPEgt8cZEEOkN4XnPjgMGSNAveNgljB51piejb
MyOwVsK0L+IzYyRM0VJWuaANtWAds9M3qKV59G1z9aPKL3oC1fhaOio2EZYDj8QJmZRHnM8fiSYM
2XeAdg7JC5nxp9f2GSaI26mU1x2Cmx9fGed8kRku5GrO5pwRr5FUVMkf5FgfSxXoyKa6af+nh84C
voybZzlpRXypBuuS3GViVLoi3PUslHYpmAwt0CCYZNJ6Ku0q6PXvyeyBF9DAHWSkkNf+ukNwTq8J
hoDy1qdkpKZACI/6tyw371WqPFfFvnc5CjrJW751wWgDIxKY/T6yx/RqbwpFNMJDptdfa8C44aZO
qqu/kqw+c4lDnDFZ1ZE6x8gPy/p+rKs8KpXklBNF9P21YzHrNAkeK8mVPSWCInwlKPxYAkWN1Ooo
ZbarobedzwaJVjZwjKtIh6+Rd8OW2gidrGp313r4My6ZJ3H/6UnqYXX0BqP3DIvR/bmjown0P621
+nGr+pCXtaCnmEAmd5yJFd67z3lFkAfcBRlAeV3/kx5AAQ/MJ2DlHIfoS2aDYrfMt1BodOh62EmG
UKeYdE7u9xQlzBryXz2OQMsWIQB3V6xvzZ4S0cv8vkMXNBphrL0abRcT5oSqpY0vebZc2tKMOoHW
9V2d8B3jAmFerSKQWZjHdeYN6AczYlmvHhHEsgtYA5HEIWmCET/NHiNeEfDfWNLqRURA6m1DkyFg
1dGydenbVnOBMT+Y+XyHl6VUMLkkoo7Grha9O/yD81cu9x6/WSotTpmIu95Es/pvMADDs4zfQM/l
R4L4PGELT4Epk2CwhtTmS1jhN2DKVd36Ol/LUOEezXzik72V+Yzu5SoXsm0d1AqBPK/b6BuG4ZV9
6zU63DMs1RWikNQT/zGpWDqvZIqrlyWo2uKoYDBr2OwU1ubay+CaK7WZM8vmQyjlfVwA8aVuV6zR
WnRkL0Fe66z72s7PguTPy8JiMSk2T0oMr6cxyA6+uucfc79/zKb2wejzI3VE7oLAdrIEhQkLep02
kWSs6l2o5hsWwVTzE8oDmleNfjDlsDMXwuhHIC1LDDhvOSbZ6qOSJIAnZcOM3vIoA9KtfcQmcR+0
iDKJd/eWjryYAjrDicRBX5WsS0k8pxVZPvPlGl9PbBkf8t68o+B8+uLUQt7WaRM0GkcAMHrOL1oN
+HhSFO1SdR+hYDWAohcGQOnBzZT0cK89JstOQkGvWN/oCX2JqhdBs2s8+alslHM+omXW+Ukcky3B
bgkzSvOByx8mcXFuTOMUO25ca15TWW5bC5ddkCdesq5DLUXdSa7q0E7HqKKRUqXQ1kV0WAMtbYGg
qn5nei/TaDtJgWYVj8784OCeKjlM6i0q2QBMNbxDQPTEzPLnBu1fHjefhqV+Grv5OSky6vTqszbG
j9EAPA64ML1k9/Sp2rtDnNRhaZULj5ENZlwnJpswV6sJmzGNWPFEMxmZ7Swu85QBnqU1dcQqf2pj
1JWoWDrjU4wUrYfvYbIuQyEfZ8T8ij0Q8XSqy+mGC3gdP+AQuspMKFfD/LozyNP6WYo2MPkCdLTW
oWrj82wxH1rI9eXA3rLzi7+hWLZvZxsvSuZTwm9FWOcdBqXRV2NAD8NpLjpvNgge6ffDnelvCzKT
p/i8dZiwGiwUN35nADhz3lHVcF7v9FTdYLDcB5ZmViexOGsiCxWEusoBbvNkA+Q3/rYEGJtDWW0f
Y9V+DIXyvtFwxYr+XEuiu22GPnp6L1ZQlud2kq9q2V16fo5F/FKA0zcvUaDpD/2PrMG0O9Jt8Z1L
CDNErcBrdTsTL+HnWozezAlqyxv4OdohLYIovaYlY6EPypFdWSJt0SJT1w8wF8/jpkV2KUeT1kcx
1S5B7OFLoLE95wSKDUyMsogkFgRmLc5U3RF2tqOk/jZ/b1czJkK5Ia42jd01Z6B4cMxkpbKXXG1v
vIzXeaWat8zMb5POry12bumB0BIdmfT+J/07AHFuhjzqNzm0mjaMO5Whbh5s9ezTG4I+w4DHGCvA
NIb1fmNvDT2q9OM6CYafaUFjnL71KotIVX9NTAJ12LBMiIDZOW8wlaz4goMcSPNdLqAG2kQQiaB4
1Lp+1XCZ1miLmHzeOCRv2ySuOYmUJrp9c/oPXhTBoHKOTi87T6jpM8IoZISb1S6fM7bIKjrWXvWs
Doyw/FodMws61J4/svTy5fu/V8olCwawkmxLPxGaENd8JplPZVpS4uMrIWUuaDdfi5J3JphMgdnT
rLD+zEtWSjfpw/jJBufKIxLFPdyNl9aT0G6Mcujec/N7JMH4DIP5KP81Cbfc/tbVHHKubH8ZX/U3
5OjTNobpfz4yr5H01uLYtNsFcDapAINXyYZr4hokn8a5k4eY7V5M0duBf9z+SlrD66NHWXSXgDMN
qQqO+cB/OFzwwih20J5ZPBsxFjtIJBbuqg43pdSG87iEmozP65CQEqbSb6+3vu9vtCgbyF6lUY7F
pfhYEjBqmR3wgXOrYyJ7t3yp7m89rHjNzlAKkES5RixN6k6/SkTM4QL15S5xZ2bJdg/4iqxB3kk7
KA3sfIE4iWQ4j/YGpudpopXJ8QGweYIIjqbM1RHmGMCp7AsAEJyijnapESWyYjpL80mxS6afipsy
7DFheg/QdpiEGyUwYAeLAesw5LGb8IxhcpWwCLQ9/WpM9Ss/SSPKpkRlviS7qYRW5CPHD9VRa7cG
ZD7kX2JEm/HPhIiCTnuRZZo/dNUMJjVCBnL5Mk1MYV+n+FOIPthxOcCW86yp9u8SEsmOQW/FVhO+
FbF6NbIslW0xQQ8zSeQCRkytDtx98evuoz0mBajC0T5Q2ktXgUfDiU+0kHiWYYyqUeVOcn9dNe2C
wSTKrZxx77+O28cn/wxk5nIa+orppHXO0SeDwAZefXL/Qb4LMAx2bQUbkHwr9gYMvbTOOQxoNLlP
zvcvG9FWeeD86pF8QgKcQ3uoziPSqrZUiDC1kTufNXKdydl0RvaxTaU6U/cY+LcNKCPty6K9DrIR
oYUKtGFhWHAofPxXXkJVmJawVjnTKO8Qh0f2XmGtKaI2SaLO0MKZrM+8TV1Fe7yQYXEZH8GQyfm9
18yrHP0aRewoEvv1RHYM0TupRBbxcOpzDqBRRo3IC00cQ3xZkzqareLSCd2dZ8TL43KfRPaUNKB/
5vreuqiBH6VNWNzwkxCCI3ybZxkPTygW+qSd2o6b+IJFXj8aGpL16sWAnT9TOODTqfCNuvL3ZGDg
sbNAdPpycU1X1XpMTyCWaRErKs8hNcNpkRkLMrdp0jDR5eB6xsGK8qFbmBzgajYZEE2Wg1jemVvU
yvSvWbWcbY2xb8OCcCDXGmwNQ0nS09HmyyNSEw37SO4aMtA7b233q2GVt0VdvIXH0xoq1OUTndZy
lwB9d/sYGPYn6sVSeSt3gJyAMVpDu3eeeUIWFeQQ2Bh+oGeXpjNPPcVHQVJ37mf27IKCOY54+OIs
YWLYO/nytZZIhgecTT+5WLXhM7NUVxQlPw4Tfm6SWe9cyE+a5WYmcLIkQjfm6GJj0gHZxhiDddfR
oORhdlJbfg1G72rp6I6YvtPiz1v2pset3w49ng4uMLClLxqyV61dMNLuprbl97GKccsom/t/9kmi
z10I+mlBi7TV1UiCBPjbC3JjW+p5iPlNF2AGX7i27FZyg0tp6AFSM+znYkrP/6TTEmKQzemmWf9o
zKDgPNkNUjazjmJSt7EyOYMOVGuVol7rL6o3TzEugKFgZR37BEdEUtVGi8xM50akeV1yb+zEPq06
mzqq8jA5Sb5MdiK4k75u7s0cE4H6J8f40ebxNXe9Yebdvzw2I32sA9ywQb+q4GVflg/SqtsVCrdA
VpHuuHT1wFBFiD8PqMSbajrom9zeMU8Fq4TcpO7EHSfjjsNfNi6XNObHL3k3cE3Q0mg4BhJwUecE
BuoosRvpNqhciPos6ZJeQdvAdKYyRa6yma1bF2R5n5dBfcNjIknZbUvTt1aUz3pq7927Nrd3peLa
tcRlJNjJprZC069n3I8NjziFLhIjntpemp2SUf8GL1N3avpqm76aeCUsboeVvVm6/NUJkd1i6HIA
EDnPRqUNJwP5JdZSLlzW/FPNVChfjzVxpbvCBGwmAJvtg2kz8EL8iSu2xBWLsvhh7G3QWe4cF0Tb
stWZ0whvHaJxbgDuBgKYPFOA1nrs9Ar6G4sQkMq0/X371i3mKVU3DLbSm1mn79KGuGpr3zKu5f2I
FGQ9NpxrtiL9f1pr6T3atNnL6Ts50hJGYTU7AVj8ZettfB3YxpMQJw2vVrunAqOpoDTbqZL22Dgi
/jrijw3WTPHZ25bURGLypEonfxdxd0z+WPtjkam19t7PNPqakzGxNCh4pbLO4Vs7EDMde+ajap54
mxx5kKAeIYXJDjWJQGbBHdJya5PlcYk32jwJHn4W9Fbuz4QWVD+Kgk3dSrQWQ/dysE7t+rPLYVdV
fbBs9O5VEVZ+/OLzHTKiLVRc7nLDcrguzts0IMnE5uNUpXXqCVdIhBnEoDJJJQnNlTijFUImlx7q
hcgwzahx/VZnsRtO7RYkHb1E24TjznGLIwqOUd0k4QDeUonbU3UcvyaRPyDZ3EcPUYN5KY69p9/z
fT/66ne/V66BAbbHAEuFYeUyc168AK55fqZNwIS01eKL0MjBPJuMeuKXYabkUIu9l7fQU9+2jTHF
bPszrmTxZldWYCrv474dZ8127IrKFSUxGfaVQXHHMF0LG/hKVjpcF3yEkym7SLxPhmyH5el9rGoc
wJufFcLvtc0nnDyHaiV3QcfvIOa8hiKbAiJNvOrScHHjGpuSpy59Ttp2SQbN1YfeqfkmMtqdqvP1
obnO03xrhTtV6WWtuGRduWge5U37Av0ORovOYUypuEB/LSgW+JLnxpcIDtXCahi/Otcvs/g+MldS
qHDipjpk1co6WrpXH0ux+qU++OPv9dCltoek8SQV+vmdX+xcvYHB7qHdnQjpBbEuI5KY/V1gQBQ8
+QAFMbfVG0bQrGKj3gb1yxy68BX2ZADaZfb+tO5NoYT5wmBq+p51NZgKclO0A66uub0wkYtUnMmQ
7H3Oui/CGVJDCUaluU5Zfo+7V3YIAoX/sXReu25j2Rb9IgLM4VUiKQblk+x6IWwfmzlvxq+/Q42L
aqG6gS6XAsm9wpxj5gftkWRSqDYNrv24+gRXIojfY9K1kvQ6YeAe7wA2CT0UH1MzfPLfJo2nxull
DqwKCjFeKcbA0ZKOcEEO0lqEoiBp5+gwkpQc40a2J6JkO8YI6FnJ9ToVpa+kh9pyXHb1/EPFebds
DJBaqF00fT+PPqamTnJtdEpEL0wa3zjzRB4+J/4nZP5CDdWX9LwwInnrwehqsf1yK4Gjnc0YvHPA
XOOMao3k90QU78yz7D/9tJ3FKDDXk+yapWdMkDIRl0R4lebyTuYRwov8lI/Do5Kn22qS+rT+zgTq
s6a86UFnTO5wFGwKU095eTTYfJv6xyA5dAsjfpUSYUfjO1g1etwVBoN80Df/82lo+DRyg/tp6U+s
508quVPNSbLO5WBfJRhBkvSttktMANEjObpGOQdNz9MVesVwnY3pkvfgIZbzmJgnw4VH1pt4kFHe
7gbpLzwbb6yZPFkH9apEapmyrG99SozPkomypIv4h8EI2XmgdIIny6KpQbewjYyRtqA5KmQBWdIa
OK/DXb5iikiZFta/S+Ovukzop1WCcEZKwkka/bSofRYCAehQP1lV74rv7KyoHRza6hCx7DPclW+y
yPLX4BXz6dAul3y0YlEz1c8Dwnkiq8tv+7jczdV8kCaOxxYOF6har1xSyGO0/9bobq0Zv9hGg4kX
1QQIDzF4wcaW+rLRfwG/YMsjpACNSni07usEc1tU4IzjpRyCAfZS9ZFctTr9YXfZF6vUYGEzkLpj
3nm7BI3SkO7YSDaFA1ZOr279hTonIOsQIKD5UJ8ygeDEq8vEHtJyAd8Yol6rUUmppxT5MniJkBa8
UsuTeioRq+uP4cdiMqn/XJv8lFKg50wa8z4PlD9qr7AWZ8gMQ6qsBS6HPiRDfnbQwuafPdvLTJLO
aWdHE1DSbJY/f6TXufIldgBd5i6kv2klCZSpyqhGO805edLTtTlllHGt04VyysQSDw4NJt408d60
DXHt48kplOee7I/PB4iT2LqLvH5DWfrUn8mxaX6x3z2WgDQc8bOsleO38hPugVr+CPrYFrP7bXtd
ipUOEdHcAyPC1GhIBnqo+ZT/y23s4srmmu2fipvRrXFOIJrcoNgtjCdRcpKnak40nEZ9vDhv+WK9
0+Z12bs4ThlvXTDQjsSx8vZ6OSdNf639/SMz0ieysGQC0CXF4uNoDHOwOQMPzj9HmYi6HReMzsWK
XG7MQmHA28fdNMEnMvssdGwpeBX1x4rtW/MDb1QtbhnlrJM8W5tFgtjjHJfSwXWMKip/y2z6cjhn
UiMTwPNiMrK7sga3Q28vrOp97aZnIvY7cwg8U9h+i8tc1rfWN4R62VtwJ7/FySK2xiEa1hJTSFNY
M1yblciykuhFoAAcXRL2ZulTXPDahfC19peBwUOrgkb7b1jmSyYB2sOYGWAERX26wQlXwfeVfXZW
ior5okFsrTBmljIS+h1W7QkI8F2Ld/YNUJHPc0LuA4su9eUKDrQi8XYZsAklWATFvEXJjG7/JH61
GvsV6ZrP1Bx3oubnBr20Tuym7NDNKqhGm+2XgJ26N1ZQZG2gvU7oJgWFjSxfxzxYS/AGMRtwn2e+
UWtehsJBg4s8n4y/NHUMzrWI6EfI+hQCX4XWnyIdEuCG7G86c6tTwyDKNDpufhKzNxTYFcfXzsOV
wItgwHCo5vsN6SoCSPQIbwSBmV6hpF79s/9WRj4F4SNwxcirVkkkGkcuYi1F1G8GqbNx7uQHizOI
xM6bqGU0xnVHpThpRxg9T7m37hsKtwjmJrILvWJc0f2QX2W0YaHPM3rQcqvkawpCDqGdsAhEXWbH
pj2HVhrSWqnHpZjibrdJBGuj/k7Oveju5bjcFv1Y2lSgFQBJ1FUuE8xQ0aj5LPPUC6KmfAEwMQkA
5bl7+9ZMxBbMxH8fKvjJ+bUwHoyuCPPYzyZUzERN+TLae+02iv1oFh0v12GwVxj11gUvfLaPnytX
PqEK/nARFyz4t6Yf7zbliJK3j/xtO+Q4NOThayxIW9APDviAIdbVlJweJVZTHI/H3ZLCZN7CeapC
a5UDF/0WSSQO2arrOPOcuxpoR4ucTCYkX80S1WQPg1tkJmNbkdLIIXmgkZllHiNKf1Tb26F9X7Xq
fViaN2T2UWn+FZ1xV0EYY126YIM8z0io9/JgVPFGluEwESXfdeBGkwhuGQ9Nh1QyT8HIADiQZ8Ba
a+EOw6rCZr46sS4faiyNZiHBmUmvuwVt3Hd42L8e+AC/g4GAAjtjLb2R0jtBkCjeiykBeCHRcxxY
4XCuEz7DpHCA2g2N8SSjsFiMBQ9rEhQRbJiRsr0ovMZ440BCQ/MPW0rglNlFpy4zVjJZSUhetOcW
EMIBaGk8brMM7ZfueJmRViPLYk0HpskA0fSve1WMs+Op4DCHnV83eDPEetP4wLIRKiVRPMOzt+hQ
0Y8sFydJr1LVXnupuzJbuNaYi2qoBhYM42o3Lo5rFDQF4rHu01s8xvsgY6Lq4JLnDCBNz8EhbEA4
emXwNujVa+zjyCgGZBQaBpUZxQ0hyKyeoZoc8yUNm7PbNbdBUKwcixFqRlU/5pHTrNeIxpzAjr7w
3FJcGukZgWis6Va8Zt9DPvhTJuJaFDElZmS5/ZcEEkus8snpqXIwSA7QmPLfVc8TwsaTkAuvRM6A
pc2Zj2VGAGL/TGlfaXNQJsm4W1i/knZXC3gEBkjrxEC/L51GvnYtZVDJ9W4xxlhL/FFzG/QE+xBz
Tj6Rq49EbKXLzZMRLvWOeR+k9sFa5yEvDvG3DHk8Vc2/FF18lrv8kQPe114LmR42q82yuN2Qneu3
pQdzY37buXpNUuOC5JOIN6hgVudJwx5xOJ6X1L5ZkPkVNWW5LLsDbAYJ5I4qQblmtywQXWaqlxhc
20dgpPUnZ9opLbjW8CjQf8LnVTw89IXFU0j7JTkNCsCvWhlPyA9RxiEtTvERc//D5fTq71pFGwAT
2x4fKS41B+qPyjwR8ZFR05kzi9nS0GRtqeFlRBxt85LYWsAH4/nOiJQWedH/aSkVVCfDLsE1oGXP
lyJnWPGhH3QUbcO5VORYdk1/7kesFD+GQ0YcaBZPoTA5c9Y8cmRATUYdkNE3vLLYmgTNyR2SAHNU
1RM1ZoZu8HO4tVvCmMBBPGLybXbWCZj+sS86VkqUmRSdo7JgmQWfMqKTCVp1x+Rb4PV9SRj/cLGZ
OPQS+dTUn5UCv3A1g9KdCS3U1SIuhIIpAIiIstLom+fuL+6a2FjKC6pB/qSp5cO7E1iExTwI7Gub
/qslvxEqJ8EWh1ZVQnlLwonOavsSYghXmkcaH7A72AajbcqoPmxYWhghkCWoQbUQVwB6B5qBW1hr
YLRlMFdMd3gp96C1QXN1B0GbXVePDHzpmEEC7cRRGvVoJvmjSyU0W3Q+lSARC/nAl7hofILCVKFB
HgC4nOT1UwABLucZBfR87JrqvqbrvQ7HHFGBpWhXrLJXbpWbMVvX1g6UquPBCFkCtSbbdr2bLiSq
Sxt8MxRUGcvcakODZwX8Tsw6kGudOsEz8igbPON6jQ51iXKjj9q3wouSzPE17junpJHgviv9bbER
Qg8koYEjac6URbexGfA2V26tmDc52W4b8YEFiLZscs4yEVRZ95E2Ek2PzDgKmTkd3sbjSK1DlDQM
46HvjRuSKYQ3WN+TIU6L5LywuOll5caUxWnjomqJxjhysZ9zG9Os3Z1HOJqTzRRzZIZYYaxSi5Pq
J6Xl/2KW4pfEeq5L7rY6XcLgKwmbY8ik5sjdkc9eoUH9Isyihw8sjM61Sph6cmRtG3htArLY5AJP
ZMiiWruXEce7jyWkZa7i1wE31ww/z/VGNhqiUzaeWo4Glh97HkA+NPdSW92h7QNlp7c3CUnZUvI3
pgi4yqvc15wgBybTOZTagCKbfAxJKA9J/Tras8IZO4e5zmUixkuiFhcnRy1hDGeDx5LTdXEps8iW
vxz9pyY5IUApnbUq0+uF6TVadk+5KBe17TlAUPsgVfbSoQgQpQSLyRoHRaquhKxyokxskd05TIbR
C6pevf7dFHGlNEBXwuIMaDdB6/W+h2qXI1oeEac2E1UWjj3Jnw009boNsh9aLPv/XLNC0xQRiPLq
k6xlf7ZBe9GnWUt+BvPrDG1MIJqdN2ELNCAFb6hQdDTreHRgJetMn1htRRMUeBE1Vh7lUMVT3S2r
LEzFEnQt6UILNSkstdb7lBiLxMXpRWKDAzakZNfN34z2vRkBd2VKrvHSfnnZ372xH9//lOSffbV+
AmEpN89i4wG/FKYLrYLrUAtDR9Y3491mm+xs6tMeZsS7B0OuLrb0MVjsZ3cjmkxgDZU7L6OXDYZH
woRqsl+hudR/Jlw1bmN1jEuU56Bmj7Tu4N/L6Ffz04oYGTLzIT/q36+954q+vId6qMPvmeTP1zTV
XhHylQioBFg/9dQnadzJG+0qa3BVOTtN3KTZEWngjxrpwVjm0dY/Xo7t3hiZJm/oAc3aDvMG/JWW
RkubR/CbmFGx6KF/jOmK4jS3Ysmq8bowdH1qVP2yZEbqMkQEvhttd53LDqYJbUNdhSaey1pBn9dF
Ly/K1ipnHkab7SmkxfYkpFDaJEJ4CfdAIiR2+PJBDJC7IU68IXCEyvuCL5mMvnYWey/40sirkTBv
JOHYyQwJCHawERnQokl+36IEBTWG7xWb90Rx8oGtU1J8FVzZ9qp4my3Q2yaEUBiaaoNYIdKX/URz
R06l/v/NX1ORRLvAN5CCZMjY9JOZ8doDHJq/Ujo+eCRVcLFIS+kc5INmF/dsUDMKJ1GThwwkwkDD
QifAA7INeRRid/nug2T6XFATctudLDcWPMIePYnTpBmjgdm0wR3lb/T5HnpckuRqj2iNzWSv79uq
fjLsLJhfQUUsiQaTjz2Y+G+cYIJyXSRS0A9fKap9k6NBgaVczFqwkmjWVKBPGPMkinOqbdJbR3Ed
+u3CPIsMACzXhKoa0hT1vc7GpgqBG/hKVQaGVPDV5O64JVEpMx9GE3MKV6N7WIz1R+2adVTuAFPm
rPDJDRdakOki4K/Y7uhHu+GyQHhu5u+h2gOMjhdLpOdu4Ew4gi6vWTYUtBYsBNLiNy4TeniU/1Yb
pH0B3JX7D8hMyoQpxa3d4Y3kJM05B2dE3YCbX6o4UnjlZry1G8bYprnLxXzfjw6jbczwI1sIR+FM
I1O5b67yoFygP1/0fXtVV3hAQKzGwy7OKiRYq+xBxVQhCI59CrFoYfIJVRkpGP2kRP6cppTX1tSv
jhC33JU1xS9mNBvG0yKCctdYYmjMJPQiaCfIE7y2jPYWZN7aB8JqgmUGXE+IRY7nSpCvUFuk4mUs
Edsal+3CgeoUTKw4UFcO1Aw0Q0FIe76A50eAp7dh7XL6e5myeHpFlatz0skAzbveIwYEypXPlMFv
0KKAoUvrwi/t/oxS9SQXfTxLFpq68TwTG5lFGtkW2gaVsDI/UDV/sr7yMzAo1YFsqjTOysgS34oE
852wvIk5h+HmjFEXkB38ICYO81WjqnYY1A2O3xVfTNAdNMjIRnf9omRHfbtCU3sO8/Amk/lEOpDJ
OcCiKK/H9yLrsWebb3JfvXHNWxMD/tmIsc7kiG6VyYgUNim0FI18ylngq0TnLKq/1VhShP9L5ZAt
/yeNOBXxyBiDJDfmAyltj6TKfj8pFMdf5Jb11c1IgIRNBhAmoPW2dSBO8GRzo9NXn/q6CBTjayaE
Z2CQuXGZKQkNwPD7DBXCHB9tqz+V+l9LBumbqZqRRCuptdfSmD+qX7uaRqhu91TCXTY5Szij2Oig
HxtldiiUI2jqA3JwAp2PxtzcnJ3Z5EdVylCyjHMmIyfd5zNRznGtQLdEOjFbb3VaIkkmrsymz+6m
69efirrFrmE7qMgvyeQxSw4BuQkF3J4+rlojrnE5dVv9v8nMhBWowO8+9kjc0+ps4kLvjJOuYuhy
wmXLPIs5jMVavm/AgNgbtJ/ON8DIiAeG/Zt+ZpyQmiszQAVFdh80hX4sdvLFnCzkOkRb3nCtZ1zr
Kdd6/o5kpYTn9/JrpDKHN/s0R4NhC7gRvzQjopM6PKZXlFn5YSNNVC3GEwk8vJfl0CDQ3gDAmfG7
j7NfAHt4pbTAEx5f6NkwnTCMNYwAmWkYoxN0lJOvqUvR1F6FwUWm+i+p/juqf2KjThu/Z8rj26Hy
nwQV/9fRNE6C3Rlw1kGpQoHyGrIo4sjQgXQL45FyEevGCB0clcDe9UE9GQEyZ9dY/xOeJMTHWm6f
tTR8Wbb2xWxhgAqj8uBumUDiX1s1+ho5Ow0YYR2qT/Od9HDB/jjhR1nqWJqxEoYQtfJ4smti14bo
r+5iDXeOypXzyFU5tCnS3JEVxB/LSwv3CZOqIN465MtJXKu4bDAYXmd7SXwnhwk9YOl1IBtSoXsT
Bvodmo0Z7agjpRlZT3XP6UqbhGsFeqNn5bSmNEwoNLI5HGEpo2NopjEuuyxulTUCiRylKaAqpLPD
MwuaZLxmFaGmx31T2MsiOkYPYGSLX6cfe2dBwsSVA1VfWUzGEpacn9VNR8Uj8JRzv64prp/2in0b
VDHxtKrOsMK8IjfI9zdRMRauladR2w/7KYqr3LqaionGG+lqLiOKULAD46SfOntEoI0M6Dx+mVOD
L34ARj1c8rw81fp/8WPCZMb6+b20ffYUXwbrCOX+rTXpczDnu3PeiC/oyHhgS/6cIWdb74b73eh3
g2eUTCrlsZeGW69PD2mb3+y9/tgjQmZR/cILYnHyNvzbI9LukWNrW/LET25I6zN5E9Ly4OYKiW92
SbpAzNyHZgLtK51dtZQg33YRW3ifGLYzYLsLs+8rtNjI4dVPU5TOmMfvTT7zTyEnx82kYrfpyjnE
h7dhv5UT9Kho9nKw6YrmIc2QKchNdvJVNXsRdvF09xuv7SrPdGhDGW3hWCXzzxmy4cC08m1XLMgr
yUAUCgGWAXJvgo2NJQ2SdZmZ2bJh4KfZD/r0odmzS+rUSaTKRbjqaWKEzor5mGkq5IkmLNo9HPhU
Vt1GcPuESzRJU/5XQGwQ23BecpkwSOPMPgZq8Fd2pxHV2h+9zH0rvw2K8qXIBvsBVuvvkl48yyZ7
JNFGq5yGCQuxsv5SBwYHCWfnL95uqhENAgtzMk77TlIZyDa8TAaga+rdnhZhntACIkZBQox4WkeN
2EQYQip28vznKHriAQllMhGmKFNKndrFHftnomzK9SjmFLZOFgwFR/QRwaKYr6U2XFni8n2MQVJg
K0ECrGL4eGkOn87V2PABaofke6UzaDGfn6xrDStQqIo3bSlCw0/toB0amF0U8UA89xBFTdaSNHzY
opZlDdHZmi5dFPxIyh+3yzr+NSKQCcLg8uWZmcKW0jkUeGzOZNHlT4hoBecfflaaZNlZTnLGLsbB
lI3GZmwezQbI+9CDoK7kNiRMJWvNcwGFurxV/xFUeGqI2tRIDYWOsonK142KICmW5Awsar0K0jfO
Hlv71QmcK1n/gBz+sBwJidF4/2c05Z1HKFF28zUhTXoLO43iVxZEeOgngE02QAKd7v6VGGI+WpJz
jMGKggkOoXqWtZuQ4HjZn2Zqemzb4fqwHPZE+seBlmG9vNMbe2dwzA24xtpAnqeF8DyhIB4l7d5g
mcJxX+BBNvEiawk2VrzIEzZdr7kOJdjuEuqdPYNjGbvDsmLooy/XSPWyFe6R7UXz1T2dGdtiNIiB
E5cVpNtjkCdgeQN8pw6wqKH6t/7aE67GCKmcylOnzcCTAIUO7ozyVlg/bBZsAU6sQBaayw7R45iw
MXQAtfUG79B2F/0NPgjpJg2RkU3C8JeBDRGHCEiRd0phQ/SvmCZigdUIWlrEtL/I4lXN48apYht3
iTyUcUZET5kvuHi0qMk5KkY8jdBmhWfOzSl5Oa4FHuzskY/NxdZQmNOrZ3FGLqBxWXvUBY47Y+HU
GJF1ovdq5mPmvLNzcjVGZCv6MnuWfJMQvKXlppQKrAN0eFn712bI2mofANmMPwoYaWnbLs22gJGt
KsifE/10k5jMyf7Nu7J5u8YkfSml+yqq7qz3rG3BypFyME6VZw1TGUwlOe1O1SnXyk7DznjXC7zg
urNEC2E4h20m5UWpGhNqnMU+xmE5qnUO/o8MZGaG7ObQS0CRstrp0UA30L12zcMYwQqeheahb7J/
Kf5K9VE42xsgvT5V3pQ7KD0jj/oAAiEBHZPEbFD8lFINsRlsKXAY6f8e/MNUQQs0opyBSudC8AUh
Zfe+PHYuv8lhOsoUSIzz/1MYHBXspa3zOqNbQs7KIULULNkCfqNVJzEjIWSM3xARvLeMY7gHR7Qi
/KLHIcP8cMR1MkExbJB26e1xMv6Cf3hPJEI9MF7YpK2XqKcqA37zcWBmtfZpBEkx7gYnaHdOdHU9
rMgyEYy3tA4AuuaVcKjoakzP9dMe10Ab/6Sl5oeYOwSi3aRmhPtj08qL77TSZesPxld+ABY19p+l
EF/kqv5YJfNH8dbZ/Rc6a0nqHngbHtABa6F84N8QxlttL08zBPkPQHEBoCjsEp4C0cBiuLbGUZus
sxzCTJRCQ/vxdzGN0GzbkLN+TFGmJsTN1MSlNrY4Jnb+VTJoJw6A4UUvLb8RQFHI9O2XlRH7nsIC
DaRM2YJyLQcXgnrm1pPGWKbL7+lEadfVAabSYPXLT7Fyv/o/zGTB3wvTqH3U2Rj2nyrbvW4tnrkk
nguRJRrBnM3wY1bJU5+3TwW6Ldf860WA8/hRyzhNZsSsHQAmv1qQttLzD/NNatfbNNX3fZXJHFlY
yLPUSom+lLLHEkgifXJlPnaniqb571C0953MOiW9bml9AWgGuIxDWvV761DLatTl8A8FyVszAjC3
RftsyOahTD+n7xcPu4l0G1lNPgPw088g9zSNc7IJS0PAZczcVCnJqhU03MgqRRpjWCKFY+wg+pkx
6R4BP2Mw7kaQDpdt070us4JcwQ20KMGcLq8jP+ihuSFYP5U18mejPcnJbzG3xzoxvf4bubeEGxC2
XGXCgm0x1bFToF9yF7atCOm4XKkPsLGjs+0ZQdhtgTIYLRMt0Dwa/iv7B0jGCaNiw1Mgx5pJbFHR
7+de6OcUNf8SWvk/nFtlH8qqFb6RaK2gLWE82EmfjUNzbw6QdjBJua2mfS61BZOZw+xpQ0fhOmLr
wCZH7j0SKa393i/kkzMCJ54xNW1/2xRfNlEq/x6TMQ6c94VUag0NfNWM5z4gK61jlcBUnqwBCwhW
RwxIArgkI6SeSZPLfAR5/Aa4jOMIzrVnELnVEv2HFcTV3pXuMAxV2AYAFtRbGxCWdm8D5jEcsjJJ
3JXHGOjaZcU9dg0+Kn+I06yRMffx6A3EGbhLMrkJwNxBQraoxBUDN7r889b/STEdluN+qfqBSQo2
b4bpLE5L1INYY3ojj018MSu+mCVhSUnUYloRsLxBE0ej0oeraQSEKAYmRTlUwtPCY3+evI4tTtmJ
029Wg6XmSVkGL5cllwV8nSVXYdenKhncDPkw8/bcMzPlRuFyd9r+3lXT3VbgXyT/Awlwhi2nFDq3
DSR+VdmXYzCzXK0mEzDPAlFkgcOrky7ceYy9kpNmYxKHo7EJ4nmCtHZ8a8guvcNIyLZvG/5/TbZZ
zpRPUqTf5lVj82hyh+0p2LsMsDQLS8xcLyUvQx7c5x2TXPgSOmO0FDEpQovIBAuiNefRmI7Y8tjA
sfI9CNt8lv8b7dXekjIF4Y2C9SUh1o4QwrNBxMjXbWeUtEjVn12nPr3UAr7KU4fTDFfdFmi8kLMG
O0BUnrsJ3WnBk3b3UuRHejf7OpkJnZr7e2p7BIN4A5L0fS4Po/Nnd47trlw+NLZRfYQ3PaqhJ46n
Bq20NSEi9ewVz680vhY64YIPhmPXa5hfjUKOOr2iyycqob945x5Xp/YCuZEGMAJwnFzPgINeNA4+
py1IUVlQZQcS79beJ5ZCgudmHcgqSl8WAiViRny0VAqsTA7Ooh32X4aZhlq5BKrb36Hxnmr8YW0P
Ju6lzrTdEaWboH+s6R+NjGlX92c9ao+J5YPsJ7qENByEBHE0w7+k2cOa8r8gRZuJVVSthBcTypdk
QHdRWmKgMoQdyX5J2hL5ovfmZYF6+SsB23PTcQakZ/IK2JFj+cQ+qwOMHmk8pXoHk5kWFfWOFpjU
JWUnn5b6wxj0I1oYvyg6f00QRR/KGfEcTHAHEYUW2TxUtvJIIui5AHcKSN61iGWYQZ5C27pucZLp
3vbVfUit+BoIv8tQM2jkKznD+MmMTywosRxakuZokYVn/KxOpiOfF60/Wz/NnQfuYkU9O4ONa8/K
p9Aq+OHmB478wMJP6AQsFCVXYV8w1lT3KLaXCX5Bbvuu8B3B+p9vgIKwL5xHddbexta5bdvRBGLt
pM2BNcYd11SYzUagQvSa5Mis/72Sc5Y8uZRSe91BcSlksTrFD+EwVgQB8kMB+YJe7phPBmiZKSax
NCaWl86dkexdE/ujV1Q0FoVf4VYjuuRMIgOenBEdqub608QWeWi8MZqyOlzmIrKLOmQMnJc4ai/I
zwz+vQsGLaYb7LBQdK+C0ns7FYD6K8M6ZfbvhPUSiTPBzoCzeEexlM3nnTnTwJxpGIHvO5iviXbM
QEzjGquZ4Bk+CS18dc5tgEAtcsYeSPFLu7zaZnpfNv1RD+uNiTbLvtq+E+I3pPIRd8ZlO7IzKL4u
6inn3Yz/MkiSa7IzWzNOq79k66MR0sOUq2euVs8Ez2jJkHUurDve4DIDj9jcd9dK1bNYyAuviLTK
4lLV/B+rzx7Rb15ERwzoFinHDQ+GGu6nZt5nH6ML3G++NgWJ+Yb0VMFQbiIxZ3YcTIkZ9Hsa8u5M
67RCfFanhAbqODrvgyTdZ+mf5CCMdKyTAS7hhb51h6W6ayTqmKQh49PyESdd+mRgIVvGQ4Gf7tX+
KeSG6/4OsHwQ1Xs1DCAbpBOmZHTy1VumcCfbu49z0cmUe1Yo97Xv7uw5buMyEh2J1zyvfTFillGS
c3/XdeYDzXjcvddapq4Jx6oZVmNqtHkXRCnrgpMP88+sIFAccbIX3qyjT60AIVcsIFYCYKkIIPDO
TuFqDJyZvDJFHRqivsnKpF/qEC21Wxq0G22lBBpLdajiCXbetCDVrYBtaMDNytKdl60HVO6BBV+L
qC2UM0NcQtce6a4zE2HQMuMAZZGB5y41ED7JvwBfEqjXHdrge0ieJNBpr1Bx/q8KlAdtDfIOYT0h
lk4sZ/vFVLmMlv+aVAqQB+aGTAbJO+TxErpjFpqrFk7NN6bts4DlMTi3vr1rgAKXeoz15EuYu8+a
iN/hJy1U/Zc7mE9y5ASME6zDxgBVg+Rw3pKyok+03BofFZZJqE6oJAjx08ZX87n5xo2oT/lnA4Vm
SnDpNbjBX4xL/WnP1ntm6R/WIn+aqCdgywyEtFuH9YeKh8GoVzC/eiAGmwIvhZdRhplTsnGqQ8Xf
i+zn0DMkZo5aPqtl+FTl8jNftHeTc5DPc6cseY2uAnaUZFYmGU7edb4NGtG0GXoTc4zqFP+14QHS
JJZnKoLBQHJpVL6bf+7UZ6wb51Klkvi0wA/uLJZySNnERmfE4PSsprb5VMEv1Eg84Y8+9S0CS1wn
E+rYfJCOJimt41fqrlr7bvX9W/ahjeWz0DUaNP6aFlj00lHK/hAkNKuqXzGQy78cbbmBXL0wf/dj
yR8haPJFYyHzlJ799EG5KdsdLIJUbudZ2o/Tqromgc9dzb6nOqR4oRXjT0/q4MYUumcKvfsVErPl
Ha3ghwk5dJX0D+MHBnvCF7W3wa2Uz1xlFZaf7dngoIXixm+H6VQinLBeASuP10o2ox46UxFY5fra
mAWq8uidt2T+NGAibTCRiEInYPhAKnMRyxUdVPEt+kPu9is5wQ8HGfEwETeKpA9/rpjhguv06mN+
bjQrblFff9tsvUk1Dcd4YV9GzYBgjLA1GPHVy5J14qrHYWxT20isiZnBNFhEp0PcxuBEuRCz2/pz
I60k0+91TN1LGFzscOQ2MFjUeLORG0I+bEZsNXP5DlZbSpaPPaH+ct4VtLw2Wt6eFyKvyT7NzMkz
WSaXBQJZSjOdeAxyrlCK5FR9QO7DBxJgL/EVk+S6wPbUDS1hrp1A05vwG891PBE9QjdBtyWfDGlh
QTmFBBZsUtxu82UHg6wPjPZNCtF/OvdKj4W828Fr2rwRcain5NZUAsIrXFcOZstWLpv+X+pofv2l
3VuiV5U7WsKDBcGngEbB9LeFdPeNfI+nhn38tLf2qDHj7SlReDLMQAjHf3aP4xGwWMvvny+D/2Kh
8zedxZW6JT5PigNT1cP+R04pv6h/ZwpfmxWH9gduwqtcN/90xnYg1SpvzMtyRHj/X8r0Qe2AZLGg
1qjrFHqhfUBvZ9Mk77wBFO8tKoCi8BeOz+X11Q1BiQp3ZbSYIRs0flJXEx7bTocH0KGpj+ohCdNt
Zqgp4eaTVgsMvhUpoX18KRC41oY83nQKHXB/sgGIoNih9wI0+q+yam4I6WYNjpsWXxxKyPrx4d1G
sDA6aff1wOnXE4H+f5ydSXbc2JZlp+JLbccPPNSIFf4bKKyiGY3GmuxgUSSFuq4xsJxATiw3FD8j
5QpPV65seENOiTBD8XDfvefsE8x+k7kV3IPvp8K/StvbbvNMNPqpKvtrrP3sukAiY7yZ424HjwPH
pOIMtYUMGqYhsIocbYlykN0aGXCkfYuACwTwQ2yMn1IT8CzgVYc60SyMvZ7t1t40wUnk1q57LjRy
zOroVj54mu4849YkI9M8a6QazVcSQFLQBT5OTXToEbDW0rHPFg5TDLUMjAb07Hwgat+BMp0XNq8U
aTsczaBliqN5uRbdxrpEVNkjmYDnxE42uvRWMPuDZrCd7Gg3Vs2uH5ZdC81Cj9BXZE+87Cj2g/SM
bfVc4KoIa+ocogZhtqcRxZwKOBodXE7dshRPC0ZOF6ttyb1uU9AvGGIs+9g0WILCIwCE81CPN13R
XpgUA9mPvYoxu5vAYkM6rw/7CDshCK89v3UW+5L/5GXeS0rileyFVkH9NFpnjVlh9GAhIa+j/JS5
9dWkRud+UdHiIohmSekClhX0TpSd2klfeWsOgn2mhkWOdEmh5UGM0qmqdWdKc38qjAeSOMg9TgsH
M5m9hw8TVynZIcGeogXBurWvQnUvEkxE0YeFA5NkrMUeH6UieVCa9o4+0EV1bISV8CXcWHoeXkof
2OEJ8DT0geWadfpcs6NI2FFYr/JFoM+npTSAt0ahrxG5ol3qb8Zl2MwS9lKdzje1HGKwLWvCbgAz
Y8HwmjHgcMUHr+lmOLtk7fUYDuOB/OH6yJNzjLHb6WZ91YXmQUJgZ2BuAYVWeMy5/ahOvH58Kygi
QzYglJGJfJQMcRSrFScEi24/dbPhrw/xMNXXurM6CDJWeLSeI7d81nV7FTVMKmi/t8/KojNRHg7K
gYyIbjmVs3EiFuU0ofomAQHUcBY7I6deHQ4hkrIBpBypGkeKhZON4FU58bZ0gjY8FB2qbEggoD+s
U6JixrlS2k9lWjOWxBFzOOBhiUhlNgcjPXzogVVqXhIQd+LFrMd9ONhn2+wIH7hgGr2ppHUDnVy0
yL4p8+lGAUKhn6fgYX5kKrhVz8oWq8jx+aoiZAUq3Vgne90pVDgPvd9PALHeE2TOfUmT/ZSOrxJ/
ADPMh0XkhWFxRbV9ZNJ0XVvTOXeeByqYCgj6xEbVYKMa3dMT31hLt5XYripDSLpn67F5W1MFHfki
bzUg9C2DehsAvRAVRtbH3My8FGdIXhPKrQ+7prJ2oPeATwVmdVwBXdm1DDhM4XEfjPewHa9Hv+0Q
TAWM0NjxkMZuaqj1FswhkXMi59fAo4BJ/Txk6iUMq2sDBNHmZGfztQ3mGTjCbQGSYMj2QM0BeM4H
mNR7Qidn/TDSJDHYFlwZc3WF/9bQMcrhiJyYsKaoAdBpDCZxQMbF6Fg7wW6PSFOk2JdJRBEDXjqL
NuxLv0tInJTiGwWfHxGsJwXp96AqGy1B0FRtO6kkBU3zRxAxEa9Jhdfw41VKvFaNpmLh5EpEvXle
skpwfNIVBH4Sek7A3oyJImAyfDMsN0tMajxGn0ajO2B1hLQwdgJTTNCnve28wctRWGig6k2CiejM
0iOBSS3Ms2/hFLOOsWYBEZEx0RNhrpKk08Iyh8SlThCFgCgW8V5fxG6WKb4ZvBXo0xS9dvPxGc8F
IYKCTpMdCBZ1V6TipmirGyWVz72uI/ECpY4zK1OCI8GdSstmbj41hUWyHqJjdIRyd0ZwemHceLtI
5p1yFTEuae6xM5FFZltQv7B9yNq2mei+G+x3UzCf3BUxsWK4xu3RVZEwdQqyeCRMlVrBNYx2MeO5
2AYxFlyFDOZMz8zfMoUaBrSfkcNrFdaeYIYseNVn9F4wO9kYmGi+MVP3uMhif65S3/weaRv4GR90
xHTcYzpuyJycqOWeAR9PlV/aIzQFr2Fd0GTWhV44iSrDc8H9Uxi7CVO3HpukA0nk/c35ukcjU4EA
+7LMNsYQ0M4nWGgeXJMZNXKzKTf2La1nOaD/wYBy1Upa8aZwbeQJEGv2NP/2oeQmiNy+l2dzto/I
WBpwdVIlFTix1840MWp6ON4EQJSWptskDxmLXnyraIxXZ+WsIcpqm6uuUY5hj+yfcLbfp35A9xJj
CzYWyUkssLWkMLCxK6RruOeQJxwhr1Fc7XVuR2tyDdZHA2N8uJnORIisnyZUrfseb2nYviC5ATgw
eoPL4GU4tMRaReX1SEJh2Sf4iFapIUiG2EIQV2WUUbP3+2JH8qAA2/JmEyAyMEV4dJN1hjefqBi4
R+264L0nzfWxjJ+DcjuqyNQ1Lp490pbu9nJdHTDLdhg57GE/nkheJOKXcRri4YLAcGyQC3QurTEh
zzvMQLdZs3iGif10okb3Mf4t4FRS9pbZUuBbJXqtSk4SKfZghGKCyrs2AaaBHsLe2nctdtRyIZ7e
QsZQ2ZcwmW9lV5uy+2WYSC0f3TEeSOXmNIK7x1oR3vQi8gUdWtV/C/th0wDoGisaUkiTkEPhRC65
pZke234kp7QJxz4/qaZ+osNsFtmVaOARYPuowgK0DUNk1H9MOuQMeT/edH3FbYAQkrFfzTQFSejd
CTPd/B5gVmglOvaeBWuXe5X7iCwW+joBZkhcto8GYYMe7zIgbTHz/bWUp8/U6Yoj+GWCl02mHHDZ
h8HTMigoeQgY2lsyGEG3w/2bM2UwnxZtPoit5nC9N/VzRu/wd9I20EzFikHQOlPCOCJXdHLOii35
05Rfy0F2LkV4IzLlxkrKS6s548KwNUXXHL8wOkLZf4l5RS7g6QC3bMJLzVQ+8uxwvsnDTyi/e0Fe
eBqr7IawiWzJdE0arhNW9xq6X3VD/s42LckM77HiCNYuhNuwlLevaVIfA8nvyGxSHc/oPqwerPpd
Sa/AOAHfAJKyRszw6tKG6ta8a33S7Ldhi8qZ5ZXh7c5KNMxzNj13klkn8PmN04rwknXWrZLeWUN7
/YzgSVbgkxHdxKtaPjRTzQbU1SzlVAHDTDjJBlnLSiRfG+tLLamudSMGUz5vmQKGV4MaQXkaEDAT
oBGE5AYvx7gujrmq0B4CKop1pu/YcDIujdg4W5HwTEB+9dFfOZbGO9pxMnD3CcIkiWFC26Igk4HA
MkiYB/IQcjdBYbE6MDoMngt0cPWQRPSd0mA3z7zaSWuRjV3TqLjSOlSx7Pj8qWvcF/3Q5dwx83Qo
JGpc3hxquzGzQ93p+1Hp9kAY99WtRiKYprONLP1kWA5bMGqQ98t6ArmCL2z1Cu5RhX/vOlMF+/07
KF502+QiRmvgo7YxF4ZKBODFHdtfNmQde/lKRzNo3LT1PRFrPNmlMzCNIPKAax/rZGchc4Lufgnv
3ZT25O+WMafmXJcaHeaXgKBwKnwzQ1LGfhhydoZ2RUngugzalj7s/iJGd015B/IB2BlspKRdPcUu
peI2x74EQtl++N1oaJ/WEc7xpLkwq2lg/z/9XoY9GoacvdQCWpS0L6veS45slMgNIJBYxFsgIyiX
2QtJgwQsx3NNqk7vbzADxXcBe/XbGJozd2yXbox6U8+udmo2EXxbPb8GcavDAFsTDq9TJwCkXumO
dvIIAAi/UVGq/hWaizz7DL/xRIw2g2hKhjTUr7jpXiVldD0K/wEj++GSlt6ikkQoOSxVpO3SQcih
nm4HJpZmhjqRaPrE6cLV90ox2DLtCpliJvqy5xgSGLbC65LWU061r5zSoHaAJDoDDSSLLICOSMg1
o7zBUBMy+eJbL3fKyUJYp5xWMz6J5ewSnEDtXRVl0CJ88wgcjtFVk9A2L57XMOKxQa6hUlQBUSTI
w6yRGru2DK0qZ6I2FcUV0jQWaA3ZaUygWbSHfKKGubvibBbASzPAG7ox9daM4H747NBnbHzdNiMw
tyghbrnmxHTBUfdShunx2Bcagalix4Zm1zNkmK3Q7VP6CqJn848/jwRmeW/M+WFAVWdl6NLIEUGu
GOCE7aY7ckOOlS6O6XWDOl7iv9KJbnTToJsIF+FRwztisARlUUjeD/b1GLVu7Sppv5lwnAOVE8hU
eFGBzx9mxU9pZmT0X2X6rwkT2S6voHPchhVYc7dt6Q0GaIGteW8qKZvOllAwX39RZ0aVZngaqvbI
QENO0i2Ago19H8pOm6i3lVA5++rHQpo8Ooc+ocpyacfI7tVKZQmdPsyJWy4PgYGPIkLQ9rjKwKKY
hLp5vjoxPA5SwKowZWZGqHq1nTinMgW/CSBJHmonoeeu8BrMdFYyBdca0cp9u825v0ROSfYtW5ZT
EcenFstX3U1XS6Tt6w81ouc1UT19D56zh+qoh8YpqA8gijO0qOiG+opgolXGk474z2qEv1JdbExu
fSNRfF3LSYXFbaReqQWnuZ63Wf+q8HaKSMiJKb8yEtx1WmMd8smAOU0Q4/BHxkMd6uNc6cOPgUTz
HldVIWjWub2q+LHE8srDYJZPhoZm3wr2ZveQ93sjutJBm9vJuKnZpaXssIpFYjaC/Y1heUfzNnpr
LPlmojzs9PYwm5MXAi0xpvCFi5SBhlyuCx4Ok4ozQtFeWdcW02yhEymFOCxGVV9HUk0Poz/pKSt/
j12TlwFK4hJrdiunx7KpQTO21/ZJDWFKDE/ykJ5DTVnFOLft1N3FDUApgqt0mnCBbZ2kEtHlxNxZ
hOdADm5oAsujBjVGkLO4sIcdt19++7d//se/vU//Hn4CMsrmkIHBP/+DP78DpWviMOp++uM/z9Vn
cdc1n5/d6a36/k//66/++R/+8xS/N2Vbfut+/lvr8f7rH/H7/3V87617+9Mf/KKLu/nSfzbz7ScK
o+77Afik69/8f/3hb5/ff8v9XH3+8eW97Itu/W2YCYov//rR/uOPL5b4fib+80Ssv/5fP7t+y/ln
m7fP5n/+j8/m53/x+dZ2f3yRjH8oumqatmVZQldl01C+/DZ+fv+R+Q+cB0LYhilbhmkL2/7yG5zr
Lvrji6H8Q7U1xTKFbFP8ffmtLfvv/1/8Q+UHtmEIRdcsAMxf/vf3/tMV+j9X7LcC7UoZF137xxch
f/mt+s8L+f17KYplkYiiCVkoHF+xTX7+/nYbF+H6t39PFVPtczUBhrEPtkST79qNvVWcyu13P5yS
fx35xyNpvziQ9ecD6YVoJ1vhQNpwq8XvwtCdvz+A+NUROJc/fhVUoGNWGxyh/jb6SEA3tUv/Fewi
Yq09TSP0r94vDsll+Juzp8rr2f3h7AlTtYBcc8jGg5DgE2BfkyRj3Tf+7OG1A2Xshxvl+u+Pun6P
//slU2XuzR8PaikCGWYNgHU+EIVLTsMIIAUuxP7vD2Mo67X/84EoW02yrIWqC8P6+UD2aI5FJWdi
VR95unqbUlizqgP5ic2WTSJbcZL/5FZs4jzEYfURD9O+H95ysKw5dC6nm3h7aYkDTw9SE4jK8q2s
3+sM7DzsZguIhYHsGxmYM7QGSvP3QdRPkwRXERo4zChfBKBxHxtG5tPgQkpwJoDgAVaEkDBPR4ue
RcJOfWi3S6FcYJ06k0hd+pgHY8Diiz/Tl8W0i0wIHRpvnKtRbbdSiVMeslZLYlbVXGShffAJAHEC
lAVYJi3vpTpzdEcumDdkNbLO8n00Q4/PCpTcYoiCRXsGhK4+x+37IiH5PBTVSU0qt87mTSXfi4V3
zVe5v4kWA2pVtFXWRXtvaocooIlPhriUYsNMFhQemFXj56b7FOCnRXxWp46KvPKH7lvbUmsZ77zr
nArkFxpvp+JU2fMR2GM33+nBRuEpEnr9JEsEjbzH8c2UNFA6A89OUKx2zKEKBOXR3WKoJ3l5ZVvQ
6YehudjIygPl0A3PAW1xw/5m6zqA9vqus+MdIDKNmLDV0UF1CRRRXvMtPvs+czLYXEN4E2UXUTy2
KKUYL3ghw0JdIInRGOfhYBzqOyrJUUibIPhswy1MK6etk1ejshijotwQIXVLfUBWYgo3VgkBstTN
AkABwR0IH7SUBjnJ9B0K6TCOAaKHI1Emm3gm+ZKP1M0wkVWLuEHq6hRfzRLwOYgk1kvOFJZdrFt7
mRlVVi5eTgkZyMuzkC+SumuUx6ibvGqw/Fx8Gzu0H0DrFdiI16zSbl3NIUkCCLGJcAfCDf1UdAfD
WvY9HMjMjBxGbmX22uVHNCSHrHqjR0mRTrewzWBWLrr6KNpPMZTs/8EUKhjz6YZ3ljgAQfZWFjKG
44HvsqDZhc7g2h0tlzF5T+VXgxa0pCtwWg9Vipq8uKnCJ8n2g/HUEAkVnYAa0gIkJY7cGqW5XWeD
TPpitgfLlKKVGSMnZFJTtuc49CL7JQOXU6WCHt6VZm/q5lWzUi+fANCpJLMVJRRg4kYKneNOM0OQ
4Rwyc+uAadeGtV8rFfI++PG+GRRn7BHxDcGBv3loFJkBeuSrdgFaHN1EcGsU57Amtohs4UqsYR7n
fDjLMm7yfJOKkV1o4I/L4mftW5CMziRnx2B8Ugm/6gILYenANPNbL8nXMuBmVqOXAPbvQHzxAq/J
Ut9NYqlJlp8VLHc5N4d5VcPNAXHeqddK8awR+guGfVMm58zmWr+M6iOt1K5+XFABV3oCrPHGHggm
OKSCdAkeb3qEWuZE9lsdkys3KS575aSEhSlf0apzjDAHSRXRbyB8SDgV1tS0ZKJQfszJBRCrpl8w
mHsyq1vXvGvcyJGAZ07vJKeTW+LTpMWCZXgg2DiQv1oMCVQ7JEDsm9UDkoSBHGlOOOOaYazjYbLU
tNSrTcUt1HMdMJCmc75ildWvQwex20i/1l2wAyblpHD0ByZzRVd5nfbaikcKQAeCqdNbrGLcr/3J
srfp8CGghJnShyy/V1TEBYy7jCakrOJvFTchgDaaaOSbVV48ffZatbFq+jwd0yrNPJiS7ilwX4rJ
jQ0wIfWOcYMzZ6sU9M4AUlUlTE01xYntTUr3vElf5bLY9EXMlQcXJbEfGajMUetVLIdhdKeHn4Hc
7kVIbEAebsR9hmkzAcNjP/Wp/Em/M1MeUQ2E6nTb4uctgYYkbPa757T/sMgHi+fHVQwiVUziBALn
FEpVUfCrQ3cqHngjopTcd9F927Vkr7S+Ln9GJZnIoN2G3DG0GKONgZFNYbP4HEvX+PwxVDWASoDc
CQQPnGgBdq18KG0dMSjrkv4wsukTxClrNeCQJjuUCytOFHkxrtOowV04PBTqkyGbh6q97xFK5HgE
MJnh+6ui/tRW5mMmQV4vg2Q/G0XFwPzGFo8iuysGnPpWCmiz31pZ6gbMn1vDUfSHoryvN4Q7d8XX
haZQfDvVDym5Uvh0HOr5SSOb0ngeSKTqDhXT4ji6nhvjEsiZAyF6meqt2n+NtCcY4lL5wP9qpxFR
VehMEem82NcWEyfmZcSurJ+wU7bthAUN6QJjAR0ZG6St5rmZdrZUuDPuRiZwcZ3zckPNf0J+l/Ne
1EdvslGeJSdCEtGeuiIccC/Ur+1XFLDMfggwo1t8NSZwnQ30BKlPQibL/nNsk299zHJa5ESBm3jk
atVL0EOpAAmX9mu7MG3uMdybuJAM4eOLXcZv3BuGnRwlTFYhptM0Tsjym5erQqluhlT27Bh0DDv4
gm3V0pOwze7O6nLYcIS2tmy9yxSz+I3GSwy7DmRNT4nMU5guvyhz1f9ehVJGm5Yu66ZQZEX/qaDO
2d0tqY4AzMbSpEjEEhpoVnctKSexPLO/BHUyjYdU0smh0zDggeoZuZ+w/U/a6FXB3Zj3Byv+OkDJ
CK5Dlu1pI41vUs1bNk89u1ybYjj6fbIjvKUzD5amu4xfdBMClTS6f18F/kVVbQtVUSllVVPYsvZT
taks5KViCZFdaaddlg3UKT+JHKLBNEe4xNjKKF6U218clB3Rz5UnBzUMtj6abmryT6V8oCz4HvJI
cTHS9q7iLztGt6jkyGFNvZhZ2d8fT1m/xE+VLjWuCfpZCEpe9lR/Kqk7POPxlIbClQ/hznyadi0+
Mr5jQRgfPj6P5KMDS52XbLuXYYPU6hcfgD3fX3wC3TJNTeVzcKp/um2MoCSUqx4FSzsqIG79mpsh
Bhhh5dRSCid7gXxc3zXlWbLo70gKYnbYvkv/JGrlIte35Xhfa/ddrNIyRg6uPIkkvAsH6IbYdng2
nsR80qv6ZqximmbvllkREwWvd9iq8r2iXnTpOTSeOqxdpXEj1dO3yqwerYG3tR3aF6lE1zZfq1Hx
3GLIlNP3tc0gQJNK/ALtVaTwZOvnpSzpcsE4pUSrdwowoIQblbjfQmFwZpm+3T3I7YhvDJoGjSVr
rWUWZpBocpIx9yOiyu1CYZ6IzGe+MYmabqZ7sIyU5oZDIi9rMinHDaJyOB4ivRo026s7xUkUXIM5
azPhvmnoFTIGtIlM9EcToxBxvkZzK/phK/pXiU8Zlb61vDS64ouOduJ4moaS4cCTHD21zceAcile
WG+rj2Y+/P2t9t83b7YwhMCqJ0xN2Lr65zstXKx5KEwh3GQf7hA9Y6gWvrJLtn9/GPFXTxBuZIgk
Fo+Rqq/L1A870z5e+naQV9W0h+DaBayx1326uGwUiXP8xaJn/MVOUfx4tHWf/MPRmi4lsFh0ituX
N1b1Lctppk93qWG5mcm7Il+FhdW2phaiR43G0UPBOip3GjMmOL6RpRzMgp3esbUfGwl97609UMxq
N1nNCLohE6+pXgibfZxIXyKBz7qfxXxnsxkx4+mbxj4gfTZoo0VQYjQCZJkUzMZntTwn89luNLzy
T/ZySrTkIlXPdQ8UBilpco0kLysUitHiEgVwohGIAEL0aiFfx8nwUZfxbdfNp4zpZDxZj5kGvtlG
3YYvuh0eYWf/4pr91avDIpXJNjVCGnmD/PksljO7S11wzVCTbXKfKVbCChQfXyynZNX7hqflF0f8
+S5RZdWQsZzpLEgGraCfFnebJwCYxyxc3aliR/bZK3nVU/1c77lNaOn/Ypn7+Qv+fLj14/xwm5iJ
VRGSzOH67Bsz0oFl7f/jCwnZUlTLlg2I8D+dQvJN7DRoebwknGMm8UzxaRVUA3D0pF++NsTP7Z/1
+/x4NOPP36dSWiXNB44GoAUb9w1GE5KGlJ5xCq9HmEKb/mm++mXX6a+u2nrBTNp/siXsn9aQmhG0
mYAWc9liGwcWTU9Cbu6EBAIdASWcxc0vzqpYf+OP78fvX/SHI/60mpRkUZIPwReVi292fhrsq6k5
mTMIh8760E3wyWhYJItyeASLsDC5kbqDmIYXW5hvSoljvKg9BQH3YGWY56luGwLP8QTLaNAx78qt
6bBhcov46ypFsKjiSczaxmula5F5NUKnGD+MRL0LFTzAc/KZgm3IR7vyMkCYBV0VdSZTFQc0bSTc
2rz15uiEYG4/DG5NxLcdsGvoHhpIfCPLUE2wbQ7PWLOdqoQTmMFzAdilnFuN3SUsSCnFAIANZkbA
y5yE4EedNNCld8c2QtpjooTCAF2/aikR18g0mlPbX6b+JEl30Ht8s9ecvlV8/mJig7iKF38Szxj/
DDxZHSjjMb0kQKKhHofpccBp19aovYNrEd+wrzzomfFtsh8V4qjncZfI3ww2/7FuunZxN+Vnk2s9
olAPpsDpG4VP/E3WwGX0m19cedVcS58fL73Ck6TzBqERTQeQcuzP97g9hmpJhIzsWoyO2THT8bNK
ajLjKuUjJf0Iom0b6LgGGRrCObb060CBI0QbJ7N3qn4TpszKjLNZvPSspajR57rAqHEM5QpRCgK/
lEJEQNES92RdaAwds+i2Gk7y9IDI3OuMDxmFbD9fguqT05WbiDhqkjMSz5jiI+61nB2ARcNkuqu0
nZFcEusUl28j1BvCuQzYxZX8UC/3lYqjRVQk/Tx2kYXWpmPUdpUi05GUNU1dbDvOaDF+VJQycp+4
moThc/aVtDqI4KHOPjOWxFqpXIO+wDJ/NIR9RBnqrvBNNU/gf5ym/7TnD+guHfv0UFucajWoy29V
9gBV2gEMBSLpa0ZWpakzKI3YT92ok/Gm4/tMjJ6XY31JxJtCF6cbeGjEcm3V4/3M/F+HLKFHT4no
YDwe6oZRZ4+0w4J0BmPDLt705VGrXkOEIiN6B20kZGeuT23zOWJ2LGR64eyEKnnCbUgKzvCEeC2b
xt2YcQX013aSXbMBSmqBBe3vA8AQKYpeEKm2GC/AOuP5PWIH3TBplhnZ49DyVLv3BI3fAqcrZtQ4
fp+InzECEvCaD9PciPIGip2UKet50LwYGx+e9fZ+gkQBwohOh/KgF19FSpLZWDEAg229kBw/Tpeo
emx5UmfYa1PyNpOpkxk004E65At56339nIcxL/9jk97DEJDLbaI8NN3L2D3qjPRJPyHluXDMVsIm
KJGmoPY0xnTSfdeIMhi8NET5fLQc+mMz4sCsj3neoDHE1UiXj/gCV8egHFmvS3qUGSMGJsISGjd6
+AgHRRZ7gQi27zE53VRYw+WWlkP/POanQkcZNcAWCEsP9qWnBcqtHgfhJqy0a2wy7rzs6ZJ9dNVr
ZW9Z+44mlTBdpCrFZYxeScrcWSl9c77pcchbw2sTsTio4JtWKBv54ipdhwDYdonGPV0Vy0DAWzv1
J4m7JO69SJJvh/wSSW8d4SCAuFxFoTfUuHMUomFMIw9MmB9JwLMOhUDwnkVu3ZiOhLtlkD4T1MfY
JIiDGh8iwrXK6SWWr+LyUyhnmmZd8xyMMFDpOtZDz+eDqFQdhX5b1K86UGl1bdSrPCNoCauHWEIJ
kT6mBCszh43KZzEBaV+wqdJMqvkCxmBc9wOLcIPokpa+QnIU1bywaKDhEx6FsluIPCpR4WV96wgW
48KqbvT+VgvlB4m8DifWbgKiD+rxLasOVW/uxlz2FJAmarLsdJsepVHcWzB5YUtXSMxHlqURyaYM
SHJ4+278B8bZHhKCZOsMMpslOVa/QmhxlQ5eMFUXC/SFwbYpJ7C+C3pQ9mAUkl1lnmwTMoEFv8BG
zJEo3HmwehsNChEuYRR22fARDR1bCZXzlGCLnXYK3yFFGm4mZFemmkMivZsh+84EixV/HMmxnjAF
6ielORsFyBPICzZO8AlqISZJB7+svszrbN4Pkgm60dearWoiVBQeC7hixPu8N3FCbFrocxo55v1H
F57k8sEYtE2e8/6Cd6jGJeoYa2P3+SETYIWlTQ4xAsDq14ZlPlXv07p7BDMyWLs6bX0NTaQG/CJJ
gsvMLZkZyr1MpFE+Q3xQzRgqBtpnnD0oez6DPLtVymEv6M01k8a2AFfsbu2nqjMqpuyRGTSV1Rb0
oyNPT3g6eV3nro6aXeWWQUrktAOYGdjtw16JJicrGQaVYJYYY9fsell2NFN5FwlbgH50gQBoMI9L
4eEgdhZSStenYzHj1FE6ILgZGHhsWmFh3uJYy+lRZnfLhPfYal5QEZFsExrcuh7vdwPrmcXQw44x
iNzFU+cty0vW36Y0wgesoCWH1kXxmahxxgqg7XMF6EwJ9HKfaiWDAOZAtJUftOpNbm6zOGcK9qQk
33KmIHIin3LZl0i9B3tyI6artn9s7TshpS7Z3j6ZOZH4rOzI041dVHRnMx8dOb6Wk72V9yCxCBHl
oUMGCsKHT8ecxF+QiwSdsa3gzI3mRqlZWNNbi9OMNcedTCh8Rv2mmXubda5olFfU8s0ItcoOJleL
Qk+hEaAsz0X3HFqPao00FwcyokGMvlK6levCWxDa9sb0IeXFUWmM6woie1T74T5GHhK3d7T9nKlc
iDW2mb51UeNmUUEvHrgBT72Kr99IwvdprpAiSG69cA/rreqX9QjZCi1tgdkwIW7Xsq76lqgPyq8h
FOCzburofowAFmigk2iRgi4DYa8pTxaqMKE4mv05GcB+x9LTgJLkwglKSk/105hh6TxHEu/DGxPk
TTVA/g9iX0HwPVWphz6SoD9axyvNoPMnlYFGcV6jR1eSidYiSp4YQTxi+HX1DkZMfd8OT5N+TeoB
vRLfVLbCvGcQ46vca2OzN/JbYIwuDn4HxfymxHO3YFaqz5PyUMKNo3GhdvRdxLmyGEPpI+PHxlc1
FSGJ8NGlMxUgeaQh+oBnJR4KNyNVG4EwyvIaVMsLPpvEQM+GftP4mnDQnrFgDtqO9AxOLC0Ze3hI
gFMlPDg0OyFWU+rIDStUdRmtztHxDaULU7IlhrPa7GRJ90cKn1qvGNsQEQbDAZ62BdZZMHMxJsHp
dhKp3whkZ2lwA/reCVENW8Z9XWCZQR6v+xbznPIDhlZiDC9deVaD1y54iJvGDTHkFbN6LoLXvj+2
ElZ3fYwxy2I8EZd2OKnSxcQz2H4OarUNUnrVYBh0Vr+UxS1dki3vMThymwA0S4uIJkmifY6vDId0
yRW0eScVzCgg/8lFTqw2rzCG/zzK00ZXTEdPyPsEBS618pOkvSfDXZThglzIc4u5ZMopMIwdbvhs
ryHzCs2F7UPDGMq4dJhLA17DOPhUqjdUYeVw30bqnR3TRGD2Bfud0VjqJrO0nWKkxKFv0F0PMGZi
OJPlzVjEbjV1H1V26Ga0R8vi9VVN2gX4HGCmH0F8q6eXWoXcnA8vWnjLpE9VX2cGIplO1GbDsBfa
E6/mr3yd7VQee/IQDfND7j9DovvEau4ZCbHPcOKY93l9lqev7fhY2tuky11zvYGVe1NGkd4rID3A
AoP0sjBi1cCngJLQ5FuwM4eIUOf0ORnjzcwAN+bjmfDrWuVRja5UG3luQInFS9A03EkN7msGwUK8
tETGlfPTmGj0RnjXjhAD8lvs+1p6269TTJBNSL+51JhHAS7dq1noaSpUGsFwPnbj4JLae+oUgE0Y
/ZXrhM9BXEJuXGERdMf5fRrv1u836lfKNPNMwvgqhkM53fb41ec4QYZF8DgBn7XxWMiVY2A+WUR3
GWFSarBXquqxpB7HuuNFugCaS3wc6/aA8f9/kXZmPY5yWRb9RUjAZXw1nu2wHXbMLyhG5nnm19fi
K3VXpjOUoequpy6pOgkM3HvuOXuvLTOMIFDRJ5CxLWrg5z51NupfEcwkLObkeHaGNe/LJzE8JvUJ
n/rKj95GBRUS5zj54KUHqXpRVUIooYb6p7K7cTEBlfIGXl1N6Ips3upEoxSXanjw4f5LqbnoeDwj
kejMoBFK8ELbICEHFBLCf4mTT5/TLxtNqO00S0dEC9bGkuZgdhuOSp7ElOVNBedF+ma6GlF4tWjj
OB/05kmzVv1Uv5aYVE606TE6zalzZx7FKItaOj2A8JzEcKj4HlruTtYIl3rUJdz20V1vPLeC4ANj
6Q8NISzILfttjfNMCyBLfRW5jBA/eqFSm1ujf8tx7eiN9mPuQxfmsoCVzr5/p4KaL3JckNasMeR9
oHNRRoLMQZyMZNECJIzLitaXDePJCg1HRbIc+SMuvTd0uWEHUQyzsvKp58yieIIx8CpQESXDzuBu
pL4oadZZVBfPSSi9NhCJQnwXnfmW0SZMsFAb6n2Dp1pn3iPSz1LNWe5QBo4OkRvzTKJAHz8GSdxB
o+1THrpB4jkgl1J6QRUh6mEeTZ46o5upgthLTh7RcKrag0c2XT0QSsEagO8mTPl3c/Skdt/f4Viq
sVObGkpVbqT2cJizL02PtFpYMdkv54aBXGkq3Bx/pX7WSH1p5C+JY79WkxWpfgSU6UZDF50F7mQ3
fAvxp+k9A+GcoeWUzQAU3cbtm6Utr6OYMG7SGMERpksxxfY05VwV54x5wQBqzvbwCA2rGi2x9+q1
t5a9CTjbjulw9gdzmRcPPTUwKV9K+NS2e6l/4legNvCPdp9T5WooBHrIw8G8o40aZnvRH1NaF016
p6k1webosgcakfqnqJ6T9lOAp0A6O5NVSvBcowF/44sKMQRa2eHDJYe+KrYj4/9GKtYytsMxwGbF
t8oK8+AbpNflc3JaqGYReXiWo/r3prxrakqbB4PjM0rHQkPknNzSasjDLwzeTAawZ9U3BvloNu7r
mvzlNiZzTnJSKKrcXtxtZVsFwcgwolJnUfdUpzJadaxXdk+XhP+9pSyqtlnGbM3FS9fPEz9fuCxM
qNsHlLDtm0ErzQ2Dk59LTO6Zz8ZnwzSfTJ/iFX4grsG8nAhPBdkTlJnEkR1qCZ8BjClw4hIJ8klh
zHT3i9m0kvNz2miimCepzwPKhYAcOo/wIyxhvFM8Rd53UqVqaAFq9sW05hh12YK5oaa9G/YmcQXF
7qFHhO0KRB49Z78eG4l4aSi5LcKymGvg0xePWuAv4IjE7htJAPxdHzg6gug1jlT2g/ekPOTSO52D
kP+u2EQNpkdrPNv6e2xcEmAEdfeV+Wbq5JGNg41D0EyV+ttQ5E9psXH1RQw3OkWVTfZtlgN8CJ88
Ntzxn6YbB8y3TpMPkfoAusjxiptiGcnBTdlMoXbY1T5tynaSPr32Ukr7QCaOZXiRTB0BgU78wIZU
8kDZufjmK0J7MIUmh9Rz54kOkwk6tK49tpFB4iU1LU2y7rFlkxnYYEAyC4gAfHuQJmee/yyJDzM+
ezaRzybOEVykJqGfJDHS1eAkwt6teWDvXwhXsfia5Izhdpy+NOU+QbPgsYa575OWrcc2yXK2wtnc
gaNz+2jW8K37A3PXhzS+k0mQVwuF1/C5Gp10DOdFzgDdi7FUundsG6NYuaxNQ23vXBAC3QOmFDoE
MQLgW3fMHKvl4DBuMOvSJbhRsru022BjDplkW20PfeW5bl57Un7S2tHs9Yj4vUXRVb780N+77mD/
090zaZXrKEANTbsetJL4TChqKTvyqlnoy5ifZFm3S4DPDqnruz5zKnlG3XH++3V/uKx+pZss8jrM
1YSmInKumElbUN+V4U9d6+um9b/vzdQR12qQJa2roe6Aoi4jQU52mq2x0pfMB+fGXL1AQl6WDMHk
H2SZ3w2RGfr/53pXv2U2jqjuRq5HEN66eskczAqLfhMt2rU/zoEi8JOaK8/BNRfNQia63SySfxiA
fP/D/u/fYF/9sEqOVZrtg2aeejbZockDbHAq//3pqdO/8kdP2LYUxMeIh8UfA4jQbTg51shesxsV
56PfIPQZ8ZUKJx53Li6EWWNTwOBAatcwmPXo4GojAqoCMdG2RD2P9Svzhh/+ruvx0j8P/Jc/62pK
oUuEkygS9oZMPgac5XAL/vDzfjdWlfVfLnHVDffZuHCeMaAu58MiWE/P1tjT5AQoaM+V57//zt8+
zF8udjVeaswWT1rE/XTYjMOD378G1e7vl1C+0R38dkNXugMvlkRNbYMseyWWbFjrIXU0UmAwrG6r
n2QO34yJf7vY1RcpGkh9AaswLcC1miRUiAvsstCCGtiE6vyHW/vp57v6HhW9NKRA4S3FornQnHIj
5hRUCMeQdLgzTCvb8KX6YRI+/ZvXXwaTZhllPlQN9PS/T0uIYargD2XqP3J6aMnrYp4e6tV/L6Zn
vClbEEoskre1a9W+56WFrhOPwWn+KEvn3nv84bf7bu389QJXT6oyylAdpoxM42ZcYjRcpW+Ubgg8
eTHktebNftoRvtMZ/XZLV78ccViWSeoSuqk14ByyHBlswkM6javpGEvgjHswFj/c5XcLxn/uUpev
VsvB8CPV6nhaIHyN1aTfD9bKWnLg3yRzsmoZuv+3I/BpjUL/YauGSfKLZVwtIERwGLmGmJalE2mD
9mnRlvn7XX332hu6UHRLMwVSpunR/jJkL+vaMAc1RuVYmWggtwpHwki5//tFvl03DN5xS2XWriIz
+f0qoRkORL8RBwak/U7MiV9Ziu0wn0RS1g8b63dPiftAFGGxGP4hjQpc3YchL8tOrb1OPDxYKT/c
zPXbfj3evnooeS5sNcgYb7dLsayP2LMd62LfigWQSAcz83/5hATBuBqeHkO3NWRn1zoPq237vmJC
54TJMwVQHn25+uqHW9KnzeHXleifixj848IUqqzpV9KOTGrqLEjQWvSq7+gV6ZPdVNiO4zJpIDbT
/pj80i6e2Ar0qZd8Vqh8o9rxvJtAv60ZQTb+poB/EgTKSx2TmAs1rrRfo7KiiGZ028fo3c+QOBm+
kP91QIJoB7ciI4wZzY8HSRrd+8qyIqi11YuQIJbaGYMj4uFiRO+Ntaeng8OjvtNrxXG97CZTs51l
ok13kxcZxTL+YOKbtRl9s7NR3vulv9UxAQxGfNEGqMSJ6YSQXrTmueIkpcrsw/raL1aNjO36EGHV
9Gks1dg1hq7nL7qFKu2M4TEymfnS76kzMAHypqabSpfbwAzrIYwd+jeTI+CI7JZoNyWjNS9eKHIK
2htpe+ojsIzNLNOGSzzc+EP9iRn0JjXUBYBJjJv+TfRuGiHyUtAm6EDy7pnf3AfdYRHoABwQNayb
3jXNU5m3ix7Lgg9KviwfNOWh0vdKuccH76RwWtNqnBki3eEbXill82FL9t4OLzXG2rw+hjHGYZnx
zrhTpBegXpzE7VU8gbGablEM1WaKpQx7piL8vH0bOhKpe9IzhRn1J7gcmpppxyzYG2XfYWTiMPkJ
TPw8HrIE+0F4lHb+4ofX8s8vTWN3tE1VEbjdqB1/XzbkTtfdoUa6Iq8mAVy1Yj5w0GbGbFyg0Nn8
KJW5Lm+mr0DH38bUxjJV8/pTk9J41CJd5wdYEoqzBIUM/mauONmyW9vBD3eHa+6bj063dUOVWXot
tJy/354bi8Ikj4jWOYIWLX1Hx+lh2TFk8llrztHBZ5V0Wz27xQxsSnAXI+kmlqNnZQThQoquBtrL
mhOznM4CvA7TF0DcFpr3Dqyf1N0MFc6O8aQJECB9M1Pj94T6Rh8htaUWNAeViM2EPo1N/lnw5Al8
T+1X3TNaYYcrdaze5SaMCFIBrBxE5t6LAMwKBPmwmXFpcWg1I8GX0qCvoJsA0Yo3WcEBOygtHVyk
dImhx0wFCsQIsKYK2nvIzu9NQCNIAU5qq6NY7dIXg4RktX3XlZUOryD1Q9QFMdCp/mIX9tmutra1
cBW69GlbICJZ8bFEKVSgZIQVySfBPIOOE5+2O/kDsii9ENlF+9xhJEiopxIlb515isItqLLMzM6t
QcNeN+nx7znQ3g7BlymR/dkeU00cKzD8UXli5bpxo85hYLiT3PzgWfNavI6SxlASg7m4tGp+m+qC
mJO5JE/w+JqRkwYPvLAg1LkrRQROYzUvucbYOY5vbXKwCsVEfWI6IwKDsjpJ6n1Rdguwxf64zAEN
AI5QPSBP3siBr8QWXYgzRH4abehn1AElLqLVzpfugoiJx7QFdYJb1qtZrDy3iBnHzrwoDeQjucdr
pNXMZuIAQiVtiwAs32CIRVWtey98yGKJF1uX9znaq7EFe2HduogDRJNhmqHvbFeTGkKuZq2sWrNa
7HVcwQMQUTcbF7XrHdnmZ726V9xdjEG7iw88MFr77RwdGhnuLGbwZArmVioWRxozeboLo25nI8iH
vkKxsCmrc8mgLhWY7pltmfz/iCE9Euj12PfmumLVtNL+rnK70FHGkP5X3S8m11+dRB/VYL3KPiNb
/ytmjuflxapPFtXQs4An6cQ5nvtF89xhzKP5zgBd3DZSeRlV5M4M2wPlKwkFWo5XjelnhR88zVAR
d/twLFdDVqxk3yTTgDZha01tfpTPSUWXENqcY3saHcPwYTDHYonsocY4aNyp5fhZuJfAD1dySf5T
GiMgLZgr3/lgZeRJzsq+gJg4wVcTAAbxi8nZsPIBtTFcwJwBvIhcoSqrwGP7EARFc9DNdpfzg8fN
tEQ8uYIOebS0auH4jTdvtGbt+59x9mWLi5UVuylo10+oTFVeNijoOtIlFnlFZ8UfzGc7Dh9YVN9A
ecZ0rg2F1p9Fu7mxty3RrXnAZN/vpnCGD9OGgUOXakSwkgxkG6coZiciASPjmnTLIBRrjdszTBIh
qrPGXD1X5pP9oqh4q91bIQWbsQc3ND1ofU3wGxGrzBdizP5r3YOwXjczd/IJuQUhLfCV2M1kuac9
zyshQaGUQZhmt026zboHWTnr7Uut6jc1vx6etFUSbTXIalUF2QeuOeGECZ3SoIrnrv1akqxX1Wcl
vDOCB0N5GKbnWBGr1V3KtiNZeVx0ydkai8vQ4CC1cv+9oZwESyGtw1A6hGXC34RCQMihk2bePDDh
d+vgnTd+Qge3+WIj2Xk0vRHZWYJecqSAqY5iNLix2OjaCRDoQyLmdoO5BcMayG3mGXzfFewRT3EX
WeDfRyZq7krbCKJK2T5VvtXuhMuBOkfqyKe3FmHegfuTN3EXfFpd8Wh4/gYbzt/32alg/b34g7QL
llA1VI4B4p9W1S9nADcBVVBmPUcYbzbimWv0Gx3m0f/hIpNn3FI50tD6+n2zi20r713VEA4swkK/
NPZ9kG3+fok/+i0CipHNYzJlrPN46K821CY3XBfrlOaotw39FqhHaAeYEF3MVbpAGBn+sIV/o3Q1
sHErBnekmgZS/d9vKs3ctEVoo9E0kI7ECDjKOpyHb/5BLKK59Gz9cL0/lPPc4G/XU3+/HoFVlp8g
X3RUFCi2rs5UtWXe5oMDRBrbMWhFipe4MDwhD9NmG3HIYltkOKoY/B5AuSVEE0spKRzNfGjb6JEQ
7AocS2yDNwm0twCq3Ng95JiNIzaBkdFXGV2SYh6xfEUY1dF2uMdB3ANvj4uvFpiZ1I9g6jnI2fZy
YKLqEd4Y0NML7HOenRW1J9m1n2dMq6seHUxFdkgx1xQUaMdIe/ItwKfQuO+67kPRcYnKGJubrVC+
BKpcYh5+eA3/6Bz8+yfktDsJ2VX72qauuIFSaT6PrH2X3jnEz93nxGkodAngAnnkpPf5jyfG6bFc
fWBCVvmPYtM9F8ZVtyLWgqGNR0kg1e8WhgPX8EYljg95FX1A9fz3r+DPoxzvCE0e6mZDwaJ0/RG4
cJvLiht0qz0pZEFxDg1MutVPNg6q1D9uS5NNDas/aeRw+6/l82QKIs70EaQJH7VoapZ3bdOvShLJ
Yk/GhG+nTz5Ou1msvw+Tks+iDkoql/eINl7jMdduzTMV4t4w0fYTJcBwa5gQ+mMySzNjkU2o0dx3
zPZkJdlOpxucqI9FE3EAKDlyGhwNmAhadMYj4yvNs7nvPWsyrBIIPxlUAVu58ez+ro+lOUX/MSL+
OU7B6jLJt5nZRqYKj6BaBOpLBgvODhHFGQBgXfhaw23dMxo6RD5bXLNWPB8jG4y+8iwzSSMdId3l
8V2akavmn9pwDy8ccOHMz1rGgQ9pfQtXeRnq1EGvGosCmD5w6iOretdClkVXwhQwUV4YUcrtLqP8
QlhTI32yml3TPwlqe6O4CWx3Z2GQntjpOjU4JiZ4NhSALvqWS1fDbZTvTSj6rOyLxKJfji4y0Bf9
gDQjex8GZmOfg4BlPHTPVdZt9HwrwD7X6dwu30w4f5WMLfSlpwitvHM80bkDbaEHF6TdaGIuTVYv
SZUDFgSmU+nWbf4+Zkw1BfFqWH6NzGa6/SpqqtXcXWYB6JjwGYTKHLbWTCR0DLLUKW0PkfZaNIi4
6M4V7WfK4VjJvqrGQEly6mN0+eIujUZH7T4KNiHb/ipaBAqvJlKQEcSTxlipHxgdjCMRPcmk8YGV
66b3ntGRY/5QmPC5tXkRmU9+9hb6HlyBdNyDQCX93GBUHtrmSR77fdpkyb08RBXSkrwCgwbOTY9x
HnvZeiBTh1zolrKkhwdgkskd+tBD3ch1KgOFKx6UJH5NUyhQGOuLDJRUUxN6HU6K5x4dxmDJr0qT
P/39g77uaP2+YlnX7VsYmAQFYWBzVOTa1iAvSpJw/n6JbyoA9pX/WRRpnP2+r5ShRQyKzAIVqHdR
fSQN7kcr2093cbUG0mDqrDjkLkrvNe1WDQrp/8892PJVexbMET3UkQswgyXcA9vwIc2//n4NLKzf
rXmmSXcArgBmmqsypnERRuop6QtV5nIsQxU10dQC2Avi0DRQjQlaHfqA8wpIxGqMb4e2IH4Rf0/4
rtoKFPLEP9W4VPJEJjKgckxgBa1U7+skWBXtay5Ax9+QIOIIqSazs+bgCSXZ+gjQZEkap1TgWaW+
wevRIQaQTXneNM8myKjWsE9KUPLwWGbLTYd+xp4KY7wT8brgQOOL/DAKFmrrEkXDcvDP0vhmtLvC
QtMHolMlGSy8HQUCc/TplvoUUK+3gbVOknyJxhrdTUYfLCkbwJQQqdEtZIBD4LfsYySSrvJqaLtC
Js6S4bvrEIgiq6SBIn8wCKZL19rISlEgee2PCqrprCBmk3aH1dznAFmTiMY9zUe/GNdpAeC/J7I8
7FCbg5Suc7wwKUZSHWoLKRhFLJy8u+RYP+3PDlO42oLVbqqnvAYIWrM8dvRBqkT7QmY9jycyg83U
fy2KAQy754Qc4xVN49M+Jv0uzhd18SWX2QAm/mgGykx1XyIZcMpLR+xnV7tiFvrta9YQ6EYIU65q
r5EfOBLhA3aN6US5S7pN13P2Iy8M2bzf7Ds3dsb4ZrC+ainBe8BC2fUIn1B05eazPnhbYmpp99gv
ejI6uWvs4+7lELfevAqWis9BM5BIQGPWD7tktNL7SisJ3FuUSv0q/HCmDUcm/WnUOBlHrCpubosq
JQflwQwOcXhJdfQOKV2YJFz0yfCY0WHJxTYX4b3wQFr64f0PX8afSwjFAEcdTSiAqJRr549UePD2
ckOBjqkQIBPSa5wFi8SBfHMUDgT6tfQhPn646Ldf4y8XvZp5quUwml3GRVXCpJoVkUgMI6VVvfpp
UvfN0eL327v67kfsAWIsaA1W4KKg3mxtZ1yZK3vLl7z6aeyj/FnD0f4A8jU5LXWKn6vFMirkQhlL
riavkEFjtExeyNla4Fvy9ogS5+FtcxzeGKz9/ff89rImE3rNUCxDvXbvhy2hA2J6hoG8qcLJUArH
H+re368CDeCbRdT65TpTvfzLgVOpa63oIxqfUIoO9HMcl3NzLxuvw4j6Egm5fTTNj9YbC77SihCi
LAiAdhp7JbdQhN1b3a3c3Hce2vvuNrA42gMtHOOz0I+e/ZoIQh9Nf+6SijFOOfOgbvgcZ7l6r5gv
jbFOBLMJelqCyBr9LS4WOd2poHuOUMOOVF6RWTh2Ge5c/WD2toOw0Ib80b37vkvGHfwiX7vvgN+0
aQa+ApCF9Jg0aFL9ykkx4wgOTjFpp1nMWVoJOM9Ye5WFMySKL4f1BMfeLugEPeN1Q7nUUXRkj4AT
7oM6O0kItZvhKNG4UF56dydlxzg8luqpiy65B8t2sJ76WnuI4+4zq20U9sM8znvETRghOLxZhIt1
3HgVvsVG5bTKvUUMA04ULWJg8W/HfqTIjkKTyCvA5ha4mEHHFIb/IcrnjFpNbd5KZOSd3hE1f1LR
Ayvlrsiipaftaqtb0iyeo+lFl0ZAhYfpraWQR9MavrQEkcJaDFP+XPK8ozid04hCZXbf6VhosFcl
sMXTfYxoKdGf9OAuHY1X1bVehfzeFne029V45SFjBSIj+WdREO6W+VTUaJIBSrfWcB81R/x1fkW7
aWrkiJc8uYF75IWvMm8OMQuOGODth1sTb15nblz1IYGKgQA0F9Se9bIslRkVatq9u9h+eoxSMlbU
yTyaVLS8ieKLAlDjPENlU1qDIzgEYPbQm09VlTZjeBe63kqpT0ZTOPLwTCd9rRfvRm0scYM5aQgv
x2SrIOaazI1QuUuTQ5wmxGA86CSCxE/wekxVmmjxbPHNXFjZxgjUTYgsOHCPcpQcIvM8ike9IJnR
XqWdfjPS6iovGbaRLlz14r1FWO/BR0FqubaYR6GBzjUQvKPjthrHCH9u4szr2KBJdF8AFrgMbTTv
ioUmWVtz2NpwtnKB31j1lsTV8Rvp276Z3o8Pnx6lAWRcCudyV2DTgf9MkOWOzs0Mw6mWkjzbm/NA
jGBQXQyKKvtcKe+VIX7qFUZO4hSHsMcJDbFKMo205sFPqnDusZFmMFus+CiXxX1ZaLeutVXoH3hW
iEpgoMVFkPPRkO9UIrXGk2D/yJqtlN7LKGyb5iuV2xUg5plP3KGiv+GlfE0bDDPRYFkQTkHNknWv
j5wbmxQMjQQFX+KtG5Hj1p3yLONHtPr8raJCTAGAQlev1T1UgB/W0G8aDBooF1NVpyUcYeZUCP+y
uPHODlFNhhOzbkZWTnyUZpWTOfQeb+xVtiwz5yd8w5+lNVe0DZ0BsSzrDHF/v2KX+WxNLVCqqDv2
mFTD498X7G+2hd/+/atdtnL1AQsQ/74tPhTrGSTevNKPsZvN/34dmBZ/bgwK43VqCKGhFbjegNo8
y1o4YZR1idh7Y761NUAQIp2LbkwJDRU04jVrm9BGDBqGkeIL+7ZpqFtlqOd2ZS0q2fiqB8VcNHFw
KKVkN4ASmUeefzOYvGtIZI62b+wSZiK52SCH3tvqfcT3bwa8D+WZgFHH1rstwjinhTBudsENgGaW
tNxJ2pusBOyn+WxCOmYzgxQE4Dx65e1ULVsMTE1VGm9GMj4GIOa1XKwaNb2ofbAJUKN2LX5o/yFi
zqBTgzZ4z3RrXREbRjt7R4Nxb5J8Qm0no7Bkk/Daja6HTjI8meWFXMEZicAORENdvNhMALW+xO2Y
LnV4cjnRVyOHj8FkLdoVLIylLUORchnTwX3DYJvS2dcwyWXxI+lTi6h/rFkqutpA4j8dcUmgzXsn
SjJQKflWleqZhE62AYW9RjK5JCEZWxDn98/AfpXt22Y4uPLjmD+ozSnPPiIXn8agz8tpcUak29VL
iYWBYHZOKMA0MQ0SF8UZ3PCYvpgANk2WGfnUwciGeUUTie1jZRtrs3obc0Jy3cuQNftsfA8hYg91
TWZafky6UwHjF8dnU21Vs3isyId0GuVOlk9euh6IUyKJRtFkighclBC3L9FATQ/cOWaGKP/D9pLf
DS1izGWHKyOxZzLTS0n301WYBW80tLC6xNUDpz+S4BDr6pg/GqKqf1okpibc7x1BtBy/vOhXFRBx
D4PUN2iJPPx4q0kRg8a/daAQO+T/zUqQ43//tr77sqAFsCQhNqMxeFW/Knon+STpcEG2ND+g9yb/
KA40vynHIT+ptsrCZ1qqdrVQgIPCYk5RSxYFrtwmWcNQ3kv5MYwkQvLWHumQZT4J85+LDL8asMUi
HB6DMNhVmSC2UXFoPrTdLvWRjyvEefj4nVHPx8VHEiAmY+iLALi+6A0QvpRDBu6Bgv+T4ops2QVM
zhuE93M5eAszbS86LVunGmT4tlrm5F9E+HumvC2mOm3iqMNnlDWLHvYaZP4hg4ZBSr2BpprupF9e
Bu9JUUm3Zhfrync1fcX9WMnPI4fN6kMXx2S4HfM7WSfsQoYCkYE0hI+ufpiUnBphH5PkXA0OTf6q
5oe66rem6e/GkkRe3yEq04UpAQe0LF9smaPpCcekmx4atd14mv7MB9FiTIZBdVRVUjRk5VHgSTCM
cyKdct2Y5rN8FAoJ6Lp0Kd3nLMeCpjkS0Xe+jpFlyh/TZqUQ8yz35tFIXWeymUf2yecQQbEz0v3K
MYNBxg4cOTro4mZq0JaCgNSJgafMrcB22mTp1+UMicu2NOuZ4rmOrvu7tN956IU7NXN6/zWpX1pd
YUSprdzsTaCBUUlktumlGZKOt5tecBFQC/HzUvwpQC1jAycq4+XkKNS5ACg30i90LbJ8+O7Ks8tz
Ng3+fcqIjC5i5H/iVbStA1yQvj4lPfGf+FCJy1gFBSY1ihsTIryPOq4cTAbVe+T4C6mFLhKbNwiC
5vTJd5JUHIdeuxet/qkHxZdSjZVTkIoafjb9+NK47bzz7kDE7ZSOQfp7I76E/mLH46pjJs6SC1cd
XUQV36u1JUNh7HZVqJ+t1KB1i82crvvF62oVfJ0HyehWr4KJ1z3nBz6oIgqdOvZOZludmYVxlnMx
pWG/bmA5dEeb95TpdgHRXl4m0qMi3TbyuoDfPZ7KivG79qmZl97adKhgcaMQt6KnMBQfmJX0wUqN
1oWEUYh8Ff9D4bjf3UbqCrjC3uu9WwvTJE7zlogna3iLDAECXVuofcMMOVvbLJW+jyM6P2a2erCS
8EFLaQNKZHzJ2MDMyvgwLRQfBKCmO/4nRAR49jaj4AzyIoBWwrw2n4iDxLit3YxtII2yZ3iljP4r
yj4YajdZ/UyLRJZugqqYl3myz+2+ZIMiaqJCPtLMWg2yU4hJFyJA1iV0MjT07vnULCEdANf7TAQm
wEFyBu2kXSp4fiDenPCweUW3TIVE2EAEEzaxMgzXX5l63zXH0gR6Yu4sK37J6ZSXxBCEgXeyAE8I
jit9Gr/7Ftx02WUCzBTLSGh6A3O1brHE0mru5sJlQqu8yAOzlJJk4F7BMw0ooU1otMnyWlHZPS2f
TXbQq0cMLojmAu1S1PJK+P4T7TbKhItEGIvfnCz8nkWIF0TeaFN1W4pNUDWLWOdglBuoBWycKpoR
poukvPe6+Mjr3/dA/Oy1BbAzr046bq5GMZcdIjBczSl9cYUegmP4PAho4nuJDb3XccJhSbEU9sDa
XihR/hi1d7mx87DsgMM1hHQxS2+tj+81YhW8KMuqyVHFaI5QP1UQn4kmnxL86BEepCJgSRnB/xPi
PFSvshzeSyg/JI94XsqEoL2pGGfIZe5g2oEUO0JuuAlRk1Gr3ugKOd7AhoqIt9t3ZMI9NERsgYpa
5QbHTZeG0NvWiV3eStbAGV3SUWkUS7MITmMMQ8dSTsD9WNO0A0mBzA3JdWmcXEvJLJdeA7m/66Qa
G12i2stcE2eRFqdChj5b1I+eSe2VbRIfGIGLiDaMq+Ugml1C7LVOXBq5d7aCzirEQy3LK0WqUALm
74yF9qOQP8KhuTeS/UBwMJPPAlcQYStGau+N8K1hl2k3cX4KvK+eGDDyco3Rv5hNslI7hRSEYM6w
m8lSegbrWxtzt4BfbPKOs53UhUmyxI2XfU7TsLZflggPU4UMC2j++2Y8atmWaciJMMiI5kMwmk6r
EdbITidzhA53efc4yoSFBDPNPZQ4I5T0pId3XUuey/3QtrNceU0gJNgYzIf4uSUoxq54FYsu3kg5
0adY93JePFm6ixiFBMxcXeJk0zY5Wrl+aAh95bBSvypDsHQxsurY+XT822pI2Cp0lQEzeE283b6t
3hLgqhp5Sn3lWGGwipky0RTuUc4b9StewZI/LXPXcZcfTKSjCjQRvVd37vA0Ymsv0Gs2GZb2HaeY
ZTNKJNUI/JfhOVCCLVEJ80ZdFNBRNPnRrdlDQzJpvaNsxOuBhrlaXqzkI8JR4tkdHAGmaamO7BHU
9noS6lRMGYr4psoeZe2BYc7c7ZYSdmbi7fvxqeiPAPYcVNakcsVoTh4Vsm/69o3Yrb0HedaQ7J3C
OqSYoFKXDb8mVGCfrz/yzmPy0JFuqWWwJv0FQUq0ydWFj+8PpzGsXvPUSaicdRrj0UusE7oN5DbT
X7SSMGBr7Unujaa3cwXezeAjkGORl6N7FXZhg2Qhqy6DQVIqzEG7v9WnkwXZDuGjR2zKaI+blnfH
WPX+Sc7Cme2RQKk2JDmj1kpZTL34LpQymj8F2hqoMn6FSje7NZII7yitHVvdk8Q7Q9C+6nSVZWae
9TrIXqTtBTnp/tEAcptRfwR4/2yywR0zwUWLIjUj9l4YBxEgajWbeO2yS0sVtGsS6lyiUGxe8dTO
HTsIEXuNixB6X5LdJsYHPmzH59Usyq2WHFXlbCZfobWIAFdK2LgTARS2gYHS3kvFuY7fdHRGYbAF
M06nqZ01qsDqv4M/Atb5XicbMChXBaICDv0+9Xk0FOeRV1vmbMPfA6QRLQ2w+GibBPosQSWYVifT
bJ8aWZkx1nRAPLck89IiLC88pG5E8zxUWwRdCUuTX7y3Gd+m9zFSNQ5gI6yaxmCvHHu4hYSEn8ea
WKnqlhAzk1ReS23OE2pGHhnaDMOdFFI1euk9cZq7mBAq0ByOjo+SOevwJhJ7D+qK4yYj0b7PiSiK
MPKB9zq3zEYIUhIgPswc/0lfzTKVTPCE4yjHkYTAq+RfnJ3ZbuNclqVfpZH3RHEeGlV5YWqWJcuj
bN8QHjnPh+PT98fIRHdYIYSq6+LPRMARpkiRh/vsvda3umGdWY/ZsOkzbjom56n3VlZLPXG2jtEv
Lca2+Lj4X75OSAiyg7rOX9KMcw35Oyn3ZcXQIMhn/nDTt2+h2EtKs9Z454KmeTILNmYjQEGB9qs3
H6y3WrshbYreFIHwWotw+hASTVunr2nwIoMomiLEMzbOnw4Miyj7pLc8K/GvW0pLdNpTGN6ZXc4L
PUFzEgTHsCR7N2A6w0tX4QT8Ir0pbboKtgQ74hgUOOzx/+oFm/5RucqwivviKVEWErca/sZCnw3+
QWYaRW86pHHr6Y+jKdxe/o7E3ONkQWFIkcRN7oPI0bhzmOsaWQmmOHD5KCj4enIoryILhoG0q4rr
UODv40wK3hfMW+hyMQLyEo/daEgOXHVNDV+3G6sxqWACN1RAapMLHze7PHrsoXhb9mGMGT5MWVni
WcYUNYBTvbI87K22epMhZHCzns+SlGNL4fXeoxUa0m6WlP1HTU5kmn1yS+pp+oDDSbpqKk4j8xvT
BbW77QQQuKRbI91aysTJh0Y5F3RCoBKbNP8yzP9pLHAGiGhRE69ER7rPSWIHbZXaVKJJNEOUGabr
nP5k1D+3Yb4NJJCr8p1t36jd3pG+CFR1h+SObLo0T3c1KHabN9TQOoh2MJor/p4uvUVfgmTPErer
9JV314gOKqKuQmrtYvAxCsOdN+eR9JUM4ToPBkyvBbp0aZ9NhTZ+cXhgFIkxXKcHz9kakfMZpcwK
yRNd6bQLDOcggWq+KjSUlyCjc8fkhCQ3F8GW0QvqkLI/lFCEK6Sguoo+voEUC5VV2/hY6VWkySBV
7uwegHIgtq1BW5tdYslQjWT0K+CntL1TpBFJeJ0q76ZMcA9BjSEwAXY82U6mElaQmmbBk1fUNSPa
7oFS+HEsiFc2xuUIgiP08q/Qlhc1L/2Q58wmRNfE1yxHpD+SDxR3dGZMhnrXibg2moFxHuSYHtq4
/prahESJ3h2Z3xfWHvD/Vaqw5Qz2oP7Fi93FbovZM2xI/Zo56T7UwY2xYmIJB16aFjdBJxN7iodB
X+XlvdfcGhGFxHiV93sLzLI/IkCxtiQ9mL6066J+F3HbD6RUQTjDFEPRa4FKOJjSTRiAeEK6r4w4
TJkjJYO6b5AJSeqmRdhhxQRFXjfNhqgm9KbXMtT70q7JF2b5r1/CSNC3/g4zZabYb1K+Fdl45dfB
JqYsluMbnX1pBf7fYkEuIAChzW4JS6RRZfbOstXVxejzfeBOqF5Jnpvrg/kM4vthSnMV81KObrJ0
0dIVYPcEnWZDzrhwTaksac/nTJwNyEsSFbQBSFANyDVVVw29moDYI+WhlOfQQ3LHm/mdc5XQiRjk
RxFxUUi6iIBqS93wNhTte4DVQ6ckaSWctp6zMHI3leEsRfpza9Z3caLNJLN7MagO2Y9WTARyZB/k
R39h6Z9l2heuE95+qXVsy2beYf/IWYL/3rY5M1VVLFMD5GrrqmYYJ2KuGDwWLUnmNY2ukozYz1UI
ZV2lXzBNnevw/n6YqXv0W89akU2W0ABBeGbidYxfY8odnaunQM3/+wkpZ88I9QCDTbpEqn7SrB60
sg/KEuceBJMH9iArZZu7sUv75wCGbFu40uyic+/PbttPSdzJ6UGEDBxl0vylT9Bp4LxCETB2+ZqV
xCXTU+NF5F44zXOHxCTP6FYziXI69XY4fiPlQRjrrpzOHUj2a21VHelYMyezXe8ZQu9F8OqfLT5T
I35H1xDAQgU+dZNKqudHfjLAT0sVeNrSjJTmv5/VhSNopxIbIVejmnGE2jvWjFsv6Vt/ffk/26I/
TkE70dO2mSp8SN7MsNjs6A7zy3bXe/QTGzqFxxSxlhWlru6/2PYxc251bBJW/CoFrBTNlQIib0qF
N2jHNUXlSiSao7zOyaRPSlJO7aWM2hV56nMIt0wDVqPRUC4Q26vmVtdAgG9qWvs20a2ivpEHAsLN
PUxxN8L7QSsGfkTKq98X/5N75bcvTjtpBldp6+utxHuW8tUdZ0RqzFiKO+VK/2C4i3AZIsvfv8gz
coafF3q6fX974HWj97BlcEjfm5tLkufn9kzZF9jlAIzjnblw45wRNHA80sx0IP22/sfj0HplFGiO
x9gmPxgtb3Uy9JSNzMzFGRgSMjTBemJS9SThW4tJJcO9oab2nRVLxDpcMr2evY9/+zQn64EVTq4z
UIRuWXuzUBAd21/4Tv9c5X6e78kqB9GdqZXJ9S2Go48uAMpUp13Acai/ggb+eFx+O4+TfrtGNlwy
2gnKQOiuBiAVGE3CQHT5KBvwTJ1gXRuzCO1RlL4aRUepY24LQTByOBPNyqG/iXiXDCYFRhLB6HoY
kQeNMspWVhnxM3L+riaTR0Nb1TyLI5zTmnAtVLRGd133RxIK3F5XeTVS8I5IW82FKAmrTNNZ6Tiu
iedkQm1W/iGG7SKc21TlkS1oWljrkXxrXuqISbuwX8VxNLOLV7Ka+GHr8qnT2kYmYF4l/X1r7wpk
a2Wzi/JDSuwK3S8WUuid7SzGyJXhXiSmqSSauwruFEks6ZqLYh9UjOPLD7wvM7KwbzNl5/UHr9iQ
jSt3xOI0MOAT4xUBEfzVZtawC8jlhZU9qjRdFJXWJEsA+TnrUqHNQ/Up7K1TzNM6mER1k+dVKOjg
9Z3UpZvCQmHgeFx7Aw8pxTAiM27pkT2RBs0v/m6Z+AGMpp0Q5d8ZMn3k8iUy+zFK9rm8Hwrsl/iq
YNjqCdN0eSXbdG8bCr7qPZSeacJBQTZweqXmpikxX7FjeLNag0HJtiuJjqqAamqLLlWWZsFuEWm0
j0hB3Y84VAFAWdl1y8UK4cx0IAkrwUa6jLc911oN52aAvgilHumcWXI0GueatM9nDbCPFefbtl8B
NF3ojC2QqcQIKczwjvQkid6QFz0PfGWh0BZFuekLWJ91ue2MpXAex1TeEnCCGgf2a3Pv53tfwraH
Kj2RbjARiyGbM4dqy4xsOOuNETcBm/5XSxOMParwKDbBIln6UQ9SBomWq4MKDCeKEH0jnHsziW4Q
PQWEra7oTdfWB+YjzwaqOCkGH963j/poH+zMW/Xj3kjv8rpjt0dEeVBcqmtkfRqh/Xwadao0UPwK
9BiS8E7W1FwPARRVFFGJXN6aUXRNaMZdb8auMD4Du103HR1dmeCIx6QiaZQIoQaxCmk/mo/1pqQ8
h8oVtu+M8JAEvUbxwkAGUTBV9TaKkzLwnb47VXotxadUQMSi25UQwCOH62yiiBqb0NnrbCpIZO4C
IEjkw9TOvg6SvZ77q7R8N1GICLm578zbhpa1Tq6tFjbce+l1GkVg73mnWja9S8GcB3YnggltXzTR
c+BvNTCnlSg3A7jAzv9AY0QYcXPdM2+Lya1LU4cHf1z07EXUCKVJE3xWSt7xhGdAboedXr56wXeT
FN9pqTxmnbKIdRrUllETFGci+RFJcDR09SYieydrl5L+KvRPRvotQv1hvKJTzPDfEsfSysg7Ebq2
6ksQU1HOaLvMULXrbJIam7C60kGJr3QPdjy+CBrgI3FEUBG1YR9qyqEs3yXnuyXHuS6CKdSEQVE7
o4xHhQ7LOKEF9ouwzIaUGse071O4uAlCzpC8IcQ02M+CAXJtD/K3SEomyNpbosU0XcsMo6qydBQ0
HgUkCRBiL4pYW/A7WQvdQLL2InW2viKtNPYioag/QjLNkiGgec/i4NcpuxGZfj5TibkTDTTKY/uW
zN2U/SWK/Cq4jqMC3hPtg0DCW+CjhmlWIwoobxF0EpI3Y+MULyOxUp4Mdka/CxOFrLMIUYK/TeK1
hTkHJyQTNWmFoiBVxjegjCvVYxI6uXEk9tJSbyytulGuNDPb+44jH2xPkC7O8wfM+0Ebxxv0vRga
m5vEntzgOQKd1u7uGzjNbtfSQtGi6zSGUTVO5liL/aUzOvdg3aZ5jr2BdgCRUmkXA3ixRqkBMKKy
ax4jeqDD2KO+BbLWs/aKFsg5HGdmIA3yZ9lAj/sc1GtMGy6LDbloBPa5cpO6SuEsuqq9t62ZrQbv
LXd0xg1Utkcox9g6QRXm1bwhgyqLewzvcvVQABxi8kIuGefIvG68lofwVlVBvvjYmq26W4nc/zaV
at+q/lNl+lghlqbB02Z47wTMIiuiUI2SeV4X64LGjmY/YpNXp7B6b8WYc0U1vmwUc21NEXvklXQE
D6Aas6DzTDvIcl/VG0JI9w0+QDML1jrRO76+q7XyOuRqtxXKRqRnfUt7t/yUfdyuY0f4tzpIr2Jk
e1Y1TBHyZSW1L2QVrCFOr4I6OEpIW/C576Y2bjZU32DQKYulynQtOtupherEioAPqy3YBJXxaJ8H
cD3be09Xb2PJYajrzeF4Z3C5K6QmVaKssDYBdXi2mhLtJAk6/mfqQ7STNzXtTU8zCCynDSod685m
arawDZl17drzq6ux/fSxmFXWW6Di46ifZZVEgOzNJxWzLifura3PBC9afKjFQrat7ShMZOarmJqU
2zdKbTSKvN39ZB9lzUvrtPva8kFkj/qjTDBepuiHjslIkcXMoPBUOfqsKt+rfJUrbLa6DLf4m9R6
i5AxoT41I3D6yls5JqmRxM0g2VWEhVpBuqxC9jYNbMj8dRibbUI+BSoFgiYE/cBmnlv0wgbm8Mip
r0UcY5KNeYHdRp1925janU9MjCUzPUlfq3wBTaUh7EK0DFFIdoB0vBTqsBhbGMTVfaNEMOX1A63K
7dD3+8IDdJyZAwZJDEZ5t03A+xYdMxL2HLICLbKvP8mvp62IY4BSK4/244DOqd3olvJE8/2pyJ0N
zOpumu7LD0q91qNqUYdMRTUVYYM9q3Rt1tQfVsTFUu25Ii/6pF2wfaXko1GaQEzNMS573/JIswmT
oFV/j9lt3rZLP2EGklVPsZqimVBzw3UG8VpRN1GrbCQCqVwZfBf3QauZW6tmWFaQXGmN+8qwsPdw
j7UbwwhdSyOkzUPGp6fLKFgg6pOqcZnEz9Q7VyrIzQlo6jvq2vLmOlL1NkWFnAIAraVxHur7poxo
+L05NEUro7s3GMaCL+ydnptvGRnPAdb6Bp9/5+yK/EVo8bWKr1eK7bkdlvc5hnXNK2BzJ3tsaG6X
lnOP4pT5zSIJkrkqM2RzGMkwipfZPCodnF1i2bxqrTBWpfvCKrVPCb43+5rXL4MH/UONt8qwU9ov
z7jryDyEgDPrmKsZtTkLx3tZHWeY4rCWkeBpEBRp0RIoRlDF+3xE3Cy99iYKR2NOW+lK+Zpwu6Ca
00HblNZdZd13NOS07JCNRAuyJ6yxTMj9ViNLJM6QheRoYKbUSkJ5SM0qUNnTCyPR8Gqai064V0Ep
P9C1915a0MV8LpiRrKceo0F1rQdbr3kJ8WWExieteZYJ2vYSxQFUpdpGUWJKWzOxd0YOwIwddpRe
KXSQGUOiPAiquYHwEpF0WZOgA613gkfnDJRznkuEcWtJqDObixqzsyY2a2nFASRLf6Hrc0lfhh3w
bvngkaBY954rKPMsnHYe3WSrvmV78xVr2iFs9K1EiuCYHw1eA32HfHmqo/sg57WBwJuU9qF7aimh
R3JX2PdcwctsEO9IQTojAJn4DmcFFFNK7zruxBpBeNSZM1Pe1wS/C/tYUFNa1jEtHzLpTq3Xo4Ff
g6CS+suo7wzprvSM214Ll93YLb3BWIz9MmC+Ska2q6MxtiTpWI5uJ4VPAOndIjXvKUjINWR/RHQg
3trAODLnYO4ndZtaMLmRrlLrwcq2tk+DOnh3EOFIPiwpnUiGxlfYU7WbiuY46lXZ2AfWykx5kZMd
42UdLsruVoz1Z93oTwyNg5ZMi+rBwoYvSynppem+ABcIvPNRn7jQ9U7NiyXjYobwTb7W/XLdinaP
0JLWR7FtmkMjvnzjrWOkXTYID403y4e065E0PA3YXnNn0XpfBrzssvNu7PbDG2x0zdWOBAlXlFvR
2FSs6Yx2dxO/aVVMf5dZkPWcdxIvtJtU9lYaLy+IBJsiORIaAWVka7b38D4Hsm0RjfEumzq4XLzE
nDkyaPqcljByfzq+0LHnbWm44G2n+sWTCf74HJRbnI3Xdm2RhGE+JfGTTpSKF4x3bWYsBl9dRn5/
FyCrAj316CnkMZBJYWNIndX6a2dwH8IUXct2BFDUefK8dqnzLHnUj3Wcr0K8oB3kDaQOM59lS2cX
iedQcG8ZGiUC212MbI5yLFTEkQHBM9TBRezaYHrs+qgy7cIv2MlP0JortbkOUybiLZczZY6h9BqN
x0gRRHoyeImDMWO2Zt1nkffaNyCDZWRLRlh/2h1ZdKZOvihxqUtRT/PxHoJp6Hr9fY1mSsqrteGA
0fDrF73PnmMUSkC3vxz7gINkGvOBTlKWtSpfT9kVQXNvts5zUUmurINRCLMbJ5SRW4pZLD5L6aDw
cdhu9Hz2mMdJk++E8i3YT0bSHTpuPjQqowyaP2tKMZSzXKewyI3rLJgcoTO73EUI5Kud7m2zZCGR
JJo0i1wkq9EK7yRCK7B2ROQpa12+cKr7mH8uxd08aRt6sjQnHGZ0vnHfM+31+xcL8EwCzkllajea
t0lisa4Ws8yDLQ+7YpLL9PZel77pGDEunxe+/jRRbbRgNSaLCo6u5F33zqrV70bfmrURyydhFHa4
ZfhWg01HTdGBtg4eA/XRiyiGsMl5AxsKKVUc3MTpESz13diKTaRpj04MlprVIBdNNhO8rkLYlB7b
BmPRR7fFMBl+TXyh6l0Jg6Dinu9rizwhOCW6R8U7QCRh/sN95aVzv4HoMVQ890Gqb3urZfpQQr5C
b0xKigcWZQTWUbG7b1oAP05iE7mGmzZDnuAQAlAc0967cYrbEBGeFgzbWL5tsMauJdPftzKkbwLT
80LHShJtOoZQATLmmgo8ZcQzrDV9zR5qPgbWS0HXJfHppJYIgJnc9L9EVjeQJyqIy4FIUDffkJAr
B+Z9L13bIiLE6AMRr5wfC0pwksy1Ols49mvfaXz6l0Lvnwq6Fz0T5lQOZiWDGyy8NFW8fTyAUCFY
Fonwlc5TEEhPREw4RIsU5bVFyG380TOGa1qGXNaqDw8x5LNpUkRkdzuWq1bt5q0ULut23Iq0fhz1
/M5PFF7sOrKOkjxzfwNNgC7y9PW6g4a7sCsZ/DXlfVCj8RSwOnLtgqXpz4YiW39bRnGGIoP/P/HP
mnEpDcNEmG+dtwZlhVwe/96wNc5NaLD+2qh3oQiwAP5s2LYmAsGmB3CCeHBuNtFyKDRo73n5FcJU
1wUj7l5Z18lhbFoMqfxsJP0hIr2Z0PVVM1gbDWByEUTzKTEn7XeeN+xrhnMZ5YaOatryUacTN9Ki
yUtaZSPlT8irmeCj7QL/FnRv7BmuiOWYKbLvGtqwyw3rquaxtoptoL8O9nsYvgg2fuHNmC89/QO2
MToGIEQGbflvvXmzAjK/Fl34lhZkRIjiAsbk3JcAzwGmA3mZNGBOvgRH6FEqVbxCevWQR7hOCaj+
+7dwpo09pXBCSQQURuyqc9LWjdE2JGLke6bYuk6fxLpcpm6xtcPZRCWTZwRZYFPY+Re+/XOeElWm
7QoHTTanvOCf3z657I0zACxzFTw5VQB/FX9RVqxhOsHI44WSPpd6OzfFpqoebR4rgmupyi4xXCbb
4UmHC3gLx1cM0+S/P2yJSqPFtUoC0Zp6eBUvq3mwqi7ySpVzrTRVZkpAtqVM6J91crdbjoBBjXWX
ML5mPkoJOX8OQ6BDnh0S/6mmXxLyNpORoySoC7141ZCCwWaMuI7RuKOoQ/VPky3rwoMPpCdn7R+e
a/MwUGTk9IfZ8Vg9Uj3/O0ClnfGOVgnupdkaCiLGE/FV06aW2I3LvEoqo14nfnPIKCQHZ4cgwEqX
PuyIKRB3ih3WCD6TIn9bIRHKcCRANFxafbCsAQg0xSyHeaIZzyY7LSAqVgRuDWdYJsuz2r6tlWvB
xqVtq11t3Tj2k47kMqrlhfglD1eoWjF4PPgiJALlWzIxRRtT2APGIkyaXRICOHwQzlvQMN6y7xXz
oOcktkVIqUn8sGhT6ceB9xabbFq5rLsBU9ByFRKFVDo4xPn/hIxEE5pedxSCuJJgU7FDDZEL2am+
ttAx9Xdxs5H7mwaXn+bf1Fk/szx7ReOR/jn3v/FQRIdu1FcD+wUDV5UliLmIiVdCrRbRlybExtPI
EqDKDpth3Vj3Mspc6tWjL4gnALc4ILTHcxEArDHR+QDSB7+1RBxuGBPnwSVxS/jkzNC1TNINL/NL
7ds/Bza6ClmJ3bkGb4H+7c8nTA3jTPKdFK5hf1WsCX+aA/II9pY7peBixl7od1W4vLCcTB3h0+dJ
YSimO6pqQlE56Rjz3tJMcr40Bn8Tc7hGILePl8V8Ati2xbW/CC4c8cwSyeB9Qjzh07Bk++QBriQR
DqbAX6XJqJz3mnp/4YzOXUaF3w5BHWgjG92fl7Eem5gwB3z5/zojZhCrbJEuLReq7MOE1wln+fvf
j3n2kBpzdqhPJlPvk7UirXsVQepkpQl2Cgy4cdd2D38/xNnL9mvRB5Gq83X9PCubq5Yk+WRLU2+x
KMx6iKZ/P8KZ17tKj4XXyq8jnCLui6I2/AqvGqOv+4ixmg1AaRjWY/D59+Mo00vw9JaDcIn2QjUs
coOnU/1t8Gt6ta2k09WikF40/VsS0QuYhoZlfTTrZBnK95r9UAysIei9a1O6G8hUb7CRxvFt3x6j
7rG2LuFHzp29CkNIwzdJZs2pJqSy6rRVfPretrLxzAN+ucnZoV+wMSrnHjcVmyRXWVV5i58843YQ
mnllDsgir5MHZGMr9FYuQQ1LgxvTn13CiZ67MX8/3MnTjSEj6kpfUV1mncz1XCXYtAz8Lnyh04f+
4wv97aROvtBGSgbTKSKQYMtiPUGwtV12BYWBJw1F3YXbdPplfzvYyeM92oTsGTZXkGXfEt/TTvjv
p3Ppmp1MtHM9lnjMBSvitFvBY69Z0LkU7UKpeLagYqGHCGOoDJWsk+9mSOxOQjPEcr8L9+21Cges
P4ZuO0eQz87WzdxLGOdztRPImKluhIStn4ZnC8ehYVpSO8mbKcqd5JrFf6t2OncF2YWQOqxSI/0B
qFEYSKSosmmkzEiWI3dqn8ykubruN9oGUMhBLP2b8sL259wxDRYUmBGKBav85GoGhjOqSTZiebZm
vTjkbN6qC0I45QybVzVk2Ldsf6he9RNpkNWRlCjlHKOeD3Osf4sGCK6LQ2c+EJJ54T5XzjgZfxzt
ZKkIvbb2h56nyrgi1HPDGGQ18drU7UVlzNkjkaXCdkJnATx9fSlMxjrhcCfijFsUC4BC63KNBta1
1n9/tM4uf9x6JvZMShyq6p9LvxT3mpoIZs2TD/iaC+mGc1qk/gIS9q9Eivz49yOeW9a5B2VZ5ilT
aLP/PGBlh56e6pQ3hQb3iGaLAbQXnbvWXShrzp/ab0c6+braQtVyg3adSx40eVpLfR6Rct4yd9yh
t54BTJ3//dTOCKhYNdgCKWDZeapPK6m+skalm85tim8pb71D5cy0JXFHs2GF2Fa5cLxzC+9vh3NO
lHeqSVadFXK4sGRqRKP60tbuzCOscRoGpahjG7ZxcnOEZlmKJiWxFQkNJTLWhrVxqfj48yTIMjBZ
/37pIv+4H8IS61ctK8QCAvxFZRsaF9ahM+JSU9EdOqLsoCYA4slZxDHGTD9Sp4IaT+mM8nNur2sM
L7hQr6ylOmNzA53owkvr3Hn9ftSTxkPat+moNg6vYIh78mgtJevC139m9ZvoorKsUeFqFrX1z0dJ
tuM8rByGg/VcW5hutMjew2t4+PNgQx/y7/f2n7fCz2OdPEyRYkUlTT3NZZhnM4LXjRslOPz9GHBZ
/yglWIIIQLI1EnJM57TmI60cvPOQ8VV1xWaaA/EXrxIOF4uMXE1yfHc9EvJaGZAH5Gvboxud4g9C
NgU4fZHl9g0Jt2uuFdCWrrqeXEjZuFfCxViXizEgf7QVcuaabbWwCziYYlhJ/HpzCG/kgJmw1kUr
ZdgGNVTltofRLG5rdprNgIVLxCNOKn6zYtzJ+p2GK9F03AABFkH2jrcMVcxbH3bZPFfye2WabhC8
6XgtAsNHwFx91dYiq17k+D7EjqxmYh/7/l5TFgPt79431gqhdEo97Fua74JkrxrzqfpZ4X1VebJL
PZkHFgQtzXgfLOyYdTiNtnzMHmrTXRs2fYnOXAewktVm2IYWYdnBW+EM1xEJDhXxy565w4yyDmgP
ac66bVYm/oi22YYjqiOrnDGxQNa/MrXnxCcM2rzWGdqjZWmcbq6JtWPf1AjO6kS9GbN+keTWMg7T
Wd4ZC0N9KppjCDaldpy5bDzUjrKtWvlJKmwk/d6bb+870/XxaanyLh43IsIbOBPSumj3XbTxhk3S
NQsyuBHbE/2rH/nyrjJp5nRLg5kGblK9veLpfnXAuCnchYF6B3wWB5jDGBfNZiDlyxybGXenaLEv
q+ky6+0nWyb5MRm7neoznrARX+XYjGZh+9j08JawX3tpyojc/84ErO2yhHThcKgqDtaqWhPIG91i
QO7drJOeGaH6tJgIrVCRVHj2DcHuDVNwxmyL0IaIpPrUppUID14UPfVdRNsiqKFRMlcXDhP6hYqs
CWxeWETzzo5dX1IeYpwOcKA2QtDcTy0Hz5q6N5LxkQzYWt1ZeBqtpDxI5bYlRVIpob+pjCDHo5/C
XoL92XnRQRstDG5cfq3BWi2n1xL5tEXnbxy0tL5C1IS3pOWyKMtsqxmbITIerJSZc0VQvcAR6Ruo
vB5R+TcKsdfafS/Tx3335X0n3TKzSwN7l5Y7HW2O1t61zh56h5nf9irDp296ba5WmFetyig/I49g
DJm/P9E1XiTmNtKLp2r4tCCSUo8lkxm1+q4C/WBrzqxCvaTra3bwV756ZzGhC3qfuwJFYHuY8jha
SIHOQ+iZDJ6Zs6LFBBrxWgUYkIzqtsUj1cvwYdsevgL8TWbRweeAM67q9hrd8IrJt/oWKtEqQTjE
hnInpV8tGk7JpKYq9LUEZL+AZUIyQcnwNZKPTvgwqLept7LHZzKZU+PBcF6EfFDMDW3rfcoE1YcV
D28GktNTg1lkEoxG44edkTwfrGIS5x1rlZTH1DiavbXAGilHH5GKvKNs5kVc0ghE969hEEdxE8Gy
sqvvhBSTFBcghEbgsbuseTfpZE4cRT8cNpX8Zskv9NpjJqKd9GH3aEPkeQhuSyEcctQeMrSWYyJm
k80zlCDZ4I0M6W8GQTlnnmsa5cxMX60Q9Y1qo05i+JUsMz+dWeKtcRaCyXpAEImzR2K2SOxnDd5F
a8LsN3cohlzQqseRp56JFu22vEIQrq91aImymA9gwiqemIE8PKngVv6KdFzptDNtUiyB/MfKo65H
bqEyE+QhtGiP5vL1QNewgJ1Q3QRKsYIpuWWJXXqsNoq8kQdgi8j6pbBye/8uxAXHJ8KNvHcaDMoa
nmFmN/KWmVrSlSuyg/X+1VOByxIU0aEObFpYLgxjdYmGIt4xBDJu6r9Y7Sals9FlBTEJMCjHrS2P
m9gWMHasRZ7yJYh7j5BNsNj4769LRcCCA0SMbFr70MU+HFAEUbJ2PlmrsjwPet5MPFAmEcY5kZZV
v+jjcGmQQp3W4jOsPQzJuMSt4l3K6vckxZ6EKpswyRwvot8YH1JEVmbzlHZfady/hkmxzLWnAoZv
G9toIdv5IJLrQbfnKadGsO8AJLclWUD0D0oVYlaWV5FcvHejCcIb45PUOatCT26B9k/JxkBDxWPJ
zTrC2M1tdCV68F6RM6vNNQf3IaZZhDVVLiFZscfHSMP9OULc1UlQUKq5bt2lIFSsNF+r0k5memPf
Fsp9GVarqJcwL6eLro1d+v9XgxR99MgbZBj8YtySXnSEDjXL1Y9GftTt96C78ZroaiTuPY8ehNfd
KupOc76qIr9B+RQuWQh6Qgc1KcJKinXbgongtc1jiZ+X6XWzHtQqvdKGt5BPROKy7W3rDCxSEh4U
bmzFaJBC8uyrQBEavNkNL1Des2mLylhsYiB9heTP5GYj1fa74GrqGTZEBJp03ZOvmMkvxrK9CbjN
t4KHGhpEaYcrffDm9nSvVgptbelgqQkWT2yAKX38FvjoEHm3Jn+2ioWQeZ0HuxGVhI93ezB2ZrTQ
UPnlHkAj3PJjshJoH9vqzeSjdPJDHT3oKoNS48HL8bYBWMU3ZlcLgaVMr0xUvCuDlGfNf0jgNZMF
tg6c7qXH9//3wutMcUef+f8ZMU4qZNrvTR//ctio13oA/mKmNReaK2fK4R+HOCmHzbxsQ1/mTd2o
D0SA1NWlYvjPPt5Pc8VJOzYzkhi7PAeoPvBx3XjLdB7cE01D82FO32vx/9/I43gGvXjIpgrdw5OC
OCnIRKJY1VFRpZu8eUhzmof9w9+/mDM7SlOxLRrzsjVdvtMdJfqYrqvUlkCdt3+Z1OwZ4AdM165K
1lF6qR91dkvBlllBkqxxeqfDh3xMs0Fp2Y2hh2SvhL9jJa+Zucyz5aX+kDLdVT/7hly734413TK/
dZ0xfRgI3jmW+JiS8/BQ81+6sV/0GbJZt9iU636HfNm9cE3P3O0/jjv9/LfjKm1ljrpHO7GcYyAn
w2tdMI0IXWMZH+q1MhfLcHEJFXvpmCctzDgyeqkYONdKzmelHC+lYFPizP37qZ15yFQAKtMYhx2v
ftoO82Q/k8qYhoAUPRrBMSgf/we/X0FtwIYdgdHp9syMe9ufRjxua3xk6Zelz/7++89s//Cuk3pl
aRoz3lOzoiy3oImjiePn4wuCW+pBnjCi+VjFc1F8mtEN8vgL1+xcewBOIv5I2oeGzjT95+0w1qGs
xrTBmF8bi3opYQm5Krbho37Tzn0CHCdNio8w78Jxz9wR9PWYKqoaPWUsIj8PWyF0lhLaza7RWDPf
yWdascX1/uuC/sdH/7/9r/zwr6ep/ud/8uePvBiq0A/EyR//uQs/qrzOv8V/Tv/s//61n//onzfF
V4az+utL7N6K07/54x/y+/99/NmbePvxhzkUfzHcNl/VcPdVo3b/dRA+6fQ3/7s//F9fv37Lw1B8
/dc/PvImE9Nv88M8+8e/f7T+/K9/TM2u//j91//7Z/u3lH+2DN+rt0S8/R/qzmw3cizLsr/SqHcG
OA8P9WIkbR5lMpmkF8IluTjPM7++Fz0rKzwUXuldBTTQDSQiI9xc4mCXl/ees/fa1dcf+f6tbv79
3wTtDyqrGtIZlSokI07hddR//+dHuq5I2Ip0oi9BpTMeMkSlwb//m6L/IWkadVIFFQL1y7l2Weft
Pz8STThchMxQuJB49P55cn/5lv781v5X1qbnPMya+t//DU/wXx9l6Ikz75L5nvovrQgq3H8dHkQg
BZFW5J+StAg206Z4TB+kZ3SOVmMDpiywQ39AMdlitNhLa+T3+apfwZzYWbvxu7bvPpjUzvUxe4Tt
c0o+og/J0dbJ4xS4xnv/xCa6/IZ2ywZLzyxIvpgNTm6tutYOisxH0C8M8gxtf5s45aXc6t+Cs/oZ
rvODtpe/WYED40UC+vFUPTb7eissa9c6NU5C+C+hM5v4Sb4U+971LtFGWeYPsk0n5Ty65aVi99A6
5mMKLFv1bWuZnfJLf6PVzyf1ZdojUNu3s4LmQTgp7/KWjf2yXzV7fYUEHIu25zQEJotbY8ne+jM6
51vO8qjsjLX3lD4I6HPfzU+YZ3hzA2DE65adIyZBHIO1Y27LLR48CwrBCV//WrwhAim3hXV+aw8h
UbH0YI7BGRDuaXziFu65hk/ZzZbeBlHfVrdFV9tlJ2NhLIplcvUe5U2+4gTt2n6k8QWPu9iLW2XP
As8Wl8HRfPS22TJ2cxsjwyJd9d8zb1m1bvCsrfOttLSWgtus24N3qdBPCjvv1UA8o14nuk6XAMAh
ns0l/DRcLaxfABBDC+LvBweIlf5bIu0U0O47bdPaug34aqdwXsN+7O3UNl+a6wgqBfOwvtCep326
Di/FrlyBe4425ZqQDqqF4CUXCbcl2gQbY5mu8xXI0m32WL8Kx/RgnjnC3SJJc8G7eSOOCyjBy3iF
28UxHhQwdIvow7ds4R7vulO/Mj/HQ9Usurv1AO7sruyaa3UykfAGq4lyobi2OFFEX2vxCMveFZ1i
hfhj2X4zt+O2yWzH0t10J52EK+MT62CQncJ0bSylRX7g5x0IaQufPHmYc/gx+UZWiVO84ANalJfu
DL8oaBbKkZuG71R3hnXQ4kl1pMcBE1RGuNGSiJZi3y17nPCL9E1zMIeukOhGtn84p/ZCtfOHaDkt
kiXb949l80gNTH+SM8ePgL1ym15zVwsWZA7aLQVXmS5JZ3AW5Wt6mHbZnPlK3hzkYX7FR8QwEu1h
Mxjg9046/ow428dsZhfkJEj68ywytZpPQUbtaX0mHjDUha5h1VwPyqFZnN/rJau8wc0If1Ydr3aI
aFRu3WW8ajesD0BcinQ3xzbGQDpsbBb1OxLxxXBLXADqazxQE/IZ/B0MxWRPUlPGNogMPOLa2PL0
1hb2HKVP8X1Q54YPY9/1Vmq1GL+V2+meiVRUt75bknKJTtR7zx9bQksXQebqbPcGFmaZGxvfkm14
0h7Lz1DWcaNfvaPBtNQsx222V1fNUhG/a7eSLDOnPrVXFLoGeuZlfeoOqPMxLR20J3UJVp7oI32A
68cozknYNBCZQ/REBEx4i8BONMJkEmyoQ/UNF3zQp0eVVX23Uh6rLU/wQr/RKKPI1eUXPHsG5VxY
laaB5C4/qx8mkUDusKxrW94SUBEMGyM5JN/Cq7DRVxbBkgsBfcin4IyENLr3HF8A9tVFfBFcnukN
dV+tdgl55P6Kz3XlyOodLbpnpwA/7gL+OAdxDqLrns3tWtVd2TwoiZu99aQJgq7FRBZClNgN6aJ+
ISRnkbr9Q2mbDiooPdgp0tqaXDRTDIiG20c9QbqPKbL2/BVtPAgKDJuJ9+6FCbnCyrWd1kSFDMDK
u63sxk9Ea0kv6s6QD9mthCd+pww7oUP0FybuWRtLT78SD5Wp268Gln4icp7iYKnrT028tMR7jU8G
WyiFHFsMqT9BSnOm59ZyANvkOGI3o/WNez1e2eGb6/7aX40nxpSdMbiPzYOIKxtJnL6ots0ldq4G
fhibYjJIMHM59hhc9yzkfMHp7/VdvFAp65ai7LbCMlo0q1aw1wqwnptwNh/q9YdFEW4BX4wQwuIg
qN+MgyigMnkuTy16vHqpef1B8h/Qhp1aH831Ins12lubEilR0sbRgQZ2gj28R/a4Qi6Pa2Qzyx0a
J3zoaQ/r3mgbh4g8oEXwyO95TuzgEhjaIu+XPBySw5IcN2BxkEEWvZEsTw515HYWUWkbpg2M04BQ
7gqUXGVV6rRZShKUQBMszEOfqmT6IaFbGJhGnxKMai+YTfRmIaeH8FnMnqVT1bxKPlYFZDP7+lNB
8V0W71p1s05avGu30L/wcTilSwXvpLXYlO1b57r9OxprHY8FT+IC+JZ696eP7oDgdFEUsuMzT7rF
oTNt5nagTvhPmVdjPri0ywZyJoh3eO+heOaFBUD/HTMluSFPaqgu9Ti9Cw5MtAwZ1tUj3JdIA2Kd
V+RREYq6wShsl2/mgwlGiFvRABKwa4qcb/yjOSTbce+dqBs75RvMnQ2H4kstbN1N9tT864qZvtjo
vFzU12DTvhVkB+zaN+VMyOdOU+FeLwZ9EZ/zvVk65XOvnaW17rTo6rjW3qYtYgwr/gXHkLiu4MBi
zobengVrxmoBWBrUXE91xDXiVVlsgMJ5kwO4tNHuPaqvj3bzA+dHRK6bpVuPdi/CB2O1ZduV4bxf
dAfKlBoZ0uvQ+WauAyCEOTAgPHRbrwGgR0MCIK/zQTtCVFf//VX5Y57yv68L7b8s0Fff83k1W3/9
S/8vrsZZ8epzceK/XpLv2IN0+V/W4//8oX8symXpD8D4ikWuPdpfFSbIP9fksvgHezMFJSYKY5Ou
4J9LclX5Q9Z/gKU1wNkQNCgy/MeSXP3H74MAgDsUcZei/reW5MaP3e2f9QoDKR7QeHYG9JkMEVzJ
lz180xUmygU1tZXU/E5P1tqnVX1sR7G4tfIFFVf5MaU9JGvroIZFtVVMa7z4Ziyu+oS5XAUGUSfm
cmjEaCkKneGIZc3UXAh2NCh0hbKwXtXV9JaqevJkqPuI2Aen9ZJNaRx7uY6JvztQ5dJfYUpCJ0OJ
J9dlvvR1ljpLXaUo5NPtKjsmREm8a6mX7KPeYs6ZgMWrIhNCR5SSWPLXZWgPQlIF66zWmFSw+x5/
/COuepx8UryqA2FcDopQASie0lvtCo3Q7UfrLFqjbjcCXkCyuS/iBDfbAuPiyIHEWk8EuqmaxBlG
eG2mEYOed1WBLJHtZPlEnuanJpm7OPmL3MW3XG8RGw96iAFI5IdmJLRhuGNoAJVPyA0ZKsp4TRTt
YlPbyXlngYjsNlNTqctCNKaNGWqsozpottrABqaHVtBMnnFIiE+OYXN0fbjxG89gRvEneyy7ZK1M
6vehqF02gNLK7CDze2YLeFqJn2t0gC63b9GTD91XaNngsEl++NQLvAsTGm3AYssNUFmaL3pf4c4W
FqPR7oQWGHFXPNUtgXCADXzd6NZhWNF2La3jJJv7UYDuGg39YkgYPhrr+FFCip342uCyGxVs2aDm
byYhzLg0JxUgK1obCQ2pxRUL3kig72H+iJHH2RqmSkWGX6TbWFsctWM1KKp5SKhFS9Mvvyr1VSai
YFHEXepIUvOqQs3UG8XVFUz+qUH8WE4Sb6s+g2QO7KhBzj3M7Iz0wWv7rVd3LNMN9ab2JHjnaikt
anqmXhUMjhRA4EtN44U8gH6lFJoIyBSTo0hLyMB+GD6UAshI31tbeeIwRJ1CDlwRXH+SDstYKVeZ
EDpaJ+xrNdmMobUJi2lRxuVr5g9X2snbKMw2dU7kTXIgLuVUlWzWNLwknukI8Oao0a9yZOa5kWzL
vDvOACeIGVtJIEdQU08BccNJ8iiKeDAuk5aRA5iSmDJz5SeHdpCTTPUKv+CyS/aBSHGR0JWsfvS6
twrjmq82kHqBrerPgVjucpU4oNxcjyXtEoNKqB/tlaB1qkaCVJAfemQxXZAdzKY8Qadd6fncr4zv
2pC5Wl47SSR/mFm/9EKiIDVrG0Y8yD1easT48ryMx0nueywgJ1KDcX9FSBs6mI6ASDYJeGLQbjdR
Sbdabh39WN4NGcsnDQN4PaynytzkChmFgL5VoiYbrkmX6fSKHK+kNxG8DrQUQbguM74G3RJXI/AJ
Mx3XVlzurLFzw3Ddt916/qPUR/fbimdSkTAFwBCoi7XM3apaqC7V0+hpMMhxuFasKlt4h0pwLKV+
b4bDZf7zVEYNIoSXUbU2WNbxOr+0mNqVhN42NNMqJumO/6dnsqRuvo1goMs6vz0Iv0mgnooG8QQL
5Jw/QywoG7i6OjJQWb+YssiqcLJ5mlZBCHVXx9HRuQM2wlMRLkppsD3N2gi9t6JVulHgP87fdD7g
hg/y9XK+HdG8MkgM0EYFemXtrGM3LdZWmB1ikS9jDI6N962WGHsGijQOlvuHRNRtFWZoW0ek3b9q
BdR2NA3xpD3PZ6mb3XVq61WgqktzLEmxU1yVFXTWbITS+q6xoJ+CcGUN6UHRNuWkLMis3waDsVHe
OhXIHeE9EEvusWVco6B2wpHd1jRBHiRJyVJtSe6eQszIFRBMxRicLlm2KewYiTNqYHYSyz2kqktP
faGm+l4YoJMJ0F6jyjEmXNshvO2mdsjO5d1i/bhNcgGVld4yK9cJSLLZWWypJhqDgY2DaQ+JOuGj
Rgkveti8zEN5vufKgGu9OBvqA4iDBWo6N8HQmC1LEcd4cJU8a6WYBFNEyimWilOGPa+qzWMBLzTo
vPWknlTV205CcPG3oxXsxpxRVKv7qUvPYxhfyDk7CeR2T3AZfBw3xviW08TuJ8VuhZU++iQdQhUp
kw0wNNfPRhhQiYNfz+2QDTY60x/7tDJ1vcRcK1G/VErfbQYIGzQsZ7N3rrrddmLLz6kegJROPMt1
2AHOlF3dnFZeODtEp/s4KM48Ec//3YbY9HlbC5UCDlvf5D4sZJ5Hf1KRGCUHXqjLkZgg9tjGrHkG
1Dt/LAH204H5arl4kGPsGihBKq+/+gM3JiM9IV7Lmb6vE30/RBoA95TUFoo27Ew72OTJuBVEa0XX
9N1EHCIREKD1cJgl/0mJ0oMVQ8o0guqhZu/j8TT01N3iaDEPqoAuZWvl20Bubwm8By/W91ZtkCAx
Opoeuh1Ay9ivbckgVF1hno7hrUwJfVXtTRIAwQy6dRBEfa/ozJvc7KS4l3Bd+1FwLT89e+Rg4J96
FPPxoBNZboJnMpclZ23GbwLRFUVTvAjGcJ6OZivf+1ylqx65sfeQxeqLIAWXPIjPTVq8+HRd+551
RxI+1BN7qbFWl8x1W9UpdMsV4ukwmeVKHLonMTcfAtqwfU75wmfISBWQ3xDExEOFlctSD/wbcd/E
+wiuOQEMJRQXwJDQMMmaoBhM2qmFO4gfiToHs8KxZ7oFkADtk8Yd/nLWQC1cgQmsHtIGuXDzjq8k
gbLVAbYew1XnZRtfKLZ9JJ+qiTRH9BdxxH2MmKhNIHQw4/28AIM0Ofi1efP0bnOqZcTVPNTo772F
1tVOGtLKlUj/xmhGMdS0NtVoErFAd75kIkq8LU2OVdWiSqRAEq41OGSj3y/nmdkXYJGryEy4pBwu
eSLfuCmL+Q7IUM8yql2tMay7NLb77qIU8HSjkpA16kmEfA8+KbclRrYqc4MIwAJQm6HEzcufB2yY
u8bfpB5FvPGgKCuToJt5FEj19xZPcJ2aq1wgQYWRY+4966NoVXv+FgwNnBiaEa3OtvgMvs8nkyDh
iLBTmy9jexLVax9QuxrGQ40tN/LgYI9C6sRW/FwR0pWeYyW6jOVEldmqH7WE31kYiz5vrk3a3ORA
uKgZMS/duwbzUGYyCCRrFQK1FfvaHgCH+d/n8Z1m8TklomJqgztRLkJarHpVcLtovBht+BDjgY9M
UsGqFXWrI8rArdJZu2LOIY9S8Fn+vtNX2gSrwQtWBTvEUvLsMQLHGYKwScptmhtr3ypBn7M3xQMr
aN/TKHU0gmwU3vGitdBF/+YNCpW1ZGEx9HKf4ocU7bPxadLB2MixE4a+K8njpmZR0k692/rdFSnM
ztL9fSONYANoWofL6BSZC1RDUthhFQ/tpv8QCEyIWAS24q5gLYLGgUg7bR/kzb6tWdeQIGgnR96y
cZZsa1k5KWOzIu7JH5E+ltMhT7R9FcfogpJzlDV7nkaiHqjfqYOzqDSSEpkgpow6cjoA5VD3atSs
MLS7FXUmkwdoUgBVFGtBpwgCdrtdRMQ/Tma/Fcth0405QXPJs6AbawOksj6K8Cn9B9gMWk5ZVgEJ
HZv7WIakonaP9BSBX8N2EKyHLDk1fXfKFOO7Xg1Po5q9jWHxqMusy/AVD5H0AbegJPpQNRiJwRzn
p2HHwXMuC2HNfOU/FaGxCnG8elH9XlsplBlWGH10Kad4Qx/atrpxKeakdmdADDNyRibrUQi5Cazw
BeZSRfBXzSRAu2hQuPBmVLRl29FxtlilAmJjQM4GnWbIloEiPHQY9dVUox7uPxm1Cdiw9s9y6jtt
Ub+rVfamI9SQS1iJ+ovmBzczv0mjddWzpaoLTmsY6M7BWdW6uc4CYvLEXcLHlUbdsB674/wiTOv6
5jlwdGwNPlXbereq4ScG/aWs9RclEO+xGj+Pvv9Y9PXVM/2jpm+rRL4YTfas5Om5015DtduHpf8Q
TOKH3yNglbe61fMoeE+a4j/JafZG59htJGgBFqnacdte5w+GHsD0YENLYvm59evhwUvGWwaYoSeo
MkzOYgT6LxivZVocmmK8IM5N6vQAt+HI3bpFfXqW1PaoTgHM++E6GsMpkz/HXLiNK2OqLuVdUeLX
vozf2oKHLaLaXaWHTuSRif3H+c01n+d8FRagcU3QtvNp9fm41YH/sbNAp/tYRv2FFe+DFrOVghU0
/1gmtrf5x+LRuzUUYjUSO1A4LtteXFWJ+pJYMUFgvOs6/SXQprvSN+TaRM9FUl3NCCRFPy0qAU1W
CZusbMFvNTdjaG50IM6tihO2CBnmwkXvm2sXJ+dckd7Esbla3lkOhl0mBUeSwgwkIEM43WWzPA4F
jvvEfKnRh2rRepT7e+p5V5llROU1rKTfG3aAcQdPihVnQGaApj0neusCmJhlq1dD67ahkbxZan22
Erf0hUtZaS9sna+Q02+pj86uPc+DQiVGMwKUP3+NQto+TsNwqeSSXcx5VMOzJhuc3HCZT0EzhFsn
J4ei+haroMis9tq1+pGn+Sab7YPuDZdwyMBqg2TgMyuJeauiikq6BzNNz2TDPCgjA6uASZdQw66i
M6y6QtYPfUPkhdZfA11/wWz/OgUeLK/Rf/L05LnvWOCH6NKV4S6o/W2opR3f7IMBDsArD4FXH8NW
YCFoXhMF1HcrQSoLDrDKBVlz8cg684m3qXCNSu8ghf7TfFFJAOlNeg0Kom/Nh3SMzqC4n6ImhWoB
UxL0kSTtitS6/vj9lXUkZtmQ5Rv0gsv8JU9ohSuzRzqWnIepPvYGUjzlMB8KPt2x8KXzFPr3YhBu
atYeJesedDz3fQPKixeL6D9UNe3dxkcgpx2qlsZO9o9hU5retdHrozoIF7PqHwSuYKiX0TE5+hlm
Xq5XNGig0BNiW/Uy/1U/mM6CJtxEknN08kyaOngoKPOLyNkS4JRjvJwRYAmkRrc2aXqEOQCjjNiZ
m1Wf2TqYZnMYrdN8YVLFNHmel6Zo+cT3uKhuvCR6cl2LZNsHFDO8E3EEOa4HnjKvd6j0XOcvYAj8
G3yawmgeJF1cxKm2Sny2dxLn2BnHVhIuRmJd5bZeBgHnReCHwbw1BOM95okU0IsHYMemzCcJSjwr
enuYIteLxXvKA9qLjAZm0Eo9DsRYxI138bPp1rMyKKX6apLAxtjcwC+y58E3jyix9MGENU/EfT/M
T1SremfrIGX5iwe/a5K2BVlgune1cLgbSXKWu/4+n/040toUK0o60mn+PJjMq59K90HNicc6JwXf
E2woEcap2fT3zJzu1oygAyQXB9aNrvyZbMGrqU7rRqQFpAxXmCSPbcwYE8a7qRCxNoBzC7kLEnLk
URyHBQFWhopdG6jk/JRO8ngfxe6BVFggmOJOUJuH5rNKLNLhgufG9SXv3BByUgQw8/P4zQrr174R
V/PbQRneJMmDKDDeZUovUgzIE0J4zX7VJ/xo8ITdZIoowpvbfE6BYbyoMVtRKjOmUd502bvO1ziP
bJJQWfSO2/lZ1eBCNjH93drgOjHsjrwykajnuXDNTJAfsgU3yS6TclcztCOGuDIgiBrSc9mkB7VS
nIailBTOY0C6z3c3MPqzZqXPRd7eGqt6VfueolH8478p2uAGkGGhVeU9rCpaFtM6iJ/hNhx46RHI
oXsHcVjJwkcNGVRjbU5ywC42/CO2ljNRmbwvx+K9YvmTSPLOaCzSkfPiROF0TaYu6CgMKBWEW+gw
LFCJP3aajhgQZtQMe+iPJyAOkJVS8oy7ZT4Ge1F+ymOGNevBedAgsVil7HnjEtKqZj2qJutqeYTr
dicSQW7ao9EIr2nLa8EXV/P/t5gWsiR24pSuQofFJGD6NsZ1oqZulm17hOox4ZWmYmwGsgwbOd+E
Wr8WaOnPU2cOxQx5a6FHBC7szO4Tb9WhICUhngCyCdq+qasdDudxhnKJTbYVGt5bOlucNLS2pcRp
t/DQWALnQ3PUZXIzfH3+VqiJ+MeaxKExU5dKIaymJFuHnb4kjHpnRSx7TSpGwGZFckeons2/jscP
b4DqqH14lFpy93jgi1BYDYEINzHbhsUzsGoH3ms3VKhti5VK2UkvXgL1cRDZ1gf2fJ/L8qL6wS5F
wStVPggnylmMOo1y43y3GpGvJcHwYWXr1Kj2nmQteUvF6Fb6dOP1/SaPPdukb57Uzb4kJ880rMf5
J5mn/HJYc/yi5pYGVEGRHOhFR+Oa3RnbqVEhz0TEFyCT9uf7yzhR3Vzp19lYsvA8zvek12E19vka
+Sn9dc+tjWwb1wJoqX4ZxyCtSCUiAI8w4YMubME4fXpEhfl58j0JY+DKUgpy1jJtse7uQjdI+zwN
XxNDHw6BsY/ibhvBI2YNJcKNAqUrR2gAIhVGZKsuQnGm3lGJD2nkt3JxCC1IGoxFCvnxLi0KsBqg
+clsNGbqssT+Li7cSM0fNc/6Lk1o95W61h0qfnaiaRetiMp1FFnXtvCvtbf0LKh9Xq0pDiueFXjS
1vXy3IlE0phLLfbtctYV1/2pjtvPNvRIt3Ybc4jIc+1xh6DIIN7GdPo2gS9f9B+5TBraJMpvYRch
vw9fR0u/+nUEL9MVAuuQ5JSIoJOZFpFwnSIdReJKmp78pyIByZUJwD8m9tJChsa7b0HbqspHUkef
PlsEf9ioSVLvtHMQCeRlTBTyai5XJfEUYb94NyYavV18h8Jeuxq5J3qZHmBns7jQrrg+RLuQUmFZ
IQbwDSFep6ZJXRVV9ETWuZpZzamHXJLFrWEnxH5iC2OOVkEOD0QIldaccdfou1xKkNIKFBJkgnIC
ibvRIM7bRVrkKBFZaAOWQGLhmRDy+FmbsmtYA0sU5JLMQIWKRjC8q1lBUlxABKlcxqvRq6AV+j3+
cDzWyz4CIWwJpa1UVOBTgRh0EuslOwX1XLY1gD99+Ox7rAKWTEAcBYUpKCY7Uvn2SAtyK/LRerUl
fbhfqV7N/pJt6EK6EVEEJc778eIFyKXg3MLu/WgVvWELstVRpbXQE+CLCPmq7Xy8YgRHbVWWR6ke
PxoDqrRK8E49w/lkhRphqiYfjEqkUaO3LHl/yTodbj2ZPitpvAkDneLyJZPi0gnUWlkoprBtu7Zx
0hQv00D5r+5JputiQsQ01AYeIqv/K13S/zN54/9PvVSkfv91G3WFuDKrv49/aaTyE/8hbJRRKCIY
tCxF1AzM6tafwkb5D52IX5pG/A3aoeCM/lPYqFp/IBmmqymaIi1WeCN/dlGtP1R+BkWuKLN1Fa3/
Xhf1r7JGU+bYWHwN4n6xrP6jZfyz9lqQI00OEmww+mFaTk7qomex1UVw7NEykM7h/E7R/tVu/uWA
Xz3SvVknfj9xQK94l8FkZ/7JKFZDZ/5jtNKQ/7Vkc/Yv/Nkc/tuFWV+8uH5InQZbK91f4aUndzPx
Hrp6VValkwzslKPfZPP8iIr52/FkFKIGwND5y/6rPrTtwR8SugKY9mpdUZG5xOs54oN3IAhgZZwk
BJL5dtqlyKvCjfJZPfTL0YkcdHIThBN14X/AN3mlMPGb+/BV1vzjfv90XvN9+klcj7ZbEMNuPi/1
c5JuQnKX48tPA/4/1LJ/Ucf+8jv96RhfpNNCWRW8FTgG9iw3Xh/AnSFiI8wYzrBLyf6SXjP7d7aB
+Zf+ixuufzHbK0JK7IDHF2xMOHtn9ZF2inEo9KyJy1sRsUjc/+Y6eYx/cUhVQyGOBQS0wF/vZdtm
dVIkgBe75eBA6II/1aynlbXKHcHRXn5ztFnn/vcL/PNoX745MBRyX+rcVfEyPVebGqis/T7YmJBd
YRsvf8u4+PXxwOWxXiAgwZo//2mkjHlVjwq7Fq4O02G7nn35xW62trAiziy3WP3OsvPLyUf+84jz
5z8fcTSCpPa4Qj/+rKC9qfVvnspfDn4FaYikoWLRvvoXaqvzR8PQ0V+kr33Ffmz8gIn1P3nC/jyI
8nUgkknf6my9eCWfOpIOs8cu2P5PxsJPx/gym5FdB5e/4kIQiX8CBF2z3Fyj77Axirrh6XfgjF9+
MT8dbn4Qfvpi8q5SxDzkkiy8fla5b/PfXJD8y0cJBgTwZWg00ldf0xDqYzBRflrIq9EmUYjoggda
I+fMQfXM3s42bpNdHQmxsasVsrB4GTrKb/AGvxwdP53Dl+E3jWGS+yID3htdIwLfW5xi3Mv/+quT
fwyyvz3HPx1mPo2fbqakexprXy7VGCXHQNwZx1dMdz9siVTBLOshgMVT5couZgsriDsULKZ1l7MN
UiMKvhk6vxgpTkA+ZYWYdlYqScmLR9hPJuBYtijnFXY15MsIUU1Khng50JVL91PdIW4ktueQilv2
YIL1TaX3lE9PAoJgiTB5gGJ0owlVDZt40cbPbfQ9mQMpkasW5jfFe4wMyMbL2jpnrCmVnDo3sgRw
RcHag0EcyJ+D/EZ0Ql7umwFoLWVCZD5t91YCW57m3dhnntzL8DawgfTSN6V8TNTYGQEIBv7e0B8z
/STL9xzFkeq9+oCXu+YuDa5AqA5bChWR6PgsIV9Nho/KIEJDQjlEJY0IgUjFqr/tzSffulnGY40U
HTpk0vQEN742c15LioiXJonEEO7Q1xIEoo2varGOFPIyLoa+mWNq0UDrZFVKI/c3fvfTB1PK3Lwg
Mcc7KNEHCZGDvC0pJ1r1PsHvakavofW9lwbETGiMq8Rt2+8dTqXmAIjYmVfzmLCHXCLLBiyvSuIi
5E9ufjRpbjvta+WeyYcSwYpkulr4qpmze5k9dO0R26TZjdpyaf2ijW5eeArUh0Je5XNqOyYvdk9G
dP8hvFT2HYAIaRoWOoW59jZMrCFAxzaytySu1JaaACE7JHSw98FC7T9jtbEJbGCLtdZxnw/ZGQvW
gsh1JXonzF4LYWuPi2HY1+2KtGxdPOv+uk9y9CufZV07dILiZqsNm8RE1R3zZuhWQnRshG9RcShE
4oEpiIom1RCQC5FJDqu2D3meEDSr7IQsSBJ+dmjQyxPRbJAri4WLTuRvnrV5GvxXj9oXRaAaFxGw
fp5o/XWqHPTZa8/x9sFTeBuJdf1EKXSEHuqYNv4JlNbLwB2i3z3v83T/r87hyyKBBJzEUqkyLfrt
aHM/7fpgQikvF6j4MTcgC7MlN9qSIWLjwdi0nmNly9/ch1/O3z9NOV+WDkOWplmhcA7NOzkkNvoV
3uXDc4+fM6MjTI7LCOtxcpG1Q3oUF5ClWMH8bqn/w3L79VZguydEUrTwrn7l4USqlnWNyVuLzOVE
wrOn3w0VVvR+QK0zLalALsLgGfwU9oZbkX8rURAZqNDTsllOqIpFEN8TdLninXJyKnyy6nayNqHJ
Xi5oOxIpHbHWOxTmE6hWsSEcw9ha+cVD+VzeqnHZ89x2/rMevBIZpmEEoZ/9r+/0L14hKuwahXeY
KaGD/fIK6cWeJpIVDmzarx756fpuin7zlvqbBXjeHv58jC/vD70oSnP6cYy9t2pXwzrcWyvuDvg7
0/7Xl/M3RNfXY315gHLUIiF0CejnP9BMiTOR+0m/e1luEhei7f1fH+8XG4e/XNqXZ8ULtHgoMw5X
6J9NRthbtCyrB1P/TQbfL74lNKB/jsMvyxkin1AgdIzDEI0urdpFHN3EMfzNky/9akfy82G+LKBj
ZtRenOYnHx+f+EkpbDk+JWzyIMtsBrdcyifIGMty+fvF+y+vUFUNgNqaprL9/Osaoy/0uJNUon7a
Wep01EuNitjvHLJ/A2vPe0lczP95lC+jY0ppnfQmRzFOPYarcgVpRnJZwhy8U7XAcbDrd8Ym/908
8uuLY0tvAo79O7hQSAzLy34cluAk5fV/U3dey3Ej27b9IpyAN68FlGexWLSSXhCUSMEDCW++/g6o
tyGrK1hn7/N0o6MZUhslTCJz5VprjokVooZK/OuZqF9aMh16qv85yNmXTDJxoOWMe2toKB1oLANv
vbDHX05PCnRaUP4O/G94GtNtsbUqvGKy7xlBk1lpi7p+bkON/g1A+fJbQ3DSKke7vrfskwoQP6IS
J/fxg0aXeWUsVAOzGyPcJiaqm7xYOjOGpilAweMqHdNzGEYvsvTU5LjqYMgkRYDiMYmg+tQrT1/f
tHLtyZ5NmzwQhTm03LS+7jx5mSwz4j/484v4Z7UcvcJTKJZ42jUU29VxzyaSiGon7EfGBVtFGIn0
xMOkGpdmGHDGDyOHASdvAk+5tpReu9+z9UYpMCSQCsatnEX9G4wIbWLLYEfWGarob9tZ6KtiReLm
7evnfG3Ys+3YKrQytiYkLbRdGPparhAE3v8XQ4BvIMglK8hW9HkBEFMhISaYVTPoowwqUW330tA5
8F+MwpFNV3WYpSAIP48iOZmfTDGj5M7WxBKaPT1xpP/jIGeTI9ZglNkjg+jSXdJ8F7mXNf9FXoAM
x7/u42we6JhegQKYn5Y4JCWWb/uyvYZCnV/q34If2Npk2Mjz0uz0+VnFTTl0ncYYMwpV8aKl/4a2
2CMW5OV4/kK9CXd/8X8Dsfz6Nc2XfzY0VXEAomwGqD7Oba11vRkVM0A2FhiGq/obYYGD/x6W4YK2
q6+H+hsQhT3h01hn62aRVUpgpIxVU4FdwNfa8zXT6wCg93+TPr463tkUHMn1SPE8Hr5tOYhZmGrL
fkVPx4yGuJ4+vRQRcX/YKeDaTY+xfJZ56c24k/3ZRG82k6i26OLRky+w3911rzMoPXv5+oHO1//3
d/fv8dTP0wb0QF1rlk8WriM1XGG+hTKaVOrXo1yeIf8e5Wxy1nVvBmPHU4yRRQh/ZTWE2Sn9G/W6
iB6/HutCWPTpCZ7NEKw4RTQ0jKWv5yxmtm5X9TZbWVdm4p/TxFdP7nxmZKxX/vzk5vBr8OrFuA7x
rp9HDNbJ2t8gbb2lP3s5Z82uM4Ln2/hq+LNlyw9H27JUbrMNvykGmt0rj/Hyn8+y5FBNMhzrbCJq
Yz9aksyf3yi3WkF7yLUFa37nf7+Bfw9wNvMMZQxAUTJARRYfjwxYfovErZbOOt1ghLUevn89Ly4d
bJgY/x7wbBIaQq999i3C8tdOXSQbZROt8eukAk+E/l/ltzVoMuyNFM90eCOfvyyBxh+uHV9yuj3M
8Ua7vpeW2gnbkF2/uXaSuvgZfxjsbMsv/E4LUpXBVHuv9mLRlhsb/8ArT/DCHvPpluZP70NqESvi
NpqUOZ7xtG/Bs70GmONigo30eOGsw1ttPbnl3fzyrjHmL96f9aeuKRMMmGezUa5pp7NqRoa3mZFQ
a3eluLISXlyjPgxxNh/JTDpyPr8vK6cd9W6IsVwp1mP0QyNv8PWDvHY3ZzOxH9MyNOe4ECywYW8M
tGDydP/1GBdvx1bsGXssKxQJP78roK+S0aVzzNG5uGLDoaCVhcJKvq6LK0vh5U3rw1hnsy+Qs0Eq
BWNBCF0Oj8lOKEvrR7dstw2+Wi4G49fOaJf35Q9Dnk1Fuy9aJ5lDQ9Qn/lqsCjfB8JnlQ10Bs/+P
/UT+hB3/Go5C+eenaY9JoVsZw6l5vQi6jT48VOJKvQ+4EH/K35bED6OczXLFngjw5nc2alj6dIln
VI9h+lyBP0AgnNYyTnX6JsT+FVtdg9y8Jci1695kP9cwW+TvM9+my92w34zVszq35tTfSkHPDsbc
PjZsDaQP9VQpBBdY3o2Rv8y1aTVn/EV9QG3rlixR7W8n/jnhxUM7wEIi2El/h7MmS8ppt/qeo59X
4qcWrk7oHFPnecTWbpj7mCSMj42fEo3uvUGXTXcy0bTqEqpZrdnnVvQayc2zgTKlN8AcZO85utN0
zDzZMleB/r01f87sRi0CfGkAAI1J7lY3xSi7Cfn6xsDR1lzkc8PKMO2n8Hby7zPbS5WfOp5OphcU
T7r0oAe/SbbU7Ukib9VhNBgesDMczRJd9Hfb2soNRrD1t4y8fZxhIJ3Z2LfQ8DxL1th8/JfG3wfh
XVr+iKe1qCP8KlcRykqyN1r8SNrPTG5jbSfjq4sXbPFqB8s++2ZEhwJ/FhEU7jDRX0NLMs0Wq9a3
TqYdrjrnB1Yxi8puaEu0cP98KcO9ZT1EDT5OqY5NVOLZ4a9I9TFbQ7iDPg4BnJfJv4d2V0DEcBQg
uI9DvK2g2gZx9BJjZjxKmItOGEBOyVIpflUs+YPSbbKs9wbdosXtxoY7HRTbXn8ryEwa0YOPERk5
r0n/hulegXojP/r5prLRT54owAQV3BXnBWWz1dzZkBcKc+0Hx5SmS+OOnl6peaTD2Ig2FZtoEB2D
yFw0SH1wZpkcNxBvan/USKQadCVOsyAOV3gZAc/XC9uFxXOGAeAmRHpGocz6+VOMEl/vSLBhFoyw
UGza6a4Rq6+HuPAd6hgiMQKnW3bvs7XT6cww7WuGGMvnmMPT8FpL5F3CvWJcSRFcvJl5BA3gOdHJ
2c3Af9NlMSVkJBsEV7TMysJ2beOaF8KFYTSc4v6xGVjnNLEwc3Q/o3lt0VlPdovfWPYQFlce2t/s
Mc7XyLNdzVDSeCj/OoE2N7NpRQnH0V/om2swxXlt/2qZPIvwDWOMUUtwNzHQsppYu1pK6/+F49zF
CPXDUzt7OWEdyF1sME69nIpF95h6oUctI3QxTdknXuAZb1/Pu2uv6Symr3k1fRcwoDocO3y4xa/h
2tS++Owc6gcqWFHIGWdbTOHQsmfNGfdmJbbGZtjUq/amWV87HV28kw/DnAVTJu3WvtEzTNSirsF+
dziO2ZUJd22Ms/kWVtS565YxjOIwsGSqb7l2ZYgLC4FGRuNfT+tspsH3noxiYAgVLkYV7ofxR0Yu
uJ5uh652v375l6OoD4OdTTc1x8MeV2EitqO+nid29ASybDliCZR5weoaf/Xa4zubbCWmTU6gMJww
MXyBip53+AJPV57gpSoF5Spzbh60bfTMZ7FhZ05+g+6Tu0L+VLZ0C9jdxrGo2oJGb4l/u9tYfY21
U0u7dATSvzd/FqHqlcGIVeOzMwkvdN7rXLpyYZc+hI/XdRZAakYmeqNISftBka4bJCOnsHrMqaCi
522pXGvXWuMu1TM+Pgr7LIjUhS9KyvPsXNvO625KUFaw7fZEBK54HW/Ko3Djg7n8elrNr/F8sVRV
4DlwRHBi+jPrPpzZnMKyg1LJOGuE6Dnje6vG/qG5qYor0eulfIGh8BfYWVKA5+1cneFIo0TX9aLR
6ONHeXOFUX3pfdHYiq0O5V1wyGefYq8j9E3VaiARN38bsOPX+grywPrrx3Vxvn4c5+wr1Ea5KaKR
cfBmW1VevZ+/RYey5HzCMJCbriioA+NS9z68wq8Hv/gMP9zj2SfZTKYmZz1jK/ZTW5xqffP1n69e
GsBUDeIMA5E2p8LPsRPNErlaaPMAR1Cb32ZvKX/rr0lrLm1v5kHGz9O9SX3+j7nlRt1I34PVtbPb
pTf54SKss8+g0ZxSqBYXEbWvhXgPFVTYlWfgsd7QzZMVlVsZxZWg8VIJiOn/rzs/T2cpcdU5GbaQ
i3pnrmlRWM6dX9ANXgfXXvgL/6XfqFeQ5+qlFfbjmGeboGWkdZHq3Gh4Y56gd3r9K1rih+qtPxRr
9a5eJUDWDHc6CI7I2J7cp6BSFpj3XFkCLma+Pl7I2U7ZwAexq/nmx39QvbufSCvxE5XursVmlw7m
QJQd1nqwXLNn0OcpZhRBJ4cRMQwx+m3o/DSsV5N+aNtIUWL3W9RDRf+gA7FoQ/ARjfmfL+sfS/zn
LZikPXBLsNjVgIqS/W320TZkHhvbr7+kC6/24zDnTZhOUE0ghxjGCV4bWH5a/2rqr/+3Mc6eZJzo
ed3Pt5Jlm1bDXz19YTJ5Xw9yqTPy052cTdIqS6GzzCGOPNdk10iAPHUnHmkdm8GgsGule39VRIvh
d7vN0K0tiuO1NffCFvXpEs6mp2SMhZb1TJkZtpi0mF9UP4cMl6drfPSLb81A5IA2RgUydzZQ2/uy
iDT2fK3aRZs6eK+vBVWXpz/EZp2+CI50fyuMVmmcyzVD0Cw4uZqHiJTqjU8+hHrRuPkvutJ1vjEM
AqiQmjhnff7arB5bqKTgpDo7zs2GhOPKXIn11RXkQiDMOJRgZ6q8pp1HEUZtJok8cFugGX/hh2Is
rG9iFQA8ouNpIcbl3GUmdgl+qXV2Ze2++NY+jH228weO6VSg24ZFodHDptGz1S9TfbwSfl8bZf73
H+IkUxOCIwuj5GCbDbSit1399PW3dm2Is+0d21d5nGyGMCPwmO1z235L2isJhQs7/KcXdTYhVDMa
/EGZx6h/WdUDFIErb+PaAGfxPLSrIlIaBkiL75qSLqardZr5KzyLWD/dwlmQkjpTU8YtI6hrZVXe
tgeJBl2gq82rCgs0XdvXLACoZl0YksMAhEl48DLI9c8vH9cBp8ZJaqDfdgeNDS/2u6x/aoxs0Ykf
Y7azgLwU9w6STR2TNDN87OL7Ib3Hm6ysbquA+l8CHBZkGjhC8ynRrJtJ+90ob7EIPQvVooQLWay6
bYdCdkJObqMOjUnThuTHILkqz12GmNfZwdMruveyQMy+nt2ecuVubrCQ2kMSqotBK9YKFkSjRb4w
oZGldLzceDAbBam0jG37U2ptq2GbBIeawnFlPgUCQrDnzPX4HUyuRS/e+uR7igNRhiY5G44yInqL
FmmpfQlTLxiPU2yCDfvtF4FnQ8q1Veqa+mNeUhYBzUYhMG0zL2x/2wPnsqp3y/AEEtLNjNMY39Ji
FAClllPw1HAhxxZzPXr60O5KqCFD31qgZR6Ue8gjKwwSN4lVLMbkd528+JBWCkRZk1kvSmkzOTsB
dmY8WGmytoa9Q342qDaqE3tBCEpWSh/BMxUpqk1t3ykcx0dWJEdxJ/uxzO6k+ldXwugp7IVOFh20
VxWf0EpIzatUPfY97eq+utDK/RT8kvWTwHSsPfSRA2piW0Ht8eV1rKY38CA3VdXehVIEq9C4L236
w801VBhPicVCjVCA+7eafujCADKlvBinclOOwtMDn/Zb80GWqYnRhQ/MyK0CaZkphRt11qIJ/L3S
pjeBCO8iW/YkCzgj7eSOZblTRsJZeSoUcECrrgNqP+DNel+W7Sr0kWIo6sKn89oxbvNyI2geU+L7
DIxRD1CI1JSv7ScFujslA4WGo7akTyK2qWShlc6QpapzFruBqfeeOrteu61oy+78n03d0RX22OY+
wKFpL2geVjXoDZ6CZV1cPSR0a3fiwbC+6eSQ+0p5HiVpg51h1UGwBGkzgO/21YOfzvDR40Aca+GK
BCzGNSn+lCEU4zrdduF0b1fVj67WsDtqqQ7YqA7UrZH7W30MvUCWDtqU8XWAEG5+962xhEjqJpgZ
lqa/tdoGgf3MtsM+qQtXIh5XGajnmccQBHSSOWKlKD876dhIN0UCKVEPVo2eupZ8H2jjhlEroa+n
MDxlsN5aqfHM9tEq23UmfEBAaAHCRWeAMI/4aBoAjI/+6KzG0naNCcpC5Oa06stAlm0pAhMnYZBu
LJz2rUJDW/F4fMfr9WcN1J4B37uoRw/CEBzzeGEZYttVNx2h8FDxTUzB2lIsN9cCShjJMmnr16yl
ZVOpVyOcbCt5yEqIoBl98MAAWilyTf+18ZGx+5BwHlTswxNt5qXelOqNkPaR2KpNvzA0XlykMgOf
jOS5kAa3tJSNqOAWWYGrIKNuMuupE/yzLLzXwVU7db7qJPQwdbiYdAh8/rbHEy+HUSnr9ar0/QVi
YNcRjYdK/HYc9JWRQxlLc7cG0F75pzALVkNNKUmhObFDD69BdKIGXXW/ZQhZ6LzWM6FmDDzwhvuh
KRddftOPLUw0eIhO+aBqwy5Lx2UDVnIi0yocXnnUHzsITQAF3BDrNDjMkS+hcvg+MEeF8SPP34Jc
9tSK0temD/ZBi1gajuR4h9vbIQjAk+EqHGdcUnxra6cJw4lePxgYQwsPBN0i1PjbVhaVHsFKewyD
9Qi7IeO6jAwrsZkN3RMRh/eRWblmdx8Z6ypcFjZOA7nqgmabnJupRzq+qRWmINqFyPpuV4dai3D+
hBwqYk+VdeCt8TI26Ay3nsr0tmPe9dm7Ef8srXeo/LPogYX0XikCPIHeamczTo2nQ79Q0Uno2smx
28OQHbWIzw7OmtWn3ph9V/VDnHtRjBS7+VbbWDIYUGlwQACTP7SnrFnWI1YwMEaDFUVmSS8XEHKn
+Cd7H9Z87xOwkwrNunEL92eWM3ptEPLJQ81X79ucTkm4nCZc30GcdBToqfYWVXeF+mQ5x8x5HLKH
zIxcCV1KRT60Uz2BOWL+Vmi7UHtAXx+CxtXTXQXaPN018nPQ3XXTJg6gm+1lZWuyTMjmadTWZvwg
96yc4nfM5FOzvQrTMMXTNZxuS4CvVbCXo3oVdZ4i/9ag3/p8XBZUfrpTSw0AYwNzI3nXg0PnPFe0
Zfmr0di3ESxO/S3ztaWMLwfCHs0H5ZVDxlPWzei7eUGqb4lCScVtgj1Hip8tZy2JDEnL+6A9CP5z
2b9rqYhJxVurH0KI65r2LI0x9OKfvhCLuNv42s2EvWAmjhki2xLM79K3T8PwTbfbRQkYh1sK8CL8
Ooz8E2yfB0gqHGqazHXbxovmc7SiTcVY1C3RSnzTeePSWUW74D1yx5Xqse4GV4UVVwc8i8Cz2ArV
pmbAjqKB6pa72JtV29BDn0Gyu9cSRJfOg/RdozjFHYlD1Fk0lmFzO/Q56YrY/CFPt65by1eO1peC
WAPhKQ8QmjdjfX6CotcDo5bJzBj9PtFvIbl+/YouRfoI6elfR0uPfv7s6K47ih/6cctBUyEixL8y
LN+ySrpyZFHnTNn5RPg4zNnZ3S5tqVAq0g+paS4lP1hWZeyqxX0m7iZmIFK1YFhm6ZOAUqqN6cbG
O7aVKB13E+EcgH5xCNj/C5qw6Rj/a5r+w/vp7q/rODObOvvt/3+uUpxmvmAvVNF78p6nr/nbJ/wC
/9M/EPbO/5jIFRzaojFjJAPAvPrLVkpx/md2kwKiYIA/mB39/g1fgFNvwF9H0KNi+GTPUoF/ukrp
IPFJ1cpzfVgjt27+Jwj7s45FMh42F0VJWyNXIM8Qhs+zXtc6JdMDCvIBOJM0MidvMrTqXsfeBnVn
sMibIVmGQGTQJ2YxiGBdcesxf6yMAWtKP2ezGVLgVaCXSsUkBpBG/J7yQWxCvChkAcRltK60Tp8l
VP66aB4mbUxsTfOD+HzReSrXAEkEJxYNfnOT0WKQT5kbjBm2bO91BfhbBEBwNGhuge30i2Iwi40e
tldy5/Mb+vCx/XUhrLaQoSgPaKpx9rFpchk4ueFLiziZIg+7TKo2hlyhHMNZiKrIxirN307fjK7k
BA08qEEmqT39/jDj/vFRfYQffF4b/7oKR57F5bpOo/efnPOHNAXLSl8HfhS4qRjLRVWKZe9LELVo
wNAzqK5fj0Ya6eyuVZVDMX8p5JZMVT5vK+98jYqVin8uaNr2VjRLsM76q9RVx0pqaDxRQYrmU2A+
4lZA+TAYf6py7KMFbrL9qHDDprzDFOEltLw2LOK9H6qHXmdVtNJeLMls2Us1HeVN0nMSLeP6rfCp
SNaKsqV/Td2Y2YT/LNLWCsZcN3Ogq6Rp9oNwnuV2kHZ5WaI4jpPZ1TiOHuSyxgQ4MwmH8VWXQOul
Pha1nJ3aMMF2qoYzlyeHCtDvvqgyVzxk2TQ+9o21tHPNXtZ26N8YNDU1LSCrVMnuDOIuLUsxy40I
U/woizwwh7VX0Ya+rH0YXmUx7LAKj5l7d2XfrPtQDQ44gCtrNe/X4zCAJI8UdJlW+NAAP+K6JsNV
Qj/ZSVB7Be7ksa4CERy7+SzUbHtj2Eh4Cri9lfWbNNVKtyeGxr9mukWjLBZJmZC8lzXoS0O/MpTo
0Mu4g+kcE4YQa1XfHfKqWygg30Cxy5YHLvUR3CRi6HVv6+Ha0EsEq3ikJ5bx4quD56R1+kMA+nJN
OrU9J8hzWMuYPNDxiQVaIHWrqSTyTdoy2cpqqR90a9xTyclJjcBbt+o4P+LBcCfZsMWbQq93jmg3
gz2O+1LKp62GD/FgSj5nVP/WL6RwpYyNvKtmnbrWGdmtiS4J2bmt7uoXRYwthvI2rc0zRR4P+4fG
wlcB3TpueE5lL+2mooxgyJThhbovJPhw1UhrlKbgglfjzqS0frTSZCnYUAiDAhcH2BJENLN1ubDX
UhB8y9QOa22DVIeTdTvbsbB2tosOJD5HQN9WvM53qlMz/9Axf9eV9nlU7HInazj2KlLmLGSrE0tp
LJwr8d2Zgh8MJd+cTSMArQfEP6TGPy95RW6pGR7xgatHylJP422rNt0ekLo70v5qod+EOB2Uq8r6
EYlCwvC98G87OLC9QlkFD5JHIJjbuHNwon8UkWovyQ5ZAT+KSu72VZRmy/JRruuWVZPGJsmZkD9N
4gAOONq39urKIjIv0f8OU+b7ATuEo6EJWmhWvJ0V/GR51MO+hkjWlVXu6WEObPzeGpGZtyX6c3IP
4PYigy60bpHb3U1vTdTmHN9HGZ9cIUHof78YiuAyCAjZoETFs/r8cOeSXKQMJU/NwDrNsnRQhI2d
bcc2EPSoaLKrJ4p+o84/whkJmCDSgK5vtEBzCiyZXdGrK1PJxM7Oq/AgYhwuKo3vGlBuGLfKL6F1
qUuntHMXkBmTBtX1exrycMcpbqZYhvBd6fteasdDV5rioepL6aYBKw11OtaeCLOnlcRhx9JqehW1
3n9RA1j/Uh6a61T4/ksu6u/ZVFR3us0jvPauPldn55fF6yJVZuk6bAnt/GUxnwebBAnbnDKBLZXV
rW+l9Q3+L/IiACC/gHgXrCxRyE+VbfyKBjt5d8DZF3bRsy80sM4aw4JFWo7bibghzbpojSQ2Pepm
5pOtstXHaLReJBgItxWlyXth59lK86eHYCKJlJjGRjS5xec15Pelz4i20djrVFHGB5sjGXmC8R21
uXmU+t46kYjosd3GTXH+XeI3ryApZytCSG5jaLL+zE/VjHwQCIF2zMO4uzFa7OJUrZGxBeHs2tu+
jY9VaD6k/ZB5dTwuVdxemIsVVIpQnHJdm94DzstQjheTakWnoc+OFRHLRuaksqacPd5EBY2QYDPJ
iVa2vinNVvCpjRyT5Lb05N4wXQUTYBp2UYFldh0tWZrlFZ63v4u4Xci2ZCEIVNV8FSX0aDh9n8/d
U+kiclL75M8O5k7vCID9uFW1zZ1IC/8uEFbsTs64dfK6Opgiqg4S+6PkZ8rWqfTyoLI4ejWZGVc3
J2tTSvKqKbHaEJaNp7zfrsT8eMh7Ocsp0pHKYDT/1LT6Scp188GZ4tLTZA6zOLElZWswyUvl8UGK
adThlG7cF0ll3lvNnISz8QQ1GnAdeR2To4qqB7+f7A3+ND4ea2NFL6w23qZ+uoxC8iGyKqqDygH3
pOqs4VqgPIUkByy13ltaU+/V+VdRX19rTbPn5fPzckR5YYaQ0dklo108q2CkZl+PpZSR6TSMR1Rq
m7rMs5swAXReBCV9faGO2yEZUEXQ7yHJAW/KqZ3D5KjvvaxjE9BixNIAYo+rSezNEMngmJF0k01D
kG5qk2pX6cHD5HfQpkErF3hEnWiKlU5ZVN+p8QBJWzbzjQzJ0+z9aRdFDbaTSd+SrvYlrzIiczlm
w3j/50eWJKu5fH+04PMOtWj2ZLbsmxRGP9x/m7Qe+NNSmt60ESxVF6U5rjRG7eVZE9Ap/r1uVfp6
m9lPiRhk1QfF+KMGAWMlkaB7G7VxLzjOx6q9LQep3yuV2kMNtZ8tssb4Ujj1NreV7JCYerbS+4zJ
aONQWIyp4aVjbyw5rafbACebZTm27Y/OVpeynGnPvpZrWxBm1V//3GjrTVQrVCUyU+zCpmuvRavn
wTFNZrY2H28cTbdwwD7bOJOuzTjsKw7GWNqqj4r2xcSSyR8SlqEpw+oh7PP7LKB+WVuBeleNcuIW
va+jsAYbUtFRBCkf6XNESRPy9MPXayvnv3lqfZp6tPOStbEoMiFt/9viqg2VQxWExbVXoyW4Wvsm
l9R0lycyNaJ8Imab8LzrtcynAJEsoloPXpo4j1h+p6fSqjdBTortz48qHLRdzk7plfJ4TPzJpzux
9Pcx3iE2xSqjLsoludLwyVJZgSOngNCTBtnBTNOVTSS9sG3iYkeUyZOamMM6yywirOPYZrhfqwao
ykAtn0cr12kiL9bxqIFvbRzcLp3IWOn5RKqhyrWnki5cv6n2vlqEmFj2bG5qBqE1rPXtn9/9+VEZ
QbYyWgI4n9UUix1b2cQilR/9kBBdh0juFU5ircopKt2oHLKb2DCzG1roG69Vs+w+xwYnUGmIV3Tg
1UbOqtaa+YuUlD+acTDdoBdi1ypWh69T3a8Go9NOKsGzqzuy8wJV/VdEL8VbZFK/SyXtJdSMYS8w
rcFSY9BezKnBb3zG4oxqfaoMPEWcvhzdvpfTp9z6KXUGJgc4gVpiwp6BuZ44jr8F5mPuTbCGu6gs
3gxF4Oxe+MpGj/zcS8MU0KrP/4Bbg7JWIsJoMxPlMiwB78olbWTjDCqKG+M4UpeIaP/ad2Go7P/8
Si5e8FOr9kKY0Yq8s77WVZC3rdrif9XSL55rtb9oqkB1O6PC4ktrwwcf7nbB4SnIKVbgnbbNgrrb
OnZNKjvVVFcKo+hQ9uFcVGkUdpLsd1fkriKGimjfV3dSoU7QlK1kL49oQ/p0UjdWEpeHWpDTD3sL
e7VMoRU+b/Z6KQ9HNk+6Nob4tS4kAL3ASF8Sof+S/PZUSOI5dDJMi7Kq2vqNb7p9bCv7BtOC/Z9f
CR1x1ZTJzYt06/hDcOQV9EspsHkNTf0SxoNxMxKwLLK0VKlXWKuhGDBoLqJjPTb5HviNN8LN3deY
9dD04wzNQcuKfi3l1ftkW82hr1t/V8NsXQa6PZFED34hfUnwAXqLgvJHsNeaoFuP7QAYyRn026IM
1XUkZZ1niinFkxaO73BHlMPpztUDbRmQsXkg/s+PRBGelo8nrR6Ln5ZfUJ6up+pOxHJ4E1r15P35
F6p5p1vFaghN7aRUiuNJDVKTMBL6MsiCZlNh09M73lDk1RFYgLNKfYxdnC5RXF+Jol0KsMTDF3Bc
lQYuVnQedch0fAXzpRD/HMyllorW+UuoLTgNZkW2kmY7LClP8eEcq1yB427Eq67KfQ9KP5KcagyO
s4NfQx7wfaJiUMo9la5OlveTmgYQqiTM7QrR8gnY/bHRbkknKbd/fpN2KgWeHAJYCOPztosSY9uH
8c2U5PldT5B8mwxVgeGMY7m1rgeerWazoY4Y97JkjbuWfH0tF+YG6FdNSXjodl0VBosJDflWUs3C
7WW7oLAJTExCVnQ7qE7g+T4zU48tLKLV5pQHWrIJESmzZLcbWZQWODNMV7UsL1eiICPfm0r6m3pf
3dpLnNf0rcjGb+GQ4P/aOQtg9GsjymosX6ry+4rbTW6SXH3qmkyjPvXPH2lPNqlJW0QscnqMSP7c
a7ioHHUtfw7sLnuFwE1tPoXnZdVdSI2ZinJt88k5tnRglhR4H1KtIEhnoS2FgQW6D2XdgBB/kxTW
DzlCA+4V47hqkgZUuGUcpwTL3zLo8kNqZlheaxgimfjpLSyTwHKya2OPzm6mehCYWO1usMp9WGo4
VCTW7z/vQBhkJxzesSewRDjhWrNJOLYMlv1NFpgJBRUOWUOv/sZPcNzXQeBJtfrckbfcDfOPJo0c
/INaJIl94GyifDTW5RDiUN5b+m2aZG9jalq3tp3EW75Tun54C1tdtACLY2u4t0c4cVo+PPfOaHiW
kpXbvhH1N4ctORrt+7gioh9iob3YefGQ1hi1Nrr2osW8Zk1uJOxHvCDoJrdTe/k5x/sSS9DxWBtW
RMQ94DkhGY+BhjGYGH2vq4Fvhs60c+ywWBa1rFLuqopbZf4B7SdfVOJF9jv1xZ+qA8eepSQpYFGx
l14Xsjmtkk7/pRdN/ioX7dFiRz72f478sQZk03QgmzkYqqQg6nGvxN06j/sbDbKyaovkxF5QkuI3
3Vr1h7XlZPjp1t1jYfbATYTSbK3IJJdEbV0hT484TTnEUuKfTI32jJGs2cpShNizbQC+TGus0ZwG
U5M+3I5UL+5GMzwkig3aDm+4m2yiettxjF9XIn3P6/Am1YtpGYQkP/20bPZtn7yowFFZhIc0vgnG
Mdo2lAfNaPqlRZ32LULxhrtCsTIqOXfz0ghPfiB8wiLhezHPDnOgGN16ZQuyaEGwyfDxAaLWmis6
4vHjJn9nZyVFNicK8aa20kOEkxhRV7+1cosFSvggVezo1TfGZqeiQL7P4+YoQ+2+VeUuW3YDTmVK
2jWrxijZlsSziAzxI5LK01A1zSZ3RmkHdd92sSwDfy61e2fo6V1vHHNdKJF2Sk1pmwIOZdqFpSv5
eJo3Zfkwztu0aUj7eHgJA8t+TTR8pKJScD6syWrxvaSGVe/HtqoPGj0UZCvHVR019sqpKvmGPGO/
CGtLvtV9m+wWdb9uHMa7Sc/8pVEGYP/z/0fUeS23rWth+Ik4Q7DzVl1Uc7fjG04cJ+wEG8Dy9OeT
98WZ2cOxdhLHkUgA6680nrVlHQ0VJdeDTGG201Q9DNIPI8PG8ZqwcajO6eD/f2dBbj/3GrOdIUPE
v1kIc++rrRoM0COHTLKsW4Jr6obDeuK5/Oo0SomkZ6kcqYjq7BrQps7TVy8WD4Ovk7VdjvmunLOc
d6S5Mz736qKpdc5BPLxk2cySwgxCf7grZ1QbxbKZqiyyWbn/NI5RI0C41yb1VDelY37y+nmnir49
J22ePOjOMW6988g9aH0A1jSb0uc8EYfGQ2jPxs1pnnwbBVFNi6RnwR1psjAahEDWYmKgrNPqk+Hw
KAZoWmuOsXOqpYnCKfku7YWSc0okDp1i4jKXOb/JPHRXVBX6F7rtpmc/GCnm85gZZEO1X+rmJ3KL
qGehA2IHQrLAzg/B1Zn5hAghyQ9TnU4XyGZs1CSsVQYFtgo1lSkW7IhiMNjq/CzSi5yQgRQ2+Ybk
qLt9OTMJMKe6aVVegRmmd3qVFr95D4BcrgTSb4NYRaMwNC0Nva33/WRC4IXeX68R6J5kyO3QPSWh
Eqf/X/w+iw8DC1QepKzvAiStISAxSb36LB0oP1mN4SEW9XchppijU12ei6D9rDRVJ1lq6Ks96F90
ExRR6xi0lcuy2o++bT/8XAKDarysDJjHCuvWTp/dbFhU+uQUM6n0z2SJZeePBboHTxyG1HUim/tq
3TTqagisyhWP8WNh+sExi9WXQWHxwe1pOXAKdBJV8S2c2thgaeoiKbvuoGpLrcOOuhG6N6oXs+va
eBWaeFUajxTrSXnUAwYVxZ+Jc6HXD2n7FC7XwTVm2um0cxkoIVpbORmrbk9XovTO/lLnj5VpbfLu
byBSdFrADhWbXZJQemPJvak9Y8/2a5+IPnFgnerPVDCGG0Bfd3yj3QDDxHSaBckBqVqzycfiYTY6
fh6rUJQxDsOTJhno581E2OFFtPg8iCFAk+UGOdJsQv5Dt/qTtvSXZYukOpMuS4kOCX5/ck9p512o
3LibrsVHMAnyNAeho0IP9i63EgLWDFsRIELh5yqDfniYZG4BgJv0AH4vxLru6rBv16YiWLAYKhnh
6Ex/qVOX5Ms1bYlRXiapwaF4G/x/1tyGNydcsJPIZTqT5zOdbeK4hEedmmcP3pME2zpY+ntwaCIS
fUXOKmK/3LoHhNkWe4mfer9zzWGX/gdIol/oxcyN3Yxi05eC0P/EQ6pxv9zJl1hUw9npZXjyXPvc
T6q/NY4jb/poBDLeMaU9q7ZZ3tzlOJdWux1bjjKtm1gRAncR9fev+oYeF7Pzp+0yk6dCC/JDk3rN
f5e0zU/5kA63VnfEIja52nYCJSAVnwMu5Idm8sgE7Rt1tCfvd9b7xUc4vi1Jjf7GI54z8YAQVEkq
0eTYcZQUXXFoaZ9aKQ9oPfPi+tt20L+0ySsy4Hlj1a16zPLaWsm+1ZtaL+HWFyANOdmPmxbxK7NJ
Xe761qzQJYnn4o7BLKbzK5V0twxOkJE/k6aXsFbcq+wOLf3b57bNhy19X/qNg/in4TAMbrql9t6r
mdragUDk/c/L0TXuaq7YvQ66DU5SJi+J37EjJIj7VEsFL3qh8SzL8ndIZ0PvVd1rU+gcxrJx0LkM
3U4aJY+BVdR9lFXJU26N/S30vfI23yZdBKes9P3TnFZ//VwF+95o/1Rl9q9PY+aUokhPOvQVbdZY
xFsrWE+TxE8CsuCtOkqNTg7tmzzVFgcZ076FTkuORcO8yvwW0s2S2k8jWAhirtp9EZbx2/TYaryA
HkmzLPexf28Xo4F483OECob020rz+uBXeY8+1Kl37kKtVgt0NS5N99bG+fTAB3vzBVKsCt7p0k4M
hD+/CLkT+jnuosk13525fS5bL3uv8uRgFHkQ5bEZRH0RVttxnsi28/ACujPZLKpP/+i+MK9jmTAk
5xWIRWidu8VAFQkQHuV6oERXZfOHLRiClmx0o6HxER3ly7yvijLir+zOTb7ol672WP670KZQo+xv
Zbr0h9xT1ToGmj5lFPNss8osPgZqZkInfRpy4G7A7xSX4uR/t25G74d0512m8hdnnJuLXups19cU
gOaV6z9oWwcPrqzzyGv4/XR+GCjcuvbmSKKAA+2v0YciXuS+uhjtv5zOObo3rXvin/sYa/KCpZkz
oKWFHf1c+iHWBz9Ij6MM4selrU/1/c9A6kd8wh8pbOJhmQAAXG3m80pNBAGAKq4InWyh4lErareU
txG48IfEAmZpVk2XEwRI/GtlGOAW1CxulhzcrrinHIR+qp+TVOnnrprWZaGONbzTm9Upe911ib0W
ruVtSuVXL63hbUK3698baj3PLWaLFUOAHjv3b05jXKGyv6DJetUmpfdsLOm8q5OCiZ60itAcTq2s
xGEuqsepif/6cWDctONWTzP6uIyKcFE0zL4KGYHnDI8s+YQDOtyvj0ONWLpWfOP5Xto+x2CU5v1C
5wJDjQ69o5eQrmtZcf9RJ+Leav8JqZDeprzM9327NPT+UsCmyeWJRmOZdkFrZY9mKZ5GUm3eq4Fy
x6VriYI2qVGRnlnuO5eIaC/uvBstabSmDlV6yI35VSwdCYbQgsmmsjN2EOU6J5zVKWK/ZOaUE4Yb
IiSzbXk/Y6d6eDYs8p3nujm798tUNDVHwdJ5Fa0/fwQ8eAAcS/0w1QwUsrXmzywnDbqpOfa1KEzt
TJ271OguZVafhbnEUTsHXEz5zxSd3Nshu2Ind44a2svgLlsAPk2mRyr2fuy6J0+n+bbJ5m90rs0+
phX7MUbBKmSJnivv1BVpiLp6vqGuABPLxh2d8jKFOcNrMkwvcyifDO28dPPoPHihUC994W2sylje
25H5UHYNac92dmZXz8/5YDKD1Io7erpmvTZPKLqMB85jnyNh4mfX8KstsudfvAPiOaxWqQrHSznw
IDtiTOlw99Oboum3rc3q0lLtqWDS35yxO3UAzP+KOyCfBkFKL8/rNH2DdH75xuTthbEkgjTCSl5h
UOUVzJ73KmTcAhgbaw5j0FlYRv2WuCeBFsp0UQAXrABRm9rzR0PBuB7C+CWdrzqZ5DXvSn1J7N/9
2FZ/4pn4nMFcsgdTPBZD6T6jA6L/l4LoNhB7O9aoVe/MdYcuhr5z2JaxqpHeJ+jvB0vnUcB4fL+h
Ox7/j8Gtll0f94xJbokMe4RPbIvfpsj7xzbx1K6KzYLn4XNQ0n2dkmKXtsI9GT7YEW/slhA8+x2F
yEtTjv5Djt5nbRA2svJBgU/IHjBS58GwLaZx2WZ16W3LvHSPzWyBsyYBiGTL9iblw88rOZZ/+prc
7bumaTu7S/Ce8ltXnjF1nC9Rj6YFgmCjN8QlpOj5nW9V0N4cmAvR5W1MJ2AG+uSQT7IqLJVtwBXE
nnfXfZ5qqz51dUcmlSJ5AnueuSZafjnG3pif+7jm1hETjtRh5c5d9cfT5M6L2nEvTlV+pPf62XDp
FdNn61TruQNQaWtfXaxK64tsZhllaibrhc4wNKPDGtF1tx1hdFdVISkDsV3CcHn3mrD2gEp4C4c5
+G0YU/FijPXwHvvO4yBzUNyfB+V+yYaZrSAZvYgzzLqgyu2vFQwE0neyoiuT8vnUSf+EMJKH2lrk
YRqDP5Ug7nBMVfARtNJbBYZBw3tv96vAo8e7rMW1xoNKOVjtruKiYPWfHFQxLZk+IdvDRRnlREOq
xBIJnZx8xmqcrz16nBWCGOdk8hcG+TheXSiObWxt4BGo2Eq8IImqMCsvgTPuSn/mvJgxG+t3X0AD
QiYNp5+v8qnOT6raClZzbiAbM0mli4elNozHsYmLSzunV8P2OeFOncEJ0SMgtfbby5TV3Rl4A529
sN+GqnsJzMx88mhUuEBCx0h+smrrAbXuK4sTrGXy6QuRei+0B/ZQq8uD6c7ui18qDvkjExsStGc+
wDehHfNNx5wNEbgnoXS/666gNq1L7euCOWGmsxYRSiDf7AlCZkhKdd9gKRNui/gktblWcfDNkc54
cVEh7ZIAk4vMqbVz/RrEwrKrncWsyB3hI/SY1K2wAuNF5OsZO05njhz2qyrY4YDgFhvd/t1cPoaQ
AXnQ5cWeqKhszWR4yIjhr/3CeAyT5Muq0jTy6Fu/1cp5q5yR0z5hJLS4z0gF+jy8mLVIOCakBs2L
fozYOE1fQnTaTsI/Jw31eJypq34JRxrlLPWmKQ46p8AzL1lBNuykuzX1CstH59fhNY4z86Us0SeH
qp1OPy9FVtHK11XFPvPrx9TKaOEylLXrknTes3yuszsu+3MpqXn1Mtvb8sHkq2Tu0bX3SZZuS+6G
Q7DgoVNt91mCmO0dChdfkxjkR9mSbbxt9650eyaVO+Yc9v5KBahGvUTqh7HqKXTgvtp0ZhAcRD7K
XRyEhz5356fRSg+oZqgYXqri16I1HBwWmFg7RVQQybRP8zJbl60TEClkukc9AUjlTphc+Dn2PUMp
8Rqyehp9uvnofQsP5QAIBbGzTXTTngbOKHd3klXm8tw7HD9GvFF7CNj5oQcTXVlifimSwnrmdLN1
OYouo9NRpjBTKFPA6s9EUj21ZTCcexZ+e1yOnp+TnpWp4jy51kfV+8O5GGfAovHz50XYju8LdqVF
2+L0c6HPE/FYa7YR1BTZT1n5i2Sut7igMriMT40h1aOYAEEnipno532NK6rb5jHFgOJ1KaWOjqUP
ebggKm9oUhcG5q9y7rNDzBlG1l71loy2vbYagptGzgiX0TM+6ti8ZdLOvimMvc1T/+naqb2RuftP
AkqcmZQcAqaS+M0O/gWzcZe1Tyo7Th7aKVFmFJsIx3tC7kSVt21NkUfn/XpQ7XJsHT+mm6Nzn5mF
vE2v53EXytcwkOWTuZjd89KRfVWrhTDxPmifzcIxkcJIH9qt3tXjqM/2/XCdWYwyyf2S8f+x5GSU
/CJF6L022Y9TTjvzXaIQSEBVz38qvLy/zYkmNqvl90tph+RTBfFqHprkMAyxG01zt5xSuw4BUkIa
DXjjOcggWfC7AVJS9lG6AERbPhtPHsj3ZSnCbWZzo+ABEOdhcMxzh+nvUDct+gjyHjlPcAzuothj
4uqrsrza7afOl+rsKf+zdbz02b0fGDoP/0iorCJyxyLcVA0YYhskXvRzcclS2Axt3G1+/oSOuRnR
eY+TtUHA4x+KSibnPqnCDRvPRyuo5BimkhGvDN3o3gCfpMU7mGJ59ckz481u3FU2p/KqpG9dDIJt
fRDsMhT38nX7EtuD8WiZZsvdkHvHCq4tx3Q3r5n/KQas/eYxK+wjtNDyZdQFc5DvePSru9k5WRbS
VCDqiRofJqA5x3xCTieBVUJ756u/oPZzlI+NTtdFM+/duj4q1W1QbeUXYfj5KTXmB7sXy1Yp0zsY
VaB+KfNCtWTGCQcDU9aF5cGsOR7RCGM+wPov57YyL3aa0a0TIxnuY4GNLqgOPwy0nrI8Ej6Iees/
25Wmp7uaYaeZi89GIljGLASijpSsgIMgFXTmGNRhNgoL66UyhP879PxT3Afc143acDprf1UKEVXN
U9lxY0SDNVTlgUMtLSSVv0SeP4dbc6zbdR+MNMDpjnOuMZ09AMidZPKIGt30cAsk4U2iGfaqXpZ1
D5Z+GwrmPKMA2uiVeEAFmu0Mc4gPunBf/R8iOWyBk/GIRbxHfweZHOxJOLfEJJvMdT+cvCdaQiJh
5Ulg2TRnMkTimmQsS0rcN/pi5lKtqtl//tk6AmZv2mrcjWCWiuzaAu5rZ4hb9NeHfIrTTQUEe50d
8SKSAU/+/VXcWe85S/05GfEwyTYpPv77avZexNRZD2GAVpFa42K/JH78FIztXqeY+ZXdpN+qcPjb
KJ6Glak3MDb1A2u2WusZ3tvu6726c1Qppi3hV0jV+KwomdRHP1BnBW/+RupMeg4LvGeGD/XYVjZs
vo+80Blg+sKcZ6Io+m1vF2I7guADRTVfnZrHyI0d+dCK6AfeJF9antPBgfGW7lsc2m+FsLFXWWiA
Wt7XpT77Y+hd9STNW835+NYUvncq3Szyc55ENdTmqSwzOpwKs3wr3dYk8SaLf1ljhlIymzkNL5jR
mH/2E//MXegty612VI2ZRzzVo2OR/NfRqN48cSZyt3dL+D638+zKkX7Y9yP9ST8vZYKwaTADZy/m
RTyzPP2jBMXZhiJdNipwjG2gcv0r5tOa43L5ahePeqmkqK923zprmj2r9WIJ46iKhJFS0UsdsztQ
z2el1z4Zbp3S+jrmLQyaNzz4/kxT8pA1m0JauDwmK96MCe6jn4tr1c45M5NuT/Pt72JS8WFqbAZX
JqY9pbX5u5v0iIMzgMCfl+1UHEK8ULmhn4esqP4QE/Y+huZIk7I/r4P7cTxrl+FzbGoOWl1x1HlA
A3w8/YJ8j6OqlfUlQKbgLf38OFB5/OgAxN5zpEQY9nStI8UoS7/al0iWNiySw8qn8vUc3i8ZrQ7U
NhsDWo8lvgzNxcuhecdEHUkx5dXPpcFLKLucB3bw24cQeKY08V/KVI/XuPS3jvDHfTDbamfNxEkO
rbCe5nKx17HPrCjrUFNwYIpPk1zIdgnVTVjxH6+upkuO3mMjJD7JUjUvTuGfY3Nobz+vVIO1Txsk
Wo5OMEcLnlx/sBSUuGMjxEPntnOW2Yt+LmUyfHTJmEZ6zBC8WfOyT/wUPavb92hwKkUd1jBNe+lZ
2ZNTqfyJOLHTaDcnf6xe6YwCrwVDv+kM5s0o63hnw2JGlC+7IELm2DHtYDBt5uc6pMN8gRxdOczc
R2QMwTPMnn3IhklxX1EylQb2WSyWfsYdRjdT7f1dBi0OOjMM2OWSlasQEkp4KN8MzJRICVv1Bct0
lMOwmuuphE3kDFbMdXr5+ernIuMluTCpvGo8Ebva1TsT5yTfL2G7NZ8CIwHzqBO5H/I0+atoGrMV
R4xA4KmM4zt7lzf6VCMcyTOv4inn1c//L2Mfq3uh6atF3/REnZ1zMDrawrRLzbmVQ+Ebtfk03a3u
hnKbl9LPxnVMt/K+pqn87pQen2LeFepjxDlJx/FJ8/h5S3EhoNQ4woSxw2h4LN389X1CRnODTum5
D87gc4j0zMR5LMgmOyx3U9QyQH6r8Zomw7jXdjuslqZKbjJD2tf3NGdDPJ1HPsKL5XlZ1A9LAn87
G+ca3eWu8Uq1TvAE0qoLabGDFPuOW6p/jThID6WgUh1IH05lMCTQXD7tlD9QGtUs6uzcL31imVt7
Qj5Jm/Cu0jI7epI4tNEA2xJdhcF/sWXHyuCQT+GU7i7o4/ZaivgFHUJzs0dWOnqvxsuYTh/dEOjo
586Cnz9WKT/wnPKY1Z5NqMLPl4xr3aoxfaqg8p5UDYSjHx4362GuivhS+Ya1ryWf8c93ASxXe/e5
PUknAwERgElrW0724ef1EsKIjw5M+2garHtOM78Vg/MSYCmJEj1Dac1DcXEt4NVeI4ZuOR1UtbdP
m8BdiV5D6t2F2IJqsSAa3fDQQv4XKtlqtDWrxtVPITsiYmDs+3tICCCE4ljU6VOBLTbBcBEkMLMD
z20Ykx4l9+0s9iahqMVC0z1uBjn7W929014eLmdo+YfJNL4q1BV5ZTLaafcs+o8CQma+t7JNwxEJ
hw7tyNN46NCqrLJMrhs5bytff6DNibphS7LyTWjEWPOnA8BbN+6xdIx1oE9BsB29j6xn2EfEHQix
LchDVuF1WDD7Coyv3vCXf+Imc5xrQNrsckyHDyk+7cF6gAJkwSEyHvxyrpNTKH85dYHBCcwkBGlJ
240/RlU2RiqnpW/6ii9Ldygayq2IeVZlz5iOPgtQuIvfXNS0MJEz70Qqtm3yLPc+ZzQKp/GmyhXS
Kibvca3B//XiP/ftV4+jHIMGsEBA5Yba9/qP282Rf8woQg8Eyy9W73xBwzfRZB6mG6qnH4Lv0Q3W
xQJK9rpkr6b4hXvh0JeRCI+xGa/Nytgjk1tn4yMzu6+WKHD+1L+rmbb25qKqelNg8a/mKBg+C3s4
h96w7vn42aa3Xd7/MbuziRbAe5ottfGdYZPRQh02z4s1b1KDWRWRqg1dPbi4GQ1iDI1lP4wGJ1ba
6Tk1TJ6KiMJcERe9ntCILea8TgeY7RIIWKF6Mxu5nVvq/kS7Y+MgrJog46I4uZlFFQ4Zy92uTOv1
EL/HgnTpCfVmzxB/SokHH/in2zJZL2l2JLhkj+px3VX09tnAmnFxd34DzTYvmahBPmr6S/L4CJMb
iP6ygDMTeEH4d06HUZ6CfHpo7abyiILJCL1PmOqzjWPC1layAhf7bepg2y4OYwgtbgbwXO5R/O0F
tPa45zqz/yZUR1Bu04lpV/OUGvbBUxwIXR28WpM8zk1Br5m1DfIMnx9P2MiWX/wteFiQQl1B3naE
BzCWGavOtYj6Oar5a86QLobJbamTi2j736OZ74sseZ1NmBac9suwL3GodKz4LiWKZS7WLXNlovsj
beyHNkt2Ce+onPNfHnvatPxFJfZiBumpVPZTp6YN+p7ftWZjkdNLGSbWlU9ju1hf6biCRuEf5Fsr
PaorWp1NNjkPwUCIdNZTsDiRzEykcWFc2R/krmdjrw15bDpjK2dEqsgCRpKz2rrYIWUhmsItHwMd
R6mPOysGjgvvkC4moTklH4XIkjjb5gED2tCv51g+T15zzEa5qtDr5BQrFgB0pKu0abpu0bZ5aYGY
NI96Gn20xpEYyjBCXVhNrFiIxCPcEXsTAgLEc3lL4NKhV05VnS4rTuD/Mpm4/Aj2Z90YfB7TJcuS
c24sUZ+GB98EmnaXRwc1ue+N3PUskXWY7GEy7+ENR8kG44wHWL0In8lOdDUCrPkN0hhz4OAevCbY
5EbEf4b3uylfdDju69Z6uMeReKssrkjtvpdA4nB303+yj5FduQ9T5SOhI6mzVqzU7gWNYbdC6PgM
XpEYBNRlnO3FBN409LvE9aPSrl6aBclHimyURwu98Ko0cIm2ebpK+K6cx96zxCNaFDF5z2HDMlbL
ws1VOlAwAJw9/snFLJ/jUnzoJNlnUFmmQWfjok/27H+XprEJpl+T+1t29de4lMeQYk7fWlhbtPcv
oX9PE3qtDOPEI3iD4lxnzV/AIlRpYh+2Dba995n211WY6p3q5J/C/iwIR7G0Ax3U3LIsuCd5hCcU
qDvHSj5BN9aJ7bEyEbK+LtJ+p/NWEhITQ3aB17WsxNy2Wb0TIdC3Dje+1W2buvsKAWkPeunOI1IJ
X9EkKi1QXsiXHg1OS3hPYPXbNK0vtkSdYwRbP+4OtVtvx97a2Fb1NbICof3e90m6ps9nzbayS0Fx
WIsL0X7MMZMbk4LT5GfD7w4hNLXRLA8Jnagir1+7Wj9USO14/M8ZcdV2am46S+6MSWyWegLT8q+V
b/4tHX9f5M+J5uwcp8A11mqJCbiMQ2ph54Oyrbei6PaejyB6uqFCxGz+bzRD0nigT3vSIz13L3RF
2QN7gZKwSsVEJo4rHhweolaQNiHrfx0/MXJ/yrKT56Qa/zWTs2UVwrur8i/cynKDUQdYsbYiOwmf
FoFwNc0q+NpNbLc8xP5qceJjBwRIwOxG2jYivwE22vilfEIyPOgB5XIQzpNV0Olo/ptUFQjMV/uY
x+Wbl2Ucp1i/RLYX9hDFBDzkGQBAVYTUxyKR9linDbRbvjxSB/nHSYl0aHsCPK5V4q0DsvZlUL6Q
FL5xVXGsC5pVTbJlrBhamrq0pCAcr2N9sgsvYvF99EP60xjxEqvYgmz9ZRaMZmHuGiN402b3G61g
IeEt4p0ZG/8K0Z+bptu6frJzZ+9xGPONu0yH0p52RBds57S59oEBihGYUTi063r+di3yQeJ/s40x
Spf7rAovRTbss8HdjX5789LwmVrSnUQvObjg/DFdm8GTaKxDjLp3VeoK5QIpNpW1alv/1Zwxcctr
5QF6VNhyF+I3jJzKOMD7GF3u7D9NBunDzbRVIQ8NLbYaQmB+Hhfxa3ScAG+Pc2szO+XXU04S8Tav
6mMpFTNQY00HC45nL3oCWhpvqzMOtBVM20Yk1xSEsjcWftxq7YXzJm7GvSygN3J/RdgOMhykt83X
gB4SJG3r4jXAYmW5y65xyfGPu3bnjubRdeP7UFessYlfktxfW+WXx/SuinjTNCRJWa8Zve0xplOi
urZt5b+nnD9rnqCOHaVRb7XF0SYxj2SZ7JI23dGosev7Dh9DCS2tb16dPE0oaJQvD4XhPyIYRiSd
oeTtdy7JVR24sEXDq1HUn4NLvbRl5P86J2ajDQ9jg1equJhut5IFiFYqo0E/lUH21NO8nBRofxI2
PLz1SKxS/JB6yC6mSp4dB10L+7nqBwcbTvC3zDmGCFCyVRUWoJhoNpyckgC/eU0Wl0CirpmPPXKV
zdKNv0fNp7zAf8Gv+ejKFC6Lpyyoo1lZgFn1Okk5IcVDQ+5q0qxmw92YkAsICG0OoSmUNN6LFeRi
evF9eaqW9lrF7XeBDWDtTfJW0IjaTJKsotJ+o0t5peiRWLUWciuyueJaxKuiH5J1YDIvj3yBsudb
OvK5QrW9GmH0ksk4BunUbO2WWKWmXwFJ8YPMJbNEBu3t+P3d0f3P64Krr8x/aK8k9lFBeMFUsnrN
BHVZJ8LojoU0P1RISFtXf5hT8EwYTy00wi3ul8lggRqw42+mGZmWdG956avVQmoinuz6HCBbXMum
zVDHg9MPcpV0xTda8mRNtBAMHpqvb+EVxDRnUchJaJMJnDpzD/NYzeC/HYE/pktHbKsYPFOLsukG
HUs5rD3yOVZBj3Wn9Pc1RiNYfgGcSU4MEmlKvcSIV6nqth56U0vaI54tyfehLtDqui+/QuNupMXG
svNlY1YMlGXibd0wPCbe8K9B3QBGwgHImZI8goqbrHHXiNhFk6w56I7dh1e++tpAJTWj6q7Yj8aU
OhB/NO21oRWMa/AeJoWBYLCbV6I7z43IN5lt9+uB0xcSjoKlJ4aHM+Gz8pmsrwoKZdua1j6sK47z
c+itU6iOTRFPG7skcwoq2V5MsYER/jWBgu8Rx3+U/GXN/WewkuXBHZmU3TH/m6WEiRWLpgP6DKFu
rPo6/6yBX+jgOU4+J915cX+bc3e0ze72Q8RliOyaxRWIkeHws8/eduoNUmYmiJFQsm6+VJ2HGNDL
OGn8BBiNm05nPJK1a68XY/iSaPNj59ubTsGQvRYUXPz8CRjjcjUZJyepIulVv1UyPrXzfJa5w2QI
VJclAWuXcZc63Du+sy74MOJu1wPUr0ATbq3p/mtU8Ytl7kB64RHhBkes2D3heKEFvdX7zh4/JiuZ
wWzFi4/Zh1+eAwgr51VNPhIyq7RXqXA4uhneQcqJNLcStBDQbm0W4k9tJS93vG7lCeHsMshaNXTf
7eg2qwkB+LFEMZW59ikQ86NVv5jTQJ9E1m57GfwxY2bdMnywDPO99CfMxtgu1gYAmx7IN1RYd3DL
VysBLeqhMRhNTRw7TX6zxuqu1VNL/PZ6DN1yjccPjvWSK6yQWceD3fyPsPNYqlxZu+0TKSJTKdtd
3gILDx0FsKvkTcpLT3+HOHHdbpy/cThQu6KAtSTlZ+Yck3mJZs7bJvnRKgNKg+nNKAZ3nY0mgCgR
Xe2gXCqRbBPIgFEJyr9cFH/6KWhowse/pfNdmbIiGMYmM1u1/7jWb7x6xfqjIc8li9nvstT5TBE7
oxRA1CuUgYgMKGLgqu8pg1ul2rukRJPgG3l4yu5dh6VmlyXcaUm1TcNTXCIAQSDirzKLmKoQcZbo
07tSFTeWT3oVK+szTLgGqsZZ9yOLRduw7DWaefLHg3XAAyBnjr82Bmo9NXRfSflHZBVxYjmDhxJX
MGh7KqiiwF0/ncrc1ueJhYWnjGFtyGZcG2G5mWC5rmAJuOwPwJCBh+I5kFYq2zF1oRG3OdYLElAT
U79VPsWbClrM+0G5D7LpK7ftF/bmuIf6H+qQcT1/1+yC6Xo0YbCF/y3EHxFBZEWnonaBAcBSaA/G
WDTxg2G90Ratuia3piCiHu8y7I7+oCYqC2Sfycqa1X1nodbKn9262Wa32MZ+py0eMTLKeTA+l0n0
0cfdq2/d+oYT08nf0zREH9KTHuDbCeVUkUP4aBAktZTYsXhwDZuZSKP3+Zy8EUV/MmLm7MyV8Ywv
YERXXFptuswR1X21/K9X6docc3tV4IzvIjbCoviyHfr3RAES9BOeyRM0KiZbSC6j8qELCC0si3vJ
QDdN6GgqK73hWo6i4W7w3I1us/M8InBFBGDY4+eIt3Lwu2sbeadA6KPtoSpwrQe7DbfEFBxio3jz
hS6R7A9HOeL4AEiQDF9mixemLxfP9jXqFnOJQ+Jlq0DjSc9fJgsrnWO2tXX3GefxtTBZhtT9J0/J
YZt36WMROOgcLURKPi1sH3xEvmsyIMPE27o2166ZkMzkHRxtPaTFxA1uWO81z752+hk848PupuPQ
36rcuI4V7o7EeYpy4ztFU2bYL73JAELJnwCTwOD0OzdgHR+gvh5HJp66ZjNb42+ghlDjSyzFc+LN
FzOYYSOmlwhj4moUXCNewltdze2h8dWmEiiKjYRGtaisw+ACSDS43RsO9ZG2e4AzMuAh6qZKcBoz
VXdi6xFXy3eaQaTzUNhixycjsc6ORWaZG7in01rHP07MZj6cu2FTje2rUzb3wocy7Tnluyzntz66
trnzmFMl4rswFNeKS7bA8hvpQuHRj8N/LEn0cRlJbGSDswcIhGVJGk8yY4EMIIaRafNO24OqTCmb
giPciCA7QvfvUFAFrJXqO5HLl7jp3pf/p8J9NXTHTInpme08OX656zpJYlW7Dezoe1Q90MEEWZ1K
d66BhmQYjA0hW6u+HC5+nv01OPfrvOSRF5DpXNBi/P4OYY5Vs2xvIWJKcrhMa7wOPWdUsLzONElP
YW0crba/9wZxbVVynEKg9FH+XVMwiFE9BCba17bd1hGVSiqB4OWlN6/QzG8U7MqYIVkZD89GXv4o
3lm89XYQzMywMJRzaD1ZcXuvVArIZrmmPWLhaLi6UysK9gOltbZNGhwlDp6+xa0RrFUu/rCAOPl1
cTCQ3nhh8ujE+od6gzHS/He5yRsKr0y8q5oCaepxTRcx3VX2TX7NdfDkT5/E6aZsNfqpjj4RoYBu
9iMtF4XTsIVCw8A6b+8rrrdYF9+yo+QKshucmF3XMsyS86UMfCYZ5bms30kd7EDWGuhskuhZW1yE
jfWz/IyiMP/x4+CrCJIjRKEf11TYn2hGRrOGlJtDKMzmmLk8oNTIW3dLtGpfRYhfqV15EKf/eO42
tmFC8HZZwfjeWM6JN/QO1+1R9WGxjjsQmN0w7nolNtziexTdp3kG6BEuYzmrkauK4JmZOZclUt74
KKMhDq3PxmrXqsIu05udzRDLv9rLJe36KZW6iUI8vY6ex5q5X4V5W+wLgPK4Fcxi1do2vZt9P6b1
X4mbDFet+W6O7M5giO1rV+0ag5yo2AKACDHiHfUCg8Cie1du9ne0MT1I/MHrtu43mLynHXKqcU2t
d+4Rz7Kju5jOeCFgDT+vsm8qYnbci8FBz8D7k5kBREenvc+Ysfe4a6oO7ZtRQDjRAa985YmLSB2w
KeMCS6m8S9CDy0kF47WKZGMKLzbbSHyIFl35mnehGEBl1R06RLOidxknAwIdLcc4BN+1NeZbZgGx
dIptWVjjerRzezv7bD4sPXcMTNG5WfTYaxnWpE2WbnhMjzQ4/tav/GGnynNhNyA6zGvYpA92VH+Z
YR+sM1R8m/ATFzn4dcte1YaNgGBA9zAo/Jq5ALdCieK52XeYG7ey41FUMGVG0pZXrcXY+t6Nq37T
NhaxgvOauZwD7Cy+y73kYeggNyW2ZtRlPaeZJ/ZdPHi7RswLWoP2ahr7l861zNVQSr11WTGf1eKC
sA3nWJZ5cOpy4e3DvL+L5sreR5rDxJWwB7QV7CrmfWs/P2JtoEHKBEN/1oHID9t4byMkFqIrz43+
nNLFmdBTH/gV38nIjePYxOdw7BIqu3BgdPI5l+K7962ek4S/I6cDuBRzq1uKOityb54MxFrMZrFO
E3murBFow4TraexRlzPsHAGKr3Mn/JOwYF15JY7rkLme8Mc722eZrdhy+Pzd1Gm+gpHGTSO0pcTK
A/eP9N5Z8fPDvcKHMdZC9BBDc4v8zqLBW5kDcrfyT6cJXtHhYuEN531Mg76fsmEZJXio3Koa9V50
r3z0B11LZ1V5aCbY3lWPTK7MbddMf1popbhRlm+QcH+LbN1X3rDKpL7Y2hj50ZK/aN1OuigOcarJ
w8azsSoczt1m3E7jgIIeUMjKrOK/IsenoYsXNdknqm16cUuX22C+SwLT2LfGdGpKgXArnV5DqCur
MT31HYVPATqeR1L1iK4UWRsuM82FCGJoeKlxQnFC9JQtC2CBuhpvo7NPzfRI+u26Mmyfl5tWtMCT
A/lyHbFKRRy+YGYLse1KXEd9ERx8y0SFn70NCPbxjsg3h/2xBd/AD2NjoyZAMyXsANaDqFyskS7F
6oaVGdAUNaSM4AVwR+dYVMGFqdBVotOuZpDAD04fN5xTKXDh6WSK6OyoaJcL9vmquZV42gLlXfRi
/eGby36ZIjB3s7tF7uq0EccJQyVRtzuHE1GlPCr1eMoYJ/T3Ud80KzvNH0oUaKxJTuPgEsm82Hqi
VG4S6bxjq//24vYv5eGHHwPFxU9oY1KMY9YWMeuxfkr59cU/Lr/bOgizU9ch9ivmCnM9ozZh4jHK
US26HVQbG9PngPwDMsCDRnW6buf1Ijjb/P7XWEpo3zYx195d2LIBq0MW7HnNL9GQWOjA1prFcHLC
GDcWgsx5OZwKN+SxJF/Qjn6L0oQ/HqujUyckPwrouv1HltUHqYtLYMxbAV0cQdneok7sx+aqFQEQ
6fyWpN2bVetNTPeIl5XenHYbHfP4VGfYe4sxAQiXnHKGiNwGw6cbRvsA14BpMVTqBmy3JWmMHlv6
dZ9HOIzwGa1oG/wQs67zlBcEMdruBk+oWDUad3LJrSKbGkz0gI9qBk7k2QVTk+GhafaAJmf+enYs
+/QpLfIXy0ScaCwv4KBQtHP+wigg8TONv7JZsgVG04nTMrnNRXZrW/M1sOaDZ+uHWVbGqoM/nQou
YLPBGFXig2B77wz8k1K0r5PzY/agmevWfW6qCEFOxr7F8g0oFeoccM8FwAUDZqpd0136Ir6vypFj
NZyu7bgRTfYEuS/iV8sem4HUX/I5GRahXHj104jyAK+NHbuv9vBZzfG9csqzYennqiguZoiFu+p2
xjDzYgzQm1y3/7JU9wnbh94vYRRTG/528pgWGV48s21sHxoxsiinqIXr4S7bNEN7D1QR3OMtqPuY
DMBe38+W2a7DRLzW6Gh9WxILGrWQRqiO44AidrzO1L4r49PKKPRKvCWMyFckuyLt5852KgKOvDH4
SDyAhfKmhowjd/YL6tZ8WnkfhcUsPomhYIU9d1s8MQfn4l5WbADEbfSx7PaYzjXBY1LymCa2TMPK
OGnfvWHV+St1dW296QccDT5v9zlpWM+xzkEd26mDG6GztqYkxqTifkHYekn6nsfh8m7aUsFV0Okr
wDZ2KjwAVh5POIbcAy4et3rGnf3ZdWF7rGKUOAGUPsBy8zYJtpBRvS0GzyXF1Ds0VXK1KcF30vP2
xAGeTcVEaW7pkXJUqvqScfsnIKpWQPDGDTgKZiA7LwzuRsM4DW7K7NmV73WJB5osDiP6TJvmnjI4
JeiAGimLvZM5sMLj5OZoJNTJzl+cBF3gkDwAldkgjHh4KwpD0rtWeOMqH+0E0SF5iEPRb/v3VJAc
a7YqBXCv8104zZ8onp/zIm9Y5Js/uccKESQq77rkhRlKigrP2fcVsKbBAgUe1K+AYNC14do7F1hC
UO8aR+67/Vxo7oEwIR2FowsTGPPhmUwO5fxgU90uDH3pFwcfy1GpBNKA6UsTINs6ZNH1i4W2VdWD
iueNTknxjiLzJbFIG+BFeWdY9cUNuzdGS2/x+vYMrY6lcvXRkv1b5yTJYYxqnAGO3qCyOYeDR7RU
i0i/7VmyyKREMM04Ecs62QsKH3dhfsyB96atixOxkSaYgKmHNp480N1Jn1A+VKdmmh68KiN3wAfN
10c3DHvLBDl4nuudP8u/djXguLB51/K52tdGfXY7780s7sOGS2gomT7VgnsDpcuJoIdr5nqrvC8U
SEN0JrnmEUFeNc84mN+Fyq5GFu+mstjOkJLoXZubO2G7tjmG3M2E4H0llLsfvJcsTGFoesgq2kp8
mQia4rSisgiHv7pzN96CUQrF8OKZ3XUYmrXb810IPsxW0iVkwHQuPFUZe9WqXzkeHpda6necJ9T9
Zn/rc2cNXLHcVkH4NnbZo2/GZ8RY5zmh6oq6dCXNAr8rVK61yzWDZJQhY3idKpMmMmGEkpvZT98r
bNB4AFhtOyFaTGAAZjs9ubPjrn19V1fRbfByXIHNq8brtcY0xXVdpqsZMQQ+3/YTds2nMW018ucV
XipnqHkFah6MrSvw/bnovV8TmW18x79QhV/CJD3MbVSu6ww/SwZYyjSYlOMvCk4gczmxA+qK339G
Zm9TKp9xJVCzO+V1Ds2/HTuLdTTln8w2ADGB/a+JQ5QVHpt40K+Bp86o8pwCl645Sl6FXD66oUT0
ysBjSM/w4WDGMcym4mwvEQPBVWyF8BPjk2tPZ3zk8bpPMRVk0kCel0D1Cd+isvFWfX4asgG/k35j
IXg/1cY3mje6ElRJ/luPMz3y/UdkVl9D4/5U6Ilm3/on/IhNmmljYu6miR8ZlAkxb9w7ffou0Z6C
Y+Q6cE0wwmPzHXPAIxiPz2DoPWIc4mANr8k85EaZUEkhW4GhnrylmiszNv3n0Kkoqdq93XC+Viar
J2l1//SF96odRcETm8QqNM4u69GDptgzuqb5Bj1+MDpr01j61vXjHxYiVwEgBpDPwZAVKw5VsZzW
B9scH5O0LjhpaAKsyT0LTQHZgRvGyzY+slAz6MJwiaHZ0QhcMjvN1k75UVD9j77mbJ1wgxv7IsKp
4jnkLzHW5ZAxqn020jFHzJGs1rs2mdhjtk1WgAuzbSm7+FSzzB7oqA4irJ4cnSnq8ixHEgSfaog5
rT1492ZvkuQhGA8iMNzwsz8WRYlSsK4eVVbeBWHAGhnQTtIT5xJkBoD8uNnItKjXwTcxGuY6qQAi
AyaNKILLa5X6wClCexG2OHdlylOFq5j445AY72yqo91cXmy/+hyrAUuhoFqfZXlkPsq+1oOG67MZ
zpva3E4pD9W0Df9xOvTZAWy+lZ8/dNqh3wzRFuK9Zy1te5jiGsr4LH0UhgdwQ6vFKm+sxkeuMR4W
Jh0M9128brL2s18yOsqUg8m0KGfLVpH9WLnf2rWusWPf1ZpfMzQcvTd78YNxennK9CnVJAQSYLvF
GG/anokiYDMKRGmdRBy/2mAf2SqTNd5kXG8GemxSwRxyNfxDLoY/PPkhaoQ3KX1QQzk7C9rFcM7S
U2iw0w6ZeOGiSWaar2Hm5gdAhAa4k1e2MgceEiXGD9If2F6js6kohQN9PxaNsXNCNydMfcx3onGa
aws7eNUhpdrJpNuXsRduxrZLN/kIwSzUd0Puv7exjDZowpvY9rfSLluYgd68qYHHZVgGj41a53WC
DERGz7FvpVsizzaFzaseGAIVTqpRWnvSZ1Q+BqgP5mZbMkTzC9gLFFukeBQu80SmXqh+6ueMjv/M
4bKL7OzJgIC8l2Kx7cydcWvsAHadjJk2YdWyqmfFQOsca4HpuzCzbaobXHCJMxw6l2shdsuars/6
Tvuh33rKqmgG02hrRaymRZBcWPyV3nCjgPe3KrT/qYu52BZ9iD8kko9mZE2HtuE2wJgC1bjrkMNb
FQq7bKa/8UKIcvV9ISu2wwPThYDijtXcqfJy447DvVpP/gQzbentguneKlgvEySkTtQD1dZuwQub
iNDcPH7uLQYYyODtDSAbuQnb0F3lsme1KkGVmcaR0orAJyZMbtMWb0gVO0arUKL6yEL4RwqV6Kd5
O0QfI1LzUyoB/lJvk1dfhdvAn+cz+mumGGlGx+Grr0iVcm1b00eckQPF3GncRmLC2jKVZ8fYtLKO
9kXWcQmHNlEulkrgYkXZCw45NhwqDfco4rvL6IGoQJoYJNu2gqEE0IM+osXYw4K2fnBye15V0lR7
jcX5aDQQXzXLwhdPz7veNe+MOcv/8mTawdWxvhKicNZhoYdrUKQ/cU28jxnxt02zZKBtjux6/FD9
50vkPjm+IAiDwKmuuTTSx0w/WGE9vYfae/fVRzP+1UBIL/8hmqb6Hb++gc/32ZICrTinMfE7UX6E
+8pIOS29beW28dli3IrkIIaGHZT61XTzWxj1cl3zb61lpY373w/o6LNjlEIfw367Qh7uvLA6qrbw
seor62+GdNrmUijnUwGv99LPlv1g4kMGNpW+i2T+NJrZubhJhpwwk+Max6+6/H6YEzdBKkuURmA9
TQ1xRdBX0Jnp+a2Z6ROHwi2eDcYNjva6L/8BoXb90ywFox202H69mVxPNwXTNQR/BlfeB/gmbt3g
H0HrTnd1APaqaN4pyBDo9475YtRucPj9MlWm3oPu5XnYzdZRSA4ZUwFop1Jv3V1iN/owOZlkPGpf
xZTqY+lU47UPsmRdtF11KaYBPJvlH1ENoVvF3vLRpmcfpqO7tAXsqpOVbQnvUnrgP12OA0aGVOGD
VMUhgamzsrXqz2iPbZ5uxUejQdcAJOnu5GzdfMs2rmGBCa4cx/Qqm2GBMYaSnYMnrn4ZgEdQwTvB
WM5HmmZiUyV9tcljeuQm8sLnKhif9NwUX5NAKN97mJLMupzvBDTqE1PTnv1X5J1xSyB4TSxKRYwd
X8pwH6wk17esmp+l40At6Dit8TBIDq56TLY2ZM5daSK7GY0Iqd0IO6Q0GUN0KqPeS9wdoiqCMv2k
3/tGAvnMY0Tu69y/7xZ+ISsT7Kslyia/JXcGhNhjabUNejkPRWY16k1aK3RmyNe3OAdKFuJjCuE/
tH46o8zvlBlkd8P/+SzMG/9I0fGfP1cqm4+FwyPSLcfsnOVYupXImreBmWYq2+Qfn+0wcWjICrxz
ChJmy2N9gcvU3WF2kJeAwc0eS8QP20G3sLmDOQa+EVl73+n2k1MzLARLMyXReKT14W5kMMDJj4ht
4Y0OwHReJKHlYmRNnkfmmxcgKI3ZXtN9xuu6ydsHTCvVkbteIIZ51kFbPlhNxcBp4QSHyfMYui7f
ieiwueSXqfzyJmpgo5Y9ojUtK/5Ogy4CJO3WoIu65i1TWn9k1mqpgH32EJyyxRg1xndJ2vDfywhY
fBeT7TaO085t6CkHEDKhkZwSDpqz7X/paATQ3drxc8CU0EKCwrZqKDYBEfYKz7stS57pzhjsfGhL
zItkcQ8BfBvVotuNInOveIDjtZIzPrc0h+0KA0IzAOLT1HH+RGF2xoE4HVzSTl+9ESpVNVkTyON5
eLVt4wM0LIy7qY+PUMrqjUc/8DKV00KYa9/8QRpbjah576VB/oaA0kkt5IxitNbKru2VTmCzpJaP
w8T0D5WvbvZidzGzstiHPd1H4/fTumYZgSVhgpExhNuEPzoTxMa2doLfmPTGdHEDtjgymDbshMKT
qVmvD1l7bJVOdr9vTzr+5GqMHsw4f2jKoLkzM4N4g9ART4qHxsao0/IhGq6hiyQNBJrG9wHPaaIo
PbC5D+fLZFXFfjBMpOLjq4/x6anoWKOEeJMPo8UkxTXSccMAH9PgENw3Y9rvgsLw0d95oBuGrNl2
oY3uqjPym1kP5xHFM+1IwU4wcK8Wx9EYv4Tw4x4ntEpglc0v6iLjRcb8fK6sj4kQxn60Mo+3h3Ym
mD51tQGTKdmQ/28DqHC4zGzPOzfR4s2szCfhImeZm+YA4AnvaOc4+5Eh/VH5KA/RjskpGPD9ojfy
gUgfpnB+8fGc74UzumfmBv2uTqm/K2wZmaf8tU3uxGw18dWxivegT9WTPaVYzAycroFv5hftVcVl
HHdzFW3tHgBve2++0BY22WV21LgPjd4/FZ7l40InijXQw/hgBxWeCseB1UeLjCiSjLaGZ8vSxtYI
sm4D5g3kH1PBhqrYmKFGQIoUKBo512zf3NqCUUPAlhpJzVTepdp8Ql+f7n9NTxWZZXvyjW6/ft++
dZv7CBRXaZoM0zAzRWqq9z3BGBht5eIqZZXZzi5KfFImpyVpCJ1WtbfxM7NVdR4WsufOkT0vbssM
wPeZQRkqSjh6qpPpzPYFropLc63ZRS9uJKdL74sycQ/jxER87ig/raw+QuGrgZDWDDBQIouD6yzT
tBy1UK97m512Wm6HhbFg0oytHVf6p98vUTEda3iTN9uuxoub6/5aiDK6MIBcI/IMQtG+Tb09XcOK
DMy6D8QFe06202aJ+sEb4o3ZIoExCpY3JBgOOIp5h3H69vss6vozLoktUJ/otSwhyOQhzJwuVuGr
ORp/uRD5QReZRBhmwwUsl9hNzPZuAZJH8EaTfCUo6KgnsQ9GFNx15qZPY3w/iBLkd+Yiz2SKqS+5
0xd7SKB0DQ0YOBD7EDzBIj7KIAuv7K6fmpDLykzH6cJMZThmFDqIFRVzjIU3RcOz82zFk2gA8zpb
Ktz5XZauW5S84Jq7/FUQypxGQ7tTtc1YSdbjCWu4sWNjfR8spi5GdWrHuvTvL2Op082hZhAl7Ch9
80h1MMZ5urrlppNGiC9kjHY83C5xtWCn9cjPR5dUdsELmHn3EV6xXYX+0yA4wnKzMh97Z7qvgNFx
RDHN7kqoZJ6/E6SObHqB7VI3XBNJCTivJiS2dst7Q7WHOeLl6ufvUIAUdDx8+f2knGPchft6ucmj
yYsZsDXuwYIY/JB7R4Cv54k91Z2Gm0sralgncGKPWUU9ZAy0lnbPODxL2+G58BXopPhrbkTzhqAS
nWcHgC13cfqUDkqxeDyX2I4RvGTtvm8ZKVjjjt9LXX/ZNPiIA45dlPiFS3hdKuPo+vtZbPHmMeZw
kip+aa24OAuGIRskJfkn9f8bA6XLxKavnSw4fLZG8NYzqeVRG6aQDVaeMacn8rzrp65oXK70jKEs
euu2gN7K4OZOZ3XN8TD5sG4gP4ej1d51lWfejRZI78BfjGrkFDxFPNTnrmYDYYOjahnSrhwiRR6d
ZsKxUnQghJq8gykuMUIkQf5FhsUlD74GJt2l30IvcQnGlbwTmzmOUOKSlWjYfAO6XG/5gPQ3gxLR
OxhA+BKsCHEq82ztUb9AAc3Kr/88T5eHahuW45FIVaxLMbw3G3fktnM95wn3BpQIFb/mtmGznFAH
iyXexpms8DT5SQL80LvrVFpeyrJFbIIQhSmtBqyzSFn88k+Q+vZezb238foGiKokRibO9XPBtB7S
v6L0hWqAPHhIL78fpBVg3p48FslO0V+qYGJUxtLzY67YWdWdVHeyQh6Fq+Zj6mzxMSGjW7toeLO6
guub/B6Iib0fEPY9ZJFLtpA3NO/gBV/jKUm+LC/aO3W6XxRPjx48A5JzkIVDfX36/Wpe3JFjXD7/
fgWDGmh881LVNWmJdaNppQvC0xlZMDgu9HOXFDyMXfxiETOZG4GJLAkXxJThLzVTmMlrbkXxjgoq
RU2Xe2izqnNv9eZLzXTZYnJ68SNnvg5JKq46c7w1aop2w1gpZZmfpc92JB662LP+EPCzoZHF/Hnz
HWP6SjrGq4x1dohu8OPqMWAvW9e8CMuHAknEeUS4j6WqRh5u1uffz8BdUiTEI/Ba/pw4kFJ9OFDt
/qLcMyzzL+adHxagwQPHVnAKIi+4FrJ9A6AnFlJUcB2HqGWxW9pbsGjJPTAD9zgPzfO0fOUhBFj5
VtPvxYJaEun8D2PA8tU2p8UpETmHxI3Tt6wCZQToRN9ZbfQC5JLm04DYPhqW++5N6QtlNXYuZCmx
JYzbJAVLgwS/cO5b/BjsAwIIa7nRBGcvyrrHaOi/7UXUHFuEsdJQi/Pvh3T5zLAWiRDS6a3yW5jL
M6sK12zsg10I9VJnRryZZmEffnn7RkKwaI7A/ZAlxDJNoz4GEDfZHPrcQHluH/CJyMtvAyFb9ktp
pUv4/3PtcEyTB95OIrmo3h4fJ/AhosXR2ORgqUTc3tKsTQ+JlyR7EUgkh2P5VdiIRCeIHTcvtt8G
loErOdrWxzhlm7SNoZ4EpTxpU5Ela0r7Y5QFgrShu8lJ2nc91wErDa9fBm7dDjNHeO83U3hNnH4t
2AXe/37IPfp/J/EZefbGn5Qg+q1ZyO4GtU5vWk/ecwVeKFSnO6FTpnskyHwLFt0iY06XptAff0vT
onWBPxC5YsywrAxhntCR5Av9n0l/Pn24XX38H0Id/v/ocNdEPOY6QpLoYNt8dJe8of8nkM0Zij7r
0pqaNZDtYary/sFfLoNubB97kbWPRhd0eyP2jmFmfsJnP7hN1h/jokjPrNNv2dLoxWEkWYjxtv3f
L0tR9jTw1T9FdXK1b31VA3nfNgnUZ6tO/fvcY/cJt9g+jgXb/davUowgYXr9/Ux0PsV3bHOLKt2f
jDmhvSiSi0/v90iB+VNzqO7jsvM3EC6AGMruOUBfD/yq8B4CF6ZYBGVxnRsvKXrKnKe3UTRDsPas
c9vG6qVHg7Y12eZJnhDXIqnUJhsTb/PfX95/J3pYylLSlRbVpgX1Q/wrSHOo5yBKbGAG0Aa9g211
J9+XfxkIGNg+cDT+9+9m/jscim/nKkHUIPWx43niX+FQHdZhGghi0Ar8JD/w61e2l7Y/pcbCFEO+
f5wGP9pHVvtZtQiQbQXzcuq3ta7CN7YSoUfu5hicKi3VMbaynyrN0CiEmX9MbBJ2TF/bt2oe06XS
+B+CrZx/5xNaynU923WgwJjKFc6/UraGJB9cVgP92m/lZeDFOdE5R0SxPVAUA97JfEV3z/uljB2v
nYLqWr1NZdldJ3Z4c8Ihl49Wvc4hF+AoqI2d5dhyS1ceIHJ5mDJhfwSO1puKQKOtziJccKSrHy2Q
fGE0xns30n9Fwy7ERiS8HlqDlOTAYILacPaUDrndKMsegkQ3Z2OufOLtGh9FlrpYphu8OqreZqWz
i3Nmv4oBzZYqcucPwcDAFZ9lp5c6uYLiXGF5pUcQ9i5vBOnUOrla0t6ZUSSusTlVuyGB81qX+DWF
nxGWoHuM+RLr/H+/WlBm/yvOxVKMkNmIe7alhJD/DtRMJagjqTB6KEfeKT4wegp9RiVdvBtx6eFM
pUTtYOHdm0DiDqKdqE+wJuWF16AEJKBcVfrRJU1rH1SaXWPGarDX9KSN5sFXjVP/0II2Rw2C4DLM
5rfaTeYVSev+pitYsIDNdU6Utu2VSZv3HMqECTNqUgfgMObp8r5r2+Jo13W8R1novzRN9QSuqvvJ
0E+aDMfSu2ZO5Dsq6BjDpc6+TUR0JmiV3l6mCEFjXKeJMYMXmeemz9lVLwF5Pk6zrYQ7/IAF8N5s
Q7Vi7EJb3QTiMZG2vB/RXFTkQHsNrMFSnAEvQ3I1Q+PkzZVx6tUUQsVhnDgMHqsvw/NPjtGJYz7E
A26CfFmQkde1jRs1byA+1I947+rNjEFCBUKCMs/bu6w1UcHEElUDptasfDBFc4m8uHqRXSD/F2dn
siM3sm3Zf3lzAiTN2A3exN3pfRudIjQhlFIm+77n19eiK1GVihAUQCHPdUToCpne0Wh2zt5rPzSV
uaTdZ+86gV4I08WFmV34LEql3Ol6kNDB29PPGTZk5rD/CURPpjfy995nPOEoasF9HxOgz5rxGIo5
4V4NJNkD/IQ8qb1wJ7YXHCK2im1nB3BqzeHP3zD5PqpKmkJITTNZ+FTHkPekwP/cXAohtBbBOQTp
VH2CTazdD3xuDdeLAwaO3bavtgIQLsZAAg9jkLaLhiOaG7Wlt2yFb51zxTiFMOvCMX31J4Tg9vQN
lMY4ZwWFVrodsK8fx0YhOhrTjk8wTNao3mUgmSRVZXtUwi9C85wrDnvRlg5vmDpb5SFpBTLUv9YR
wAprDxXnVTGgeXe2Q/MFUjzjYz9w//x+GL8GHnOzNcUckkvEoQp43VbfJdiq5PVAH0at6JRAQH3p
jHul7/AoSYtYdb9/dTRkKl7Q9lhWwdsRetyfkcoeTNjNR4u3eltqbU/fvPsSJP6Ixk6VZyS80Uol
wAoMof53g38AEiVgjGFlBHzMRj0WT525V4X5gqFDwTLPnSdUtedoRStTW4MBU0C9Xr0JrFKUFLdI
5WJXNNxqZWAl3zApQpWKiVcoY+vBD98wypk7z3FCLLladI5lsB9Umf0Taa29Uhh5fRKie1/782T0
82z343//5+f7JoTOWqU6Fm/bu00KB9VI87w4x4LCTJ71qcbB7Odfy3pOwJqPAEafertEUw866/yJ
g9Y+/9YDeI9Rz0T20oRaQh/Szp65YP/Oo7eITaweGC/IKfRl362zNoOi0Gj2gp4pnljLc5aFZesr
m7SgvdnjpKnVceINMzzEI9ianfbNqGp02Dm5TWNHlpnGE2Qj/TU05ygKjGNJyFGialjmQB65o9Zh
4+8AU3l0DpjOiXTjhI6+8TR7HkKZf+WRaI+anqyEZCKoqmb2wpHjqsRacfWEBlstO2Icqh/aLjwX
HN2Xf/5+au/zvdinsMzrmqOirAJw8i5XPEboqMreL5ZSDbvj0FnhrorxSzexc8jKEPucDFJm16BF
AfEecn/sj21jfUvyCJZ7aFU3LanCpZfHzBuxS0Du7s0t6uFPcx5/90wJSJs3rEBi2Vz9um1lRsC4
A6soLoFgAH4T0JYKlqkTaU+eVXzrmY0c2zKyXHobwsWNu6uIobk4k/poZmbr5n2X0M6JvmI8ZZrT
pkyKS098sv37sLnm/bR1nfXPFoYqzTms8j/rn5diVfOaOl+GE0gl1SAUKCYjeeXXZGkGOCGWRYqP
65NPcd7l/Xq10GkzdJv9Jv/T9HerTJE1shrhZfDfKjfelAecS2l+QEJpJeE5MGTlWu+SAhYLILhs
GvWdHIw3aFbgXmtFp3eBafOTJ/Vx6ZMwrRzH4BlJ1ZLvtnddlFeVPgLWiMxm11ple4qB5u98mkPu
SKzINtDaYVckUYP8Ve76sX3+5Bl82BybLL+OqRmGLmybSNdfP4ymUWFk0p9cJhGWRwfyNbY2D6IH
/ymJpGqTS4PWZ9ztaKBw2wyGL5w3t51J3AvpYuKTi82YP4Z3H5PD90K1TctyNNt6d7HZLYoYPQnJ
UwnaU2B25SaL2wifVmK9JRVgfKQwOzUL0xNt0CfYhdoXMLDQyyNpnGJlsvaAXL+YaZfsOMNotCLi
YG2SKmMyLD/AZgiY5zkQgI1aa91GC73r0L1oRtDHnLWF2LHhg3XHINTwHhojU/6xy1NTy+CF+LbX
SR/AV8wJNhzAFJjKUXIc+va1mFuc9wfHAvuSmgYp1/AMHyq7dtxoCq4JnYOzIEZrkalD+DoJJI9K
3faHe8v9/qCEzd/STr1tL2r/+Mnn/PGiMzW2NNxnOQ5xCnr39TdiEeJsQqjgZ302Z026YhD1i40o
aAfQfVrhwO4Welk4x5y0c28c0kd9HivbQUaT5JUzRCC9EpCbrZ3sNv7rz89PfLw8Tc20dRvmlrAt
bmu/fg+VrIBkNXEkKHEXnGwrv01q3brBUMKPHVoGEk3mr6rQ/kHXql3bc7B3X1dIRObgoaEwOtds
2ZvYaeddcn823bN9vz9Ao0bxO6r59v5rk7+EIBOFjnyf6G7/wbffqlRwPxqgz8Fec3ZhQaculVN4
tlTrwObEPtM9/OSrrn04Bpum0DWbgFSNY579fh9oclxS6UOEDLPSPQtEdDG90jn1kJyj64gva+v5
OcnmtXeGhrUjRqk+iPmvDdr0DQPvK5YWzrRDcvvks/i4QWVHplqmiVpS4uR/l6UKggFqAe7zZcs0
4aQotQM0HR2yIN2Gq1N3lUAORy7JaecAtFqVtDyb7E1NYQURXlIcg2mcjm2vijNqmgwoZiiXlWnL
Eygj4zSP7emEWd46Y6efZh1Qo2n4GrXd5JpYQGmjhMbDUFtYV4ESr8CBwI6xIKc2TNz+/Fp/c3M3
DUOwgxKGIDPufbpoWUlZM2UJl5ZuLonAo1Hd6OjSdEu5IPNeD23lPAQltE90jochUAKAMq9xKlZt
WNRHYtbEuR8avBEpQhcELKSzaqF9+fPT1D9+JBYB4iqbMYtny27v18sjDRAs8a2c4+MxkrB3YD9e
jc3L5DGnSsnT8MdcvzFg0W5JlHLwz+OVxaK0qGLvkc0RPaI8h+JvxwY9LRg3cpx2LSRa0MY8GBzI
aOJK1BsO8St/fvL3aPNf13QuaE47HKxVdvvy3dqjhApB4PWI+J2uNahZJOFtOzw1jiWPGJx+YDgC
74KgMamIzuPEr52ysCSkO8LV+efnIj5edBwImO9yt5Mq9/T3b2QsY0eTDfCm6pQilV7kiTO+9D76
B8cweiDfWByVPNnXtpZcOt+2DnBbX1TPoccahfoxLm3j5rQaEBHL/wEwR9mZWTXnTQeTq2sJMLmy
Pd7z5tSJayjXzTcYtse040AXWF34mrQqGXcCikhcGsMxTc03ILLWqS0qmLPoBNcqOYhrP6kZEf1/
vHzurHzn7dnCoL7be+E7i5OySpNlpdt/T5NhnYgq9rYcmDXoLlKBh+gU6woAxM3JdUmy6NB90Uym
Kl5rhJu8CJjoV8WcBI6esgvsR8UYGcgbb8Q5JaeY1siyVkKQUvOvfZhb+zAW7YOpIW+c1NQ6prZR
basENaRf64Xlwl53OdoHUvtmkXnRj+pRoiXPEevKTzqB1sf9MVvj+bR5386z7fn1Khp5OgFM+Gzp
tYAjp+ISl5b/io0qOYoUhL7N3W3jGZCy+OiGpV7kr2CYmpM65WhM6oSEq4A8hWaIwlenq9EDGckp
mNtlyejgIQDVbSjYFGOCILGChFte7HCQjTfBRAzb5z5HLFYXRJzpSxZZlxQSAP6e0FHH+kRrpZpz
y3AirAyrsM614hd7wjN8sFGt+ihTXLnAW4e13xssuo2dnX3Z0OMAFaCSvqHUvnjB3/RG1PhTJzwS
Y/CpLcq8rtFGatUttIpia6O269t6dr/VT0KNrV0M2Wytt7GxHyEmWHkg3grhmRszbsluGdOUs1jA
MJLJoBsFcb0z0hmD6xJZP7m8gQGYD6fDxdKbL05od9AftOlRUwq5wstvbv78Ff7dUmha3LzpHAua
7nLeSfzn+NCOMQGMugprl4hKo/DMW9ZVP9QMQ1+G4GYTG9d00otNHQ0xtlAiDOSg3yCpiWebAV2b
VXssq97DADsfQrNzTQgqOuQ2cr0eB9b9NxqO0+LPz/s3OxwLb6hj45AVuvVhZwtmEzN+CxVRAD6u
8CGIoVy2Y+27sVqAZeSj2GaAK3dabuyCAMpDXTPNqYHRLlXFdA7zr9b8Ocad97dn90g5mpFEr0on
4xyz3zIaWwRNOnkMndpYG0/gE2OUwZ6Pb3uDmfWg+XZ8ZQbczxGzA/YA/asIk4kpRW3sK4lz5c8v
2vjQTJ238apUubvqHPnu/e3/fFiMjsZUhmA+HZVw7B52wyEkEXjRjX7r1kQF7hifRSfbo3Vi98Ft
6CQW3cp6YLKjru4RM8WceAqpJ4QdD0+duNRoafekNoec2Q6Zg0Yhb7A1L8E9h66p5vFpMrBwNvgU
LVePq2jXD9pfMtBr+kd+TYTSEgoAee/Bth5SRiDg8PZ8l8td2XUlSlOr3oyjR95CpersSCDoOAE7
SlMNiOqyu5tjLAtSEV9Ft0Umo35R6CXRbcO/haiz/eT7fr87vrt72josS1saOvtj8e5EZHQ1xBo7
y5ZmFAruICQrqFoKNzeog2uY0TTsaQUAbe/h7yhx+4joJyIHvssepnbSF6NfjFtH6cJbr2Nb0lAH
czaJsc5VkUUTiPyF9Uju8lrmfX7Q9RipQNdFz3ZVRWvVdqZD1wElcUot1+CXacE69xk+348xGDkd
t/cyHVawY680D4P3vb1clTLfopb8dv+tj3SHgFOvXKbWnLlRqdqWgAf8W3PjyIfK9dnF9pv9kmPR
X5WOKYDS6u8WichB58hMHIIBwTtocp/bvMGZoSNOuP+a5cXWCP32Wjo9q7piG64CPndnFqnpmrTi
t1kHri2Bs/8Vm7KsVLzZOfCPZJdYvXn2jbi/+NOBjjFkAibw9HLzax+OPl6Sys0jQGkI/IedP5Hb
EqkWEh/xyYvUPp7d2ZzrNtMhw5K2fH+m6zzTzIpYoO8o5LQJ4qTfmaH5Ohr5G1+On9eHJceHMO+G
lQQWdPBNb9h7FgQa/NzTJ3vpj4M2Ewa0g5mBnSq2wPcNyUHJy5D1iTOAkmzYTeWPWhSEFzlhj68D
hFaRqLZyGNVDkJZvhSFOHavCq9IOR29qX9t2PFbmILkrO3JldCWRrbpE8EDjkLHlSH4uged1/zdE
IfvrJwvV/IX49SqzNZONAW+kYXLsebdHNQmywzM54rFvYXajzLLXgOEfxrIHjBskwXkkOfmckdj8
88Hwqx7sKR6iASwUzgSiTQOQCtZFF6L6wivt9iWiMJhG/BoKA7Ph5ACKPDS+BL5PTPfajDLraQIP
WwDHe1QTUm4GTynPpqK9VV5jPDQEyixKp0ouzs1AivyFnXy+NnVdw8EyNau64XJH1Exaq5/iZXGe
yCDoz2GejZtE+VImXb7zobwvY1Gb7K2KdllkdgNSVDFvMam6ftgQTs+4/ZNFy/y4zWaIZs3vJt8H
CzforzfpwTCrYkA2hi4Y5DAIjhltquzpfyhXCcbCVQNLLqNMAmWvcEixrNWHe1ZJDSl04414cltL
4gRVy2A7RqDe52aEMjXhVUzXRAEnrWhdyFpk/puLGSZmekyN7kAmVv0zKhPZMFsthaTBnL304f89
jCLriQG9tYwCFiJN+7cmYlJXWnhSmj60n5uIsygWnjcrhNJExtw3Ri30H0SXPJQ9mGnyNzC2IxqK
QPIdYIqXywQZ0kYRDkCsznfoA9unAd1+FFuNq1atcGPdxnJdBNmaY6R+gvTNqsDurQ6ZKo7l4wR+
lshbYA6frBTiNysFg2TdRDwl6PS9H7HYSuah5WA5tGdT5SgiHGqt3p1FOHRuZ436De0RJAK3NXHN
gYIp2r48KAUhDwofF6gmbdp6I26TKQaO3PREp1maq8sBFCf5sniOHfXIfzddBVVRr/NRD24WlBCj
mqJLrbMUomz2Hwl6gCKJKrrOLZgRE1RUMKmf9bo+9hDnHpLBP7bBAvl+hxg3hCGm+BpQHDvJzbTr
v6LUtt7KWT8SxI61T4twdnvGO75mkC2Reu8ru633llgMdYvGWrQB6Tit5f55lTE/3pa4izs8Oe5K
UFONdwcQ+vZwjMidWpZ9tAk6nF51owwPBhHKB6WDsQf57+H+R75VQBUNTfKNkpqdReiflMLUyPZO
xEX19csADoGYlfCq2fKfAmkV7OPEXMcM8BYas+1Fxc1rXxYWJNrIO5Vxoy3EpDiXTtXy04BRfxlM
6fSNpuqexLrkRe8VddsQ6Lfw7PQbYb3DTcwPVmx+hfYZELHRv8Rq8B1NanYxSAMg8pDRUOKtSPAi
Famo0VJm9nNFisOe/IPKDUwt32Z9V6Eptf1THjbeIqnVTVLk8/m5bb8yCQ3PUMZ2RWQiYfMviuZ/
cuSnzfBhbXc00zIk7wSiHvP9t5+LsOceDbinHqtuiwOK81gVjMqpgiflh/rJjp3smGIEsAkhceWk
jDtryMGqy7A3FiqHWV1e264H6FyWYjtMK0xiUOmyzlxrRPn9EKX2jQV7YBePOWQqfDSadqXDSGqL
xz5eOROYoUFtxXNm4ngKWkf9IXqyu4H8L51WpWFgInLSmAAszdlIkIJU29iNTN1Exx1QdKW2qcsU
6/kwFA81bx/9QNxNPhwR8je22uQxLo4nIhozCSGqgS5/ZOw+58b0txqZK/4HC+eG6tUr0TrfS4fd
XFRU8tZ7zIRLcVR9MH6LtpuviBCiUBwARZlCdeQ0iuzJ63LvlJM1hHD2LzONTZDXhvHgYFFkcjzB
+h63udGqdF6JIGaMC6+mRV9ySmY/B+BAa0G2N63dNnI2OXNaRJ/GbJrRl6EdSWy0Kjwv2FK4DKvQ
reE8XhkD9euUmKl9DEM3RS0HsZQHM1BB/6rMo7W6YUaFxf3FbrPXsfG0E4bdkOFl3W5SVvGlSR/x
Qt4rGs1c519W6XsDlj6LVxMBK4+S2aaEvAVQDxzHKV6FiZbt2ymGllmr5borRmMzYIHYyFQLz3pW
bvmyOUcxP4RzRPsg+SqIJBv3YWV0T5myNVV8BQOIzCcmJH9ZLT0v2W7blh1P/38falV7/fPy8psN
mKPzjzHfdVVU/e92vWpc6VHdmRwrU3EifRxWSJNYxLAMJKfWhGEZUTu8ILZ7IksWaPKIhkcpy39y
9lk3SdDMaqqhbBlG9hz6Yo8oo/gLgAtRvFhoDe+l0eG3z6cuWchPdgz3+duvGzDmIQwDac5JzsfW
u+ceecNsEyjqZcoMdm0rfGmKahbJsFNYtRFLt8ZWYg4q7h6ibhjZtNcBtrbMQQ9l4iThBtSSf7jK
CGRh5m8lGB6R3YfzT4rfK6w8WrLVCz05ldkAy7yzkDkNIyPs9OHPH4T2m625Y9FSZmvO8ffjWA3V
raHRjeWTCMLxZItR23kBQ2C8BcFycOxsV2WyutFsUaGBwCHEHLvrUKyc01Hbt05s3URXRueBueGS
mJCJWVMc2OxVCF6dWUGV862Nm4cg6KYzmvDpyUw4XtkmcdD8my9qFIgD2SviEMOAWjSI/LDw8Kvp
FX+DNckOZlqabqCE7WYK8n8sLNjXSj1XKsTFssgwRw3+0Rv19BpNFSs8oiiksJgCbE3/iwPzelIU
880YXvo2G7ZGWdtroZgRZIhuk6lRvQ31mCS/vnYbCQiHqWZ6IQ5SYHqzoInixoND1dNihd5UboHc
tK5u1yjBES7u6kDHg4j2IEcOSkJU2F2zyRaw7X2FnaOWrkTpaI/WSm278VGbfy67rEEBkh+LdEq4
SyIDIaAz3hN9kj0OJXAA4q7QkynpHGAhXeJJui/ZbGhiAHGI0ZG7TgUFKFckZ9n8R8Ag+kzI1nhM
8Owv0zCbAeVO5U7E8q1oLeoHGn/XCQ/6BhnRgBFCIxVJTMM3aPGLrjcQB4yBQgZGz0RDCVowgVb0
LGugnn/+tt0FCL9cOhbaBM6Alqpz5LXt95dOWOZJqUOHknrV7foMPsUgvpQw0VdJnPnlBntivxmd
MtlqVjwyvumSV21GXTU65sl8oAMcg0hY5AaA6D7r028x2kcV9dJ3vzIOCcLDfxQbck9UgL7CLcWi
eKgLfyQEeEAWyzq7AizQbus8fDYwsL8h7hoWjOaMM3ne+s2Ii6uVnuGLTHuV0TFKkPnHoGymvUw8
E66LSovKiEjuqmnKO/RfN6Cgik2WmgRvm+XAypuol7qsJ0J6POerMGZn5mSAuCcLZOJLv7d7T+xz
bFzZQiWt6ZPNm/Ohl8XbTFOBqR0ik3mQ+uuZJgB/FrUWN+y8zZ/pF6drxepq16DrRZMl649aQwJi
nnevrVp1TKqH6Xh/CPIAS1Zw6/TroF/ran5sq2vnX1XtQjkEVWmX/lzKfe1fLO3saGcf0+W1NmFG
sIgFEAkMOGrljA/YOxsz+KYECvwmIDiu0VTVPxgMD17qYOMJYpP2uiKv/O1vXdkinc6KfhWVTLHm
MrUHETzKZi79XpbxGKdPVDc+hemTr/xbU/XseU+1fB6q51I+Z8kLlcvndHyhouSlUvA2QCL7kikv
FESNhVKlXU9EEgxDB9LDzQnyDVFWztc0Rd2Ise3VlEmwxprTPLWftn109cO50+KQgWAWtayuo6t4
1yzTDJ0mRIy2XTMRSO5JBcdLB1GyTw+Dsxe8SfLAYwOaOjx6mMvImaqPtXIkncs4EDdYFad6mmtw
TmZ2psdOSfvsZecuQ2p4sW2MRBdqwijqXArnUubXim31dB3uNU1X25urKG+ex8cAj+/W8LN285lL
uAnvyZMJxwWqW/pUN6nc6bF/VPBWQV42y51fWMHFz2M08Ia2yfWdQkNur86wu73S7S1S5z1YiXzn
5woIJ3H2XnKg7OQQo+QmJEIezJJw8aPvHQt1LkE4RXbSshMorBGSFYbK5EwB09WTc2ue600vDk58
Kc3z2F2s+FKYl767ZAROmpc4uVJhco36a27NFfTX1LrG1rVJb5Q53Kr0Joe5yLdrdFcfbolzU4eb
mT9Ezq3ROv3gENcRt4Ie6yxBZbUhHM8Gux8rUUcsksGCZKn+BqJLfNMVFBl+W/UbHBbklT4Y2YO4
l5Y9UJ4FuezBtm58y1D6YSaV1k3Gt6SfS43/rcy4/qzEuDohKTNX6/4YNBcRXpX6IgWJYBccj2l4
iZtzHF7C5kz5DafjcytPTXvisWhPdTwXhhwEVGZ/lPdKYJI5B9qDVFwdwuoQhAeGxFm/77N90u8d
ooGiT2ThH1Uy6KFQDWg0/zhKOu/9CakPO6wKJLJOPcgfgzy23a5Re3fAxPE4jm119mqHl5MYj0zQ
iSGbNX9V37YET0iC4empaCguDvc/uj8QACROUhzC0XBIgbeQi0O9IMGum26BY9dnpW3XpYZIOxhh
IyaQYwCI5OPXoK6WphbbX6KKAQZXZri+G5HmP7dSUPRjY5tbDr3hz7+vsrEOzHrvo7xcx4CLF9Iq
usv9IcOmdwk76W8avTYXY/46sdM8V6JMrhjA8MDE301ZJl/aoa52dfqJ8OHj/nkesqMRMwVqZsGc
5t0KX5P5i9g7XxqT8RTFkYNgaFrLGYcW9hxd1REszFSV+J+yc5B1NWd4ck5GUriGdHjUTePZNoz4
ht0tNDjgirh1ZdEasI7heg0Aii/o8kgtzj+5N2nzuvbrFkDXEYNrqEgYeHw44tp0gvM2HaD8tEG7
aaaKu2SlPyfYV1wpsXHEaWFeyWgBnuz4LwZqdDAc9DatLm1o9HQE/s6x2paOj6uJq305Jwn8eZ+i
f7yBMgKiLQPgAZeB/X4YFFnTyIkC2FEzghDOTQwuhm/721aFmwOXxjqPLV049shur2YR6JJ8XMYz
Wxo2iUJS4atRptWm11oJbaYjb6FPj5GDOl0fvTfANZcmnz6bv3yU6fCloHGGbpBJAjrod4oBZkv+
VFciXUZq5eFFAx9oG+Qi1CIhfg/e5pLBa78zmkNWQ3Mzy3FjlBIdaGqNx8xWthUifiw3LTHLPffF
P7+pHwUsPD02JhIJNQrqD0OACTs0AZNw24LWK56BfxOt1VcRLQOvd2UtkCNz9Dt5JpGGmMTOesdk
Map1xov2+FUNW2CPHj29XJqMd0FlbB3Dpts56J+c8D42IXmmzqy64LZ9F2G+u7pSUq+GCr5nMM5L
bIkC2alR5lmxUeFMk1WysK0pXVdaoyNHI0AKTxUe/g4W6aTP6zcyhXn4pK2aosP3FhDJWjmjddKk
Po9hbBAibYdCIUg11U2R5Zz9lMDtWDVG6DvKgkOW/UILhxG15mmPpozEqhsZc+lK6BCFYWRrK+CI
8slH9JvvvUDyj9yQgbXkVPjrC1fTgs4pOrolfezu0OaRTdRlQ+NVXaSh+B4hFl5jS8bf07mGx6u1
E/BZf34S5m9WCMGixg4IFdFHoVOCjMtOtHQGagRrVSe0BkL9tjGqOTWl8PewPWlJc8Skb0i2H5bQ
NUqa6JksiO8BccM/IE3sa+JHjrUKd7LnhEtHGOqp3si/cjJXboj6ysvcOFlwIamHwUeuNFZp/whW
G4V3s2L9LNxC0vYK6vGIm7k4O35LkGKKt32c2yVN0ZIpASU5TnA+BCW+DXjNO9tu1KtIhPOklEW0
EAjfcUlH3pNlMXiphZPv7v+vVJvIbb1F1GSItiyP9ESM4VvWxmjrkyey8gZhXaZAOfpqUb5Y2GW0
NFDnhBl6dKH2gDbm1KuQFkc1LbcISZwHszRH5Lkk1v35A8Hw8XHNNpjVwISg82HJ921qaLRtS8Op
AH2GGGXynZMt0f/dfypkezMF29a5kg554I6MQWpo5mqT3dTsOmc7OFu+O81aJ1K8masXG8fbjGIu
9k4wU8lr4NiCnaYgbU9DxQF3QbuNNJzJensbisPPUv2DEHvjXjEhd90eVSIVejuhzWVoO0J5xgab
23ZW12pbymu2fru1PZrDhMJvBrGZBCFMG7PeyHpDaGNubUhQnJDCcJAPt/hdjWEbfs86gI+kKO2o
Jth5xm4adlW4tw0QpHuz3Mty3017joepPVdMtYcgOYSkK7WH3j8m4kAhlP1Z5XQUxVz5dEynowWd
hVxQqCTpiQJPEkHD++QjvO8H3t11bRSa3HlZ2Ob54a8XdlZHRTFCoUWxWQ8XB/jLudT2AaozrGE4
qiJGKTc65ZjXcvufuhPruAV3HnhhfMR3mu8jMyGny2/Cx8j7IYMyPdFPTU/3n5QkGQ++bnEj9+K9
mYdvCt6dR5McsFVgNerDNBpiVZLJsi3ZUdyKI+7FbIF88QteufKa51Z5HWun3AYhHWEr6cur78ub
OoLyls6cGGq3JsFt9fcoKqZLEyrqFQFEsLCcQr5hZEtWRZagFko5T03hNNgreh9y0fBiQW1BKIzl
1sqaZx1s7QkftnWKrMYCESPNdVo5cBwQIMLbM75FJiZTHYvBSpBGvrgrNzRsvQuO7M2NSPJ/CNR2
rlFaoVicm9U5ljusp5mByBxYdN3p2VbeEpW8a6yXmbIhKrdemk1swSR0ahAN8BbqUBdrTJBwyzq8
u7Ho8quWKi/NZKbfQ7v4jtoXepju8ZZ8tnVUPwwZ8Jgy9uZWY9jYGu4iyP8oXQBoKTJNNaJ3yOBT
N35EfN1WYxEptwgu6nDXkCAEBCjc2eNc3rgrrB0mdjvaY7Ue6v1U7zNvX2t7gOxlduj6Q51xasUL
uUqi49QfcPpSBQln0bHTj3Y9V+mfJv1IFeWp9eeqEKzfqytZzOYa7yVmyPzJ8k76/dHxiEw6pcUZ
6JbiLDTwJ8U5Uk5UXZxDDT3iuS/OhXKiqns1yonqOLqZBAu5NX/nXr12okbi/IIT4k0ZnMzgJKr5
MZFH7/7IjINyNLgyVWHeLHK630YrUpelU+e3lOAvwqfH6JGIT30BiE+/TkbxpRBwvA4Zvczi2PpH
pzha/DAdDUTGzpGLXrGPzr309KTea+jnK77r52p6zmtz1eZpiM9cX3M4kHlKzVMTn6MebCVpwqcs
PofmyTfBqsx1Q7poGyfzXkp0nvMu+6XWnXTjNHWn4V6jcRIWt+xTm/xbg3WkyuREDkNjHZFI66ik
87mC/Dh6B6r3Dok2l1cd7OpghQTSQkPYCw6NnBXvleb7Cei/sovxG4ud0e4IPAq/oFOh7lvQ7cSa
i8uv3RYQQrlbi40UG2RLn92i5gPPrwucUDVucxauB/bs7yXqgzp1RqS3nORMS1lh297R2FSPEbFU
9wrgGhDUhlFr9uDNRcKMn841eJvJIxZgk4tN0M+FyVrBZx1uYkhq6lxms66y9ViuBcm3K1OspVhD
4vpZdQJyiMxn+GQbUtgtc1OGWwPZTrElijgD7mig39qGAaLMuYLi30JCR6Ejb4ydGezx4WUyctb9
pACR1UvYFJm2owptB/E6bnZhs/OdbUBELy8HVS7Yl2ZbaNuRO2qy7b0NNXqbhDub2Pi8kHwuL9iA
hKNqdW00azJOoOCFBEOvKYMXwssSa2xzP6utN9TEvZBXNGnMJOzeeYJBHdifnlnY0P3mg2OvaUhO
WxYqyXf6i1IzO6kQQEcMDB3o5QirhCxtsKD+CsIDJcqVj6ZTW4U9w8wVsQM+S6kPP9NtU7cHLF27
Y+rS36Q06Q61K+Rcxr0sNmbSjRU3vVdONC8gs3uRetWyNiiuBVFbgc/kkoxHVYbbGGzD3c6Ya+DX
hvwBGhduz3gD8TRgaE6rmRsg4wM7R9IticZiRbFPp4b63+rCFQXFzZFL3VmWKjMcINBLDXbUvXyI
7v5czIOUYmXHq0adq7pXoZAKuPJiNyODNsbiNtdUuj0NFI7pJFD0Lnk2NLGo0XaB0hb8IVRh263v
pTH/CBGQuLP+wXYpOjBUeC/fdvHYU+JepIWjHmwgTrnwS0lGpPTI7RDBRO4YuQ5Js84qR/I0rlK5
gsIiRqQ9qyRfheT2RavIY8tADu8yhbQzp7osAdUnI/bgJTZrb2sTIkGQIZ+rv5qSlSxXYMJR7Eaw
3rUVACMgszpcOGslfZdkFmq6F9OZsXazlxjdeU2fwCXGlrmbGF0OTAmf4Mhb5PoGWTpz4XGfbe58
ZHzcxlzlvbLJrQ2w5W5ruHUzV/N/GDuvJbmtrEu/Sofu0QNvJv7ui8yESVeGZVjkDUKkKHgcePdK
8xjzYvMBpNRiVYdqInajy5BUGiRwzt5rfWshM9SFwqpsNTNtw9mbuJ19SBIXLE+kraWQLjgdxpaR
1aErD0OJqeKAKATKrK2jTNw38npc9V/zeiwtdBAkGh8clusZ0aKHdFirlQ81oWrGWkLiV5yWBytz
qZk3dFyPI6W6zej223HifVR5JBAeeVRrNVvRvkp402li2S6QJSrlT4LSImw98UzF1RXXsVxlcC0w
b4MrK6ygcLG6Y7VWv9WSurZzACmJBLrUD7l+0OcDyeZdd2gIgGb9xvvKuxviMtsrR7ofmIl7ee8M
73QHNgngqwu47iD9MQ281XS01J9XqNVc5QX4XFRqoYqLV5fjB7zh8UPYaO4wjkVAxkGM4MyWXYwn
LE9aRXuRrPsIGUYYsvrKteWe4aDwbTk/jkjn/GyIWKZCEkOaHt/+55Djh9hb1otjvWT9S9Hzz7ws
0UvdvyjRi7YVGWDgTzcC6kcp/2jqz/3yUWuebX2tUH+2+Dp8ouL5yTnl8X06P7X5Uz4/AbG19Eeq
bRkcPMbRYxo92ssDJkCjfLC2sq0P8bhWOn7Q9Ps2+2Do90IjHQfQcSUKMpcT037IZomoDBF+S82k
fCL3MGjQ790hUUEa1XfpPsfH/OHvb6X/pWOL8IoxuoP5Vaf39aqLJA8tYM1w7XiV1q1eYeXaDnNO
3ozIkfqIEYHzNKvPcmWSqNkZyrmu00+NwwWakBftMLJCkhXQki2pTSTLZOnLDPjlYJNQdswTdCrQ
zBtVUzwjhHGeijU9UBTyfZ8vLMWc7FwYk3y//ajl250Fc5JU19hhmGCTayKh6LLsxH6Yp8nYdeyC
8zB9JmHdOBMa9tdDohzKNcx9qZXdoI6sQ0m4xSgRnZpOsh/tntzUfGi4hkBNO4CVDYy2Kp4a1N3v
nODW27YGMxPcvIzgUQ0wlvv5BJ9MNczkZuEEr23uc6tIU1jtfCTwk5qcY6EcF4f1yVqsW75XBPXX
weu0FksXinVLmK9H1i2Ubh/6GxYv0vBj5YIKMLE8Vi6UTi7OtnJh8ZJm6/qFdUs8/Vi3DKHHuqXb
6vu6haWLYAOcBP0UaNW6aKFyI0ip6hhtS5cw+rFoWf1vEFiTcvZgDUJrsuLLdhASAtjQrXvkdfYs
3faAwK5/f5Zab1sSGr3EVSSIQcrBJvPzq5kRrd2BhqzIxAJBktNSvbRIdy+zfTegCAR1V80vSbMg
3LUGPyKMBXKzvZy3Q9/kjEHSbNzX8NmCxk5GfELozNpc1X/tVGVfAf086IvofYsRD0NPzIx8Hn6L
8xWL9eePtp83TRPuBeBkd/sFQYW/T+pMmEiaeK1TwtzvyfewCaw+l7xteJNnlPovDkDmfZFOz06U
fhWtkbpLOocP/aiSoJEsTBuM0T5FUF4YQZt3g4oEJkvl8kktJf3cD2seb1OWTzJS0Kv91Wzpj4na
yT6TWfxr2M/F16kLLwN9+KcGZcFG3KhKNF2Ss1iBk6jIfDv1SWnV+t5py+Z3Q67lXaajEMgMWOUI
7Fq36orq8e/fOuhJb5d8SE7Q3Mq8g2xBX713Mk1GiTD7aj8qakU7WqdRZqniFlNEL9yFEYBzqE3W
fi5L+YZk+62KiSxVF5My1TCWvyY17kFvGb0J6ZW21jB6juPZGYYg33I8Er30DIWurzW+Pa+Vm366
1RgH/VaSwQo5oBg0Ea89joEhAm2rdgwQBWKoXEQgxmASwUD+9rgekzHoRBCNgR4FFcJBgekyyAUf
FR+wzLhVbPjq5CvVDMMSmhOcdHTubX5r8PAaXwNo2vjO7KuNX5i+MfuZ6SdbDXHQbdXEgS3WquJg
GANcIN1IPwBPnioCDMXVGMxiLRorOf5isVbKH+FJRIE0BFoUOEOgRAHYrwnxWxQM0fpFZPhUqK+1
IAWsfSg0BtD4g8DFnvp56oO7pzKbQOe1ZoKMSm/svTH2+pi9xDtjobeIENqKJvd+2XQsRXVek7by
3MrLoVYBNXfIsOUiI0QgLboHhflVCZU2IB3AfjCtVEJ4syQPzBhIkhiTIjCQlp7SGvlNphJd09C/
/Qwh8NyagEzijtSz2VqU2zj65JApBBZyvqnmobvQ3omu8cLtqBJO/CKPI29QTChl3SndPlTA3A0y
xAeol+atjfT6VLcdfTFnyJ4iO/+6/m+gk7ZnimTdIjYm7qlkx9zLDqjYQT+pRkV0Lo2lqpDbs2z+
qqzA67yzicmIuBAs8UxszBxpnyJD+g2zQfeFSendWEhf49RYPoiMv6v3VXYHeFV6z6f7ttUPR8Hh
dsR8FknONgP5SxfIIh4lt3uZlzMzh6A35vjUobMCBZg8GNBn5Xj26sZZPoooqejyAHYgSnlAGp5k
5BchLao1UwtQCc3PIm5h8BoQsgYjZCUfD1cjk0iX67TwnfbVW4su6FxNx6nFfh/K/aZn+8vjjnkz
KxwiCNR0C7TeHOn7qWDaKWl1fQITCNtlSo9pYg4fkHI5viKe6Afq96RASu9wbd4a/JBtO4i3VcxE
3NZfA7iUbFr0bMwkGIf4MfK4ElezSr6iB7A9I9dKQrKh1CZOVwdpTpIpAPDCT2b8GDkA6nUmnWpr
lnefEbhiLTuIrSpMtNY8pqaRsPVanE9drt/bjVO9Y4FhOffmKgxhjquwrAPHVd+0hLuozNty0qL9
uIRyvY/gayIcleaDLdcKPs0e+KZYpRCjrtLy4dBr7Dtjk7jl7RfCQLmXFOAkiBb0lMEyT8ug1eC0
hHNIy6KE3BrRYFjtbNp6QFDW3vbJ8hs5JoZXt1Z31kaa5dtXvTK+iLHtfLMj80mY6UcksvOxFwSO
VxXCVNiN51oM4bnTBwAgYTp6JrnTtPpzB7Qr/brd9mUpF+1Jtjwk04X9IIQzCT+qJNllhmGQgVQZ
FwKLS0ajGb2QFsTz9rN5TqsDdqH4sKwY4kmYuCyYhbl23Cg3qR0CZp1N0o5iLb6rQW7vo2YgiQN1
9d32s14Vzi32XKn94wcpPQMkCBaBGHZHjix73dDmSqvwPA897XrIsBzMKtuxpCXVZZncNLWqe7kg
kVmWCVBMRcudrW9vGhzd51hT6ju45UTfTQSZ547kdZ3SB3ooukdFIw1wEDbuGuNbUtJLyReQ702S
TcHoyNYOB6d2KOeBFpahDPA/Yehr2org7fxI6wTZD/DjrZyEUy5ipwmxjhEt+kMRauzHU8ZcuYmI
P5OI+lupkaTdkZTXqypsTYe1idmmL+Y4WodJpYncM9UHG8ptMrPkx9ZuortSk9Rn3flVN8ziqYBH
HSWhFmR6G59GkFen7Ss68T++qora4eo71N89MVYB1KHuKvtYVcvoli0WwU7thjP8hf7cA345F0DJ
yYZZHJ8okR3cv/RzjpfEG5xuPi4ZqysIcB9x212LOMVTGw4ak8Q2BDOkz9mJlBAZ2jL0Y8KYmy+y
w+Czne2bOUkR6RRld2OzINm+q+diOdg1WCkzlzqGdIqO98ToFBSN+rCLG4TcElySLpofLRklBf6y
u87ByWqaC4FAZiuYarN9Emw/B02MJzB944kd74+v1H4aT6XDSczelRsuz/Z+6Krl3u6Vr5Le6iek
1fP995/nLeZ44Vy277afz/Sb7KQjxkRf0GGx3+2cfL5LsMOcFJX7+GxihODOdu9YFshzhaF7pNXh
KYsGohoXeSHBIIfQu0vWnybbT2OCenIFxdbm6LZIRfBndK9MYSCtfD+0w+KVUgTCTBgtwiyGcNjV
UNVqUgiqiIaxzKWNuehEFHQ1WJMPJe+2Hor26shsg8QoB0438nzUj0uo88KZardiwq1TXR+3b3r5
d+AVxlGee10JIn1d/o8K0eP5/Kme4+JJKiOPG7n90mCLq6tkPBYSM2t2lGlUO2dMUemw2360AA64
bIc++VyPNoTmWh/iw0YRH1e4fMsMsFyTvEaCapy++nGw129th4SbOtNHv5+W+tzV4rd+Ja5yZpZu
Syila67unLGxiaMp6ttGh/rNXEf1h6TWkZaQtR1JUKtN5Ne7zqwUtDhA1e1Yi44dAoMdc6jqTiYy
Osmb4YaV9DcLeOCHWiNeHMhle8nIBDtBOHhgSNEC9rIww5Ygu9JWAsirsTEuYrP0Hf6DwaKSu6aT
5nZ1yjShMaes57mszTukWRGDK4UupRZheaz75ZwRNHZaSP8DRjKjP0yZZKxfbQck1qxqZ22hU2Z9
tKWkDAgSNa621BhXvVS1UymGJ1vplrNkWBht2cTt8RktZ2sLoLQXQYa4qT5XRfGxNhGfx52a0T4N
2YJVOnLSKT5rom1OcjeIvQ7g5gBDjhDSLqTn1dkkp5AOwdpFyKCgErnEgaLVSLPq2u27nBT1HktX
ZUSYOoDNdQDx0XvDMKJbYR3ENJ+0grC2kBiem6EaxI2kZ9GNxcBZ2RNy3i9S5cZ0nbzQaZGajkN1
TC3mobhnrCAGJrkbdMUhdLX5cejJ+doh1wBwbyz7yY6a9U4Rd4Eoiq/6+llICaLfdaIqAxKB29vI
KMiVZmXBBCVG3xGlX6xJ/4aPQ/806GZPSsMcP9fJMax4N2bbmhmq5cv3g1SEjbQ3Cntv8Rk4RlGV
EitbrenPGTy8RTRnSJXhYuQ36MJ746BrJSfF3til2fSrk8QxEZVtfBfRQHcSyThVxhh+QJBxUVqw
uoo0GB6kpelmWkH087xMB7snc9le5GNo1XDW7WncS5leemCm6sNsiZkebqhds7Q4KkU/09wcvjkS
mzG9SsHnrgoLxCMfFC1i7pjq4UlEmJGA7rhTir8n6wlCU/QoeYD5zjBpdTuUcRs+ILv5Imep9cWI
SqDBEdHFg0Ou35pqotuDfVEhfx7qibi1KZY/V50jfmsbnfR2K37Jw6F3QxOnZG5oexWFB28wwRdF
IWEK+vNQkUF3TitDplGfmq4RaV8XU68e9EnXjopGCpcgVMTH0Wqf+0SyOKnVD5OCHFYkFgpbnD0B
681ol7XpHLyzW347rSWAVLbAMKjsl99oL0ihMu2uJ5UpRqp1EzdqwEsqH2TYk3YiGIz0Zw1y356/
S3Kqg30AKE9JnCsgA2W+1mn6mVDUfl8PzoNo1c8yfvB31sGbeuDn3q3DQhhOnqlp9GRey+UWwCmh
hfxszyqZBr+U35hGyckWIsxm7/Y06Wl8HmFxBSZn/XBWVWIgEdE4xtTeAsFzZ9oFe21gL79gwHVj
ermHLCc5LyE9CJBjXBwq5UM0+USmyLDoWfQXhSD+KJl0PinpbzDQYCto4w6YZOLKnf6b7YRgWoe1
j1+njDFUFaH3CPcjNy9xpmDIcfBu11ZMo76a9yi/l2DBAUGTIRE+XJvUt008XnOr+hgNZlepfDVh
AGbF5Uvs5MyODc5AoNtws1yzrZ+UcPqaV7McIBXQTnoI03ycSyi2I5ADjGoPf39mqG8X8DxCkwuu
ZiKqYw3/cwtMKEtnc9co2JdBgQut/DNU2wRnYHQoGREYWoOKX6s/9kNZcWFY2hs+c44fayVTojyP
XorJUXae25gp+mi4tcfYjC1fBgZ5Vzjzk6JjkjUihax6/GXxTZ/X8U2V19Y74hTzzezWphGE+Ro3
u0mLVH81AlTKHL57ZpX7alL0R9I3F+33xDGKh1Qjtsoqk+xaJdJdL76y7Mwu20FV2EYTJ64E5mgP
d3X3ezaVuJBa4zpNCvlJeEJDWvXNbORHZ1QP1pqXBOYH6xt+BUsk8iHXOqKSFpDNIF03B1GkKp+I
UZMf6TOzncBq/GXu72Kby4iSk4m0QJd/SAsSXej8oYzIu99xgoxeO1SKW82xelO0xO9o8ne2hFbb
LKhH7u6FlSSPkE59IeaHtsgunTSIU6wm0zPB3y6uF+upGLNPkiHdJW00PG6evCH8nazL9p1ei6IY
r7d+tozpwLJ0oJbonN/MWuxIjySiEPdK48K9trS1nK0SWNzMhZu1isabdW+QPFn3JsmbC3+RPI0g
0o5MxLUsNg5ZUEDqR9HgLrafZQHMpCIL8PJSKhLNJqDbSGB33GLpCTQrsBe014GZHi0riFjtWUGY
HiUroGI7SLJjagfc0KdDbrOqCEo7qIhzlunSBr0csD7kE0ZZLYTVwGkDvEJSG1iO3+eB4/jSVqrq
x6E/DGvhe+q3GmKfchZPNT3U0lTbeUCs5sjrGOQCfnOHeiYvdJIdSKjdUxxlxWVpq4MY/HqrUvgU
vOyaf8v02u1oQktdvCrrp12cGETL2nr72xxYRMa985E33twNUGZCrDC5JdD5VvRXVCyhRbMUzQ7Q
yfqqy1cNzKG8llVfEcc49TWUV1kMyLBIuaKMybaqhl3begWwsobc82vVXGtEMPkJUVt87Zrr0Fxn
9DDxdWpWYYwEEz2+xvql7y8pYk88v/1l5ut8rRyQJIsRIqDmM8yxufpRcgW054wUkEqHVQpIzcXp
uxqQZYrJfGMTBI7M5/IjQkCFlPRVENgWa/VFgCBQClc1YDdC8PIri9Bbv7S48AZyEuR1YE+BOQWL
sdYYH6eKkeRRnY7yVk59soyjxbE+GfWpsnHHogQ9Zajxtkr7M8XgIkdfcJG68xBduuhiVms10QUi
YLVcyq1s+wJvyFyXGWtNxVW1LwO6nOLaFdemuNaIcoqrGK9lcc1GNyEJZrwm4zUvSJe4xmj5CJYc
rvZwlfKrw+oYWDAfhkS/tCxHLiIfH23tosQ4Ni5Nf4n09diRQs/X+VqKxcO+aNZ5nM8Gr/R8xp2F
aHT4QwmJDJJCD4kYEhkk4cXoIaPwiBLyuxhyZPtFdtofYsjlDyXkX8WQfyoh29HX8h9iSJSQBTyq
TQmZ0Vmt/1RCfhdDooRUiMKrfoghzf8mhmyWE55llJCURCKJtuohUUKijko3PSTSqDr6SQy5oJqy
L8ZWyQLi7arYF6rnZZ99+UvLq85LDmGp2Mzjaoyb8+8/Yxul6KfFDB8xi86iQ58Rwetr8ByY86KD
CVft6yLOiBKy1IeycOJdPFXWmQiX9Ab1de22WVxx7ZlIWFQxLfdryDvwK/0WKbhGQGRFkJFGL4/8
tAnW05Tflg5CAkgnkUeH1OCME7nXGqZzO8fkYXUiarC7cEWOHPKtcT3rZ0uaEFSQcXl16LhXWYgQ
bokGT5aAAsmDEAezkOLnxXIgEuIFfWddx0TtzY2CVIGVX0YoOAYee/39X5qtCBSbOu1agk6Gw/ea
mcuYhzJyF7YoLxH7h8YNJ1dq3BYr/YymeS0r85ytaCKPsMxn9gFeqHuMCi3Jo21FhTABiAYs6dX4
SemXvQ9bjJoVv2ECoPjqVqnjT72fYyVU/NLxbW42WzWOb/R+xGba8UFZZapfqD573VU/79olfhcf
wAEVCT+OfdZ0aexjv85jvza9hWs/RITFS7q10PIrW9WRxw4gkt0cyzHzANkVeHu3CpkP29AQ1yqI
J2zXYs9AkbltSHTB2DmtR0DbFLGulHBc2NSwp4bU6yialqTPVl6Veo8gA0if09gkqZ7ieHMGtMsf
M7/P/Knxh626hg6J3zT+OK/Vz367HfFuKIafNv5i+MXsT4afzesXyR8VzZg7CG7ztXotpfbn1F9q
H5wHBah4sD2qswlb82bFG5nG954QntZ7WrwW/KzacqlUcWOqcsPelcRa6UcSYjsHIdxaDVnE3YFA
bYgNbX1QhgNjd2ox14I4ToWNmwL+I/Z3dolMo4bQnbbqGgiSHuiNqfEc3SMNRNK92FgLL00UMb31
49JPIj/lZNmq7v2y9AEn9Fs1pY//cGRtrvhz7zuKP5W+pPgLp4Hq671Pbqi91awyNN1ZpU85W0lk
dPOf4AzZqjSR33mVSRKeh+z8Jo28kRVC4aWdR1+pgnZpuonpZpwl/VrJVhiBLPvAUWIcjwSM7fBM
9PBa03DQ5bVy4sXNQwNxcivyvZLGTTRXGl2SJnLH7VOPalOG12vVoyepZF56juqpjmepnux4EyeJ
4w2cJ5wSjd9zbnC2kLHG5cEHkk/6EFdK0fi64Tfzj6pmnwK1NBp+zunDiTOvFW8lsa2qfWfyVTLF
a19mGpj6c+0PnCMpFnO/twng8LjS2hjrbM/sMZp5pYDESOrJWnLswcekpN5FbhFVrsO+m9MkXYuY
FeTflNSuRavgnSv2GwkhgnaMcLrFRUpjC/FKWZHOxSQ1My4+kLAnC8jIpYojctblibAE82B2dXbZ
fpwwHv/+FVLSqd3hd/mwqKLf2y0remOMnuu2Dq+DSn5kTqrsi76a0DszYZRgSPo+lizEJXbZHCfe
6lmzIIzm84e00c/LFMU3W6qVEfcR3Y1DCYvp1EYxzeW2s3eGKX2yM7W/6520fNDylea+vDdafwuQ
sRVrhWcz2GOywyrx5wu204RRnkoWOd5qnACQV7jFauHom4b5lKzfbT9SYV1CmaIy/RTH52E4Cf1k
F2sRX5uox2GNBj5a3dHM17KcoOyDSA0YxGQw+oy1LJKH46PFBL86VubR01iJJaTNr2UvJ3M5LfaJ
9vOYn6k+Pw/9WdbWcqJLXV+s6CLqtXrnUtSX1lkrL6/JdE3LawtJufKi6RqOV8lcK8tvkq0i2lrD
TZjd2FkTE25uSbDHJhUkLM2dA6w7qTqH0TmK18r1Uz+cxuFkFSenYMt17PEkwydNDlp+tLsj+0PT
IS5jLQH7pF6LPo5trGXy9OKjNK0lzKOSnArzWDCh2GrKz4RuDzxB+zT2Z4XFTU/rba0K73BNa/ei
Lxe5PqXAei5FCcjnQsXTlUrKq7Tm1L6zS/gvAgsbjhnkJO7YTKzeYLGVuRzDKid9nh4XKsRBylik
FPptHI7SYRCV9jC1ksDcCl2BJdCziW56sZPlLgTJ+UEQIaJFBJvnatX6dA47EJRwOUdI++6Es/S2
j9RTaVjtI/3L7rGVuHRpbXdjLiVXrARBMVbSQFiL+GjXuZf2+reuSZ6F6USPsBkbskfWXlHY0TZJ
voliGL6U6BVnE3LHhEVqhTPQ241q5UuWt0dD56LWjWp9VwHh2y9DI+HjqYtdIk3lITP05pGPqcm6
e3wWVvdEgATjNZUeMa1PfI5xbQJn07qbxSirfVIuxq92KG5i7Rl0hrMmevanOo/uVXu0fEtlT9iX
mnE3F9J4aJTkY1Y21hUPJdLrBodvJaG3sMR5ht6AuWGUn5tYPYH+NskHLIAyzQJjXxWbn1UJt1A0
a7ezPCjnPpanu+2Q1gQVVnS6XFsPCbTIQA/2TXmO51l+aGvlI6/PeJqHgoFnYqClb5UL6omHyZxl
qBEt2FjT1ncKly7kdM0qpe2LkzYCsoj6pHlofh9m4L82GKC77SDNUXjS9ulYL/s+1JczDTL9Y2We
WQHrL6ILq9NsTDbCzij5zEjno1wV+U0XT7cgOSsuqaPsqrRESIGHIiEPzb1Ny/E+CumghVkNkCQO
+3jPXVIl80kdRXlThKbAwYGVsdKF+UL/6psiaeXXScwnQnsiMM3G1bFxVfz9zeC/7JBpvawMVxl8
nIp98OcrYGcNklkYLbEJ0azeJx06mXDBWG4D8HwpZeXrssD1qqTUwGgkyQ8pi8ccDLJLuIWEP8Lx
EzuOAJbdU0qBKpMQ9IFGyvk/h279FpM0U3uc774WJg+5UKzPSoYpWEikWHdj79wzDvk2VvY1Mp6c
/Dmcn638OY0+xlvV3UfNBFi9VjsSne0X4iUTL3L6aU4/acrLMH3qtmqmT9zNci6SYyturEE0D63h
3P396wbk/M1an2U+kk88zwARoW7//MKNNXG5xoztcpCl28aMB2+WF9MfDGX8ZMNuJRMbvnI2KDBG
pxxAg0UPVBlOfXrXVDY8noYIcUUXLiRlqGSdAi9oBuIeJ/EXzW6juyqN1H2EyOy27S1SHEsYz40M
Q9EwrIupatMnY9RMqDvqrqp5PWILrTjhkd2HyJI+O6BjWHGwc03VoiNc1fgW4pLdLyZsU4nwpExp
b3Sz4zalVawrRaMFRlgoH5oifFi6VPvYq3NQSKX8VbG/2LIFptheZjKuOXSini9Fblpkq6vFMVXI
65qz5Ak9cfzkRPddUuTssMjxVrN0b05Neev0iKFLAlb3g9mDqTDM8SonU3Fhyr7X1eIb0Z7TY1sk
tW9k3BqZF4lAt6XoTuFzuIOyiC5Mx6INXvas9dXyVeji89BBnKSt37HKi+m09W3rN6u3+BAP1b6X
0Kvu07wk3g0efF/Nn81kFJgXaKRNqLoR0m5rkO1gKmq6y0Y0ku+dKq/PFDAOmMfw2jCXIH1ybS/+
ZVfIP95Xo9P0e92c6mAOpWd9GH+PFyCYhNr3VxQRgog9P3PMcV/1CDP+/gG8pR8wEmGtx0PgZOVe
92pbGpEz2SpgHvZaEuJNiIxTZ9UYB7s2BMSB5aA0aOanFcvSmiuXbY2HpGePDBGpPoxqdBgI00Zj
Yrt2/6no8DnmqE10ltlj9BUuZgEXc64+9EsR/P0jf9O+40FzSbJYnqG4sl6r3GIUmYOC83/PIhWp
mglEKCnCXW/LBlts7TfUCvNV6jFWb//d//V1+t/RN3H3vX3R/vt/+P6rqOYmieLu1bf/fhSYEYv/
Wf/On3/m57/x72vytRGt+L372z/lfxM3vxbf2td/6Kd/mf/6j0d3+LX79adv3LJLuvm+/wYh8lvb
5932KHge65/8//3lP75t/8rjXH371y9fQWB3678WAYz95cev1ugxzPt/eYPWf//HL9cn8K9fzo34
tUv+7/9581e+/dp2/G3nn7pqOoYDqUI3DPquv/xj/Lb9RvunjnqK95JIJHI612SoUjRd/K9fdPOf
hmaDOmHZRUycsZqpW9Fvv1L/CVCTVorM7c5er7O//PHUf3oL//OW/oN08zsBsavl0bzu4pOEBKMC
rjx9fNOCq/TzxzCJsxpfL3Rso9DEfkQ0kbbGp4gAbhgz2SMf4dN3tYG0egWT+85N2vFR76fPGaNM
F4T/u8PK15Oc7SFxinN2s/RkP/bzQ4oHhubaQNDHpMWMXobnuNLw6Y8Q2bJEYsiGlZcka2gwzsgM
XYrF3nYGrD55xQMbzXcuFJsK/K+9vPXxIBHkRcftan+/5/3lSjWEkhElWR7thUL7igfcQo8ox+co
PsXZC2LolQDFJYJn0++XND4UqzShTXnQWYmiFOA6UZWWO3WrqFiaxU5Klg8TeOj7Bm4T4di7XAX4
WBcYH4mMEfu6sTtSiLSnSSw74mFkvEKt4pnTcEzVUHNjWzrQP7zv1OY+x997Hefx4S/n8I8T5a8n
hvb6Tr49awaC5trBZCny6sToTNmaB5t+tJGz3q3HVetmH0lW773OKTHvVJBtZibrO+LOyRBBCXpb
xsuHnuh00MvVUWTZY8fg7CaPiC1NTNycdQah09HxVw9LVBx74zNBGIcB8OdzP0ohNFcDH7OCa1Lv
idBxsJBtT0+bXkBn28e/f4pvWCLbUzQNPkYWfiGGhj+faHPUlAkoOcjwofVZtkaS+8zxdloaxrmZ
JNO9QYiCRHBn1Mx9m6X6ButWoHRR5gB5ItEgtZPyMPveHczlKKWu0YvknRvlm/sUj5KpPYgvFUKP
9obt3jY10p6hj/a5MTyx/PBjmd1mpi6oZ/JdFoHXlZPk1qn4JJYQ9ZHoTY9s4J8VaAs7Qd9LEiwy
s3Sc9iNY2EM5ppPbW/epsCw/t9UexIH00gvnHWzTpqL9+YNjcV1Z46Xt7Rx69UGWI2thQ8MHeQby
cLRWO0KK/4bmY5LvzWYsb4tV77MUxMojH+dTr6N2MiME/CdkR+8C5F/PuhUAlWvAE1dP4gLfRFIU
SW6w4B+ife9gvC+Ew4By1InNVNTDkk3KhaAnxu2S9Zhjwwf7rH5OsNb78oR6DQS+w9gvqCaMnhlA
M/eds1HlbHv1avHwGMkBN9Rl9XUDSpH0kUhdPSSYNlQu7PN2Tm4RIUBeV6iZtj/Ma45OUTe7OocA
QoO1jp5m2Xin/WP8l8cBE17lzsTz5v/0nz8VbA9Tg+QWaUdU6qdwcfJl14JNm8mxBuxKv1MlSo5W
ll0ckgEsFlgZgOZ1XxxGRK8gdxUMFkb3YQTvi8JJtvwqpPe3VFhbGK+Ta244rOpYakUt3XZZwQaX
HqwF8z8IPQwrBPBptdEcWoN5cF+PHyVJ0rwQ0gGrWO1S2ZE4y62FIqtoF7rujnMsC/1hULP72SJ0
kgiZmzKzwwPY7GovhfCsyFt7tEND9ir29i5RMN3OCQ0TnAT6iqLVCPMNF/WdIZCyvlKv3lEULVxZ
rPUuz2rz51dS7klBjYuKhPOyLI/2c2ip0wlte9MSvRD1kjjojbZPtPIkjzJ4+FHcbRvhuo1DyH1k
lr9zir35AOiOQYQAKwudmPc37rEhsqYFuWQIHbdwxQCbKLVF5YklEbsUcDUX9ao4wjMz95ORkh1p
j9VpCYeM9M/kxalkLKoqEytw8vcidpT3SOZvXzDuNAzL1o8A//daw8EkjQ3gZPMRiNDG9OxTztKH
0cTMY8c6kxBtz8jQ7M4ZU/9BrXMa83lEbGuCKK6133u1XnvtaAAQGcUFl9UbUeQstH7aoVhiBOlP
mtdOr7+gSfpNiy3tvtfyWxwR+SFSzfb/UXYmy3Hj2hb9IkaQYD8lmals1EuWLE0YsmSDPcG++fq3
6DspyxWleJMaVFXYmUwQODhn77Uv4i16Tys4FMYUlq+uxWmwDkVUqG/kZyQn4PdrNKjRiryvBC9/
8XT4eBzOnvXbXulgIfjz4431gMxWh2cVL5jNl+UCjcFCj0q+57EzhF1WxbvcAPgfEyW4G4rkRyHg
pZjNcXT8KbJKcaiz9G50vjiw/uVY5YdCGcLtV/DhPlMUaI0Bs9UoKSe08mHdW5GYkytDz1Zwxu6x
HgqXXrCxhizHH+s69DsPDDriopQcMTIlPBdXNJC/1+1Q6HrKj1iO/1/nCk+Pl4CSzPN5Edju/nx6
NnEv6WSWGpvIABbdd8pQijHh+UzZLolIZ7zaKLQ3XulrRx3yU7iob8Jq1++lFI8o0ttj1fY/a7ge
dAON4cUDvRsQ9jseGtt/yCa1fFWu/B4a/7mfmIS54Va0uEmAPtt27n8UorEAnK9XjgwtSzJYqpFu
rkmcESyrwTvEDl0dyTT71g3yW2LTg9IIMtthjLtpNde6H2ZNHhufE67v8o95orEq8/jayfTvmSzz
yO6dlmXK+M2l6wtr2EYBm5Ya9+OKbOfUQOM7k9ygLKM91F6cR0LLaLMOC+USe/XdHP1kgCH2Rdqt
UZkN6W7GHXUkPhRhoet2SEzGC6Oo3Wg1zeJ2misjyMlgKht3vhpc7XY7t4+mm3sHegMqiPEt+zaj
tWpxgfe0a7xfFqR/ppeeOQ2MM6vvIMchPyNnMXHmUu6QBYYPTlJLDrMSN0uGKaJYIb/PSWTKtAlo
Hfe7vBsO8VBW8A63uY2qT6VrI7gftfZa8b+eBu5CGRA2jHtWfuwk6iyjGRaMEmVYaKa4dMY+crc4
M7g/5T61CC7RctUeRrr6fq4/GYVeR6ijoDL0bsa3FqwXZ+lCOfn/KyVoTWQn4akfwMtphFnLT69w
oW7Q8NlLKx2ihZYoQsTqKbHry5zYurM7FF8lVv3lhOI94HoK49feJj1/vQftPGRJ6egSnh7EorG9
LLBSXgyWe6JDsDL6zfCyTYWg4z8zmIznj3qCuZeP05c49+2V+7S8iTczsDVvYHSK3j+Xd4vArydn
SgvKsh2O6dCxl65ijtoBDzC30y6yrAYIm+7gxZBvPQOaskGwbjHR12X9FmfYJzSzGwH8u9TDnFZO
Cfm8ovTnt7XMQCvTvdisJ26ntRGv+7ecawlSq+qqt5oW9Uwa/feR+1s/+elL4ZraamBYyltG059f
yuOCSwWXwD1BtkTVxxCw9IGiMCWfDIx+ZHDEGKj2w7SiIEjiJ3TwVjT5dRIZDjuK8FcBGGSyoGSo
+XqpXzzAA6ey2JQHg/tLoxMF271nJK54FnX22KxgN6aJnqALr0JfGqalUzJGdmY+pA7GAW1qv/CB
sdH8/dvZrm+b232RHerznb2qk8HLNUodc3p26JpemAPXX8dbr9y5gKiPVgfo1svmZTi4Lpu8QeZe
hEom2U283S+ZYb8PcQmfVpuDZdH0Uz8U6WFdquSGNRh23dAeprKAC1JP9RPr+B1xfoc6KwNQFC/c
wGnb5Uw1km6kzZwyVdXOjTXXLx+gENiARnleC1s+zbN3Z/OfYaAX3z03uUuFVtBdqNtAJsWvxcsX
sAgmMyi1XDnIDNsVm2dSGJHXAgFr26DrLbSJDEJ3yNmDuJlDySzm1GSgNrJVvdQ9IQ0Mh9Cc5BBS
SKOS3BrGH8ac4ilaH/ir8lO9NMUO+NPmfbdtokCzgYAClZwsIETgS2gyiN65VKMUV/rSLscMoGk2
ju+ZUckTtQ9AErbkSMQTBZyNglk308PUiO7sDc2jq9r2MfZHBoNoh9GZ6VXiHmgDoYZe5ylI5XjK
aFjGsjdOZZeMIL1bDBvurdVvkR5rM+w2MfvTJFI3cgrrVmkToONSiG855V/kooDPHezIaoCY01oY
NCxz0YO4ntW+TCHPxMXghXSX4BpO8UsxIe7gLgVSDd+4X++A/MBuZxTUuwqB2Twde+1BU/Z407fr
j4Knvi90/yZtKgPsb8r8Rb17dAm+Yd89ixWBNnmRz+Rs9IGDaJJQDlhJm1WG3epbXxk3nt4zL4ut
q1whfsGkk+79nm8lRwdNIAdm2ekd6lJVXeQec7AdDZkYKs+ILaYhoI/TKvLX7M1SdHPaWXG/GUru
N3bjcg4wY5iSD8qGjiaNeV9zXAdV7MnzrNM/N8pmvm3lGJ/8+Y5bDrnSjf3MoONZ2l2+H/kTRev+
LGK9g3/dN0Hcdv2VUXe3s0EbwsvX+kKolUfKhBKUgB7y1eXOm2Y0U7nGc5WQ9OAJwMjQp58mlP9k
61hoZqoHYsVWZ7kxBzcdqsE790S6mVTKwZhIcKnu9EuS9FcSEX0hSrcMCHf5iUFLBLG7co7NXkNI
gyZPcvKCmqgyLKXkpR+XiRtCJuf6ZI0e5Jk+RcAEqwJQ1nbTK0pSbTVuNm6jIV1eez1cZds+JHxh
Hq1xP7aNf1HJxGGkQqvaA/vDOM29aNrmV94lRwZCUD/q8d7wwdlprnfMtWG+HavYCvwMApfQpiyI
nXT8aVvXdpzcVGzvb/+9Yf/bgWh7XEJsLkg6BcenUygmMq5aRK8F0kHrD1WWYDtfBX6d3gq0d98c
vlfrOo951sdRung+BsR+Db1EfXV2/Fsh7XCxIKYNyN7fwU5j6xs125AWTJ1O6uOcUVInsx20RvJC
62qMWmWjD4x9tD9jVYfCJT6JySopAojv1UpL0ZsuWgPXNdZZPdTN1zgj9vy/n9hfnOOtlHb07dgG
4ghN+lMpXTq4lVILs2mte1Ok5ngmpVxcZTAOd/7kdvtZpw51Ba572yGor/DQ/jXGT0XYtVZwfGn8
2UE1de4FCXK0FtzmTY45bdCYsEv8e8klXqYf//2p/+13puzB9QBVnOHP5/GPYydtNzc4ly01ueR8
k4HoL/2V1Vw2wl2iZLF4yzCgR51Et2kk5pEVVwWNJ4svpqa/kcqfagQuSzoRNowJiHv5dJObi0pb
8N7JUAyFfkFoHA0L+j0jATXj2sCWWrgeDT0O+smbjVCvJnWbtgnSEhedhJvYUeUX/YPeee9s1/1j
6s/Pa4GvthJt9pDYzX2HSlYZcN3qlAVhi35HHFB37MFOZGm87jyXyOPc1wHdNjko5x4vC1y4esDO
13pWcQA/HSh/6t/mBMdc2kjrutJycZy89VeRS9gO2LgcA3zmIFFRO4gcnMLdVX5/26X6iKRAU5B/
hvg0IGWr1dCeJJnDx8kamUrPpdgnfQHMtCDktajPslTvU8Ne0uW1fdfNxFDrQ1jTc/7mSv9YmPNj
y6TlcvaJHDHM5U0J9dX93/x7NGJCOWUKAVOCBfLZkFROqjZFRyMMKwXKh6IKhtnozuWY94ELJnfH
23kpldXvWhfdWFpNv4C9INaEi12IdVdKzYzWwa7Pkyl2HQcL+x2MLrvcCYe9PbZe3GG+oaXLjWRr
KPZmXYMI7Vn5RArv+grvUgPTao+BflVzaEy9G425qq6GPFa8+NpX1eq/NGA8n6koxhedTunnoWzc
4uhJdZr+7og2RGYWHF2p3+qyu2upccG563XYb9DUETP4brYw89aJk1/lVFQ1e1CQx1kFU86IT+Di
6nR8lXk2PuQJBCBAMUFVm9da2chdja+RQg8vbzbXVB8j+tCRcUfIhd/aTXaVHLvNRuFU+rM2Vjhq
pqdOiuYrmdO2nf/57lnbCBU/s0U/gA7xp/o8IUe0SWdg2SuMvdTgEJXKSwNpY5+0aPFoUAvwY4uc
qwWtYw252E5M3YO58Ot8sSdtHaW/PozgOOcyhofwM2C3XFpdtM2kEQUg07vGS/Z018NCdSR8aZKC
f6PJCHHd27TEVJxECSfpRaH9LAFLf9GM+/3NP38Yx9M9YJh8or80ML6rtDyr+TB4S0GM5GZ3aMv2
nog0gkVUetuWPytPMZEaYS57a+VgyeSNtrSleJIi49q2vjRG4t8mCJrOqSacaMrFiGbOTM5+kj5q
0Nf3BC7Ep6mDk4DTdL5dRsoNd0GRnQ/6dGGjiKEpCbvQTppdXcb67cKpeCXQ/YppdS+61BTBBBg3
FKo1bnpLAkXHL+WVwzeMijESj71q0wdp4mWu8S5PbTxFFZ2wXU8SQIxqPRiYkYSr7h21trj09QK0
A+kH6NBgY0Kc4LQf9S8vTP/2S/NoUdgZOgPerVP7j1bOoK0jDuOEA30ripYuy9ispQ4cgX2gwrMK
HtcPCGIlXFfMTkhKREBqAZlPTrU+6MZWwmtAtCxtOJUz/U87Sbq9nhll8HtaoRqd18vp3qoOYbIG
+m2n4dfOcm4l/71oxfaGfFon2yCa+y2GB5/7+59fxddjbagHGDA+8SZ+dej7gZQZqBoBE/FbGz3J
ix2Heq9D38NQT46piwOIvkbtcDbEtOSz/jBqtAF9GFqBNG3t1CQJ7ftsIUKmE08j25DWV2KvGRX3
HK39NRee+QKY6Iuv8ld/3La2DrnhmT5zid9z/3/+KuR7GjljFrLTWsYZi+5PwIsyEqHM/IWzP099
edPK5slXkyDMsI/kMIyPk0OSREof0LYq7WzFyVPVtv5JGdpC7mJGErRjnbIyg4vVS3tPSefviwqA
o19NN7lLMl0fE/r239/F+MvZ+Ztgy1TU9Wj2o2j+1HlwUKeV00B/GHsrCM2irrF3xk9WN8P3zcpb
IsHAPtZYKTAgh9xUFxT8GYbFZPYg71XpbT5/uFm0GkPzKpg71pk0OKM68JtongPqvl2f31f5Y7XR
/XWSyCkTCGhcjOH2J1JrEsni7nuhEuTyk1WymzLzHUknuBcOK9bPTHk99+0Y1LPdH5YF9hy9MHYa
4Xyzt4QCcGkFeqqHWGPjXW3SkNmnsKsMyrusmvVlzAkwint1tWJJ9jZJm5sYD4usdy12yQc3ZqhO
hdPqVoWsdB4v59a1mTRxuZqtBeq94N5Dr9Jbu8sq4TY0JCts1UJ/0fBbBuOYXgq31feNbXP7145Q
WXIy2vTyAk/EQ5KpW9+Hhu5ouh5OtXJDSwczmNFNkMjkkZkTMNJzL3SqQezXbTTVaUsaoXWkg0vT
z276Gg4/gwOrWb3rtGPKjDEPpOlMiSzWoXzVNk5KZXnHuK+zY59+0CqHFN7X0w21+J4+cRCLxnp1
3JK2RV5Oe8LxBOlkrb7TLK+5reAF7irZ2tGYKLg4HKcIWvWXLp9rBonNt0Hv7XNKN7504bV1ZUOm
C/2Z2Z7rLxrYf9E5txVpuVtim+kiOvlMOnJLz5m6hU3PNeY18Drop1o72GfXysxoyN0g87npB4Z3
13d4PYkufFSr5p1im0yUvAEq1Hj6owW2JipiM93rUj9aLl0Atxw/JhA7sNuJTxBm29Kx6YeI6Xw/
+ctrCsg4MXRxL3Od+3a9YKrRrQtZjCUU7tI/p3RjkZPQ8GS2yokxz79k1Wd3RmOAzxkA75QEm7hJ
fLRmVoYOKhG1mhcWY4X0bkai7YqT21vaVcEt9kZaJJc54M5yqVc/HLOlj4qSEaCXuu1hXIQiccfL
tEc0po2adojnHsNj88wMvr2yHSV3hluNO5XKR8QV5n0DG4Qjtj9ZSae9zM3sh3aKcaOd2GKIVAAT
llY+OaZu/n1JXgBXYw9B7+cYcRO45KYHSc+MNY794jzb6x2Jt8alSVv5v/ecf91yYMFTNBDWZOi/
eYv/ONU4trKqE/DXTLXAZzHpEkiZ+mwwTAuIWmVhd+5Lk2T0JpNzOhbazdIpM4xrEA5lYTcHo7CB
Li1Ikkeu36J27VsuTmuQmfa0n8jADMkHVpHJYba3s3M+/RQzlEht0L8KwvmXlqblwEvYpAssXO83
t+sfX6YttXksGa3gei3SXdZnV6nTP1dZ/b23Yp/tn7RVfgUYxU2b0mTiZVuhgwRdEb8uppbc2Ztj
w9UAneVldxa+W98QB4OgVxyx9y2vI5CknWYXb9IYMW71a06KmMKzOiSRls5cStvqZezNH4SwUh0g
OvHXFMnz4H7XZDUeK9T7wUy/NJ7y6t4cCRpiKn+Rx+iy7HK1oca2+wZsYFj1s3mgqYs1dSW8zB/a
iMrk2C4u3rKumL6QMvyO8vizJHApp0kP5AxFUvHbHfmPR1fWcGcnHV7QnI20v/KI5v3MkA1Tk9XS
Y3cRwAaFzAnQ0zdtUL6ARSzaMkJhz8EiAOlQet+r1PmQTTUd2c7lnbkauxbEyjlrcUC5bNX0l4v4
PFcl/sZxbg+55ty2aHbyIT8Z/SIOTk36gmv2HWOa+woS5t0CLi8kD/7S9NBRLZqbfEs1VYVmUb9Z
vl5GVqe6u00ZH5pilBd24pSRXiRf2Y1+u+P/fERoAoQPxNWEUftXqZ+ls7FkrULvjgfi+JtL1htG
etZto1uCUqFNQdO27Uzlw7o49HQmi07jDB2/6VsyLWdGZbYTdK66l1VHxnCbFrtmbefQrLrQF2/e
WFiYHScnIvnmFxcb46gX3g+z8sSJhrF+R2hqg9ecqOY2H14GNWfEBbgZBnCDgNluO6LTme5z4Qoc
o+CorJ6E9+7MnLA8JPlYnuO0LM+jvjhcW2cYz20p7keHvzHjhnRDTOYTqeP1hSs7AOXe8tFZ68WA
e6nrCEOTrRGZ1gJ8FWJp5Bi9A8Cnf8n7jSvhYpgSMNvoUZ4N0T8pjIEqdwK2Hi3IQs2fT2bjqDvi
ciLhyadV2AQGUhXSqWVilhKm6js5zPKElOqCK4SZwdGygDxrw5maFPmA1xyUm7UnkX+X64+s3S6v
dVvv/S1a93//8M0vqrJ/2SE3UTiuYA4UHVHdp2K5BmTjKwTCwOnvCd7xAq/6MGuNFDiiNOzKD6Zi
0s5rnYRt23O3SqvLtF6wQrGVeBkc53RYzkwbQ0BRu6GbH9I5I19bxHdlvV5g7MeNv90ovDIdAk90
HQqP/KsB/6bb+rR2aYsIg8snujl0qH9W/MxqRN4AmQrRgNTYIrkEtkV34c6kqeGxx7Dlxt79AAQ/
7rP5miYq1E9Bz9u+kqk1X/Ix/Sjnhh3Oa/3CGLsk6MN7/+/D6F8afLRsHFqnjPl95CSfXGwJaaJV
N7BcKqhukaPN3+TCYKoZPBsXqQR+nTLVx9ZRBgX3aAgB6n5WsRb2FV3B//4wf/dVANoIUjo9hBo2
mo0/n5jTWAW8hVLS2de2BBCcmdWXzYO/+lVsJfom3dr6GVgwPq2txivyjfaZhN6qk8bDWUOgA7qZ
yyYl5Z5SBqxVBXjNrG2JlN3hxaRu0kd8b2mxDJERF7/8sYkvc5BKl22OhrMUxYmha6GCpFLi0JvG
hY9YsA9MXtVLeTHq9njpLPOHSmlT9XKAU4yGaOtNCS4X0/LO+kzxJClu8FPTBJ1qpqAqJv+sy4Ht
31HjBT4iVMVksWEdWoenZeki5HvmSYwPXZwPl8vcp3u36qZgmszXyUIJa/So9qp0xaxZvDkmJbff
8gFSq0/CON9PBYvNIgD76CwZQQjOE4DpNVClOokVMUPTxAQGyAGs3PTDbHTjUBWYdZiUWjbZ7HPR
EwzBvIgNLd7ZyEHNuUxOyPEIjUoek7VjnsX8Lip88dS5rK4kLt0otXt8gZp+bxdcXspWXvUV2uAs
6XHObdHShb/eNS3hmmsmL6t2uVoqhgZDnxf7uuGDF3bM6JEJ45h7V2OFzc5brHzX5jQc6zFn/07r
5F46J9qSMCvS86j89Hos6VRpY/ygzXoZWnN2MzJ+O9Zb5qibo1JtdHzTVm4Z5xQqzI7SAjqZBFgI
XrT3L3kpHMCYRKUCIjq7G2F6qtrAEUVzSjSln0XjicAyyc+gxraBRTT2qWUDlp6lXczClvyOU/nV
6/tXpgeXVkGOnG7wW9Ma/2wlmse5mgZXJqHjWG+/oURQFb63rmseaVipwHjHU7ucxiw3L2KalmHh
VtplsXR11OQrP1e26U5+MwgzbdnGzGiPhUuSocwLcq27S3rG2WFi9oK7FCzkRHJnaHnVe6eYT6NE
9vpRo1hwvGBSrQsbsL9OctXhG83Ozgp7e8yRLYHf1l+NvsTFWrjlwerFdeqm+kHM7fUU++2d5tvr
BaCeCo4upLH+iiCLYaOX6XYtT0n5k25ITq7mrJgp6hmtcGUboMSPrpfEJ2uDmybEeu85luF5V5q4
ybLGvJn9DId7f521+hKk4B+uDbetr1ehfsjKvp65ODCPm5tjbjd3sLDe9G5eLiSc7CwreLVtWLKF
ARqFUzloJuIe1ILIOPYZtstjZiPQrGabQTmzOIDnUcc3jEcunaLbKvkmz4OCYVmU++t4SA1ZcAcG
3Sa4kbRUfLYaQl/i5lt6bsXM+fTd2loTvX9lMweyR9KWQLl5NWIec672JZUP94YpspVPUdc68XGi
u5w0hn1WiJTPsEglCgDiuZ2SqZAsEJ3K6os7qukZW1/kj9PNBYqzqeogG29XmU979QYXXECkp7jG
tmy99mjAvmtr45kQyXE/dG7orMt70jFe83Q1b22NfJemaGKt0n1CJrSGZpdSqvjD0ZzwKGqQ5M01
+SEwpIYqNd5dc+TZafKtjnMaXoo1XicElnTaustruuRtokW+qPUw6xtYqfEDZehHFc93SSy/qQoR
1jrccpDBKSruummcdyQMGyjU111mJs8Ozp4wfsEYkYNtadCQ2JgHfJY+jcM+iIka0hZ+BTkDAFys
eq8KoweArn0QIw5wcmXTIIacUqRgvFzRjs50bW913QGG9IbuHttAOfYd9W0Qp5icu/JhcqshwlAk
YFCutDWJOS6nxzr2fwrgZ0DtYnISYwapkDvf3SUJlt7J4E+mVP8W0BsTIli5mj9MFQ2symDUeTxM
EZqGIQp9TTtIO2Soqn6Yy3GnFSDoDTeGLzGn27PU31RPqMnQCRloSX/2HlPEf2SoMu4ko5GIDLJV
1WqSU64SKskYcWvrIWfFLpKY1ktXqqgzmvlo8xx7g5iWue4y7mP661JAx5DNGugN0IrGfmhZHISx
AC6CkBZisdshWmJETTOnYjywy+xaZxxuw9lwrxs3O6WVFJj8c3LaM/nKeB1ej3aledBLLcXDYZxG
BAZjL1qbp2GiRzouiAAKmYUmmrypok2xcuRHhtK+swO9LCU+NAJE4X+SMIAlugvyxaUoJPMmc5wb
Ot/XmVWDT8iQtWig9LK0wNCTmi3O0uQmEdobfcwzTPloSPhjuMt1ga3IpNfqOPRdFF5jl6yRVgZL
NRzLjtJblQOxy7J4kaP7sKqczML0h5aI22IL5gNh/DP3f1ldfsciefE9vm1swE+m9M/K3CDq2vwW
d1MaliX2UE02HxMRm0HHduckCbE26I1Nx0dnUjzrZnLIYHtyPRyLXVUrEQ4OYdbZm5FpIJP4qjjx
BJOJ8aeTjYd85ibjSP6NUVyZmV+HNNXyoDKx1qQy/zW1NQ/Yqr5lRti58kpk/NdhaUhkNZ0sShJ5
I43szV/rhzQGy+KO9FuAOl+YHcuBJz+Gtns3pxZ/CyULaE7el3yOT/FMvWhgg2VcYH4IZe+9uT0P
vSCqJxVr6E64J406OycdsFa9fU3W6nLtGeq4RXybm/Y9ZDwuP94515uahpaBOaiz872GDShYrYPM
QDobAqtNU67Jxn8AyVisB3eyf6zkHVC/DnT7XNp3PohJdbOyJ259soJgIdpfVfyyNuhE9bVmdl31
iAdKhi51+jobiEOW9PH368ovmABpAQWaZAiGHZsUO94kgmR4ldPxlx8PweC2PPHeQ93iYtJ04nvR
9I+8PNcsQrlzO8V4D6YHNlJJ9A4/hla0N7Lp3xTShaidf262/WAwqNZQrb6v4AVY1qm6rXvvwzar
EvsNoAsJNM8xyyGqyalgN4Hmb8O0a2Z+lvLeQYuLP8p/I3NB+nwfm0otTDBnBPmdvQx6UFckyib6
r1yRG6PS4qVM+GvndN0neY+kIyfNRfrpxZhnu7jK70wdEiuGfEjdHujHdcVuuBIddmCOVDKOqI9z
bvFl4vkNYzrvsKifXac8z2X7NtO1C1Lz2dC6t6Hz8Oz6goJx/JCKHasTy3XFblXUiBninB8a0faF
N1o/bQVsRxvDqijZMGX+oCvj5FbJg1/Ih8YzrbDo2OU9ggGyzCfYRlMfmJzvS7d7qohhGj3IC81K
TYvE5lLo6WWzpeToLk89W7knxj5/vaE9Ncq0EVRgI1OedieUe1gmtltY92V0pWqNhat7K39U6AiA
7WkMA9bBpBMMjLwtNBD8pA7nUA5DccXFUTAvM2jya/TBQuQnZBz0UV3WA3pydvi96890pGtJn45s
Dk6H+gIo7p2T32r1hN1Aq+hnr8WD6jQCD0kfUU3cRJp9ow12HpENYGE6qH4k2VIFeFP8aGndXe3N
7ypvDwilEAeOSR6uA4vNyJpbzWt/tR5LVjdLcttGhoGS/Lsyi7SFlZq500Oc948tG34wxorpjKJr
29Nopzf0nvruGY3yfnYgv662VmDbf1aD7+PqZ9yfDBpMrh7n22I+VJX4joTajGKUf2HVTGdl5Rwu
9X6BqxU4CWumdepQetjIK2VO0TgyPPRmf2eOeyVkE9gTXy9xJVHvjLfykR9LNpLcZ+tZa0ldbEX+
Uc4zmq6UzTRew0kfEd4KrA2/wd6//8HfJbrC3K0rJcomUhE++ihCqLfp3iOV9LvjNXlISjtFvrFA
xk2KgCr9fVQSQ8AEcg809KbUWhiOrPsZrXHAuBRUi0F8u6aTcVP7v2iDnSY9fiSuDwMBsytbYy8o
dH7UqveuwfNeTmsbzUCJqzK5cWP9pdWh29huh4RstF9owuHQyXH2EMHDYaWe8bl9NxbEqegWY8Z4
nuJdAiI1vNVVkoUzELHAXzqC3CwWd19T5dB2ynWHdqiPcaj2ixtbNKxnQ1ah5wEopWHS9+sGUs7u
LRLo4/S5KGkyxk9eqb+2W7CTIZOJP0S8xLzdHoCfKPfUm0U/SatbtL/oB0e/+17HTI7Jij0V1qyC
Zi3DrmRXVT3izKExn/tyeQVQkWLpl9+nVj4uC4e/VUHpGHix9Vh0nHMzPxctpMnQoRI4CTE5maQz
B1R3dbVyx12CZlh5iKsFUXUbVsP6y8lbvNsCTrfi0ugAFMqcDCS4g1h9Fc15zifQqeCEgy4dbjS1
cUhm1AiUQwhTeLuztaBCo0RYTP+jVc2L7s/9Po5vOw9parEmXJ5teZMNNdUcgeW7vrgvxzYmelD7
KHSa8ej3RvjYnHJNeXbHjvyZTH/IBxNdZ/u2TpyTRVF/16yWtdHpUI5S75vqkRjz+qGand68Cbju
aBMobtJ6npjW5HkRpQ5BDfKh6zF11ksZJNOURNKiPY0mfS96ajgiGh4gtS9hOfxUhjNej37yIcAo
dLx/sWFd6ORXBCyBZydu2NtsFIgaSzhnCGAkehvF0LpKFilju8ILlpKJOOs0Nfxn6RP1bo8A9RZ+
Q66zT7Rcr6rCfxt8xjNlqXvRCosk8BX5Dz6C0EYUb5PPpNzgG49lRlXFjJeBsM3C4ZAQWeEHEDQ6
rugqzmhRkiQILYkIYX2PgIs29Nowv5odI0xLg2MqzY7D2q57N8vuja54cU3OUNKsHisYL0lTtVFK
VRnY0pXYf5fpQqoPCcoL5UB+b4xi3vnru9U0v0xQs3uz7EIYNQheASPzKkvwFoMZVjq2ubXqqnCa
Z/b2YHUWRVbkYkdTn1C/KMIY5sls9xUNnL2bsqOxoQc0UmgW19ZrycQ9wZSIHQE8eZy2adjrVVhW
cgiNhWxzYdzljYKEjM1jR+zGqaOnvpNTYRJ7Ax7VKvWjHVg2gHiTjrrQE5CupggIOyHcYv5l6E3B
PcfZtyhYIy6N/a6cXgnkKJiScaPUlnFfjswgkWRmDIreG5kkN41qtkTCaUWBgdRlzquocQhL6FFg
Nkl7wFs9nmshgCZ5hODOP5CHyT3keMSorb+HSJgdtNmNfLDSRzuXVyO31EAsNo2kBiWpY7Xf47Uo
AnSLddity8FYzeR/IpVY3OG/fvYdbnMEuhEjJOW1kelPdNVOjkEe0CBXGjluH+pe8n3JypPe0owQ
LLq0IPpVpPl7ScADukauBjzpYNDfp9glPNGsrL2o7cdqTj96+O7c2/xLC/yUnXaXanao2CsdWBEc
wmlVH9yEblQuOvaZFuHZTMyL1vbf+R+roMxzKxiKx7iQetChrQ6dhhVRo7Fe4ub7XMbEyvT2nSMT
GZitlgWWq6562TFQ5qd2yzbIXf9BG/wpmA02iMY5JwmesWHqqEcWBsOCTuJQDjBAmFb6skefubBj
cYemiGcXXfXuA51/zHWxTncVHUN2syTHEd1jleZlf4S+3Yaydl/nDF1hSmJH2e/oISf/x9F5LEeK
bGH4iTICb7ZVRXmVvN0QUqsbEki8SXj6+ZjdzL09aqkEmef89i6G0qmawSH2T3FHjN4pULD8i5uM
vCX1STR0SdeO3CBW/B5DOh/yUn21Rs5EtK5wKT0oslfGNgnVVrnmvywFzSxy2YBycdyO8wlQax+b
+FKrsfnX9ankLsipQW2PBs+bWZj7hSw2TgNqgKaJmHpBn0vgccvFc8dmduobzEcxuezUhH8UbWqx
AhaoHILyISG+Yc8Lovaj43z1KqTdiLBuhlrzZ/CBqPw5tjk1elrgUHRj007fF1P/GhpXVUHRUUuG
52ZsVuU6hxGiASKf5uQvfR8Ez43BUS0k8A8q+2zy7Oi5OZ05w/PctE+aXG5ux3g7uHMD2ePj9iCo
7polFFXlsCBJi6khTdtXlknSXZDmmhi/Pa2OBkG3CYlQG1n1d35p5jtJR3Y7DTtCVjZhTnIVC9lu
tGvKT3Se7ZOhR+u5MWf3X+sv7SatMxK9J/uSuzPJBWbgHsZaH+Zxao8SpZq7tI+5yfcxUkNRCJ7S
fI1jb9qapjycaofsrliIbBrNsDwrK3He6jD8O/BobTy/HblAbX4uRVEZvzuJ23gCiFqcadPa7qFG
BofLHbWhwXXQUC2Af7ZAuBfcRG2Gdw69KWWrDJDjd8wV/LbtzL+5Jk3xy/9wRVXdSFh29UB/4cxd
mhqhIs1824ssp0fLFNEAir2zrSlnVRavSA4xoVrhCx5GvY3d+SfLu4ekW96sMSsOPXKYzZIiBYzT
VkFd+jef8QuIG5JunBdeODe+GxS1vSog3LT1Q04E9RzS4cpYvvXW/3PRm6IkqNP2nsTEdCuzewjD
alvJjlbMub9RnIz5FMUbOjeA8OPkNN2+aYbXhCzSOCHcV87Ldix6f1u1wJwpL21TYyFKUfUfSTqi
yiLH8ikV2t7lWSEfoyR3/s5J7+6MhJSAlO6dolE/WSHkLkXYK9YoWjHa58DRJYOLfGpqvjI1y9lG
ExJpD5Rch0hq7Ozf4KTDzmvaAra734VTpYi0qu+mhkXcmYnKZEBKVqGvOQcocpLkz5KGM+OwqyhH
T+aL7X+PfifPuYi/OrbPUwxt4whOWV01oK/t8MiF+RWvkETuVpJlw2VJdEivbNhgy+CnLr+XjmG5
DJevqY4fmez7zbQ2dCL02g/yBZ7z4JGJtLGXERMHyazJxKgVgBPH36XdXBw3nzaFU+XbdqBXpx8O
TilBJH0ivYV9x1L1WhrzxP1SobZP+cwYfSyJeonlMu3vUz+kJdliI7Utis6F3CcuXIyfmXddbz4C
nL15CcINHhPkwal/5oDEzJSABvqSG8L+dWxMjChjdmmJPHiR3q02xMmp1T0J9T8Km03fJ79hBfXh
9I8O7d4YDCNSKh+9vtlOXtds2ITGdPqqcGlv+fcZrKBdea4oQGFg5s6DLSj/MYjgVFXyjb9jPlhl
fCpLca+V/1CbLSnzJoFYwqyuUyVbYJgtVtZ1zN4tJb9q2qWCxKfeI85+Jll7uy5L7lpfbW3oJe7p
h147FzWNzh3M3N3CdoG0LD/VYZ6fiYtHtZrcldoPqUfZuW3cHmwjvpWhWHYEaeHYjx+NtLI2zEOU
NASHbFhPne6+NcrxyC0JjesHGhVGdgqcWR4oIOD5Kuy9Xky2+Ab7ZUOLQmnq1e3XZEyABS0OzS+R
6jy9Jmd+mGoCHEocHF2XbYLAf+IM+2mKaTPql7gEPVC5AfA7tkzt5fCbFdOdr/wjTVJfIFXWzXHy
HyLMfsCvyY4vIWe81lqQaeUM2GW5NTW7v9syPtZrJxrTerkN+egX9UlADCuI2NOB/ofFc9rT8/Rl
taTVEohSXyqqmy4F4yaZM9Y5r91lP9qrtdX4165/2uiHv83gEe/a2PxKWwIMjJqqc+ZbrpMvuhX8
O5fOrE1ttwR+I36Al9BXNYqvafV82z4WNtH3DYLmzttmVfbmElziK3qoPJt3VzC0laiXDlhk4Mnb
gBSXd5FTZe3GlL0X/U5rAm2Huvm2jLbY9Qupw41ng3jHkRk2mOGFzUtZc7dRPb+15NVswMG0N7xS
zgMghjscMatv4I66sWmlqBPbiQ0zTHaeSws5ZuN8Gw+Fjgo5TptaW4+UeYlLVhXZttJcZ3bs2kdF
KtxGZwSJtiDGWRrSQJbCrSIApJI60axRdBRZc8G1mjLrCkvvnUZg+vIX8F/jGRy8EavquO3kk0Vr
m+P5r0TAUVm4TSmDiDzf96BELXqra5+oGtLUElAwQUbH1e27q0SOtSgOAxQl+KCykYWF0sDHuUQt
ZCSCYAeoplZ9hbGmfD4V3KlBsyt88enjo0YYlf0wZRtnd2q1Yqc3+jUck6ou17z5TnMrjLI/ZAYK
BRr97M2CCyIrwClYDP1N0zl3/NDBeU6Ef7as5ld7WbHvhVqr0luOmbkGSkkrgI568Paea/24xeJs
uw2suSLJ03jiqiB+H/IRMVsTeI+DIx9lisA2IAqjRCwBzrdD4VOCdMCt9vVybs3wkMlwfgqd+uSb
nMS2nlXUmCBlM2a2iLw7lrtY3PwcuDpL7unXKvbCcJt92hbgkGWVfTmlm21rv3jNVzFQn3cfYhsL
pTa2MFHE2YyAbriXgUu4KbYb7f8ZPJpZQqW21pL9INV80r0zRCs8xSXSXm1E3UzPTyYR6K1OLhY3
h+yd6m8/kh3XRHkxfmESVFE7w9hBNdpXTsgocFu9HbDCiC+LIiHhLx38Ceo70GtnFZq1xyDPLp3N
QjRMNMWnfdRZDemh0iXsgfQ3BdRZpQ5cSY9hx1cegbXpfVE354VpBAZETbsgaM92P64fMgiZW+lb
4Zp/7Xn4DCWTWlM43lYY8xHo/U3y8NysVr7XhffFBeHtIBDvlc1V0Xa8Yh55pETLZVtyW4ctATsg
X12I1BP9cNoIk6Qd700W4x0SE1yZo1NGbXMnaZiI8WyYVc5ZQEV1OYiHpkxeC/9P7BibEIkgfLjf
bXzlIM51mSAw9YAXS/zzcXg1pvuAHh4O01Icssw4OgmWybJF1NX64rEeu2o7dvwNwZz+qeb2NtqN
OAQGBEbZIWVFupXhPivhwgb1T9iooA2RfScGCHeJa57X4KHwShXJzpmifjLec4fQd08FPx3BHMwy
bPqL5G/RhAZsGbD+wti+eJagWbIMuZnyLup8BwnsWt9GfdGSc8s23ONjmDf4n3uLQQfwtvLBa4tL
3IbPbj9e++BcOyMjMH+3JZRmkK8YCR0cVaYiAB7x/+C/LknCM+FQVpq/Nl7/XOWrcCR2iYkw8adP
kww4OYlrgcGDCg2drwRpVVRNPv2Uzrl1B/FGlBVWTKxLaMLbpsfNbcIMIM7fJD2FJDMpScYwNCe3
JoSiHtmXZYH42i0lviBGzk3lkIIdI5DvHKvcpbYodrUlXmeG9iQsXRJSqiKaShPOu+Zey5c6cjRw
Cac3UZgjGZGzakByudXGyaNpIl4OJocMJl2YUEpaAvzF2kh2pgcX5q5pFnafnefWS5DloYTXQ3cJ
SY2MOxLph2ns4V/ltk2n+AQufu+k5p1hWx+yHOpLKhK9qV3/SbTNQ9E5I6p3v4CVyYx9NtGlUftq
Pxm1iDiDT6N5lyWcymYyY2PlxiQf6o6C6XfVEqDOPOOKMLvK2T0Yc5jsGwc2J5uMnxZY8GjqIAOc
RH87pMOZI+47IdoRY4hL9cW00ytXEdP/uS21/gqc8WFo5u+4pPfZJAd/QQG28ZQT31BUgkZ1m7Yi
YX8cwndtcAHY9tfQCboNQ8q+YemPnkrcY4WdyW+WI0E54Xnugz+9LF6sgEJImkVYVyWFhgC9bFJU
U8uRpNjKPxG71USILS59j7It7w8mnBMuUzBmUCNCqts0IsmXwlmLSPgQ5S+NN0yepQ4unke1ipiW
l3Bqrr3yxWGypcstXYIgy79URlZbV3k/Teb5jKzLLY+TT9225KSbBMT4vLKYiBLmguBfkyqIYIfv
DvIO3MziOgnIYzqigTQObeo9xl66L7SgkahtYRg8w0Y4lLGAz/esB3iBga533SzyfTdNXNRE6Jvk
32BEohYnrjNE7e7wFiL9ffILcQ31fOpaw70Bix4HE4zGdZd3KyC9PBHepre5n7uZ6RmN1pk4ZqR7
dfFaV7l/yAvztV8ak4oVLCBVx969VL9OTmVsVeMvXq0Fuf5aDPsnVANjIy5XQgI+Uyo1jg6w06bE
5ugNmQvnVX/nMwZDBi2ab5yTwgsNhXa0arZJJ/HgMcrpJQ/EVWRtFOrgpQwhjYNeAG2BPZBMwjMd
MgZhlSePsEmvvF8cORkkvg6sfK9D+xXBPnJm7wuNBCDEmD/rlFWl4GHhg0HRy9BkVn8DS71hhO+5
tCr71OfDA5cnpHIKm97Ewc0baryExB4IZiiREao8uBwLwXCqFJmfdE71WyuHPvVSWiM0bRHVvwCN
xyFt3YQ1dvjjZXlzjStCL4jUwcWXrZQOO+fyqvPeOWZJRJwueeIF3hDbFojfqXFwQBjwUTwNiGy2
Tm/fD3X/hUHhAQ0MhhdjAXObNVQYa3KbBr8GyZgkFhc+iC96+T1NJb/QY7C5GDrN1v4IjZqGDz/5
hwn1GhL/d2QGAnkkE3zrWkGHWPrka9uN6jVSSUMMe+RdbEf6OLeUzO5G6FYu4maPefgV8X645wK5
SxO1BoJb3Hu598DAddGEMW36wMJCwgECQwEP2M9EmpQrbuubbC9opBk2g6WGmqfFvFzIaEid7AUb
I9am/h7pJCjQ/+Ej3mNZrpQ0TGWUqGWOimZ6zRgYpENQwiLLj9ohMsysBr2tLZCvNjwaDNGbZURv
72jAKHwUUWHWzqnAyu5D+5Mkbe/Qr+wDElplJiyeNkoWiRWWcH44UxoaF9erLqUmUUhS1/VMKp0t
nmQXHs3gLLn68TPnmzyFc2TzOxJG/UmK6D98+Sn8eEetif4lVGxx4YLs4As7KWpxQsk3dnEHnPXJ
f00ATiv+dUuVbWRaHkO9bCve9pkaEH9MBvhzCZIRE/9DWybogYpszVhN2zSwXsH/XHqvvHWHwdAU
MjoUpow639v2R5d2L8YAEJ2hF6XaGdpIFf5n3HQZDtF/ZdXoz3Z2TpjxXvpmds5xYn33XXLuc0ia
otLfjU0QkZ+fdHO3ANesgqGMoAhAIZiqLCm/ikwTlGBW9jbtnJM9PynRvSNQ+12bw7eFOnSwU0cv
w67t2CZUFEJ6TjYQwdmbQUeS8ajr+rNACHCyZU17KCPc+jUcGeb0g4iDZ41X3xR4N5wfk0rWDNiv
a90eCQldDHHPn0+z/LdxMCMMccrd2j234cXkn/oWR2ZFcqAx9duwu3SmccgW+eDq1NgJA6Q89Weq
zX27IPzSHja2WTy2BOsPoJxbkshK4nzZWtLARlI0dr9cYj8oxxxkvyuGB9vgfiED2qhMRD1RQ5Fr
Cape234/Te+EuhP+YbKZDUtxaPsfe+K9NuuOgmbYTOxXSQRm/wyFjyA+2Bnt2F0Js6gkCeZYYdIt
lPhJhsvLrIw/cbkm/ZnBVpLZ/hQqceGoYt6T2Rt26I8s6P7gl6A6habyRL6PQfiYD8BFZCh7m9yy
t0s3+9vU5pNw1hdOtbUNNJHDsAN1QUS01PWk3c6w/8A/maAu8cqKsCY3GVkvXqFAV+A5MWZn1IJa
J7ZYVp52NTbFXridZvIv07SM0oV66Gpy1gqNU24UYOEwm15HTTfqxY03Umdi2NvGAglxwgTufrE/
spTo+gJSsBI5BKYXPPoTczQ+BjDLCfYwtBVLE2Dz0KQRXweO2+ZXXDt6wGfQHB2VDpTYzX+Qe/Ru
jt4tzimZwACZBdRodwpvw4y+Nw8ApBKNV2SY2XU5X8ICk7M/WxzXQI9yxQjhuM8ErdK54tJpErRz
Q91Z/lKYowslUcLLxd5jos2dOwwAaIHdMdLYhyXwrripUMxO9daeNL/AdPnjqWqP2hlIAAXQzjZ7
d9eEC3/KnmCJQDknB0+a7GihW7RBSUyIGqwvPknSCXi+SIDqyVKyS7KwkLdCzXZcpwaa2r4rSAoI
iEXw0bmxQjNFW5onJ3+doMLBscwv9iPRS+4rjxdwGopziLQo0i28kSyNNyXjhs6qfDNrzuqmhYoh
vUNtYpXfG7H9xvl76E3CRfJy/qrtMEePtfg7FIB0+fJzbiYXLaxlAPYWZfBE3fV8iFGMsJl2M6Cv
h7BgqDKIREA6xPDu00APZWgtPFokyzOa9fAFRbjvQn2nPVrBEYDdqSl8JXYMX7BsdkuPmc+mvmVE
+SQrvtWCnWi14ly6mnKOZvpQpFBuea54k0FHNrVBqUi8GFHiG2mkhbn+ZYDj3adduCKqqfmrCrdG
06B2ZMKUSJIQFI6m5DgI5m03LaD3Hcy11/KH63fI1YSeJpiNGXa8aN7Ie6/2DHIEvS4luGGLnKr1
8iN6VB56Cz1l6XGX9AIAykEJ1zZzeWiq8RZq0tNYssydxm2PJJs2V4vCjETbIMUpl31cvzgKnDD2
kPx4LltSTM8pUVGkvwzlX1sk75Md/FUxK5HZr+0oWfXSIZahzrP+9OAXtAGgIgOx9zL7wykqCo3m
NprwjsLAG/G2CtCPKSIpIgkPzp1lJ1jnqk2BKZq0dD6/xKnISUitVY3Xj3u3HFEleiVrsp7iNY8M
5QvyW9HIo7R4B+OAY2acc6aa6r5IB7WFD3PBEuqnwqrAe3hrU5zV6DOgVdsxvvVl8+EnKDaS3II0
qFGwsQZmCD54NE8wb/OmQSC7t2AlN6bdOBFxP3zXri+jerKP7QSSaMH7xhDCu/+PykBOvPdhRoUe
MZpp6v6dsu442jnMOo0ZdrW8A7WY26H89gsAtWks11tW8luu8zpSuU9PlRmVcJ0EY1F0qDkeKWUE
sxg6UjKk7e5wSkMXTfcW69fG8G3gBjZ+jm4mf9dvTjb6DJa0YSvjAeBy9YWl3LwXHnMGPcD5jYfQ
CjUvra1uXz0oSVto6s6XVlBNrhI0DjaarLISu1xxrdKBI1e9izj2a01p7FaoUazlAOCG9ExS/lea
lHaNOUrs/oBiPt2GLdo4No895H92RRutwvyCmCE+YgJ89obQwnSMQIYSi005pqAlnaTR3jbMTabI
dkOggom9YJV2ixJeG7NaaQ/x3iJS0/CmfEeiKsu43bwLtKt8/qAXldX9pqb1hYFxJGJwNnYJ2jq3
9U7lwCGgN56EHCZUTW69pLpLdWZuVINQobc6FCaICSJzsO7nmKp7ApRkSgMC7RECRUNL2AKaDpQK
3RHnRLcrdfJdIMJSglhic2CHBa76sOyZmq2SKa1YgRTq1A9Z0EL6N+0u8UW10Q5Aa29asB5I1SLc
eFycFeFQyKR3QafbsyuMx7bL2zsnJAcsTVgCLTh/pOkfFnFPVVC0kRl03QnvJ++y+7X4E7CtATLt
1fqlkSwdpOnwMfr6wRn1sNNInUgE61lDbApSzSfLQs4guUgPXpeP3AmM4UQ0EDKgh3w9et5VwGI4
m/1zOCW7vg1/1gzLIY8MWml4se1pj4KVbOul3o1xsTckSEVatuBB1XgWIhyZkYeeVMaQ6coEZdUj
Xw8rKzsF08LLpKlh4vy3BvGywD26wwQjgQ83J4YgqMajEeIaI8yvYP1gJ0GH68Fib/IcBRpK99e8
y997HJd0lljGLi8TJEFBeRPE7yRuCKMBDs2gmx6EHxeQ8CczGX7duUZmtQK+brFKj8zq11MLHTOa
AIm8iSYyXbeLs4RbjXfh//EmDvF8EwrWb7OyeeFxXLCyA+VUxFpyXXmIKtofv5s/g/i+99i7WoV7
qaR0oU1CkEB43aogp61OKH1PX/B3mIeigQYo2CzoBgJQkaInX4KPlThDFkv+rcDHUcw9dWq0KdPa
ZoB0S53uc39ghokholXcCGRu6iJE/ZnQsZZ4rK2A5UyAXKRQUwU/A3BNOb2KTh4dJtBo0cgd4sLp
z7WXxpsWGltQdLSRoV3u5Ak9pbOd7eR57kCCxPLqe0W265DVNjjmuNGtvdvXLhltBMlWpt1HheZe
8fC2opgIHjsfOYcSLtZ0JZl01aEYG3rTCfc52m3Fu2OrvwitsVLn8g843EuAQJ9qpPrOF/V9o/0P
1rx/RN+h5IH421rDgslQ10Yk8yECAMUeIJpXlZovfYrwc3AIbCuUS1NQBs2adXeoxeTWTLyGZQfI
19KATy5grWV3hxCZ+BpsN2z5AGlt9IYnCS10JC/xuwjdX9+z6MF0L00+/ZRF1u0sKGoWBOw5Jjg0
4uhvvvn2rNGhb1jtUURYLpkr5r+2HtJrIdWXFwM/+ijb0I3p5cEIKeG7gH0E93UhH9IR5CyQpJ8Z
Qf4RzyiJR0X7qCG+7ZgI4D7kLsuKla7Ny4c0c90XLy1vmCT+SQt0xsUS+k20GuEzpB2ViJ+jSUzn
RdThIXFRIlGAdWukotvaaE4Dw+3kid+0M9X2/xAhfPQgArL+mhrbvoBGA78awT0OYPdSYq8XmfaO
jnMi4GxE8whVOVrjeEm68mAsKalKwL1VZuNJJyWE+Okn6eaomCoK/FDHcIJgeaZz0rt3PUJo/8/a
Hsl5u7eH/n5CgESFJTQPpgYYfxRWxpp3iFYi4tSitLL1aKrlC1jucAObD3f45Smjbfk2IAf3fmxP
J6zEdbT0hCanuM4oNaxRncbebQ27r4puLTkJ5M5yYWeVFMibelDechixM/GVq4bbttPOLc876zGM
rdOoqMG0ICH32prz/eK9575DxJYpJAFz1JFpvuomAGWLUWl5BLpRvsMeu2JAfneY3cqPUGvsxq4E
TalJFE3YkcrA6E7K5iRVbekRAg1M5NvvVEW5EZYkNHTsbLCIbYTWnzrGdFl2taSS2CV4qxb0rPt8
KcZo7nZNaMM2NnJn10rmZsuU6RG8GUQsf3aV4UQFASrbebSRM/TVleDTa29r8VJ9C0TBESqg+Px/
4lTe3PKUqus5nZ5TUJSDtfj+3msJc5LSsE6oRO8yIzYYwxay7Zs+IwIdIQ1hYj7sLrdQ2LRM8p1G
yFhqJi+yXhMDJ1vuY07K0IjV0jhZa5LtIm2UVz2HXFymaP91GJL01uxkAeeHf2GzSsc2Lt6eU2xq
I/KHnjsRkz4ySPLMaovhP10yeYjjAqzEoTa1qVoCD7LxWhn0P3YWYF7deTAJNKW5k8cJUU1L5FhZ
+ZKGYhuaD20/8W534ZfMTSIJs+QtLFsbR7D5Oc6jsQ+a+m0g6/SGSxn0J/AfcuB55Ip3k5z1M2Zv
wFMiUBJGjDfHD57/j0pt3OAfNQHl1oLlJd6FYkHLwtRI+8SoA86EhF+rmWCo6VsApSz5zdl/b0vF
WGANPC49cS9RPCHNn82Y25xx9oNs0lNhtrdZkyKIwJQRemHnyNeiK0Q62Zek7rkU60S+NMElSJCL
hHZ9LGzTe5+6dAtkF/91cv0hMjZJz350bGQlBjbqzdya1n1olX/VGhoJaor8X6vh1mJPkKsNG8Sf
mkXlPvWSJO4GBN9kMjj7q/SRO8y8R8/kotpIw6julyvxn+qN78y4gfUdLIvEqSUIPlooWib1DXwf
vBYynEtVMQSOuf1WDr6z1Tkt3Nril8iw09/8Du+C9UBKdPegsKXuKN3qqHAN+shTfbwBMawuZZLs
EanWIIOTBZ/vvHiTM26J4uuQiQ1XYU+YJCaxL4MU1G8IssiunnAojG9MkATs+LS88vleJwtiukEQ
7tSAQsMrCfPOvTEq8qvZFhPtfDQDzGlN9NSmVn64Y/1Wb0vnbn03rp4kErgurY1DY8ni0GSjeEuV
tQuJ2V0yNASxAeeIHwaWDwBHHPHUB890L823oV9nID/sI9QxzsVEpDCzCf4Rq3XAp7E2dDrj1odK
3qcVepOx4nKYpio5KpJYHorBoe8WWiZKFvFkJmK8E/j3DomWxS4s6dlEBB5zx15zojAQjLIJT7E7
RlVSonAXltpZdvPkL9b70uU3s6QocdQN+SLrWxpif6YnDB3c9K8AxE7Cwbwk5t+AxLNLh5pvGdA9
+pNt7goXBx5HV3uS5BEATX7SoGifiY2OirEPPhSq7NqE0TRK1VC67PytS908kPuD6893RKSnsge2
cvXTkDFJj5cpBDetCyN7AITBKZ5vzDbOzqBR+ugSrB0bXvaEEORqUlO4YSExyPMYX2bbueRsMgfd
wpgSF7O1EmG+4fQajgUBB443GQdE0kfj/74Ocu4daBU0HWqJ4nn+bhCw3+GPr2i2lm6UZhD5Y2t8
SgfL/4omuu6YP+aVb22s1FBXv18KVgvam4M8yU8WkRjMQXF5YAEb6Z2V413IKlaLUByggFhOHYir
zhgvY4CytGfzMS1xnHgXjhYi+bbzdkHtUnfbCiuyVyU7r94ecwNCuiSor/8HfLVuNuwDT5NtnRQI
0s3YZqaq0ytVQ6d6qT/L8W0aZ/mQqPE2mDTnoIVBp8r4THTC+M7LkLfkZiiYmUmu6UDrw5XJDuFV
FZvPuUj31Kucs76pL7x9R68d2lPnwA24cSgeNAwg3QlzQgEdJ0jp6E87H+9J6DuzF5G+2xNrKno3
4CWigB7jXwUkeQGA/8ryjKdAKgdpwmo9y7/aWNjQ3TxP+FbAf8PqxzfMV/JpeF1V8UGprnsmNRYI
zrvzzGa6QzWio9hf0bceRThHi/0g8vLTsLjJZ+K6rwt39tGd17bmfryB/uXXMpirvQyt8+w0/rWs
EID7YItDKtuLmMg9Q75ZbckCIQnfk895VsynZjJRm+qyvDd+vIVMdTC8+ZpoGCIgKWg2gYOjtsb0
uW1hmG05PTqOyM9+Q1GHcmG57A680SkLgTAA41QWNwCJ48iEMVzHBRlDqqfkbiDV4RAOOF4ZvjcU
pgyk6pbZFO7TGNg+NL6aXMFoNLl+yOLgVGKzfytzbJQ4ANZrD1fNWGevyu7n6P/k7K6A77GtNdzF
g+hL5rG/A3JItyqtrylcwMYD8NiUWDnzbmJAqLzyuNhLfclU8EczNO1IpsTUEmbhbgqJ/ybzrt4h
tSef12ONI97vD0GOmDtYizpjyL+n7C1jxMJ2Jc0tmX4/nU0E3ZDGTjQDwqI7SZnO7eyRjgBsiux2
vEoEkCRd/4brfDNoH9wucx7csNO3Ya0Tq9MKJR7Dus9eOyxzBvkbaBQooK/BDERPVcR4Vq9DUYm/
lZBn2Wb/wtAaGEgEIlPVT59i5jGLi3MekJUydO9dU2hC9aE8yI75a2CrgCXxGTtmlewEvj3eij5i
lUeaXj37QriP0tNgJBafEBwpXqSRVzz4snqyOM08XfZOgBo8bEHmZPbiOnq8d/gJvGa857f3krQA
RWY/IHu0SQcz3VvLqb4hROYHJdxuxpD55XBhd4n3A8ttvoq5+0m5a/GGvafYF961zl/Gpg7PLgI0
3AUDPLoffEDW72aFpojo2+VjWv9prk1WjzgezkkRE+brLQZWP/4jJK0cp4KhzcDI8SvYb8YF9245
Bfkt6cYfWSwMxvPaogvceXEq4jXJNNkJX1pfiHBOhajOupjmD8rFIgDcBSgoy8lseE6tEGW+m3en
KoS+repjEtfqalig8qZP/ZVMSOirR/euArh8XKDfrgbRMh5ADZXefVLCGK5Ao8eNOxDV1jqr2txl
Dlz0n0LkLqJNuFPi4QEl3PBcC5meKOxVG3kmM49bsqO+bWG426QmecFWP3ywjKeoYm3KxOamPpE3
9RGXRU65NDltTddVexRvV7Z8fmqlzL1FRcfG92vwd0gaUb5Jt05oh+CQgR/ACZb271mymFeTAFLJ
ZFMVlWKTdFj36yaPFqoPDKCJQQSnrJnCi03CKaYSEt7T5KnqXO9lQNaEWGutJy5nAgTChcpN+1sJ
zz9nSKaVJwUfYXWn4vG5j2OC42Le2H6YSMh2yq/FLIMIf2wbz6RhILidWyXOgtIF1Ka+z6fQ1Tea
1R0Glkdl8uvwHaKtMjJlS2CZoywBWJPMuNMLpAO/Sn9n5y3aNtP9oTETicoMGkf69sYwK+zkMsC0
6+cvogEzZ/dEH1h/hJTVHFIua0MSaifIZNurAJILhy56wfRc5vYfngv4XGD/zHLmXd+VkZun/rYb
3gMHdynBTaAMfCcbgioJJR/SfwGDhNHG7s0bfy1CJraZmasjwb/EA0kaPsIOCbIdIHvR1ctA691B
efMr65rYu5i2dhMMCs2/FT5fMnD387QKXjpqQblJrkOS1tGE3p08F9Thzs2eu/m4VNYXEYzYX6zw
gesFGCZoh0PS87hpU/vI4/Pm4nefPo67W2DNALNqPkvkiOsUnG0bVyBpYE6idW5vGIZEXUI3n5/O
n2KSz8G8qi16DUcGkKocZB0q8SLbU8W557Iz2oUSqYkg0v+v9MKHEB0M4lD6+LgY/69MjIUoBd6C
/zuV/TLjIYNwMTyQstTkcZ2ARw6z6n6mgHgJ8M1zYFYv9n+Mnddy7NiZpV9FUffQwG5sdKh0kd4n
mSQPzQ2C7sB7u/H0/eG0uqerNCFNhEJRVceQRAIbv1nrWz7BIHoP5I55PJN0PXgWknaK0KTsUVKh
MMmb+S6NMv1dlFnNsSsb86YXqDe6FodziN6BlpozqmCLEqnGPiknZlSKQWCkW1iNMRwc4AC/Pra6
09mcaMVDVfCY8OgmdMawWkWs8UgjnzoW8bCxYO/elM6100fIkBHCKLxvSyvu8mXNB78kvWN60CKF
nzDcMIbqEQ1eRl3Zp7hEH4E0Nbygu2NVoRO1M0yhtg4NeSWMYJbRufVT5ZCynfhPYV1fOIc8G/F2
E9Hkh3Qxy1JoCFodXzAsJmMFjweyayzvHm2TR056Cqca+Wo8op6yYnKYW0db+Qi5ts7UiFOTJvse
YLxW9dZ9TbzEslQHJWL3s0cN5tRvbAfVV4a7eiZVgGOi1KV2aoFw+/4hDcPsZCRav6nq56jK2rNP
PhBhC4SP8zJlnGehwiqSWtyKmciozBasFEYyhYnx5iYYQk3unxMMC8946ds2v9PLMNmlo1HPcsy7
Dm70w+CSfDeNaJYqppTnOjpKa1qD/kP7PdcxpjiAKjc+5MDySeMLovXT7tv5+Ih1o7pU8dA8u4ij
iIZUzl0fcqNoLUQ9s7nNWbfo2kz84mEW3GlBdtDi9CUf0vwj8s1DnQLD0cfg3sgZmpSOB4CQdKu5
UfnXIKRfuUp/omu4hqtDiTfpmY1feSn/Cw2HtjRyXQycSzZ5DH/Y9we5R7EUrgGYFQda0WQL7pmD
AIFDiX3DLzAl1GrYtYbYhSSQrHvvWU06VSS6y9KU27ojzzCIlMHuzb640CIXwwyg5v21aqm8TyUi
jHXbNLxpq2z4Nz+R/KfoExchkbCkCYfG83T3TwRp9DieEReMJZVeP4yme9U8nCQsOm2AH8tkdBme
8vrea8SZpFq+4aiOtvxolefEQLL06uIBBvfztTnG9tmI0YT6EUOGqGOG3zRgOPPJekLDYh0Q20EZ
0UZtG2Smcw36fg4nKp5BgTaYKPg/zWb9bmWcAiq28xPRQge5bx2ruG+yoDxkFvcBTPnsyB7uTSKu
PNCZsIGpwKn0rcfgFjBtoMS1zvAPW0jOVplrB+dQG4kd1cHBVJn+0dvpiF4ViWjqDMUu4rs8mMo8
/vqtwnprUtnsmwrPLsvR+zpR4wWpM1vrwhN3E34TBxH/KQtQXxlQKEGjr1u6kWPmFMbZbSYilVsg
zvDA9avDfmoj7Zx4FGnuKwVVUHUoif/1fWn9E/qXTxEWn21CLLTmlLw/ErpKZj4xI8poCfTsrrVq
uQvm4B0sJCctwBXhExN2MmW+BaHVbtqQRz83rDm9D/+4rUP54Z1R9GjvUwDCZBDKkXM02XX4/i8+
XOwgIqqOwRnBKFMImXB4HXL7EQ9Xv4m6OlzBUn+oODNqi1xMYbUo/xs4fw3qPHvK2qtuDls4hPLf
AdD/X7evdAlB0B0dqpvzp9tXNMqOicGYP2w88pQ2xXYqqw74u7J4g3PMTiGzVTe1KUAHj8m3Q3v8
b66+N2dE/PFYcICXkZFsG8IkBuFPPGxsk/ogggHFW51w+AQa4aaojwiL1Z9mPRPK11Oddid3rPXn
tp9+4LhAoTaO37jGf+AM914zN/wczVJsZ5cdQMwKg/UACHCP2rBatJOJPY3pNsLwbAkuCkqURgE+
ad2PyCzexYS31rWJhhqAjNpEU+DtxH5aonnDUs5cfC78Gu/Iew/RhE/kUDyAG8j7nwM9/JqSl0xT
Zje5jfEPJSAFWNdcUAgtGhHjDhkisGXjulJq2Fs+hpUOldaEHXPlVEQ1OB5WQKNi5mAyoaMRE0vc
6E9p9KoCtLQ2ls9lEuPMaT37WYYkJyT8Z1+fPfQs0tqJQZRTaO/zh1gQz7DoqM8X6MtKRpBY4RWW
8gmbYMIpAI3/FlA+gkwh+3XSrwzwWBiH7KMxgeN1dXZ1AyezM2iNWBf7hU4nANWXye2TjpZK8QOs
s4j8ti4LEQb5ANNy4a37XmtW4GDmvLd3pM/xuqmZzoTe8NI55D4A5WVeX3prPRKPuL2RDEF6ieb8
xqbJlkmjgk07V/NBUJ4Qtp4whd0yA/JpE5CdBh7uxZE4gOaThWq7hVSFarClGpSc951EyIkkqAaA
d3AT/PZiZA4fS1AVZvZRmvrd3FAnZifB96Av8m135FboMbVr4jCZ+V1cS8XaZ9g5k3jXa4g+QV9e
B5fsuzr/YevVa6ThuBsH0motVP5BN0RL0+Hrmrh4kO2WVxM6x0Qn3OBigF6TL8kzfWhGA+2ciUB3
NC5Vlo0oO8NsQyc6di6XVqgtgPBygzcJGWOpsUWGCNA7FQvkjjntQBoBfg1IPUUW1lsWrKipAT/z
jmnltYifnLrMtllHagSjx3XWolTuKr436RXTjVZsukkbP65K4/hABDDayPAxdzh/yxKVVqnp/rEy
+TxHpk8bdBcFsZ/+CMfRhCoUJdsp6L0jPlPtYpo4s+2h2JfCy86BP2XnPr6PS9M9cNPrx7awAEAY
FnWqSLg925GZRh4xfEnDhK2LY5p7xzCDixdy2yd2+RIbYB6GglFo5yznY9TjJQUUVPCp0n6nBZKr
0p61X4BaZ6sdZd6ASS72riXt5DXs3YeiQQPgK4HselZT6Ilg5ZY2V89GKBAhilnnlp0fo8B+tIwh
vJph9rNXmdzLlMIsaPNrS9APE8hw6SjzknRhuY01AZzFCfOtYSCKiIAi7LHRzu5sJN4ecFjhg6nO
UVywbzurVCdPmNXkhtWkWEur/8LGj+wmZ5gEHdwkw+m7z3rELp0NgdduhNxIRAZGDv6c5HjRL8xR
9cccgAEEAuwGHR2EETFSAUN8aySjijEUJ9OczVYosZYiM9+GzrHOQEeetCGVhzxKkXoFoLWy0K73
aC/bctyb7De5FSgq2l61OykphRDOBETP5W+jqP1DiWIPRgIDn2zyo7u8ZvvmR5Zxwo0unU6we7QJ
L8+yn01nRfso1cql9Nu72KIfQ5FBgyamR6zw9TFHBYy5cuxf42LjojtK/V7dlb5Azh07GAXTNj5G
Q6sWSVeN97oM1i3CiQcgGV0dp2feDk8QFpu7pppuE0wiTsR2rxUTvTAmk9l1zhWUfnaO+vKVugKM
aOSkK1cPHuo2fpuKAo6j9WbN6zHmtbgawnKVx4IPbIiBJEQ1IQW9kTIkYgz8CwpZJuO5LKlZEsJX
Rjaea7eRQACr4rmtjOYeRttR1dy+uQjjVTwyuQWany+7MU/2UcHuFuUigc2awzSq4LWiQyTZTopI
o17gSEOBHz5juF67DtHX+mh5u6Zkdt6XAJ9yET/nIrPWWuVyR8OSiGL0GoA+w3VuMu/WBlSReSWz
x2pOKJ1Hrf/6/ftPEQ4ub1/Lph3yELuRK/vH4mdopSJrsI8RcYMxaQijIpUhHfCE1MYO29K9iCiB
fn3N//M5/kfwXdz918u9+fvf+PfPolTsGcP2T//698ci439/m//M//yeP/6Jv2+/i8t79t38y990
jj7roil+tn/+XX/4m/nq//juVu/t+x/+ZZ23Uavuu+9a3cA7pe2v74KfY/6d/7+/+JfvX3/Loyq/
f//ts+jydv7bgqjIf/vHL+2/fv+NiIL/9eHMf/8/fnH+MX//bVfkwTtckO9/+jPf7037+2+m+VeJ
2cDVSSoXkPTndmP4nn/FEH8lLIxAEbDfNnRhm1/Ji7oNf//Nln91AMMSLmW6FFnkmv32l6bofv2S
81fXtoSh08DoUtdd+dt//+x/+Az/72f6l7zL7ooob5vff7PwwPyxkgMT4sGdphHin0zH+nOGcxCT
ZWLnBJenfQKtqbRK1LbOiy3Mc1ZW13yw2YWC++mkoqfFnrrmeSMztjtqRTJuohJNdOxDl5sdSMwK
0B918GorKe/0wueEnR1L+oVYwG084kTKKWqU06H6qsB2TgRcYubwe+xe1RqdEQb8X/WIaIlbbGdB
LL8BifcPw06yVeO6+YooLDR6Zbx2WpSHXspjGs/eq2p2YbWZQkQOiGcfEG67LBxjN5JdtKCgIqac
sfzKgYglE38/9pAhcHqVWL5yrF8MOat1iBksml1hPqO6RT87xbLZM0b6OO6x2UcWaf1DND752Mv0
2WfWW96THqBGIqIG9CPpehX15IhkJnRDxNtedLBTpGCMirVtkmAl03O4nVEQvUWDe8LlMBx5Dy8Z
QoOhNg7CR9XRasNuZLd1KKos3I3d8Crpy4DGngZprQvbY7wEtYVzKmN8wSomnYadDJPvtB0erQHp
cqE61IxAbUIBVwb9Om65b+kSWKW4HCyo3yk1oVY63k8k+hduQzYvhdp7tkfihalvoY2D1QoCZM1k
zq5KR3+dxGdqxf7az8Itrt4cIQNEOI1PW+VH3Wd8WRsclxmk02UaHpCzr8sK9aanXNTVAhGu3nT3
KG82lkdagOGQrFBUNbV66+5H6e4j2HXoV+pZgAvfuAP1PGWs8wKLedoYuvdWlyaLQfXPlsh9bFge
wTUOviLJspd1HbNlXjsYRguQkQ61t0I5VFs/OUfl0qjDpzY1Xwz/tZupP1r6GVstKnCd/UMp5Vr5
Jnk9C6lr2cFrt6ZTjhvR4bLuPYpxI0sXcYtDiV3cD08bniLNu2vL5DGuoDKokY1J1oFoHq23lBhE
TMmusch1wqcEUh5U9lis29pcd2l88jp0jFkYMhwwFexU+Kzt+BzlkpCA3rvgLPtGcpuspmuPDnWD
lJWsR4sOFbkJbgphrSD7PGHnSE/1vBPCYJ7cmd1HPNbIi9CKzaqWlY2RkGw+wmHoo7cw6c+J/Wrq
SPANbPelXlC9jdqaoDQsic4wrJO2YWki6s0UGM/k0VGEjQSlKdm6uINgBqi22kXotcpx+JAyvTMl
7Hgjzqk2PGeZmTkykYrXtvbl+Sws4oZ8sKlmU9cRwpM7Y7bJDJqI0Z20jRkiWa1GfVX0EbXiLH82
TJXvGP8ujYz4pKaFto9wLYMDKr/TRNtVrZ+ulFdBJvUSpPrONODPNsqNCjykfZ74YEr/4Mel3Ahd
j5H14aeUisiPRpbLnrUamLWwP+gea3jrh51TDLTA2jiJzTWbNuTemX7fjmw2w3idTwzuPEpC/HOK
G6OR+tKT4Q9b2Abi7/w91dLXIZDsFN0OMe7ovieEjpLP/FwqfOZFR9hj7dpXnzIGrW628RKtog6G
++hELEDLkKs8396I3uZ1crWBiVWBI0CNgbHdUqh7Ef1OAK03Rrx1QyCR/ZzZlg9MaPOKBMmun08z
2MoVkaM5CVjcnTgVenpWO6rfLIhcS7I9SvSppNyYhNOwWmICPLD2RHTFrkUTT5rVHpPOhGCDey3y
DTxliOLnWaLUoxeVw56ZIuYKTia3vhlMfJosh33k2cKV5bGdg3r0lNTRPnFhqNy1rq9OSf+URKLb
VKylsUF8TAljPqxR2FcK6A4dK7LcvXN0GFuhtvcM3G+ysvdhr5jRNCnXCX7QltEP0DZ06Ds7Cp86
G3FHBh4KRjFI6PuOZd3SGem3LBRiy6JnVgYTIug4AzpKR+yTGBaUeV+l2mWMPYiyEQjcWouegIdv
g5xiV0Z4yqdcezZSgst5SAO2P9J86c2TZXR4J10Nqgm+a+miiWuJwHV3WisYUDioTt0M2FtcyG9c
Gwwxna9Oa84Re9pF4zaXqTtoJm5Cy3GqJXYXzI/9pWyRjGY+6kuNgANgH+xXDXn0GPkgOBvt1SSi
e/C6EWzDJY/LixQdXWLAU63Q0hYm54LlBIxaHPMFozxOYiSwkD8ZBg0u0shC3o9tweStF+vOyotV
Bt4rHcUDhAHqXhkcjGo88p58sXMmNk33NfqZvhrka0rK2VqCDChNtKvoduolSVeH2uK+gQkE6mAM
8eUCy14m6YsfGg8yxsDTDwDmmxy3d0dsGcdJugIedDMx59AuM93kEU51IJAJV4zjgDt2zH5I0X4F
Dmp1zwUrGbqfyqhjXNqEwnfkCAb4tRddE2y0gdALie1p6EYOa97p6RhQLqCOWJSas6vKYafbAFWQ
CqAi75qz4fEXKrKXDB2XTIlVA4f67AOEFROnHI6OT4IE0/4sOERlcm/yUcK17BEp5E99xAKeMDRo
kkhL69a3dlrqOrBRi41pAB2pZM9uuwvXQSF8VOsmM5Vol2e8ZWn6AUMYKK8Lj5jyIJ/QKg7+Robt
SVrRgzZZ354b01sxn/LrM2m7L/Y8PdDN2X7ktbdK47rpjJic+jpQJ/AUpAwZIohaGhZBL18NU+sv
U/ssHBt3sk7SDGg9A8LtWy0QMgQofIHIhB/4yK5uQMnEwsZCJtmT5KUwkZMMEGdIjW3YIEOJdnvM
61eOg+XQM4cQ+r7pKho0v60XZt3emqBSDLMQOgYl3p9+T84ID43l/kAiYENiE9siRM1lqclZhTUO
AVHWy6659UPQYwU3fPg0474wU7WkfaxY8iMWcLQ7qCac/7VxYCNVLkzPPiBZj9dKcNPkDJGUR1hA
c65ySgzP8l38Uut0JnO4yKnyggPZFUDY29R/qKaOv9eafeMdaQk4nBNf2+eyMFEP1VeHNYs3izin
GsaqHO4VZso5bJd6WF+VbX1i6H1Ts/u7DU2C4ZzPAqYnDf0cjgliy5fnSkbFwsvezDS+wgUcIdc4
zJkLhi25hy+jHzeF03AgOtqW8SNLZMFykI0bco0CiOmNIKgKw2BfbrWiJUwExZw2t6FappHVYu6R
aKzbSb3ABmTjqEwNvglXApbeaI/+yYUJtsiCOR5EpSAqTHdJ8jL2oX2BLp9qqcblBLUBHytmSuMR
GqXEQlrsLOSl10l7szmpljIIfsgu28OknCg4iMzDNb2Eonya5aNWh62iV19wmbl/m5s353iDiQSI
9U2YJCNPzhAP0qKjbYhwf1VzTIEqtQNCkHIJDC6k7HWR4Rnlgz9EqzJ+z7NCLRoITqu5rIGTeclD
7I6so2OUJwiZUthrLahBBwFCOLQ/We+uxQzJ1BIE7+V4dFrxQQlG1Ro25FsbwdosDK4mgqTB9E6j
/4gkfsZXJe+TFW9G3dw1rnrWQfWzwDYuHJJMkOsaB1vqsjd1cpS4Xmp9q5BJsRe57LnZSUdZRg6T
g15IPLgluyG8o/4qL+QuQnBCOiW7Y1fFu1hop5bR1Y70uRcLWXlj5QlSIJ77oIg/PeYqKg3fCB2w
lhRSM5c2nyWYmLG75pGF9muKsJg4nHRDvwPM23LXDmzu7WQNsxz7Re8R0vZoovSyH5gmuJ9JPr8z
S4xeQHr7xngHTfcQtszifDl9xa/E/UQM0fyt7nI2Vrj5eb4iYA9ZhwBHb87W6B8bBq/wI7MDjDcX
fyU0EL+NVo3vfI9MN0lXqq19M/BaRI0hBDV/6oBDSjkatOJTBvqXwwABeV6JV89veBPx25SP8yhy
IEFF6QV+eLQphnxX6Khuhgy5kSE+hCx1LiNbelvrtonNwBAsE2+hIhnWPbWsqcIKKlFKokba8Y5E
WKXQhq9w9LCtBnqGtkloWcR+MzwVnjvsIFrhsR25TN1sCema7BiOR4io1tZshmMA5I7LSoqQHZeH
wXyMC4f8GMOHydv0xTbNXeh+cnp3VEF1XVEvAuhfspFdVYN8tqh8CVq4GzRnnZXs/E1xb4zOzyyr
HzTccakJQIKkI/oBnlEHr9GCGdi14VNYsCF1F0NKhEjSD5tSDl++ZpfoZ/0zgvF4NTRcvK5y9z5I
1FXBwJUYQex8EXm1Oa64avS5a9qTkj5DLwdbvcQ3k5gR1E+ayzBibFukD33KWWAVQP2YKj+Ae7sL
q+wpGTz2FdOwl3O4U6mfxsmzUT8jiOgTggAy8uu88mRmwTG2nXNcao+Nm1+LKXoz+ToLf1n6cM2M
MNM2WenvsgQvb9PxbDgRup1eiIXzlUWwkF2RfTUzrUi604O0LHIQXNz9nIJi+KTx5ZxOisdJgi5l
SPVRD+7HKEexMBMX8ymx1W1BFI0gO17QdY8e84DOD9ium2RDM2p0quY0OOgzPclzH9l5vHfxCCMf
KxqArV23UkE7I6TM3UQASz6BBvH4+eCXiH4TmwGQOhNIEoLUNUtOiQHI4a1nnWTZuRsAl/q6GSNy
Bfq7NqgvdV06yzgSzhrLDOdMhl8ZeZqvSeROjm6umN7cG3Mui9dA1xiybd7z4tHCMkX7OHFb5cYV
KVS7JG/zrTNxb6JsnEFHgOobouFwC7+aufcRPFvWYFG3hxECuerF7qhwGjHcGzW+Sbf2Vl6m+v3I
upkKH5OTDSN7ie8XDTDzEdSL0NUTB9Znzh2Rx/29OdkEo4Q3jMksZhhN8K6eTPh3MTN65OZR8MO2
xp2EQ4zldpf2R8tCSJKk57qomGUehvBm+ikLKFryHLskqp+xtrdc9yXn381SV49Ea4v0EFqMZlzr
IIZF6u3q0dmd93bCyBVX5EZN/r4xQBRp/Xrq+vvBWPmNeDDH6VyF8hw43U/RrWUU3DB5IXUhgWMh
jGg/Dchei4PUGeiIotyXmP9XQjRnnFqPGSoWbwxXqBpJmijCF30sPnwTqFiR6DDcGRJocwQY0+al
1LyPqpPW1vD3sTleh5x2GGuJnq51s4K7NCettUdvNN/aKkN56zFbtMZjGrioZcRPj9qWpe26Grvj
KLP7nEA6rUwP/dDvE16HRBSsJq+9q9HSK/9WuhoCdWgbafNNFXhx3PwIY+9O+Mye6iT7QaLGORrO
ntXvTQuFZo/rTdfuEfeiUru4nnvijEPwWDq8+/Tp6rjIpdrK/7S9aTdOFHZlfUziYF/x4l+lY7Nh
QWhDeOuz7Fbp1dEJKrip7CKywn027PAebsxjTf07xcOutOkwbXbbCyU1QvfokTMIURME9Dw4phQJ
SX0Mja1rssfxC7nFGkMUp015ZGoSpCnvv9oUWJ41HfdakOHM1eF52XBw8WaItWNwqDeY9jr+iZI6
PhpEt+6KMbllZ478GgiAOtnDzWKRm7k04G7RHjzhPpFIOwNOChoDXltItSJ/gVstIOVA+9Aj7Wsw
eZ8KOOfLliNvEl9dY52CYjyFiHPBW/arustOAzkYlR5YkJCCV1ZNB8c330YufpG79LsmqLFUbcLU
3ZhV++32cj+l+ZGVyCbmq1ah/9F72c9JZ4DjsjDTNb5ldndE3loL5wZjFWCXSUBT0R5LYkq4LMYP
kRx1RerCaMizaDSuFRXUyhf+lvC/da9F92nifsLaRdav7WncNr7Af9IX9isG673TwZIi9UHgBgOF
lqUJKx3NWltA41Q43RnSABMasd8gSyZunoOZqRvqww7sOr1PDxrZts6J9j2lLzK8JZZY96b7zHoA
NFTer7Sp+LVaBoQdRRxBunwwSyaT6KdCD+8JTIU1uIMfowhOStxlPQvbkJIfa0lyIPtknGDcthKX
hc+qyCpIlKppCuM8Q+sil6GByd2iy9Kx/UuAJjCs7s1E+4Hm2gFPoMo7maGbagrL3LUMlCJb/4lY
nbO4cp7r1HPXGSuqgik8PQqDoNpnCiPHl45uGPMsXTkwvoWOCn7N6jhjB00b5eTlrjOIVgwm6k/6
xE0SsxhHHfWjMVDtSOprrCFbKGQ3QXhpj22EoIDJ2U+jsTcpDpAJu6yX51eBVc3IWS4w/dwyjZ5F
5exGSoJV0Qw3wlI2hcG4qClU/5b474WA8EUG6H1jRfpCVhiCe/oTBKaQePlmW0xhzCM9qwA5AeAr
7t8Bo7DhR8XIAYrOJO3IN+sZD9QeE++An8kazacm8y55R/PpOz8ZoaDrAT/RNu1njX+yDghyCWyq
ybLAKuHhC1rzHnNXXd2NK8wGMI9UHrLQhurjdwEi+YaxOtqIyeHjJ1SPb60o8mWel19GUr/FjG53
vDnWXa04wTji71KtIU0OPFRsNXeCtEwvsR5LxJVEBzHjzjxMJVXsPkM3Hs46b7rKoRuKAufaFHV+
pNeziXdhnAOtMLoIHDq80NH+dOVwdmQBqyThW0HvROZkjbKUj+OSjcnFSYk10dKSyTJhChDUFQFe
s6LeIUgCnbW6GpXDmk0fvyJmcsGEE69ueBPXzoxHYYaKMpVRUlN+ArCythEejHiqDg3F9l3JbhjN
ov4Gi++jyHofLRJDYDP2vrLK2ZCUgcsNWFHNmaEJmjrJnGhI/fqisWmlVMYHYVLXNnHzpXTjsWk4
ucjhPRS5TFZselFO4TtdGBERPgSQMpekwUhj3iEO+dyLVHBRnboTUDA5wHKyFtmrV9igLQ8in2+s
43wNuOFMhfYz7ucWOpkEBGkGeb6PaCsm4QPcGqG/FlFJqI0lnxFtbcKAYluhnViUyUAJFNVQaxia
DMnMr9AVw0fTSjEpT6AxJUWu1T8VSWjfa9zg5QQmVwUXHNfl/LOPCDZ1bclglb0ogyGNqQxgMt4R
FbF+WquleLZZz0rQSCHyvU0aiPfAIXrF89UmLct3E+eYpfO1JoVqIIrs707AnS6nYOIwD1l84PjH
vD+tnTJ6LKY83RUd5uS279OFCQCqUIwaGsTXVsMd2aUkWCTBZxWHOkrddoOl0VqSdDetIpQ/jRw/
BMEEDB+wG+cdJtvItpZeD1K9kow+CF7o1pUdXInP3OrYMjY8XtycihmZUzdymWgKZXTTODQj6svL
A5fqTexT0zdoxOkKEwSNjJYvIQsABh4zbjUJMVmSvwSqYJWH3ZchxDmpwutQUWgOXb4XvH1PmKQP
TQn1QEtbKKHo3gltqS+g83iiGPGtOyFPlRWesJZeE5/CD6XUJXNmwCwKMSQHy6HhoWb0s+UCmcZk
L8xdViT+RtAQ4ubhAoxa4G/aKr2zquFSlLhZ64QFBSc8naxGPE2on5iqkNVTonPtDibLbkXK9lxr
e7vSuPeveiS7O7Zm3SLlA5yh6I9gGq1VWjpsSyb7VDjJZ4BNdzd4W9QIqEC8+wikysLSo1ctoXqJ
ugUpSyjtKgRak4voM5oOfltVy6gX3aqFfXOohJ7sEkiRV2MS8FkNJMSU2iB5hLFv3OgeGdSAsZWx
PmF3wA/fIj+/FNqgToVxJEJGXoI5iN3j0W8VuxQGCwQXKblyvJ4JkFlcNOEg4C4ImDLnUlWCpo78
iAg+tppLlwj02qirbdfl3tKNaI/rwIR3AR180YPlbNMHrLpswpQ6kGK6KJmqEqZ7BlVULS3bWSMb
T84Innfw5sVR8eyhx2khyjP1dhn+gw7oro5W6/Ps7K4JkxMcmIE/tpHBajJ8yEX57MetFZEEaCmR
o0zhsup5TrtQu3csnlWkJRYFrrbpvTpZOj3L1DBx3juCtbAu9iRD+e8BWdkAs6pxl+k1sbd4mH0S
McDw8C1ZGSmGaqFZyl710zPxIMS2BbXJxNYFKWCxKOAmXlRkmmclDE3EkdVqNGFtd+3cGnwnrRjB
zKQzx9d91wUJIcrr8LgSjJ4ORbecKiakGBa+0Kw9ldF8klMEYin2ljHv37GGjjN69a6OKcWhD7xy
omiMDAIPK7XXLwyU7m5TsudNKoOEG9Arttude2CuBqyXEWtDMB4QuaCFSuyXBBzwdppInJlcDHOZ
0qEE11coOgEy1fArsSJt29KB1Vn8jeKJCC/MPRWIs0m5NHmzeG9SJLEgQbzEZHguWa6W20GGT4Fb
MgDsLVKQABYoZd+UaHtex5lHG25usCjSnMXQtcxCviVGQ3MHqngJSEKHZpacQvBkG1aSzHzrM9FC
0LFsaDggrbAW5OShAwPCs8UKAoVhHPgA/A3W30GP9cA0uJSDXJfMupCkvRiCt0HYMPe1aCK7Vm8O
cd1+5i1TEzhDHoOb5inyCaprjGBOEhtJ3urBSIUUWmyM2VP2AhlwwIaCrJW1ylsDw3bnLKyQVoB7
FriZzb1Q0t0EDOad+t7COmDL6tUb0vZHrXWPMgxo6f0MASvFE5YnbWXl87aap3fnd/6Buw65VIZH
ngB4ssg4DbqSlYROWnAvqLxgixHdKjQDOSTjSXxoEPtTX25+efI07SAKQ5z1Er8puLpl5Vou+trg
QC7ygwwaAYFTkqPOZFY6fU4KYrCGQ49SEj0LQyX3FY3VcpDFY5/6V8egKxrkEyxBGMXqybO7q8qT
mxuS6lJvMpNoIi7BWu9BdgmXg18DEbYgtfVCRpVXilvgfijpwCkmOBUuVHTDkd3Bl0EIgH66NoY7
jPBRTaUXapmzVi662QLimnS7z6Ih5jsqnhIpf5CeNUNOMkJ0+iPxhEcjbW99hnOoiDeeF+6qJj+b
JvTBKPssRf8TeduXMqpXxtMLAtseTKb2i0BjpmWLqVpVjFwhZKbnwGI0WDr2qi3J8YsHTEGVadC4
0WVQE8C8rjjNDVZoIdC1pVZH+tZKMf75+X2iBz/GqdyFMjkONUJmjIXY+4xbXJEn1WQzpk953+R6
HUxFD4q0LbR9ejP8y9u+ujBWfehMpWNtpgaHE27ydoZXCJVhWvctsLKUzfSyykoaRxBWkYvDm6S6
/dJLUOm6yQBnKhbuPrQQFJiQkxCcA0ZrojB6bCpIg6xdDlbWe2vLZXmeMZm6GjnL3kIrYdWNqj02
qFGFTiiq38yJqkQ0IR3smXe5cKkRKL1gXxUntMyPOkjYXcarDyNLqW1aFXmXQBekNND7oJe5CFyV
WdsOB8hictt26hG2rHPhgNiSGQjWJIAf4Hi+jyl13sDJblzDUW/2MTA4iwAXBrWU4q6VqVMc1RNR
8iR+BAPEMFd/It8kM9RWqPHZVdRJjQsghHnujS3RtNEnAPL+ZO8EuwyK0mbjZRQXE9LPseuPaQTl
pnD1WxLSxw/ucHNnfWUOT5+7EgxMTGQbyDax6bpt47MIZHzPnmpg3KI8wL2MCsuO3gEj7CLqLGwU
tfYeu4ItrRW+/id159XjuLJm2V/EC5JBBsnXlES5tJWmzAuR5ei956+fxZrGXCVLkHDmYB6m0egG
uvpWFKlgmO/be22dw5HVOhWVdr4eeErcJ2dX80yTqUih7AZOqCLNkCLwZcJBwm0wIHTZ6Eb9GTcw
xiaD8l4Y+whKqiR2fbv94sQcAufelNaE2SNWXipI2TMa6H0JX3ulqV6yHWbWOBJY0JEDkmA+Ctrg
7CQQV0xnK0mao3faVQlOdd1/8f3ms4OQdBv1Rrz27O4pDyefYtHwQlOGMgwNBDuLXWh9KHWS3NzJ
JLztSzXb2ZkciTUebKraxbar/fQt938pcpgOLZiutpzKrQbYbsNfjYyg6Duu0KBPbLI+O+oDq7I3
SGlVk4nlRgUraLflzoZKOFQwxtmx9yAcIJq01hoy8SqwG9OtlGIPDLDceQ5H1qoVn4qkcJPaam57
w5idegGyBQRclNNRFUG99DZ+TGevGsoHLwLWWNbjdC/aHJ0hsR7HZmI3jVot3ftS2wqsT9zj/Fvb
739GPf00ZVIxeW1buGezRIgMVk2h6lJRnM3TfjgOefGi4t7FtD6Yh8SLVo70UVCNhAMXUFGIIkGH
HASRm0z7WAhlX2Rvpje8Emr8KkDzzPwQ9knhfPILLHKmjg2sB9g0ek27MqWh3LWcHQDtcDFB/7j2
OSXvYhneU8butkOQEZUwcXeOfHpJRRUUrjl5cKw4TKR6dNS11L9LVcvcGXRZb6POmm79DoWWIVSF
zmM8HToA9H8S5Wed50Z6LWWpmo65BezwRu1T9PsqzL6W+mMUNROStEcI1yyANdYKIcbXvqIB4ZXN
sy5+yYpE46gNcoh8frSrCSG4yUCPJobyFmPlQJ1KXXGAoxqDGN7wXbXYmf03spVgMUyhegvx1wM3
ddNTr905zLad9lmx7DecwdGOaq/C50+FutXDPTmqNkIoRKg5VZ+R3rOCvcWt+Pw5+MttQaLlTVIC
rdB689H0Mxels0LcBaAYCsGeB1py1FvyntIHFoiI/zf+4YpnWiu1pDxdmhxgO48QrxD0CpevowUn
h2pqcq9K76bsGmszqXLftLMnFwMIiqWRgrKCWE/NH61SvfX67H3Q6o0YJUxWaz8aym60LVgA9q3g
RIj4qn6fwFZRNhHvvsbOXHbKBuXyYQBwTb7vcBMp0WfL/Ay/jSqVeQs8ZTiIwrjxYVq4kc8J1Jll
J7pJHA5pKd8Jjtr2WeJv1bR9xcmmFNTBRe4/2ji7N1rP94oaV8XBDOd6DEkUMuukXpPmaWjQfsde
L93E7KKDz+ZMZD2xCVTDQZnlr3WEFn3SQ8B4oqXqR7ZkQhdfzRVnS3dq17XDPrG+RKwMZeizjfAK
mTXrfFLJ0YmCdO9wg5oUtH96iIw56sitkPZIBzn44qRsXjpklhuzGex1DDxoTatxSzbE1kPitgpC
hYicnBjyijoXVAjwrjMSR/vKqb8A6iF+q2Att74VPwQDBZ5snAjhVjAAmNRdKMVlWkTqtYzXstG3
KHZG18uYoWpIWY+wAcpJ4MgGIhgJkKCEN0HWaqOR9mkc4SaPb/txNMnCHO9nLx1XLw4x0QPCG1Ir
cVkJFQmOJsxDDLLh0DWkzqPApk3EYbEwSY2Nmq0S00oHvbYeB+V7QgMD6Q//gHa8HcE9cm6zy7Wh
Zb8bYX7qMrhnkYEQDuHEuh792yBxGrdtwDGpJfzdBPWKwfIQyM8ajKg3zCcrO875KNTB4DihH2QF
k9iIOIhmpHgE9n1dJeFdQqd33anTHU5PCKI1btuSxD6isEI73gsjgfHVOhhLciDplWF9BnRAEVZo
dzKD82cGgbmLm+AQhzSMZQY4rymwTrD8PKp+jmOds9+Eb5KzTnNMpa4fnAqeZU4ZleNpXSJ4qkK3
xZea4udY2V12TIv8wH8qzrmdawI2JWj0p4ATxUp2w8F2nLd0PrcS+c5NMu7eHYdTUxvTm0PFd6On
wWe7oZGvVg7tPlhuyCE6WErDjB57INmh2/coBwWr3rGkXsLBoyDDKuLSsfKGODkQ0vVuJ3DsCW/l
bJoTn2WC6gXHGO6sBqsEp5i1mhqqG9jy3sMljiCOcotuVOzo0n/hXAxvWtQ0iUmQ6stmItQ8wBAS
/FQLK0RDmG9D/S0hJ0wLICLS2ILxW5WfwCw9JKyoLr3pg6AstYodpd5Y6sFr5Wz1dTrAdzanKtpu
a6bWzwZGFZhMbY4+/1JButxwWIR7YHNUCmtLWxuCg57i6JtoQkLm0IV1Kj3fTM7saUZmvk08Aa2V
ezV6jfuCSiGCBmq5hUN7LaVCkKn+k0ytaJtVaNnDJnzVSs//HNrZJ5VIYx5q1Xb9QJaOyLeObPHl
0L2euIlvzIGlyQ4y7zhJup61+EN57L/GFSyCgFwenIeQWEVg9uuRE+Gqy/nK8lghh9HpNqlDjjnk
2VtMM/TPUMFxpzxyVGlucH20a8ziuJeL7lh7EJSQpBXjeIetonMdOhYm+Smcyilwg7fbDr2zqUcV
uQ1tgrht1jBpqItptKlzLzA3Ro5bJIk9PuOJnaIvzPvUapN1JqDGqyKhlTGk9xyki3XSgK1Joi/a
LDSukUxJs91BKr9T0Grf0IJ9cNJigKTLobGYzbNxNJhr0FTvEKnGFSibDRasfJNWNq0mlj+gc58M
q+uQzojneEIxZhAmTUGxkzslzcFhQ/JMWWm9Qh6hhnwlirBYD17/DUYFhIUYkSnAYmrzeKfU8snw
71Wf1kY2OE+d5GibgIzdhrjRjApibG05EZinZlt4b1mQlrdWSIVEdMlD3ObqKtRorlExCWPjsWjs
73k8c840hAG6aa9lhQZ3jJFDRamypTUfb8kAQF1W6tQfxGbQ85eKGjsqpowSKXPpJmnnCNzRf2lH
j4sxiAikMLDepFZBRtQeDUwfiIPH8GikbfTJl8VTIVAP+9ikEiUCEdUoxX2uNjrdBcoSIehy0+Ig
Ec78IQes+QjeXPPvuibaj8X4xdTa95pi/81AGhkltPd65qNjh37hf+/TmZyeBb+dmaSegFQXOWx1
UdtMVaeGo5K1LxOqRw3Jw8xjb1RABCOI9glUewOynXwlgtmaQln5M88diAnEjIjZxy/UIbjD72Zu
8bXgRZpWAVD4aqbDcyP4rQt48SkHHh1XzsyRJ9qP3c/+NuLIJOUAvubwswE8P8wEegMUPcdXcnYT
BHTUu/GZ8F4n+mH2Iaid3QjMPpmp9rOpG9Q37OKupxcF+j6YGfiwUOaUZYSCEI3RX/xUutQ1wOYD
yuXLmq/1M1G/Aq0vZsY+9MbyhppKyp3A2eWA+NWZyE/mgXIgA+ZLMNP6FSQ+ZtC+Kgk8KkgOCdoI
2P5JWsmnhE6kMsx9Dvj/k7WxAvIA6MHDUCEigFBZsgLm1AA55wekc5JAPWcKpA0gO1KlEGXOiQO9
LpE5E0LgEUYQthSl/TmfwCOoAKsosWtEF0giDFqpsBASajD16ECpfujIWrJVPicfyDkDgVekVchk
xJyO0M45CfacmOATnZAToWDPWQpYPL4oCnA7gwP1kNc/CXxyY4v8hVqzsD69KwWgS5VzWDonNfRE
Nojep/IbVI+p7EiGMx+aOd3BIuahnvMeUoIfolkhgqd+VSVQKihvNnli7Nr0tSEyQiM6wpkzJJw5
TcKccyXqsf3hz0kTRFBM29L4lQwQTYiiQNfAcWSWN0M0oOFU9pwwIRkRrGBB1o1W8/JkEm4RSu/e
k8W406eB8wEBGMachGHjbAQjX7zNFZ+6T9YpOIqY8Iw+QPfqEacBgL6g9ya+efyNPYEb/Z/kjTmD
w8nq8SbT2CXjDJnBnNSBwZNXRnZHzD2CR+WQYxPs4RHwAfHyzudW3+co8rU5A2TEDplwA1KNPTO3
QBpHWkghq/cxp+czDc1ezIkitBu7HQSDb1CnmLiDTqNLEAg3fOvQCEQ5uSRmLI5RWf30chJLWl4d
7R/tGBFmgtjAwvyfvGKozzcmgSdoAEK3njNQFE/SuiQVxSAeBYCA73YEplQVySk2ESqSKBUUd+En
/HhvzpyyEs95K3DOChhQ7bbqUSrCtojdeM5nieeklpbIlobenFCkQMVIiTqec10cvvYykE/6nPhi
zdkvlY7P3JvzYLAkN24xZ8TkfND5nBqDxlTd+SMtPQdrnVpHXy1duwcESuOB0BmjIX1GKcJfho3b
cc6lITqb+CeiamhFvYSaHdyhEaXWWBh3nbXrNeUlzWlVE3YDnzHYiBY4WsQBpvAx1dRcWweKbLQI
j1VNeleeUxMiRMcnTKdBBToSa7UaC6Tbzbjz0vshz16Gxv5RQJ4/SCZLzv/dnHN6aDfO121MqXOG
jy6+9fiZ1m3rfFbUKXLxA7GZ0XcyQ+WeXwBJOhEqnM5LmiTju2V0j8Sxf3Pm9CAod/yxSaSbKW99
gOTbILXeIcgejDl7SB1IISrnPKKwV78X4E25SJNVFBBaZMzpRY33TQ/I8wM3/Dmc8418go7yOfEI
4xwu9LuJSljv8eHaIuC2R0gSQauqm825STFtINerysecSKX/Jza8/58cdvT9Ljnsnouwqb//qvxf
H3x5f/5Tv/547IT4j6npDoAqh4lMpfe/Hjv1P3h7+G+hGrbqmP+12Nnqf2zdpo+q6rqBwU5AOPgf
i51l/EfQ8TFs/kbN4aqh/xOLndQ/GuwMTTMBqAC8ksI2HF3j31CcEFSqVMNmhMQEArKuQvuecOlH
2vTWqWgT2O/4fGVGxB55SaP1WHAq3YSFnpLmOqKcLgqP8M8wmja9xk2C9GFdPuZ9WAAJtxEmTFz/
jFR17qaKk1jQR6Or95lNRIlSEvflO1b7AF8oVBA2Y3gh8iwm1DSudettgsrVcocwgncTWvumzbMf
akmsJyhjOT7GeMv5jj37GWN1TZotD4EuXyfLpa8rekuqWr/2yMsx3SntiCepZRMk/gTNt8ICSaZ9
qVGdRw9RUT3huKKH7CxBh2JM0avs0EqyVUzF58MxISQqHNX9NDgGRcvaSe+W6iKBz5wJgiGdHk+m
0P8YIU+Njwt+BT+KpZpkdUgDc4+taQsHLRAvDwwatziiTyJcNYr9KyOxgRaNN629wfJec1keuyDX
rlh3//gp/7e5dnaTWoamo9PXqUjrOhY9ZuzH6dC3Duii1JOuMZkIB7HRPQWtWt0OqG1RNkrtjkAN
Et8zvfPWDjz3p5LmIvekoW+SXYgt4tmoFeCMvuSgV5bet4F66rYpMXIQeknCqyW8+nOpR/aupajD
EbZR2erHqIlQJzs5ySiRZyGBAYQHthgKI8HivaXSCDTa18DPtGOV0PO2FA/9DARB4qGlIIbOnJTq
FRN5bR969A7J2p7iHECvEkaPlaYM90VgkA2vYXDT0LuQ8IOKgSYcwmahdG+50vXfkO2xLl/+LWfU
y8c3amq8T0wHpq4J1cQse/qB5SNna2XOH6z9/QBoPr6GXPnrC9Y/DCBnJMvJF2xJIceRqC+gxxha
FZJU1kKJb+M4/4G0rsJlY/v0wdruDYXUF0tJvF/9iHoK53tz5VnnZ7n0rIvZQ/qrQviLN7jJ3t/V
22aHnnOn7uorkCTzyjDz53PyxH2oNo5H0rOrT7pF3oHabT2sN7QKdS+48khXxpLax7GSrmiEYU2c
jIAsifoos1c51lcGuTJH/izSJw/EnVPvWk2bsArCakPHs708B9kTLv4wcrGg6GFsm/QPJ5cCrCtX
8EYQX9/gb1jhzQcAcuV5tGtvbcE/ImGkJnBXTCCKNoNPR1N9sqKHibuyMWyTqHlT1P2YSshH9P8J
mkXvkn2qW+v28nP/tY4uPo35n3nyXhWFlVrNes2lWUxPd2UQfKR+t7I329nqlbzy1NceekEdIofV
qRUdzE2DlRcKovhEr/DfPdDiAxs8QpzykgciMIDQ2XY88qrHVWD4UFG6aF+H00/Lc9SHy8Nee7LF
Bxf4sVIXIcM68pOAMQRZD4VG8u8+a7lYKVk7OItgpt4GBAeE2/Iryv3Lz2HM8/zCAmUt1sqgkYqZ
+Kq/Rflj49wK3kyg55g2t9w4OAJFzxkdyoFCJNLFvVH4+8bqNmpEkq9Pb1sq9+A2f5JGzM2knfUr
X33sFxXNr5tqitdW2nagtxLXh+Xl0Bnx1OFhqOwtQZ23Q6ZQoIq3dfwDzyv3HCI5w8Kn2TI7vcgw
uA8BdLZ2uk8DBWCgp9+mHaDnKB9eLr+Gv39Oi5RNnUOplFiMlpt8Rg1H7ZqAKnD1JQ5/xkaNArT4
x1/Dx0EWc0azc42cu4ZFmu0bDpX1UBWhcSy6+vvlp1nC1jizfBxpMW9AzxcJOjzhmqXVbVvhAUyP
YLD6VCcz6hXcQoPgIcaOcBSCmi7VpNk3h1iSWjt5MkNFOFRMOHCkh6vIqWmDwUQmTcbQX9lZX0uK
S+ALqLegLxtZwpLExG/FQVIGhDoLNcp/xvRaXaIbUIsi4KYWkwFCakO/PwQq5xglp3QQWGq5JsAq
ewSAKq9M7WtLrrXYqGp8MtKPCPyKcsA+ZfIaTSg18G4PwqM0JwLaPBViPmvX6FT7dSzRempuZYS9
OrXHHWIffX35l7m27Vj6x/U3b+IRyw5ftLJDu+LO2w4n9722oYu/zq8sH+c2UWlyfJ1ntCHEYm2k
IZokMThDF9pwBNMI2vqVEea/Ybl6nI6wmNK1ZVaRqrKLTvmTA7RJ3qq/YNT7w8/L7+3v79PUTsdZ
TGgM7NpEKVVzoSqsvBH9LXHf7XS4PMofCOGFxzGWi6EXFCoT3d/i4Qd9HhMV2pfGQ6wr+ySFHjb1
z1LtnhALrA0bgaL2RdTlAXoQIo0vSiEfAswqDZXOcYg2KQaXm9LKs3WW0rPpBnI0mVURB+4rC4s2
z+S//t2SRZElzHYMYzHTzTgtJhPyv9us4fKua7jPxc7aig2Vryu/+LkDLSDO/zPUYgJHkNhF2HKg
DTP88uiaHzvjG0aTQbxI79gG/xf77Olwi2NaQ9iFFvrzBEtJ4rSmBLCFGZClKP9vLg2nI80f08nJ
SKN3Bx1zzsPetxvijF0Eos8wJrfVFnzo8fJMOzufT97i/Ocng3GBHsosZj4LSm7E3ZHtGxfGlTPu
/PF9nBXsAo5qsh3ohmWaiycaYotCemiPbjs8wN6KtAOpeK32m4QK8+ny83B1+2swvtCTJ1oc9awy
8FW7HzUXWXqFHN20S+Xg9Eb52+rrRjx0ui92gxyw8Iiof2pA0bQ3aCp0A40OIYWVXz86U1C/pTNc
Ro/lt9LQYrykc3yySPdQBnfjQG0C22/rOkR+aOuiMvLP2BuRZhntsRwmf5dI6ql140zZ1qP2Z3Uh
zrkiT9X7sKY7KQAP4Vi1EziolRaDzqBhjcg8yPHplY0WaVtgaykKIFLCHzSI4PRyEQvOssex+URy
mL+vCj15IWeWC/gwmF90tbbkLo9r7w0IXYg9u8we6sK5K7KWggCi2IcmIlhNEpbmlkM3Umwe1HaD
Tnfydm2gj7TYSt0dAqX9MctFDnB34yMYdkk1iDjRdhiIf2kEGvupGyiAZPlLkbbtfkgbQULO1BP2
1hYg66y4ee5tTlyrpE0C4orSCLVCG8xMebX+atqWclcJSXxUn8qG/9k2RxqK/pvm97/ssqcebJIu
vTXNQtsFFFTAhxSGcgjGfCxA1ih9/Ww30icbK2hHKrBV52Tu1MJlGGqb/mlOx3RXBMkA7Logqr1J
u0eTifkZdBH15UZPqYClIJB0H3N+Vs0ihRAo+I9JVqSlZYZXf/XR4awrhOQJvW66V35IkarKe+z9
DX1xooqb8rfpm4Dd6LjmtxVtjnWg0TxsvFD7VNgRqOYqVZ8LHAXrieQTzDkA6Js0dx5QtnjPMpcQ
xKv6GW3nuJOphlgS2Umyqdso++JrbVPdgPpQFKT0kgYaNczU/BHYpv1agMd8ifXKiXfEZmEorsmo
7Qq+qzTpzWqdZWX1CSOzqm1J08vlHv0K9aokb5XveAj8T7KbyGysctt6EwFWlqrM0hevarAn5WVH
R2PSixc/VIWyq426fIqBUmxUm5rOYHiGi+AiIbrLJxCeaKkymigXDU6HIbrTZfesAu6FhNBlIrhT
kP0Gbu35nO8sa7Dv0HZjpSYL9M9qOjO/BiE7aNh68lyiePxpGZIeXWcbyPLaxE2jIcF2rxmPceED
XBgD5E6jN0QkoofF8KiWas/PmShAMUFVYh2zzKEmHByiV7ZpomxW2aT0GwurCX4rqdreExAVHwsI
8YiQZr9cJjsAArplOnccJIhRJcyVJjKwwTpA9ofoF0+LGrHo16rzoxI6VEd/eqN5JtHPBMiFMtT7
ce4RM2cosL0UvFA6zrcILMmq12qMVj493N5UDWCgOg6MQrMRIXMxZMeEzFF1qM/LUTUIX5xzSxXs
fYZmGT+yylGwcKoC+En0vQ5BfhJOI7ttjbBuVYwB6TrVuO3o07NkoNEey4GgMVjOD2Pi+D+srp6e
7KLw+Q8o4mEQnbqZQgPufapTDYIcNK6UiKTlFfcuiRjYKtvAJVAz/p71o+nv4a7HJhVBitDrsp4b
wyYmXYzHfpH3P0Cgg3G4oXxZPkyJJJXZzmuXe4sGYgO7ktk7YJSifI8DhQOIVhvHyueevOoTvuVX
JPH6c6dAs3bHqqZAXaewbQAoFhVOQYIISHehCjJVYIgIsGw2ILj9AIFxpx00TWv3WVzDHq1Aeuy6
RpdHENUtGt1pYJFqv7caKv06spItYFEMZ6WBBswIovuB85JbO7q5b6WKktoOnzJ/VpcH3ntjto2L
CCKLN1lRWJiIxwDjqSgCQNHK4FczU7MKtymwmhVBnhjYgeO8KVUhVr7iNCxt+OEAJe67qJzg9yIH
yotWeQ11nNSK7g3f8P8E/k0hIFGkhZoemy740fS9V9/1U0TaliqFhs6eLaQBWudKCx9xGhvAgD3x
XhJN9S1m6b7NU6WTBySq9qM/TuwQRC/j8LZEf6eVofq5xe/2EKvVJ1CC9brvbFSahuftp3R4pHdq
uD2L4hzkbqOTq/Ujbep4DdbT4UKYDTdVVZtfxzqTmCVTsgw8ieXuJiQUdJVP+fTLCPH02pY/fvdp
9T2mvl/iQEjwmtiDYMK2oFzeaCckj7Q1xwczksV7ZhnpsYy84P7yxn/mQvPxkLE4oA1OSMuVjdjt
KqB6Xj+HaFbRrRC5dRAS7p2GF+WOM/UtxtX405jb7UpVyp95CqL1yr/l2hlkcd9RfNBlhufk23Sc
4r2XjDlNmA5drexfbAUH10TO4J06wqgPh757RPM0uvmAXzf0nHrnsyHuegt4VZcgp7ryj7t2Rl9c
lSrE4b6Dioz+J8mcpYZGwNShYiURP35AT35bicbA9xbs4kxzXBNxPliP6FrFZz6IfTwVclCz2Wwc
VWr0UxZXqc4iadZmGXdb5zFUNj4Qom74NoI8u/zAV8YxF3cpPzKMiUh6zy26WL8ftPIzOa31+4zc
hUYRXTnrXhttcQOi4UTotYkET3Z3Q/079NwW8EP0/d890+Ly42XRLPbQgNRbZs98YRuxiFfhN+yf
K6e49lP9PZ8/fluLW0JmTbUxoaRy5XDX59Vtpa7wy165+JwbZK6nkXAmdHijiw/Y9rVJpyXau+TR
Na1LbFXn/Pqnr82Sp0MsLiKt7lSBDQGZrr8J6B+kiLUydEwX1+rNf5cjPg60eGEWcuE0BjbgamV5
5zQ4gmSUfqkC4sXSqTLoVhCCcPnZzr4+DvsqTWtpC3sxZJqExA0MvD6jdnv/E6IiDBmXh/j7ys1T
nQwxz/2Ty2JvmZlBPtHoRuHrnN0ZEDKMWl4k7tw+wCORN9d6PH9/Th+HXCxWWh42vq8WFPCyn6n4
PA3c1ZDstleujeeGIdwDharlaGj0Fgt2q7BYYzTQ3cCSrgMdpCeDcFV3xr3kynf5LZ67DdPTd7jl
CA4Yyw6ybMgzcXQsxwhN8dtOt0Pq7cMMkCTgGAyoR+Jlr9STzs2N0yEX836qkkCUE+Y7JahfmJwB
8iEdiRDsuitT5NrDLWYhLY9ukFHISlErv2CkJw8JKTg/i0YCm0GDNCk+H3ilOlcW+WtPuJiaXYc3
o4hTbq/VXlfY2jbkXV3+3eaX9HG/suTpS1zMkbJslUQEie4iWngyRoLcuclPV3bnc5/Y6SCL+T4F
jZnFkucwtuRVHZwN37Nbbf/5LvXxWRZ7r+lXEZ6U2bqk3o+SEqHxONDaKW155XnO/i4G/wUJlcyP
WUdzumR4npFCljM1t6VMIYp8N3LI8Ybuyjd1br01TQtolAQyJtXlrksRp6sq1tswwQyGeJR4J+Sf
bq8ApRw0sjnk7Fy6PCHOPdvpoItN2Chhqto5EwK+fpPuxfvUXnmsc1PudITFlkgxbSyCgNkwdZ+d
+thHr5ef4NrfP//5yYJuW0HD0sDq6lvmChX0S2SPz5eH+LOcLT8bPGCoZuat96/avz55hJQIljtl
l92abr0NXPVxbm9Pm+QQutd+lLOPdDLc4gOS9aS18Ky5Ts5wBGPYOYGyvfJIZ3946PmkKZiWbhrz
n5+8NlqsqTAaW3NNA+ntyGUQa396n45QvnN0nYRRBc0hjRQupr15gEFFOAjFR+z3qkmbPUtu1UDf
RWN+tQJ/9vHRijnCUNlF7MWH0IKzy+eUUXeuFOarQN1dfvYzfz8bsgN33rTRzCw3rwb6iCJ10buw
o26wn64m2qmXhzjzLX8YYjEpuTJADC01NquCbB8cJmP2GljJ77Zu8I/pvy+Pdua3ZCkULBkQgR2E
XR9/S0pWkRURs+j2JTSR45AdCXm8PMSfrsfiEzgdw1ncQNper6LOyIFgjYC+lWk6+mRqP2ktwRC2
UXU7BbIVtcUiLl48uwweNZlZ2xYrhhUU5XsAvfCuzOpuqzVItI0gBfPR1Q6JzLX1JJWhJNBEwvmz
4u91ikMs1flxzCqz4MoDVNDw1gPn0HGnVBpQb6UlgI+UhA0nIlAeiAy/JHrf7stksrb51FDNKsPg
WwPWBxk3pDwWVe3WHy3coMgR15ffzpkTw4eXs5ixnaiyCvI47kw8nqNJuHdBr90ik9NRBD1Za06D
9TaXBz07jVmTBH4s3daX29I02UGu+hrT2MLP0aOEwtR9eYjzz/XfIRYLUUHAEKYzveds7Ny3JopN
Y+oxpRAlsBkEhdpRH6kXT1F9ZdM4O6OpI1poUdkN9fnPT1cn26Hg3E1EOcIDSKSHiG6E0wFt5/ID
nn2HJ+MsjlwhlXyrH8benXUaRd8/T0r2eHmIa4+yOD1IUXtNRK2dK2EVYr3wMnfMsjvPNMcri861
kRa/Fk64cNQJvHAnm5TUyeTUj5KAsnZxZaCzq9vJW1usN/gsOps+xeha4AhWpQ+aPZ5bQVOt/G4G
YKKcKdTNv3qNYrH+eMCITYyMg1umP/FvTWQeNPGVz/jKc4nFZzwUI8dWyF/ukIDON2C7RTdmElLx
3otrt7XzYxGD6iCEJYpRfJzhcAXVPBBUjjKAQm6ML2SXjAZx4Eaho/Ov75MguXYUOzempUuVo4Wl
qXRaPo6p6pWnJ6FFxVz8UCHcin2mQ/RBU2K9XP61zn1XpyMtjpUEtwxGRsyFO4afx4by7ZVK6bmp
fvr3L96eGhLMGRT8/bl07uro0RT9GmnNlXl+7tyHyOq/L2x+zJNliGAYAQWBYeqNt8VXuzWdtbjv
ViR4rqJN8Kt3rszA8+8N6b1qGYaDQPrjgHEMEXr29bl4kQyc3MP28u9y9r1RkRc0SG3rr6sMlZdK
6h1/fwHW1ltr444o5ctDnNszLCHZk9iOOWDN/4STd5YE/OylNQ2uURFCQQgy1F/wvcXeIacRyOku
F98vj3j2pZmSg48puDeJxWSodL7bzM8GVzeImzFuszjeXR7hzGuzMduYEJVUwOjLrVZOjd2rkcbH
qhwmTDkKtBWSfy4Pcubr/DDIYvmmvdXpXS6FGzhkEdVayckhFPucNtiu8qyvgwE7+t8NuZhuLVQv
u2kYUvXZ/ozCTaXIH2HDrdBB3Jl4qP/5d3v6jEsxeetFGW4Rlfld0USO/eOAAcQS4ZXT6rnfC5MD
v5hF6pRclmFJknZi1ohhvtWO6OPCek378srLuzbIPC1PJrpsSKYBsybYkSZQ3tldosMjD648ypnP
CYfGfx9l8TmFuhJ2eqhxfKjyrYwhNLRf0Uzg1NPTdWTdh2QDXp4UZ5/LsCVKt7nesSzCWqPZxzTX
BvrjKz94nb7V+hUd0rmZrmFX0BmAMq+5+GAnxaPFmM5LhIN2236QvwoUI/70aHRXVvCzz3Iy0uI3
8s145MTKSD30MKyO6hNEgMuv69rDLH4gB9uomXsM4SW/iG/EYI2O96b7poK+uTzSfBhdXMHs09e2
OKzqSlm1Y8HH01j+UbcAIU1irZswlaXpXh7q2kPNf34ytwM/kB4FKE4KGpBLyBVQGrSnEupjfeV4
fGbxtnXWVAxqlmWoy8u+KFQz1AOW1kiAp8RiLOHV/dOHYc0hss2mKC64SywexkcRlND5ZxLAzbop
VQJePXRT7iBrKLotQIxKRF8vj/n3Y30cc7GYU/WaHViAQ5vA3kc9rE3aof9uiMXiHbWyzxu/FW4E
l5GTSUtqtybeLw/y95yj0Yd3z7JsU6NKtHgOn0zY3phFFsQO36jDarCeJaIOc3t5mL/n28dhFs+i
gCxKbY35ptrRm52n1orLfHWTJtVrnKBSAFh3ecArz7XciMbSizOzR87niILIrwFAgZ9lwdaZwghw
anytgXvmKPnhCeXi7N3Q7DKawhlddVxV+3QDq2fVQO1doSy5hZ3nXtMr/730fRxQ//gJj3ogLIUc
c7cc+3WIimYllLcBJeE/XmI/jrNYzJXSyfWSBA23El2zT+zJO0QB+h4s3dcWwHkWfFwA53koNApd
jsYLW3zIrdIVvu+x44rKEz89NarulGHAjAnW+YZgP/UlV9RoZ5aERGnOt8sz5u+N2LZsbb47Ofbc
4F38gEj5hx5GkHCzTJW/06R4HCbowzf5ZJTtOvDGQ0X8dABwV9GvfB2gi5ZPLjAhYJmkrwXH2l7a
aNOUgBXpe+FuKsxujUl+eJYh3vihr3d1ZQfbSZvzV73iUdWpqRWOqT0CC7eBggftllgIP9wllj4+
ZBOU7JI8WtI8wkzdw6shxVl3Gkxn3Nw1FaBA329T1a/Qzlh2Zh4arAm/PGhnFL2LQdFQnCjmSi+i
qKe0ZlfpLXQAohKAXyaAuQzn84C2LHGxAsJtb4jSLNKwRRVXQauTbZiFq6Y02ifTghzHAARwxyWZ
i0T7ogXrhjBA9mnRyYkSAUw00ep+G0LGuA/R329EkRUrK0tECbWGdJqA4AlrNXBvf6RqTAZmpo/+
Q0d4AobaAMkb8JruNSumkCL3OBL9Mgd49w4Enr6WZN+WEByJAa/1kjfZ5XdNEEXvcmidV3I01Y3Z
ikq6VWSA3xgUIyFVE7lnuDZRzCfrKgBLSOZANmI/Jqmc4Lzat4BFqWpjc/mNW6h3TQ9TqxCJ826h
UlVdCxxdDvFFHW+H0bRdaOnaqlAt2mQxLMUhtyhwDJAkE7Cn5OfcTO043k96nN6RDp/ukd71a8EO
djCrSj42jg9307YKOD6BqNwc1ptH3LwOC6apxBD+L9LOY8lxJGm3TwQzaLElQILJ1KqysjawktBa
4+n/g7p2Z0iQRth0L7p7MWPpjAgPR4SH+/k2tWVIn4hi99O2zShJrYU236pj/eKLgCqiSFa/C9RJ
OaAPUVkM019hzlvKMGn3KNsZd6UWhRRUKuZMMvL2cTvNPdy+XVkaYlQw5Ek+U8oXyD/MDkg5CJxh
22rR3BFixD8lUyCJT7mcwroblXAjUlC6FhnO9oeKHojFi8F8QJq/86fBzvRHyO1KMrpTNZA2zsWf
kxWgIh3ypn89DJxboodZo5te0w3qO+TFl2rk6FpmKEzC7RWE+GHMNb6LUPcEFymI6M91Y38vyycR
b+6Y/q+1ZdaLulIYXZ6uuqLG5m+aRjlIjeC5BuBbeFqF96011fEzSujc3oaCr4JIEcbyJsmyId6w
xNEDeaYoADhqivC2i0L4CUssaRBjbRFYG2Pqis3hsRHhe1K5Mj6GUVW86mi9tnY0DJNTwfhxro/q
fApZrHm9+HBovBYtFguKLYFKNpjC8hBEe8g+U/zj35lYHFv6UVFKf0CoPqBTWwokB3TlJjfNlZGc
nfJmtzsaycIZOm/qJIkHTlQIHKm/K4SX68M4Lwg8NbA8pmie2ABUNUe3cqYdSnZbQEKfdOvsxD2g
jY/r1s7ORLMxTTT4xum6KS2PKFMoF/1Q+5Mb568x+AQB6Edo+PtRLW6uW7o4b8g4S2CWKJTSZw85
ul50CYXQSZGPbi17X4Qo3hmrvZhnZ4V5MEcm5sEemZDDwui0Cg8AzFBvpFyAhtmPzQH0q/Te6NQq
NnoBHizjmtZ7LQXS/26ICydPRQWJ8lIb3XwUnRZYhZzEK9VSF2eRrBfzyDPW2TsmzSph3aAG6NZl
/bMwpNGpEQxeWar5d55GoL/+/R8j8484mscO8SYtQTLdDYJppIOke1JqI34LithCg7Z/4vsy/oOp
U3lq55ilzv8sdtWgqlGjV+lIcfKTPLen8YZ2fXEuefqRhWU5ZebFJXXAw+ii4HZDWfM73KcfkDaf
qYfYXjd1KdipEqgVlMz5zGoLPxyMXlF73mZdQKUpmGdP/lKhL/APjMg6jYmmRX/SMqJqZs+2LTCS
ty8dikSaDLYdoNx1K5f8TT2ysgiqGgRG1CPnoUz1NjHvh0Z3r1s4771j1x6bWCy9gbCNpHfB6Bpj
TrOAPHJ51irXjwZabIyhsF48Tw6cUBCBIyaZeptpGa3clqT+uv5LLi7bf8e6DLwIuMPDpm6fYq/q
0ZdvK8ToZJTKrlu56IdHVhZ3CoDipSwgsOxW9aGobyPpOfpWFyuTenEoCrcmi4pK3HBxQZO4KAhG
WI+uGu3F6FbtUf5aSVJeHMeRidlzjoKEpdZwoAoORd6UHmIAnslAIX4PFxTxpetTdtEJVZgYpERF
laTRqSmjKNOsFya2rmAnEcpSK/Hu4mxpCukOPoGWvLzmySkgorQbRzcswm0jv0y5fl8gX3R9FGtW
5NNRALIuCqWTRzdpAYpWcLtGwzTeEoQM365bomGEv3USwQ2VO6OEsBwPMgTzxfr3lte1TQTEOqjp
KQ8SGJHwYmkzUeI0/i4FA8BOs+gTZeMXSo0SttBYJYS9tm8Rr5fEPxISJq1T+3LmDjC9qBvsiz9Z
MHF25OHF7XMN/m2tc2BohexR6BCutyT0WYvcKObDg/qswjO2S0UCfC8nlOQbAXRkpDfkdmPKhvWW
yJ3xQ0do7EFNaVgkoZqJ0JNNtCZQC5Bzxxx7kN96DM6NBsRJejQNS3G9HEFCOaFzNummBgAyNR5O
2Vi1U3AyQFbWTOl1BYNa3vQKTYUb0/Mti8+KYdz1tSA9oTAjPeaoeTxWQRj/rkul+dMj7vJZozE6
2hP6WujAGrQH2UUWyOaz13UkqbRJB+Je9w2P0PE4evsJyCq9WhbfyQ0tai2KdM2nZRkWV5FZbyUM
PLCWA316407rM31PlwkdclEv3TXZkNyzTaQnmVw/t3JYGNE277RedNE/0B4DuuLuZlCt1uvCoxly
T9W7VNjqjGDvD7FmIltvZJIT6h0qHSlGnsUhlJ7M2Ou+CGOMjIUVB3eaKMcvk5jCy/dbykBttQ1A
wjRaov3IaOLcq10Zv2V5S+4NVSbP4VwrRUg91mkJAXyQBIj4ZM+7uNFmjQYuFdc99SyIGPTVyrqh
81+ebJYQmailXIvnN5GfFKOQ96zKv6zf1gqy5WzjLYwsItVQCEWQtahzxrxEIsUEbbvcqwDDr4/l
/OC+sDP/jqOICDprVEslGt2iQfLE6Pr3Ru3pHto1Xfpu+LC/uLPedbBLxzi+JzXOo85aEdpZqDSo
cKMLgYOUofHdXHxMhyDMJLX3RxdhW9cLfUr61ohM+llW7O84Vd2cr9+8Vy+Ci4+UAhqks696A8TF
lspYUEM/xnpKXiDLiveRlMZOP7dbFvRuZkMD63gIZBQiFQDvtKQlHmB+tiXSV2Z7y/suZMMUIsxT
kYzJ3sq0e1QA5C0YqptSjbQnsrQiEjHSYGujpaGv28cPMfpKH2mZ/Sj6WrKlaqRheWqbe5q7+ptx
4uzvexy6WmTdtj6srmBM2rcEZfodIN2KfFkNeqn1x8zhEIg8xiCi5UL3OlKa1UFukd/TMk7WUlC8
xAjE3LEn8mxXtzKwUR/ma6xMXxRVKN8zpcs3GiqsN02KMpZeNeq9PwjpBz8TlC57W940RfOWBqW0
F6Rwr0Q5vXmZ3rpDhXDJdS+84AAnO2pxvEiTdPTkvhp38EKtcd/nK5/9s7vBwskXX7EuE70w8Bv6
hOJp6yFnoZSfxO5DFFHi13lr5i7sXYCEKtWqoqlp1t+u+aM9NfJSE1gRfaL0M5fZO4hfVfh6fcYu
jOjExOK0PjVCRokmt50mzne6osHnQXs3+04LjEMO87qxCwEPYxwzwCJKMnX5pzECcVZSsvNhdyqg
8CE9m9T+XSKBz6ct97qpy1P3X1OLlRoMS4h8E1MVpZCBcaA9xA7XXhwuuBtFtQwIwCCRYJmEk+Ee
DrLIKTAM/xi155h+7lwfxsUZO7KwvIFMyZQagze4aD/AeOiQvXuXiKFB3m7/naVF7BRKKUiagdhZ
5Zk7osY7DX+61nsZ6t//wJAmkk4UKXQ8YzGiOEke3TQHN0TF43uYwP/JfXtavSJenDqd5iDSbn89
7tTZMqFpAjruBrcIxa1MZ5WkNY9l+xqOzf76iC75mi5TKM/nZ/5eL6ZOSkxUx3kpcFOjulGseJs2
GX1B7UpwWzEjLQoC6xAhbF3FjIxmlTHqd2XtzPo01wdz4ftmca/WTOpQ1QuJ5dhqaJLPIUUIGWqD
yrYPkMhBrNEbgDxpkJ30aeUyf75S2lxiZKrAWRVRXhavIEYgVTASGreHGD7+jutHyXxAn/b6wP7m
BE6vBZjhNWuOPuT8lss0cLvtm0hu3DL07pKOckqvRDWBV3JhsC2rCHm4EJy495+r/mun9LTJ8aAw
jd0uUc0tq8x1wRVkE0EWEfoyYVKSb0OATEhfoY9uWPW9D7hDRik8TvrCmSLxtkq/dj1vuXGIcFAX
gu/JDjz87vMScLmBNkqYotUYqPEN50THV9Hni8rXThl/Trm/tWqKySiWrAEEeKV2D8Bmr1EEKlfa
XkaYQEtT705MI96MEoidkMtvIWZxFyl/Jdm4EorO3U9T8XBOVxpfwbNKOjrjKTmbMnCDk/imdU/F
1MibVtdWcnyXnOHYzCLiwWkCR6rifxIZD0H+NaiPUR3avba97g7nsft0OItN66Mam1hFPLiDWiDW
5B+SSVj53F2csbmWydQo+OCt5jQCQbwLwdJHg5tl2RP9BD/LGVpRVCsJAmn+qUvHpiP7P3bmoR4d
EyIaPD2/SAa3TMoG3d/qdydWb+aobAtBeu17f6vOgiJxkNNgldW8mJgpwmHJswaPz6wH8zBVKDJJ
8Vx2lw+OHBiprSP79Q9mnMSUqasqPZTLREaYdhOYJKF3O629g+vu8Pa7Ekmki1N+ZGPhPSX6cdRj
+oPbh4jwxgK0luYmatIXIYc5HEgg3GHwFCAvwFsgENQJjxLsB57Y7xECIZ2srgx67Qct3MxDtaZO
ENdwO2/YGlSgoki6gxi8sjkv5Dxw5/8MnLLWUx8YGjXzIs/q3YAnmo1HojChvKiJJMfQxI3qhU9e
86xq4it523vRu/knS0thm8ml6LwgVTAGnxdqzt096jtxgAIb8KXrJi7GBRJ6/9/EwslbsdYNIa/F
Hc3FTprXB954f9YySuLACFfc6GJsOLI1L+rRhjJpOU848s06DjtdcFepo2t/fx7r0d8f6MqnyRYy
OEIbQ7pV2931ubrkdMDMDYuTI26xTOmRMUa2LGc5xOYuib96xT3qk/9gjo5tyKdj6Po8HGqV9cha
NxyezWwlqq2NYRE8g0axLDEnOSLXqmMZE2Aa6XcihN//3VQt3CqiS8vLelHaVWQltcOEfp31D75o
xzO18KauGsCb6cSkInoP0H2LzFe1Bg5V/ssVWXgVB6xKQxMYO2w+SDJbhYKA67N1yXGPh7LIRdMo
mqZmHQ5ujLadIEROilT6dROX193kasD7HreDRQSnkWaKqoFA5g+DPQOF8hGSWRf+AzNkTPkyg+qf
M9+n7gu3FpysqhMvsxSMWoysc0EhR/svzcinZlL6aIWpMHvX7PT7UvE+1PDTC9cq0i4ty/FgFnvF
16ukLjqsZLlHrsDaIB69/9+X5djEYp+IITqdqc58lX2JgphDw8W+aj+vG/l7hVmeZI6tLLZKOylN
lPgqA2nzb1Q0vY5hfV9a8o4O8ndJrHhmUX+1Sb4Lin573fbsV9dML3ZP22l0BEvzSnndqzTk9/nY
bytRgUKmS9SI1bdenq3ctdbWbbGdBiOr8lTFZs79ShFUB5m0lR0rzx62HJdJdw0PIRwrgI+demBc
WigYFUHvGhlq2e2tEORQ0GxtxrjB/5utNgDFCyV1vDSxBflP1P5uy2irpfAFVfnGQ5tUUx7gJ/Ae
CAA4/aE0xkqIPM9Cob9x9CMXm17rct+E+Na5WaluqZpGdslWmvJujL6l/sqkXwowcxc03w9F5ily
sdCZkgnUuRmNm+YpGsvefZtyRJzVI6871Lkdrkk8TkuWaYB8Uxdbf6xH9IkVCWHGvEMysaceL8rz
H1orJs51Sxe2zampxf4XkdNsYXW1bscN90tAwR93VyF6kScx3inWJPJK0phfa0uq78Ug+JNlk7wy
2gv5//k3UNQu8YqImy38TOhVK7TmIyBZ4x36gDvBbtLNYJsbaYtMUr9m73zvnNpbuIxYt6CXYxDq
bdAZTgDzChxLI7+NklDuFK3u7ybUDD6KetIh1ZvTYxQa5n40FGTCMoqfpVj+zKh/XVmLy6v+32lY
nPezlqp0peXoiAhuhtxrKNuJuXYWvnDaPxm8uTjtpw31d0M2HyDvkTyypdvuNrRnYm/8ugYdkVYm
evmlVGtPD4Q4Jm0Ct062G0kX9mKnckP0fXCBQx7u0yRJnVKQE1efsuqLlUhkcaYkYx382tGhZdrS
KBUrEfvCLwPGI0Eiow0OxZ/lO6/VRTz7Vbq1iyo5fNRTNb7XK79CEQf9p0Ks/L3oRREK8UW2HUnT
PsqTJfzW4vxHkiq5Qytv+JKT+FxxzXMXOP1Z84Qene5Hr+pCy2uknRGpt8a2R4DdjgLEylZ2/byr
TyP7qZ35dxzZMVN9kNsUV+t2NEsd0JL+lN+44Nrk7PbWG284KwbnM9E1g4vIaeXChAYMXjeLXnSv
wSvJ+wfNRmNvr71dt3X+NT4d2yKaBH7hp6TvWzc3U/ZSo3wKdYsAtKGNqAWUqDUqfYgoYCGuDXLe
oMtBko0kA0r1AKmuheW4NXIRMXAu6ff6IdsFr8ZL90N8Ql1dBX8iOvptgrLgbfhBr6cr7K4P+8LG
pkn1yPoiqgkez2Qer4i7Zqce1O2wz/b5DVrmtu+sHU1XbS1Cld56+phOIDuqIL7NIvOGugjb0y1w
uOp3dsmvlgc90XtrgvxWa4qV7oLZWa7M8zKEjVoi9JEC8Vkyv+sIRkucMnK7lffXZ/Q8ep1M6DJ6
GWpEnTSPpC7a5KqNSCzgPcQzV7zm0mBITFBLSs2JxOPG6Va0ulrV/ZTaCy+abKHbKC0Vsv4s5bpi
6FJsOTa02IIodHvUH5b4h/loSbaRPpXWig9emrFjE4sNUKRm0rURYcUQdl2wM9SVIaz9/YWLoysx
AeVi4WvjK2Wxzohs1PU1X1uNhWMLiRyaoqfUbqSk+V0t1+GByyZP3Vn4bVDFdGVA0nmwsmZ1r/nx
gjIOSrROV1/zIr2H+YRg1Bbc+C6wIwd6tU3tsouerpM98F1+jFzg/SufgHkpTvfQieHli1AeRF2J
WqW48z1eT0aNxt+eyqKnrkga6pnKL8VYais2z5fv1Obi4jwirYl2Mh8BmnZgLOv9RE9M8z9nZU6N
yKczWhSjmkB7L908po/HotnFVa2upF1EXjtLXVw8lp+KDsqxzhARuZW0QyEFbF015oFdzCB5Z33b
/6l9P0b/mQLC1DN/G5I3/rzuphcCMKM8Mr0YZS2buoSwiAg2zjzUbrdXH82NYld2Zq9VAZ1viVNT
81ni6KzQpvHQ8owMnqmESdx+E43pWSTc88i3vT6q8wh1amn2nyNLDQ05gxIYvkvTUdXftb84iV+3
cOG6M5f18VoozVU+nLVPTZhQjQMdtfGdrDn0buQyJTg0f0jWZxeEmwzOaa59U6SP62b/Nrosd9uR
2eVui6WpUTspJyus9E/llO2jry3nzPolGFV0a3kQ+1Ebme0F9yrJt0EWdjUv9Vb5oZZfvfY5irxN
lm01WANN5+3Cr4FpObXyK5OgRDS/ROvWkt48/fP6r760XY9/9GK7xmEyVW3birvB0ndhIR4g66/F
v/m2cW1iFn4M8UvwuX5KO8QSpO4VdccaBfD2DgHCSLvteNBdgSpc8ubjQS28WU4rw8onWOvKIGSO
NWgtgu+TaVdZKTi6J6249CVzhgU0Tv5LJVi2iViK1BWanow7nbcVB1J6uDFFDoQGeQSXq9DahJ6j
xwyLItD/GlxMKPnKqO6sCHkwlTa7PkjedNHrHCpWUQTVJ2kjltbjNEDlG/p9iuYCJVYw0YvhpQB+
Wks0EvfMvycKtijyr56GWLUbPnSKB7oWKFNS17cdSeheFvtNHg2H0G8dNa5/aEVFW2TAv8YExH9c
Ddqt2mkb0LjlVp95WOIUb2k23Jqm/w42+VPO9MeJEqig1IwVx7oUSo6nYbHM9PJqbWByxZ+Mm0i4
FYbHNn6+vj0uRf9jE4topWSDTuej7rujhCZCbDco/7b3tIn6/mcD+v66tfMkiQlBlqoKSPA8pAMi
PI1cHlXpZljSiiM9Ns6s6Og50QelNlt17++0f2tt9uujUAwCfqwsEh5/YT71c7gN3f6nvkEU4dly
+pWZPFusxdAWx0a6W1AJ8Fgs33ituOzq42sv5Cs78SyaLYwszo5ZKxvmGLJck1o8BGmMm0vu9TU6
NwEpSiaDReezrhtnqI4B9K2ngamSKPKYnkplBQXyN+F6Ei1JBx4bmH/A0aqYPAbrvTR6OyuhOyau
p42vtNWdWkbF3RA39SZFmMORO/oTLTk0dsXgGTuxRORi8JD9nuKQi6gvSaSXvPGdehTdprr/6fos
nIW8xY9cOKpf6MYU0Syw88X7buSecWOhnLXGqVizsnBQolgHeMzKqG4LNoFU3PTFaA/BPojjlS/G
2T5nPECmuFkjaHReqScZI/LFNLTvPGGfq1/z5tFK3Ep4ijWqqW6uz92arYWTxug6p4poeTu/plmg
HEw2Ht2Z9KEAETSj0Hs3aGreUyct7a5bvjSfx6NcHIziKK88c2LVxvgPiS+al+z8V1OvePCKleXN
PS0gEmQ1FcewhkI9OZhi6/I8UhvV1+vDOT8gm3/r4jVKnUVLF5fv2MkgdOTx2YsI1DiTIyFMJt6I
O2WbucHKtp/D02JXziX4/zG1+OSmyKdUial6O1U2wq2v8PhYmvSGyDF934KpUAdmrt20z6tVFuNb
fODKOqrzpmwyVwcLlFc/x6Z14MzaYfNZDnTIT81msp5G6KHKNy99AjiKTHboUMj2v35p5x+i8UwB
7JknkeWJWu8sat1qFOAIKdOGwvxsk3sR6TaxX2N+X/gGnthaHqMrkYS9CgxpJ9+3QOZaVI31u9oZ
ndyhJGjlG3jBV48H9tfDjoJtBuxSTBLkvKZiuE/JyCAbKdT5NkxWLiXnnz9Dp+cIhB10JwOc9WlU
b+qqDXl+H3ZdSCwTFO3gJeHHYCYrX8A1O/OAjwYk6WVdl2OGfDIfv/ZGiTfVWkPYHCWWW+F4KIsv
+RQ1uT4IzFmivGSSv/G+9Ppd3r1y89/EX2neuL7LL4yIckx9LnLn4egsi6/EalQHOZsc9SU/f2/r
vTm8XDdxKZCc2Fh8c6cm8Myom/Nz99JO3eaueJM9+HbBTXstJ3PJv09sLTxByANkYtWK1rEdCMVd
sCsze7B7J99lrnXnrWRKzjE7EGLohuZmYio6dV+LmN/GaRB0FdNXff1/R8rA0R0Z6UFI3UB2/kGc
PDa33L1Zl8RV2sbTThiewH50zXuefo+/Rtaf60t2YeOe2FncWxHG6gVhDo0dHH1CohC5RvLpqyvO
d+FbbcgUmtCWj4jJWauopjOazGP2zGi6l8f+U9RrbTMq1ZsVdZaTGD+8oVmJSRe98djowhv9pu7b
IcEb82ozB8BgJ710h2Fb7sLdWgCc/9ZiM58McOGN6BJkKaXpmZspTfIR+LJx0A0Uea+v1qUvGRuY
IxYqJhqaYovlikzaOz3dBHBHUFd2res/h+/1Z7M1N41d3df7cf8/p7Rw/GOTiy+2llah0EaUbzfe
Ieu2bfUtL+/lNf2IC+eCEyuLT3SAgASN//i7lNXCpqnz4E5OSm83xdqNECbaY9q16cphdc3mwj/S
UdHaJIzwD+12rJ8MlHH5jigZql2f19dtzdLCO8JBVuEccZQzR7sYHkjZocnhoMUmr+WhlIuOeOQh
iw+XL1G8WQpp5pKOJ3kc69IDNE6IP307fe9KA205lGFfqkEu7GGwvsRdE25bUfZaKvLYKEOKIBuv
U/kdiNXhkIV6fIt2u/RIh5S/b8VKOuQGlJ86UlvH7xtx2/FF3miA1p7TfNC4VoXprRLq0d6Pcu9l
GmmF3ViBMaUbX8qkgXaA1tjLfj099FVcOddnmq1wHmv+Av8A0XLS5H9efFebWErbRm98GLGJ/BGq
8HucFpL9xBMIrwqIIyaGLYKM/6O3EzkmzVO9W3TO+pupsvQbgGbpro3QeZUincjb+fpT36vTK31W
UGA72fxC30Da0/xa91/0WtUQJKQhE0ITz8T+Y0LXcuKmw2T9CMzckzcSgn3evpZ7lTdy0UvSAzqo
5UFjMm4mz0fbWpFSKvxRaLajHpwfS6X6OVfWvPxleZYiuvEQMH3Q72HVy41UDG+p1UfWJtYD6wHt
mmrYFkVdidu6hYzppGrafxF7yuxsq7ciQDWFVIWOEGrmQ1H08pOcyMbNGMNf2lg5LZgPk+j5nd0i
Lh5tjYFOCjeT42K6LVqveY85S6JPEjRShiShNhwKQ/CqTTCY+mNvwsKi2LvrAIe28vgVTUfvoy8G
QHeFTyX8ew0z/y035jStgNw8ToYEdSlGJrAFQ76jJbj8igZZo2/UIu5JawTaQRDRSiqVbL4RC8Xd
pMekbcKafL1RZHZsUmUbC90+HqT0qfAYEBUz0sYIVGo0striNTWWb8xCb2l1GUdbTptbus7HGyFA
DhHBT2BkhvXUztUVYzJuo8knaZsV5Q5hKppqK+l3FITNT4QNAbmIY/7eNUNvCzO71OwK+auqFPdq
TNGPYeaxQ+HJ145yu03AFLkjC7nxB1m2NWucvuti3LpVw1OoZA2vigeJNB1oWg2oIidpHdmN3xi7
VhPzTdAb+c6q+pwkQHHfoyC1rToaeuvALLdqOIm9HXVV/6A1fbqTC6Pb53oeuoo6DJwekSqG59XH
KMaabRZt9KERfltC6kptqt3TntdshyJVqBYK9U1QJlJjm3qsbY04ku81geZxx7QoP3SmslH3RW6p
29pEe34jpkJdb3njK33HGPIhdkJjxl9Ffiu6lhj7oAaRUvhJRSmEuFjLvHc5VayXIhe7ew2NhjdY
cIVul6XQ/kHk19hI9OLfh00HjbifkL/dgHJSYcBwQv2pNlUT30oxccgVlbC0tr4JB3BTZLHhWr4s
ONnkq04XdbeZ2sUPEUoFbzhEqmz6KpsogBkOedR5gR2HnbRJ0gZXTYxCeIy1wZrsLibp2uoj0V7t
pvJ3LBZkc6X2MUji9qnrS+tlpMn9jpxCkduakZYvk2VGd5Wufspe5W+Ncio+rKp8b6pQ8h1PGtia
2Sikj1I+yi+qoKUHT+n7X1ohGF/SMGhvEjg68DoBdYrDKH3I9VTfUp9GsJ0Gb+eJRXifW420bwyK
lcXaN+1G0BI3qqK3FNmJvV924xNkQt1ODeV71SAmhqhv9U2WClZblKNN6MvyPdBb044sv/5akRmx
UJhNMqZBab9JQClceEnaa9zX6lYudd5Imsi66ap4X8lVcRgNykA2RTSFv6nuusnM2vtItPFnHmqu
UiXWa+DVwbPHD0ExI622k9S9lbzI3maZQe2VzCfCUeZWZoSKy3gTtUX2o0k649UKg2ofhImXOBEu
y/ZL2+GX4DcKNHrgYJCg6joPb6W8aJ6msco3StzkAZi5yHBkryMrEDUBGWMhFfVN3stFuUkaq90G
k14+BILXvQtx0j2FzNRGnqJuy7KLsCbAtUFPULaVECAnYcTpF1GjQDCx0nbbgoTYJLKADk2dJoe4
UCESd12/UZOuE2wYCu1jWU3kW2L1Az0CaH5paO3kLpUeDKMRXL3SbtFJRCCkT7xtSStdmjYTOAbh
BQlWMvplEAlbQ/UUtEm8aJuIcvctN8WvhpGhajopW7WSumfVq6LbpKsqYqevfykjxbSnKg5vBUCL
D2OgqPd1TVXh0GbWnsrZbpskYfAxE0x2Usr28q222UK1zN1aFINtEMniPopr5T2WUdXt/CxADzcj
81dTiZgOWuZqZcOVNkRxhdrFqruTgtD76td+tm1ryhZVJKlsBEv9l5zw7kZDa2w5Tshvqh+YwPf4
Eu0mVGQPnR+m0W4coSzTrhnTqR1ONInokwoyMk6/FVYB6LHwip7qg5KkakUnnlAqgq3V4k1OwqAH
gajXbm1WvxvEeO+pQ37yOzN61qTe2yAOom4Lue0s2/Jb88bqJ/qX88TcTZbiPWWcNzJQ1SEJ5LQ0
Dyrratk6/TCbPNblt9KKPKcQ1BEj/cMItO5QaE1nB42KFkJWtk1/22iShJivOGrbus/FTYja1DZs
qfjbdVJT7TIkhZs0Qr+oMMBvTFb+0kleVqAPN1a3ky8HX0SYQjcF352PwspaSBw9kGHet/RHWKHR
QxmIphPE/bBJKuCXxlS33+Wyw6ek1NpXiVz/kpApshs6tg9hogjfdeZ1NxUKvMl66ocnz8+6Q5oW
6h0KtzLhSx78B7U3KBeCLfugRX63N2mzeiCzBo1AS0OD/FUUI6xb8ntEdaCYG0TBT4T1gps6iKyD
4CfeXVxnKIGbUy/cVMSp31IZey9yXPusYaB0NtGPPkzUeccNp2QeyxshfspoXu42vtgj3UgrfWEL
ObGnogpkH3Xi+APYrfoFxnxk121WHCYteERWvHAKzYhau/K97tOirfW9KGPpQQ6bfK8Dd9zrAsLn
yFF13UbtQ5AKSZe5hsTI2AaZYxCTXbEftLdO5Nvbybpnj5PUvwzWeDuKfex4YozM+TSmd6kq73um
C8hL0fkv6KrWgY0Wdss2AGxpy1mq8UkPPNnfJoJp2dCgJgeeHz9ZDSi0aCUh+yGmcvA9zUKqBPy2
eG5FPfo96JTFFXXe38ZJkfzqprSwrbTjoU6RzZ+qHhQ3rZoWN6WhWzZ5fc9O5DhWd3IbKardhXVp
w0scnlMVrIuoFEZkt92kuzQK6rZnmSTN2rS7lyeTZbSGLqWTraYeLeb/ZTeRcksJHUcMUZmoeMmD
2q57s9rSTpsD06EBY7K9dooOEp+Pu7rtw482IX9gK8ygXcT14NBWkD76ZTjyrEFR7lNdkSvXc4tj
sah0nC5VcZgOqGcF7tgMCtR+U3FyoRJeYgtRcCMwx7ssqMzKgdtWoFamKjUVegEVn5uIh1RHrRre
4Qvg1Mqmkkq/toMy91S7lgVvr1RdWfCZQgg7F5s/As790KH47HacOTaVZ+lb2dPUWw4ngp12dbEZ
Gmu6VUwP5C4VFblN3BJvwtry3mil9O/STm6eJwTEIY8G2hwDvU8IRLAojUas+SBF3puWKx/oHuZ7
RJ+jAwpQMTWraUc2IE+BQ6pjbuwrgM1Pmph13IIm5MJ7SQm+h6rg3bJG8kNUGvnBDKbicQz9bBfp
VJlvlKqUn3uqJty8zOVfiakL21rrum+Rl5TlppHq6EXpFPPej0o8z4Of85CA1LszPK3Y5UbYe7aZ
9sONOAV+zEt6PLXgfgsOwjWlT5tYluB6S1l20Mahrzj1NhXPsk3OwZkWnUOFdvxW8bOGK5zY6k6k
BSjZi2nilkYnvAuV8R6FqN1y1vNeDK9M9M2gNtZWVmLrXR7RWLNbLTV24FLJhPf4gSbGqqsPotff
yDWXuP/j7Mt2I+XVdq8ICbAN5hSqqDGVsZNOTlA66cbMYMxgrv5/aGnrS0gptXutgyV9U7tsPLzD
M2Sco2TX0vJBOjHBd09bH8Du6MQziLCY6ACtIDBCVpSCmITQU1xDbwC4+Mh7j5xuzIKKurdGMw5+
mcDLJGFwnZ5G40ca9d4+HajYJxLRv2+U/Svknc0rK2Ih4hOjg4KRLFaOVXV7MuZ2wN2037LaU5vU
zGsIBatkO9psajZd7Bo/Og4C+5iRGl0YvQXgPN+PbQY9XJ1eCSlEWDSR8s1MFK2PQtcU8Dxy1lS5
4sZMmQdVXZh+VQ1TO21nw55lqMYDcF1ceWb/ZFYwEa67jK8LJx1PEpJKe4hrTSsXF+VroeWc0Umg
xH3KhvHdMVNYo5v5eNVY0Jczh9p5c4sMdUmRTuIIkdXutpPZ4Pe1SH7JluaHdCjSTT/H2qrGNYKO
KAQ/c6FBySo4df20kdhpA7jGQZT3fDsIMLU87cDtzFXd5HOoOp+mcnJXwyCcPf6bd9eEZHaUgEmS
iu7asHhyV7I6+tkUESIkZO3Ryoihuew3KdRveqUMHISs2SRIm+8i06qvuWIvpUADJGOqfStbU271
DMYMwLPo9z2L6zn8JIekiK8cktmrHFLnAbckQICD5Agoe/3SmDWDN1n3HDkGA5ohza86ZVcbeLkN
2yqzh2NMR3ubKWq/JbWc5KbVvH0sKe9wLCCXZaUQZU4dWLeRXA1+nJZFHAhuNnsDEXAwTW5U+XwY
+c+8Jn8ySCi/gA9Q7gTvm0DWYGcNfensIOYNmSyGKK2CrX0wu8gEjUjMx2Jgep2JTqwG0JNXPXLO
sJ3zH9mpaTdNhD8mgjMf/N7+iaUk23rJ6GzTdMxfY3dK2oCXU5tj882y1r15Q2M13GrkVIhKTfYu
CvlitX2yq9zCCby8cQKZKjdAoD1u4CLyWkDGwg2MpLUQGQtg9w0JyQz8Tb6O1ICqAsCG8TX4HvyE
QBBwypFK+96zETko6jS/dZM5t6SUaTDxWF23I4UmdWFbP02jzyt/9HgFWGRajmuzQnbJMhyzEenw
U6nltQKz5AA7jn0/ufyQTO5jg5rzjVEnUTCBzHRKoBq+AYm+vodBHy3xmg3JGxzN4oC3TXFtzKJt
evJUCPloRLoWwPccuq7XfTbctZnZPE1T24SmBdkFZ+LOqYwNgLFAIwiB/oE6E/F61vqtU3RF4Gbd
XWL2cNl0yPBHDpN1W1WRV+8cCSMFlJfa9ZxBHxQvrX2Mis9GD1Z02xuu3hdureOwc1MXNJMpP2V2
ktUBsnfS7JE5iqMVxy1wOnj5jhgteWo93rfQoObSWBUOb0/oq3If3yhdqcrQ1VMD8K8Ei59Uz/Hg
ObcMRqBrN7fYVkMs4lfviO5JQaA97EkDHNro9VDZgf5UcbRxJZy8wUrfYMvch3Gjk9NgITaJZRmF
qKuML57biacWYt1qJd0GT505lXsraZ1jmUOJcqhn6bQqzwGqhWP1SURWaW9SXlQn27b6Uxbr/sGu
veqmHHJ6L9mIg+xOTrs1iyLdRjD6PUpPFj+s3OqEn9Ze1wR0FE95lVqPcaqRoXeo/4UWdAlqv+cT
38JxbfihhZPdN5VRr4sBaQAfXHVbCiNdI81wUn+KknfmZrcUlS7EZzD3GvG2/2Ce98skY3Hb9YYD
f+ZUoPeCxxR5FBRxc4TMQZSa3bZu4RptW7jFesLo704Lht4d3EGB0lirUiF0V6Xu1bpIVHSj1JAd
OcebCnTEUz92EnIOSVtsszqCfF9PG/OVGBCWaz1oXzmaUj/Dl/CdJOqOusVaQjwbrk3KzRLYOjqJ
swNxHsKAPRTCA1lYON81Zc5T3mjvqBuPrMqsmH41pGVhmUNrHUqQ4661E9BIo3GPT59vYYQJPS3k
RHAmVQP6x2AV+mgJZFsrjX41Mo5t340FvCTdbvxDWY4fhRY+ZFkZQrMJm9sTzhUts2QLQvd11HC9
hcTVb0OX3X6siuyYjk2C7DG5LpnNgG73EAON/SbxCEqCKscX9KF47twzg6W/jbycw1GlbhoIzANp
ppHHIq7I9mnkJNmaFG7lq6rCC8mkivACQdyjsCDnh0qhZW+FaT2JXECuO0/CmqhC+7EexTONc+sE
pddfVqzfUdGZwwOIKQ7IF4JO0Cq0nf6QtSYJuiSNQhCVq+3g9urRRG7mDwNOUYKsxzdgGO4bFdSt
UEzsto7dFFcuJAMrnyoH4BM7yUcY8wwuchRoO7Wr1GtktBuNTGwQSoi7qW7b+06a8rfbNV0gCmr9
KEuNf6UfftdMGJBu5LfGlCBIrWoSiA4gogY8s8moyJZCKAQqOrU6SN1eO40BlUTPSh8QF0w/UMiW
h7gf39DRA+wm4+atCS30CnpcSQtx/8jLSljVTsN6grDzyigwC5fmeIMMExG4sM01ql7tT8tLzXVe
sJckddA9S1Dc0FbpnCLSTRutKzuA2o61ho2CsbdLCTIoxBYjT8Vha/XHIcv1L2H0+i0ZcVf1GUl3
gCsma5M47TWcwgkyLwEz0tahdz1EYyE3LmBIbbIJJbnhdSya7LptGvjslXaxKbiLejyFu0BVwsxU
FuzVg4r/qjA5TrvX/R56QPMBNKC3OhthyoUkdZfwubE9iT+6Api3TrY9ZAwDUlnN1qhy1x91ZRzL
ZiK3pZlmeDcRd0rPMI5F3j5AwVuD1zmodVQacIglL+0suwdmjemXMn9g1ADayK4e0fhQO0TzeI2k
EQdu751GlBt9VFP2Q1rM4Ja1tAZvn5TVxuuMCUI91E/+hnLGH0SyYesJBL1F+RDTW8uKISIKm4zD
xM1Dg6SRG0jpa36FPd49e4roQI/dITW6B/QIVnWTNKuq25ZAJmS5uS3hE7tKu+o9HeJ7CfhgAH29
rUW69757yWyGogVKj1ksf+ApQ2oSY0W0BCOvd+v3vHBB98/gfKBz5eNiXaXCPBhd1AWDOwZFFJmB
bOLTBKfjvVc3Lkpq1TvT+VG5/R6aVjOFkvR+4k1bKNhX69hU+BPdbodsQsxgEOWj6/dIqPeOwDIG
hlxnAZ2s6HfO7Lqar7DaL2PkwqjXt45hAzTj/EyKIfYldw9GpfDfGrtuwC+LjRcjpwzl1lFgK098
3Uc6W+HI3AtUNTqmQhGz9UDYCa/ouEZjZjsM6lS1VRhJRbZ10/3WclhXjJrrqM73wHiETlrtaTL8
Sih/7xqrBkw72U8e1FC4m2wtnnZIryyyFhxt+RagVdQD13Yap6i3Zi8jcIW7rEMmw6CN6TnTblB3
vd2/0rJigQklhbSW8KZu2q2KsmRv0+aI0IH5XUo1iIWIAqxmYtvGQhVbxwgX0CYxAxdtjhtYvBgw
AgEhcvI7pJAQ33GGPhR9T2EpgRJ/npnmTa8TjY5F7w17x/NQMhkaFKANHj3jXm3ftAMrhIaXhm8q
73rwBCxILSUOmkSlz0VMH1EkfbMtLGlUj2oNt5IDSn727WjHfAvjQoRwOY3uqWbPpqLphpjDiztB
9jQfOdAJqRhWKkPNW6eiQnyPeKtGoH7M4mzfE6d+yiq396U24h1yXdj12aY6TNpokA61ZmAhM/vT
WvQR/bPkpCcmVyPs6uHtARFMOC84MJAHO/0ahjawIIJHig5ok6vroqEFdpMdlQ8WXDy2I5QpfQNi
1GGZKiA0ivK1Lu3xTzZQcuv2GGnksJQG5B7qvV6dbwWS9WBu662YV8JpViZOt1KM6l0ciXZdNRpG
PbG2H2k3us9Ta4cRsuyTJSO2ox20ZCaaIBaGPTMecIaQqEELQQ0CsH78NCQOif0zttRPy2j1Whdx
8rPzqNqyCOprKhYiDcSA+8KDK/gqmgVwh7j6KSfDCKCARPwy66KbgRfWkRaW7Y9ybE/emBwr2eqX
wWnJNleQsuX9AM0OL7KvWZJe50ylbxaKzj5w4DwkLVkNY2UUKyvi7krrKdnBlyaLVnYrlQ9iG6hH
DgIuGKFYiW8OUm6amvWPXBSvhuOVx2pgMaTLvOZ1wLO7jbKuhAZsMt1GdTtCpbMpt7GNWo9fpNSA
CWf8NqJs/VvpnoVGm9s/nCGNg4xGkMeFF8i1bOitNCSKbsXQM4R30t3Wk4cGVz/FfsWs/AoNscp3
MoGQiHi3o2s8upB2uCoIinSZLq9HqJQB2G3/gcsLXaHxSI6Whh4kinsNRyldaLzbvTkTt9sKf6iW
wj5AhC1ZazJMJ/BQS8Az8CxlpYeOUYwqs12T5E21ebUfx1rAtkY6PsSXcJt6bnOkbDo0qe2teeRi
b+fYZwg7ZGCWJmiOPeKi2oIKQ5uzjZF3/R9X5HcFej5PAzqRe1zy8bEeZQtUlAnnEKeTq2T0wIAy
etSkuEZSbBO0HwO8de0G2AX3pamncVWmgmyryeBBNzjZa2O6Er9Md1urjKDDYHC8PFA90EGaoRcX
V25YTs4bzHQQq0z5sFdoDO27uCo2bd6VIePF3djLuRmY9CtLqnQtHYEMscqqtZfl0cZR8z6jxbTO
ELltqei9zYTX9ggDlNssLRWSDqtEUyXXAjdMV8O5qELHZjVVnXegdWEfULuEv1ppx34f4xvb4ygC
JoZHA4r4KDkMAv1czg9ktPZdpxJkyDB8z2afZ3MqfsBAGP81eLtrt8IrCGVb8SIZlJ5t1p6mIjIC
g2VPtMfDipfaRNPLRIRW9zM0j/OhP/YdaV5rErPfo9s/ooqW38UNE4XvSKjtGoU7N+ZMsJxRLCFJ
ClWzzvLWUWs4oQNeha/K4WSA+QK/mOFX1qEukoNGdk3gev8rRmSy65wxX6PJYG5aI+/92kuuvZjl
e4ejdOG4zZ8SOCs8Jjy7451ZhL1Tu2iy5FeoKNFw7Gz6JMdx3Cqt1GsiC2MrZUFg74lfmhte/lJK
xv28HuOAIvlNIUuMZ6W68aA6vdeZy0Nmp86mTytv38KNyFc1fKt7E8rVhoHevo1rGUwtyIr3JTrM
aMkakKWWLgQ40GgnaMceAUEDdNmYKgBrYtHe6Davi3VmNT1cYVGiJj4b3QTe7GYeF0CNivQ5Aarg
rZIWFN5q2zK6gKLGfC3Qi3kY2TDceyW6xBAiz+6hfUxF0E2NPlTAvxAcPrtcg/6UPqRdFlXrMk7Q
ope1nq5c5TrbyQEuAEswEOgYVvzgTTGivhx/fVfmcMbW8w4SQ/xsRihuuK5U77rL7T/4JOjPexLq
Aq7ZdKc5EKkCiI1Hj7o38xsTVm5BkQHLbBRQPje03W7RrSrzAzRDDbG2BFNq72junrKxrzfc0aAd
jfnJjUsnmGIBCWi7orHPZdY/TnRWwpqcHEv4t9pipIFs65OeS2djX+VBZal2freYj2ofD3CB5DjQ
8dSubBu10WTqs2Nn4qWMYL6Is8PRuUEbugogABrdQYRR/8jFGOEvY+9giuIGOEpkqbBURrUfv35l
kSZ6aydcHgI2W1tXFPqlM9AuruuRByRiQAqyEo2/jA4BarACgbxOJjhfVk77I2rsaGfLol2XvUb5
hCL4gJ9oAf8QP0lyzsAOKJNdF/cdimdIQtG1K2HWem1mjSNxS7UwPavlYOCRgDvVPfqJ/S+L5CWq
D6kT79NSaAWAh8Wrw5CUB5YMUJwkcw8hBh4CeYbO74mAS27gtrBdHyqOIoKYVDGs7AxdoKhrq5+p
ZUAhGi0Rzwy8lEYo2lrxfvYyD0nTWhv0fLNtUow6GESpQym9+1mgA0QHlOzGKTJWEFPlflFUKhwS
yk690tM9mrTuYQSGtPVVnKWPJI12BKiI13hk/ZVZQPq9iUmyRioOG6wYZwXNiY1nxeh+KqP9Y6eM
BOjArAoPT30d1ygNerIHHKTR1HjO0FXNkTZGSBQGlv/QkHoeADRAUwWPs9tD9ZNY0xuflAWzB91N
yEugKrUaE6e+ZiNqZbBPMO5HXqL1DWPFAdgWkxwirxeP0oD/RBd5xQpomfwpRn8tW40M6O+AdUZd
Qys26eowj7uGIVpmXnQYUCM2ViCVd291jH8PzntI4ogW1KeppOOK86n6WauJPKLxam56A+LTfBLu
EzEYWJ6F5veuhEg4cmsFAFSkXmqzjPzCLmM0R2DEfsx0Xm3wMkanyIAWfuSWaIh17jStJii5x4Hq
mv5RWqLVK8Lmhn1lqwny42pAFcTExa19qE5WpQ9gQb7vEyXueeTdMytBkyuHFwtBrStQujE8v1I2
34iEx38cQyMWHqWlpyCOCPzm4Gze9le0qloUqYsOekTgfdUZypOxVZ8qdMPQeOgHFSG34aIMI9Wz
YzFDH3BI9I/KkSjDCFeL8dCg4P5cDrXR7wCoId0KULqoDGTGyLPjFO3RQV/whOY7exKu08IRCWot
LYS7DX7Vm9PEfWkoRJd01O1b65jGbzTPDdN3QNm5Sf42zKBl7h6YToCDURES0fl1hq76dT5W9pHa
wJyg/alfqeqpCOHb0Vyn02CjhwSNJTJEzFeNXSOulVnhN15NtoABiKBEKSfwWrsL07ZWmzaKyMnw
QJ7M7P6XkwzA0UgcwE0GEVC/a4GZklMJ04DWcgeKfl3cHc3GzkQwQCXvwHqBbjZAr4GDGtNG9xn7
1WNfvQNiYD/1PIHVYAulrbuhr+QmR8tvPVIm3hxcdz8TWoMh3BCx6+aelF9GSsTQ7ZfG2oP0QXYB
F/cVbD6D4lw05Rzbcoi9AI7KPG16d4Abrmza5nfhyQTGE82J1VN9A9Sb6Vd9hkzHdN+jHOrA34Py
vkLPPw++gJACkdUBegOLUgfoEeH5rVqb5SU253nY338zXCBIPeH1nhe7yWZszGfa16ehN/7gLa1+
5G33gCpxtAZ9n+3+eWoQvYYoOUoJLrOWVgi97oldlGwMuxhYpwfcPTLafj/EV0QnwGv/DeEuRIgM
BSdAw4OjbE7Q0U8yeDMnNd7r70f5qvKDWNl2YH8KB0JUPf6SZT8wHii6z0k943wBAq2PqIoE5FBt
jACVAng3hvrB2F3Sdf+6Lz4PudgXOoONmzECgOvqUItH3HroQn4/rXP49o+zWuwKe5wa4iFa3pS0
QRnTpcUByPoWfXT2izrppWN2bkaEUhe8MxdUOLLAnto0T7o2wyKWcpf1VyjpATT7/YwuDTGfgw/f
CQDc1GnnRYvmw2T5GfHRc7xwYs9i5z9OZEF3AJiGjkjWZ3aFFRZrEVZQ7V3BswacsPISUv/r0XXB
CYMDl4meJsdd8XlKpIy4k0J/PwQAF2VD+WBCBK8WBjCZSGLLuYjfv3+/imfpIx/HXCyjC9tUKnss
I93otROkoXs33eGGCusNubHvvh/N/kLdx+H6ONpiOW3Sprh3c3RHuuYtShPL7wHaAYgaWBlLAjsH
65h4lQNd8eZ2LmgKwI8la6D4jAAPVxZksUHDrkkIPHc6eQs9kvLgMkVfRjdOj0ZhtdfAcFy6Ur/e
PBCLt/FiwDsHMvV88aunjiP8jR2wDdAXidZZfeFRuvDne4ubrSmKWLHYQQ6WEHngCR7i3KNv36/9
mfPycRLe4uUTMAbuPZqWGysPqbhBYdQUF5ia54ZwKGGzg7Jnorz2ef8OYsiYJ0Hrq7I9avdGsrMv
0ZnnpV7wS6Dn/d8Qi6uyTZMRVkkYAm3FLYAWW7IR2yJsL1wuZ67LT8MsrsucZSZaFpDCd9AhmH45
TRH05m5yxwvX8rnj92mgeWt8uMUUvsjYoDIGAS5zn2ybDV+hZxKaKxkkK37hbTu3zz4u3vz9Pgym
kfN6pAUUWqAK0U7joSr/h6fs03wWtIuyZl7HJ1JstETYLXygyQErWf/7VoawAXyX/kqmLQUyZAdw
WFwg2Ghi36KH6UX2FwRCv2q+wIv84xCLfQZEfe8StAlCq103MapNhW9C7shit2gfmI2Dv3JggHDh
A515AD6Nuth2TKYN4E0622gPtjhyBDA8r7A3opKvDDb9zie1qYrp+fvlPLctQFcHjWoO0snysZ6o
FIOeyVRchnm9rtSFWZ3d5B8HWLwxhcvzqamxyat1v9LrctUEACvdQssbr+glTbtza/hxsMVljWwt
Yk6i8o0W2Su6NrlfjxYwy3B924gh+tlPqQsorbAubJlzN5NLHTjAzEEj0KqfD1dcjW6eTlhFFPVH
50eFBIz/rqGvwJH/W9WpkBcGtM5dUh9HXOzRVoH1OTbgipUxDDxvdfnOiuOQBG15jMvrEvAkMaiV
BytzcgPTPL82b5tnqEWuvt8+Zxf8w8QXm3aAtiWpmjbfwNIPJA272NdD96h4ZAUOnUQIHN2qSah5
afrz9D4/BRA2MXFIoWk1u1UuoiUg1IE+q+0RciMzW7+FDFoRwFH9/2tXfX3aPg+22MI8SluoHWAL
R3rb2+sp3ap/VoTmn4dYbNw6Ul5ZgPofdgQsIzv3S0GPkdQofq9Rbt+DGhh+/+W+HvzPDLHFe+DU
PEpchcc04ieDbsZs9/2f/3WDfv7zF4+BBLtpAn5Jz8AKlFndiq6m3lEJGpbsh6UG+o/jzWfPZgBd
QkwFyQ5djAfk+ajhnmWFipD8PjLz9pkAL+dXY/QGxODz97P7uu8/56OLAy+kUWbAfdAQRK5jggq4
G8stfsCjBmp3LisC933hg515ljzPgwKtiwgLdklLT5PIaGVb1gTkdSKGYCxJMOZQjiDdrmwYWD5W
FcyFZErkqzAvmNF9PQKfx14cgSSqaD2QeAoFWEp+4XrbYoAclmmpCwNdnOXiJGhPFHE0uIBvqmJP
K2tTQwPVso0TMcfC59CO4vwOXLk7oskFIZrlkcAWsjiYaRbUsGDuuHwLKdxaUUv0hrCQ6HGFOvK/
3zRf3sLlAItVdNU4TaKJBpSfQ+fVMyhaDeuyAAPyYPIrA9iEZpfoOw2t4+9Hnq/Dj9flPLBHbYhm
IycHdmaxqDNOXJsxsUOed+jZ2y5w3gSdGluGVs9XUXbJovPcUnqQCPCoR2Gfvryfk8wyWGORISwV
emkwTy22UQLM0PfT+kL0/TuvD8MsFtTDEyFQ0INqF2CpfgNDenhyohUMPxLfmzgctQwgyAqI+QMe
agQgEZbwlPVuqxpg0NbKN6QkGv15Zr3TWqAFXlRvBqgiQEFlaH43HHsdnQw/Tqh7g4rmQxwDk8p7
41lP8jeLi30KYD5UnxnQr/WVBhIb9uD5NamtFM1+o7kkfb48h8sJLz5kZaWF8kw6IMtSILogxk4e
puTx+2U9u0/heMJgbUrQ21sWSqsSbClhtiiUrsYVyAsBJEZR+fA2VRiHl2K2s1P6MNgikulQ327x
P2R1MayT5doEz6hrL8Qp8+3/5QB8GGQRp9CxbYBulWMoACXyGrCB29uoSE/l+PD92p2fDSzLqDPX
DZZm8RRcmTTj7hCmPRgwL2YSGtOF4OfMXAB/4rCVmw1F6FL+xaPSJHrEEE5tbaOmGYMe2Lb16LJg
rPiFJHX50GHD2XhuUJHy8OJxe57vh7TRI4mZkGjgoSheWMvALgCbkMkdzTiqMGVA3Eu77+z0UEtG
LYwy9OcWT2ssZGwB7wFQTgmkpJswCEW7mXE9tJEO0PX0sguX45lPBjmO/wZcbEBw43PORY69AXgW
0C/vzkUtvvk3L7bfHJfAu5ODJECXkhUqHdIehA+EqzGMsttEXVNB6oNpj8CdjCncqidnRUwJ9yEF
nl+pWb/rHVL8/ufN+elnLGYKYlwKIbcY5Uy5qqz76cVOL2icnPt4Hye6OGeMtnkPPhvSSZBo0Ab2
0H6yGuDLLqSV577Zx3Hm9+fDtoxylWRegXEKuAzbsOzLQC+7VAC+NMj8zz8MUjmZ2zgpBnGsjc3L
NbCjFRgh//5NYJuFVIaYSL//KsF+GMSRaQ54Cr7JYJwKa7ppEbNKlt9/P8q8HssN+GEUsqgyagKI
HjMNXEu28Wo1LgDzIPxcmMr8+Hw3yOLkpgYKQHAARKl0M+tNqu0Q0jDd8/X3czn3PNnoL7BZx8mC
CvriuyQWZL1ljXHEsVuzsN0Ugb0jm2lt+5dFbc5dgAwKOgyXIAMgfjEpm0undEvctqUN9QN4Uitg
UYGBmBl+Dd8AWPz97M5tuo/jLc7oCH5WwbOShDOoaKA2fHIiSMLuqgI60d8PdWlqi8MqLRQtHLwx
IQVQB9D3eF/D0f6P1wnoFbZZcYSEKFygzbb9H07vxzkuTm/lQsAVnJ4BYMnXVA9XvOYAycUXwvlz
d9HHURbbpE7iEUEfRuGZAIEm6MojqDPlxct9Xqbltv84zvw7Ppxg2QJ9IbUzhNb9EMhdt4luioD6
7FavVGBuL6ksXZrWovRR4vlnvOPIUip08yF7clBJO10ZGZx6W0CWd99vkjOpgw3LE9R4oLfk4f8/
zw5gV6hW5WwI4WeLHsxU3QkifrXMqSEzAUULYHEubY8z+5LM8oDQLnO5zekiyB0hWQpX3RqpfESP
0mx8YrWgPPTJKlFo+VQg0Y8FGLP/PNFPBYTFRBtbR9NUDiScyjo5qtpZkyQf7rMUOjVJhohUpr24
kO2eOeyfxlx8y0K4traSxEbd0KXbxkvuBVp+T67xz7ZtiOM+jTSv+YdNCt43wSnr4G5mxaBUWqJb
GWAKXlhDcmlCi08HRUcRAQXKwxb4DuhMoG0pVZPdERe8OD9q7QcydfGhg77Gxs6a6AhuKNlDQcHZ
dm4OuQ1I2G/qOJcrV/WWEwy9B9SIHVUrIP9F5MMYW8M6D/rbVVW64BmgW7o3IjrcW9IZbyF7ZF9h
Kaa3PO5z4RfMSK+7tujzwE1tvocoZxxEA0RbQQXM9SGvM0isj6pdf7+XyJlDSmxnNmqf0aFfLP8c
h+ewUKVWyCEAE7ZtwRHeeZU/JZALaXRMQyjMeB3qGelw1aj+oabgvAnoLq3V1IsVCjo86KX7VtjU
WUWDAdhxVrGTp8p4DdMn5EjKbpMHkAwhJBEB9+FXFYp5bNTsRwSw+kOuTeDSGAzjO/DHd2NZ34AJ
DefmETzw10y0PMywzfCcueApOFUVpog+vl+GS6uweMtUMtRxxeHbCdTGDcxcgS02DB9CM35bX6r/
fTGf+7vDPyz54jUjwH+7Ku6x5CnbiwEW2jwSwxrU/C4EZyN+QcHnRueAQ9pyBHllAGa87I1xY2aQ
yajKaQxJmXg+yUHCyRKxzVqvuC3LzrpBNpYCXQ/B/zqqns1CZBf2y9ljg83C5xTBdJZZlqzTwUNn
awrBS3c2oo5u5EiHH8C2R/8eo8HWlnJkqLN//NL/vOqA62wUVMHxCHO/7RvzqoyIvrLtJkPKwe+J
Z0DEKXPiXVEaMDD7fkecmygDo8IyGUqYUAv7fA2xuu8G2TFnBm649s5KAkIuzPDSEItNZxg9YhoC
5ge39T6qDiAFbjjI099P5FwQioX8byaL7WbVCVg+k2OF0HOw/SwX2NSM97ihnAzU16qAS5lw91EX
8X1lqPGUW1NxlVF3Z/Ohfvj+18wB0yIE+fRj5n/+4XYvoZyj4AzuhNK8qyYVJDBe/H6ES6s6//MP
I6QxoMfgHDkhxGCCRotrGY8g3WV3/8MwHiwMHUa4C+T752HKWY4tSzBMO8DO7xX3ZpBf6rWciWgI
Nv//G+OLrKiEQl03YYOArXRdgZ6aEGBSpuTekzcVLS7ET19QRACUMZtziufXctFnXWz51gHOlWGn
rLkb1Ls6FKse4nZ+dA0llu1FB715d3/cCfNoSFYgl47KHf+i+j+Jym2jHGo+EiItTr2KJ+iatb4N
nBQcZioI+TYvpncnofpmxeG/fby/Y3sWFINcAoei5eFOSvjbNrwjayu6UsbPsTo53fv3QyxflHkI
xuBySeEfDg2hxalrB8glKt6TNUt8We0da0UQcyeb70dZHqe/o8yNFnh3Is/ki82e0xIi6hNGofI3
zu5KqeLCUp0bAZ5vqKc5FjHNZYhrFyJXJldkXU/vsIkKlLiEkzg7Ar4DcLLcmQtPn09SDcY4DhPm
EAvw36AW1geVyi/pz58bBYtk4t3C0/vlk9sD/kzI+aEmON1BhGc0Lp2ec/sZZWjOUTVDM2HZSDA9
IJwzAEzXUG9aqR304bagAQCaAaNPiJc/ff/hl7eca6Ooitba3+lg6RZlEg7yoxw97OAUarLiMLY+
MS98+UtDLK6DKeOjK0wM4QLMDQbZjXnpif/yNP2dBdBqHgIJaIMubSWgV1ECzo4h1MoKnSAPQSG8
6lbWWm6iwLwgIHt2PqiNAPcAPzJnWfCujRQEfQuDTTHEoSxWuqeoc95BF7nkwXluJOSfLq434Ixh
dvt5R3sjkLKugTOTQFGq9S29hVr999//3NJBk37G+/0faeex5LaypOEnQgRQ8FsCBMl26m6pW2aD
kIX3Hk8/HxQxMd0ghwjdu1Gcs5CSVSiTlfkbY9k21rIc31xzOJzlIGWIod0vCte5J+3DHx1lrIzO
h7qxuC8M6F2w1WFmdEOXtiizstRm1dMRm3JKieJz3JIlXx/YxVD4l1LKl3E4WDszj6mSBBicq/up
k775UTE6pRl00J9l270e6fyE5vSkVyDIZRcE8OpJa8Nq16O8YgvlH5TkKda/YAIV6P/4cGaJs1VZ
dfJyzwEyfv+d1Fi0ut5wLBRairgHNBVPG7GVnsNpy9VxSTne36jvQy1H4JslocPnx9m9Ufc8MNCj
RS8E6Fmyq8IXKJ9Tud+00bo0g6aQkae3OYKU9e2Dal+LpCM7Ks9jt5+Cr4GCwHDyVzZy3jiNLmQn
jA4TAaFiTaRiWvJ+dEU756aQStYgtuDdaO4m7rppbjzVHE+Z8c3AhskybhSgfJKx8Tw8U/I2yYuo
4iro8fJwP2uL2ClyVloQcbgD6KyeMLgadsavdte5sts+lQ7Wsq4sO9cX6Lq6tA662uIpkmKNnaAr
qxs/kohUXbj4MiF5/ajEj7q2VXk/33nvx7haqWYB/x41HE4UJfHQ2j4OVu8a6RYi/nzRvA+zWqWI
jmGjORJmxFLhCKv6PvCl+kOP2p4G+/rfl837cKtloyqihCgassvvZk/3ohv/zn5SHfSfnS3g6oUl
akEj0AAVK6qBaMky9DcbcMQWxS99YkFbdYUTOoszywTSqzxUx+tr49Isvg21OrwmVHaSwIBeG/vD
rfBtr6rEoe5LN/ftjXtTW3KJ9+cKwxIKjCSyDSxnVteZUuM8CelI0PCeYyRoZvNbBMLGFRM00FjB
+SyuXAmmqYO20qcgMfUP6CAgaIQQNBd7oNsuD7JwP44gHlor0372aGQcsmiI90i26KeqrdEeGWxn
EVg41rM2HbtJlh51M/BvpclqTygHJt/lGoU6a0QxWm3a3xUOJh5mCL/8eQRt38QPltSKO0MbY/qj
SQCPCyf7SMvSnTlWWzXYS5vl7Zys9uaUIowTj61AfIjiXRVQI7wzzS1fk4tf+c3Mr7bkbEK4HDWE
38zoeU7H73VixzB/50eUZH9dX1BY2mx85tXGlGmJAQZBo2nyKS7ZatB4toFaXjTOxYuBLjq2O7Xv
jmb1C8ut5sM4q2G4k7vi5zA10hdfM7rd5GcwdJGQjXdqPz9S4GpPOuZhTxLir68ZknwuWkflPiqm
z9ibNE6uhdF9KKEvsUu6VPlWJpP0OGuGT8JZl7+kuhanoSELSKMKLYdgSOM9qp8xXQs2ImTLDkH1
WySJCrHrpAaBCfhD8SNY5DxxYMtbP5Gea5G0h5h4MDvkEEceOjstybpTbxc8yZA3PSQy8lYWxG/+
PysRFi19yz5ZWqX/hFXruw336APCGfnjlE/Wh7BQalTU02Q/VIJaKTgcCyq7qu9n5AG+luieHJQ8
clXf5xVtaAmuZDQJjEz27+1o4D3QinSpE78m/tQ+4hE//TQpozm1AmNcS4zbPKirA7NcIhgNd72z
wFiPGpNs+dOujum8CpwXoyjXXXTLwlvTSGpIibrkNr4S38N3jHaqFcrtLvZr84DsRbpD/PLZl+SH
LrAPw+APLwta4kBrOneiCplTe8obr67i+3IIogNG452bcEU50aChSLVo0AR2+7mOpNdQ89Gx9TXE
QZBWcQq9qXZCtGKX6+qjUUpYCND31h+srImfxrlWPvdiLB1ZEarLmfXDp4vzsdF9fDd7aTgoSAYf
esih+2FAMB771/ZDZRUDZkH8EKT+HoS/gDgs4UXWZOz8Mv4x5PHk8sHRy+mQNFV0CSFUDRaOEPl8
RB2yP5ih+tsse2SnUFDJOv5jbDLEEKt5PmoBWg6DMuiumUf9jZ8nXyU8AR3F7CBoNRNdlaR7nLuy
/Imoeqk4il5+lacGD4AamAfqd/1HeGoTMqRxp1NLQyjmRiAG7/QahkCw2Be/FMlEO6rh0NKgvz4D
zfqo+D0FD3VajBdSpBuQpFLUFjfLSf4cQaUKpPoRAGrpoqWlYTQVPin4/kxCeHXm3+Ociqu93382
My1xqQChIV/X87Exx4fS1x8l078LRE/hurb++FHfOXM9og0l28D3YunEQflQN53tyDVEgRprSrlP
XkRlo7VXFm6BBk+XGx8rFTVqa1Rex1B8FNoMkX8ELQbwZDdxAkDvQv5fai1rN00AufNkqH71amHe
dlbxXJByu0VdDx4NI4l1gEoubGdn9CWkpwJDdlILQrc/Z8393Pm036Hwujgv9A51yoJs1ZZfSwha
Hn7NBzvtnwJU9j6hQWHtpHqu7symHKCy68UjUkLT64xESV6Dg1SQDfWUamjuYcIrKGZp+pcKYNzn
KTfrIyJt1l5CTlJlHw33SqeHHyehcaIEg/S19CNc7KUBne4+VxCTqPL4XsHIc9dPXXI/p13joRcf
oYtlFm5gqYhHZXazm0WoOpJR3qHbUKPeWKaOYnXSEdK0+JGqY4fhKw1JlNZLN0Q33UEi+RT3fekx
TIjIqY1YaSRFex/Vfidp+aBIfn015Lx0LAtxWoQvXmKph+MZyImDvD2Um7JFWg3HGqgSAV2pynYU
ZQLXm0jBzSSCb/OMS4VVK3xrDQ2UKRfGIaDx+oJ6s3EnR3F54BVszxznyGb7AevVUIv63k+l8IHm
tnDLIYl/sRJuSj9I9/KAHpDtB9mpHyyp4wtNw6e8a/IvdtHHrhV24k8S2ncxq+E+z6ZX0yJsgboF
QjhV/TWz1MyTg8UoRkbcSymSybFtMZzSvEfPpVXL74rR9reLyYjLawOZm3KOHSllvgI/s3f6HNUn
3nLoabfwJ/McpxlEGtKFEg81L4tbx4zQcR4mpbq3xPB5kgZEcXu/vzOGVCEtkn5PyYz7sFXaN0YU
DRP68blxNONad5LJl90pr4VnVtp4F46JXrqj7WMnhwM2UMyW5IHv2d22ftD9Se3ihxJPMvZzvTHd
jbOC1HunnvyksO7zFNWeOkJrQLd19NaUWBeHYkqsp3SmY5H4w++sbL8hKYOAhJwpLr4moZsrTX0M
se7BXaLoeseqRzlmXBN6RP6Ywqwv6uFo2Ahe5MaMgJlE64xi/q9BTeqjVXHg+R3qFYYmN58yjhK2
ZJOh4+DfD3qsefZYvNoKbehJdPrOTodvXdzYuJvgLBcq5R4kVuvFVvhHMxvzQ21KujtZ8+jQCEWR
rwzRF8uD27gW3/0YUwRVCY+2mZ+CpP6AC8NzJhemU1Gh2NlAaN1cD/27TvjPluLPDhJtndMFFhjQ
ED6SJUUK1J3e3rNv4YAMRn8XCg7LsM5/YbpS7rqpRF5SGn/Noa17Vqt9hfFYe3JuVO71jOdCCeV9
XrvKoQOddCQwK7Fv9sMemvZecpQH9aB5f6tPz9ejXUgYbcs2OLh4G8C7WQWrlE5KpsDEZs30TDHf
IZ7XF/oGqO1SEFtWkfCnpLEww98/QJDcStQZxOfeVgHc94E4mkqqo1FR/QejeRto9aoytaTtWDZI
/k6tY9BMQmjhoNlbDlpb41k9qPR66LiQNfSWKTAYKH92oXScGvPfH1OAiE0KGAsAHKf21bQVZQHC
yND2wEQOctT+HvLQU2uqxHL9dH0ZLF9g9ZaCGsEHQueMlvu6ikECQkLWMyK8SlKnV00TQSscUK9H
ufBueBdlNW9i6Mqu7VU8YSTtViVJgmu2lwOyiPbleqTzmhN4W4FOBSMybHP9Nmznwqw6FfOHdDT2
IqApq7qJREIz+5+UCqMLFRa6tAX1ubR134VdfbEky8EocITsyUTR/wuT36Otx67kU+8yCst66CBe
PSn+aKJtnmHpjXg8bhJVfELgSmzAnM+YIEuh5u1jcLUbAP2E6EqVYj+h1zam1gclN09IMT2lAViS
sU3+9H16Eul8n1m8FK5/geXgWK2od8FX37pNsDuXYl/sFbB+Q9QJuAEAJThrzNuSJHoa/I3VdXEN
v/nmq1epD9DatltZ2Vdm6Rh6fRNnxsaO/FsWXY0KHwQeBJyYGotrdVy2kTQntRUh1zaVd4OBHrFR
HeD1PEgGsvqFjY4llU0JnxAyAg0NcftPVGYbN8T54oaXAX9XoMsOJN9eDXRCSQxrqkYgmXqIE8Mx
kfsBufK9HG4YvaTX//wp38dbHd+VLDoaogw6A33tdpNkHKMEAVlfm3K4dvhIZZWuO9fXz7I438/0
+6CrxduMtaZJNYPM9Nv451Q8Db13PcL5CiXCwnXDJRhllPUZ4edhWeHEwD1rGi+1/CA33RdLbvc1
FdNstDfGc746ibY8/kmxAKqsy/pV0LZybBOt77CkoUaUFubGd7o0ZQg/WrQoTOBN696uXQQ0Y7VB
xUqI2wiHie9G8+f6nF0aBS1R1VQt+jtn6cJQdpiQzFRJe41iiSdvnRrLqbD+6m///aX2/KZUOVM3
qZM04d+P73CV6dM/4Tdd+Xx9EJfmCZNqU+UPOF3rTaznVCkjGwAN2vjP6LRH+KtwGIfsnP9giZH2
QLDV7MVuc9nJb4aTSvlsNxZfBEXcH0GK4ZzlD06eF6dObXbgEDYSrYufx4KHbhNzacW+j6fXEbWk
mukzWvGKOPu3yfp6fe4uRcAxWQEMg04RRi7vI8gmOuGtPPGBhoBqxGtsWxtjuHCJ2mwTjW+zUO3Y
Ku9DxIFWpG1FR6XDNshDQ8zVTuYL1jCedgy8bGMxXDjS34dbLblAiccIR0B1r36s/tSnbI+EN54T
u4WutZTIt+DHF2ZQ0VUBq48THCTG6hsptSVBfCWejWWDsseJ5/oXujR/gGS4IYD2A9NZzx+uaH5P
cIUG+fhlRJvLnYNc7AvelrvWDKL7Lklep7Svvgc4YzhVX1EnyXpE3EDTbs3ukvGsNjQsOD6lQZ+R
jGy1AxL05rRZQsnZNIf0FnEBdFrqUHbLRcAaPdunvkAbpBZVhwh2LiPVG93Oughv62rUP12fmQv7
3rQQsGX9snLP+L+pH1ZjjTLzvsRp7Ldeeerv/y7AaimVEI7MaiJAWH0JEW7PX5Of1yNcWDwWeBoA
5exBlYX7fm9w4zbBqIzkUeO3NKg/CD3e8EbfirBanrgdTBbceT6Y1iiOXlpe2WKFd30YF74EL04U
wlRappCFV6uim4c2mWpOkZkapmHXCCmrKD+KDUmdC7cJGbAuY1jOK0qTl8X55vhFUA/hRY3Fp+jT
k5lbe9Eou07D0NROD9dHtBxKq3X+LpS6CjXB8A5mQT9d1hFBNr70UbGvE+NZM362RrOx0LYGtloG
Kj5saleyDEokieRY/Thpeb9LxleEmLc80i/GWtjP9BBtNE6Wkb+ZxAnjFUlUxMrRKw67yksG/PCy
6IiN30YCc2ntQbDm2QYtCdbk6nLJC7OWqsrgcskCmTbCnBwxjn6+/qUurD3uYpkdtNBzz7BpmTTa
aiUWvE0SfY6LxAlncR/Jr/8YZQGlARr7C0he3Mrfz1qnY2CRaeBFejRVKblNvAXg2P17EMjbiIyy
tjXw8O+D9LFU4IHBeZPSEtelal9H+GGCCb4e5uyzMJY3YfQVqCvDwMaUiyUMpAcjDb2u+3M9wtk3
WSJoyuK1LJYC0Wr3SGUlgKAAEZHq/LmtPjdd9dVGkPl6lLM9ukRZUhdV4QY4KwrYupnmmrlgeLBU
oEcqZUcDjeo8OejG/nqoZebfHQd/Q5Ejg+W88E5MJgU/x5pQNZbFBRT6TsclQKm7VxOjp079Y5g+
VFV1qzK13DDX4q5uoLSlHdCjyr/X9eRj24gPSixOkV85rRW/di02NFH8n3w7xKT+d6irRViFtT/6
CUPVBBy4sH+IMJfAjGjjXjpHMTClNotE430DVlJb1tCbcyhRJ5y0W3BRtSmjShvQzrzHcBynMFJ9
hIEFVk9oJgw7qnPac9IZNKo6yXrEh5E38vXPe2m9vv0ty5n55rdUXW3FsI1B0pn5T2t4wlv2e+Z/
+u+CrA7eQrFmkWYE6ad4wIIFO2Z/SjG1VZSN1br83PWqeTuc1aqJhyKqzYBVEw79y1ie/DR+MLuI
E9jeOOHPk1NVXnYEQjM8ioi5Wi1apo1S2nCWqB8XfGBzkPb5Mbub3MyN3K1U+/+JxruL5QLhf13d
lmDINUNLNPlgHRAeOvp3+W5wAwefNPefL0qGJgR5hgHShlffaoECtLXq0Fr2nlRjfbpX6+GmEW5t
Vhur78LnogIlFIC2QgUYv5pD9Ctoc+HPu5ejk1Jh2vNdfFbbrWfYcuauFgXIZyDDoHgFTbvVZayV
ijLXcq7u/RGrFMU2boYZ6fudqdYlyHgaxnRno2ctw9Wgm7Pinl0RPPlz1+7wikxMnLQL+fv1LXFp
5CaYSM4aiou8cN7vu3Iw7EZBwHLf9vHerpVT0NbPpSLj0B3+/MdQvA94PHHxAauDUbTa4pTdJrOv
sP7tfyWR7Eqm0+JIrcf/uvX+hqGmqKskWABL349Iz+zOx25v2reRvA/0jxB7P+jGYz1tSb2cV4NX
kVbJsJ1kuuhkeAzY7dypRYKUJcAC8m57bvahMj61lMWr7Nb0t07L821oAWclTQF2vCR268JUUKIX
LaFnv68G+dSM9n40gp02GSfNvKNIfhvp1WNFCtPkwy6SZ0ert1SRzu7F5RewYRDXhPtwRosZijid
ekNGpLWM0MVQnel3XvrHUOmPgXWDbdjGFlXOEoD3AddA+D7Lem2Q52nPi/BQgoM3RlARpnXMAnyE
fjHqHTo5GCm4s1kdE83aR3GzF6HYTd+yeHTkRJw0UQPVtrzrC3t9d3FeLJ0eBWj7X52v1TFF6yXv
BqWQ6XdaNJhpMeIJp+XSxgxcCgM5gyIhNcdzgbmJMjES/wmS8VrgDlgjzPV3Gwju9cGcZQXLaDic
lhR4MSxfs6ul0BrsoMrlfdNGXlF9SyT/pKT1cbaLo68p92CgjoAPSm38nCrW6Xr0S2N8G3x1RhRZ
2ESWxlSChZDcIgGaJGGv4IyDEP86nbB14FXQPmUbCYDb788J+FiVPlP22dvQel1ssX4Og8AUZ45+
Xx/T37f323OfbqPQ8W1TdZDF5BLq+0gSbNcU9g7lo97X3cLqxj36QgA8kMAFDYdbimPUofIlznDo
9cNaw+/CD9SPcoJz11gG4lPa6PUXpTEzfKd0eW9Fmv1E2Wu6Sefma42AxkM5psWxr4BOaGVVfhz0
oUsOeKdOX2w5VD1UFRR91wQo5QfcLPJOwWZni4C4vkv+jtNaAOJLSnl2l2R4iPAcoQKnlVG7Z6Xe
2HOGdr/UI5U8hkp6vD6xl+LxijKpwVO/oQT4fl4xSBgz/NWxTjTCU9uFjq3Pn/USPYxe26h7nK1L
PiE1+kVxg5zEWksuq20Z5lrUKqBA0akJin0C5AFCk3t9RGfnOlOoEkdbUv/lRbValJmtdKbIDXlf
tdNtM2sufpZ3+qR9tnUMAH9D6Dt1OD+Nlg2ADwud+XD9B9jrl+nyA0x64wovbA52fZW44mruj1EN
dkPHz+q3bpbBTdRmvD9wVgXmkxo53pQYWWDMnd9XVVlBpIgKRxYZvh/9XGLdYeEJlmSGu+RuOzlC
ESwx63yfhaCqFuXYxYQMsQi0SjBMxXKv/pqXEka4tvy9pYOMz6H2HFpSj726LrtDX/0WnV3vilr+
ibfhE5WOxynzHwZz0A9tlMq3YDsaDELpBNGXQrK+GLBdUuMUn7lcfPRt7UEx4tIV2Vx8C7hSGYXh
H6CnBs/2iKWG3DfFCbmMEWsoYFFOJ7oSP684O5UMBsc8bDVBYSqLd2/VOoqaN9huj3R8o6wuDoYw
45s6tKtj2xArS/weo7/8k48j4n6WkvllsgJcefUGMbGmO2HUGB7NvClekaS3Hmu1nL+0lqTvLexT
4MlaYKAyRUHqZDpMY6PvO1s19kU0Zy9aHs873tr0B7PwS59FylGFN3/PDWTc9o2mgNzioGyQGHGD
CLeX66vjwi5QaY/yVqQdBsRllVqF6IpkVjtzNfBIE4FX9Nb38l8RJ6zAv2tvycXpxK4rmU3VRGMZ
jcs11+guWfH91GeJq4fFBtz9wmgIxNFBLZO+1fqi62Q9k1WsRvdmo3lR802f8DoPoo37dNmxq8Mf
Ggk+FHRExQX/BqmOAmxVuNFMw+t/mU33OtLpVqzH1Dd/XP8+Z52XRXDgLY949YHyvG9k3TdHD9VI
2HVBHe3nHmu2PhYTZi1ZcUjacfiYtjU43Mmwdj2GL8Fis6e8AlwrcI/3lXp//Vet53n9o1Zpcihl
Be1byM2Jpn2U6xh30rC89wfStv8u0Oo+GJMScFwBU3uujs33TH3QtpqpW0NZTs83VQpLhJAU8sXT
DJBpqH8o++LeiJuNfPLsFljP2PIz3oTpYJpzTMsGToE7/1B6hYM74jcEzPdANjfbZ+o6s16HWyVd
+iSpCHExb3WpWAetxbU8rmTxMGIAdgo40HeCpIKzkaRQbQPxHNezMu60wM4eTFD0n5IAqzmIZzKm
UlMDXymXw9mZcbVe/KiV+yZUkz16xbjF4p/olcjm/w5zM3bEKFePYeMnd3ZbmdHOb1m2VlZ9lcYR
3Lw+db8aGUguujDyuMN1zPyJ2QqMhEmyj4BwJa82S/HLWKwatCHZgPtc+trGgkyhJqAA+1ndhVjK
IepbAuvFIvpGBNK+xZkxyMatOtw6j1nm/22cVfVhWERBJiQYvEJXp72thSCYRjmD/1YpbjNp7Y82
gHJXWcHvSMapHcw1Uyqd4hzL5kyyhZPIk7Ifs5KOBU7kGyfY+qW3+nl/TTTerMZ8ImEUJWJSWoW4
pzUe9Vb/4Uuz2/tYGOvDzsTk9d938psZWVdK5lCNg06vEB/BFO0Vw7SqATlvYb082snGbru0+hd/
HR7zpn1+qaEKEsgzmECvHaqH9CdG9TfpYhiBfbqq3Qh0aIXmb5WCljPv7a2wzKkp0+83+ZP0dbXD
czRha4rqGjYqqZxghi7dQJCI8fc1xseIh+upjqjWi25Kf1odRJIoGcdDrwvpvtHEljD23/lc/xyk
NHkGWYqyIBbfHzhmUMgzzwTTKxTR/aj8GNe6uq/voN/Id74qaQWvbm082oNmOFHdzPsG2ddTbuGe
baV9+mAgZ+PqODHexlGrJY6ayikkoRCwspmm1pcExyfc4LUaF+M63Dj3L+2ft7fe6tenbTM0ucQF
IxtS8kH0peaWaKOTA1YP5GVbL+R1irw+LlfHwmhakTFj3enNLe/FVBsM19an7/++A96OaXUmpADB
6RSnwhuzYD6MVqjDDCgn15CGj9cjXZo9hgSqUyMZOqt96n6vBGUp6V4pKgFcvjHdvMFFuzCVzkEe
3dh6YlxY+m/irXtfedW2Zh1yDaQzwlr+4jkNXP5RV7rF+m5JE9qmdrKqfy40P9g4ay9u9v8brL5K
kGRg+0DUMs5QyR5/tFMY76VquK3b2nbw8U4/lYnenaJY3FH3yvfXZ/riffIm+CoRMtqSolAfItpf
ohvXFfR0rEXq6x+z9GV9vp3gVRrkq5DYSrVhjOFL+rPpP7NJ/7uBrNKgEMytXkmYNMn6BMcoNWnE
QtbsG/35eqCzYtTfsby5gldbu0NVMOb1g5BhZzmyHbqK0u0znGurEWIgL2CzKj+UUeIKVTs26vh0
Pf6lq+/tubja6sKnwED7T/Fys70fzdrVwvilSeLnecZFwBA/BmnT6mVZgmdnMXAUm1b6gvFZfT59
7CUVB2bTM3J/dKvaOJaBrp2K2fzcAau6pw9kuIASnmZf1D8mMR+sXP1X3Zxl3hdMzP/+iNUX/quJ
JUZ4eIigPJqDVHpKCBhWSilTXZ/i5QteG+76JlzSacwQTK/jOYYqmuR0E3ZzXTe1hy7XFAcj1fj1
esyzWvIyPMCj9iJCQzNi/casjBCf0qFXvcLy9X1ipndjq0Qj7l+l+GlNvf0pUobuftZnbH6zpMKi
MI8fAqPuXgYq+i6YaOvGTAb+Rkhtq4HQcmNlXeLGQ82VIPwteM+lhfjmB6/FcrHECf0kiqAZFrb8
LMe6fVLTMHAmxBpuRNnMOzysZ/xU22jj0LpwPcAGB2mG9hDP5PVylFJVWH2lKp5Nuf8ZBTVqDIVq
nGbV96a+HjYOL+NCZoTeHMmRwX2k8oHepyKRMYmWJMT0KkWP3DAbAndWJsipJj1ApSU3TuwiqZ1Y
LjFIrk3/0OoiOcyzb//W7CBCxqrQb/NIqT+oTcspMVSGfY+40XwwA/iRsd3VdxWCTTdqbyw0RKv6
2RRG8NCic7mYnEBc1ISaYCerckQDegDBCAXQkfwsOWm1cmvOtXaQ/UR78jGo3bWVhP1S1uQYORvK
3ZTJcbCze9N+qExNvS1hKTsphKlPZcaBIaltZ1Aza+ZjmrWd18nxuKuiGspz76M5m6oqxsO5CdN0
juv7OEQNr9GD9qZuCt4GMgS5JNKGQ1PO+rQzDauJd6NfPFQIrt1ac7apCXDhe6DNR9GawieN2HWn
ScnjYRQh2ud6Xdr73KpMC4VXS7rBL3vaiUD/XsSSGu303E5/dEZkPjb2qO5ae4qrHSvFD71QgTyJ
s25/sM0kdWodKXGplLCFnfSjbzfhrkLQVEvib7EhKY8mFvZfEBSwdrFlPAQjOuThkGkvfUpVOfJJ
GuayjT2jFOV9kyWRN7a+7wFy/pKk0i/k2NvdnNjjKUrC9qnufTiJxlTDhk76p8LcohRduNSpIqEK
C+6JktW6JpbQks38iowijbGV0ONC9aSg86LRNDa2xnLmrk5KDYwliE9Uxmj8rS4GNRllM5yBcQ2R
3LsY1Rc3g9ZvSRr9RVBfC7M6+oO6iE0E6GcvE4N8kyfd8Btv+yTFxVievxp+jwmYn6v6LTzc9kae
RHjy/UR+qkf0d/14fpwMIXbYB94E+sTiljCa12irdEq7axt9eB2mKED4S8t+omprBe44mH5xl9im
9DJkkD56U62e00TqfvSFlMqQGXnnF4VxY0kmju5Mg0MVGvWCLuow08nGVLjoccX9zrJy/wWQpHbs
StP3Enjbh0JRlXRPUcMCJZ7hnhoL+TNtxOhTZAySG5LMxI4RBB8oh1XAo/UsudfMPD8YnZq6XQGt
lPisxdYWt0OC3IQQ03TbISqeHCL8cz3Ltx55UnXHztKx+VLsJtnVDfQHWpLpnnrssGtKQ3cjOflV
aJp/i3DO1gvu0irkjAYztHgwnIHIaytpK7/xZy82yQfsdJ/K8ik2tgx/Ll0Gb8OsMth2KqppTpEl
FRTv5P5rYcq3bdbsprzaUFM6a65zRWugyszlmUyJdi3iFVtqWlnDMMLqCBMvztXhtimK0psTkufZ
hF2V+JrtFHKlf46m5KbXh2ljw114LJBJ8ys0xQbqskYSzCkl2zzJF16tUeynQS4fQyNVdkMH2i0W
fnO/NHE+i376OPbtlo7dmZ8aM7A0J5kCMtzzm3DAajvkfmeBxUVr08KXf9EG9QZfxak8Lgq3MYGH
DFGNcXhgSd94eag7AcP6Bn2Pz6ntj/fpFESApv30IW5Te6OI8Zdkujop3v3A1WrAVaZIx5hFp5dz
tguabHJrGBgHM+81N++HF5EqHkrHN/ip0wRKJPE1lWIV65oivLPETA267OxDkyHo7k4SjRmLu5Ve
SwZ/28Msx/6JLIqyt5Si/jT6XX+cfJzrQqWdf2YN1FpjMtGB6gfXtNP0OJmUU/REcnUhqhulWDDx
5H/4gTB1Oz+O2xvRWcZdlwbGi4xiwIuvtH9kGpNuEUfygz8rtVOUwro3qCE8jJbR8K7IM6U8omqT
VW6fYBU+UUF/DiY/mR0V5PuTCvXPTShmlbu8tbYwJhc23NLtXxQ0wdydMTeMJJ5HWKST1yV/QjSA
NN+NArdDJPl6RnwhC38XZ/XQMVJGOMM59/zR8l0fFvzOHzXObeRv5q9mg8992hXd8XrUC6fWu9xi
ddWklWQnCANixAi0MBnq3+mAsY/ZbDRvL1ycNJXwAUemb+lMr1JKHJaUyh7E5IkUZba4oCGSzqI6
XR/MpSl8G2W1G+J+wg4mpX4BpYtkbsKoqZ9oBUpiNm4QTxIoGgXjxhF1aX28DbrOCYp+mG2tmrxA
jcJd0yDiI7e500ufi2HeeAlcmEaAxGjum9QIVWt9IiuDEdatIJZUDr+CGUFAjVv0+iReWBEI+htL
7w900dlro+qCOtAmCb8OiT2bClU/hCSfCcBTNdD/fdG/C7YM+E1he678Ku6XQl6shRie+eAnkOHx
x5teOVSatHFcnn8q5MRRHwEAAkcJX5X30ZRq1rJYbUfPDF589EIK1IZ+tcqWr9r5SxEsEnqRNnjG
BYqxWhEIYlE7X5625hBpjtYEXten2QeaMahpjd2XxpBstxv8jT129uEUqJicT4omY4R7JheutoMR
dy2e1PHk+wd6yI8LgukOSaCNxOBsGgkEUQ5zGsqjQDZX0zhIowIwuRu9aIiGL0Nm7joRwgNUo+rG
x7nB+ccFuQq3OhhLv+pTC4EXr+PVivhFP+0TqiHovFj/2m0iksE7Ao8uShLIr71fH106x2KoktEr
YXPcdJ0t//HhW1NzsZU/1wd1tkaoqKkwHEAjAf8+zxbLPmt1EnuvHOrhJQVZ26RTfaL1D2iuH/Rb
LbNCLOTKLRjNpcAUmsmpqCmAvVqP0Q+mNJgtameSfSsX6Y5b/5XOo5tNt5qR7Sq//NdOEkNdrJmx
ZcX5TD9D9jaNbgrRDF6A/6YzxwEYKlCAhZNmtrxRXD7fA0usxQRo0Z09A2Xq0jh0qKdRFkVMbaEL
x322GyBHXf96F8IsMOVFvRvkyRnyshiTToLxM3iyWnhqG9/I9UfoJM/Xo5zvM84QBdQaBo0X7BLt
odFkPDlwgGhn0s3hdlbLFz2OHF80WzjvC8sCIfLFNokThFbrak9L4YzoKw9Lr+oBNnq26tQFWoEx
qRsCaebG/J0XlUFqgnUGWQ6pm+fSKlyQmnERqdHkacFSSLFu+yDfafHBTJRjY4RuA3ZUFF/V6cYO
X6/P6rkbiQKODMoMeY+KKsi6vNXwZrEzpZs8mt5AiTBwkoPQVf+Hsy9Zjltnmn0iRBAkOG059KTW
PFneIGTJJgGOIAkC5NPf7G91rFa447+bs/EJoUkChaqsrMzIy4ZqTkpVQaLsTxN3d9Yf/zRrn4RL
cDcv82+vHDdaxtfSUU/ca1+YoAfj+keYJ4C0KA4gWTyYcTiCt32AJFsaut2f2NTZZPRjpZFve7VO
/Ykc1qjMZVyC2zXPae0PFw7cN98SGrgxaDW4v08SzH+HMeATTc+b+mRONYdJGcRbG6g7Xeh0isUb
bwcM0oAT+O/Xepaa4K3+d9EvuRfkTBGwwHXe2N4CjJP4j2H1hX1z2hZ/lTtACmLgqSdvaUgHfhWJ
kJBCCtAVmjdcnLj4hb03hoDNrjxohs39a9uN8sKd8O2SeJFw+XIhL33Wl61gf9Qo6DSEFuqXy1UQ
tzddNF0TqjNTtxfi1/mnA+IaU4C9DqjzEM/++9Mpt+a0DxyeR+BtDCopi6wpHrgdM70+8EvCB+cB
5u/VTr/mP9kXZ806Mq8i+TCFmVNPBxLxa9k775FpLrzG84iJrOR/ZfQJnz6776DCZV0eMo6RgPcI
81Sd2nl+d+HtnbN2cGlj/AbOCpjZD85GY9g4YpRf4/WZdIZFKSREYFLKMnmDQc9td+GRLq725fWh
e+PGzGI1tl1yiE9uuAc/VJoOSZW1z2a4sPm/+1r/fbgvNzddK9A2Z8pzPvOMrP29O0Lky/TQhXIu
pJKXHu0r4QRkOs1IjbXW2ymD//iWo72X6A3Zsqsiiy+UHPR/mdXfB/uvD/eVbcJAq7AYm+a5z0h4
8HXgXivTzrkzmfrOLLDRxvYkWTNVmKkAPc4KOI6FCNsWs3WbJgCnlZWQa4E2z6kdUNi8XiKTEwjW
JQQjIom2QQkGKbDvyR8IxKuLerNUPQQPF7Xv6+HZQsvkMy4xhZxOayBzoKpDVkcWCHoDbUVoE877
Bbrs2xlaeUktEX+CZr6eq5j9YF5tnhaI0CWREL/gjvrBSaAg10q2oInzq575b9Ss0c0MhAX6vBMY
vcRBK6GsHmnhHN2IwOFp6nke96Vzt3DbwaCB8BRP6GStQpephcpuXrXQD6xc4n6eotUOTk08l/Aa
vi1NX127SvICOL5bJX4IoVHmQdaXQzPgj6l0mIQ41AmIrsOGuH2fTkvh7VhVOpuFLuF1GFoH/4ts
cgpe/GFqIQE5ld58Bz50k4OTKIqkV039GOAGhAdVMG+jYHXzFiyJZKr1kllXT6BpobWydhUUuiFI
imRynRHAlvVgMeWfSIf+mstQJbC/eiI+1gnXZk9D2L6TtbQJ2GRt2k9OcD3ZBXSjQZHtv2+pszCE
shaT+ZHnYn4DBa73d8SDEW8dg3FQb1p71eoXHu5ofSFrOwvhpyVANkUuhQLpLDfUcVc7cb+2G1Uv
CS1zp3xWMgOclUCqi4n7fz/Q2bWLSgwqgBi1AjnulND8/UAE9B44/4X1Jhabnm49c6HW++bvMxj9
IWL7PtrwXzXUtOe3hk2DRC376QBwvoQ2nF2vp155BKNdpMvAmr8WBwU8wakn8fdJdLu4VwuM3MCv
Lv04Ee3m36/qm6WA0wDCc3H9QIbly906+N1kQ7IEOUqVdzCCE2ccbgSFsq6ZcjQ4H/+93Pk+AGkR
FwBMKQDVnKkKVc0EXUfVQhfJVR+utR9DAGQNjZMRAlejyarmEu5w/oCoo06FPzbDSWPvy15Q2PEL
ZSPPZ17/tqX/ZOs+VV37EJUIg2sVXEj5zg/T3+ud9s5/0ocBAsHWKSF5FsklzsK+izKHIiQph19S
Bzu7+04lIqw3oDuI44vJqL+XgoBoGS8LAiT4v/3GsFHvJKHtlkZTuSnGSzNQ57seJrIQVMBoHTyT
wq8SRwEECgGd+HGugTenHHp3DxLax5cSiNMH+evWw1OFAUOgQMCAyNuXD0ZJQV10kuN8VNA9tY07
7kah5pySNk4GD2orBcy0jsLhR4fb4VqEU1ZFzvJIq5VsDWnyf2/Z7z4ouqj/G2o8kdG+FA5uS8VS
IsnPi7pnCfecnbSLzAGL8/+PrfPflb5UCxBDcipcGHFOjD6q1n2debHCFJJc8lz8buNg5PWECUAz
EaXt3xtnNejmLs0Y52JwG0wlyazxYJ8no/BQkPoCvuidXtCXDwo2KXpGaBwh2f26TSHe77kEPKy8
NU51rJwS2sUjKa8KFYd5Ay4z2nQkTBrSxGlTuN3Wbwkk52jf/upWZ03CuXnx/JU9hB6OUIDB9bZq
sD2mWT0ZGAGWq1ZQ8XVYRmtGD846q03Roa8K0e57SPiNGaypF2gw1G3KdYVhleKdVCF//T/uk5Om
JoOVEEoVACBfq5Te2MaPlnaGuwosA0XI99XqvPmyrS/cPufTFBEgOYYZSA/sYJikfzn3YJzonipU
lUiCjoEasqCFNv5M1amvdLeQ+jepGTRv/aexWt4JJrRi4+1AgbhklXMWzfFD0AHFbXWCe6Ap+/c+
8r1mck48tI0lTTIHZue15AAryOuYzvdj8KFJd+EwnsUgrIjZG2BMpwkZcN//XpHVukaTU5kNWeUu
LMxNHP1fpVYwPuRAwQ3HA9Y8QD6/vF06W5eE6A5uWLCynQjGZwQXuLQu4ce/N8x3b+8U49BDPe2Z
r8A7H2q/Oqn5bAoGyszEwddtwK9LK6/xMDRVmbSDamFaM8gh/3vls5B2esQIwjiwt8Re/Xonjn5v
mwoWtxu1phFkppuTNcYlOvKp8vrr2IOcA2Uc/HmMBp9L1sDhnDYzl2bjubCXLbsxjajYY3QOQ55B
rXN0TubEB0cwc6FCceEJzyLc/xaPoM4QYKuc5RmlD9MPE+oZJAjULopOzqE/6TpjOB1i46W5pALz
zRul4AMgW/PhjXpWyeMaXMXUAxBx2t+xskeAkRvdjY///m7fPhWQT7T+wXs7wyNlpWyL4UVUnHwD
jwiN+2iJEuP9/Pcy54Uu3h4k5TAWBm1d4DtfTllp3L4wDcDpHgaZ62BujePkNbhWbjulfuDce/Ob
UCQzEShQ/hsaIxeSgG+O+SmzgX8YfgDygS85wNpOEJtpQ71Z50NcYz7Niv2/n/GbVwmQEwkLkDH0
sL8iWIp2oCJ7xbxR8gBVhGbqko7XGPS5NGf3zc5AoxzY6kmKCOjul3fJ4rnGnEKgMR1zUkEGCws2
UWjub//9POfgMRws0UlG5xFTzudaiorajqCbO29Kpxt2YTg4mQ0ELO2C+GoMkUdoAXcNH337LhnL
8mOd52I/jqO+pCH7zbdDLxv+vO7JwfPsKIwQ/HbWAG82XCpcQk7Oyv/rQDdCNJ4SFdzptgXL7Svo
M0rrMR9LyGCHktzgTLMW1hAXduE5KI51IkxyoxrDB8Sd/vdtUxO3CVY43YBPXrM/RbfsxsWbHxYb
uI8k7qBk2DTwaYht2OYg69BkLR0DizpkJ6SkJAcXxL9vu+ZzdG39YqkHz66Bk5RAbr+KWzj6ogef
EDPUCVmGIKUz29ppmIG/w4HDmBKTLf7MDzMY7JmJQTTtzfIBiYWuASzRQ+yo8kiXBQM4fSU8wfN/
76mz0un0+Lia0Pk7db2/tmxh8tL1rC7nDVwmoGgVJGq9W8keRhON3vx7qW/uQjTVAe+Gp9TmbNgj
7qtiVgsDP5GPKjPTcmsi3eZRzxieEZSFZuzo3jpgYP574W9uqf8u/HXqgy1LI4XwcTyrTc2TdUxL
vSno7+l9YPB8vnDlnwcDTK8z4LAouE/aQaeo9J/icFoqD+IseMwWgBwHyfdtbfSFKuI8sp1EOE9S
HGj6ndS6/l4DJm0nMeUZT4HrDrf6OG3jLgWu9P+xDi52B9J66AOc1WmwhHCFslhHFjkHm2n5VUy7
/pKr6Xk0AYmVgWgWAMrBWf/yNF40S+5HWm/mKjVjzi8Rmc73OGbLgIzjePuovb5y6bpunh0wgHHE
lz309pWCqUeZ8fHGrG//3mnffHt8GGSvPnimKBS+PIkcwUvWdNQbQHk44GFCkbkbfamI/ObzI/Ci
jY6bE2ny14ttbZywdgWEB6pGbsdJL+hdrDwp2ZivXu1//vuhvkkV0AZCwxAFMALx2VTI0ggtGsSs
zZjbjGZ1BkA2dW/J9uQCSi9c2ueH9dRzAsaAlBWF61ewqtHuEJCiUBu2nfaw2dnRA9vIg7oQ9797
hUj8cbmgmwYs4vQz/ntKJ17GCN3AQ2m/jZobOmYLKi3/97/f3XfLgJ19wjkAquDM/r1MawmTZsKG
6McD4sGIIkAuW3kJrPz2E0ElGkM7EHlB7fRlHcfGpSplpDYgE23CjdwMV9Fx3QJRgebx6l0IC6eU
Az/878zfhX8q8GQ0nqDA9LUSFuHsNXC45bk3VXpOYt7OTkLacgKLCQ5KaRW0MnebzpsSr/TrdIEX
z8EVcL2Jw2F+aGqHP0uQITFoHde3NY3LFr5rS7wL42IEo3+E7HXYOOWxMd2Q66Ju0awwoDuWrT/c
zDoqtkWDNlBlITeZConKba7N8HAaasK4uF9qQOnslSvW/6mlUk+dxrU9wqPsetG2A2/fTjlp5zVR
s9s8ggteexmgGZsuUMEADVTLPzMYFSnv2vWVyFg8AMWArK3TTy9Qqb2CJIy4KQXTf1RIccijShx8
9PneYaEHu2R3XV68CgbgCZtAz5TICunN4PcqBwQ6HmNiyysRxPtqEnB4goMd0pu6hNFas0bXpRNP
72XjQGOL25K8tH6gXtw+Xm6bsG1+QDDRO5IAjXau6PIe+XAdKypbAW3xvWdej0viVNr/XNWICQ3a
1eoacCxwtpWwXWPXdUiVU4YPaKKzIlfSGXa0r6OMz+pAXDmLZJ0HDT6qGpuDO+kQJnd96NyaekY/
dp1HngV+3bGUBkIsSVPN9YMuo5fS0nePNWLP/JYh/5XVPaPLmMHyqtlNMYD6yWnZUUjDrlTh6KRQ
pW73ARNRYkfIV6fQir6uRlhsBYG2ZUKkC5in5OwmiJZ3tGzo1VA1sGuwpgdbiCGZtwsGqAxt6yhR
FrSsrBJ6Sse47/MYHzafZ93DtK93WAMnt9470N7ZWsargxnNfOg8+tk1MQjds/XfykVNmAPV3RVG
njNWuLzfwUpu+DWTpXqRk7vufXxUjJZAxcibvPu5gApKDUSKwaWr+YyK4c4uMLFKSuqX4zbsRzwF
BHw8aGg6lfyFufIob71R3I8nKRI4LRGQquEeuSunqcxkxa7RMPYPK5oSuS6hKQ7KuZMMuGySufLv
/cisKejUcI3qve4pxMfCZpf4Ef4o2UO0Tg/jCtGDRcn1Vg1IZkE/jtBhA2+4Fe0rOs+8SZe6rZKy
NmwXSPBDCzPwFwAVcqeA1OGSjwu0vJr4vQHDLaubOTggpytg1SQ5ZDuc2ifbyBPRk6Jeswsti/PJ
Cqjhqxhz12s9OHA1i6dNvcQfsBJcd826ml0YCBi68WmgyeRyeeUJS+Zk0g5KP+LY6dgwsbZguRXN
oSLBvKNND/s52YqNjDndVaorjqAjsLzphMkr7fYHtRB+NUROvaut8e85Jp0STGVBNrc9jW1Bx2u8
nxpxD68y+rF4a3mzFKR7nmL7Qig85sbR2IMTzl0PSha0ggIlwszthQnTcfX7bRmUbCvq7j5QTntP
HFhGZqTD2Zyj4hOps0cTIcaWwpFy0vfNMHUrIpevD9RdvWevsfZt8abxpwVF6m3sR3InuF3uQg9e
Z3A2IhslsKXXbqrul8DTx7lY3D0Fn98HIOpGmQzN9IRks7sWUzi+Ga1N0nbMuZUUmCjSSuAtUzUB
b63FEzfAewDzoPXhQEppJxEHbsMWOlEmUlfrMDk/V0ivpdaF7OOM0FOYyRwg5C53lA9/MGfg+ukY
ngBw2mPos1kqGieeFMUL7Kuqo8c7qHaNTnwdNbFN4BTiYCtV8CU0Vr/rqWuOhBlEs7FwgUaChrdx
+kDcq4KwNUHbVt94GI16LEtIOASg1+aeayGaH4iftmEdbLpYn/dahmBXKmySdvoYFTw5J4O+mBjK
8LnXMUxauw5Om84iw2QQeshBQI6PU4VvmCxm7qBOB5OwXBR1gLivA5nqLh4g0odQhW3qjHWKFdv3
EP5ntypQ4XBdT8avN5Dxj4YET+DdOpgQT6DXGn0yOWpAWRWhLBW081jWKM/9UTulxhSRrHRS+Xy4
8Qv5I1pH/hZJBn+cmlf1dhVrnYakaJ7gSNChHT3044ZXAWS2ydo6+2qM2nuYxJEb+PpgPAl5T/dU
L5iCS5e2hnlhJYVb7cxi/LvYhZNtz4L7Ak7JtxQsxhvRiCqJmrncz4CrNBrfATm2E69/1q4BErCI
ef4BK8Ywk3MUbGhY9Blsasd96UfjuOktG6Anpk43NxdbVMHRmxtNsJmVyhmuzFAUv5s5mrYw4wVV
y/gNNP/AwUZ7xjTNmtF4Xd84uuhvHvbTlC5NQfetKef3bmqdjdthBAoXcVzk6P5zk8i+079r1acS
M/87v2MyXaRbvti4J1NSdXC6c0sebPsSyewMaZasdZzngoTqteTTcfGK8oGamF+LPthxHNbPGXOK
IMa2dl8WMCiNeFXKpJ8CvlvhFvtby8mBgHFR6i0wSqj3+8Wa2lWZbd8N6kcwKJFq3TZ7LmqQ1o3t
KYqC5a5oO4XnDcsxHyjirG5HekUHTGUlmIRst7g+aRr7Bt6wxUSXOl/Ro6CQezBls2vdeLk2cWRT
IK/0XTblEqPcpO61G9TOkOjm1O/A/BKkXKgqbgfZD/BoL7xUWNonVq8/5NqZpKaTKdK18uNPEcPB
ruLSgzEqNDYPEN7TV+MsoxPs0uyhhgxm1kDvxnIMUjcqitexxNgYldDHr3iAa6rvgg3TuoGJEtxz
c4aACwys4njqCpvoflYQdUPmMD5AaE4dh4nBYndlXZUwDv6Fy8L6jZRd1SSVOM3a+E4XPKIkNTu/
iE5IKwThbnpdqKtOLPX1MM3RTq7SIYmJfTgxOkv7BHUYjLbaktktZlpI4sCPt0WSj2sIcwu/NKvb
Z5c45e0E28cmaWTv3wt5OscRBrOhENVsDMJ8yrRtcVt0EjiFLoc0qCY/p/Mgs8WvnUcRBFUeRlbA
GUw1j6vj1onhi/vM7IAUo+3r3KIkSFQFbbPE1X6/r+JpytFb8q7DjsOKkzCU04g/Xj7qKaRJRwBR
yLK8Uo2k6UwHv9g2nsV8aRAN0bFdC6S1Ddy+HN38gVwgf5wxAnfD+0r9mODW8YQbesgR7aJb6BRZ
bJQYkrBuGT3U0dh9DNQgP3JUnzm+GlowJ1txXYdV+EZFOeQe7qZcgrSYIfcxWydS8UuzxEgWO6Pc
Naed6JOuDg9O0cdPsDrvIE/OIBkwUYvZZRT1eSNBJ40C6cokdBf9rhSUtesKQSCb19avcCK7EBsi
KPUDpNyOa6Ugq7yYh1JK/dJErE8ZV97L7Lcws4WTEkwjo75/WhrsXRvyJnGdqrsNZjNDLpjGWya4
u2l5dIWxueENJOKHbmFcJP1s4B6JGcek8+Lx1fUANlmo5GU9798nvWKAi4CKU1vr/8ZtIn/SwLSv
LoT4coWqMO/6dqGH6tQMoiGYTLQovIMoMFa5QKvyNg46WKOEU/3m1qN67mFNuhnAbNxW8cK7Tdyq
59CpikNIcK1l4FKpp6WI2jvth2ZbR1W/tWNVfEza1anDvTJFMHPwVaV+d2HwmToqLDZjsYiDRn5/
FLoXN/E6e1vtxn6KLGDMYynRadVYpIVZRVqNw0dghjbj4SIyJZYCG4nuHB2JI2Zp18wfYLfq6dF7
prMn7ydMabxLw8uT92uX9YgCG+LHxQ+N7vAfxRd6jTKz2sK6+EOJOfwNBswnJtMhBrnGV/3Sltsq
GH7qoDG3JbQJPzF7513XcdznA0gT+wgWstLCybcvmzUN+rZMZdGH+yYe/F+GrbDPbDWSWQg+Y1g1
8QUEAmGIKW/Bd/BfYFO6n7q623auIw4za1WbaqvEFq7QfAsYEZNUrCPPRbt8dBJzgV5f17ceyFwZ
MHq+hwKhCxdb9ojUGFEhrpfUszWGtS1roGe/rvDV0+4bjxUt0TLCSQaNzPMVLiRNNhWEgGhe9z5a
SaHy0UFrI7a8dYIPXeaHmj+vQxMeqjqgaRMEd0FAHgBctzdk8sdnn3aMZL2o4yYPUbNhZGlqR1Rl
XYvZeuoNV0sIgUkDyD5dQkGfUPT0WxfJMbgGLj12Xh8l4LGh/pOS253nkfEdNy5FGBLoWt87Uz8d
bNxWyNc1xw9y/5jBRSyKZfWrhq7LcWILKGYxq8Pu4BO/voVXPWTSradAwGaQKlKnYpi1/gSDY170
idfSj6nyDZjhs5f6ZdFl4UjXJxm7JebwGntFcLntOgwaZ8Ua2ju6xGzvxb3MO2hqbyjS+syiIk3c
kFxT1fz2uN+VuGT8bkclXOTRZZ+vnMpnm2JFlhgrEG2d6ScfRAxmm/V4hu57BZUzzragTNQ/hnpd
8wDN9vvO169x29T3zgD7uHme+ZWErzmsMQbUmuBQ5kPA72oH4ySQSabehne9IgnumwG27DU0dlBK
1NCpbm76oSteYQ7X7RaQhl4tt6TIxiC2fyC1Hn4GOGIkj0fdboJ6fcBUw3xX2Qg3s23CIzyPiysk
Qdi5oWTw56PwtJUCXa3WZ/YzFm2ViyU+kFGj2oTIVUKxH24wStHeTmSqbkrjxU/wQ6kOQ1U494g4
dYiLfuZDEo8OOcBeOPgt6/43LOu7vQfn+mvr47ZKMCLT/NS0gBrmZKIc/1oeablMu3C23cO6RGLL
fTG9dC2JKMx3K1SznuC//Hp8oHQUdwAA6pTMihzE0PlwFwyqlFhephon8Yq5K2RAkdTsaGvRF3BK
CIxSMmdzvRioUERoZRVAfSn6g3skri3OA403DlyXDisoCg8DpcLNSrWGDwEU8vYmZL3ZTC7Wk0vv
bUZWiT0EXMiGmFi/OFDVhNFc3711nSvfwToyt64LDk4idPW7LRtUS/Nib8IpajGrE5d/4EUd3FUn
yBmaW21C4nK4N+H4MGJ0GsrXkXqDQitaJkNT5KAtuGkAsaPEVM3wLAYmN4Vwx8xdGQYdWviT8kD5
KV1svcWhL9OiW8216Sb1E87p2wUQ55D4TDXH0JTlUzFq9mCHnqcCd+WNJLFCb8RnIovqcvgZMTNv
mioiR1DF1ltMYdxAGbBLgYewnekq9TROtYVceChvPYeXD27Ts0MHo/s/cKFe0kiZ6dElJXRfpzY+
lDHXe61Kjja9XjHVYENIC9S9HH4XThtv+ewGSSxE/5NOZH7qUQaLDAzzacg7v4QZL1kXKhPMRv5i
8ThBsqUbyL714w1Bk+gxqlh7cMS4EJxUDimPFlqS6WDXMZtEUP6iuEwAojFH3NczcVKvWQGKWHSs
5sUV27Fl5SEqXSdpMHV1FVVtezfCb/HNdYvUN0qiLe/NhwL6JBsu38QyXVlVb4wZD/VJunDhQ7gt
yn7FwAmxKVy1HxZVP80nX6BaGwB3XGbhrMaUoixGVwoTxwNnj5WDz1ks6g8SnDsW4g6wzooVqVI/
/K5TOUKdSobaXhexazfNCSuoHDQogb/rV0zBGPgMwJ94darqLSxZhRSotcNd0bVxCvEc784wG6QM
BNyN05gSROCTZUY38L0DmROUdcuLFcuxb8xV3cV5iA/srQ4+OX9iHJFZe+GQwza22jEHLF01xdWV
PIVHxabxCknKdJxM/1TE8Q2BaSr86/kdRG3928ILcTfTOK1EfN86br8T3WsVlb884BOe5QAdMVA7
GbhiB/4+QAKB3btuqY0fmVWH/3nDGB1nkNy6IaPYgD7xo1J1hBQWjAjgLiBmI3dFl/foKpBjHQCW
E4ZWJi1uKuHdI21+8Zz2pbPR+xA2VTLaZouE7rai4rqicicL+aa6cResUGFB3gXkSwIVgTqAExW3
esJJQq67bRYj0U9ZftYgzSVLDTxqljrXJwmXuV3hc9z7dQaapH9d9XR9LbTuryZUB9ugkM2NntsH
0xe7svQPjHiAG8KXEebLbAn964j09+BVwnW7gRl573vbxiCDWec0KMObanSWZKVBHlM0QCEo8jkg
gKPUZL9A8faRsJ0Yfsy/swWFaQH/xAz2ZtXMpJyoG1a09UYVfGMI7kWiaJDa+STdPP/wPMDEDGVT
bpnarWottlUnH2L89KTpx/dhUWMuCzwb+NhQjfFvZRXBE0jMj4KqG+ECmltrDM6QABKjZDn48dyl
aEvxpJ6WJZmLeNct3e3Q+D8WWlyvBYG8dKHSNo4hlGhvqA90FMw0FBjr7YycP8FGQvsNin+TX185
owIzH5KGCYf9HdzIwXxtpyIH/+JtkuFrVYv9avSfyIWSWKvSmUlcsF1rMmvMsfdAsYpEdON7kUoh
SbVHJx9gbNyLxOFrVuIHjFP4Ezd9lfBWnWbEivu2kB/DQJ6DeWFJXC4A2QY6pqIH6hJhcDpjIRDk
cHxyquCT45LwZ/92WvhHUCw/TnALFOJho1JBz9NFdiUq51kXMFKCpNQvMwc7yfSR1E3mcfHSzHrc
SUm3GKW8XSYY9wRWb4kcj8qv9r3FuELrWvhdTL/CdX6Pgx6JJsJMBrGGMVWVBzhi7D9aZpHkItNN
Yqg4Qi8E7UUaTvbKSFPBsVzN96jSTeqDGrJ2vLszcT3tGjHKa+Td7StvtROiTwjlLog/utvJjdfc
UKI2EOHVQPmn8DiHsbqRJ0ATTVid09b5hVTpHaIaO720+5o5BgJaCFFxRG8Z/l4at0W5lRp6Qtyl
10MQ7T1fPEZNm69QFweCZdYMDMT3yQkfIRN9MzvTkcD8OelimMLwtTi5qcwccNEM9GYlYaYLO2fu
hNC4isdZhK+0n6+kYr+tt0IY2W1fjKU/hHZ+aTsceeR/Qok19YoBAV0fq87f24DfaIJabljLj3ol
B0xHfODeAqDBp9Me0b9pU+7bOr7trM0bT2yXACPCbnBwxnhIZFA/eq2DcDYeGkJusIcD2MwBOo3H
nRUqX8KJo5iEbFQNeSi8ke7OKcBiERXZDZoUaQnIdyTiLZ4tTQGL/wiJDzNkqe9YLYvMa5w3yoD6
9UTig0FsKhGhf8/q6rMJ+9yx6iid9UZqlP+rs8dAyJgAw8iYDD8RXWC37EMvwFPHeWhfcIfv0Vd4
xOWHLKxetr7qnhCAb2Rof1SDazEMGvzECCPAkNBcoWTeqxIAZIsREb8DcIAC4dAtMeCJ6AgTJPRB
jH7BsRGAK8tH20cHuhIwGKsMWuJ3oRj3XSsA5Vm7o3Op8kBGQxpq6Drxwv0tJtQIhYHq3+waRBT6
wKxP18QYc6hOik6+T4odYcV0BTSiRpPHe3WHxrmS2M+L27CXZohowoib4f4sfgrsy81c0AN+0VVb
01eHKMRfcGVx5wG5nqpdPC3N0WUNBiiC+FCP1W1fA44BPfCthbQiuOYIN8Tv7nt4n2flIlAaxGZB
aAW/RJA2zNaYbCsezfcORe8hYOWchwGO74pcPm08CNV77Qz9FicS6UCdcRMy7SWA+odNOesZBGGD
UxasKIpnuUe37WHFO9rA49jPXVq+EI9fNzABWZn7BB3GJjUTBqRYvf6IDLmFhLc4rIV/u1j9Ekpe
IXUwsJRoC9S4s5uKAMpRGCE6FtUYXOt6OUZTd8ToE9LleECvROo9LUAXjjTbhsjlpi58xSS+TEQQ
dhkctFDsRp96AYlG02gjBRTO2v/H0XktR4pkYfiJiMCbW6B8lbzrviG6NWo8JJmQmKffr/ZqO3am
NZIKMs/5bWe7cV8WaTMCpdWk38aDKNINLwwjJahuMIfnZgbcDLvw5njNUxeZ4wWwzoutdtlpZ/td
Wcrm3yuOVJNsu20p3pQ3fLIxHCa/t5PA62+LkYEHVePF84SG2bcesaKOsQ+YFPO3+mRuOExz4zrb
0UNTzMuujugWaDOmRT3mIJ5jcJL5tBwai+Bzv5zyONz83bK6EeFd43NRk+c3qOBmWs2nYa/d0RyB
ZhrKJ9OS5uGd3w+4k5V36w0EwWPF5i98SUt5cKpdyjDbrnzyV7CWbCAP0DK24Oou+q+uO8H0Hkx4
u3AuhYORI/UZ60NtZr9ko57Uuujdgj+e3gTfSMt7cY1AOZsAx/4IQqr46zlpPneiKSi1m2g/PJRj
NCfSpuw+D6xra454taSnDgM29yOLePEqbD6cWdaPjhGmsxS80vVbYXRg/UBzD52zdIdg5gdoa2Lj
q4WsLKOITCrh5L4JDJVKYScV3Tdp01fcps3cPNrjqE++Kf81Br42EdDJIwpub7MZLhlvQULK1Xsu
Bo5Ro/4sPGbG3tZ/aFmt95ufveQhcLrDgcBM+DQaHQAnJ12JvHVHP9t1lpqsFN0u8dRn+23gcJR+
tccr2h064plR9CAz5wUcwbPIECCu5M3jJVos4tLNFc9XpI3EX90Xsht+8iJqjp2mA6Vb7R+ULzuY
t1TbORP3YJSpAQicBr560+BIaE6Z6uqbV7CQNESRL8OzlLQaSeA+ENLfxhS9rmo4mEt7Fhs1EJue
cVy2GwtV1N2F8c+eYK8Zqnm5TY5YLr2JwIl18Clq1bs9q4EB0aHKrDXW92YGxCLTKlPBqVqVf5He
J9hoBSy67BZZHez62+zsUzsNfVy1LW9HaJ8CUJAkp2DRssYncu76ciwuDshFN9nrixJ2cd2Gqorr
KbJ2s4ZgYg9DleKVj2qyxN4kTJIjlRuJ9nQj6XI7P+CW5xQrs9fOtnKKTXrQD6UkeedZEZBXOFcn
NrLuZISjvc+nep+1ooqp4TgvvbxWLd7JjX/AZxZRpANBlRP+nH/ZRvUp12k+MnXsrZJddLTLh6xC
c009RTIGJAyHQ/uEbCJPmrFen8h9M3ZFh91yDi3/5jbw7QYUsLHORdwZ4p2p8Q8Y+XuQR9de2dHL
SI/fOWuZ8tpByFgTJxd3kfgwjPVkqezRmfnhsam5aegYc4L8gLhaFf6LtiXxcvtPCRbFtAF2ZkRi
724/bVW/hUCx6RraX4tvvpRjy9f18pQx9GEKncNG60fVWdC0JLo5XtJt5qM5vy/YsWIP2FCzAy3S
/LYUrVzFmJ37vOSdlAfb6hPNawlFCISqbXXZ9Arx8R94zM1zxDc1XvWxWMJ3pdEuopiz0mFu+GVm
9ZOhWTyt9bkzGCDlMDyt+VIl0eb/WWVhJJKiuMTc+GznypzqmLnW5WYLl7QcoUftRVmHtm25aeeo
TVrJYenlyj/VdhXwxrbBBpxbsnFZ1n+A3MaxbYzp24PniFmGs5TnmKWwpAPAgwPdjb63JV1DQyWe
Vp3IanTTrBhl7Pcrd8iUseR19juWieVAZbV9MdzmOhGDZ2WQROUgs6SFCsnb9q3XDNc+r93ET6eN
Xu90v5aJ12tmo8EegETLl4o8LxKU+C4HS+0MM/+wrPWJm/IxlPPBi5hp6mbqkr7njvGi+uiF1B9i
1MYpm8faEP+KfHvQY0S7JB+ftjcCCv382el6KNdePCIVK2MSKXcrlR10eEfyQPZl2hANOq+/F8v4
1cEBpr0a+Bkz10A0SQycpYzlwFj6i03ZQEEhfsEznDvRXZetYSrK5Fveh5+l5/eJW1bvY+C8C0N+
yQ2EJiv+5lDYu8lwn6Y737GGm5nChFzXmRKgeLIynXJNzuc88PieTJEnqoR5X5W65HkEczg5l7be
wP+cGtIz0Kw4/rHXREqsrKAYZ4c0NyY2CSd4mJDO7wBBt9joi/Zg2GWLjmJAkWkHjnoNmvo78KeG
TL16/DSDYTtV4dKnUdj8C+fmNEwDbufOP2nM2clgTM5J9GK6zwvFjVQS5Na+8K5oePPHgDyZZ11U
65u1jg8NP0zSOTVLKmizEbhhQpfZTPlmds3qgZajcWI2QaBhdCKZavNfXjrdj1m02Y9VGSJZPWlf
lEmw4pyJYc9cxoO/sp2AD8KHz32RCku5B6O10UH7i3EhjQvXHCYnHZX9VQaVc1UoBj5dUhqCeN18
0pCkUaQekz+TaUMhUezNyru0s8IkNdR6vU3SQfmcvRmsRYnba+fTqs3glpWzfRCY/ZNGR82JghV9
6KQZPaqm9frYqBdwYjJswx/Na3Vy8+FsVtv0VnjB48Re+tHnnnRisnDMmBBVb9dgHfITfyqNRIxk
WtfE5HueNrtYYUyibNabmtjMt+5I+YXkO3TPkyR28YOT8WtpXDhr5Yf7RY5DAz3muPfxh3Rc8qge
Tdrx4rvA4ML6CYHpB1RAz8qBbrQ6nYBNh/A9lQx3mnTHgiBb63VylPFAiGmWSJCghGQx969o+eUR
FB+g/KEXNCPhNtOHIlw9xO1b87LNPtQUMaHJMvLMeU3bvw7hlpTOHU6rCZNvU8tfgkvvZ4phcwn4
+DnOvSyb09FpvReAxgqYt/QfNszct4gAgFRaYfXWr034omz/wS787SQmt7qu4XJnQZVVsxKE+ilX
LgV1U7fdqCcKv9xuZajw123aF8XSfZKSptKgxKw156uf7YJqfOQD3J4UOBSy8jkHSgrCc4eOfG8Z
xvS0cozHzd0kTnFNB3SEiIAfGUk2pEv9446W/tZe07yOcoMtiBgJFr16b0v5/5PYg2bW1qWu6+Cm
UfT8wkHpvOWLJT+QZU1/2wbWem3HKF3hAxGo2MJJt1m1vNmFmwTWkL0qy8SSXFsfJfULp0oSRhwA
4x/EzLDU5Gb9Wpj2+sbDSMsU33lcOKX+DIO5f2jKpmIbzO2xSbtxbDwokva1inh4rMWDj0UWdmlX
C1Cbu/gj4K0lGa9LqmawGRZUcxZVSIad53L+NZSM8XRXZF6VF6JdiDSWlnPhCOEai0xnF7Xbv7zy
NFSWUYHwbhlKjWgykfhKe97280oOKRNBmFDuNyeFaPWrtgP9WJKTRA+QS0iq3Kpr3sNxHXyrFg6v
eUAICUyCewozX/NHJxcQQ3lbbLEg9/EMskbnpGUNx8zS9b6VRvg7gmh7VVLVx0BN4SlqayuZ+zZI
jE6VP45TIqASsw2qWxTr9J7XIAnsnITF2KWOQaxXzljS3mkVk5dAl3za4TINCSV2ZdINnIZxLlv1
n2NjiYyUvyLKFgFfDf2BTgJaPWJcyet+tggdLkx+kKScXWvjDmd8eazWqrr/avnWODezdMgse1cr
Gm7Jr7Wtf8FSdwGher76PWGO+5OPW3u1pFZQK/BGuG/r/yapgNcalX8arEzHvsO4OW7CzmNH29XB
JRM3ETkfb9Z5WbpluvrIC/9Oy9i5D27no7/uix5NZaPDfRfqMZk771ltg/3gzOuQmD4AVLZ51t6Y
hvwL0Wddx04GLpFFhGRbRfUAH8tcuDGO9mT9Pk3r1n1ZHuDDccrmiNyYWenHaZ2aN/wYMEmTNWne
sA7xoTV4TUnMZ2XdfNJdHwPC1B58uyIyC1WiCjIzVaKuEj7E/8gyV1dwsf4vh/rsfRrS+0bA/pS5
Yxe3Ni79oduWVE9Wk4hpoo9mbS8bHbMxfn+knBIalWvgF3zHkmiRrWnXzcNj689kVtP7HKtIl6kV
hNvBdarT4k7dYUF8Rj1b+NAN8ls7Rb6nynn6MUNGghXZRuxlHXu3vQ7XULRlysIcwYcDe4h1qT8y
9GkfhWVPjxVKhi9GqQy1Q9ifxvGuVgxYBbzey28KlnUYAlODHW/h++oFBe1yXcmdMvkDAKCdO7do
5bMCkyfdoqfqFBS+vjZhlu3synMvfqebHe/Kinq31g8IHnzwU23zQyLAGmsg4Zwf7dJ00Xt0p0b9
Xv+lKS/7ZEO1cmgfI0KC5Chz30RUp3OElDGMsOZ32WwnjXxhQGm2yp0/UiAR9HnxBK9Wp83MueRT
lPbeenqK7bYYEhWOBqqSikjI0cG2ItR0boOiPpgGDDGa0PFjGWTIuIS6c41LgJlD3ZpXRgGdaHNh
Hlj6KsHMuw/5TBOe8XjwGMmdezx6yGGEAHPpYKKUcr6scnpWhaZSEFE0qNzYHL0gGner6bY3pjJO
s87adiGD0TFT4XmrG3LLUBpZqYOs9xJOzl9rMJzHWuXhV7OsfTz77lITATIP/8jUCc9rCeMRRcWz
n0nIPa/yWQf64FnkTfsCev3Q9kyRO+VRh2h46yWnLTEe/fq5qRCZcfWsvr+bFA9CTuScSjwDKbZW
drh3woB4eJ/2HCWM7lEZU34LTV3vVFg9ZnXnvCL0r7t0q8gfySLDBZvooCrIJGnQTd35na2wxhQn
+HB1+HUUKBiLueINMflrQKZ9EgqeEoKAq9SxUFkgp56dF65Mq4y58aBjxaovAVPIKxIpkl0zPf6a
tJoYk8M2nmT7xl0yfsB0EQAOhcoibjmcu1iek7apzhbjzC8CzJ7JfbYPleY5nojeRhDrvtu8ds/C
1q92JxG/L31/iizDjUt7+h54aEolpifE+s2ey4ZCJxcFY7nqkbD36i9376ddUgtN6NWQhHazK01O
jble1T6q1xUMSBiHKeOVHWuLwh+6OO6DTE5xhPmk6ia/9JGwz1UHsR+UFUnR9wJF0YHfyags4g06
NcmNSHG5rX4A4r01Bxj3ayvEuQqY5c0xy1Ornkccu5l7ahCtTXHVaCtM+03lUUwO8cygiqe+wAKS
TmauaV+NbpPmqwANn1cz/+YNG1mPCeAgDuPibaNIGLeLHRPxCM+8GHv+ZFE3YIbmCba1ec/65i97
nPO0kYEf+zpanwNqix9k3za7aGoZVmbk8VV339YbLnlJZvHbmC8yT8UWLGg0xpeo2Oy0lJVxMtfi
x5fEBimmqWSJfGhFlOoPfQB2ljF5kkW7UmaWL+ea7qeTz1T7/wCjgx2M1S2vhxU9ruJQCUqn+RMU
+u+wtQ3VWNuGFm9zfs04uhRi4ko9k2QxnYGAwrOAYN836M9ilB/3pGxPPHvobQl8j4L/JDQopP4S
wEx6qmDtMupLtFj9ia+1wXQEdrz5QEkezGDa+lVwpPZRpJbrgobzKJ+YaBzyl6CRNEMGqGh1mv0y
Iz26YViSEiV8lL2YkTXssw0leiXagOLDcjmaZm0iKoNUE8FAoGzZsxSbTmXQoJYtB2wWw6E2mt+F
ZPyoDdrCdcPjMGXluL+7mq7jill9t4IF3FUyknPW08g5gXXFWHSAxZuIeBYLnLRcIoPuP4Tnz8lw
T7ube2rSoKNw8GdyQb0l+uBvJg3mcSqzxtXt94XX/kweaLg1EvvUh+FfYioGXjrCHvehMIM9Buws
DeDBh82OkNetsGp2yfqosuHRwkOzl4KWElFWAKK93T/XEibMm2mrtZeJuIctOPru6KeDCsWNQaA4
caVse9W2zEPW9KQ79ZJt5WfmoulA+I/QIvcWZ9dHjbhUmwifhWOysiuiZIU7lmmkgp+QB+y8UJSS
1uP9vG264XtsguISTT44Q4djoAZjcrGSuM60g3m5uGP1QyPqlLpCTNTG2tayc1GhplZV+/ugl5ec
hLGk3qJ960CeMQBVoHvt/aCYnN2wOs3tzpmk67hYV8sKI8SMxpDgp2b7U+NvTh7rCQx5jKUceeuz
QgQJ8lBkCoP2DwjxgMPFmn/xDpE/x4STdn5VAP8RLGVlAkmD1yZLaTxrYTYX6lxmJDjWG7NwuBcI
ED5GGmQOHR2GR6PlB+lK51cRRoWKAzjHY+1HOEdp7/JTStc03pK+unkGCRmRNK5THXFHWm3ZPbRz
1H1ufEJBIrqOiCYZNtET3bWEmGcSbonk6h2GtjzVUZH9xrQQPc6LARS2YVH/Muwg2lHNF+zyAblw
alNmgpgAbzUSS+8hoMq69ijSXceM/sU2Z7WfivYLgFecRpbotCi5SbLCW09Ni5QECZKxM/KyO4SU
7lBAOxOJXHyvM3tW66/17xFLEOi+7cIJb5kbi57fMZNE0zGyiPCj34gMRQdENKEt5HBAxEYDQ6UP
Ay06vDb+9qfJ3eky9h4gZzh85tYd2BCl8wF2Xu0WvLc7A1T56hM0zdMj86elrrcf7BHk241bTWwD
CPgz+gD7N3wiflm7e68tZ2UWFfaxdecpQe7sprOjyD9xSCubXOtx7kA8YtmZ/ZeLF4xaYrNPp6lG
6GvU5fykORJPU2F2ib0RCNaT+fMzwPGT6JGXx2yqykvvrsM+7I1+z31sfK90bbNNS8iMsLX3tdmm
sHfWp2cYL8FoOse2ztsTp9l6LAYEqvmIw0QrJM7IGJrf/qChxrJWiqOl5N6avIzIsTJMPfo1Crk0
sd0b468Ftf5bc6eprSLXzwZizQcuXfWjS9M/CofQs4heAMbA7S+PP32MBDKcvCmabK7Wpn9hjGMf
1Et4M4J22A7O3V8cVeTx0+SZXxjYlZuufr5d5iC397LL50u2ZeBoZKd+u0Y1Wo8M/n4f++aguLWa
MMkZJB773shonpnEHul+BSZvOccwAKsxurvgugD/oycQ/JMhe01tkLtEtchKtkoxS2+Wmq8jCsM2
KaLR/xAI+T9WTkmfIhn3uXdpf29CugCUI8SxG6kW4FmPHvmT96Fbc0kdOsbZiE2PEWGEjBznbf7N
aGund2gEOmVo97zF87GjnSTeoJoBOfVPtBg0BK1QEuM0fwLsLEiSxm9h1TgauhZNU+MVJPdWGimd
u5j6Adc7SsDAbPlrZHaPmXg2eVDioG5/bxnnOmPnqYgMJ9wXPcqele899lqp3+ZmLr/pMeF8XOA2
CFs4RN2aHZeFWcmiFDhd826HALN9LgdUQItGmBP2zrFGwZiaQT2dXQxpsWlE428zmj8tZa1JpkGj
ixWfmhkN2Zn79zuzC4h0N2yO7BHWjitzQJq3wHNC1/rUAMdLvbqnUpXiCvBIr2wkMPytfpfkpnNd
NGQkRTlLUvb0BMsN+aj2c2DG3IHpVEZPlaOfR++z113spivJECoMLhX2fXxY3rMxtShjjPKlsOvm
A0p6t1RhtGscYYLtOP2Ozxl9lZKgZYPCgIAJ4jFkcjmFLW0e7cC3Genp00CoR34O40iT+b/guOll
7g3nAcVh/wo/ycTiufWLI2gEc8v8O1ws9y/HC6ONVrdhCbwDJrs3YTqafN3WS5ElmnFJuyY6IgvZ
SrBFXlzNPLlkOPS7UZin0TbXIwPN2SFGJQ0K9simVEOy5T5WFC8w3vrQvzgrGqawn90nf8N7RBeQ
g4M0s9O+Np5EsP7HxgH3EYUbBE4wJ+6Mdcir/QLWyzN+MWr2/4iUny65e2+Z8rcWgb6k3C62IpbL
2LaYqeMpt9S18JT8cvAgMGIEGDqb2bOedNWivcVhzA1jNZdhIIw8d9lqXGW+u2Whf4FrFrFbyOJA
uVa5cwW6QXeAtZy7UCWBqPvPYjO250JH7mtnKTOJRId+KbTlbQ3F9i2r2ooRv5G0iUWD3Vouab8U
xZ4f1jwRoQjO4SiPRmll2Fli9G1PFm1Nmw3yYhq5cjBms78rRHGaYv1QcRuUH5bu5329TKqFwNrW
89jL4ANZGgwUBV4w9BG+rzFvE8/mRIi8zfwK7j4QrZv8yaVOBBOPuQe6ExCQ6660zfE0bezbyNWG
u12VlYQ79qkBCcfl6pbHvL4DhJoDmaSRtkmyu+K8QGvwbPUW36WqArrquwH0fCToNzVqOIw6i6bT
woOCanv8WqX4Vc6+9ZLJ7oxsRicYY8pzXyMcZv4+DdH4iS/trpG23CsNLP9Ni3B+iqiof7JeL4ls
RcvQ1vd9EhRRkCeV9Ai3xInJnmblCwvEzIPGznUZROOC1Wkv+MmXkggW9ov9OFKjgm2WSHu9Nf+c
herfKkB2UJEAZUNyM2vtvU6g2/EZPdUojH1Jl8FBrsFxdASsZZCF8aoJXDA7iNJM9SYkn/Qhze2m
ujqQ3scyWvsnI7c1Dw6XS64woZBCQ+HRffvqKuBbLTnpqEgqYKWjxj3IoRpPUnnR2bofffkEe2OO
PRc1hGhhoFNxtq0vd5OQ669SOk4FljRhS6nz4o2uW2WlVrvK2yYrln6bZDKiAfPoVpRTcGVcNvfh
pt9DF9n9Ftb9iT2u/SAbAV3LyE31rzIyFtGOCzkeDR/hxLZUnyBGfmyDs++m1vPyeJHMU2ZVyt+y
Y3LVEq0DijJ1KGQrb4bXwfxHK9OsF2JrUohKMZ7d44q8+8FKDZXAzvQedRVMNjn5l9EtYUV450re
KHJeeWZhniJveug9IS8T4PtRUR0IsHW31WYoOXfe6ONhaecsUWvTvrNElX9JZGy428P6OJh87UUb
xRVB54jHEUkrypE8LfLg2N8ZYCKl6DpyJBICb92SsemfUPajOOZk3JmGefHt8mkIDIR8BV7QvIA9
0QqWJ5YIqbgbZrE8d11RyvO8LMVTL7gtDTkWOEj99s12pu5SBYgzgmCoTusgB4bYEA3VClJVoZrr
jrNbOQ955HpJO0OAGBKflx025qWYiTljYqp3vIjhr211C9j7nCqvsBu8HXCUe2gH5IcgXDZVXKxR
UQAVb1NiuOE3Cf+rASNiv8nGQ+Uz6vR+W3RJ6HHi5F4RHRgEuHINR7G68cREHOXcMRMoJrWN0Z9q
CCgXnwWILaY9g7rY5wYD9HkTS33S67BdWisLEGwLSsIKe3ndlDQPTeC9DyMpL8Vc4sPuKv9doa88
z1E0HyvVnooKTm5BE57YGFDSsXewcNl/DKt6rphVWXWj5TzgUY7Luf2QxVDulaEi9o6JMQhNcHue
OuD2BAEHfl+2iidHheWjn6s/IoBcVJUNB0cabm4G7Afc5mXFaoiu1nFcTnsDDberJ+cxskcHLnes
GWZE0/8G2WGgLe+QXtVYv7qx9EhItHMiKAHkdw4RmC8rp9t99iLsayrQ0Qi7xybT4uwDj89eLUJ7
Mf2O/h85mJA6UVWGjwTh83Wk+3db736QTKJmwk+7UXa0GzwMN6jHT/WiWwxOFsv+XUCMxJhmxtQT
y8wcIXHFnUMMRWmzkqEcK2e1z2LqUEho7N8uX5gQ+LC9y9pgyU9IH5znZUKfwcNfJobRef/VQWvE
JeEje/zI7sn0auemiYE7S38jKUQ6sPp1sdRXbDawz2MYTdfKCPmFriP1d6NU3UM4Wu4jCxa/wTCq
XCoE8BYNmR991drM/408ndd6sJmju8CTCN8RYxS+xIhqaCgJz7Ouc8exNCOtiMLfzLvziwMiHOOs
2d7h/C1mQrrijp1hDs95Now/lKxMB2TV5adp9cbJozMu3ubiSVgl3BRZx91u7oTYY8oovjTYNA6a
cIFfzrCQ/GPzjm562pxhP4R84zuCFOebxvW0w5VRh7E/2c94/0oHLau/bYeCgfRkcsEdgOso9Qqk
wNJp2jIO2d/SzjF+B7ZXn922xt+rSFqueokfqt3cB6ee7d0WyYxqwmYgtCFANmNJPsauN5FImSNz
Xg7B/tAVUw6KkTcAciFq2hyt092KDhG3fTfK0cep8zoj9kcDrddSeBvamcDwD1lI9GSi+Z/bMNld
YuUDTSmWdQK1ggVckcCJLHdTPy+330q063O1uGOiVQ7CtNrsIFHBrLr0497O7TaVrmNnD9HUy7cC
8Wp08PxTIAoaMiXCkkMx1/rSZYrlWvdO+zJMqNf83jT3udTNwZ7Yovw6Z0KwKQZIQhONiAWykFIV
R7GQ9BkVHXtqv2rfuXOrDqItgZcjmvCpabVws/iyIg0p7L9F1+tzhZLvaSYcg+cr149FxaYwzL63
B3L7u/Fb3HskMieUhlkHNFLmLV8m8xF40j/YXZORdnN3NpZ+az/Ab8xfgcHmjIBwJjCCm7pDlPfH
6ccND0w5q9jv7I7feh2RLVAge9nbNL7xGyxtvAr0ASfzIJuPzM9meRJw1d9RXgR/HVerMhX2hL60
K6tb5W7by7w56CUpPaveozxqL3zM/Aegff0PtmL5ZqsMXyIg+Ofqmz46eoEQ1QW03hcRip8N3J6A
1EC+NB30GUpM2Kuoam6LI7BxIhvunxfJjz6YCDSrrGtedOfWx2pCi79Eyjr57WTtuD2xb42eTTLX
VvxjP4SQ78KnoJH6aorQx6JWq/6BG4/Gx3bIT8UsiF3AJHsJfHA0LLHGLg+0/4qWeuKe9grK2Zwv
SlD8o1mF01HTt/jc8BldHWtG8FJ7EsEBYHK4Ou3JGPsoDsi6SwhnZwUZsC+6XokljVq32LwLGUKj
qqFAuu9prbgJenBYcNw/ZbSIfcPdGK8CVXyTo+tT5CweCSxH47CRh9L3IVhOhpHAsOqzZ7Ls4k3s
HmzP2JI2lP3DCsImEtCd6NBsJkHqyuTZ6Yfww5HDR++PxRrPI2mYRofaSQ3sEOh41RfwePPVQ1oy
suRF+e1SBvjtaOCug2vaHv/WGIZ01Tn6fTWL54AJOr7PdTmmRoz7bKXuXcYoN2TIXfdQdzaT+OiS
TdD32BdLYz3KrVZpWdrN0Vg2HeymoZnem3w85Vyy8Cn5+7pZIpULu6GwmKh9vHV3M51KZ9+pd9CL
nUtY8OjtRb9KK3GRWf+tcUXf/Fn+09X8PWYj/3dYFaCbDqvtRgzF0vPL9wdUlFXBNqICi8B6Qk1x
NPL5jFvxgx8b72w/ku6B8IZyqSFGZTaU1OeGBi66vCkftwKoMjeN/I8JOHRwGrF9dUv/R23c6k2X
Wf+MucmYi9kz0LOXR9uwXxfeFWWFAH6tF1zpcsIP5HeYGbBDp+5A9onTNohNirzYWxWslu1ZJePz
NLA4mi3KRTp4rbMyh45LKSDbd2Zr+4NZf4r9mXVjsAEewsljv6Z7BT44WOFaV/NA1sn7PLlLitlf
PjnSuk7oHuOiVQjs6DjdRSgsNRks3poguRgfN+zqO/7xRqui0WfcK6p7bwjVAPfm/u9kt30Eq7k8
EzU8P5m6eQnYugneHuyPmnTMEy/atKsr3SWrjIJbVGM0cPoNYVm+bcVL1HncLb3b/OGKtA/TvJWn
oAosjI758KgQm0cIsSCy+2yAkW+sGXVXZ3qMwbpHW1UI8VIUhj6g88DlAmi1JHYlxYEJDCGhYy2J
09jdvhC2OvhT+xpU3fpQNZH5iNwOlJ25lLnRnj89wh7eUTpGtzWykElvfZtm+dI9hbL6O1qzfgRW
bS+uosdjEKpnRHaLwz0371IVBGaEpVkmIWsyFc8CQ3LB9TLLBZtQhrKUcjzZyJeWhuybqGzyWInc
5dfUto9lU9Q2VJ7R/V0mqaH4sdxbpDW7+yDsf8bMHTKkfqy4aAAMXmjkKmZcLJF1tpfQ2M2+sHA2
dgKb0DKE3j9/kuUbLoQ78rx6X1VWiRi71nQCQmdJtxrvfS4MIBu3KLYgGVbTA+ymgGuau7S1wyip
Zv9TTKiXckPgKnNgojGGzAw3yzLvI3bRxcus515aJcy+1/AhBCMZTOFk20mLjhOnTp8f+8b7UzjN
kkzIwG+l4fxX/Y+081puXDnb9RWhCqGRThnAIEpUDnOCmpFmkHPG1f8PxlV7SRCL3Mv2gcuuZbPV
jQ5feIOQ9eekKP113zWIYJFeHXVcJOhmxIAvs/Y5pRC0brFrAFBoVVci0oe9Z+X9yk2HGpgzEJjA
a55JAatbroD3IDCiY4Tqzp+wGtxnxL6yn4abPvfASCjSuSRqBmz2WjXpG9Jn39RNv9A0NVthcrGM
OhIm8PEwM3T3Fhw6Qpr0Pki54mzpqRFZLrI/71gDgPlzwcJ4ekvZBpdzc3Jap143Lurp9THQ3l+7
uU1FxMqecsVSt1XX3BVUCdfodKS3kZGBModf5+T0W6byKn7pQQkWpTaCeCuX6IOUdv2cZp32Swdw
tgE1D+/LBtea8m+/xkgOt7R7nv0WUmPFo5Em0cEY9Y4wV6kepxIuVlyavQ1pGuy5zwwnNFvJSYB5
7NCAKXeAZykaIG1uX9GzzF9wEZO3hRQJxyc2WSthDreyvaMEQbExhrNSZFPZMs+ox0g536AQpnFU
iiFYU5kZIeGVsIZ6kBNyK3W7oMB3rATGxQ0tABqPouESyyDXL9Ky2WehWyG8gu9yTiq51Ifaehr7
2ryN8QMBY2k0NwGiICs/B7BrddhoQAtzr4dabKO8NpCDQQ1oQ7OCc8CfuGzo30bY4jZkRAAH5Ke2
MvsHIyUSXohs+qZtXxwj+CPHUc72rlQqVEdIefhVeRVDIlpRH0hf29rVFnYORLbu8ekWSAcs0eWt
Hm1kjxCsaHSqgF7/RpgYrJWGEnFXR+FvMuF7LJyhe1Dkuxp9gM+L3EcuR2gAM+xA/KmFDFZfAa/Z
JD6VD+B9+76go0LT8smKK7Be9JcWvZljpdIF+tHPi+ZeA9S3gkcRbFJLu1FH4d9R0eVtp9GrrzuR
6zd6lFi7SoXKDA9UW2Wu162ystkoJlKlkktMHlAu27Z1BIY0QOXEJIJdKgaczxp/uE1LFXvtSSyz
K1XKEhyAvPY6hFqkQPPXpiz4YC4ydU0sukcRcmPb0qjTvJvEMXzbuvE0SX8tSj1c61VsE8AmUPCB
Y8gvTU44fBMQh70EnklwrlTgCY13Imn8gVz8UtqRrwg9C3BAVJABhPlPA6D9kYix3btofsFOzP/k
sLJhvGNtDynPfc4p1IiQnEyP6se0VXX8fJsM0qsruzTUg+KpN/QIM3dTe0iAnhLON+W+ohOMeVxg
ke9hRQMDFBwcBH5qTPDaU6nbKAq+LalqpT0233aLvGHU669jZlIWLumCvI8wDaGLKAUhbanB1tC4
P3BfzlvlT4g/z/KvvkRhN819Y3f9zyTr5YcirAJys0pGtHbIIbwuVJS7HnIV7ENYmcOLGrcmPGXI
olWs3SQoulFijO+yGG11K6FKU1i+sglRy7ovEnl80BAdcdD4D5zAQ7GQ9lqtXKfAS4+g+cwF4rH1
StJgTvUtYjehlDwGvDQtbVgKbYtRqo23USkaKP2+Fj0Zo69dtW1i6pMWV+avM6vEgCYNQ5DRKPCk
18QLEGWI6Tx6zkev00DNggnajEh8wDeBG1UpGbp/AW9pTf9im1CgXNp185oVJkpAVAlwDYro4QF6
Sd99AEPPQeNWLzGNwm08KB454UAW0NndrRJCw1NwXX0fqrC8gRzTbMSI3knXVNmPVpfNe+x7MqbZ
GuUyNsX0LlbVXpWiGqYZKkYHAbj0ymiG/EpzVWmD3pe6o2k4gRiVCSRd+KnTJE3629Xl8L32jEBx
rBhvAkOW3X0BCHQlZPfDz0pji/+Gyv8Op40yrrOtppk0HOTJkqBTylsf0uBPDrdHabLI1jS2yvU4
4WwXGc3L6Z32Amuby5PjjwTIbxtMPU11MI0deYyKbnPmEl/BkrwzQjlfwhaMFmiGwRQdS6oChGJS
iAd9HMhvJYKlWyWXHmDwd45iZ+FKAHXIFng3tTs04hrsktvoKDRT4zygznlT5aV6VY8aPe8WF+Un
q4J/Z6XiVxWL69aM/tAxhW5rQHCUw9a/SbTqtyL1/ZPGzz0qdIZuKTy3wyJNhytKliZFUkixV9jX
N1curZRb+mfKOguVeJtLHnzuuA4VOIZVYb8VtuJftYlK1jBYpD3d5AScsrfdrEN8XmvEjx5EJcRq
wsOPXFHaOxDt8Y2m0IFj+SYOI+QIyxABag+VeMQ4WV4S8LaYjtfDs0SIt4YqdxUFSVFs07hMHPQK
g/u6UdItAp9g6gw1tZD58XtI6fQjV0o1+O91Wbu/M1wL15oGUmPRq8o2DwLzuUfN4p7/ibu1x7rL
FgoNxTtVNsW2aGmgGXYgH1sQbPhJUYR1ad0MNjRyjhLIEzXRn0ylt16GhMpsDDYg3cYAXR/RdESm
Gn5v+mFWgbSpDKIkMAG/4kz+EHKrvZcIIR/dJIlu9Lwadpi8UuLSNEAbAPKqANQm/rIeKEeuPEr+
RZKgc2TGsD8iDy2ovCc+X4EUQcGornvYoBV+MA66WtC6i5yS/hXiKpRNJDm1nKk1qsGOAnde5zHC
5Arh1ZJsQHpqfcXfUgTIkYXTAeUg1Tl1kpO1keTNVrWVDpx4EMb1rrWh+dwGhbA/BAxmQW2gysON
VqHzuKCHDoUuLfP2LVMk4wdVLCSDchuVZdccNbwfG21Tl7mn0GJCFAqGq8WDU6qvqGO7tyJRSGN6
71r3opHaCdg5A6PiLdraEXedJHmPdks0p+S98mBmgCf6iTOUW7oENRV5TUuqOugE7rGmGb3pas/9
KNPW+10pGGxFGHChZgOUwB3wLO3B6ndEli5ULTqn67wD4ogATJJuUQoycEyLx49qpOdK34lqtYQY
dqjF/jqRArziq+45qWvugrjpV00tey8ywnvXSjMGUCJrc49VOaIm3N+bZAyeSDInon05IScH8xpH
G31ld7Z5tFOVDmRn74XnK5CrYhdOTQ7rpPHN6eaLDujw5I9d2vj3dMcQeyKsQPiUj4RER3ytR1XI
AqXUJuvK9NdlWLnvFnKWWxmtvR3tp3zZyVqzpb2HHinWSW9y6ILUjkoofckY3SEfWO08Janu5cRO
XlIDKKGGzcerQF/kTWvrdivoIn9gJBvu+8bCIa3pkWWNeRxWnh+qi4L+9HJMQ5tHDW0QVFJfevg9
ksIbrkXUgA1zyFbQ/xFAzwPpSaEtdwCYfUx8P7tqZfHYBKV3RCzEvG5EglySS3l9YUz0jmiIw2PO
xr9zLTV5YYBHWyBxUuaQJoj8hntsro0nTt0DCvGDk6ftvR6NzVU/qObr0I7sdvgVUJIKHeQflWbl
R9j3/YpWeHyvh9CNl6ShFSziQejIeSFuUVXIhIW67DstZQQHoOBLg3TWqx+RJMQIu4B8RHcji9OH
wde0XeirE67YdxWo5cEdoAafhNiQnFpYzdIfpMTAGK64TwvXvc2EoTqFAlWOcqm5FzowM8WQg00X
onAQF5oLEBpMGheYjjZP84jPikVlAZNpqQ8p1jUAt0Hc5lX1CzwH/etQLcWjUgqzXAzIayXImHvi
DY0u41D6E903B6FN5kNNN6GLHqbCMdjOGnwyC5Jbj1jW8BRylTq13EH00dokvU0g4NwC8AjvWvgg
ThmyU8o4wP5PNwLQwQBta6dD7qVcjLVcr4vSA9obJhGFfF0tkDf+ixMN4+6npKGdRcl5VwVKJ6+z
WkJ/FRRHe5MPzbjxxuwFCKi0y1w93o7aWO2H2tNJqzv9yP0jrxCf6tZmW6srKo7VMg46i8bB0Bg/
QngUDlqVysaKxhAVqXKkWx5Fmr+jZXqVjJTRQalx5uXAX8odHlKETe6hT7j4JJM6mYUJUZfL266q
EuQ91WCZJYr3MhZipBYjwq1Re6j4Q/IEzhBIj8FYFI8lnV+fVsEAod63kTtFjvm3ZbTFMvNr+R1V
GWkVNnb4Wie2sTEDPfqtaoLuAmD4+mmQyIkX6KDlChFo5e7TCJGKcTBix8zjbdJYyPXZQ0E7TkWk
vgLywKM5iFuPi+/B9ah4L3WFUMUwKT+Aas/QCwy1ql6VCUaYSlSg3pUXpbL2ck2wcEO445+uDWlI
CLCoI9FXs4KQg0HXZq/YxvDD7zNzR+cWqoRUN2IRezRxE+ocH27Vhzc6/c9DD/LnWuCI+RF3UzmB
Ff/h5bRPETIlBRHSIK7hVooXeLUGPUjNdJ9UNxu4tIV0B8YGoTzAqRNfvgeBlkbuXRN0yqHqimKC
+WnoU8WUBJDHaa3+MEg9SmuyZzwlJQR15Cx8VIIsEfEea2Nzx6OMNoGiT4zLHsX4d5jL3VPaJ9AU
uyQwlYViUsdO7BBIdNjZ4ldoqjAwvTH6KepRP9DNCiEmlv6+zYW27Uqce6eMMr2p07LWHAhh2o8O
zO4b1XR3o0t9uXR5/m+wloeuYAWwR7UpC21VYLVemzyFsiIIzYYQ5ZrgEYCD7cDjhgPQTrU/E9jG
Dh+jHoS2PVQ7Ai/IMq4KuUvj9fNQFILdnKTxQdKh8auRUfRLf3SHJ9lveYo9KzPXXY9uGQ3LbkmP
L3+OvRzmdUor/a4xzUhHU8YNbzNiPvB48A1lKjvw/dpgy4kXbEDAS5tqCAqQ+TbPVRSijIkWAerZ
aRCNH+qQ8zc1EZcQ2UG/MhskbdaS3uuPKH6+B2CEVglOhRN73n4M0kK7oaMa6IscUiEUgErvnmyL
8MW2hgh1h2ySFUWOM4fElFpTRfhGBBHYsyp1tCYMYWIEHXotKjVUshmpvyvhhGUTezL4heZTd83r
Dt4aOEi51eOUO07tEQFrvCzHQNDrPnQEGGkRU2Snlq3UlHnCPP5tuRQaarcokXbk4O1Q+4QFSf2K
JoFlt8tKRSoE7jBtlAKOQJ+g+a4U+RtWCvyOzMYOwZWCw++WgY/2nR9ULuGGrgGPMyqA+p6v2rfG
0Pp7QArDljNZrRKTO0TiWb5vxgShZGQhNppX0AklOHtETYeWFlhYYJG1FoarzsqCQ0vXeKXT/A8J
sEcLik9hOl1am4HTDOpb58FgRgLZAo4G4zmuyvoGRrp6HcvyU5gb+bYzFf9YFq3M/5WRkr5L4dDX
QttQQyn3ho5Rqmwa9KENxa+ex2ZA9CIu8LDtbfnB0IruQSrj/CFGBeSB7MD94RLDvNHrQ25X69tH
qy3kpUocsPAl4m4qG/2EMYacrjQZHYghUzZQlgCbkPdfp2Yv3Qw9oOQFJV7q4sqIMXAzeBu56ruj
B0aO26wNtJ9+ZKEb16QrIF7Ijrhhu2371I8WiC7LxzGtULf2s34Bv0sci6ocDlGQXjWxay6BZVRL
UNmeMzJV0BEN8N1aB5sTGR0hKVoDh3YKQVTa4I8lIKcd3BFjU9hBf5DR2dFJSpC+8+PIfHU7V97S
1TdRZPRwePFq6BkQB+78eriWKrgBaOjVkAbdV9MQzwYVi/vBz38MLbR2Gibtrq5SWGluhucsWxjd
/Q6BG5qR0qNFeeCVjjQSPKTuBBqu2HuoiKzYFsrSDwjsml7skaa549mh+lVpJOd2PSmDSwmNpSkG
jxTa+KWCcoDqBwQudtHey9KI7N3AodoFGv2QsavjSQHXaShstNgXeKhKNxCzgqRMMko5rvUjd4t7
q0CUPx+HFFk2ypELtu2TObAZirRYRGXDQqjHouuHzZgijGMIdRG0o7qIK1PeqUn6HuRefyA9wnsu
5hnHbSk+tpGgLW0ZQwkKwhv6o1miuaUlVXBf9Co+2sTPaZhFW+TTU5VudEHFfnRtBEuw+NMWRm55
v5JRewhIELkBAU5IpmnCgLa8+qfJK7iLG9v73dT2Wy4qG5YYVVm45ZP+kgGMZwG2u7gp5CKiMEt9
vx1D6dYyMmODHCEsCrTtDl1GAXLRQS9cwzXCrSjttVuyScABvYeYtZ6MNx6lZlS8h1WeuC39Yz+7
z8BtIEw76YLGQw53F9Yb3Zx802a8Sbo58H8FWIE0+GB21wq4NwewQrgmSkTqPylD61lHgPMxkOrU
KYsAgvXEYEENZBHWreaQt9vveuyHB2B4CLBGdNPlTPWfCRrzpWsBRjY91APkNlCOXj6Gf/JEa9eQ
lNtVjMzRUkImAFhX85ajZ8zdpy29Pn8pEzgaEcnbIkNYZelispEs0G3Unsw+lul4xjA1UFhqkHCX
rbdIUAI0An8f+E1wNdhF+ppZE6OZyBYKRaP515EYHrmfg72e0dfAn/Y/DrUxVlpKT002w5msIBIG
BwPhW4hoOqexBEwPXsx7XXkj0JnS2FAnzEGK8R/vDKUL1nBD6ueooBIKz4niTqMY6hLyDqBzDUVC
e0ytqedzX5dgGlJNRjLbE/TgFVu6R7PhEEslaglhVN7IJdSJUpPC95BnakGuEy41iZ3aCvSDFoaR
Kcmy1fV62yhRPBmKylytMeFdaxZ0LSGl81spJGYP3SjXLJ7pnYzHAWboMlR7z8mR8k5ihFSSNh2e
qnDonsEkQKtQ29FAIKTtcdCldrTIZGqhfhXSnhFA2NbkOxTIARpIv6UEGRG4gTnG2xLwwsJQVtbY
Q7aWKp86XArZU0ctdw2MwV5TTSe4NLthVUFdfythq4YgasbmvqrpgjRItaRFjaaWCYuMGp67zvRW
p9MV038JZWCEwkILerTHZhVo1r0EmAB2O7iOdN0a9cRtkgN9r4WKe1ehPYNBhLivihFUlByV1HP0
3HO3ZqKA+MM8TVu0oaG/E39Xa3gPFrhHAFWOR7v+o2vppBO2tpD57NFJqzg4BMQGR5UDhbIqV/19
hhbEPU1qxIyjxjoG4GBWrde7P4hv/G3cqDuviqg3BLK1rEvxoQFwXPp+J98gYJFPXfMRHd+2kiDg
1nCncm9QDrUxVFd+kvwBB4zefWRqqC1Xxs/ELLudotn9NkIDdZ32RnzsE+hEpdKgOm0PH3rSxFtb
g0rvc01wl8PEzinZHl1QwzwEIyenG8xq4ZEJrxVPKC9RgZ5oUuBNxUsTXpPz6g99qAUHpHrMbdyp
3VJm/2way/zoI0FNYkxq9UdkBN4hncw1KgVoMTxCaUFXu9wJy6a+TzL0EPf4byg2BmSLoWn+ZIb6
WzctQVePYG/h49u3GQRg4EVq5eJ6VOvw1mhAs3RTa6vTCsLQNla3RtliaOJ5iDJ2VeEERjBlL8AF
F5CFAerQsT2QtzRvDWdpJSDjPhllR9I4RpK59ZCDciYW0Vq2+9qhYu7eyPA4KER7LtwbiyIbytH5
FQZqPM2gdBHrg60db9pYQMaAERnoQB6p+AAGjZXAUSXXPYxAlACyWWXzyNUtV6uKTPgVinJ8zd+3
VSifQLPE2SMfX0aet8dY6cdrnRLYKkuq5AepK+AhZDS3mYxSMa2CbE2Hkeokk1qSlq71dOzQUI5s
p0fjBhnRwreXcmJQrY0Hvd9LMMMwcO9Dkqo+3Q6dEd+0XktoHiBfvM5SLbyiRBzwqvQkxlEwPtpM
420o45ALtUp3Ux9tJRm4u4Jw7o/yqOe3nap1H9nQ21stkbJlEVL/X4aW0hzpzOYvhZXAQ+/1Ir1C
jhOSVkh6Fog+mfqq15WONOBfPYLcawmXqN52KqFRnBUXLHr+Grd9M+ihPg58DJlvTZ05AlGlps8A
lckBHpjuYHJuxUcO/GLtLgBWbeyVeThvdTT94HxA1VRIdzAnsdS5YV9S2UEYFiBHy9JfAZdWw1fZ
XrLNF/ofmxd57C9MUZ2s+b6PCP9OVlUb4Mfk+/XJw8kUJY0IBS9lVDtC+hOgOwK9a/ZaljQw+mW1
2Uu1m7C9Qg3cQKHtAxv1CHJldW+C1dm2SFmjI9NkDh3x8khX7L5V4YvyVtRPMlBeNAEJ2pOQZubq
/Gqd/D6qrcuGIZuqYc4dk2M6nQ318twxnur38qAu6Y+urFWCDYGjL/ONeWnAEy5otHQxgjdV0An6
3AXNUCFqishz1/lEzLDWTXaL0Om2kx4isNfp6C/NiLww2tDBWpHzUjAy7hrVOyox/UPtQXXHC67R
J/4iNoqJN7VpywK+9Nfvl2ehCTYGp7y+2FmgZl5195Us1aOueX6xv7twwQ20VIzZsDg07fla2xKe
PLKFAZw13sGPjFE+0H9F8oUV/m7+xrPBEDaNTRWf6NmJG7tCwbmjw3E3gA74nnl0suILMzk5hgmQ
D4q1rQLH+LpkclqLGuABzZ8IcgUUxYXW7M4v1oUhbPnrEC6C7ANdA7wFU+j3NJxK+HqX3D2V6Ve+
nl0W65+J2LNvn/menNGgZZSxvaJOHd6hTiTtfQ33WUvK0bISmnKNWv2vWjdpC1NJurD7Tm2Kz3+B
+nWeNK8hecly49iorqoVYvArP3qgV35+Ob9vck22dKHyb4qGDfS03J8uqcwoMRQrS0IkfNHxDqIy
L34ID7XV1P/T9vLx/HAnvh7gIUjB9JnA180dCEsvpVJMwg02tFo2EouJOmEE7+78MN+9PDWG4Sax
LFvR1fnR9crO8/WEYbQ43YRm8csdHiPV2nmkslqnPsvxBQ/PU/NC28dQDRmrZ03MlxGhFdSo8YiU
iEsRiuP1/+MieXZ+Wif2BJcjr8k0O2FpM09iSJSuroTT6mVH4JGGsSvgj1LDPD+M8v3l0r6MI75u
ijjvSn0IGIfQcTmusIjY1Xt7k+GnKDnnx5p+anbQVLR5hAXnXQCOnN0YaM57YS7JGBwlHCwS1fX5
31dOrZllyPhvU88mzpi9wkAOe73B7MhBOWetLvHz2OVOv4WGcjcuaZsuuKleLr1m30+VmIydgT2Q
IRJuzLZDYkt1boUMaivPKuWywH8yAfbe1v3+/PS+7zuhUmuxTBnWC4b0s+UbBN08dezxiQwOoH4H
7f6SReSpEVTCgCkQkImdZusXdxUogXTgA2XUCPD9SFFsNi/cQt93gVBVRUM4WuYU2fZsY/OWjBEl
ezBALj2XeoWc1YV9MC3E133GCLaqk1gAIWCnfd3SI8CqLsIC2VE31h645a5zMGDZhJvz3+P7bvs6
zHQxfbpObV9DgElmmGEkmkZpDlMgdRGpl26CUwsmbGu64bhE0d78Oo5XgggVPuPY+geS2NQDX85P
5NQABgvG26ZPd8HsAex63oI4ZwB0Ov3qYIrVf/H7wrbZWTZ//vzc64NdBoJSgiMjA8R1GVzYUd9f
AB2f279PDY8bx/DrAhVCwL2w+ft1+SFr+g91PFJz21fGvQKiVfhIGJ+f0LTiXzeYrqg295iBejMF
wFlcknuwvptpQrT36ZRWK2GgxVTQ4wqC+16OL6Qz37+PrhgC+ibJhaF+i8+VQW6NAvk3B9FxslNN
1y/M5+QAWIZORxJ/2PkHcntqmanOAqbAPUtH6/71zaUrkBUJOogVLZbu6weqJcTqxo7fL3q8ZzN3
J8ngRtL0X+8zHX0S/sX9qAHxn90sEEoyn+Z67IzZroRtLl8w6j2RKHE4pr/fUhTL+Ja3AIwwLCHz
IbCzWQnSJO9HusVRfaOuEITaSBfGm1/HPJW2rEyf3pZ1m//2ddlcDYmESGGbDfXhb/L6M2h+n9/J
8y8/H2L6Ez7dYXLXStBCm9jpIfJdC8WXVxJQoAsH9NJEppv00ygwQnTf6ltGoUzh5ZAJ3AWElPNT
+RbJ/GcuU2wL7dwQYrbLaMzFgx/w84i+rsYVosRXsDA3yIluL70wpyf0/4bSZxeADXPDHAtUzcgm
94UFNH6ht1oHWr8oPs5P6/QX+meo2eWcw98dMHlBWRgUNMnvayHBPTk/xqXpqF+/T58lalvL7IJa
oXRKFdM2+2f4u6vzw8wfzNkHmp/P2IvLDFWf2AlARykD0s7GEYcaJFHbu/9tpGlRP204tctGycAB
DxKuwDIASmJEFzfJkltkjy/M6tLiTf/801hD7vZhpo8ucAe9XGopfAK7DX+Nrixd+EyXtsLsGNl9
GQDZBueE6p+A9elZUA+pVZ9fu0ujzMKNULcT2zfo58nuTa7/qPo/53//0nrNwiY10opEn/qFSX5j
Vr9h2YXB8/khLk1hdhPEDeLlKRpZaDYAAZPGa7q2F776hb1szG6AiaNvxjHHMhUqpgm5XO3CLNl1
Nd1KpW0QVjk/pVOrxptDtKFT6SX0+LrLMO0yB32C5kAC1Lcxph3rEumHwxDhBXl+KGUe3kzn9PNY
s+sglT1ctmIjg6h7w2vqN7cmmB30wCw0/XT6r+G+BNkEOxSnnYV/M1Z/PON6qpVRoL7wx5xaZ54/
TWFL68KaX+qAg2H9NXSWgjZf9Wn1owaLEsHcdq34QhXm5BLbwHy4bG2N6tzXJfZywzOHSs0cnIkL
4wDR0ZSd80t7cmU/DTHb++C+sD0QwRQ4Ejma2ARadeE6KHDWixgo56LH8PfCzjm9gv9Ma3YY6Fhb
ICyi0HGlLKT2XK8CX9eWjfzeNtLbfzM/k2BPULf4lgvXnW8g1xTGDpZuwDuHm8BjTLUzj52PdRd8
8QuTO3XS1SlytakxmdrfiO3T5SuiwnBzNIExu7gGcyvnF475yd9H/8HUbSS4jPmxM2OAiD6CRI5R
PunIHFKMvrDBT+069dMIs8OmtpmdZXafOVgVBBKe595ywDLi/HeZvvHnhGU60Z8H0b5ubXOgUJu2
deYIzb0x8TIDH77W4mxLr3kVhWuaUgBFh/X5Uf8GqOeGnVb309dphsrEyWNMHZSlDv0hWRfLGk+I
Ref423CPxcbK/R8nOq32pxFtI80Do/JIlVRQ+DUtuI0X57dAx8HRJAmZGkqG6yJIW7rmtrk7P+Hv
31I3pzyUTgLEcXle8YRQOWDYqCCJmWv92lAKe1t0HZIidhVtzg91emPahqBwras4KnydqMU/GXFl
ZWlD1UFW4MYS3oXL6vtspk3zzxCzywrsggw7jL2v6Rurf8UMNkA/9N9Pw1A1VTAHKj/zaUhG23sy
DqgOJtOuhx3UhS14apkMWo+aJmu2ocw7TYoWjIEB7AfV7gQ/J3fn6xeuvEsjzM6vleMHjoxN6kAk
cCBpHNH6vjCJUx/iby2LbJBy1jx9BrfppR7GoI7S37jSC+j3JVpD5z/EvIZCYxZkC/0olomFmo+B
NcYY2FMJgH+6bcP0R1vmyIbGSFCDbzIxiZSl7fkhvz9MVOsJaShrWRSHzNmlFNZepEr4GTu2cF9q
+gKARxF58zgz/oVt9v3dpbDF/pKpopgEErPTomYIKuawwlHKxUCp3oBkBSsmi4Wk/OtzCQjTVGjt
MZKQ5/EKVe9Sw1GAWho6IEMvjvwxF8pB35rNUxOdS8bmkrFtyl2z2TRdSe8v8EMHOVtcheudi+lY
CstNUyprMRrJrkTWcdTRR0EQQEv7P2bXgO0sEPjvg/6PEcLTw/QatTnIjEva9sCbjRc36v+kgirm
+c/8/YDogk48RQwqJ9+ri6WNLx1AysgZCNzCW3jU53//W1WG5WChLZOKDyf9WwOoDOwoUzJOYOu0
B6SBHfnWOLTLboUE4B64p3vhOJ4oNFBYVok3WHqqDfMGUNQkMSIUeerY6tLaiHW4kpYV7kmbdJ1u
/Asb6vvTzWCUz/Qp9KdxPAv8oXJ3QdvzhqbwHs2fCXLq0r4y10mxg5tYhBcy5+93zTScxTOGiYKw
50AGABwZup7TcByW8Mo3wT1Z3oXjeGpLfB5k9rL4eBUNbtKnEA5WTbU2xIU1O3GzCO4wHi/k79kV
s5vF0Myy9cyEqK1+knCL0vdpsLPKC6Oc+jKfR5lm+SnWqEM3kYohTB15D4V6i92ho6zLjXVhu536
Ip+Hmf75p2GE6kaVqzAMzmmwJNQX3NzOn6BLI0zL+WkEtckML4ZO5NgtWGkk36xDYqv35wdRpofw
azCof/kos1vLpr4EpJ+PgtyUu0HPaWs8egfzGp7sxnOUC6HYqVuBIr1QNbwQ6ALN23IB2q9BKw+p
IzbeNlr3V+VVvo0X41JZIzbwYl+4lE9saZ30Y8J0UKSH8/N1DXOhDj5E49SxwLfDeZAvfKNTy6eT
/tLYopKuyvN+cCLishBNlDigXfPddM2VW7Hr74qD4Qzb7ELp+cR0pjWbAksqz1zeX6cDKTMf0E6J
EYF6bYxyIQ/v57fDpQGm3fJpz6GYpWZhZzJAvcyQhFAvBBcn9vSXCcyuADRT6xoiPcB4nA2bHWzb
ILvw8FyawvTPP00hkbo2x4+HkEk4eKxTkju/RN+AKTxs1P7J26aHDQjFbE8NgHiUbmrHpkWxCtwX
BCq94IDZp+GCPyfSbG5c9QJoYzqFs1M6NWlUlYgZINR8m9mZKFG0pkffdldK+2yBBzd/qugSmJcq
O6e+EEk1zXp6zeJbRSsiMIg9a6ovjTd2/gB5o/kvHjOkFYmUDFthDdXZJvNQUJMVSYuxUHXUIAJU
fAiDS+3ZUzfNl1FmWw2OUoP2JKNUa8UxlqHjO/bSvMZu2Mk37lK+Ob8tTmy7L8PNth2YKMDLLSdH
K/Z1tAsvtbVP7AB+3zRBGoCq+QYC6NS4tpuY369lvKVd/00TbxLYE5VNqGjm7fnZ/L0YZxvuS848
e3w8zS8Knms8KGIDxig+cPtS9uM3a/JordIWRV6vlX6gRC6gWluPJTKjC7Iu7R5aWvMrMI38pYu6
PRIDEragBah4a0DXJ9eju1GrDQA0aBFASSvhWOMSkEL8wMRSxf8JmXZZvnBoT+zqL9OZvXKjm7kI
NYXGugtHY4lq8y1qYvEuAsq/PL9yp77T52LDLIgScQo0HQd0ijdPiWcuNVvFSukJ4bgV9LTV+cFO
Totn9D89fJrEX++6zpLsrvUt3wntTQvhEaeC4cILeiJom3qqdPBBOZAWzobQVbZ1OBIfRJji4AEd
PMrdlZCf/vVEyMtUbcpGuHzmo9SBIkzAOqmThaiKo+d5uJhKn7oQPo8xhy3G3Zh7EJNSpz9iK7Bp
Nji4beVdsJM2CbCqYfM/TWmOXxwS2EIRsrQOfIpMvmo+SunCCKeCjy8zml2k2Jl0ZqhDmkT6ioQn
21gHvN1Bb0crVMsubOwTF9yXwWb3aaaW6N6G1IQ0d4XQJQyF8+s1HYzZjcPv8yJMsQ1092mvf3q3
kb5PUBiJWK/yPncXo4nkxWvWbmN56asP58c6tak/jzW73bCd0AdsyJhL+4B3pD35JKtXrXsh2jm9
ZP9MaborPk3Jh3A20FglRwidqb+aXoimTxx/0k/bgqkpU6jTZm+OHJsmPoREt0RTo301/ojKfx9w
fhlh9lFM2D1xLTGCi04qjWFUa17/i0/xaQ6zT+FGilojVZY6I7qqma2vILQaaHt3WnDhspxW+9sG
+zTS7GugRU+zjg4kfNkC8g6Cn8NOgZSdPyrahWDg1IdBXF1M8EOVRGc2FEpjMMpQD3Ngfozpvvmo
L52WEzvYBoMCroVSE/+aZQKaiahQjp2LM9AAdJ9/a5Mc6Pv5T3NiFl/GmF0vUmf5QhIB8ojNJpGv
0HcU2fr8EKeuMJuKxhQOIhhDDvX1iAQa5ptawxgVbHFgodlSWjboRKz+/7CuF8ebzSnWujgdUNxz
RPwXhuqv2kWBO/1CdeqletVcuAFOfqZP05tdmtj9ZAHOef9H2nk1uY1kafuvTPQ9ZuHNxvZcgABI
li956QYhU4L3Hr/+e6CZnSmCXOLTTJvoVpTEZGaePP68b+4JMAz5tpkAnQcosPzx+jFevCmA5ikM
4CCezbmIEwAA3SINgg+LaJseASi0Kbdv7OaCPqNFmCVUg9LAWVmvC5SymxvYzjtTBi9alWsmGd5c
34p5/kpP1ljpNMZiAXEFJQOIYz5eiIN7qwCDt0PMK6B6IakR70q/24rqtra2nPArVZ0XitKWCxAY
I1xu1ongs3X/lqy/Or6VqoNTfk7KuQ688Ng7ootSdcTPnSd7dHU7xbfr53hZJP51VysVJHVVpYuT
GXtF+9X8qhtff7crmTD45KKWi3x1YmGlyI20dA8G86H0nXS+j4ONUH5LFla+Z8+4dEWEEHi+8Xb2
IUIG+oyxmRFc1vhJCT/8Rye2bh8NlFYUhDROPN2H7rLKv4yKCS1tLdvX17msg/4lB+vG3jLLM3FI
SnwCd/ZEl0xFTN0DwjG6oYO3MPtcX29DEtbhtqGWkZYXEv2XyS4i79rAeMZ//rNFVoquV1rwyqUm
9vrqiIjvFAjQ1M1JAvm6cpBXymE24oKUKLUpcf/rBTkAWj0tupv5PEfYiHw2VMLaIc3aACzcqCNx
IE3+UWnhCguabn/93BYRXjklr1+RvNYJFcP7NVyY3hyZmIZ7IJ/M0Hpfz/fR91L8Ocf6hmuyKX0r
xZD0HTM0FhlLcQ80kpc7MAjvjPeiV3nDZkfmpaLMyf5WWkIuFEDRwewiRJk9wytgrd8BkerIDu2f
zX8ohCt9EauBUMudH3vtDyG+737E+oZIbNyWsmovs0JRiwpAX9xU+pFNIePZdFfBkvCpTEDKCRwL
VtydJgsb4cql0JUhKvLLIv6rctbvwnD0ZLYT1mkJXesjHhm1LeV+3E1Ou4u8rXaNi5KvEVbIuqpT
nF2JSBvS7U4VxXSn+KajNXjciCouaqRXn78SigQw9h4I3dhLQGWqrF0NtyCQotdf1qVFlnwp/eAU
ZPGTT+1TIIZDEwVm6hX1NxNAz+JZkr3/aIlfmeJXJrALVFhr1SUnl8ACa4/xDbBL15e4lG2muvDP
bfx6YK/WKCe/msKqiD3tsT4qBxN1p9viXbtvDhsrLSp6rYper7Qo31cr5WZr5SCKLcrV3MuudFub
nuq0bv0AOaJjHdXJub7iJTF7veDKZsAP5E/+0rc/geOoenK+saNFd55taKnGa/SInY/b+gA5KxOw
dZ5Curz9UbdPHXpuS84uPs6ls+gfy6yVQjl2etgPFGaH3eDqH2DccWCstaWd7GSOeLs1rre53ipk
Ei0V4EKdmGJ6BrYCZeA71m5klE72MifwtprqL97Sq+2txELXE6b5ZWJZ+Mu74KBPG4/o8uczSSmR
oWU6cPVOwXarrQrcfa+aj8CZCuOGlF3S2TTaGUvdhDzJunQSpV1bGcsYUnyMDtLBcpc2N2DCNgz5
JXVjyqa4NLIwELiu0EN+EgFbxzJadCd0XuzTCuBefy8XGveom0vkSWWTnK+x7nBI6UpkwLWCbtZT
vBA0AMoaDn4WrM/2UuOmK6Db0D/nt0NqiU6wJd5jY+umliAWBq2DbMmT2ptcfw67jcLW+bGdfv7K
FLRzqWeFwpimYR5nFQT09o2cWBv2ZrFXp4rgdJGViGkKo+Qw31KbCVxDcSCBFZTA04Kfw/zt+hVd
344mrhyEXuvjcQDBxPMz2JcOoE2O0YYDt5zI/70Z0BpO1fQ0w6YaCmjNYfgiBrvK+gGWj2E4I+1n
W2tJF/dDyZF2Q1ikMEOni6kdsIXUo0JGq+bCXmKVQLWXJh7lYfAm9Nvite62Wqkur8osKlJHY9t6
i42Ywsg6QuZc4RioRhAD8dntNH3aGlI/txAIBrb1fxda6bYsb5sxmFXDVUrzJQ3B16qi5NYYIEvt
y/l4XTbO5qCZEDhZbXWYHVh/9KBZmtu48+Qto2qGsFvMRWuPN6LXSTZYocpu27RvnefyyF9ZdgN2
IbAFIWIuk7bymsGAcUmC7Sbu+42I/YK7crrH5au8WqoDhiGIABKBJwygMNM8ikP9AHv0TU99MIiS
736V4O8VjqFspUQvvvJXl7lc9quli3GGsHgGvqTJ5OGFUcRilyZ99eTHifkktm0NUU6Ybqj9rUWX
n79a1O/g8egHS3Al4FHk+abTLS8WZEcGGDLo8g1becEC6AC0kCYFv4Gq3zpdyvXNatEtPtrNMkpX
7aMXKJWgS8PZkA+RQ0ilbuibC/7G6ZqrRzJPDWUzqFWokIGW5C3BB5j7br8T9vSKP1UbXtsli7M8
SJ2ZTgz2OvjIY0EYpYb+jQrgQAiEHCDn7esv8dISNDig09BsDO+vVGgAIQBI+WjpaT7o8oPQb7z0
S0Lx+vNXJzYU/WBky3uTg7flLNLhMN/51ejEguLorbQhFJeU2OvVVmrFnFTIbmNkwtDfTy96e6/l
D4qwsaWtI1upELmFOykSsdOxzIjwQft992npz5eQIwJc8ayZOkxiwKhSQs5MTT42gG8CJk2rhgjP
3PW7v2Q+Xy209tYBaVQrqFK4G0Cje6J48TAJ0i4C212BATARAuf6gotzsbbXrxdcCZsJinUOO2zk
keZRQ3tQU9g0Kdtp70ID7HHwdWGuEgAt/AhpZbDTIMX8cv0bXBSQf52tshJHX4smSGUx4l0Lgnx/
13eZm8PFI2yd7UUhebXQShIb8K/HbGlHKCu4kJ2m+3ck/dXnr4QQnL6iKgEEd6ugJDItVS8op2yX
LNTALZn1jZu7vJ2lf3mB+5PXcyMwkJdjoeJu5yVMbh6Ygdfv5aKxZCjlnwssF/fKeHS5D+zb2Oq0
xYw3xSjcZtbtWKmFV3SgF08/Yd35WFeg8GmbGaXlzs+l8l9Lr+xWIxbWMFhx8CtoXWbmi11yX7rw
/zGXXW3435f8j9f7XN7kq30yLBjBxoC+LeFu0e+k+diqGw1LW3e1vMJXS0ijaAQAExqukQxvQMpU
d+DyWxu6Y2Mfxsq7J+4OYVInjpiTfpck35OhcBZ+6uticVFDKSoHZgLleFbahTqyl4ExNFyzjG9C
X5i9FFDhWzP2fyp+XNjgCj83NOtsaPiL7ik9BP9cd6UmpCEBvdBgYtrKRs2L5zK6j3LecDBV41vV
gh2hsBiehqqpurWASj/IBWw+eRS2DigjAMSFk29DVLWwSBf3M1xNP64fzLlZBQ5+yeMwxKieA26E
U17SlRlAKKGTb4175sZABBv35uAXAFJnP2HIDH9bdEF4YcWlJ4mJxnVYD01oykupLBeGzI9wGx3h
Ne5B1t0cubqwuZOFVm9EURIhgk/PchVGTw9xVpf2BIXUjdWAgx2GZmEPsLJtiNq5QJ/ubvVqIjhy
El1JwUec29KxFF+HSxcGWgh2v16/u0srgXHGUJwGSMdZYKyL8az2RWm4E2ObNoAGC8NK6hOHVNmG
2j43uICZ0CUpLXqboez1pgJNriUoFlxLzOIdjDOfJAWqXdEozQ+FbIS7Gb5dr+5NTzLoOvjNfcq6
wky0wiSQyNShutKrVTyKVqF3CuhjWmVLQQa5hjjPIJZ2/e76UmuJIa8NBJmlkXTCOJGlOVV5oebL
USkC3qMMb+tEsnl4vfkR5pIIlsvrS50VjZa1SKLS7ixzrmBQna6lQ/ND6Mpa4n4p41R7YVe62RGc
0F2wOS269lfWi63MYmyNsxFNg+CmwV6xQPAZbmP8wWQTZG05oddGEGmEg0NhLowcw3lvYyc2aQCX
Yum1zuBKFMKAp9s3zt/7AbMNTXK2KxbjH6geLWq/Zy2ODToNUhYyaUnxXZ0++VFBkdmWjA8bV7V+
aboGQyMysYDUMWSx9lrMbpp7I2c+VNxDhLF0Pjsj/OZ2axsA4kg7sJNv5g3re2FNkABAVQF8mIa0
dZawbQeGvWA6h3L+Y2H+jLobafy0sa/FuJ5elkKDqEgGhf778+aTQYpGYZiWmdRGeK/nxXc4Mw6R
pPHCnVoQbgKh6XYk+W7j5Nv1pS/s7mTlxfd45Vs05hCLYUswrxdvFLh+dAjY5g29cfaYGX0gE6XS
U0EWHCjS0zUgkwQ9aWIcT5nemnB1BO4k3JrWoxRtXNVZSo+zYyUaeTUJMDlRW8Ujg6UnghWwkvU2
eQDnFflI7uXPIJd4ipu8VQ/5Lt5QH2vnbFmSkB4oSHAuFyir080VRawxwMSSrQap8b7cSlNeuiBN
p4KAcgKHb13qk2DVA9AA8Yv7j/AGtv13gH6vy8C5BmQElzCAvxkuNKB0Pd2DqnSCBOY7Exje4M4O
/z2kt1BY0zuc7rfGpM6lAcYV4DWYlZM0SharA1NNP42BuDbcea5ulQoTmeW6cuMXVncDR19LtVTe
mps7yy3R3g1ypgZ8mopZOcPAhSMJmHghNdzgZ0IvXvZrgBIOqb1Ia1zi/e4AHctJprVMMwGaCFjb
ykx3AVj286CZrt9ALxnCT2A3jJHaviVszbqeHyeTM8BfAEeHC3LWwy7DSi0n1WiBXy6/q2PItNQu
OgAbPX9l+jaxNT+uNjoFzrJmbA+JB/uCmxRZeeXPWZ0yMMjJaY6PnRscaM1z5zfj8zKMGN6ku+H5
unyeP7GlggZWoMWcqAxQyql4VqamgeWq6/BRQUplVbW6N9QtB/z8nREf0PaFc7WU6tbVgFyxklHF
63d9eZZuOnpQHUHLmqOeS/qGyjhbipkDkaPjVWPOzlRGo9VQN04y+wGa3WYQ85NcaD7g13HqXj+5
M7vMTRFULBB7oJOd1QcFRh8CvGAd9ozb8ocC8QO+th69u77KOqjDDrPKgoJn0caBjTy9n3JWYI7j
6bnARR0kLW/2A8DkXq9G1TuYK/dxLId3YPUfry+7fOyJ0WRciHsCFhdHkYHBlVmJYA6xYkNX3KEv
wPZrRcMTxL56J6ZFJNtAFsoLDXoQpjYUntDZmNWW7j+/SNNa2lb4V7ToUl+Zmwwc/JAuDNVVi4e0
Tm3tJRs23tqZ7INkjAeHxw++HJXK1RJa24MvCB2J27aHOQiPlvDbGK8LQqaiLQKCdjwb7aepqDOG
yJJdiLn2YyurjjxJL8UAN8f1+7qwFaA4FerUEjVe4HhPxaTq+iqDOE9x/V56LKbquW43Cq7nhsxA
1DFiDOejMc6MZWjQUgkB2OhpoPFiyJj4rQ/jrjqmjMlvGbKz22cxJB7DQun4/PYNoZ+CTglGLwgL
KD+rvRL+6ILGu35qZ11mzEYySSjKRCmYk7MqtZUIpQkX0OgNf6cyKPbRPrPsv+Pkb6Wq/4/VFABM
ROIupqNOL6kM9FYPRVajhOYpTnCTHwpCoWXoZuv1nL1fhjDRtUDgL8iJZyCzBWi2Mo2Ik2fATfYl
GivxCNH45EDMHbsR5HR2H0BA3AMTbmtKGx6uHyyV/rUCAdZYISNP9xldDWfgnUMUwLyZ5LM3Wk1v
z5KkktzVFE8dMsMJI6X9WZVS+tBOKlTh4KH02q0MmN8bGdLC+cbSZfOrWAn0JyhVAjWHAXXzNzUQ
5dgmN5nJ8CIbkWJnBiTSXoghre0SDufmIDIaeNtJRk67E9Q2sKPDeZVDWAWQRl3RBa6Jj1Ahd59J
OYBLMmMuiIDjForBPvYn+CrTRPjUyFH7LrQmauOpCSk9vHKxCWZaEA+JF3RZEtpZ0gTgRQym/7Nu
q/e9nkR3dZcGLyI9cC6wLJkb+RODCXnBXHdaifdTGj3L/UL9UBaiHU7KVwWCmt3caF26M3q/fdJh
VN9FSZAe50Lunc4PzDszzGsVT6P1d10mZrdKpMCVJMdadWhUuDyNuIqcqE7kuyiNZVo6irG5U6Ho
hitYMbPHNu6/zaPfH5Sh9h24Z95Jfig5s9GLtiBM+oMhFge9yyBOKUq3H4TyToMVxw6gAZTcSuzD
j2NLbtlm5lGGcRUSRLOQTLvO4s8jUCCkRQJFgxMcNtmdaeXvmAT3QvhSfEvGJIZZRT8vcFRqOh5M
cQzemrlu1jDXjdWnGK7c/TQV6bsZuORjnwZtv8Pnq+40efpuZOVPAZPoJBgj1w/hxJYG0oecP5PT
k0TU1vaTZs9zEX8aNKF7mloo6socT36oXnwxU/ZLX6RbGkn4YNV+ZYtFK+YOPKWak9Wy5EWJWTlF
qbZwLEdAph7D2NdNp5tD/wEeAUjVRKPbBUEWOFUyVXdC1QifurEo30ADKae7sRVlT64ht4sDWD3v
ZHFQmp1U5t9IJVNfbduPTRh1TqiI3wBNmfZlSHXPSkQL2iatkj/I5JTukjiLdjLPY29JcLUZia+4
Eor8TQalzI9y1uMHM5Ggi9SHwe7qot7nkIfethocWpGpf24zWf1s1mP8UVeCr7CEFp0d1NVo1xwV
FNm+L30xYl+odwkfCEJMR21ANU0PCsT8gazNd45xpzetfKDt9jmfYakLx/EtmZMEsKBw2EmG8NWE
BsgjhO9hLvRhW7Rjs4ZIOcnScq82pr8vcnq49chIf845tJJj0D03RUseqx+7b35kVR66ovyup/Sd
0L/3XihrUjUdvHeiDDnHos6cXsqNj0mnZwmUrFVowDZbZbHdDMmY21Pffa5ViuRZWVVuqerzc6zK
YWcbUr8F1nvm+qNAFebMeah4knSTnOrqyQKmQwzLyQss5ZAYwRfDfKZZ9EvXx59is/hdT2SZmTfx
E+gHxOla49K1WRmIcRfR3KEVg53CPGTH6rQBiHhpS0s/I7BTS/y+9hEK3MuEOG2inCeLh17zrR19
NIZdxH1AAqR6VMTUd64bgvOsATt7vejiRb/KgdRVEmipCtNWVI817HhidjOHgfpBypXmtg6L4EM2
QuQjGmBU7vBxk7tWkTsG1Y1PYgw7d17UzPfpZNx2uQbw6/Wvd+Y28e3IZizNQipIH+vAZJxQ1nqk
zx4NHu37sSmKz0quvbm+iHEWKSyr0HRBAEncivd0egZgbySVZlqT1zKh7jSi0N4YdTQd8lFI76Mg
p7oKSm/mGoUQ7CB4irwUCkqUKL49BM31fhClat9Z4pM0mNNhKOBgp8otOlInt3sasL7jfr7rc+Pr
KI4jPG7tt3am8pMNWe7Wfad+bpQ5cSYANB5bJZx2Zthq3wJ/CO9zmLhGNKgu7tosme7TXO92/kSR
CPhK5SCYzTMsXZUnhmrmAuxm7mIrhthtmEW3w7faJ/40e0pRhLY2oAvDzq/us0h5UIK6OUpVZ+0a
+L1x4fzixszF+Xb0jenBmOFzqyMF6IuBy5/z5LbtynafwQpPK59sHspw/j7KY+SBKVE5YczkOCHm
tywJ2tvcQl0oAxSBYjg91JkmeaWgag88nnEX0f74Ap2d7F6/xfPAnFtcmA6YlVvwyNfPRwSRbgA9
TfGipsDYRobhQZGe/ax0GM8HTflObyck4or8OMaZdPCTFrdOI+0XWfOtQv/W1tM6S2zyhV77eKtM
QdyIA4+oIDMAz/sx88GsQsjzL3k5e77VKo2bWoLl9Gn8I0uLEpkT9A0/76wSjQNN0kckJaNRYgPe
5FS0ixkE47IWZy8r0me9Asy1IihNoqA7yqJ8V3RZbXecnLPQbThipzcbmvNCoAAdgEogpwAaBmDP
6ReIBGAidBE9rRAmQ00jA+rZBeSqlezHdQH49VEnMbHBPsnIMEYhU8tYYw1QTPHDSMSnzkl47Sbd
qguGEKYfQiQ/JbmZwWvrR49Jpil7A+b6XVKozxRHCSdiRRZ2aQOxn1Y2MG12beN2dRa4dVmOHjAY
8y61/HwPz9P3Sey+X//ily6JqtICoIXaZwxkZcs0C8Rd/MvRKyodi1r5hIhDRbnVyMIbI4o6mCL6
0a5Mc3qBdHoZNZX0/fUvccH46ETYPBueDig46+/QYWRjXxs9plq7t5UV/gggZAqcVIEVDa8K2kch
36q7nyVPDJxFfdHrkk7W2li9kFwQ2tQoG8K7yVX0O9TmrBy14mNiHrX28/UNXlDyeAoEH8y+MI+8
VvJyW2eZGXaj19YhnIjzLpOz+55WNFVoNgz5clYrQVyAQim4Y7hYa7UtLemVpuzZVnxsj9JtsB+W
DLy3Ndhx4WkBZCtzYRRfz3EqO7Hq6j42Ry+dK0hUQzhLmQb83PW1v2GGL64Ezx5pXUoMkrj8/JWT
YAmSEPY+Z1dgjVxrECTmejrf32UJ3Zgbi10Iw4k2f00ikzA5r/OSs/PNQTWGX2OUMq3Jg2BL+wVJ
rN53W4H4uVhIRALIBRAlzDustyYbOcSMjTJ6xjwmMCsbPe+rC7LCVjMtcIQp2MLbOH9p5CQRQ4W5
Lwpe686DXMHd7yP0CmozvSVXnjg9MPO2yoneA9w4OWZQpxtFyvMbRJ2TR4FoCHDWswlvLQu1JDH7
ETQGU7rJIhg25xJOz77JNysq5+LPSosyY/BfP0egJMzNCMiUwZOJj2E27CztXa2W1a7RfOCwO2n6
ECzBThfD+BsM5jEKLfWYhUrhJCX8G7ZGoXs/J2LnVKVePNJAlR3bMgKyVi2TfVIKWyyBl66EVIhB
SYbU3FmFpLdyKw0bcwbZV9Pvza8wSku2L1TCbQpFS9/BnnxdGZ37tbKEDNDtixBIZ7XcDBkXyKrR
ASRXR9jTsqUKXm+k2s9FW15wzBSLaAK/Vl52/erVjk1oRVmIWWkXxtU6hf25ieSbYBRJ+ASbQ3MX
HDB0EZQ2Es46/7O2v31DXQgugNETDqRpvMQtGECdnsadBeSg4Gxh5l0QaZ4Pfo20MONSfz/dHt3f
Qhf4AZPW2RDZeQ6eTKaWD30mVhue3IXb4opUEoIcIz3aq4MMapKFpkGuDD5hW6MtKlG27urcEi7t
gjwbej6oga8hNKU6Vi3IoXuvbsb0IJRy5eZ5csQhS/b6zARBlE7KTSbill+XxHPRX/jowBkVqcug
j1an2PRmPfSjNHgkKt5r7Xyb9/W+9oO9WIm3qtptOGnnR/krN43FMnFIz7iVZtTT0Fjz4HVy7MyU
KoY09X57R4uVokeHUSos/uq2GnEsojAsBq+po3DXTjlpSLFpdqaWxm4ljborp1a2seilfdG6Bjnn
0nVyFnxUaVOkYxUNHsz0Qke80f02qRN7wT4hhLSwLx0gp+Je0T5fi+2EVdSLeld3JEHp3gFUazD3
1w/wXG+wEoUzKJAQxLMBW3OKlKBtA5ivBzXaQfpsOHIbNTeVme7MoGj/jaMjy0epjwgB67O6L26x
LaUqZ+woCJ8yAuUs+nZ9Q796v08dMoUs+zLtRhgDqu/Kf5GCpJEq2e89hYV0e8aptfNWsu5zk3RR
XloYwiD4FMjyfWn1N4me8A6WzCZg9gTOvVwdsnwob3SliG4bJX1qpmzaa+b84leaBOu7/qP2p1st
U6wnKZAL8GCgfCB7Id0qArz0ZHAqx0+U3ilyMaaYQfL3+hYv3BlTfDwr8EoN+cx9F8J2iNoh6UHG
bJ2UXrgwMe41qXT0fKu+f0HUVcoWMmMWInK4VlVGnSS+TiIYCtryUKMRfWsrGDlX7bSrgiSroY8I
6NayLup1srS29yilGJyleT8Ae2PO2YagX1oGkC3kDvcZlJ2V7tMBPx+GgmXK4l2ufanbrwn41dcv
5sJpoV0xEChYUllrKPRuVvyWKAfF3t+AJOlm8RY1ATzbPP2VeJ+ssYo3MknKxlA1B0+sreSDP4v9
TeBXzeMgVsmDXwSZE4fT7GRFY96MEE3anabQU6i3me8WYdjspYbBrUwrABuMW8spxWY07MAY248a
1Q8X6Or6VuhEPLqc0N2s9Y8TzAv7UDLKW70oOzv15Q9+EY+OHIfBXlCDwJGSPr1JpAA+XyWUHT/I
x/upHqWSyoweOUo+/fQXHg6hKrujHtDgCyTVaMtttp+a4QdwTqpLHil6brQ2fpKrUNqTNJr3dWC+
NwRgisA68Zp8zmwAhfTHaFRrl1AJnPkhbFyZapozpCq0EEE/vaMYYbyhmhHdGbGSHPVJemNmZFWB
tHwZQJa156zTPzTclhPLSkr3iLizwMa0pYxwgBpV8NDUlX+fy6P1wch1okepL1zFL6AECqTmsU4n
y27kQQFUIY3uh7yubCtI6aUWIIS3S7IWe8DxQgDhk8gOIFEBpawub4QZRFtbqvrEtYIiyahNzH5i
W2EPYVth1v5sK30qeN1gps+UpR760h+cXq6jXV//vC6ql3SIDIkM6LBLv9Xaf2uE2BBow+o9iR3Z
XRRRhISi1OtHYXF5fH0jTL70NFiIF0gzPL7HSvH7VR01U8rTkBLTHpLGEZvfHQjTDeIPKGrR/AuV
6zroL3O1N/Vk6r0x8+IMqNOu++3AamnCoCOY0HFhe16ZFt+kLBBFbKIc9RujMN1QHI+wDrnX70Y6
D6qWugPt6nBgQuq7zqOZYMRHWtvh1VhP5ElEgH6s9D4FOak2YLKp0l1Xt3vJeowF86Zs385S+VxP
4jEc7qhS7XOL2rKgup0UOde/2bkSpeGAUBXHFZvAX6d+yajVkdnp6uDlasKoAJhOKhT2uvDx+jLn
wonfzUAv7Agc81m9pyLoKOVQnbxaMO6ttr4zmCrfmcrPxCjf/0dLradBhEqe4inD3W+yW3wEU3Pi
2rCBCbq+zIWDe70jY2V95F6slGhZxlDeDDgK4cfY+nB9ifMXdnJohnx6N1GZZPJI1dwrY5P6MH3Q
/cv1Fc7jltMVVl6piTMvBmI6e6Ght7sG0po0mg+tonmBHH7w/cdBi9zrS154CqdrLrt+FdeSQs+b
cOgnGLZKC4PxBcVV7XTSUYbSPvfKOB/9ejbdRBGzXTQ0h4iEaqfl+zn2PxUKJl6SfSexBgyhRLsF
le/QSzVti0riVzfnqV3mi1KTkElMAxe5zi3lCHKXNO3g9REGtNXNIrAhz31Tz7KxV2azu0uF8gvq
QzmGwvgspFntBVIu2GqHfZY0nyKrDrp9KA21QwiM4YA22Ol6zZtbJVOdOi2b50rIlWdRG/QnQJk6
x5Cs7kNQhAzYU+dxR3+ePubVDEX3YPaPjZy/8ws5OJIkvG98YdqrcpR+9WcqyW2j9w+TEGRbzql0
UUpomURDLj1yaxffDPRBsbSJAtvYpU4KnEGpfzAtIbT1WruJWtOGFz135im7GaVimYgpFp5fT4wM
wU7KcqczpGPRDyPkb0hY/Rvvne72pQedXmyynKfyNM2m0bW+1nuplKp215FHjRrzJQi6Q9tKv0vO
iqrEGC0Y8yqdq/jqp6u1fT/VwCAOXkutYkd2XXj2O8U/kJtpDxsv5bwCpdI0Rfc0rvQyorMYlVcv
hRhvSrQ5nqAV0Jykn23NjOwwxt0Zh33edbvQ7OnU+ZHIWxzRF5Qb4QEEgkurIdCVq12OpG2SUiHi
IrxLuWX/wWxo4xeGagsB/IKOY957AQG3gMqFH+Z0jwhuFXaq0nu06lZ2PguN04XDFnHWpf3QI7sg
ftJ3ebYfjK+qVjQjAYpY3iCshyhU7UHcami+sMyS0Oem6Kmktr8ypiGhQqP2AtFCdl9Xuh0pX6f+
d7ktkcCTRVbyPsS0UIU1i2jmHuwkK79t9Ofrkrd8z5XmgztHwWHRkPOzrFIhT4mf9Mng8dPaDXL/
Pp7a9DCMYf9Ji4e7ujKT77+W/K/v438HL8XT3z+9+dv/8OvvRTnVURC2q1/+7bF8yd+29ctLe/+1
/J/lj/7zt/7t9Jf8yX98svO1/XryC5d6fjs9dy/19Oal6dL215p8h+V3/v/+8C8vvz7l3VS+/PnH
96LL2+XTgqjI//jHj44//vxDWkqB//X68//xw4evGX/ueNOkX/MfZ3/i5WvT/vmHICl/XYgciI/p
j0VmNJ7G8PLrR7L6V9IchOdLXzxvQueC6MRowz//0PW/QtACBgP5N+DTSDb+8Zem6H79SPkr8Axc
GuriV2+i+sf/freT8//Xffwl77KnIgJO5c8/oH45kQIEAIRAJuVI7EiQapz1erdF0BVRpIYu5Q1H
vf8gxY3T9DLAD4KdabdRS+ef3LpxIbuNb7npFHtlfZSgJFOU+hDM08FM1EMbZ7u21ehCCI55Y+6C
qIZMMD4OrlWALVSaR7osj0kwHXO1Og5zfJxq9SDX7cGI7C+58cNgdE4Pda+lyiMBnNofNU+do8Ng
OqIPZMvdkI1uoxd8GcEJ9M8MadsyTdNxUTnlODvaQFKZTYh0val3yvA0hu1xkpXDOL20YvREiHab
CdKHGM6Q9O1sW0L8COj9ozXdze1wCzmyPQZ8suYIWf/YNvVjLbcM1GJ7W/2hPwQ3pVrvNaXeq9SY
Wznb0+qx70IfcG7NmxrRMx1zsCkaeCrj5JHqmE/WG7EOnsI+f1Q/+8ckl95Ipf9s6elzUDV3knJ8
EXZZa93FYnXXhEC+6dpNAkaA4S2Tvx0zeGr4oEE+5gMF1yi25gofyqh1lVxxoTPwQlP09AyWlWDY
SwKwcQajIxno3V49tvsxlzAfOt8xPNDueMjV/ECK6yDx72TUh7p7Y46Gw1zZLq2pbOnxIcvCQ0UH
XZSK+6VDTvWaOTuMsr7X435PAaRQVdf0kie/sx4EuIqburuHkeWuJjVXHNpJ2jfhbRCITk8egvq9
16SWJ2j9Pg6iQ70bFP+5gtFVKpubPhfedUn4YZa9Mu12kSPaRjk/QOhnjO8YwL7Xku/VkN9ZKmwr
Q/MBFjFCbq1761fFWymM7bqqjxNFp9QQDmOmH/zQ02pzP/uBLU/D/ThjbaDiTZXxFsn2mV9IaNkE
yPhW7DzHf+i7aq9LDESR5C66p3hmsvJjXJePQ9M+CHfFt16gZQdkOTkEC6kZ3TgAMrZ7junXqwUG
FsWaT/ugE4AY4hbiB+CSZ+9SWyh+6WbDA9BogD81mVXnj5bamtCB6tU+vLMOaWU43c38NjLNfURv
TPs9vlMHeutqJMN8pHB+I87TLd0id0xy3xV2aB7jaLwV2tBVRnnPpAEdwAIdYAbSAoJrPL3vxadJ
0R6xco+wZj8qUvG49OFA/2B9Kh7isn9SlWI/43H55U+d1zqG2n0Ao7dg3jWNfCup3c1YaQ4UvTQ7
etgQp6kKN6zo9FRcJQSMoms8o6P+M/AZVWbrSYy8Krs8/mxZw17J7qep2lvmsI/cyDXMkLAU9C69
3idiv6/uZ1uvCO8GpuVa0x0FwQ6l6CFwk3lyQbk1eIR0Y+1Fbk9wk/eNGd2M/4+w72iyVGei/EVE
4ITZ4u215V5tiGoHAoSEFfDr59xvN7OZRVXH63h9LSgzTx6zaqk18nTY7UQffCntaMLo6y1aHQEp
DSsaiGkLKoEuHYddj8PO7cORk8t5ugkH9KYz5Y7U1KecQ7Vr/dDEFz4nYIMG7SAijcmoWkkwO1hz
0hhth9eqbVaPa7awGUsgEhvD6c8zAnx69VlN+rMyfHcpsI1N7E1L+lomjjslhPXgC7vxURCzjeU+
x0SPJ9EnOqR6dTuCRW9GuypAGCVhw/JNJf5or1EfnqwGu9lK22XLREdzszHyxjhCbNs8iIULpPQV
A14h7J6eNBiYvHH10ZI1H2rnNirkJhOZ2ApJt9pITwikZB3XtkgR2JcaTA1yuq9YzdRJ8zcxWs86
ZUbnLuNDipy6yD0VxMVaoT3K0Jl8Z2iyjrA04InUE7C+fdI/WkH+P0gUrvr/RyX3KlYvgffL0MWG
VQ0m8//7pughGmsYEUqA2yNqyQnmXEgnJ9ccpfiCGX+E+SNWAU76ijpe2oVfjxVoS7PdoGauxw80
2OvHqvpGo2IGhpwPF9LLzcDYA+lPgdLoKTW2LD+yidRXHAA36e8U4BcBAtD7fa+GVKsip23ibRxi
Fz+bLWLF9b7A038KdXibm/qd/EYg0RXxy0Oq6OzDWbuP8Yf/uCtL+jf2ouolVGjJ6TYpRxAX89jH
0jwOthT9ZD7UYXjiBH7av22vUgdvSJ3Y9qazLWFRUNh2FSPMxDACNsts1DV8V7xciWcz5YrF3X3Y
CLgKIzwkhjfD9axteceLv1ZVuAQlJ6BL0/NzOS/LfBTjLKLXU0zTvZNjsvZq0a4ZyIU5ENG8Npe4
Wb6+D//kPIOsLTucOZttkYmJZ7vuYfGbkK5QDHCatzOFW9Tel9p5FPQgOVbbOYVCXQ3b/+yorgf/
0Dvct22BPj3r3SGzfCSsJm3nRhiPQseFsTisSN2gR+Tti12PA2+cWdjIfG9mvxuNkPYeSPbROmCh
AXe68d84njKodqvJW2v8MCEpGE13xf1xNcvz6IAxny8Ud7HnfOheVHy+1N6ijEP2v1+1cLnXKjY4
/fVO8wNdWsRs4207a5HXlopD31kGzxA7zTZYDKv9JsLJomD9T+1ZIMB1y/X1z1DBrgNK5cOny6wF
Dt310h24lats8dUVxhznoUUd6f7Ks2ouI9/C0Ri1fGeTFSit+Xcj4A6rV4ipcC0iEJzzAAijFRwg
rJtiLw6Ow28Ax7xWAffa0dnXj6lDzBGIcEQV3y7QU1Ue3m4VqvKlX+oZ4W6STx4zl/uupCMehzki
0BQ1t9cjrLBw2vFna8Gtan0zK+5BtzC3a7xPdXzf3Q67qV+raPweVXdbS7p4LWTXrCZeQz9O9F3K
HxjjpJMWuWreN4unmXiaSUP2VrDQG10bD8IaKOzhrj4UdEfvtIZysCKH3MfG9TDMe4PVGJ5hDT7H
X9LxSM+X9Opb/GZYdOAVG2z1TqXx0ZOtpPUcpSfgA+oy2JG6gRTtwDIX1Wt1PYI2o807lK7pEJtP
tz8br5TgJH12YLVBaDYPMBBqkQjVaSEVVQoypNcTC/GkisFC8Gy63oTHIWHBMeX14lFBoc1y1EX3
+s74Q6R3WPLJmvNBnO2+1/xGsCNRuLe5/zb0BRWBZrzSg2VBdjjSLWZnDehiBiPunW7NLHZ4w2wH
WFIUbqUUNt6OdWJbVmNDcobjAQtjW8XpJXBdE48eRzxzmqzNkrRTAN1gMyKXyd39uTELSAlmaykA
6NFw78R14YN3UoSFufjY8p6MgQqRssMbf+dzUrVnTJsrMhwyYzLyMdzHdNwgmzot3MZJV92meU2Y
bSUgtSvOesce6bFuP9QRRSv0ZwtOtPAmVy3bQptWdABKAvtAzzS+JusdzQ/czPE1z38V4iQumbyZ
VUh7PG96rXkdDuKpL3BRbSBnakiwqiwfZOQqXU54LU6V4m/YMXqEDY0nlN+qe3J/EiziHVzBzNOz
q+FnrzQf+JnuDY5Ma+WLASpD4amw2iGgw9ZasIM2M+EBt7UvaDsUvfT2xei83tp6z3yZ4mwyMyQH
q0A8odasPca1vy3i+zi+t3aZV/Q3EkFRBj42RQ/t5gKW3X+LQt8t9/gw8U6sxX2e83/TNIT9hm3Q
1uPp9r4OqLv5YOcHxl6zZB27EGweGYycBtV0vGldG0xktH3WmP4mFOH1sxk2ht8AT4KkqvnZm/d5
Mv8QhUFDkLCVh7KuLd+hpPN09d73RuMZ54yAy4WogWvH5+kM/qocEB6od1Qcx1dlFXVKxwPRbIZH
oZoppX9InIytdEFDgHYy6R21XKzxZnL+a2J7dmI57OnyW+udBPIfq0PwV43HOa0E9jCfmwA5vJvj
Ht+ZsgzY/YHdVfNsPhDfjv05Xi36m4AfatBw8t/UvIOOZ/vjcHPd8b1SM21cngwLMG7u7y5rQGmb
PRhmbN5sTSlj5uyhJ01q3j8WK7H7dvBJDY3KzlFWLCRaHPggFFb75mt7Is4uNsY+3KhOQ9UCOXmK
TISXI/YTnLCoA4bRQIghiQwko1jse8hp+ebyG0Amn5T3/ZiS+WhKsRqZgQGNkS/NrGlQn3NmSp15
7YHPCTUURWT1VmuG/93FxRdVQzcrfQe7WsoNbHX6eLHPuK3qxGkTiP+8fkeo9BK3r1vImu+wa36o
9RSjONXBMOMImky7zNetAkuxU5twxGdy7dUermO7Wer9DBECQNQQnZo3qvi/KlvLWyRLlZoCSmUf
d6bs4lo1Ns+cqq4cXXmX5jD42+yCi8FiFf8SlaFtglNrX2Z6YHRVkD3Mc+vVrXbfZPtQITRKrNl1
fVXhF3JOBYh/BVZRhdCngmzgEM0ztiixoa6JVlmZ4cBhxrY8JgmYFPYbh/vC1cSXh46++141/b3q
u4COZ3uvmgn3jED9sCAU7Bmz7keXdJ3uTc15myzdCWptlaEogN6qGMPwdpRpomnnzL58rVhr9+IA
er+1+Aq9eavwVeODtUzhK420sRFx3WBmfwEg4pNUVVlfmtExg+1FUIevRY39kmYEp4FulZjrDS0C
0+s7/7dL1fQguhNYErvvdMYEumi41HXooMFMwrguVF5qq9cW3ajs5bqvSsg1nLNs457W4+iGxMcO
WqZ+OCxH4soa970O3iFKZC0NPQJs9qN2vcgNBqbF2DufY7+RbJFTCCMElggoOniy7lJ48n5s9R40
9oKLU2m13xocaEZkZAYK342skc2PWBwHpjurnv3v1wYaEXr8ewefPRgo5//71Znbdy2XJrLZhgi9
3SODmtkVf0qXq4Ez8tjwJmQkZCdW20M7aByTy+7G+qT7Dd7QbrNP3tAuVo/6Xi24xTRrQ6AQv1F0
HYFZEW/ORKvmlVg8nKIHQtF7zEhyx31ub8FxR1UZNKXUleXqWsdNZ+4dDH51HK+C4rRevNFaQ0RW
wcQgJnMVu0AftC8428d01GKbqr7K/9aTFkOuHqvkiNt9jxVljXUfZIRCrsWofBrAA87lHa6nfI6E
8TEy7W4fkYPtkbksHrhOxqCk2lQZ3rxzJNcrOZDP+dOZf+lnAseLQDhoSyka28OuEZN0fq6yf+Mw
G2L10Mb60v6iDftmjRuvO+Zp3dy8wZ7+9s48pKfzw/Q+h4oxVzN3iUcqUjjMl4PxV+qNAqgDJMZm
Nz3miUZ9cKVLKqwFus7EKKTFm2lDZqSX6wh2gI3hG93n4k/qwT1oFtJeedFkxsV51O6KjF93++y7
b9Y/J2lXiVRxivYOrNj3abJ9pQXHUFcMEF11HAECGTlwAR+juanskFvLrx0m13DajzrxIY+r0+gi
xbWNaQEqAc+eJpDbQWA1gJmUk/zsuXLVMcHC5A4Gr9D82krUj2VDj4vadUHVIGKuhr/EnB2div7H
xrexuNdpWi9oavIXTSenIO2pRlP2GK76+Uv0x1oS+n6qZjmts3JZseWGtqi592i/cIMyGhyYkKGb
/aLz6frMfb5olPGrBqQjxiOf1eU6WxK9+WQE3cde1aB4W7sW7nPmAH7syBeA0ESVJHQrdnFlG2n4
Ux3+dPT8YwGnnAjMzIZBDxXyy+Hw9zDx9n6Bm2JWa+CUCCRGiOopAjCz/o67/jFOHlfr1XOF9US6
521y2ScMVtHGYO+4sf92Kp72sfgA1xJdjbmqpsCyzFMBvLUktMahNfw9KZSq8aYCSQuQ255w0vrA
B2Eo8b3wN/gEpgK1GWfAt2Y8FmWevF2nnnoAgPsU6AmPXkQmmj2hLSFptc95uCmVm9dTJPfrUSFt
gtbAz2iCIQ2nRLnjBVJwgfT69AaF+5UBudmhJ0pTSB3dmxaQKTQgxsYqfGzDFg9rCiOsP1TnstSv
qxXKQI88e0W/45R91mx90zEcyn86GJgw3MbNzzELYmcfVV22M5odil4CzS3rzsJGCkQb3mB/7Bqx
YvzjrQncMLHU/3o5/sfZ30H718w9/AtrYB1GLonHHKwQQcbdPhfk5E6inA3V21czarjn6j4cczel
yzStsEqsFRd/t9D/QL9moUuyfh1HstfQshYLQaomarJEE60vP0L5VvQzmnTd27rN6089adchXE3m
W23ltRq8mUNgXLXYcsO5LhrmyXulE59jt2WS6lJNsnDs59DDpsDmt3bOPgDRW94hlbhVotY0haft
GqYSJ4ZsTtN7OIWZGNWHy2LLXBx2PEMGPe/0SrCutzAJIEA3x8xpUwzBY+AKN8Am1bP5nRgHdr84
VclZ6EdKnd319tn1nP7w6Fku9NueG0BxT2d/dKxOagVw21NjY0kUQNBfMAe50WZ4OlBk6VtJHX4x
41MvCOvyc8WLoOkEV0prehA3m9Cob2g0mPAM9QNeMv7McG0qXWkfXeyc79Y6htAX+IbXOl0gt9Vr
ZOezkfqi0X9UYVx29YNgIFGcCiruOaZmZKw8kNrxSzDH36vvalVwDQMDhGx//jFwAles943hrRt/
qbXrMRfO4wNE0vjhLJ8xCyGl2JfzTYG/7tY/an25nX8O2dzhJka6/W1/5YNI3FK2E7uK8143vnZY
zJ+Fv5lQeFf11yDP7xnmeF71Iw/4UtOplBgXO9vbIb/yWne+HnWdVwOUzuJ7783cat4MUwEl1vRb
BSM78G0MEx1oXeqQjWfvQ6LuH9vhHRRmASqAASCC88H9XC6oY+0KvfuPwl+8gy08mrdj/Vf1IzqS
xZsFcjiIhrIwhXKNLEAc3E5BZ07p1icq6RKifkzoOHutQ8/80NHI9Gix7prm4a+KZoa40zMrt+zV
7qoYf0zncwJ5a6IFw0rUxv0x8g+Q0HEy4B0L2vp9p+bzcOndPZRWj7EXVRR9ja4U/XDFKWmj4vDf
kMmBPw2ZaLWiHQZMiAQrXloQBQebwIgDSYEaajrCq9VoqCELnxHEsZF/dL7kwwLTZ/NACQF8IM8Q
aeohCeCFHghA3S6F2eemweYXbm9AQJQdPdg3FRYWH8iSRjic+tC5eRn4XspORCM6L53lXXtXdJ71
+5QsY7DvF96OV8sKYM7gUYpARsjnzhEMwr72gVXg9eousAkce/gvBSg1nkr6FkCdFUSSJZrldwsg
yERdxAE3qnNoUDVUzpevTwttNA10DVI87H9rLVrDnpH07JVUGiwjALBMuEbQ8WNRb8LtCruZ7nqr
YRjAYEbbe9dCvFdLv6mbZJpYYmxrAlpGAsfoZGRm0i4Ybw1fOCLWIqaVtqtdpPGfi7vPXbDS2uuM
s38rwHjL2q+g5uK+1bOF/LbN6TGkswXkrD4zoRtZ1+uZQA/1CnVuzwzPlGkzlL2Za7fJWdkx5kuT
afBXxiQxNjHbp4DU+eFMQIObSPEW7MAQ5RtM+xxwew0MQYIJ269tmUJbIK9hhlkCDl4F66FYnm56
CLx1xfwBjBTAxzUEE9VT5sNvYfRefZ5oB1Tx2+n60kGMEq7Cv3QW6MF5C0ClxYquoCbOM2dafg9i
RxEkWb3+uFpxrOSKrU/hjvzL2a+2sT0UFJlFDv4MuE4BqXLaSwWVFCUYSq3znNBi3wUdbts8/q8x
sFeAQaioNqDYV1M19dOvXv9YJ3SSVjKwzWfVDXOI4yJuA74TsJe7bm5ZL7pv4nYZSb5pH9OoBLhv
XLS4mv4HlaacXXQ7MIt98bbIkdlaMQAfNY7bguGCoU7UaHiV4/iH/soQkFZ7h11d9BiQ6sD9mX4O
6A0wXCHlCxetIio9ckyJmdhS432rnytAzFy62AocHha5WhKQEY4Pa6sFsPKNJCwgKUA2OHSERI32
5qbBcOTkMpgWA2YZdYh71rB/BDgfBBcz7gpp85wDHxoKbZ3Qd1klgJnL+SU3q1zEfKXNcYXL9uw0
5bZV8XJ8wpPW01TcKvBahiJrPwcftTNz8DP3GcSqsWwxvWIVa2POQ3LpWz+3qE53eJHgZgq45HGl
ZduiBB3XYgfLwhagAFBYTBK+YMhKXTKuZ/T0FQN4duPP6hJzJl9nH075ygPhPm7pjzW2HuQwUSuu
tc2yZVRSoJfpiQnGaPoUUckJYoZ9vcPAEk3VXu7VVChql5PTSefms3H/WBi/GdaNd6i9fSp8TA7V
j4NRwEBhnsbraRhXDD63wY1bTgo47odDClpUvoxdjt6xPa4gJIW1gRG6bq97jWQBo72Mx1yySS3o
SXITXyUWrtbuw+UmO5iWbjbWHVj62kH13a7+SEAoBhOmcVnZnWPYLO2lOoyLKOBUCuov9gbWkgPA
bqsfgsMFFsE3p9ZuLnl0tfzCjOz2ymfD5s8KzifmH/jOhwjwCc24Wyh2cAOwwBdi6OlcS+YhrzVe
mhSwGlVCXc6X6qwztw5nNLPwb/A4nOmVO/wHMq0ODJQBOfyBkMHV5giMx9OqvHHIJ5hc2E3ad3rK
j6v7hIHKXZLl0YziCVTgrRp/swXLQgPE6875cmGy6jpPw+JfA0f4rs7jDeLCsdeSfdgzh875Qnmx
H5fODtCQRK9Ff9uI5HAvqgqcc9ISbXKSBWzgTTV84g5hDbMXYNLj/jjMOjQUmQx8SSHoz9Cwmfw3
nCq8dkpgcRYPmo018t/Vrvx5RwbhHTzsYB+nqNFV5Gc9p8HGa9oCOGwUKnx7zn4rRweYEUOUz5Eb
h5kPtp13sJfqeiNYVzcnqMbIDm+YlrvpfdHM6726HGv/oY3zO7T7TwiAs6brvdafk5kqhSProvXv
wHk8x6Zh64+6mXQQdBkCC0ddRHoJ/Dv7wDmKZEigaVFTrH6vs5LB9YXtMdCVQkx92KEnxQszgBOB
FxapB3rnarxR94KPD995v75hEfAOp9kvhlLwondauvL+BUxDd1NVrzPdaDOD99mJ3prqQI8Fzajl
psOip3sQ2XuFGgjfsyYW5x5zEwGOtyV1wDDXRywVxjOU6lJUA8tZQvPdhCkUqrQRNPhQiFUlsz/2
8Hw/wgHY5GFgpNB4ug5GKntcVGbCZgOQhpWdXo2O8SFqs4QU1CXxMNixCs3S3GHTRGBQsTmY6Enc
DUaMydPuv6ogXbU1T3XGc9AGs7abQrX6C1182qjA4fGZiqaLdyQ7tK3wMZ2AoXBp7fUm9++cwGVy
gQ3PwJMGcb/HY8GiXse1TQN7sSMVbqIvPwTq9HED6HPln3L/BZQHjX4qmvcD7h5HM+cWXQpcPESF
wAH55UNSj2OG7hBMzZTSEXAe1r+dlhiQVroAP5djeijwWhNN1OAIXNY+hO7CwiQs7GQ8MBDK3EQH
5exhh9nDAmarVd+HM8aOsGIbIu7duI4A1YiVaxgzLfPmNNodmxXvxL88psiVT2jlBDyTBzWviSiA
jNlXQ3F9pBQqwEFHa4mYTiJb72JmOp6+h6BoYWLy24ZHNtUjUENgDuefKFXo91rDNwctAbMcO4vf
xOumiKHoAoG/Hxa/71/YVz4nWMSDOLjMS2q0TjpgMAi+1OpTygD8BYc50YGNpe16RgcjTCwtD5v5
E/IwoA2JjXmOrW7Cuf5UDJ9jkhr9E/i+uElQdkCCS5HSYcFXgRofcB/IqA5dliXfaKs8kEllqxmy
ytP9TTs1j1Oe9MCDiIsmfhfxNrfJJJpgVv9zZkBQ5m+gbkCWXv1wh7ScPazxGQPemPvGs2GnooB1
Br7HFLLj14y2fHGGUMM8c/b/uSeYL2Mi8OWA6B6qTETqfkTQNrHuOWtQaeRwNQUWAQf1bohV4Tfg
2k96bFVwNFvqVOnP1Jx+SXQ4AHMhXwobDHjc8XU76hAah02XEAT+uyDzcU3PjD/LcgBzjjs4cDXp
vjYJO4ZA7f6N4Oxz5+lClFMtwQgCQT3WoQPIGo9IDVGYQHHxwqylA4i9+cNKLhiym6q+mv16BQsH
b/Y3R186YKmqVT+4HRQgVqrfqU5uCF44KsMh/JT2l81wyuBs0FUDXJip0Do7h3HwQG7C7PzaOgI4
+rVz0mofIybeZkoofBrM8b4N5sOqMQe516WRVyr+iDkUOu50ruau+bCvrfPOFnB7RppYx3WyunTa
lvR1mRydb6xIOcKUqQ5zDoOy5FBLChhkn0BA2Z76P/dsH7YUz0r+lK6Km4qEDlDlCZ1GpbFCNnXR
OcFmArzT8+Z8BiO2i90vRSUxl9jQ2xE2UwG1RLBXQ+aMEeRF2GUu4Ta1oQvwAqYwhpIDpipAuCxN
tUEdDuxJphAvmaosrM0o4HZfWEtV9NaDm4YHJ7X8nM2spVsGmsmJ6xauc6DxrKobO6qMhUVji56R
1aHxPbUQvgI5P3we2giQys+rKreShwfw0EC/KxuApmmP5nBoyKtIoxA+6n2+OI1ymai8wuDkWq/N
rRn3ZHWFp/r2795SfPBCejcedqw+u2LjJAb7LjZaNbaMJQabPCaSAjhyo61Ro/ECeDrcbGSF2yTs
hj1czB49qYNzXNNnYJVIelo7rM+A7SAsiZhDplt2Zuwyr4FBvcFyfqhgp9K9ujJw6P4KkGfOxK1E
vu8zjMO2N+hB37SBvtXeA3Kr+2G399q89GMDHcjL06/yIMXKxoPmje6ZsRnr6H7gqaJ11xmLue6o
U5P3t+pVtiYr7Af6nOUZn/UUDB1/d83qHfGlH+cGmpYvk2M+P87R+mj26h3zHxJUb/xX8z7YIIsx
s3DfmlgOybgu8Jnbi1qE1rAhsqyDNCwAyp9TCptegL/uhBSOGst8Gh9KgeBfPe7+DaMbLbqIa34R
Jr3jensIpkcqv5zO4fGtf5vhpwqTnpW4SW25CaBiIPFKQlYngZY22TuEDoXGSd7qIejkUrQ1sMT1
IYV7q8h4ldZZ7gMBJKb6u7qUACDhsfVthhvZQ6YooUTJ4dSIrjxbzQ0g9uYTHJjY/I1FOvsMM/CA
5sFhsd4tMaF6XFUEUFOTDD1oeFafoEuiVsbNNmgsNDzKnsh+CdjpfDbT8TWOHyuJrGa5ny52gGjK
GNbyWHoZYDNw8KJgsKnvvr7RUEFbN27wvXO30lzmclz7khCnQJ5TsZlNYRlbTqIecQz80S8pVmGj
eR/dKpIw0qIjTNUdEmLLHFa8C00blKoGYL8bmsvuq4soDnMq8U5Xht7rnK6jz7s2m8wlO61yPLCd
0u3MAQyzNsenPamfw7F9Oqv23r2/QK0OG/ImaIID1DzX9gb1gseDPp96q+nkkumeAI1FN5RM9wF0
R7WBNGWLhBaongYZwq2aPX6+I0AycHUAcd6x9x7co8C9saOjmqKhscMhsGWX2muOFXyskTbXJwWV
1y1sqZZTO17S0xYlplmwW9l+xfb3ikTx675XV0W1rku3XSezvYIske7O27qF5w6wiBy+/dCx6scm
O5P8HQ7gF6g+ytMFexAs0x8mYQgOkV+NmF5+N0rTsiKODVHHq7jvKtRpeCpqb5b2r3bPRLB/6LQM
bGNkEKrXGUN1K9H/QhYJjyeUbKfn2VYd2WFa2axCUsLQMTjwOG9FXvHrav8atDqD8X52jMIjeALn
wOLNTgf3wseI9X/ac7+4VnXtwhWMUuxZlBlrnEbPTarnHRg9O64gGmjj5r+wJuETYUApLnLNYoED
Ca/QjBx9s0fx1NZEE21miVzh9mlNiZltfQT2bWl8jUykFX6OQaTfLrG8lzHGeTwN+jDEdOtQbrbC
6N6FZV8b3lyHdbjsu546RkaPthgdJRMqSZGJmDb+iHXz5B5gSYWa0ifEaDF+GBiM5qLjVsFaXmLh
y/YHwvYGZwom48R+PTPE+W43wnNHCF2rAbyouuxHs5DmVsxKlVvHClrClyKR2Q2qzzEUXHFKcwDT
tNw7pXBX5I/+d4LGotMPw4LJeustYgsbtws3c79pwry4ilGMDLyJt2G9DabtuRf3/LU6Q+zQGwxg
MeaTiKoQpNQNyNLTZV9pue16DsAthDJlydxGwiVlAtiCFuyxQtjXLnsoeFBf6rEqtsAGnYwBSDT1
j44tAeivQI9LCQx+xHDQHu1DMYbHejSPdSZ3rRvu4BXe7FlJyfql+9x2ch3lw+ZXtyXlUs8F1ujN
KTFLJI5+dyf3YsFTrnV/adFm0E/bZh/1KN5drjz5g+ln2dVQHNcjBuMzrxhe8nInzQ5cf81hz+Xh
pJSv06ZnsaHDCBzS304F1MoCcqB6mWbEAFOtaJ7qRFucFJvT9LT+8scy2BFw54iiGUGbxqtXNPPx
IwSF6cKSkI3EU9/HQ3MDTcVrBImV43M7GyAjErUBzOMBp+eCvnVAeHi/4oHmHbTmcUV+bAxLUkI+
thUMHDiutjM2wqCZmBG1NzwkS1pIekkOss9wftSG8JDt46saqMHjlDRCT4ZrY5dbjXeAorlSDq7l
Ep+goLbrGRv9XYWpzYzdzp7Ud8MQpc1YubfW/+HoPJYbx5Yg+kWIgDdbAiAAEqQokrIbhEwL3nt8
/RzOYuK9HtMtUcC9VVkns46sbKvR3ic/MhffotLqhBReVPEY53C+A2JP0r7QI6eI0BJsRfyaLZpU
kCApepfK98XonFq3xfI7duFHnHFGGYrAiqaWEt64zvEhcUpa9DoWA0njPYtMP09/1BzBXi2vhtFy
ipf4t1d8/UW4zve1DivhKMmdJ1uVV0apJ8fRvkTR5EsWuNsk+VhWuR8vfKw2jyil7CWf7momHeDH
SP8Mlk3107z0J4CKMXkhOvOnGv4UZrg6rVhGQ9zTiumkqX4msXaMxD829RUZFQZdWZKGQ/Wa20YX
ubNQ7YvhK4v40+G2o4cKvzMHGBuyAdIQTieNASAir4FeltFMh8UKDAqPdJY9SztKEtihLhy7nNHX
i4hOkoMst+ZTRRqSsKxHVtHIzdeYi5dJaM7MeYAHNynoMzEwJzdT/bUGFRa1UwMBYyk9noMw/Zek
Y5hzKADOkubKw2SXZcMKCWMl7y/DzCa2yIPDoS+nwyQOB5XxuZ7CtswT7nCcVzQnwl3PlheRAlpT
Sw9d9HUWo5d46F+6Ur2bxNnhvHYqVsn2S5g94srGQ7lEB6tikKZEJ6afNh7kXQsKYOkfjYTATv85
kUhhHtQxSMwPcj2TyBl06aJE49Nc5uchhfWqnR+TxpNZN0OM+TEP9Gg1tBawOj4M0cxQr/I786bX
d+GrfgA0EbJI49bvk/g8lbuKgX0OuTdGlZvqgqPyRFpM9elIVeltHt0xznfRQ6fKKEpmKuOUAF3F
w8WI19Elkt6lr3X1NGyhMzqI+A4uQroTFbyflcabrc1jiZ5XcGPkacPsg8DGr0Q6qDuFnquf38CW
7KX0pDU7sGTlMMZfD8xqmWx9TgMtisBHPfPezQQD57kt5oxzDWUPxE2/7KsNZj/ruhXJYbGODf8z
JE/1JPpE4krWkWbolBBixX8k1W/LY4N1yrRSIDppNwnIgXzH8uMzl4P5o4ItUzbIuHvfPxX8Uyri
aNM8ORrsQn8uTJ5eoHkedPjMms8rlkw7n+24/JJBAsmh2PGr5HvDUVbCBcN28oTYuvXP6Gdfbj7r
TgSb+WiMe49HQFqdYV53rYRoX9vYKuxchQkElhB+mvUalaNb8ap08q4cT+LHLKQ7XCOl+ao2zGeG
P6aQSnqvG9NTf/PEYNj5Hozj6ZHJxWILJYOMiNJ9mTkSXHtqq+OJlCAn4zYaViM0oiwwWUPEFx7B
yBAVHsz5txSRqTmVmwOsqdbqYZeb9SE3pRO/uQAZW0kFGBIaMQOYqr214wduy1Ace0IYkAQiX4uJ
XLZIXGCqG+0irj08OOrHVPI0RFfdEBwzK3Yi/Gj1lsy/OvejLNX7jPVR1vCHv12PAEOzXfl4X8ud
3D+p9UsCComX2wG6dSN607yy8+Vg4dfaTZv2LcusUkrSu4i3BTySnl74InP6WetnvlI+20J+GaZ/
bVretDa9LnylA/ipxO+WeinPh3gmJzvUfxWuR0LTm12mSe8D79ucf/SCSWcw+4pFEzxhe1HpLNAG
Z1vLn+VepVP2pvpjmodAFEbqzDkw4ykQqTuKY62DPe2magK6qc7CT4lYEouf5AwRbRqHQ7sc2y12
56bfVZdu658a+TKnUjCW6SkfaItRoz9KYz9iZoJ44AKjtQXXtNg3GO/igkJZmd3FiNytaPcSNoPy
Mo7is6m3u5qsEqR9W03iYLFM9pmOL1Guv4yZ/oKyOHXHsq6Phpay8Pko5ktQFM+Kue9lFBxrPPX4
jgR76YzAQK6TZsNfotY3OC10nVlsXXgEqu0FZdgPh5npdtm2J86g+h3CRwGVlF4N9RDtwfScVV6c
qrpc+n09Bo3EaWZIB608rghBwvQJo7yzNr5QEtbtkl90fb/TGS5b+R+TvGU6mUr8VKC9wD0LNLnX
RkrtWAAm6xwDjl0pydp93AMASNYDu22ey+m5+F6j35aoQe41MsbCR7VbWGEMmdhhM+noZZAYuNfa
nxw5KI01b4XV2BgqqVJijyLTjIWLC/w/n2+WgWkhCuOMVcEEwfsL06FZ+BxAxhfpPs7HNzgb0PQW
fbX+6Uada5N1UQwkUX2F4l8pGl4qdT6RhNan2L7rJGUkfRhZxC3omR1BhCVakCj0K9r7KP/jd8z6
sDGY+lvdXfG6x2fOCz9bgQlyuYiekN0uo4rJTQqbprO1JHeaMgqbXj8ByJxTzD0r0zXmxXCwxuxm
s6PfdttKABJRnUZg4sGxdkY6n9efFeT3fVlPFTdIzQ1S65tnmLmfae8pgIaK/UF+0hmeCWO5G5jO
Jovld9VFSS2bn6n1lejiXsww56++9SK13/Jt6mx8S3abMznccUsh3PeG5mzTz0+V2QNj0/hKbPUF
NQ8dsEuQ19RwKFro0UNFDPkC5oRuNgBSVNbbdt7qMtzy7fS2VbwVlhFQizGw36VWskuXBY1v35S/
w6HDHAc7MUKGX5tqIS+jwmHvWPCusS1BxvCV0nopFdNYxVfY0m0dMKiEJXNIUffbWPDbeqYyQLA6
zuoYKoXTGb1d0I6Nyi9O91XESwGs+rgk6XtgvBcMYAUGMDYBuJx+znrRDBVCFbtNtR9IzH00fhZf
b4q/sOCSlv5kJuSASdis5PpstdpdTZqXsf7XgKez8MaB5QyZ5YZVFx3VyTzMr1IyHmUjhbwDAPxd
rJNlMdlQJ/8dpVEq/j/m/x+JdiAoqQlccyt19N35CK/GZNkVzVvFU5Eq0FuDcIgExomZvMtJEwSh
PKybsOujgjl+dcSsKUSHwVRftOhUZjEHh+WlGYGAQ/rStsq9GVzC1O0mCwvjm1VNZIriDEnjk7UA
Lyyc/oN6xVLHmGmypzzxzWq9KhSvoq8yC0zG9CUC1iluBGe+8LEB+lj3Rc6ua8v76gqyRr+w+LnY
+tYWATIa2Lx+12p4NpeXdjUPD27j0soCw0l3eVhLXaVj66sUxOVbHJUHZdSCfGiCdFT94mOb0wMN
h/RpWQGhp7FksymGgz1Lnc386e6znO63EkJzPtWEAenyiewJliQHktm4qxIBzAONor5SVehSF8SE
/kRdcdwanwFTUyEydFymnUlGtqRzENcls6yY481gS2vt4f/FnfjRaC+jaewVq/Rae+IR08U6wD4y
lSC1TIpK6outamk1O54n1no11zgvD6j1BMpftCS6oIEynGUEOzwR3o5Ta7vManxuejsthicWYzhU
quSfahehi54aYsa3Rdon2V0TWn8zc5dWlwtZ1rkTubeqxlUYWBqFX5sNFcrkC+Ls9zHKA5qTnr1m
Kmdu3hzwuh7mR3kSrUjKGTrsFaTRG4ajklgErIFpxjLDMSRMSeRJWb3lTaIjGpYN4w35UmJ0iGPB
61qv1YVAbluvN1ym5n7Jfd/iTjHVBKhfwFELn1t9bVw4nHNjXQd0IVXYEZ+kU/eQcA5Y/qSpJ6NX
PRzm2Fd/CNFgyUJojm5vmH46E0q6m7MuqNFlbCjDZ6OJnipi8NpoATMtPOVqJjnaVrtf8UUMWGZz
A3TmMX4pbLlUaM2eOVs26tzJfuyu4ENHwKP0rfhb/caSqEft+t4THd/B40H587AoQ+0lFS1IdRxh
Q5fSVSBqCaoeOyxZMtsv8sEvt3MWgR1wKk/VbwQMscEtzkycjO1kIU0uFOmZwfqMzzi5cvxjcjI6
LCiMNeQVnQ6vtQGYOu3Z9rXvtmg/sQNjpmGMx6fFnC9aND9nOrWH+isdOqXyGzSahldyQLqJp7BA
hFfTNIjHw4gWjy1tJwCaKRJWuPqpeh0pQAtMkuQF4rXF2HtEjZT4aSAaWAr22BZkuNlP8uBozWEm
v77QT2q9haUxhemIb1mjq9BjFiAwjCVIXt+ig2DPnUiV1+8LBk5lBHnZzC6aBh8NWJ/umCTmRj65
fd6sXOv10kEmi1CtTYty5mv9paZILTVb09i4Er824//DULfaepxgh8G6VIwC05BSPkEHZjvyPpc2
qNeTCTkVk7lCTrvxoRbDvuCfle+ruvlm9Jm3oKOrM7UmHhHEVs75XZfZY3qcpja0zMWul3fSBfb6
2u/T+j4X32xoumtR46iAmCMrTgbjWe3zK2mMFyx/T9Bxp6hEjJbsTTn1VLC7Rl9QjgbHyvbIeUxt
BWJVqy3ZrflvwuNAEwu5I/SHqn8Y5AOtEY/ZnIS1/GGsZ8h9TficssyWpXw/jZo/gPbTXSUJ6rSj
8jcXLjSh18614XQgLe0MypmA4LN5x3iRi3g3w1XGa+UPzUmLhWBIiwPJf/UZJyRfL0xDdx8aKMXm
tNZKqLf6Sa+Mc0q/3WXhhI04ZuRu+GJd24nePsfCclXkP4YbyxwWfNFmKdEgFth9sRqgOBF1WiwM
pxrGPGJIwgQDr+QkQqZkUnaapyjUKgJiLAxqh8hDMmOMhr18NgTKW90DbvBMwcX08yyvxWUefoz3
VSuuVXZdxveJ4UjVLcc6xQJecRbKXOVv5awwK+1P2sgoZo6OQiPuqphEBCSptMLF0QSt3vpFAqVl
HoCj9tuEccKwUcrTguFclCCynzUtWKbhVLf1eVrMs1ktT1X/1lnPavrAOcLXvDd2aX0x4mtCo+rB
aDIIZlISjuZt3eiOrGO+XGudU9380/MoGLkzBGXzK+lhgca4U73WsuLl3TcLO0JBEE990dPzFV6N
KZ/5Si0yKmVYA0zALh5sOVlTP/V9uMKc53Ba5C2zigZb2x9DDAX3S8EiUlEKgbG2LD2ghcisyqHr
cxzQyUB61AISY3pga1b6AP1fipT7PWlwIH+vW7c/pS3gf7DErjURgrD5SUXW81K+MkjLoS2ReXa8
h8PK7lEEDgAvSf3pV/a6evjyMl7MiWYpX5400cI2iZuvv+qyeinkf/FrLtRBFnIGBW10YdfSvbOe
ajw4hDXvBotp7GfHTDupiPGj+iYK2GY8uZpnBqUbF0DDnzQNzPMqR6BYU7GNAj2qTNwTU8W/dhfg
645Rnx7l7JZKgBxbUOY4f4yXzQhaqz4OptdknyavSZGFGymHC87RfJ9AiS9gwWA9UjfvhIhYBGy3
MbbbRsb7wgqg3WjYbOihFyV0GT9xi+3I4NeP9Asm0PPA8Ib/cE96uj8kL2wohbe+ZNZJrl5ZixQq
2jcQC8O9h4ntS//EC9oW/yKGV7LBSJHdyZSvYKW65XZ14qoSDT8aCtP+lXg4gIJqYNVF8cf3n6ry
aZ2Vs9G9P2bG1F2EDmCv5R87dfqW9W3A5xDxhQ40X/onOAVi+L5gDm607V6lJcw3Zij0o4/B+166
xfQ1ApsNeSqZETWckoDJKT+YYQ8VzvTgZL60TFyV26i+VzGn7Kv2SI2Mg5Tdo1LjsbTTk5/z1QXb
U8l8wo/EaZMKo1P/mSfJCIb1rBgvvds5jJRcbeRnebWMzZ/1+rwCh8vRJTG+4+Z1mYynxwmD3qy3
rY8ZINEXBwZX7CMnAw2zvmBmHqeewyGp5eJu3ECDWsYl/eqOU+OU6eYaT5u1s0pKne2iKLKfQCFJ
KGvFzTC+J85YRmg+F5C23KZN9rIKC33E3cxfBGnMw3y2mupsvZtKd9Pl6aj3sIzdMybWpwdwhkI+
1syKdRzKeGji14RIFGm5qMWvzgCsUPigs73wBkmJZj+7acY0jkMM35YGoJiIyUF+OIUX5dpN9Y3x
wLaexHU9jRk/WmE8dSlDw9XbBp3xuv6k9EZQNi9ZtpyVcrcKO7ST27a0V/IW8VcwfiqH8w83jfCl
stqnqd9kxVHrT8PerhEdXk+xMuE6NFg9dTQnewSVTjJfKM8x6DHthwlWrVZDwOYzpvDvlnFu6h8i
zXQeY0G8j8qP2lcuZgkVYILfacU6QVmq7h89eMaFIpsck+9a6WM43BtAjLXxKgy/cS/uTPrxGoeR
8E8E3F5/B+MWD0jbCfkIarA92vfxHpt/c/8hFh/0B2iBfJP6S9d+M9PhAzihYFaYn2f0xVxCB9jo
oWlDK3AQrVUAU+xc9zetC/qU8E6N/nVLA8/IyiCV/81MrPv5yPKwYzM7Pf2tBkuyX2iDy00C0kKr
iq8zxdek7gVJ24vEofSkd1pvFG9b/UpRp8cYw4RQvy0G7eOkudgeBD4nblVd2rWon/Mn7VtKCajQ
yVXwNYr1NnIelyYfInlZ8bWfbymHCY07IkE+sANPd2r5V0D5RhNZy6cRM8Ygw9nxUacSKgFXEt+x
8eicxb8mu4nS4iyMd9gQjv1Cfqwl59PKm3afEpxI0bRgiiyXMxLs46NmBxt9b1nkPrHPIl8oFzGz
1eogMD2fliumacMVOxomQ/JVJwojKiZEhgqBBAlmRkDbuogs/yUQYLYmvrd1CtT2k31/KzIbMpMd
q9FdxK1ucWRFV7adnCmKTyx3G9btUKmfqP8WbcdmK3LKHfGuVKXDQyr4DGDPciyfzEufsv9okUMU
nSj6h4iB6QOj1WGAJ61aI4go+5ucl5wsgwTHw6jpJNygJUQpHsPyNxe85XlXHcXUy97YKuiPZesx
ZxCU01IY6BHENAyipzaAErqri/9G6OQa/J1KXetCHq8yN/1uAXSrl0M7t8c83Agv2g4pQQ6itVOT
0SleG1xfRZY75bqfs08y+Jt58PRJ9jbuhj3hfl2KFvyKtDNOt4cegcpl8dM0upB8uw76uMTz8sgh
aJ5HKOhi/JLAwCfUpRGeOMHaFCbZm/BSZ5xpzSluOFJ61TFqYmMxBm/tt5Vt9tZdU5wbpvivYJFc
zGnEWBdCqdpOImxhGjHvtCN2NVsYUATTKyhtVeFUUokft8hVb0muHS1rCxlh99VHSaWnobeLq9cy
4m17TCSORAH6eM5BxvIxu5LJtFu33E5jDshHhMB6lwuWWKKJRWxnu6UbEjFITDUSQHSqDdVdYSEF
tJWcRWLsFaWxCg2q8ik9YhNGirdOfWadZ476yKK8H64YLLCBM5oQsIzVfPxNSApB2MRtWBOe204J
WU/m0cKhnajFfSZRkLrliLfhwMv1USxfxfitJtThLkOdVnhqtR998Mw2AljCaY0tOoFHgNLXYFI3
/rQM4IPNoIFYiszZRzubs0CTYpKmnlm7Ar6xM0FnBZrfh0cm46xG5OKo0ES6su6ICnzIGBHAPNKa
gGQQZsKPniGVH3EAyTxJK0+SeWPB2LERtnBg2+LcBeq6nHp2MWr6QcwISGZqL8MkxyMPb/xMQtRh
QFXCy3qwrNLOza8hyT5Ssd/n1fBJ+gcN7kOY3vqzahSupJkOkKlT0LaUuh+DwSgkA2Br9jREhtkx
kYKqP1FC2aFC6rfBVjmwp2WxN/G5XyW75AVZBAZqM/3DW4p5SlaubJ0cO3QLfGN9feeiILAMVeUr
oovqBOrAzmdfYhINTzF2ColPhe/W4m4qWL8l2pl52wibWqW/XvdnagoVSFBuzXAQn1ckPq3+aTi+
sHDxaKeUCvjvOammzTX1wiUpliUhHPRQ7wwZLRYXtBivY8dTEoiLHtxedpRHy19eLQ6WDSw0ihUv
llrmh43dsYIdioG5lnba8lPdlXtCgVyNOhyZnlNoKQMB/89WSUG07wZAiV45DtkjuSrsc/PERKKl
HOYxJgvaSQjVwfL0EELTGsEAGCOibskxr5apEKz1eNBm1YkFYiCG6tiqv13OVHqVPbIKvG7WPVJU
dqIuhaXm1k1xmIHRyUy8NoviNqv5MEY/x6VxsSRyBboGZ0FF04eUyjOeMxNN9d+yj200kF0iAw0b
D2fnUzljtNPa06QoYVXEIa+ubO1r8U1hrtVwJgit4RPHlXAVzzPxvQrJgOIj/yKzq/RQrKd2uWS+
TFS6iUsEYchtQREw7In/MvNtKOiTQ8+Cl0nuJlTFqtii4gxqwIxzdASDwALmZsJxeSNqlXOxCpao
CfK+Iy6iDtLcRZgyFugwGOCu27w11p2E6K9aYp3dh0WvOVQCijtpaJkbTx+bMFxYLkPMBkb7ipZV
eulX9clCqSqjf2PDnjxmfob8JPQ7SJ+TVURPLQr+fNGz8WzK66VvThU7ktHm2+rabA7Yb8jg+tgo
kCJf2/es3uSyvySyq8MaFTWX6/gEPIAgV8pkmxOh+RZ/sgw0aZws/cjr2ClHx+JZN4ba75TCZ/Gl
32SG15iSpxUM8Sm7hH3zraQlvWF+MtlHW5nmweDJmpCdVdJNDK0+pgjHWvGXpZCpVhMsLIBclNpe
1wI0I/JZS+AvjBNLRiJy4zNr8AVb1kGYqIIMFy/y0yNfFfYHCWqXk5Gy0FCuy7sAElmARK4Ubz9i
YXpVv/oRnt82dWtqgBqPK7ukZKUkduFilUdtxbOISFyUHAlsfcS+ofs9/zhnzMNpFSl5aGXcF9de
VJ7IJjFC02rtkbSQJj9Y0xTEoFGGFmSNfhgjsJk6R0HcwmLPr27YXwhSOtTWaossSxjNFaC4Ybvu
bE8ja2KTUxfMcXrq1jUstIQovcwpwFIRW2cDy+nikLrrdCg1RnEtquy5odzm+jhvBo+YFpoKxT0g
F+M8F6+zqyd04a2vm0WwgD9oq7vhBsDSlINPg2jtje8Cyb8N8eqHkCUQFfSOYPv46DEC9o9iaZAd
ocJ8apzHvmXmvbrsUWYazMYFWF3SG5oMIgUOTRT3ao+03VwLgYav8XqvbL+yYbBTjtoVZq//Jy/k
qA0jB+9Gkr6Ka1mAJ36tyuEoUIH2UbcjiZ0OWfX75DB32WtZLK8qCF016Xsra1917VJV5VnrSMRe
fqK+9WorBYHQHxbJQCklWxp7wuYRiZicqoxa+wqvniX57QJwbC5MU9cwSr8X9r+UY8Ah2wMdd9Yl
Z0sKG/P2RnbzgF97a9mtCK8U+KRVsysGCTSuwtl4FZmEDSD1vP/UmTj2esRYoWFJmDpT40VuK//q
sQknY5II3XhUyyTT2Eo/w57buTFfNYnMj6Y9WP2lMli3iZmW8h/jp9bCsGGtjMtrIhGklRFhUtvG
alwFa7wCiHfoeappK+a8L0wktDq9NPVgkwjpPtTwRH9ulACSxufHcuzzxTbID4vHUxF/CFADQs2n
mHBro/qJv0MZYDrZMWGwFrhIXpJp8JFl91IvuNMouqpWugUrpnOOkX7b1T3BKL16GbE+GEBAvS2k
mk8eTKAYEz4FAyLSzmrCQdDA5YrlDw00Su51Sv5Rt9b7bM0vWFUKpX2rM5Yr9LcHYF4f8ND0CP45
r55JDBn8weKR4+ypgjeWX/rkahZZB+rsJU4rjTdNH6+sy3gukKkfk0vW52GxrE0sHXpILsS5ww/Z
INXWZ6LCzlMsnLDc7Jgp7vmTo8rWJcEd5MSzOvKTEFrX9rOfuA90wIcFKuo2cyVu2M1kVFevwbtZ
PBKbMzu1DeZXivqZVaTimP1RlN/0FmZTkYMcxBWCAn9rl/+pxC9opynds9rrtSrw8c6BIFb7XMd/
CUxtchP8a4bkkA14Xeuwe5Pk7KlOYKwa67hmTJr1h5t4PkzQDyWJmeNrA45B0tNjkLYZ6X6CFRcI
D90MCgEetplkM9FwuwkDx+oLJMkIFtI9JhGrC0YuYpWL2MppUzQSKvRjU6IzyQcD9M9qqWlcBhRr
wvfYWs6CnBwvVTAJ6f6f/PHADYqMDC3HG9vuiGl/p53L9DU+/eunlaCBF0mhd/FNAnJUW18nmxVV
YTb9mqyWNYy9meg+67j21Lt96sUEFPVcUh3xGpjG/abi+SOLUqHJyXN/GTtGv2GavMTQ63naHWTp
X3e0jPEJ7KSzinMeUZvmfj/dkLhS6qCZ+ENkfjV1mU6WVuRPoxWo05vQjfZE9CSG2p6EuoZX6QfE
jLyfqqhva2Y+1+gUG7O6jjPPtMgeRfBu5V3Wn9HNuNasAGuUNqz+Cl+1kgCpwFdFEnkFk00ht4Nh
DiI2N7aMAFiKexA6XtoJ+SfBh8pfMmoOPOjSjvepdIzeetbNYIXydMXkouC9nuawpzhWq7vKKHwp
fxsIbXPp3Ec7RGYA1/wSZIBHW6zvRprngph5KnGPzXF09eJFjLfnpf2prNmx0PLqj7qKjt1ahiQT
heVKUAeZTrjkoJrLYrrINUwppXuLOImWNlK/WZYbY9PvM69A5CpPKUGePfTbxBsi4yuwOLdg+xsJ
SxehNrwiXpFiIOycjFHt/ExAx25p30jMSYbjTHTcqmJ1M5/HtHVJwHMaNrirK/WYvTB1EkBXf2fr
LzGJnhR0b4obL1m/u7ENzfrzhxaVdSwuA+OE241JB7d0AWSk8EYZpR/jXxGW3pUJ12vfCQXSYxw+
Is4YbTcWV+NFnxkkEBY2IDqWuFibiFmCdJhJN6iSDzL3di2GDBMkOaNn1x9MIDeF0Tpyr/hp3/vz
xi0xi/hdCk8WeCoib1QJblIQXitbgk+uoskzjNwXN9mXEWoXWyeiEH/+zPBCUN6JgepI1UxSdMlD
S3E/YpeSEUJNERs68w2AABE9AxxMm5mYrFxJQwWWMrsDs62W2VaVvTWi6Gz6h7IuwYLL6hEDsNdo
2U3TQ25qDOq0OrnO83EU2KWIuimN1AjRUZbfRh1AT0eN0VxNv8NNaVFx2RpPLlYnJ9SMj1Q20Yrz
2E9xyjwKseV5ycwDC2fCsWfiQDu8pi8jeIf2rmJeGWnze+1HMPDO43yKokOma3uF6MYtT7yel7oT
M683cwZ+GEXKxFOim6UU1zV/UZvYzobvvI3tx6qZFaRjTFLeK3K4UxpH5T5P2t2QD0DHY6u/pb3+
pmjNm6pfBSIhUyOstzdpSXHk6CQ3LR4HkxdTyj8WWJZFuZ8kMtZlWH03Zo5pyl4NCmv2TskLVSHF
ZkPrSsSnsttlb+aoMNxRkrjfasBOk2xUafJkTAVybVDNt3hMjsYEy1FU/jrVvigcK91mUeLz9mAC
JeOW1/XNr7iIJ6kI9QhatPEbA882g41peEpU8wnekTNE9/NM5m276OV7F8eu4IjGn4rYaDQZNkKC
J9TeL/cjLP8s3GctYihQ7Lt12EsbScSrvkcK3W/4AviaKtwwmFi0dMNc/KyRjaxVOK4ae4t6R2g0
V6QOyxrqMMwInSfhq44sy2sz8pyld3Aju1Xz3cwQh8BRtTuuUsVdKZCRIJ5E9Ws0KfeE0VaMnpL0
h/8kKw1IluFciPpZliss+NB73YAc9jbMwThZR0szjlNHOiSEJgzqsZ3+0EDfCzF7q4Apy5+613HJ
wgoYGVmghzkFySrVfQ4qrM0Bwa6EhtZeg0U0WW6Vzkdb1U6rFrtVRO8mA9GawnxbwpRdTgdToKeo
8UvWDvAHkhMfMcPzdX5VDdU3JBjG5qXUrjCML2rdvcbF56rlrIaRXzOikVotGJt6vwon3MD1uRZ1
W0uNl5aIQgnpb4Mq0gbDtjhmG0RocdWBceRAZXIYVdJbGtfrbgALUdUFDcURFh3J7SYmmicNPOEY
CG+a+DEyIlEggdCu7ylNAv/yUCMYS3cuMf5GhKBAw2d3jE4j5doP3kSPsc0yLcrJEJ/1nha9mu+q
9QjGOGmop5IHDyUj+m2gMCsjbcu6LMPXKA3HRQj5Znse8XH1a8Y/xvDFIkhTIB07bCGyBLz31otB
Mg4Qr3mTkRYUbtuZTBktlnesP9wTDESqGtZo/iV6xKHVkbkWD/9e+ThUk8cfGhcHjey5iEw4lr1N
aGlbgcfZxphGBzQR0CkSsECewGDtWO8RaiBmBr8nJbS7yBADhFFEzBZx7nFlyDhQU5CxYmfqL4/M
7YytUgzPEYyt6hIxaJqNdccqlV2NOrxap47hf8NkaOT/KpOv3x7qTMWIS2To39xT5ZfwDf0hi4of
CT+/jZAX/n7LQIXBEIxtR5It4EN2Zya3K5WN2GLSmEuSS4FUBS7TXRoYmXzFc870N4lyX33Sbwj5
7iw55IXzLaaIQ6wtfXygy2oDYaTET/L/WkTxInJHhnKK+KG032DCCVZI1je4UksOqmL3BN0Sxoqn
byKmgZ+otpBla+7yQXtcT2mH5zQlIO2PT46RQSKEEeLPtDCljJ+7BJv/XkvfpM8H36U2oy/EQzii
0LfWaUTM254TbpFWCmdtekr6q6I7HQL7xahe1cGW2pG3VqI0fG6QGRMs5Dv5zq5DxyItJIcetxqS
ouMrrOZPMrJY7EFJgnTkvLBmhpKCotoS+iCklwU3X2GRpJq8/MfReS23jW1B9ItQhRxeSYIIJMEg
iQovKMuWkHPG18/CPKjunWRbInmwT+/u1chItsUOooZHIwr3ukEWZBWV/1g1GCEelFFqSzmGXoB8
E5QBo7DJr6Ql6xFIG6dheDWmzgMPIm/ZgJBMtko4YNWVtzzDbD2F+7B8pHn8ls/Fa9dfw5YrkvCz
VspjmZ1UXnZTPd1x6TzqbE+E3oV+HtfNXVj+CaS0K9HTpeZFLKPXkCulGqd+P8NbjoGg1gyEUczG
fuXAw3wW/aTrgv2QbAs3sTn3ygJbawKPR1H2hLMtmOZWTiNp+FvMxHq4irRcRZSe2xzXlhE5Jisf
yRA5iyIjfNsZ+d6JjADW14TJWB32C95kbgph+MgmULfZXWe8ig9TGgwjD58W52fY+hpK/kLpWDK6
k4WrP4GPJ3EfeufHBMIS9Xd04+Rd7qHFNb6Zf8pVfB6T7pIXdtF+iDzhtG+6PHYiuCkF3g2JD5C0
mOwG8zfCTEiC62AACGsXNwIFY7BOaJn4uMLPG1ntX94wboGF1LmLLijWA04SBkK+Tzzt9cDDFhQd
s5hQ9UQmp1OoC+fI5IrBe2v4I8e3lRc+Jw9SvRuYfac9p92zUcs3TRBfqlC5GxapMsgiXOu4TFVL
9z80PE28lRXPws58HJSgnCZC6K6GBr8uTsiKTSFQq6W9C6LcmoozO9Nzd47XPYj93cRf9Kl4bsOX
SH/UIjcTnBc5+IEUHmRt2aRpbJ3FhgYKB69MzFmCTiux9m/YY9PG7Fhf4Chx4euNR2R+ZnXVkqdF
q/2a048F0UjrNXsZTyslZ0M++HhLu17DmVR6WcYmLct9TjNhU0EJloMlhzu4NHdWBDBqaiz6ep6d
zBh4XpS7Zly71L/vLdLxUyS6Y8/8b1JXtlO0U7XeEkAVqnCcs5fKYpgsYPwzRKp/t/ybgaUy0bwe
nlxr95AC44Q7AfxZo1NfNLN+bRmmKNzjr3OM88trZZavC5ks8uM8MK3MWTV67S0eiia+xfxmEUu5
cBm+9mRbWRbUVhekmICshqCJyYWnEcHwsSEJ1Z041rt6URzRJCKEntSXFlR4O47eKd4MKyjBXE2V
j7E6tHp95IxA8CKhhfWf3uD021Dqo5UDcOGWjPiXdQoA7CMauY7dsPjHK4OzyukhMbX5b9l+673s
tNi7tJRFczxce05rVC2SbbXfzC9m9GeoiHuu+yTGwcqNo65KNtcj6/f+JZfaF2gerXJXshxWGSbJ
Tj6WNcAXHVttTB5/H6aPkarcKY5f8C4qElFvMznVjeynza8spjaO/Q5RZCQdthZeqdHyoM00VmTu
kl+bRLbbhgYOhHi4WTHULhBN+Npx07GBiRRWZHN5MrevIj71kkBdXcq1iEfHH3zMK5hJwD1dfd1I
UDVSMdP0XRUKmG4/cCxDTn3TlVNuwFPdvxglKtOSTN9aPoY8i+MgxVbs9FbN1FYl5oG00kkLMYEr
Yniht5nwODelrZB9X6SixosDVCOFi3dMuNuOgn4FTS2HJK/sImNhWCgeWqxvSY2ftYs/C7KvEalN
R07zVDskteJgdXJGaQ9qkDQ5CzBg8ezfS6JSSJgOPXVO9NML3QlZCkp05SeRvK8TaacMnAHcTiJ3
UanDSAVnGUj1pzKilS/W0gM4TDLdrSF5TDEejCQ+4EWqysd6kq2YjIrlp5HuN8Xix7W/HdBIHqSQ
CSs1FfBAF6kKeP5PbqAfrMPJQKyQTayJFEubXXGsBYkhnu1JF7qDEDpG0BcEdM0Qvpn+KncmY51+
Nyf2M6Ez8x/PaGlJGpAxHJGjMuHfFs0wM7gcgxosSQ/ycV8kGaizpyamV27HDW8u8TE2Ky32uidl
80fXG+9SndwGQrkSIY9UowmC5ObYlZj/HLHtCHCaPkawzXbrx/J06vNr2+g+J5AM/G5VWX/2F1HM
gqVcA6mIrilDOPUf+HVuZX8KqXBYLf2D+soPSbPeSWQtwsQj1gykyq9EwVYIbTQLVzUimy3KtNDd
8pZgzUI6cP2T5KHzt8efgvTCEqkteb/zlJ6RMLPGU8zRWXg75duUiLUq63zm2H1O0iyk2MEAhGjV
cJSYp+IZgTjdqGTHTZ9gdOjNzatocMGV+GBV+PvMiyF9KjCWrjnuS2VZXhGc/YlIWjSJz15my6Rl
xxbNYclfI718tYiQburtYktxiwwpHACmZ+th1IVdtZT8cuZuYQVWxW99yAUtfSlJuSTlcpAMYRfm
qm8hrkhBbaJpa0TDIT0r9ri1jlj4TCkvKdZtxuFf6ZqQruLusFxFxllsrJwrG9aAqJOE7Mv6wYyy
YzGL9rANPfH7wHSmlE9p5Dcye0J1sN+xhEVORdhmBYBdAi7XQWjLWOiL4a6h0Kl8l6V+6aQVYJur
oiQneO5U/SzU7SHP2R1WeaBgHCvoIT9UsXzpxfqC5/k8o+7msKhl85m89bzrFdXR1EtRZxc9CbRH
CIpnxsQsVYdBuy0hEo8iXkWk+Za1zkIIOGv2df2+mUgbTL4yvutiPrPSxMiMoBmBXNQkbY9xG8TW
Zv/gwsiQ0NTLftpECyElE8GDdsxwk2KU0CA3RnaXLWcFuO+MepTVr1upDH/YPv+ICMJkYXXm4nDK
iEQNpHTYQba8jL0VngE7RxOefZiNxEpqtEzmlrVQjhKqCCANnTM2nx9a/K719MLM1zQnvQ1eIpNl
O4zzXdU0Xo13LliiZEuANQk2h8nBdX9gRrBbqhdV3U4RSNdhOTaHzImx6AlmwhYEJx4wHB2Yp/Fp
VgbM9pF4Ao8E5e/6v9KEwabHzbXKsEsLL8647RJ35bGFRB72iBbNh/VHgN9FRCIHmqOJryb+HSzF
e+FPoQ8+zbFJgmfYM7PysBms8UwXeKa59dsJfmlp8VIChhJHLVZcxvqZn2ETQ5EJC3qaYPLlMndU
/SgkMR9AkzI0Rgt+45QhA66Otnna49MIRKTW4DbEQQF2hmkhGpgFWaJb0r0ufvoh8npEQ+srrv4N
GcdTFUKfT9myCiSlhqBPhUASIWymHh6Rex4GRVe+J3H4xFnkKVC/suiUz/Jj7KV73863Ks2vaRus
hJtJ5ANf2FU0TRX5ud0wBOvL1HyqGZCpsDlN9O3VyT5HhYb3fVjFr6SiMkmTHYbv1pm2Bxf+MI6l
Iy99WvoDP9lFDz01+hqIBUjDV2qgTuKQYc+ggVgSZdVrUCxfrORnTiO7hXuWwc4o8NO11+S4B7Ho
tAI8pTlyWY25y1S5S4E/0uppvOpdy1j2+b0QQFQVl/wuxW6HLlISVSoBs4w8dJks2TfOHF5s5apD
WEL9F7npl5QEsV1c1YA79U+haqCd+lH1wlHciW32WrAt0NmwbgiGff9OCoCcgZj+Vaf1Y96Fty0+
CyDmovFxztsXNSrdafajNrsgxOylkSh2+LsMIpUWgr2dUUMDfc3MaUAgHZWIB/U1j4i4czQJP8Cw
C+B/Yk7DCZokOjjyhVvBUs1H3lG14HeqfhK+NHqLtKLDCi5cKDy0OuUofozbqWPhpUati1HrRr4W
FDtCD7FM3zUhoGK8wXDiuxGpMEUgHIR9qxUPTV73BkBCoTqyZgYpYRxpAcTrCk6CiqkcuVIKuJ0c
jhoaVIMGpbMLbFb4ukZDwj13BPaKYbFg/7VYvNitbFeoBez+Ugge6bGFvb5oj9oUHgQpdvmC32xu
L0s84vE5s8QnpvgbNcAKWWTTTqVW7P73xTb8TJccAIiYwT/RoaqlNMHot6iUTjHp5losToPE5lZ4
oM0ewvGVSLC5GSRG0tUZST4Bu1/NF0iYX4EHhaTNN0X4GA1SrQTIWXGYYCEkFmNspaLUEav+GGpE
L9Rbxf9goAL8uYOddM1Vp8ftAvJ0REgkg6Lm4VHIUpdKQFdi91nz5NJyJHl/1tp9TzK6gKhlyKdI
Hk4xf1IqJXgjww5I9pMEAwWkb5TZrfiQmMQk61UWhNv27pqj5TZV2a0ebo0Oc3J6mioXz9GtVc+Q
GT4plIpEEm8M3qP4bQ6d28SlO0wd5g5cxJozydUDsti9MtJ7lQatIvMsIlTNi1b3yHP/YnKr45rt
pKi5YSE5hxoBwvEm8bOKfhQCoIBCLzU8htjkAMT0RGdI2d9C9BsNDK1Q4zlOvmVCyXxzF4EAppSD
CoRN2odjkMH2wAm0kl5YpYrEa2kDd/NF9BBzuQEMuaKmbymE5iNiY54a02Xovla93QsGa5WQEZ2v
1pIhUSz+kt56/HWDUPmMeF7e7XEX7A10B36eWfxPJ6ER8lBaWRGHPVRWqsl1kj/S/FdsVeao4UBu
8IYQ50n9jUDWIx1+GiaAmWyuesNDE1ehJyhfC1usJn5OpXg0iLfUuNeLWnOJzkXNV8imayGvrIb/
UkJgcTWfGyh6uHbMBH9fzwgZNZvn0+5YQ6Mt00p6rBgqaKfLlswbF8/k4rZvrVPZ/UYCH75/zsr/
k98z7snrXB5mdgCj0YB6ilyZmcxU/kr5QSJQr4hvEu026XvFs800Edm1kQ4x3+C52uP9Xi1M3R1O
BThsJgS4xG6pKaGipN1Q7NXqdctRldRLgiIRDkOw5EtA/JExQyqJZEgZrjeyRKJ8xcMEIhNmpDQR
X3rJvyPZ3Ovye5uvB33+yMJ/lRKEUElyuwZjiB2PlEh9WNmgYsCqcYSrIwCWL4OYYaaPmIKOPQSc
6i8jRTVcdCX3Y7UAD38cWNiFtYH/sCCKBynIeFvQH9XlZqFSWVJ+GrkecknWsCX20A4gKCuQvRln
J95Q/bZNAZlqCOcZw9WUVmxPIK3zeNV5vA6HmdQHABYZBazTVzdk29kSJap/qyEGj9OB/WSXuDan
VOAwCeLOCOI66OevROOKF94EDKwLAUcQ4KJTDDKmS8sXmWAQnUGN2S0GWJwdzJMMfDcFQJPRwUwr
TgT5EeEKEPHKw8QzlQH5VvFN5UgRsVbzTOBcVkAJlz8ZBCash9N6MylGGw5ReNHM7r6oCehT697l
4mMge1iVuZ/U3Lgmi+nmrwHjZhH8JryaFRlZTfdCNd4bJgA38tRyh6u7wuAKX3eQvUjugfrydLb7
WXeKisPhoJq6b6AUSDOPBpKbWO0mAKgUJ4Odv4+A31vpUkXFcYMcm8PEiYMDDYJJlhtHKScq0qKV
LwdhqblXMFGwh2KqytuCEeJbpcYGe1gNKbWTf0JhOs0DLT5kLdji72S1t8tBodsNXkbVHebfpjqu
XR+E6nCJiZ2PCoQXnVoaWzNDunviC+bpUrnyQHZ5rmEmBbellk5Fi1sj0s7HqfAb4fFb6f6hu6fX
DwrWYKl8psQ0jNzR2KiRZut5UUQ0ZCE8K18IHI6+0PLCOkWdEPepM0Ap68XPFh0aoXdBww6Lz1T8
EyGYZWSpVXiYAhscLJEt6PSFQiI+2iv3dmTcY4fzXoEWjsUjQ1OesCHWKN+F+tdQ1p1qZGw4+sPC
P4pYWjY93KP4OKE5K3dE7QTX+mLwOSdghd/eV5nFS9Q7dulbvr/k0i44CSbijvSlabf9n1HcR6Ae
IuUvdoJs0lERQNQa+nHk/k5CLINeeBBa8le5cQGvYg3qfuDXmgwqEbsOsDadfEdSX8B5MWt3YLII
fItETiTezqlBbsys3jSGzQj8+GK+l6r4Ma2Bie+XT/JaHSwz3AvsrzG/1JJ0DdXikDNmJZCS+vKW
sazgu2yJvSBbP0DDkS8N1llg540RNbpE/IDXMsjYsVY0u9RYcpcl/TB1V8SsrnfxOa3+iWzMQxu4
0VryqmkfWjI5M5URYfIGs9mD+wN/b2nNfamfRvlVLFjWzcW5GaEnxDh9ifet65XKqvfBnN6jXnvO
7VMu4mtxS7TftUwhOIKoE96W2PD7iIa1bHTagY0Rtr66O85653UEutHevGyovHHiLtv+vzw3MSXN
monCFSSETrTlMX8Dd6UBZDrkk4otC1BSctCwgBBdearJ36hXkPZbtw8T14JGMZJgS04aDRRcfF1s
s44ql44QHVl3nbt8CJDimluZWfeshfuRuYY2srkG1TNDMMhqT0sJR80nBeKcyMbO0kVv/ZU/wjC8
JVRFMPrJfK0sbCe8tWJ2Tvmgz1btr0bkr4Ch1pkqRQgJzXg3BfSOXnBz1Qga+suspwgltMfnMZAh
ArJMAKa+K/PFgODGasRpXvJ6QWegnz6n8SyJPGMkCKzymFsMFLMvRWcuU7ceGMgGwM254b/VmnGU
p9Hu62MtdiBr2ms/vy7fgNCawTOK2SNjx3E1e5bAaxtifTU9We9d7mAY+J3GuM5Ncm265RZK4X1W
mhdDiRiGDK/ez6atTxEOYMRrAzPES5GXXmJ1HtgorxElb0LoIg/QE+ulFsdNifXG0a+lpDxOjV2v
0uMrUR7OTYFOSs56dkQNf8AsDFLhR8edKUJ9zJO/LHY13KG4CciCYP7taPmNpMei31uabtYZnvr3
SjEZUoauv1ISoMtvSm19aArlFdMrSqnbDaonYGyP9YM2ksmlGR5IXBYr5PVDf81zAo827+IRWAWz
r9cCihUPHQ0zLT9WK8Q2zacNaEwTnUYl9HXW66x+iBsE3PSK5BUo98tSHWbtVumqK6AhUKvmScMn
wOIy/M3jlvIryi54u/GdufgkufgbriYILsstC8eNUjJ2A5XXl1MnWgR6yZPWSLFWe6wpk1ebxUbC
6lIS55ZLEVZKVwCxfmE0Aj2UKIirgwGHbt1Ye8z9TlIO2/Ad75VxeVXwWpcI9VsNSuvIuFuV9wrF
TefHajFJDfrsJhUbFheI1tZ5Z96ZxI7xgQKoW1VWt6iRKHx5ydPxKs/O9lkUMbIswyfWnxoxhb0P
BjS6hnaiwulQejEKykNnO0oBrtppIGEYgBsOaaqr+sap2f9UgKAiBm1rGI4jqdyptWyGHZryqHaA
urAwLj82xagTYZvjzMoJqmm53bYAsVa2GPLoMibhG592IpvlgSt9aeGPi+OT5pSj4OPPPplmf2qs
wZnEm2IcVgRotodJC9xjcqqB7yUS4W5JziBusQoJQt+yfXTX2IJGRUIBX/bMpR6ZXYe3RCUu3YVj
AEJL3PzSGFCjYz9i7GP+Srb9/mRXqmXzRj4alQrennuhcRH0PqiU+lotNQ9QgDuZzsoZsqfqtxPL
KGVEUP9qpk9whzhkNCdfMDPgZbbINfbdc0UQZj6wR67v3136o4N0VLVDnF+nWoAjWrlSJYMOMVzQ
THWt28vQemE5e0b7rgKFan4Elv0jv2iSwI7V92nT29AQ2oHJPT/lHBuGVZ9yvur5H1KPBseuh9DF
8qnjj3rsD2PLDjvC7TNYVyMab5NFQZMAWZCaggsbDUN2Fb4mhfhCJzndn9YzBwpkcn8+pDeFA3Fl
qJlBhkK4zEU3F6D2LYhIieq0Czo7Ksag8TkiPR+kKkV60YrAjW9EiiELg8IyDb99sSrdL+TuTIDz
OlmJZ3YEFJCHQCZ6ZgIsawJzOF3EBgJR8WFxKRRKTxwbh9IRB0GMS3IYUJUV5EUR5KpyCXsWhtl3
uTbgyoaTMK9++r2w58Ova8f4pVRm5gLT0RZtUsLFjgi6GLB95asTebUt8Lcq/pZkoTdR/bliJ4tN
KJssVNTaabrZaakJnd81B6/yxLOh7hyZv7tCtK9H3VFSC98KN/fSjufMjsLdaEd58lRj7c2AUxi1
3esg1S/S3J/19GF1823UjIAC9HWB6ReDj5eCnjVCdM+UbxIssjEH5LTWYpfxDcXSW5y0V9xK4eZj
r3mlCGnSMGnylMOr4tY8CFmI9hhF8I4H8mfItUqDKKIFomrt6pOGdcHABStDExU8y+Z5wvEtG4IX
U2SMsB/l31wfdjIrZY3nbYUBbG1eRtyfQj8chRWmwjNrGQwfBhqrQSCv25qBHhNqZgOheq2OZvnW
0QVZypIjy9aORgGlGq+5KV9nBdvDzLiIA8iAT5ckipdUD6gcpB8lT8OANjSgW9FKdYPCI5kegfGs
4iQqZOMkQz4Llw9xMPzwdTA50NSbs0XfxWnD7BAbKHTPEjOf42fVnxzr71bdX1bWNEoxfywViJRW
Pbc6bQ1N/D5Z2htFqfPyTwsbvCd8RzgloCbACnY2KAYkaaS22hwoD/LD2bxKnJi0/gTT2gZaR+mc
CHwkdMXt8B3CPUdhwvqBdJsMvG8ui1vExzwj7qjqMUmlMsBkMUT/KBWjNCvxofTzc2jE5ZIt1Xtq
Nu+Zmr6Ho0d0fOCAKeZPie+GFojbmDX3/IWiesosl0yzy/nZRTw9Rgak5m1czuZY743pKYbzKdNM
NuIQc6gTjQkei/zsU1pBCNFrsfhapdVbelS4eHcpdczbvlbWLqnRvNMP+2TLX9Vsf6MORRVTUkb9
0nKYhtzLoXnNCMV9vjoSK3F4aehzJv7eIqFr5dtSLq0r4u9HHhImnODZiXKVA3cWBKr6jWgxNFdV
x5kB4C6RpDcjip+bpT2PVVugem2YmZLMlSKRBCqxlyjGS64CzkmvFsaGNWNCSF+tfD0KPGPK6JN4
Q4IdcS1WR+s4AnKeKbRcInNXqoBJ1yQWhFfcvIbiodG+axTpmWwb0RpXgYK3NjjCG+sqtx+QPJi3
r1VeoeqmWCGhdTWZHwmTp8VXqyD6zYqc5CwfPjshQEFdIe28C1cSVnyMlYT4qTdLzxtoTqA4VUWD
nGHKhVVxDKMnsqEL08YmLU8XoTCGRH9HR0Uqxq3iypFdRMNh6HxchmjYaBhcsiP5KZI+g7iak0fO
sOXhAkhxysiQ2ytcOhW6YA31O2/9mESvqAh7CQpPzIWc09f6ekf/ph6ZZah+Kobek6jpOxpi4XfN
PbMgu51re5AwfxNVpZMomPF5da1rNd9UFe4jSEiaauL8PwnMLabO/mSv0UYDySIXPiIEVuoNjzGm
LFIqMb1cMEpkIkZZ7MniRPkc1tJ6PSX9QUfAxv3XVgeFfxhLvZuIUKqtiIHkAXRW5uh5snPbWE2o
uplss2o7GlQhRDk7rwxjm8U0I91npBlDslwre1G4nwyiH25qf+rp+d4qNf6gwomVrrk5jS14ZZzw
7zn0ULl0Z2ApnyZ3awAHq9uFD/Nf3K2nrOSZXUteDJUyVL+RODFvJwKtqxyZCm0qCyE5qkwOE/Td
LV47039pvc0sKVananpPNf+oJsMQdV/0KvhlFt/AkwLLbab32HiN1vhkNVTZUYowXwGS7BUMQwWO
3H7BZT2RD/QwFHsiFQKc4CqR+nJ8K5BFlCU8qnOzL6ugXCMAob8jO/4po9IMV0LbrBd5TGHE8saP
IM4tMCYN8ruqEgwiJjtL3GO5mhuaKgBAL1uKUWMymshRNQTLuLwOMhZRwvwspuPyEJPfknUghFDH
llLAqd4xxyp2buezbWYmndAfVSu7mdQCIW9uaf5s5ftGgIkz8dwMy3lJxrNMvEXjFRsP+GwKs3yM
U/limfkjaZSbaVZXoV/gw9TguawTsj0O4EE8b3wPe9DMYGqTe4XdU5Mrj4s0rtfuOZTDXdBvkrJ+
GKNOiHa3UAeCLYVNeU5PhMS2XOZyY62i02MXsoi8GMlTYpkz/K7KOxxzkQoMzbqlsnh9wnRlH0Vx
zIpl03pqE64X2jyZxw4xqmU1CnYIujPVkWzE7SVGoV7Qv6bYWzc2JMsTeIIVhTwpK5R7vGGDAT5X
vXhJiARNyfhIp09TfCCYOCEb/Iyfqag6lBZA5OiozH7HaHZ4cXO/eNmWNrNJWqsoXR2KFGp/BLMh
1CAmsJ6Rlg776la4Q1oiUDgxYbvOiuggFzkm4x8BN4edVLvAgO4+6Y2rQliCyedMHuFOAcTkLcjJ
2DvpCGjTzCaNMdLx1WT7USd15FEPd1qmku+gOa/mCMN63CWHWhXstPuqtXcl6e4zrgQBT3hCvq0k
ivSmmR9J3Ll9a2EAf+vSYYcFGitH7ltQUVL8cfht9kCszPbURwpe6yQQ1PpKYE3AAF3xwF839AbA
nwlwH0zBCRcgMK7T2EinCC1CxjxbOkqk3rJIvum1TYcS5gEVv1s3ju+0Ze7YdfeUN2XdXTXvJvfV
ri4uooR3i72TOV1iO2/Fg/yucisbCRNm4asi5R5bLAwFp3TXDTpoWRDOy88IaptVRPsmRvExJ6nF
cv8YL6/wsZHkfVO7/lGki54aJzDb9OLSY89AeY7V6Szyli+DhP4hDHhkQhei5rvFTN3utSxJekii
r0+DH3WJL0qcHTXLsQHzrBhA4MBt1DuTnhK8ph/aOCYkKaWIbRGM9CkZbNinnXGqQwuYHI/D16q7
h0V6p1JLhGMXiNo/pf8WpxivhlfJ1WHE2TdCCwI9UuTdgXyelGinsqUI3iocNVxHLBm0yM7XfFnY
ZiVfm60e3+2c928zRgYFe2Kb/hDHobQh54OmLNJmaupzsMEEQFg+wngB8lfhXS3AuhMja68iRX1L
p3wp2vwUBbqoWvDz9pj1fyu411Nn8ttCPJ3S6JEJtGzjTy4ZI5WCtwqnE/uOv2XrQ/zUMvLQT3Ae
tClPwCwBZhv3gcIgCpxEemcS+v2qzPD0fcSGOex4wI6ZV3OXGAkTqvkzkz9mQHyFpOISoYOUCuDX
rBQcoeHq0/SXBkQGn7hDzuSDHnBpwGRw8xtDCDKbhRIfd/goedhzh+vI8VjtKSmzIJ2Nc9EPJ2z+
bGSDzJqPjN844igsjZ4aUkvBrDQq1susDg/V0/E2Ko8sDWRAp7UinvP6vUPrTMzB73fRRRA+6KTj
XyJs54iGBSQM6iXL+N5vYvmYQ/MRqsZVsWr9ZcpYwc/EIv6jrPKViKmdhuAD4aea66n529YqgHAI
d+uZW3+gagPEzvIhwVYIbaUM2t48zfs57t1m1NxOy7yBSUBr233HUJu97HozKLEgj+23KD05gqmf
PFV8kDRaXrs+fSxa9FKXv3h4W40uaOJ6apgdYHbjL4JnoGjyZbFAm70uAmEA2PMawJUaOBhlpGPx
G/VkHZFDl54z3uqPIC/HY69px2SwyCvG1PxQwIzhr61+us3gMjLAdcSgHqns68LK5VJ19b9ReNXz
dJ8+eXzPYXebyBynrq7QergSPpo1kvieysm+V+d5V9vs8c/cPb2ye4wsIjhfABD5XGrI+m/4LvYR
1Zq61rS4SW26FDOC1dkeHa7U7lpF8Uq6J/iwp+x3kua1LKCdVD/Cm4hHWxneamzQ0ZZc5NfR+XXq
pHcZ4ahKfFl5bK9jRSSBDEh9HrvvZLnJa38yQ/VccObyEZ3l5MqFsivxoegvuvqoaGaUrT+be4FA
7Xpdy/xGxr/ZKtHC9wFfH4ILXskRQJrol/VNn6g5UEovnHrPAkmjf8yzTiaVNeRsY6uMqDFjG2LS
ubdKnx131FVauLliUWPvAiDEHB+aMr508BXl7kNSltfyz5iD8YFcvAb1elU1KuwE/WwYGsbuVzN9
47ds1B92Jmcu/GcWvudUZHU1cH6PiPmrl2hYuLXIKzFialm7kwSKmDKaqdIthKoe4+7HqIjGckyK
auOpreDqEBx14QqELujlT1Nj+gSrkyyDK/I118Fsk/TAu4MM1VCimHByhk3QyGlgLOtlFEBV+hKO
QpPHdf2pq/pLDnBn4QSlRK2nWTyFTUtMISy9Qr6J+VdDnhhny4xXpJxvnYfTWNDyh1q2936sgWEX
Vz38Li0gVH/nZM8hhX+YKcxAcLHmuzzm1/K9b9VAFsuL0JyK8J85Jp6iJa6g08QCiBXWzQSLnild
57zdOa360UvkLc3+YoZzEEZ8LH9V6aBPL/Q+qMBV8YVtbyk1NS+8hgsIX4AhmfwrlbcYFlJlEuzR
7XBrncyqYwZBhUapSDpWZAJgfxyZOp2p+rSi/p7k670p1ntB9chKJ5C014XBUYGkjl19EwWFV1YL
6j68pJVxXrVP1VSPfT35Gh9pcC7zzvpWeBBOYQUwgwPcqo4ElVGeVTHClpgiqRVO4mOCuMUJT+fx
EyK2X8bLram5+irytYn8pWtP6tIG6fALxP0wEXOjtNzuJvXaYGrXJtQe87IhYmDvsBHPjOe6PMpy
dQoYaqon5t99OTikCh2V2CowykKUQdu5JKwSK7rM6asC9N5ab3rztViyZxGXgwundBD2VF8XDeoQ
dJ8hnkMkooARsC23bFnRLkttXUxjPFfNLj4YvFckcBrPXvuRWo5mblXUCwxTjWmWnJmFbtKJZGcb
rpTljoyvIZMShTLfQWJOi87Nq8ZbxYNG39W0gcdgRfA41CitaY4V/75OIUCjNESodMescbdYolsy
TIokvUUyqf1okCRMd43qI/TlGfxDLNVR1riVlVNZ0RZYZbv6POPp1zfcG1X0FfEzdadN6usgS29K
1TwTHRQsZj+M6EUyP/vafBsEVzaMG7AwUAmhYNHRyn0KQHbH7V/FVdeioes87Mj6CWQaetb8JYht
kft05HZc75JV5ig7zPRTaabuWA2LV05x8A8nFaRgJhy79Ds8t4t8QmXxS7ZvKcgwdoY1Ym8C0VzD
SBiy46GNVWz/ZwsBCUonLwctRL1GzztJz+R9/ip1xj3emrloxNQXJ6OWIaQrsFAR2HrzOPbysY/6
o7DrKKGjtx1/nMMKxOlkoEm7aPmi7qoZ+ej8R9N5LTeOpN32iRABb25JkAQJGtHJ3SBUMvBAwpun
/xfm9Lmo6J6YrpKKAjI/s/faDPqq9yH7I4Z5UMd9DZqwHTUkwQXmefpi6LQRhqIJpA51XO/OoCwE
eA20zPccWbRA76wy8abLcpuuIYQ9QZWoHeXMXDlTtKkfMrhYImB8OYHdH+l7xU0TEAxx6plr8u3M
GNR/f0gnTzsO/bw2qW7DRVK47QiMCVj/NJWEwqTxJjXc8V5YVcrw7qUz+Lmuig4h1oBzBhgITh2y
hmfzLjviMU7DA8nSo7C9psFyWh9O0BqblKn1gG1ucFusbr1KBY/8L1FOsIrO5g5Jrd+Jhmlw6zdI
9Mn99VuN0p9DOzVjvw7Mw7QBqMOEbKOI/n8Pfg69dgjtzfJRK05NxiVJSeqLRaUZJ1jqj3Y2XSTD
uqgJg5m2OOcyHguSIfQUTESMZhRhVrbVeaAZIyCbT8l5C5SWU8rZ2mpFbpS5g4IFIK9fPdLMH6Aj
huZZm/xUCY7zsRqYywQrDZlzqAVHK9Rp7EtXMGxTa4dcNfKy3QngBfDILehPuzlOFj52B71TAb+i
GYDrW7fMzh+anT3TwnzGn2SJjHN8y8PYRQBAGR494c6ihetswWXTeBp9K+LPuZm9kNXWHOqbFN3P
NHi681rJ71oNdHEeaMoGL+4bCpOTXBDXWv3WkwO45pl04YleeNsM/7JARjjZ7S+h8xKrpGGMhE+8
yLEXCta920gZ/IFpPkLiuW//R4cU97E6tAojJ3aEZXgJ+0vcmp6Y0bChQZYG9NpgBLpzR+sXIDWP
aP3GQCGpiSZ16PH8ACKZ3xPwKLPYwB0pF3eoyqtPBUmj3g0uEYcbO6R4cohnq0ntQUaOagDq5bHs
goMNP11Ny/23le/LJcCy1YlbAHJFUJ1hGT/OuVeSS9vFZ0vGbMRqqdM8IfhUAJibBqeeTFl/0QDj
OvqJEdqKDR6hMH77JkygmlLK9JpEYuZqzdxvtdqvsaIAAPAKP2rBgcb/mDCF6ujHRn2YiBly8nOp
YO8w0xWy2RUZwvOXOrW+JZvgKXEKwd8QbbtDUoDsoOgnTxFECBc+aAQ8dCLgH6wlZgzEykoFW2SD
MUJV9F6CU2UuZc1AjwhPB+mw0at3+fKopFczLF9LJ3kjWgNeMPVktksEY68SRiG/wnGVRKuGLK1i
Gjddnb4Yk47WztqUlnxJ9bceMmYawtZCvcaiQH9XHPO9yMCHJxcNIXqv0gfTwTb5fLSQhxU3PcS7
cdDi/IpOGkcbg96wulrN6NqYdmtpfKl6m2UT6yGkNfhaSUelIe3Uo2keox5KPozGCkGSc2sHZ43G
TzkjtPcgBAdrKFNq0XjROOyqPvEqvUd0i5T7GB6dZ7uSo0+LW4h4GHI9sVCHMd2tnZ/1u6rdFBhk
LWcpLb3Z4vIjzR1BjsJnLRUxL43iQq8vg1uvhttZUTZT3GzkOIOW8c9EZcWyzy3hDUtIlGr5Q43/
xTzRXsRdYeU9TKtjLgUwOvlqFOU24jzaqNI+GAwxsUL7SYfee2QvhltfwPOa14oyrvOUpVuE6he4
ePEFEC7Sd6KsMECgZcjUDdVXVNP0OG9j5/eMbvQg3mfmBMpj6RTdaV63qnSZ0oSaQvGyHiBvfEJY
ISy/auYDKXN7Q2oZ3DCYt+F7vsgjWjmueNy6NQLOdG63HQLOHJ1n1ADlqMXOHh9p3N4aottqcsen
ipzCimm9FFpu4XR42pxDjMhWekOm6UmEAtXUANQOHHQxgw1tb8bhIf0vHqbEyItlZHnahgVEx94J
ruiUfEs5EadaxGaTdMeepybHZZ7P264CKYyXQ0YkG9n/L1FEiVi2O6uCyZieLJf0wYrswyyLY/dd
FgDeyGydTp1267Nfmx89rAD2SonCG0iDVD7VKgQ/w51LDIMOjW1nay8Cqa2AlQ6r0dook2Cu0x6B
qgvtU3qlxDRAXwvBdbGYyajwF+iXvqX37RvIDCjYWauymZpj+ucAnMT4DikQbjHPKpimBNxBTY5E
QGQMpwn3mSzOVm8dleIAnfOo9OWpXztrS/5a5OMDSD7D/ECqFB3MR02m39Dta/jGJoCGNCh2GZ9W
HjHa0cnzM9y8waWFBd4moFFiQU0mvYthsW/TddmOe0NND/rIQMrK/UxAFzxrKEgnRLhdZuFhfYxM
phDVu1PareUuJggyPlogTZaoptwZfckQfs8sP2CCr21rc2CSsxVdTzY6AqdFjc90Ab+XsJggY4wt
KUudvTGl+EhJ0cZCotVvAspPwTbXpBhYQjUiBY772tCcndEzRAw/TBgoBlt/AQ7GYidHV77tqeEk
dI660LzCwF6k2vu5sbxocLwwbaAx3A2OOBKhVzUm2Qz1KBfjzgGFkpENO2r9IQCFZAU9C4T2ktrz
rpg2ndnfWK2uzHH61CRyFRq2m1QaCcpAZu1N9C3wbloYY4ZKPQ6JxNj2n5nyGPecWvJ3jxxDRY5R
EQs+PpthnyZM65TgGRnaU28SrKzKvfdgCN0rLl8FFmSs+Czid7OMTmmK0N8waiGkJ/lHoqivhNEe
T4RElqo0EyuLPvR9lhnrUXSBUDdmB3Q4iSB/MfRfdcnawEsc4NXGDN3xoY343RNcFX96cZGy4TwR
N6mr9ENV8qKPdy276/TbarcmWSZO0pcEkVElrdAZDf21GI96r6Pv/M3rF5InNk3SL0R/zcA9QhBy
B3sqraG4FTECmHajrOowh9DOdlxydhhdBmKQJ2KQackPisCz5VxbizeZ0to6mlGEUDo6CeBeFB3o
fI7L9aCj7g4UywfmNffriX2bHOq4RMVLaExn5cyRt50ZtoF5KXHaSFG4rUblLANa174CQ2U7cIv1
mB2FBCbJJENM9axh8FLepZJjFRwvwJJmBPSXPOow3ecGHEL0twHV/6Tcu/JW6jLlELkGavZUVPux
aPrj39wgfN2CQwS0PEhSGh1n49QUHiOm3YYLJtsk8SMHcgDKdbqRetfELJywbufTezNkRw3+mIXz
FjOFXDJgCL979vPpcNCB33AislhXOJSoZIquPWupfOqw/er6i3AMArvIG2BDLf1nB5jN60zwFbJC
hlvXSvabvFuBJuXghwcartIuX0P+ERyUMQdlgDs9FV9KUT3TzrXANMzU3Gy/uq0ZamDZWc5ZOZ18
u5OZ4WsRdN9tHesIvlDGG9kljX4trMFLmItzMJvSD83ODyOEPsErEp3VYI4Pq6qetQFgTnqFFxcP
6SlIyNzQX029eB3n7sm2+hHJEjPR7iC63wQoVwNJq0cgY6l7lXNKyTBfhKs6snZB0++MON0FirqN
me2hI9bx7pblsFHLZNObbmtZ68Z+zatqpziuClIX0leiPGWyEGgzoDLl3Un04TGxh3MUbbk8gvC7
oRPREOiulbZBvdl6MjY/KVr3jNf5miuEpAKJdsN6F8moWMjEIGChkdPoIQfNkrPusOOmBldWJhQE
3Ql95mmYU2AKFr8zesOmY0nlzGemTKH2OlUa4Y3MdJMaLQVTKRWjT04dkB7LfO1oF4lvu4QMi4tr
ciC+AVA3ulfHZMRpE95BiynHeJiLaB9Un2VmbOfwQw6yjQTeDIVEgM/sNGA5kLBtFOYBdwzBmjln
JmI2GcbkaJzm+KICsrE1rISatUpK1v2GvY80sQ+DmxzTiLglx7UufSf652grnpVhzgy/mYhaknVO
JQBI3U+H2lDdm/q/TiNMXL6y5c2LZwU4RgG3G7HlQ9xkzwbsHyLgqvd0VL2FuqMAp1R+VQisaELX
KNQXmkHWCo6OS8pQKMiJe0QX0azr5qheumT0Kjva9zXgpCeAacbAb2n4ZRD2nVjwvIbqFKTKaWJ6
PCZYjc5FjxVXfrGnLUyy/Uiyc18RhBlbvrIGcJMpj8zIHlqE6aPpr5P0DLEaFuabVJJjAAObxZ26
TPokUGRFVbs5duLxxeSH4dro52FkVBLBWewJyaKw8neZjZox/mAnJVTrQ0JSRawxQs4c1BkWfYQ6
GogADQOsqHPY3qzp7Edaf1YNUWPAkgZSPNjkF7C0kvYsRz11ibOzgvmb8lzikBBAC0X8GKguJ+Lu
f/WppDUoDooWPmWaFtusCGD5prhcFEugquxhF2JPNJJ3PfpOHFYHInh23YntAUtj7HkwH7TRN4ut
w9CLwpiFXsuI4tkzr5jR5KfoVxS2r7Ln4JTvhwnoBf3nvW98EOqB9sKOMmf/1NEBSRyoE4gbEqM9
RSdjDOehapdHLS7dFF1QMCKKlACIhaeCSUnGhkgbBT3OWik8Vomc+a5iQJYhfGRcsD4NUc7qJS6d
I+Hd2CH6bQy32OR+TYnKohZasE90WaBDaAh/bOB6EdHlXZUx8uDokH8paVyjc9a2/i9AOo2DsEV+
3UKX6HN/1E4FbgKJh7SR/xCHc22tQJSlKp6ckErnzUiivYYwu2bTv8jCLZPQwKAggBMY4m8HWzpr
deAe8r5Ao63aoaeAHSHLikowRbkN/JXcbkKRP0dpws9ECBXuPYF7z+IVMgGvN5TUmcFla+9ykKdL
Cm15bAU0/tn2a9n2CSz1HcX2bV3zgdENvX1KA2tXj19SAG54k3SvJkPbh0Jbg/giLMHyGpg3oaEl
mP2i7x5LpDThr4UnRQpVhiQ9JYm2eOloJscFum19BWoIMk1/sUZx01Prymoa4vSsnee6ukRofF4Q
rLHuOLAdmmHCLvGYJrGqqLTYbTtubseEqbpTf20cItRHErkX2htwrDmiYbQabqoTnZ+7WKH4pETA
jhn/60DSmRirB5yzLXjqVcCuvAEREyKvF7iISxRm3fILCG9O/bKwdnJHXzvWHQxDxMAFyslA9sPy
Kc/FyxIGNiIj0bGbXRFwHyAMylpMrVXfJEQRk4qgnmklbAgtBaLJRSB+woeC5G9Efj7XyGenbWjz
oqb1ziCBtSWBNQ7SnTFggMXpls6EYE/aNv1hknsh23EfNa8agP0+HI8Euvn6nB1MW9+3erVLrHP/
qcftvi1zPjrnYI+kj21YFao/RUSzUo5b6bclWa3D5DSlWxUocPJHGs0BADpO8HNSVpcgrF+iLzPc
ZJ15CmF3spihQky+JJkf0Mg7I1PJzrgtL2Ts3Y25vhdNce8m/WabMeyp6AYLjOABFDTM9bM8ucjh
OcvIn8i35Y9ZyJTP+a5haIsBmf7z3zx/KTWC8YAhc+h1heGRVLgvxunAyG8zxzBtYEKpoX1MtyAI
noKhMqOxISNtKWeKBaOzlSKfU2y8FsPJIpmjBjJTFmxN5/YQIYrLhmssDqFrI6etnVdlPJB08wqy
KkapxQhUYPDLgHcGCqEPRFsF+wbzidFcisTtgz+7/zEGbCfjIzTYHajNrWNibgswDZwyRveR8seo
WPR74g5FeHM46CztPOhYOileTcCmOr/sWT4axJ/dg/R9RD/Voop7tItOmElP3v1lVn81fgwNGftR
bs7BRLdAucmoiEMEfsubjEe8AilZO2z58WECsdEtYmPATdO+mVcE7QxY5paiDbc6ieqEgGqPFtUp
Z0wz4G2VS6i9V6eUtx0aKghWYYJb5pfPvVg6tNpHwVFbAM/QcebcSFMGbioQLwGaRweQ/abs2cUS
9qN1nur4boLNqsVc1f32SwBUQQULErDP9pWue7WM83GmCq8ZgEarkO5J737LegTENKICUA9NdME0
xabA7RhJaVbuSbje5fINPeG2AC1T/5ijfJujqzZ1Fzs1Ti2+0p6EsPA7Ct6jkKX4V559BcyZMKUQ
R+EzXziV2qbi3m5bzFhRfhyVZt3mJp9CejZZMQFVQvPv5DJdqwm2gIxHDLht/GiHE37AXTSz7OiD
q/SRW3ge5dT1/jIhYyTT90n84wyP7Nk196manwIdsNEnz4CCucDmkPCSsmNuTxmDq2MbI822bIKS
3GF4VQ0mNYvsNvMs6UdLey/pTxoLts668qNo0CZOnVsk3xq9c8b2BI6areTY/sJbMA7eEGMPsqSX
ADZzeYikApA42fGEvlrUraoX6xiKKa40+7XAn08xh+eIRuzNKGtS3G8VdW0i/eRVtL5qH9MIWMhC
eNFveumn7AdP+2g1KBNYEReHAC5LiUBVd6bEDDbXbJ1AuKhaXtIZ+AqECwmcZvQcyMOtWBR0HyI5
y2hiNZptbPbLI90wEalUlSIHn+KWKcVwcMZ3E1KPuRHqvYbW0eAFY7A3vffNZa2nmECQ8DkuXi78
i+CldkH3yruBoivaVPqpSkHlF4cEuXviLJyrzyLvLmUwX5DuXEJLuzTmze5YwksBNVdOYVtI9w59
P4MbqNIh9p5Y+tTAmXL8M8Hn+HbVVlsUIhugL8BkNqXiquSiVKyYBe6VARZE0bi6/jagPLAHZqzN
Xm1LuCRuY0legk8hy041UFIQ0wge4ku0YBH49nSbSHSJKHLKf8SqKs2dSWow8eTQ0yvCiVUxs9z4
maNqb/M0yhMGDfpX+eEY2bMvq2cEQU9/mBE2bvSweCx7iCOGOpygapB/NeIKCJPvDJ1soWlP2Qoe
dvrPImZVicC082jStlf3GDWEh4Zk6clGsFDOplbxbS0MAi51YXx28kINjddoXDeOqp36mIYxjwmk
hIe7axI3160XO9CuEtBeifENVuITW0siVGt23SVTfWQKTrytUweXwHhYJKBxVvhhig3smTIyHo2J
5XhLDgDaGz2+JuGpHN4sbs+8tD1r/GRPTaSHmUy7tuFsBeEisYhktYD/XQ7vi8YfL/6hbkLaPbSH
2TVxw3Ht0FDJTNynoDjx+ZjtxW71w5Aw44ay0m5rZW235jmt+nMLvxaqFHXxMqQqcFwvxhZTgPL/
iKW/yGImUJcewWMXZJSDdjesaxk0uwBxKnYpCW+spuFd53QER88xxxtEmIKCDIQFI8J2KF0o3xX1
oN1yIEIL5aklQvFGNLCpnZPYJM/0gaK+z9oNwKRtRcQSNBEEJYQkLLtANEv+3P9MJh1O6JxGcn+n
/It528pxfBMx/a+QQY4yXfz/8GeHHWFMi+CQui1z9luk1hj8iBS3h6TcqWeZrR88fgEutjLX/XLk
c2TVzDu0sNgz5GFF3+yEsmZFi95t8GRK6roKYcxyzOSFWzTGvWUBbweEpeLIQmdFYkgytPw47L3B
BKwHDlZywRSy6hsc6jlwYpkRQEW7UINHldvTiMIvibYtPIrOtD3kpGcI5TCT+OyFK8n0aZ/1GB4t
6reJsWW28GnzGp5E7lYSIUiCQOZkPV2YuHdkLjeq8hiJQBIR68bWuWmZsu6xmSd8NERCl/CyVBnt
CWefHpx6UB0TUTthQQrhxCHJ6nIBzA7KTwouTC9POfPrbyAbE4J/NZr31UQ9ghanORt8hZDqvHdo
IGMvAgebLp8z5BFy3ws4aBEYZpMzK2BNlr0tnQ5TEFGZ6GXWE8R1h/5WU3VPz8k7Z0+MTR9xq+Ea
wKsAvdhj5Kt8MxjqkLGzwtGgq6HEND8iREiVzTaMyyVxXugFO2o68EmpbGDybDwleuT8fw2/ux5Z
9OM0Ns3nEH6TnpM45UZqg62KVTJkSqcyZ8xJQIgjyRO4efGfAABCJ0JcDwY0FA5yW23tlsQhhZWD
Ju8zxdlHanIgkuJQrPRc2scPCwvmCEogXXIzqJ4NvFDMQiwcpA2BvJrce2TlZvAFTRJxuSlgZ7iE
FC3uDkfBS/Kfu8Pkuwi4ZSpUtRTns26TcRNRSZS+UGQ3norb2KtrGB9SmyMogfo0lhtlZjKlTr5S
Yqs+ZKhy+yp2WxkgByzCHCtyP5S7MSHEQRQ7cqGiL5RHMmkVjCFzKwDKxiBK/6PUZDGQY48s/QEy
iozqN2k0vJeLmqPYYfXZpRLrPaIgZqwlknM2ZsAlZI5YaJ6DOGZP9xRjvJmY3Y9e7qgeHkVPtjGk
YaJXiEln0PzeavILJuxarBHnrmY+HG5GTvkXqYxdKc5O6lydg7S59LF4qaory9bXzjX5JuF2gAWk
qllXELER9ANJAeDG5nwR/TaIfi1UkHWmcr0rTDBh/IEODshbgW20LYaWVInU1AmYG7cp3PS+5Hwe
lE1ODqqD6h2Fg2KQvIwXp4d7DhhNBoxGmp6nwwoYCUqJuSuC4WByEWMZbmca6ErBVCr9BQyHWScE
PLty15EEnLrAUVImZNKCWNBBpwGVWYDEFiAF5txsTKYtBVpLkn1uh9i16ptdd94sO+CrFaoehHJh
veMvvvjqocQo5Yn6GK2mcnZIV2IxzxJMXQd9cqsJyxu4k+vSbxBPxFTRbezpY4S+4VNDR0YwxY50
ukbB50jb+N1LCOUgBlRSto2RF8iYQSlQYS/emHxaha9GzSOLQwxCNU7+S+EoF9PJnxhQXhiHpLl0
z9PoDruodsKDliFRtv2mw3LatZ4BXSOG6kvc6tYAQl9i1Lr0YK1FjFfZ6ncyQIM8D+/yjI70bsja
3ZTsrY1LXELSy8dk3kXvZptIxaGlayy5ieEgUTbWq0Mh6wcV5EigzxvGan5bIg6EtGwor62uvNpa
99pM39n42U72HctxFW7C2rr01nANm/ISKcxjRu6kN3wYo01M1p0udISNDGgO1rpWNqdABa5gfoPd
vBIWzujZvCc5uWrmSW3fVf2nHShBscBh8Gv6cWfpE2Gz7AjUlvkSuxCkIv34jLHxS1iv7CTy4tHZ
qiUhTTgs6m8dZUU7bM2u4feU7MvJymE0LWbALxVi35LkeuwXxakb7bVuEWpTBYcC70nfMCeOSdeE
4lsZG3VibZTyrldHXTa3WpYAd2uZYdyNDv6ZrOMeiY91Lo5t9Culr6WCpmXwIuM+p9q+FG6L7Z8S
d7AYjYQsaavzQIxBC/W+Aqg4mmeJqb2kq2cSyqsV4Qy45AILOEw/7+Z0I3eAntLLhEW4wwekD9EB
YK4w2VzC+eToUAyFey86CvusA5zN8h+J+mzmwafW7IjxJR4ixdhoG8VVy+IX9YXSzZb2dXptNUHh
jG+huKXMLQRDuSJdqx38t6G5R0p1W66Dm8FYnnQAVHE1axuINxjHMibrhHpRhDDD7ZfMrQDso+nF
uKgsCRp/smyqa0M6o9QyGZ+2xPep47tc2yuODJLUU3Je1YuBq95W6bXPAjwLXK5Kjw8h3xNjcBPy
SsOqQZT49eg91ei1S9iPPhRLXI32JWVzmExkzaWDn1Hs69Frz5EwUULBVQEts+61eB3h6pi716RG
8VP7XcAMpdsTZhss+b0OKkB71xq85QOmCNlPtbeeuhmsUIksqiZeKLB/ZzHtAWGoyg/WMcmYsE9i
0KP/tKKLNrZuzOi4Isel4byda3YK8ORmCRIkE/OKJA2S6OygXCfxG2Bq09H3kEolYbuiwaDYHMEG
a1QpcxgcixQgB3pr9jPLCzXZ0zVDXKu2SEBnr560c5Z2l9pGzYK5JRM/KcdQwo1p2nezSR64sSPg
exVGHdyxkTYhEIH0zElse5WGxxAMuyVuUc3YaZWEw6ENmoNl5YfWcva5Bv8HhqhVPPpKvo+vOWlC
84bx6pqPIazPsT3iQDGO1G8HgA6tah/KCaFqt3Eme6sEHO3QJMpNmlfsLxIPO9oEUYUUeTmxKYaV
dTNAxhxDiCAzaM/i2CQK4TER2v1oJBwbN4U5u9q4rgP1KGZorfd2Ug6tyGiuL41GuEWBkX34a1ky
6lPijyxmCUfwSn4nkQ/rdEZI2McvOpayAPJFo/iGnR0LqT9SD0LNFuE9iQAltSE5NLSvkfRwoAvd
u7E4ZHB3B2SZOEzMlMQeUohM0lxC8JrRpkyCtQHDo5DvqdneJYMh9DTSCzNrSeD5Fdd8LF7kKrqI
SjvhQbMcsN8ohL0gv5lLfBbaTR5oyfqo/TD+ltL3eMooRD3se9tkuvWsr7BZswWp2FYvtFC7/QjA
5Fb/C++xYXOR3OPP+s6k5NfFdKKZSvSjTlPHb62ib0KAEF6tcK8lOtLVEM5bcrXCj4Y1SaeW24y8
396iKq4bL6yg3iQdjmIWkpGy4qYtOXsaaTXlOavFFBcCDshwM1GBEiRHoR22ZL5qChwBFOtvToOS
rjmHOLhRFOpS56XrCGuc0Uc8e9FKfUkZay/vI4D4FR8eqvXGHpF3SXvB1MUZjuk6ABo3xT6UgHNb
E1nB+88faA8HjTpAYqUVMFkPWXFQzI6UCphu0Y54taqQVRShQup4dw+m85tURHmVW4tmMNXVTYYm
hip0LoqDTd6TGb6a7MxkmCZpQyhD2DJhUlAGuMyf5+ROROvaOqmjuamEs9XggUS1uYuo7mDFVV1y
Alq6duZqI5zyrNTWWbLii101l1LF9GQf66G6EOGO1PsJFNHvSsTRQYHOLbpLMgKLNx7VrRarq03a
OqRFTj5ylJ1CqFxLqJyjO8DR0SuKbYv2fLaQGzSPeB4eqG+BPa+clt1eENBm5O+Vswsi6Y5Q7I1l
maeOEipb8SrV4bPTxP08TNpVAURJORTbmwBPSUrKqB4hTPS10/SjNOUGP87GOGlAqMIttCD+pZ98
WOgNRwEQWC7MybMhlQ7HeN0SBcFCS9AxhAEmvN9Zqk8B669lhUVkjxHne6weqoaF50JGmxqS3CKX
J0Ia2L/5Wk34FLC9bDTwAq/z4ARbb9vk5UGGB4Z7Mxzro64hTXpYSN3DST5gIq4MJP91dh6b7PyB
5z8Qgd+m8EGzbUTiBnWNZu0WfHCPB3JBZlbmPzBE8gXplTV8Gp9AU4EDL82AAzOB+LzVsARTR/h+
zX3DOq1RzUNjPzXwOgl12D2PbPBcRDm0KurKO2O7A6x0XUgXEbwNrASq//T05kiwdILLFABBFQfr
qHottdcWyi4qghi2XOUs+pVz1exH3Xr0SfUw9PquEoMY5wES4uSaksSmO5iuW1gr7etoISxkCD4r
i9PzKDXleTHctdXwMpYqVEsvUOIbskNCS3dVwV88t3aV6exQm+lRsR8MZDr0r8tsOSUE6KBr86HH
ntKoSKU8KbhJPwSsljeSrK4xYzLyZWH9kY8MKZL/aRdkJcH3gAUrAZFgtWSV4kLXqy0SYf2k39ry
2SUE9wLaIaPCAE5YHXKkxCGqwaqh+cB/HvcM1plz1sXGfPq5hHDvKCIgFJV5mQgctFpExpiDSgKv
DbzR9TFot6WaM7X/CeZrwiCsys1Twj6kqf5Z0lWhjSdka50t7Xz5JgghDTDM4JFjLoBkGLuMLTMl
Xek6IfUwlhkIrQtHPjl6eFlqDRYFifPVKaxG/gkrwi/qpp30pDv11BmHh4r/AwYBnidyHBmRYTAC
fjwhY0KXtVXIDAD/r43bAXGTjV5OU1Guf/YEXfUkuQv5D+jKQc5+BRuZalNNbmSB1Qd9xFIOvtFq
JJKCEG6CYqJPqXtD8jZ1r6M2nSPAxxhONQGNJTtYCkyO+qQ1OmzTmPyBfJtIn6ZAyQtayAmLlTOw
mFlno7SRz4kwTiP/KayzBkcW37Ce/qn1raKtGxoL7C5drfbeVy6hpVntRvyRjAQSN1ZbL6CpEEaz
k/g7kEoBsa8lfGLXkxmamFzcGGr5hxjequRusjkMDT/4HRGNKZUXDmhZEBHZmMZEZOythcEdc7ib
3bXo7ZvB28gFxfAA0P0b/jX2DMxQzWaVc22BnXEzLMOYnOjJN50MGRo3ucLJocE0wIHNerkvi9VA
sO+Cf5mxgQBU6iyEVdG64EKIdxPXFOTElQU8tAVhbgCmKbaW0mDw3evWR8/tYmWMB/pQwTkxhdTi
Ar1zNJ/bMkK3igLVsmfoRww6QGx0HKpIhnK5DHdj16Gj3UZOLe07JXy1HOdTlMpTkqVwzd6Pqt+e
6FgN4xY7+YPVVtOe+sY5TU1+9rS+P8sS0M+ARXgxnlMbEdtLguvIabn+oCRyOpbQ4ZvET2r9YOzL
/i8J6qsI1L2KHM7AN8G7ME/qGdfJCWXPsTBSnypk3y/mlHcl/hf+hTajX+teWtQ1mDb1z/StKPgR
triuF1kIrKuofOiIj8Xm2obVZmCL7eBGto5s3hhawEhszw0vR9X+iSHepwD3+hjJMFFjWe7lBFCw
r2OxkbG8xmEvRwjOmBslpuOOgDeV7DZe4mrkfq25Y4aVEOM2J00n59GbMneE9cBQrq5WbFz7YZFc
g3MXqxBBl8JWeqYWTtjJZmHqg1VY1cq9kRK3I5xICT57OMkZK86QvWkMA3Ym+CPTvgsYsRZcvF5K
Dx0nekNOSM/DOV5KbiC+nrxLiA2J7QMsk1lyfNTBA/UX9TmKmA92HOyqigX9TQkQ/oHf0WCrVdrB
1H0bAp9c2a5EYnIjNxuUYRTikMzAWZBVyjie9Cm+rms+nXhci0I+tNpNA0jwhQGVjBZlE/PR2iQd
QQYgZUMlNYHQL8ALiEL0jv39P0PDOYNOibOsN9nsypuRMZ8D7X1As6rFR3gEhIesA5PZO3c/qjKe
7Io/duK7Q6HjG4CFy4lFVSfcnqVwNrCPFPMpnz7Na1bpNzXRHlh0nk06PYt9cbTM/KoPGaOOej2i
xfQQ6jDzqHxFn10eRvIGUUwxWlZY9alMGrtd8xoMbhCS1Mw9K41+7Zxm4JPkjlv5RzGdcYlupBkP
TL19F0a/yYllKrNwm5ZwVKAIwpnZ1hQ3M7exihWwwq9b4CkF256Uo4cTZxm4eLH1Pi8fRFTv26lm
63MO4wtgt4NgQIrKltEcsZ/tU0f3WbVfKs9Wm38IxUUYr+Czilju16HD9XrMSF2FRXvW9JvgNs8A
rE1ZsKIUPyfFMyjjszRKMDS6TcDEtEY/KLSbyqNm2m/D8MmGmMHhRAnNhoBTlnfuorOKydjTENm7
UyOGS6Yb4Ncf6n+Zgjoqb59KZnt5cxxC3bOmYl/9yZzChgWAcm3bbxMKIPF/NJ3XbuPcGUWfiAB7
uZVIkRJFVVu254aYsWfYe+fTZzFIgBhJ/iAuknjOV/ZeG3g08hiQueiNcrek5rSMq0ie3NS/IxDZ
Dj1boZOQf80NOmmmsfw/UiF5C4sfC0nAqgiHBkzFlGL0QA40LweqBkbaMF+Y1ZMfPRqjIxssFhlh
1gzqEgTqBjZMA1tjpn+umeCJzbeVR5Qyvwaj/DJhDy8IRMQKyUjB5OcYjdBhCd7FyCvrX2ZR2BVZ
cyuCk2ZkJvOeMlIt+Ur53bLqO+R5Kgm/XjG5WtEeabr0VUGdyjhpNNqTeFMs/NHTu4ZUh0Y7MxHV
UdCP+nmEAmqiVUHPymgqso38txJ+69o9lpfLyL3QRMlN+kmNMdmZeBw4NdpB+tpqJaSwBmqmxM1Q
UEioy2fiq+KlJzvLTQWwFhidqrcxfxS4DuCHLIzsVdFJeG4XglYSOo6WNR5jwT5+5fGrY65u4R8p
m0+denYAYl0iKA5hf5cssi18HECwHeoiIf1D1AcXBDwTpp0d4/Bw/lOrNwFCBrAqYzjqBnL4h/TT
bbo5NbRb7jGJYSTbcD8x3np0mlm6X8kmXqrESbcYEtpJeQD98N6OtBOoNytEKaI7xZqf9ybnQHqp
/hmtk3LqKwtqLk9ueYjNp7WoQcY7xTXVHJNX0rZPZItvNRVSPZxQhJ8aLLPqAnwj87v+T5R5kV4g
iK34eNMPYBlcQbjTFbF5BGNFkuFmDWVcuVJSiwzI5dTLUyrNofEmtGRm0Xv1uJOa6jSFWwrUCYGQ
J40hul7WkAYzYtNw1VZyJp3Mi/wkgLosFX5BvtZ4pIgo3Tal5vUabuyaGYtV5Gy3M3eodHY+dmy+
6v5LoG3knpcT6IO8f6jluPWEEW2K6pXN0ZKexDx4KBriG1D3Q8f+bKSzY8i73QroEps/CRl8c8v3
D5GVLYW7ftXkOTcoWymyllY6pvuGut5sd2z3U+B+zB9TKgGL8U9JBIQWd85AAjhTC3LTBaTj02fB
bKZF89Spn9wxMLb2I7dVpB4i0t8L9XPiagFtqr8vVchg0O5i87Bw7TRE5bbs6h1YwLsaOU8NyLSV
bEV56P10HtYA7QKjgMQteRLInXN6LlIqAp4ODPfyepAIOpFkSKeAAYt1rxDwru2o9ZxPQf2ueuua
WeKteiWSG+GYKOcPrPiHJVP3IgsKbQSOEhe4CK6gDnTSoMiAdjgfY9hI9HSibLEzZu0GCJJkhuOk
KscRHmo2PJImOog4tuZ9KHyUoPgyTQlyowzKdD3XVug3EOI2YSa9vyK4ffpHQVkfJkGLCyl7k/Fc
RcpyBGS1n+cOb+LwmrLmRXTYO+OTPFxvDJaz+RKxxowoeCzeHAHmuKIyMmfQQ4o1rwE5A7pTYCZK
k28jbAgaSA4WCH5Evxq6uBwpom6oNmmeby+GlxpU9pg30ocSkOLAkQbHfJcIm4ARxNtNbMNCJQ91
4mDR1i/KuMvPmCYUOVitYCoX/DhIF2zaJkRNcG+VOhCGLBhKAQ2cfE677txbFrnOJN/6BgAqs4MN
gaoEaU47J0fNeAmJPzGmsH7ioj3KrNoocoeR8iFboSdTDYdulf0b5NabDhyt+rNKdu2/hIcyO/b/
KuZ0K3M6S17cgjldTmHalLDjQsXN8EUOZ+Z1M4+5wtujj6Jf9p0/6mxGVTdiSW1HyFGPxtTbJoJP
1qI9t7/HUbyytiQzgSsOdIGTkLdeE3nEHZajyDPpx/n+XBZ9SVmy+zhv9VD8aKXwkabic5/m8dsy
Ey+K1LbfhePkRDHksNgryL2O8NES2cGsk6n3BE0HnoKOASKn25SpYnCbonPmPYsPMvkKLe6HDG04
jAS7jIRzXhrHhq5uIMSv93YiH0TAD8wd1gd/Uo72JsVMqtqaM3NeztLoNbT3nx2+sFIxbx8Eg5f+
h4F21uJ4vOa8tsTXNdWVLgyxHywlQ3SrHhmuhHBBdHACTHJ3UBqF0X+Io7TARkf4cMhcjx2bPs5c
B/sFiSIbwvq8xeONIVGepXBRAbBUQnNRYTKOcR1cFCgUxGg3jFPEg4k3VVwJQd+CZWLCrBTwu7pq
y6zPGm909ULzKvgWw8q0s9P9dFzPFUC+aox8RT6gw8f5g5v4xOf0VAHxLoFT1tVyWgF4TzsrzE95
cK9jZjJmgv1YO+pSd/QMVfA4GUipSciel3YSPZf4iNh9Zw1BClzZw/6lpvVhhSjOwMqO/hXNHytU
dtE/NWixZsm/KKZhqys7LGS5s9JUwcMey9Dtvyn7dqFV3RaOmHnYfU77AheIQTB28ZfGw1MK/H4C
+hXKu1pbXR0mkrL7rHSM2U7MnLpObBji9yU3EB3sCqD76YjvFuatRRgiax/xFISln/2OLlUVHebi
T0nMt/6iuibMt3zJ1Wp3renQClgBpTGASJWgXHyxnHjHlMQ89VtStP2OD3uIkYxOtNSX06BkRzBu
8vREgnkXtP7RO+cob9+tdHkVpOewegI0hF8bBwkNLEF+TERcNGlu/yq76ZCifpz5QmUOvpMZXagd
yoKJrdCRV8yrOTAq+yFsw11/Y1d0G0JZRYyfqZ4cUH86Ne7/VeG/76wmPHRXSYgpxSZPSqNjPLcg
BXQgCzGtB/lX+wboKteDw8ZW1/BCgupXVWhhfBnKM66g2HQRl/BuiUFf9injcvnUoD5amLq0dXVM
Y3m7QRemy4LudIj0SfY+LG66F1k7SHTZOWFlwn+NeGz4mAEgr4/M49hBQH+qbqlzmTriffNyAAdn
RqZTCjfU9C3reCgr32rxt9hh12b0G1LVGiPbuvWYFqWbrYtbAymr0DLjgE5A6+opOvrLZ7Sit2Tb
i5okFs8xGV5D6aK1P4VmHJhDCOBFO0eliNYiP6+2JZZ+MmgnoxUd8peLDzTQx0hJ6Yh7Txg1wjrJ
9EVJoSJyIKGzDGQL4Y2C13zFrSTyt/c74KpuTOJ2ce/4zfjEsFCoZnM31q2DwCZISYyNXVJ83SxO
uRk3aGnq8ku7fS0ctvxrEKeYAjxW1o2Mw34nIzVaD01EiKujtqPfpSnhVNFJbvkkpIGFlhbL5a4T
NaduzYDAhED7DDS9BSkyALfZtUtsqydGDTUfpd1cCB8U6848h+6v6pIUJVqUetf1Ic3rzfLma0ct
KuLj6Wmmjc1sWc0uDS439gEMyKEtS0wgb1MKEJuGA7e1A/P8Sj+Qn+X7sErXVeWvX3ajMZwjNQ7S
ZQ707JTABDEsAiPji8H2nqoc6P995b4va+Y3fKkmMsRhZaxKPRDlxyK0vOKxYN9WDuxj7TopUHSn
RAqMx2ZUPXk8x9pFXg0SdtZHthaPLlruxhE3aoNI6IHfimqWBDAzIro3YUcrH0S1PrSMrmSmBrqW
cXSaJwxjGN3wKuzbb037o//S2+RQGNxMwTYtqzBAxcGy54A6TScBQrqGTOSXzO5P4AWtovpmPHtb
nRA2HYtIuIgne5gSNooAsclTCfwuro9WhdtiLh9rXT+7NH7DYW/weZE+R9sqqvM67PvW1r6xbWQw
FvsNtYuEmH+p/ZMn/ikdprJ+N5TpLUmnZ2HlDy3ytQQDLqaNOV6CRNV8xR6kivIjcQaon1Ir4AbP
ru3Q3Ai4w5YUPaZCp1t8otMCnjHF6i3O9pEDMYEADdVKvG3M0taQNSHkosobW1fRnXG412C/ciKY
EvUTAhSuKMGOz9xsPKo1V3rJlZ7yqLL2Ax/QOLL6yVO+LSgmoODsFz4Fqw9ahOMjnC2t2CdiAHR6
igjjYcTQ+8A7/ElcIaVLfsehgoLU0GX0/h9SWfm4FE84B8Lxnulw9O2F5wa6sJvy7JCtQvkaHppe
R4AUOzOw03I9hOQLEKhOaINeAytCnNXjLMMb5cnx4K4wj/wUMGJq7WLs1wtbwv5bnFnjsHklTDju
2IHuWzKgDU6tDEo6H6kYNIleXFrif7JAj9S9VvVHsbzokoZAExU6kzMxOzaTdawYVGy59ke5bvZ9
Yh1NU3lnb79nGFVU2XHxalifCXEqFZ/fIRyQxu3Zt4c1i0AJKSoumJh4p212HlancDgYxx4fXr25
U0F8mm9Noz2Lj4hddNHfaClG9K5W/0XV2sMTZU2d54aTzEikmbyhjVZG6GH614Bzo2HIJQfRXDKE
+x1Ttw7dDUou1qZDxQhuWhgHUxSTJ+/LrS+w89O7S69xmG8b4TagN6qjBSBFwkRtp4WPH/SAmPTA
E/ThTJSPE2O/aclfngibc7VMvXf6yUJOy3isDRll8zczznwojDHzPrgzUIq16JIAJW5GOlqJ5sHE
Xk2Y6aq7ndHt0ka40N//fJFwMArg3pfkvRzEZ2WmjzgDCKxi8O7FS1jKZy1cAmB+be2Y2JhqDCsE
RtYk2G4uPHTMp78K9xZToWOLzKdkkVWm/prHbGCI2+NDvqbdTmRsCqzcUD9rp7FAYRx3DdNZkrdC
R6w5dpj8DPSNrxbESHdPX4wKNi6t5g5Ls49nDodgF7c9CM6ChGUMQGOKomENVrAYX2Q4zM+q+lqW
g0GJK9ypl7vAFGeqfYT38hyw+B7M3kmsCYUKmY+krf/W7pZWv3ERDRMAX33fToha0VcxQJPvEvJx
yVjPcbkGlUye3QsYqkJ6V4ucDsVgrU4sHBS7bRJUapUTv/i+93gJHx8kaUnObqYvspyO0Se0aaXD
k8CBr1D/GF4E4MeAlDUznk/eFuwSjS8C9EgBeowxgKSUN+zU5jX/1E2MdyGNDtrUUgXA2SaeeUng
YDLY0MBY5aCobsuhnWxACXLfHy3uiJA7QlTUQMogRi3ppYgiwq/0ILP+aJNN14HY6Sx1GSDXH9Mc
3ObcqMQSDY8NAq4JvlH059zUz0qN/lj46Bn1ZT0qS+ED8sQpfsT4iW7uwLYDb+BZbh0lwF1nGzOE
Ql1kWmhXPWpbhFWFDKBCcIaOVLDOMWWyPq8fLFaeCzx/WShuLILftaF3h+/ukyXkqPhnHB1rYiLs
wnJzl684sf9rOUo4EHsy4pPlkBxx2dXR5Cp3EolVPkUzBVg9nzA5l/8k5iEc3vcOJmeq6fQRIVqu
+CIxpGT0F2G5CZX5WSAYKNfjemKXCIrbBcbkqeR0yFSbYNmzs8joUaLLTsmB+J736LNe6BpJsfTm
PdSyWJauO/TbAuFoyzUuSBGDwzVTnYpMSXO68IEos4pOHELlGz480/DK31zXaKX+zSdLXIjxI5Ou
7M8hbpgpR81/hVZ5VdPkxX3TdSUescWRCOcGqzNn2ukshDcQIf4MFTUZdya1OzIQsk//olQnCKg5
KQ/Y1r7U9qd66qDyLN5ElMqy10zmenvxmETtyVAkXzeE85rlrE4Y9qzm82MO5/czojtN229MFBIg
r6M/6d1jzvV7qBm3BjNHeRQwp7e+SETWo/Uycr2CJFAV5bbOGBREX1S1s26Vfu082MpL4SeQWKtv
GfjD4lTt/pRSC/R6fxj3H9Ic2USu3Dvyr0uyFOt/Jq88lJIaAce5d6zgY0WmBq7kwPKa3Fm8FEA2
Ku1N1dV3C89sU7LLhil0ZKOQjHdpMu1MbR0RWFaf1veL5Spb0a+8CeLoZ7eFHSSKnqK+QC0J0BOi
ZayX+pZAuDEH1kMdWMCOZbXQX1SxuJkimWoSF/9YPFvXNHO8Ymh8ddGTBdXbkgGmDtdqGx/jBt4B
isr70DO7HUNSi/HpJ8Sp5KPXIf1u0D3rOtR1rxNjlwhdP9Vkp5N+tzCVWrSrcvQoAAZtHy5s7SDD
FM64dXslWo9kyWuhwVEFgHflE05o4sSspGYLW/S48QmamSwv0dCeNr4QtoEqtNfxpDDKrZkyZzxT
lsk+evBKuQqqMCiZJolsvYW5BwnFQPt7yatdoj2GFn0gQqq5cq02voE+vcWxdMPoNiSewdeoC4Sg
TjavSCHdptbGSfjUEO+tRWYPvfxUAWSu6tUYya8hlj0DWa+dejbKJXdEGZJaK/2GiOCBUHGLMmfO
tUsYESLz36UfYBUJXdZG3oZFc+XinFqUAZIc3BpmMQ3hSdK5RS4994wxv1pD9QaJe5JF+USiYcUU
DG51/3akv7CQ1vVE4AiPmk1sXtlTg54GRTBD9m+U1AkU1R7vDOMMHVAt8VzF7PYGWkkODO65XcFj
HSUJfndSWNfEL3dMhm38drAXYLjGEDmrE8YLFsfmk8CVsAvRrlnM9de7UWl3uTXuQ+xo6WijuV3I
zpgAhpNae+nwzlSYDsEQtF6vHKdywBpCUFOCBBHJ9uB1sXSSKscEPZZssenA7TPOMpUmPpc4OO6G
Av81QmQfY3bGK4b9cFlNbDAEfYlQ8JX1PAl3snBCRGbJn4ntuhIMX8ZG1mIXjhiWw8UpPtHtUNYx
E2AYSpIGv93OKk881vO6nrTKoI8A5xjbgI+q4WtAii9bSJGnPeL6W4RtXeCnl6p2Ql0g4lmQJZdk
VT3UdxuChmpri2GH58sVF5Jdkv81FgsjY8ElWmFNJS0KCB6bDPRQf3jthKVkrkoV79ZQQkMxRhSh
B+pc2b10SplYlKVfkKAUkoIr/8tiPEjkyNeb9tSCoBMfhxpj0dC/Fmn6kHnZAcPoIutQ3odNv60Z
zI3smNusX6IjhKmjuTbHiZz6sAkUYqRN2qbcUI4iAdLKArXQL5X2KdZXpHlMGLG4iis5peGZ+Rd4
XUZwMrS+6tAUUPeLaVM/G6Sk16rsZ3g7gBtUrFlREi7VO/OtQwhp1DAOBVJo1AAcPucmVXZ6UjnL
BoeAid8R0pfnwlkcj1obXsGH7su5Drrl06osv67pircalKDRYZdYsa3fTKwUgpOBd6rwfUU1xGA6
eQbkAo/ZZIYu87ik0YIRJHI6E8ryDtsBLwIQjG0ddSeCeQfrNZWchovaoMwwWJVoQC9LM7cHeHzp
r6ZW8DZLLnFPmurjccJuPHCrFAPqfryec/87M3VaKmLtAZehCkrq4QKz9oqegLFNo63XZb0lOjXO
bPq88mdQnPMknPCP55QUSsUpwaDu2sngOcHsfrQlvk4+yw3tQy/D7YQZjA5TGl4DwgMDvkF5CLGK
p9ppQpSQoSMR5SddTBBPGapclsKoQwetglyIVlhDYNnv6jl24UA2aNEGzrQf6EybTGQ/SM+Z7rXI
oLYWJ6n4kZmvWATjdio20aPM35aHNwWyikJuU1V1CI4xcUEpB95Y9KdWfhtwEZd+Go0Yuh5yLfrJ
FLPWbc8Fc08mZAvxwND0wglr8fjQAX1ji60wq/FCiL32VsvG21q6UwHvkCwO6vUvPR+BPt7gHqn/
F7VP/haZmov6UfxOkl+htgD12ilbXJ8GK4N9yyTIroqkKzFeCe+QGf+qwD8UIYc/S8ESYNFvjSG7
gBOfcNr5PiNjUUkqywHh4y9nxW3J3B0YGAhhRS9e4Ky3hlvPL67Wb2GN9tFT8JOVuXbS3EQvIO6A
BdpF1DldSe/DR6bcrwQcW+nRiveyUbxPyjm6WQq+As06hvmhaQMOz4j5sQTjZ53OBRZPHeuowZsq
/sQftfibIYqCg3AhyYtt5n53m+PyPKl9EFU7Ahy6fx3dB23THiiBPjzQrN1rsaLLHA5Fnm3qq50u
X7a0gjiO/BhVhLYSpNyxycN5y8Fp7Hucq8z20tNmSejoXwZ19gpkUQYcpFi/9/R2s8LeHCoh6/kJ
PMGvpZ7w5OP4oaE35GOTGo5MWLKEBqqDk9WgN0qZ/XTmXx3imfUzA9NZIoDl+nSV5eFXNpMRqgIX
wboq9RVs3eM6pL7eqehtxpNIO6X0RGTvRUkhENO2WJcMue7lCnce3jEYS4M1u9+tGrAXiJSPkj3t
poNu+aplfEw86jVbNK0I8XUSvG5ae5VrTjNVu8IhlWaRNzEUtoxjLspBmudv5tw6bSYRnDLcb92n
/CzZfw9wdbXh/aNBpgG+aINEyopwhv9I9RTd6wztI2McyTbeUxFGv14E2xy3r3XSI3/4UFotwI/0
j8DDxp0iwWGYBMk2Z0KlWJEb69c4gXsvJJQLDB2EQ15s9JNjzLOCwOekDL+tXwmwokJ+aQzvwj5A
DnfpG+Oi9IrTijj07hwSu1j4oDBcuVAwMQctjNypGy4lGmvlApKIlrXbxqIh8atCZud0N6I5gCbA
w8hVs3A36FhVOjiwRAIIB6ErgIHT+wcjdbdcjPsWFPDaSCCxLK9rgs3JBXzE1/hkDAwzlsbG5SOt
WN8WB9vQgYOLfQfpyso3th7pvS6PhiVcSNghryUKRJ1UBWTEhEXOvE+QKiKsZyWLK14U5oFDeEiY
vQtl43VIXSI7pVxu2XyMHMvqtQPlVEdYnyOMrMXs1RnvlZ3ETpksD6XNXnI4vvqXlkfv2CQqSSEI
STiJmnISV1rSXnJq8zMaNPKHYRVSDURJ5xEDAZYxnGa/1sEq/N5He22/x7sZFnvjRSjKDlJaps/8
hxpDilElLO/wHgqFK+o4ocK7VFRua4qkNrkGbIMIzPFU+atg+KOIyiE0zvVeMc/QHETVCKwyuYrr
eRyvuN0jC/6grHMeztdVI0+F+Vbm9/hSWGn5C/qNGBARUFF5tZc/Rib4glAG7cjMiFVeaL61YNhw
QbeyT+jzZZp/BozKWX6vGRQvAPi3bOT63cowgM4dhOgOVBvqDZ6+OoHST/axOjHuZ+jLxKjn8eh1
aDV2KQ1+GeV+j6RLMAmQpE4FIEaBofpR8dkm4h3FZCYmgZVnN+GNFIGrtEYXbTpFJOP9VTv5ztuS
oy8ngU0U5NPY/Sok1FwZqtkYl6DFxTeoJ1HCvmzNXoX7sxFKUoHMS6KU1zGfr73WXvijc2ZOcNDq
ZL42hKeos3pBtbZnhZWH6QfLqA/CJsLaL0VkdcAHRXHZEuNMUz4BQ1w/yz2NfIVlVPKrCifTnb9a
R1w5/ZSTeR3G8qon80VPRYAAI6tZ2u/UgrOAnLAq9UM/E0mJvFO3InfTEsYgtVKgBDiwlvGsWD+C
8dJ50NPitzW8yWjHlTnap26OrZoYGPiiIDNanaZ4geJ7G1CULhUO4P2S4EmLyInZvNlbS1TKsd9j
KE7Ru0jo2zTc3gZi+UR6X7CXD8DXftbRMY5VUeKV/NLZojQzRyqAmEm91BCax5eo1/c0y27w4cB4
tgFg+VIHOPi3leOnJZV3rc2JsksCxpWG+Fca/fWJcnUBqTKgEWoY5ywsTKa92pm+3CjADAItsvNB
86y1PEL/k++TgAyOofbMurUFgDKwepxVhM2Qnwd2CShrumr0VZFpXLkLZMwSHbZEjCnanQW8pRde
R/XRruDjR+iOo4DyCeXdTsTwg7Qcv0i1bW+q8meeoFVDDenAOtX5vqkRijhS/lXbSc4dG2YncQoZ
Dj1bhuts8yrtc4P2Tmy//zV03QsjKmbI6BZaZ7YeGUJL2BZHkwle/09GvDPfBFYLxU6MCuaS2lmL
vgE0MVAoFar1gB+IZsgg/6bvuz2NSI9YUNTf4DhKWzpe5nWj4JYZbuvmM6m+CwqJsQG/tO9wJaZt
fB6AGyLGleyhsq41rpdET54Tr5g0K4CuvLFzQtQLPeqFzoQGY+36Ssawoh8Z2W8UKqI4LuD1LLRm
A2OcPBE9c1QORUmXR3Dy8Kerei9bGg9nkrc4i6UcU7k/VjDLUZKO4muxso8k729q9mHpE7oK21hy
trpvGlTt0pJRRxKAuBSexdZuGSV3qWFKAGyydZR/gjS4EeB52JiopQhQgbIVIh1JSObj34flOBFH
NxYIK0kGHcNfi26rdIoNzIRtTkOON5LOiLGV9bNwmKXrTqF2LQkZUrRT1utH+Rdzpk9N6H6v+G/7
voSZod0jtLVkVAOwSSZ1H9fqiTiEoNPJOKD5UlDUtuPbMhle1RZvDU4oVJvO1F0yqgaNlGpYdrao
YfesIbAsQWF84Z6BskZSJzqZmmhvEW99gZ0iUdmctUhiWPcjaFIH2da22TrimHRQ0RE761Wjh6vR
0g0nWbdb6a9KlMGA/p8eGDEPpehEtc8TUVwxk/sFevGBiNkUz15oElLTMxvuYQd4skq/h3gKK/kB
Jake1N8hAwwui2MTOsvakRcwB1qjXSzWrpSgjNXyM7kotOOQFcawfZtTAjjlm1qBQ5dfctsgiZGu
jXwqS3aQ1T9hi3znvtFq7ZwNf0RVBYhqfqYKcVsk/iIkjLl0wu90eJNS6OISosVZ2k/stqvvpHqJ
8wPCoC/Eor9e+WASjMxBADmRkrArSGUqzqSegFShk4PJkLbGSZBZuSFs6sue+GFf4XGwrFNM726+
CwNHWvmqucxhmcb4Gg+J6IqUgJ18niAhbvpyKsue1a6FvKM/YJWAlIWGrAIc1jqSge5aOeYxr9SK
kYqdDaJbFQ+8Kl+hMnSIhkG6wcBsYbxkhOZCxlDQANM84mH9U3QXAuxJIuj8+TYBgFs6IuiwwCOz
WiE1GuJjU6sv4B+L7WAn80omg7OWBc8aPPyHiAJnun0FBWfLkDL7M2j5h4EVL+N/WyUEXnkGy3Bw
dW1bUyCWM4Ouu5AjurdkIwEboXtq1T0tvgXbE1HM76vyQWyfu/ZAr1HcE2iuQLHE5p42E8yTc8iI
qMF3oEA2u4ndPySAU3dT9buAtgsOzcA5Ri28X28hYt0VXRbHtv7W57/1iSRtWtQ+A2SR7w3rpG5B
9Xy/YXgZSoZCYy/KkCmRZ5TY5b8Roicy/iNm1xuggkUMC3t7OHWtbk9blm2/L8xnyE/o/qHFd6Ia
4cxfCRFwJ/5O0L205Hfl1RPgYC78JONfDMZM95y6HC/LPAXRRizrC19nE795g/HY0aJJVYz/FARa
ehL/Jy8TaPQwrXmp4RV5f26q26o6mwVhUZCcGVQbYzBp60WJ0DE6gtQ7JBrLmPUqxXAsBuRSzuwc
QPbfdIWu9LnJ61EFkNDAaXTOJ/pkvFDkYiQX0+JvY0zW95t5Cyk0beiltKbHPSFNHnEYyi1hn7K0
is32BEV0n5SmIzLwCSeGSex4MZHooGRHoUR0BHbkBw+JobPhBitRKEf1IlBC9NDbBMXG4gkEtoGg
Vm4XsqZhZVP98nMN45NYC6dZ+JWeBWR4ExnieXgS0PlqbAsM2mOiWbP2EG9hisgcaKuAGUwEn5NG
YxeFi3CPSGMZxShlc10WAFtVT1zYNv4F1ebAVDLK7QjWkEnpZwvHXWawNtpFBhMt7C4k+pTfPJFC
AeqNhQu2AVekuhrya2X05/GLz4hRWY5a3Errb0NutEKnp8okfZE92rDoapCgR5vGGzpGJRS/Fixx
dSGXhKtNtoR2v+noJ9tdIZo89xR/gA7SnvEfm4uQBhFJ6lB/SGp7N5rOy4Biga8JDabZcMmon23e
cpT+hM0RkGjq9whQioivp8WhmzS87wx9oGcO83mdKMYJVfwyY8WuVmD12T1ZH5XGAimej6HJdE5R
PRPxq0whKCAxMiD+Y+xI//BkcYzoF7FXLyX+Q2DIbUPWnaA5EjLruBJscbRlWueCj3/cNKxFR36w
hlITLYRCgFWVeBl4ZIAIMq5lGajF20BMQFLEp0q95uQ9G+nowRP2xlTBf3AI++WYm4wUoVo0zLMB
izH3hXtgb//ERPOEmWdtkLZrwnlJGQxy/1hpeuPNlZYbAis+YAx/KappwsifsALinhpF8AmiUsE+
Rr/b6CHLiz3EMgNJwV/C28i5ap2tbSyCkJnfQmVLj7KvQSgsiRSGhGb2t2o4yLrmyzJ7FSoKhs8f
yST7Ydidq/IW6lbQ8o4n1l1ojkwgzq0CW/EoScMZ7WgEq4LJ7ZAS78ImgMZ4JMQJN0BKtDci+4Th
82vJekezTTZK4oECakDnE+LbGYx9y0XBkG5GPi7h0eq/+w6lLmOamvGvnt6juCGbA1dSdFYf8BAE
DqlEbV1RacETlm4BJR5liFvCe+rA61Yye8Q1CUrYQXXBwBcXMJNe5ne3+II7Q9aPyFASJD1iRj2K
nkdAz7OuCjDK5Ywuin75XyFcexMd3TAd1EV+WptmopVuxO2J6H2GmoW6xzjTQ0SWpxmQgeGITq+R
zviFWfk3dlkiZgGzna5QMvUM3WrylEzjycj3DaIa0SNqstzqeXQVgwqwqG4NuChu10J6kPz9ttbN
MweXK1eETRxJNQZcgEKJnjm54adIwWWjWue4FL2ESjYBKhtHRrPDZ9Gq6q8GjUzTOAiGPAGxUMaI
AGVWzJdwy/DhmeV4I6nrqgrZdUjai2WYPkFeRtmczYOyFkd8m96kzW7Wp57RMXGOOuKzURaYyNWs
wtf4ebsCXbhybUv11hHgZOhXvVhu/5JIOWk9rgClQKcLincEfbgXusYpBREuc+iYSQR77Bdg5cMS
I2e1YuqD2n2W9wTNCdLqmxKfUikLZvzNeoV/2W3b4qnlQN9WjcGn9FTN6bmK1iPk8sHhZAs4Ag07
dfVHoQ0P07mvgAzNmROzhwv0bZ2JdM9dhU9fP50ydiMQhhz46naFujRFXdrQBHHuFzQw2hMxkrpe
un4TNKAj/jUIbCfI0V32vT3k8gMda4ZionbmFq6Xik5ZZ4uySscBdUJhTQdL6WxqC8mYPxJxeCFZ
f2em/0TUhox7Ruio0F0UhAcklBFmMh16JDMza5mXtuspPUkB2y1E0W8Z6oJNz8H5pdWIBEkNI1RG
IfiBM+xkROtTWa1HQeJUicIsso65Oh76at5T8dw04CJL8UCCaROG5XPQ9JvwzoDYZk9s6OQmJAHm
XWRjGTaYsSlAyA45CH4s6ruX7vS8IMJBuQ2ogdnd7BQjZh3aUUS/hGw5mS1ZCMnVmJnyYwmX6KUb
WPoxruUe2mlIZQSETrYorxluxwmJbqKvxjnSKL8dar59iTnRK+ZlV/+HsfNashw7s/OrdNR1gYON
DauY5sXx3uVJe4PISgPvPZ5eH2pIiU1JMYpgd7A6bZ0DbPxmrW8x7p7+sWS/SZHY6yJA40S0T+qs
eo6wsOauMleTWFNiBsE1oUrs+CCsg2GZOExCJimVxR7hRXPLbUKYCssshmtkWqbZLvSXdanRE267
FhQ9NkN3WWnYCjjgaVPS5p7ihugvAk2ThUZjLWEreMBbDZNgE8JsKKAiA/+PyRWtzjAUgi8xqwas
Z3kY02TvjcoWpP/W3evCAyoG8j/LjhU1ihIjs6I4j9tjVBRzHTGf25FJPJwRXfIbrUj3qtEIiXzO
KbM2hmHNcduk57Izzr2pX/oUdUcHpXlkUcGYA1vp4BvrLE9QzXKVsN9gsx8OzazDpVH1Dm3CuFV8
/w6yoU/yL8Pwj1rQHDUkIhkSkW6hjeHJJWC56YpFGMpjr2THzn3soE22UcGYSQLxJrF8bqAtGCKL
fRT0pSVsfha71tZunV0nnT3SjAPiXxsDtlmQbgEpATh574tzOEQniIBqVlyCmEy3pLhwyqfjwQbb
17EeFB5bn3FvlyHshF+VpHw0lC2xW1usMlh4Az6oxx70VPKKTG1r9C8cHLDgik2P86wdiCBnvE/7
QQu1i2S7Mx7wLx5SxvYdyywa7NZ794LnEBdehzgDBWqQJhdX085W8TaqdAt5dMrc/VCf2lKn4QmJ
nsWBwv0JphF8Nk9Z1NDjqqLgjqJ8FWMvl4s8a5GcTqDHZQ+7YEJBdrSU9CsecasGKmSNGQJgUyZB
ekizwyg9tRn11mCtX/QIPIhq7q127zIEcctbjaG7yJ4c611TjJl6TcL4JLXokGOIryB+FC8a7aml
PjmYD6HOVagrK0SHI5hYpiMTjKGfCXxZ8pC9Rko464ynSrHO1ZCejLA/tHZ1aEu2fDGCVutcAEgS
jo+VpZxpkH2qVEEs52zKil4Rk1b6KtyRxVxy9CHD/9KIkrXZVzgsXaBOLY1+nPdUw8Y8Gtydk0U7
XG05+yfj5j069UW1WRNgC1TC64g+iuZ7Y9vfTAMse0MTt6ni94tMCYXBTHCRBt4ew9/ir2YXbVfG
huiDbT84WynyXc4FLSeKVUo6Z6fufIJ6Lhr4IOcoCaADRNb1cl+2CQmdMCvJF05L98BriI2feEPY
b+xzI4SrLcpQVWGaGR6iEuCfIIaJrX7JJKxrInastLA819psZ3faVixV08CmnmDJfjYVBeqVv5YK
Qy7ARGE10Ntz35GtUtV7TUEirgxz1XV4zDwHgX4knIy2klyVvRNt0GWcLLKsTfMhCv2Huq1nUT+S
2eZc3JkbN8Cgxp2MxDbvcVvAjcN3jB1Hs9Y+1um6G1ZQI0eeBGJ0Nuk326mG+k/HUyMRLvuotxC2
pN3CLxHXgJTt04UJ5hU2N2YEfbKu2keouxWtQpgsW9TpI70eV2CSYwW/NpQ2TFHg7VvM9ixsBaQR
rih4UEuoMAIsjFWw5fV81zT9bgkCLmz9lw6UUn71a+KYOnufGbeuuJpIvQpdHGT7Lv3nOg8YwDF+
g4JjsieeFHRip2YgTdg1lDySta8svNxM070X9vCAXlLAsOvcZodaLQo+aCZc8jMa7cE4dRHMFPK4
BuXjd5Cdrp461Iq5/YrDBBhvvTKY6nRS477Ci3n2Q1CrdCKJrhxI0w6SmwqdBw0BwlCYghyDuLxL
bMYsIkA3o8qkwmGBtCGSGlz2jB3cPK/fyQfSyTyZH0g0n+G2PvZMvmLeO/LsImsD+zs2cffhsx0L
gJfA3wZ06NTsgpbun9K1LnisPHeulT3SrBVJ8gEx8GyDXVZLlXms7fFER5yLa2m0bITjORGQyZTn
m3+MV47mUugX1R1vaVzNlK/J4EovRvvBCmm8cBt2/odXsnG1XiObTTpL7klpSzNPYukiQK/nTDxO
ahsTVdlQs7SFU+R2mEtcgeLLTo6J8x6zwC6wlWTMdiNmu+lkK2H3O4186bGRUcyzcpvXyq6plh3P
1L6GzZq4eNseg36vqsU+K+4AMYqCN9hHcRBfEB6kYqASxxPv6pdQ8a6NF17TdFmnWIT4p86/YO/N
0ejAheMVs48xS3ng2qSKZLOPyqvOiCOthwkq3Yc7u50HARVmxFcks4+gvbcaADDg4pIJo0oi0dan
du4PqLln9n1g3lXOw644VFjGSedTnHLPwDRPN6FbHeGGMUOcq4w0KIDYnLLe9XBCOfugLPbYgpaW
SiCESfQCDrwZpFCyNVF468ZF0Ex6R4d45qHfcPti+LUZW1B9sSQMlrFTHJroYg6MNRt4NoNzcHWO
9fw9KtyTY4fnMF/IAaQAueGM4LJmS1A56B9n1xvHoIkJYCN9DZdM2ogt3KgRQpMn9g7LmmS+dX3G
cyqaSpRASV1tgM7jW0DqECFLHn2QezOdXXDdfYj65JVvPnok3SBaju+NAqcJPj0WQ1kS01wlp5iw
gNRE6OkaOyGWpWYdWpUk5Zrn8qeBZkACbGy+io41CbidQD4QaGEaeHW5kvkVuwpCZfAE5jch2c/t
94XGrpfZk69uQ1TXKRWucoNmpFrpVVXKSxKuixKGanU2AXYSVl7VxlHcLJNiDcoP9vw1iRqiuiAl
DRHL5peYlD5FnwbIc6Wm/5N4V19cLs9W5nB3V0ize0WjcN5WGoptduDVa4NzIVt85cbOro8DqyJ+
Fp9gnFJ8RmCf1hXfgvXE73sfAUFq2euO4mkiVkjWOs2A3C3b2r69tdNmVxPplKDlsAiNGei24WIq
E9JoG4JfiMJLYjdXgQ5SNKBRwgNzPx6IB9J7lZpxY4gxB4xYzMYCsmoFrDBD9Nw+jI5785X8lir5
rjMY4dYXx03Oo20e3bI9eHMdMbLl0lw0U4bj46B/q/Fb2yQvfRxPO7BHx4rvpJZZn0BZZx6uLawT
y1ACAHDVRW/kzLvYPFdQxhMGCLsE4Y8fVgT24Ick8hVrfG9RK58T0d0rFYVWL5dtmz5Ir7hh+KmO
TXnXXNYvTxnoesSKkFQIXlwNCwAwJ7MUBKIEx7ivD4lAAJKq89SjvO1AIhmIc4GLunsVinQePGSk
bI17NhDsGENAHnQqfT5MVDAIW9ySVYurn3WT522RkNuVAspnpH3EOI7ZRXbxmjaIgj8Blo/gi9Sj
LJ3o7vNRT58K0khIdgxuEUoSV+F6mUyGiEsinUkx4/pvJFixrc6aw7SmqdfTmWMxSkNaFGnpshv2
bf7ddtP0AxOPRKxKcqBuPMV6uFV0av+pC7bBuMbnXXV2htd8VzLPXUUNu99FopkrIwp5isCFKPjB
0SzXkfqZ+lqd1bbFkBLR5oAyiiIhM4EPxkgxCE5ISnNujXIDU3YTEtFEoGTTh/eUxPmsppkgSJpA
pMucfbASiK0mKNZoqJt0mhi0a6tKN5rvrmlX6eS29Voz0B3im44DsF9OA0AYXDLHkQErLPQDnu+w
MozgqCUFzBZ+H/jArJ/xkbVrTSvXkjCuhpqbFxwLZGddoQaiBguYp4FM9e0TBAXjnFdvqucsAvWW
Yu9MQB8GNOnk7OotVWN48KjbE4p6h16uIwxFItHWlj02AEY5GA6txWQOYHPEBJEZbaTv9GKFpLbD
8wXEwmPSqan30H/EZwnDCE8xKJZV1w7rCH+eBbKg5ynsvkXsWiJknCgdPGTcKOOSb0cm19hnuJ/f
8V6DIxMHRPhitnCKl5LHJiNoxGtTa4rY5Ii3rAiPal2dYh2zF+pTCTqzHFYGxpwcrUcyYfLWVl0e
PB7NibiaxNv3b57O+4ohJ7LQpGWk2lbLutjiZWipHAjkxNDrh4u+ufdNO7MwhOuYvxZ9x7CxyRY9
hxaG2pUNAL6D8EUnKF1Y7IDP0GzS5TKkrf2PKjqSriIHGkT7uwdbYicbJNGs0yIYOP0ZoRTuZX9E
x0vYdzLz1wrG4LfRshaKj7FwHfP6RaguDHnRnb0DnCbgUWDeedblb8yHmY4H8HzZWkxQFB2AjZY/
uBkmGhWzJgJfxG4Av5eM/RrCvZjosY8uiTVy+d4WMp6ZDecJQYz1Dr5A+P2m7Mkodi9xuXFxJw9X
XcWBBiClrNdM7/1DCnjOw0ihUIso/SpPQshJvyZ4BiKPGhMeBSu7QLxBxi228eB12Gmc4pIo6rWC
R24iPcWVx2ttLEoIG7+98Akkc8H6Pii3xtjvR0zDldruhlhsNEFRz6o4qkGfNmxnUfPR+zT2jazB
UCcrUB1WDTtiZAs1BDQfPdgqiKvVyGgtJhHKZ0MfTsPpgUpATTlg5Lmh1uwHSN7Ei1hPmfo40GOL
+D1ISTvs4r0CbiJBG4vSB13DKL5GD9Acm4sYAx6+LtnJ/YASh4n9ZH6zqBmF/HSHYB9SS5X9cxg+
JokzL50WvvXKl/wMFktFd+p89VQDL6km6CqtkR8L1DUvVkYxd/W4VFuuyWSmp5/drsI1BSLKTbqV
6kKrvetlupMouJx7AZ8Er8E2U14QI8DiZuzB7eg2X6n7zWwCs4RPDVHsQG1uOXVnxrbFpgsYMhrD
M5Hwm8K6t83dXxdROtduGZ7oikS4lju7jIcFMOBFwwxSIhaSZYysoKx2MR0GblwaaKZ3K6abaw25
dvEcN+2a/C3AcFiMIAdCSxLRL986NMO4DIHjPakQ4+5oS6Bz7wLA+z3vy8CW3sv7Q1eRBgP/tlvz
ROBsIlbpUfTqsmDp5MOukuBKhuuQg7oBWo/YJX7vwGqRjMDaOohe8Lz0OPEtI1yqGtZbvvuZuyll
hRGw4xjBkXLXtWZ5wU8wA4ZRG+wL5yEQQSXKz1XzpE3rDIxPbass9XiJST4Vwa6N0e6W/oLRfPLJ
Kbwe6b96+wyBgT2yIMFyTCfgA1caPVg+7xV9WyA6Ev32CXB0R3PPDVcZnOsLFdO/jemfjqesJ5J+
tkmzmWJ/OyryJXYuzJlCprboO+FogTmo40OrnZA7AdQNNmV2R3ZvgQL/dPOHghu+2FvVufPqYxen
h5D1af2KHXJu3Yuq3nlNuzWdbBaj+dNxUwClYOCV4fVyAkxfGT2mAfooUa+s9qDa8NrW3sJkhtaA
mJszppmQQyarMmVs1p16by2GCLZceHSE0H+g1xhLN3zIM2KI1UX0XX80pcUh675HYIcMUNV5f8zN
9swqXWn3KeaVKvlCQdE8YsbNk3PTwwf1HzXVvgDJZGrmxmDog4MWUNWzUqZ3cKx17+xazL7djl1R
Wi8SLMkccD07EA5YT0X+iGAI5z/FeMWYSK6DZgUlnuS2K0AfgXpBPVXE9bGvD+m4GMgtkQKup0hH
2G4hgKVMfQ3pnYUO0Ja7TDomHmQne4vQT5jOkgSeWdxcM/6UfzgwQOrP9COLzeME0xgEMIDsLmdj
s/EoaoFscSBb5tJKDpqk7smWExwEEWdngz6GubPxD7W1xg2sqAe15rKlnpyECgOYON9rFgrgDTkH
MLMZAflEKtMeBiieid2mWnjKZWDtgMZXgw7lMrrh0ydAVAvMY+Yn9rpXvyqEeBUkDg5r75vfvISc
qKKrCVDUQKzQOzbPyNn6DLcLQtYHj6xFm8l0dsxLOKq2e+JaVtD0H/fUznMdSHkpnryKaS2UEZc9
BIuwY2Ls/VTOtXj6wco05I6u/oFN5qZ8MQL6KV/ZqhYWBLiKoX+z+XIkEBWnY2k/ghLKUbxjtK6n
CMid9N4TLgpdDRgp53vXqeZNeLVoEysx7JjDTbiadIfNRKRH+ZlhtDAlsqdg6XtLe86drpPilzTe
wWueAJA/u61FMDvLtGreB8AKZYfplHRxyd9nrKCqWrcxCOaZzu6nedET9bkW+zJjqOTPhaesjfbu
sEjuEmXl0pco1nBiR4wZFd4nDtk6e4T9bLCQEi0Dj9fMZI8il0pys7Y8gAT5uE5zjF1cJOn7mD16
wYp91O8tJieiOxQHhbgX0jvQPY8+12yXgJEbVzHhpqLEiLPAs5mhe1DVOb6mnozd3jYOrD9Cf9jh
n98hh8LVjCSSope9/ijbZco0KGBiEYi7C6rMn/x2cC/W+Fe7iR5oPSBw8TgpVQcGuzZrcFM1arzH
qOvqLxRsup9sR4WtMPfWQEzCMVfHlVlmSIpMUOQoD9+U7G6+TWdF1A/7wsZlGB5YauEYXda4oUuD
yC3mTyhkYgpCdSa7B906ce8lfBKK6Aa5AET2aRNrHoOnItiaBpYPg2p2pqAbs7s3pdiIYiv7U8uX
qVe0Awkq3lDdx8bcbOgw2nRb+49xdk/6s870/ohWqhaH/mxl18HZcyeO7D1jLpmcV6WzHDr5Y2i/
+/lbCJclCzukdoux3WtMbQt9BfxoiXzHp7XIkqVtsRgY4FbtmvKmghhA/gKuTT2VGAbj1Dg1IIna
58HCM8xmVAsfuF25KxhCV8EzLvGdJm3uiLe09he8jJV6LdJT4NhrG2gEZ2GPKDxk9OeVwVJtoc2C
S3xquwekSQUAfDfoTiNSPFxMJQVzk+yR5EOmCjE1zpLhhtx5rOOzViPOeE4mOzOkucyF6ZWhtYav
zLgoCx94271HjcXhpPChMA1+JTjeHRCFE3lsmGhbeHB1GsNsbQ5Ist/dr4yDlUc4Cm57BsaooRwy
8DPwF1ZUZDvfdv2YOVjR4O7Oi4ZYSkluW/KJtHRDXPCW89onr0QS9sTyHwAWCqKGv7ocUcl+kkpo
wlNk1xyVu6J5z8EOUkQtjPw6RsEj24InKFKI3jT2IqDhXAMvde5B9mWrQ2DFEB6HbzcNDxI/fAd9
lh7VRM8U6jPHuFlR8NT7xmNr3jLT24WVscWGu1VqdPE32BlQpeI5qpn+nIIKYw7kofgaYHaa0Tck
w9oGC0cgIs9qug1O/QL9JqohNjIwSXiK+qytQGsKU5/veXASrMk+rIPk00fD0R4fFWWRM9AihLNo
P2rIthNSzwp+sWPD6TZDjWVHzM98dRHzFmTU5jA7JXWWnAaWDDlY4pPjR0Byq27qAj9pfbFkewVD
AcGBd4UNrX6pMYQMdNWZfx7Rxky38k1TeYLyg7/GnOEQz/7gPtVwAWiwgcpncMajEb+iBwIsfnbL
ucnQq5Cs+xEOxXONex2RA96GcWMyUslR58FQCAONEeBzJdCZ45DCZ0yrZi27lAZarGMjBaZl0F8h
rrX0pc1EL03g6obrlslUy+TVo75DXESpo9wDFB2Kutd6iOgNFMtHqWPrdD/JlZpFOpAiTlWQjRBl
vPY7yd1rKAE6tEeL75NjIxqsWfHsgKg2u3RV+vUsScaFTqyJz/9PiVziCp2TouTE5mmRas9amR87
nCKaZEiDxuhNl2hSEvaky9LLF6Z4J+qbZq5Bmdi3V5uBdE3Mbv9hLyX+nykPYTtyEz2bqLtGDPTA
LtiqzlzrVQvxhTHHb4OPGimxi2cnxXpNW4G813HKnV92y9IGUE7SHAAQijXthLPHoTZV2VV36tw2
X5MwPZgVe5S7UEwcdnMWYE130G4qkzvBstVSV2xwQ+JaUM6XKGp4+9XuYBvwHFDhsOEE0dGj7PHS
U65RoZW7KL30F+Yv9VgtqF0JwWPS8KvDjM0MUesOk+SSxGwoacJhys9oDHZmC93U8U9abs5yhpec
jQ2JickMYg3jwjHzbgrxPVam75D6IRotlylQPeS3NDHMPjDioAUdRo/F+rFGZR2qcNQA1zHhNhSW
0qxAKq7NtEENuDOwCaLxswb6Tc2tsITpO6wZef6a8b4S/NbRSltTFDciIZ0kJTKJV9kIhgZCnPJp
MrAd5GZst/Qb9A0cP6lCJDM8HB6xoN5iolZtyIjVwFZSUuOiEqR5qXWgImgJeWs9NpMtsYhIupRP
DboXoZZgsCIYbbh4sKN07Sey1CTAMkDIW0vFCSSW956Xu9839XfF/zY1Oj80CsBJbwUybIdMAN/T
F5E34LtnhWJ9Gq8WabBlhZ8cdySpbwpJU17ArJ4QvLG9dqN1GBJnHzn2DmvW1udyvEve7U4wvmda
0DzJKSsAyrmNIEsCZuAeGO0Q6Lkx0089fs4YaVqmvynNvdjLi83Cc+J9SV5fJXjK5TNa5RNcBCYb
7buWtyR5Bag2mJMDAEaLpTFkHpz8iSlG6hCkKoBoKlPv7IFdKGxctj0VIZ7NLF8O4p0nzna627r6
2+BwCvoDWClA5fq6GyU5T8kNHapRgV/MvUtJ+mjFzSfCZiuzR1xMLxk7vovBrdTxihjag20UvKYM
a6xLomn76bSw/PGAkoHNOKD7rUGfmpAeyKBolQmHECvETwrplYnKLJH5ADJqbt/UM5YmqUwpzsFc
EC4Zir2nEz0dnF2bWZJMqF3d7hwM9j30QHs0MfWZO7cRYXbuEkg6gHo931qp/uUg3jbqxdB8m5Ry
kiIvUZkbuVebb+h7wzpQS2aNt6ltzXgBLOA4zi6q9lM4YMDLpjC8Z7ywiuKXiDTlikNzcCkowmto
HXQO2rJdSspFzCE7dUpNaK1dxmnmFyjFYvsq9DoDO73SAjilIy4fwQZYeG3C+JXBYcTc3OWYMS5G
regLnXM5CyZFrjXLUEiB0J37EjlrhNyq1vM3gxPYCKBkEHQRVuwdJwlV098zjv2WeU37VCqfUvns
7DshMWvhgU3CeZxModwtjQoHc4RcVcojzcNKmJTzbXLLdYVYO/3qP2b8PgB8jqNL+jTScnfi4MMA
o5GVzya/Taw235AtfbKDi+ai4fyoNWtvK9U+sUYglUxADgwyPnyNPCJex7EuwmkjMjwUAcNIiyGJ
zx6f49Y1RYykimIdw3mMewnckz67lHSiKrtJkLy4czNmiU0IIoVRIvb2pfKmcozjqFSZwHQzg/CR
GrgPfQpyP3j9wBNMCr3G4+vXDRAd/1uAwmbHhknvorHhE7WxnH2Umb1vQ9yzFbMnQ72ET4dk7GfI
NHDMZfoDJSwzggE5Wm2czFlQABjCht4VLF2BHBQe0iWE4Za17AuxdibG80x/ic0pOfoeO0Ak4Pk4
7nAf+aToMWzVB7dGTO6cfFLSkrCfm8bBp/scENUF9KsW9aqEFtz6JyUpzq3dXZDY0Ylpq8HDahcC
cICYvs0wNRqas1UpmEwwQ4qkMCIE0CPyp8bPWGz13rjL0r8rafjAzgVB4HxohlMJScgwxqMuUGTS
SPe7mtzFtOIyNUhj8RligTAWxbrMhrWdW5DfKRHtnFU6jA71RcNpWRrqZtgk40fd2WtHGEczV4+G
y5DCTo8QUFk0FAeTe3+6BeUlNG0Ek9XWnvKFnn1ywTh+KI+s+FZsCuS71STI6HjW05sh4/Hpny1Q
jYrYlr25KxSPC5jMvHjrESto82ToYfURrd0i2XQ0Y508Q4NCIu2T4VcFRIOj7KSSpYSGtvpTGH5m
ho3Il53LRcnKSUPSJQpoEWWJhXfLEP7CVNsdAcVRqAA0WtiBdVLjRToBx5fecDYY9WOvyzCyk1to
Nlvrweoli7N0b6d7k9nINKwO2BnZKFkOJSvcAuOMsDBt49dw2gU+iFlv/rL4tByL+MKFY44BJYma
e6k91dqhqZCI0OxrTzTQI2JVFjDdSFSUQUpGRpUNmF3TNsJeGzgJkyaY99m326mPpu/etRUmlAu0
onMVaScoc20+7gLjwPek0BpPDc8e+yuibUpGTBDaJ5lrS58bbiBrE+ySbDc+xkKHWVrXk9jiLJUv
aJMQExYT9ITxLn3iUYM6agGhXUvnUtLtAKFxnMtPO7eTTJEoUKSbMKQc2c76Rx/7pvcWMnskPMte
tCrPQsuHNFjs47Y5RBlVqHUsevVohvAOf40kxBQHNPJ6ROAWfnSvmZXshdWF54XH4sFpXHR+xAbw
ksRP2Ju1CTmspexabz8J3fCCUa/LZVwkcxPwpHTGpRH4Kw9mSdcqOzMhNxpAKT30RAhkOBcYkz4M
THQb36S9BlncMW922xsxY402rBvQBcqbbgQP1dKEt1CiXW8xZirsGHVF7DUbTMrgH3w3OjRoVgA6
kQLFcII16svAQdzgA27GXylP/bgltE+E12xPNdsgTKX6IOan5g1x2zcL0V2AAsBjJmVUl0zUN5xR
LKPynS1iOPXZRh+PLhTmMXwzr8ihK3LvD/0KOCmBmqdR4kxFfZOKYm927Z7Z2jkhyK3I7FXcQg+a
c0yq+xLFYEYqMeNKVzM39L7mI5oCIfoFg6eUIaIeF+Sd+nMHH36Mw6krlF3MAb5oX2N2ZtQZFO0m
r1pzl+le/QxH7ch8KSKxIvFv5IM8ZIn6qH7IwThDbp0bLf2M415w3qx7K5nb2asLLINxkQnxWrEe
SOkpaJmZxIA6mlFBTRcXCVL4dnMgkAJvexztrPq9DY09WRQwUjcuAHxQQwrPzkz7HsR3z2yxhM/a
dYfnQKmPvrkX4rUjipo+qcN9ZjPWxtjiYbdBqVXwxcJG73PCHUdvQQQaet301Y2wWfQnOnaYkkGG
8h5E45NP7J4tGJp4x4rUeRIFsdMZ1YFXqQ7yS215uEwrVEn1Nh3jm0J00idBA0KbjYgErUisC3cy
bzabzHsf8flKgT0QJgBop8hmcq9tWvJY7NnPuAgbUgTCDE3OnCR5ELvZOlY6YLf6euI3nwzlcRy1
pWHnML9+uYRGq2yu2eGkPrQ0FBnlxAJbQbpaD9DRo69I2Muoq1ZKr89+EnEfWVaZsdmhvfSAx/Pq
fIV9v6C5uuRhPrsDWJ93/qbjadl/mfq19tNFQ7IAiTMNjCl5UcfPcKlF8JaRptWP0LllTnTISi1x
2A7FekMCwKws3ZkEjqThvCxJ+Fn+7IYxGkadI8Fy5jmbpIWVnmsmvYwAnqC3/czNpC8YHtSc4yEX
h7qO2XpKo1u721mG3avrChbfSOHoi51iM0iDXAd3qenp/KefIehyKp6cEaGeI4Vb3ta7LGg3NKAW
QUESaxHvBM7x4IYmzlevJvs7mjtD957QCSB5mWXzMTah3pv7PDwHRG7zhGLCe6NGlkW8bvQ3y00v
uKoyF4WLID5i4HDhqeZ0+azYG7jpEclmfCSGIKDQE/L2oItK3unH0R+qfo5VzIBkin2EWXWTuGzG
YjLGQW1ARHNh8ZMcYxdsY0mkIHyn3ba0H4yx8hJuOJohd16GR0FkSKZcueydIL5IzCcJiJGxXIXs
F2LuOSvUN3k8++kbbtEUA2Go+NfDBQXJY9BhRBqSu9XhInCthfc1MldKnJ3LD0leBqgfcowwOTzW
jbPPCOC1H0lYY23pNOUsbB50ufLJLzGrR8v8BvaBsAee6jZjVtvLRTIwcPXmYCvp+L80ZuCmqx6U
8UUEOVDhAM0PKjZe9hx9gdoDQpHtfOj6RYG6oaQus3jvbcJgaLVIN9dVDm/2U3QBxOFVVTH/8cd/
/P0/P/r/4X1lF0b2Xpb+kTbJJSOAuvrzhzDVH3/k//Xft59//rChwuiWqQpD6o50HMPW+PjH+y1I
venTf5Lr3Y5dxshMbbnjUiqfhioa6WiBNeB72oG+mMeUcV65OPZeuwIPBI0bkT7pjRHgEYNEoKFE
q2JaS33cvJgOfvqUWDiAR4DTDLdGN1vtKyUm9AGqiCl3OluKZZJW24Fdew4AC5C7ae8NjtMuAo+F
IDiP5CYWD6KCe6XNW6gCRboE2SVKlB3JrvKUHVLgvSybQ94oB61D1NtuIwPpEE8Q79KWycXMsotb
RBcHPolKfdZikeJPtwSjtPcUMmJ5LRzlIeush1n6C0vesQRRodRfJMfSnDgkoOvDCfz0oeujwzJC
XwxycLZ2jRZQAoGoHY/sILxkinbt56lhHlSyF8cGajqAPMAjCdNRvUS5AifBjZ7Zaz6DaX2CImen
97pUH2T5lJsrR1G3cByugRZeRElPkAVHS0VhVJ6IMc2DfRGVhywBItyhytK8S1dMcwp+Lmv8ejqg
6psPTp1D2M+uEjVr74ZXZWEaaGOAgGdqNPPoBN/9QF+oI4KsjAeIR1qG6qwL0a11jActG/roee/n
xXqKvZnSc7HY5Gaz875t/nLh8veF9x9/ufKq31fiR5ZzAXh+/W9//PsxoLeosu/6P6cv+1+f9tcv
+vs5/0of6vLrqz6+5//+mX/5Qr7/P37+4r1+/8sf6OyDerg2X+VwYz8U1/+8R6bP/P/94B9fv7/L
fci//vzxkTVpPX03L8jSH//40HRLCUf+yz04ff9/fPD0nvB1l4yryHuP/48v+Xqv6j9/KObfhK2Z
WPzQpsOB1U3nxx/d1+8PSfE3zRJStx2D8GBLtX78kfLd/D9/6NrfhG6Y00dM7mhyG3/8UWXN9CGp
/k2VqqPxEcQzjmnbP/75d//H+fBfb8v/47zgZ/zLcWGYUvDrIYzW6OMcnkHTcfIvx0WHkXXU1dCa
e6T3bZv8s5clcd2AxSqtNpex7txtv0Is0FQncK/51c0gWjRJtG6r/J56GG+FmW1Nu2KDblrD4l9e
y//LeaYb//776cK2VdUxDdXitxS8F3/5/bBlpL6krlB6M6J8DstVpfYuT6caX8gsxWtM2JC94YBg
BB6QClZ6ghgAJbjmea3tqPy2ZhJkjwUFSIm7bm4WiNo04AmUACkyTDrSCQ3jkeGM+OLMLGk4mU75
XmSSmjJkE5uUer1svQEPN7ctfsCCu6gI3tVB9MDUY++piHGKSdNblFNufCbFu2cW+taRI0dXJ+Wp
TNljuN1Nsjj7716i6SX43yc+b6FuC10KLjFhGboQ5l9fosIcMsvQMCSEvNmroY3APk3/is3a3heT
ytPoEuaFVSnmke7Gz6rpsVPWOqLWh7KfZ3lg76OQQFBP9Ht/EMpCRLgfkBAtHIh90D2Ul4rp6T5q
4I9YSnMemy6+Z6Y4YVwljbBHldDluctwOWUcZrNYKR1/wHEDUF/zGUKVRMXwW1AES4uIgc56HluQ
WI0f7AbJDNSTEhe2J/PbYCjmf/NQtPV/f4VMqTncfFLnprLsf7+IWmbipqgZJfdd90t3fLYgqd8f
eRwEW3qpo6/2zLF648Hv3Fd9SJ8qIYKrYroffmAXAEVc//r7P42tpQCUaHBUTv/t978S0+oWCBK8
hTtQ4ikyeHKrxsd3GekL243CJ5LozJXyPwk7s+W2lTXpPhEiMBWGW84iNZDUYFk3CNmyCjNQBaAw
PH0vuv8/us/pjt03iC15W5ZEolD1ZeZK2LOFT6TVN2K6/r2E7BJby5jHkRDSlbJD5gKEY1Z//zDF
0HIl8gRembsMcYzhT9ydK7nYZ7LA1qZHntz8/fDvJdR5uGtCupkN7RmPycipIAm84DOIqa2dI3wL
fkt6hGiYLgMXJ1SU/URKIHKBh952hubseExEiFFJP7Cwy+m423guU/eKcppqqRskzJJ6J+lhWIFx
Chm0JCFgL9Vp8SK8NqwIOzscrkHt+k868+SbDNwjk6rmMuRKvrUpzGWnxrTvt1//vE6Etzf5v90E
bmzHXuAzHKHn/rbO/bd1TM3kb2SKgxZ+dzpNw11RIjjJdByveekljzfvxDKI/ARzhallu6APKLsP
NgAD8pM/jLgGvf6hN+KRPASYKfxm26SYJF29wdPs+jBwehy0aeV+lDndhX8/1WdFsYnNRKsp4vbF
HWhML30LzL2CHTjdLpUQ4coZqaBb4pb0r2+KS8x+xM1l8D2X3VnUpr3oxb4fF9me2smjP/12EU77
/z4MKIivW8c/MV/xH/UiPLRuAsBjDxg0bZuHIoyaBythcFhIL971Hhm1qCk+RClCIreFBCglYKna
GJfmLL0zUQao/PbR309lqZzYdmX5MQ1xLo3FcLLquT/1rWIURFtrks9rNt3+YxuSOEua7v9a5l0e
gv/68gVuyHuJe9MVcRgG/7aGWUUMEcilPVRFSLcuI9/HNA3P/FooXoNWQKNwg8JlRzmIs14QBFXl
S4VgoVLMJIlgy67J8D6XIw3KfY/NbilxTmTzI2SV/B4yZfHYcVxbRY+lMeqtnW3oPzhiH8DggPiV
S4WjNBofWp+98D+/N8X/svywSAecjwVrTxjc/vy/vTejGAYLSQrKbyJBtQa4Sln5xUszN4yxundZ
h+KnXFA7MHywXofH/7x4PVa9SD4WriiPk6/bE4fghXMvx3QeaxcRGZJ9t4tbVNG9V/rNodIxI4tI
qo0p3Q8zx/0+zkOGlwYT3hz2TLGwjDoZGBHmLc57ujy1Q8ygLsCy57EdgSvbQ6oKhzdZTuY9naNf
VSP8r6K5AzZ46NumfpCgNm/xry2WbqaL2IVzB0GvjP0acXBJjoz1//8lVMHmn3+djvM/9gQBkCoR
wlGz0cdCdkD/8vucCM/OunEbMljbNPAH2j/GsFyNY2qOlUjAZFkzo4uUYUleCwydt0vkvKDx2Jfc
hPJxIMk38JVP/3VRQN7aKTE3HHsCFjFgy8A0nCId54dQN0hMhSGmRj/M7BQzbEkUjzvraGjFaLwZ
pBupoogq5CuojdvsOrHogFjCBzI5943v+hddDNCFRITu7Pk/Yofl24rxmSa5su+V9zUHYXBgC0Uk
rwZQ0N0uwjUgy7q43SjcKqqP6kfHgagZLfpix4U6DQOOYNtJ6FEJQpQoCyZ8M1VvbjqdLKcLzvmY
9k9BSLZQOeL097IsCUVZVvohpjjG1tfRtlp41kO3eAWQVdogQDDOmJUuGuv4DGTiQYhyFXWzc4gt
5Z7D20V1ZEjm3ivABS2waEwtnqoUiH0et8PFto1NAsiqHn1tmbtEogj3gy4/e6d8EimH4lZgF2yM
P56WsC43XVk3H2NG0rKd9HWSbf2QxrZaL6Q6P9qyf6ncZrwHLZ9f/l4aQmh2Boem0ks9oXWLE5W9
4mHMrd/ghOvf//yu8/7HTRw6YYikFuKGcUPX/rebOFxKt56HsEQe2kzCtFdmne2BdiAbZSENH8SA
gb+MUT96lwNaWmFnXGCD0nHanryp7MjM1N9a0Gu8SpsYhlIW/kjoWb0fdUr7eGztU8u/1POlKfC4
F3VX7Drigld/RuDqO3efZQR6/l4qlY67JHOZ+KeBeW09D6J6tvz45x+Zd/+/nw5CNt7svFi9BMIL
G81/vdPAx49D5OM3wPgWJXPz8vdS4nDJ08C9jq7vQOOPfnalwB7Qp8FaBxEhGsSKlTBYXMRo16C0
kbMaM2VvUY2VdjQhFpLbn4KvNXdoqmLdjV76NiVECpyBczmTyrl1ytcoT+WKzo8hUfJq7LK/Wh4m
M0nE/Pj3w05V+DbTFEGAYfz35Hv+w0QhDr0I0RkDFGnLGrIoe3ok155TPRMXx0zjXbuoNxp1XlQu
5crJ1FeeKEAlqfpoise7Ls2+ooIhGEHz7VLE4D+LaoXs2Yn+5+zF7x072vXwp8cMWxvGoiASsNLi
kUiL+WPy2Gx5TYO2wm6uWpge1HL+VCMts7ZH/iOQxRoIEHDjAANNI13s8AMTt5KxjIISFwH2XT5i
4mqMQbNHR1nbvqrPuTY/cy0AfxSfkfL2sYpAZgsqThqFWafJF9Zwj7Idg/1bR1W/F4n1iThxycYF
paYmMmNVcb7KQ4nhizgkNS7PjmhxTsU8YkXylmf5u7ZegkA9mzn073KkgpWu+49eg5028LysmrOD
NZBBV329cibrKY+cZA18BGt4Nb3mvsVkM9hlHXwRszwHMT5e6zWNoQekdQwwv70U4Q1eIPGXOq2P
9pmhomM8bTIyqGqi3KLSCkibk+y1W/9QXueRy2BG6JUuoX6hwJLhFznYcVcgRnjRGs+/8nTG9MPb
OYUVMzAdqNlUxHpo2lgZoig7r5W/yR3TuhR9qQA++0zKwM1Sf+f0zC1vmhG+fL9kXC6MBOkjBpsG
oCfOPKxO1SYK8+i1hu1WxXAkfEGR84BgWWrDK09/uqMRerWIxNodbAsFBunLgJc11r2PQ+RYC5Bc
Az55zPRoosPaKUnSDAw7GVuSy2oneW9RO8hPFm57H10ucW+VzQMgf4WKWM42QRHnm+CWfTIuDs00
LYjnLPVVD6RWwJoYo3GUtIfAJchSc0iezEKPhzimcQm1YwrOAOrnFb9PZqNqBABPQYGYXefRLZa3
hTbFbecLMLQDn+eBSKcPq95BuNi4ppzuMQ67BzOJCVcKbp36Le6jz6qJx012SBrvIfCmCCDwTRiZ
tH6hFOi7JPQ8Cj99mm4gTM0GY/R5OVUQPMi09Fatm1pnZ3lWov7VyWCfp5i4IYA4XdauEhn7h3kh
DILRznedh3aKwUGgJnSDu+9vVKqFdAydIW+WbX9a/sizSP4oG6hbKYW5gVkVuLmcblX2tJ8NTfjU
IwBODspX/2OIW27DNv650FEfV7j4lsJs2tuDyvuAl/E7DX86FhPLbMQ/KpVzNNOfYiibnxXf+Dgh
wlmNCS/VUXraxjWOBjPagARdxc08i+bqFvFnUCzOQcNE3zDHQAaQePSkFcE4jGBlhJnlPBh7+q4b
oHv2VM+vIssPnWwkCisPQm/opk0zUktmazL3jld8teC4jyOUd6LUABnHhEntOKtLjC1pExBny/z8
V4fFHtLOdPIY6UcJ4PMF1t5hkuWyKuP6w8tIpOZt+ba0wbk6Jscx4g7UI/ZDxZ1WR2SaqanEAqTi
+HBrzcuKP5G1HUtP7QxRl21SVzbS9nWOEr3rBf6jeQ7mA0wTk/monKNLF23y3FywJNEy7ENN7ypg
Jn5zN9BjSKVq4BJEEG9sPayHeHSshykkhW/CaMVzP4sxzHV24lN6pd6TUEf3jGAeecG/85Lvq2sz
zLCuBalUrcmsDZdxslY9Q9KVXel9O9cY8oKZNd1teRHi4YBSAo0l3A9KaCzae4O4sxoKvkwVJu/S
Dno4FpRntEmJnG23m9puQAir/rXDz3Yo3FbxxYhFeO2fARSpc83m4Dun/4VOBFqOJRVQK0chAjoJ
eFxM7zs/mQmkd2zz3dEhU4q21AWoPqHmznUswOQm670dSaEvx6v+RFFWvldFskUHoOImW+BgeWfR
1dg11VW7BCtk8ai74ZL1OzV6L3XjZpuEkGPY+5iSza7NCYYajAl015R/+u7WB3UzOWCvkHgK8csO
nf8nKXGARF1d0JzzPETjfIjcBAttWxIlDmm4FoKaEHc6qT6DXpQXyaqc8RfUHgUc8c696aaYsa8W
GWisRWyI6AaxlRM9Kf/F8VUN08aqNoiFl3y2YTzh3rEKnBgdfb5l4dTbEEB21YRbBkD23rXI92Zf
7g0Rn5YsiOOSVXe+UvfNAAmlmppbIJpWcW6FFrtq3PAfpSkh80z2r7SN9FOfSDI7+Ax52L4pA9Ml
NqH3oDM6xcaUjj07uRg3HB/9GsDikBd/2jSluzSr1mOpu3Xoi5l+Sg5g9jy9UuwodpXX/PYG0FI9
Lcje6F4S7xkDtQQJ1L0JD1/LGGFQEt3yQHUigIIZS7ZVg0kA9zSqRG9UidQjoIcJfyAhEdMCHDbB
isi5hX7Svo8Qq9iRxL9sNRx0jvkgKcAnjE3322TDveEYjO5I6L2aTLiVt3wwbJdqFcGaamtelAXN
ZDOaIkYRnmhJXNsWJAJTzQ8Dkx0MNv54CHqJKcMfUygmhLboPFqm+qWw55uBCqOSDrZqTDHRSmiD
kwVAP8t/5Utw1rkVHmKaoLdVgN9d1P4p7hQZveqzxAO3ljdxrpncU19Ey39enJliEsPDr61CwDOh
Xs6ph1sxH6p71T4zhaxPsjDVqS4hC3GuwNE0Rd8hnKZV7G1wTGLL0BN19CmO0iAK8SnhTFjz0CLX
vJlZ83AxBAORHddAEhcglBgBU3I0eOY9L+f3sIRpE1UQPTJaVoZ+/Eh8dE/fVBS03o64nSW3mYXV
TOcF8N1Sr9AZVmQ/Vl3swHmboveuZYZUeUcdIp4yQWL/8JUxJFt5Ap+QqW+tq37usqto7aNuFoF4
ewmaOt8avEKc73nwBTzrwwxmYG9tK75lavTGcNXlyy9GQRBLfdZMPYfJRhEgQjvDL1AUCZ3sEWKr
i7gErWUB9eB3TrlxEfpVgHc7sFwoqRZM26QdUbfFOjb62MJnp5fQRtBq0p8S3qRiKqXTZdyZtnqg
7WIz41pJAfjmY/KUhwjHLvuhkf9hHtnHgI4keUm3Cgalohu+MhkcrA4iExv+cSleih49PYy913ge
18k0ynU5RNsxsL4xTkF99xMsXuRqRidEB8a7WYDKYwKPsaEneNHXziqj9i+GNEyhyO9kiu5T9l3r
xB3eJzvSUHSOAAvw+3KiKTu4qem83MEswhmwaeMS7xaNBa3vweNXAx5/Q8mW4VtCItkuCzUlrbW1
kpzZqs7HW6BglfvlginCrVfd0vs7OlpPA26jjeqXeht8R1QIsULBI6ElIc9O6e0iKzqbBxHezRB7
qrGhbMKGCpi0DniLlq5LDzF+wANjA85NX1xcrYeiJn23TEO80gh167rGtOTEcOKXJANAFGTruFyI
PGtgDw5/tUtMvptBn3F8ZZdaszma+/My8R400p/ItYY7qwBGkS/qR5YYuooIaGfJuaoyAqEDnD3R
xRnYCvyeSwUBwnJ/LGrbdIM+CAgkDY22QTR2+8jK9UrajAqG3BwDnlLkrmiCCQtc95UzsCKrjxGU
wGpq2ch7oiIU6YOPmUi3WmQvnYJ3u5X4EDHt9HfaeteyQfMH2Q0qrm0+OZuy4GRqAmjJhta9oeTt
ogahS9XnknNMKGf9hTWt2CD76tUNNE56JMmxB0BBXedFlmzcSVEiHLAbqPGbBTwaOAXBQjC24vhG
PS8tnJbCdArJg9vYqbASpNSSF8t0yUUNwGbpnqZIjneNnZHugw2sZ2hoNFec1Lx8whfASCrJJ9JI
0sUdpEOd9qA+aJYJCaQTAFmOgd1Ge8f2KTUDc2ni+7gKLuBqsC/kUYA+on0yt5m1joXp7we/vJtN
99qm5daas2VXSEW7kXZ4iGQDhFX7w4ESeLR05eGcUx9d7WbML8dsXblxh7XBf0rmn2FTPOUKzom1
pOHa4lwQOMtnadtyq6l7XORyn7lTdiqBt1Ruy/1GrxaNeCQdl2XcTFEA2wdf6raSBPv0V4abe6qC
eGd7RMzaCfSPyql1GavsrbIP7OufCuHJs+ynV+pPmHXVFM/V/K0I11yQXKbJ2hR2eq0AGuezdzVZ
O2IYSf19FRQ3Mycn4LCAWipq687EzGFB2ziO++lKc+eIKuDpZ7YOPOWD7RMpZH05aCcj1JngcBtU
BiJIgTwPLW4gcSHq+5Md+KaN/I8E0QcTrngtQL0VpsMHo/wnM/2IZo73y3syhHhXCrLeCNhYjf3b
PGEm2pi690VhOfsmCV6HiqIc4S5fpRw3JG2GVW+557Tn26hT+dC2mmg2rqTZfrDdIeWXas13OPAF
P9xUQmMjY7jpaghjpk/2ATloKwM5wmPurWv9T+6wbDPEnGZLm2SogES3SZf0s5QNW3NoEB7G04XW
rLYId+WQEB9I2GqCksCEZq1S2ev1kL4XbXloR76ANXD+BtOBCWLkPvDKfi0FTiTZvkuPRDV+lvsh
x8BkJxyEAsfZdIv/XA09IWl7vIuS8oU40ybN05NfYAuO3K4gve6SspTLj7nxXqYXZlYYQ3kgE6im
xh0xZL1Yo9pZS8YLZEaervZPB/oz6i4e84TlahmqP5ItqS53QibVvh/N78af6rumo0l9hNpb1P2j
e44G+PdMkGmE9kGkxMPAIolkemdZKGS98fYUFuE5vJUm2ZA9mI+eFVzVKJKSb5hKiYY1T2Oj3Q7Y
GJThiNXIiGXCq+uVS21xZnRw6AlOsqm5wQEIHLrEvcfQkCkR347Lusg0XyhM+mMCmvExnS3GA3Om
Tu1IvV6h1QZFNH8q9PhlxqVDQy6OMWkCirp4psTaObG3xvc9fHfR+KomBVaKtFJv9HdaY6KoLVby
xP7ZNRllkj116relSPYANLQTkc+IbaQkEfewJbZmTE+8X5kIWKUFpuSBBhpShZn36c31p9XWiGAG
b17IfRZ7a7OgRSPEgZPHyBZp/xxMYMR8HH/rYAAITUtd3wTLpooWF9OWvNqDQ5+KLl9Dr7eJ27XT
Fq4PZ9vUYLsjCbzK2DHMbbasMoCiK8vueGqd2QcjcPih2KgE0aN3653vpuL2P/LPmeKqLdDEAzWt
bvWTAoYwJIMwJwITDyVEWSTZm8kp3AbBq7BSi/QlE2r7RkHOIp9vlVKmNq6fqwSoUTAYqJF8naVh
/B2MDjtS9q96xBTFufb2PrHus8ShVEczVVR4D+4tHCpW63PALlxqC8jZoMZADbpZ1tkMbEdU5tAS
uzSbzrLOjj48MJy39kYUjAhaZNK1zqrvib20Cd6toDwVHu0/BYVihXryovJ9LHCDC0tSrSPyHSTV
P6Ubn8E2826bwYx0qWJPrbpVUpUfHXiIuIJ/Rb6l4bUuPtL0iaJhYnUFmNlOgWOa/Q23wlvhy2m7
SNNCPPfup94viMyzGXWWzKwLJ+aINxQbsSS/UG8o86zT9F6lGOIc8QzOKztfW2PXx3ZoQXp2D5aL
3XUiHV/+otikTKaYmw0CQgnDOA26fhXcukmC6sa6eWm082Jh6xzcXbUknBCIQGZD/ZnF6q4e+gPF
WDmDCzA0TtMdW0UDpalA/BQ+Pe2Oz7mE0+zfj4oJebELrYd6CPaUg8pDZ3gijU7cHmuQ77WWHl5a
gHNVwYxOZm+tBoo9pPmLDD2c3xhMOJyQvbRTvI6EbrxGMfLu6YI37p+pzyyIugtIHNgHfqL2lsBi
YqLW3rBJ9qZNLXRxaCISsEXp0/XI1jroJ281af5S85mNjIX4vtS6vCWZsfZxIoUcKQJwb8iDrUcn
twuWs1LSvUgC1Nh81AFNzKy7GuU6Z2czje6rT8y6mZgWOPEs91WbX2Ul2MnVJNCrmIeAL8m/Ly6N
Vzc+ymKrDePv13pOGPCa4AkjJmnHZkcubDlIaqa7i6b946QL4Cl9WoFGyBldmODnPusaIjXyVwDp
duVZ5XkIJ0KBJcW4VeJe7LT/Ll2bnXcu35Me9AqYJKdX4zEeC5rfRnoNKxlgn+++CudbhRJ+pGQR
8dy3KKQnMSpTImuGJSLHeVHQVOjbHIVa6if00FeXPqPyNM6SA4mPQR7taY7uRId1xRCTKyaX5thF
f5QTBdv3tu0zw/fJoLjESyun5jffdTHxzde6IuU8DWFKzDKIHqmHo5PFCTgJzTadtkeFuhg1Zx8h
xLN4kYT17FB3T4K9fGhHzl46Zz4wWLRELEx0ooCgSHNfCaRZypLeeJCySqXFWwiA587yWgaBNnvs
hBF/OKkna2YVqyemSQwPBNNf42P5m06Vw17QLvyO9ZgtjgOnP2i7z3y07RPcKR46vdgHkwP5gUFR
iLwQDunDRCZst/iRT8CqI4SnKZiZRqrmQZH6nsdRfsSgMjrFo5Xf3IAaNn2M7nAIMwU+oWNE3Cmz
Zk8sHbC3ep2BobrTZb7rVBlv+rLUbGeLg8PDa9VQy82KtvzBGjisMC0cGAS0+JbxD+aOCCg9bA0/
2/SZpYYCDbOsF2bAgSefSgIRw9yzTvrFj9KFfGNK+Wz70904LTnmatonU1v9HK1kuuvxHPrqId1M
zMvWgW+ZPRxJ0pk46FPHOceOS2+ELf+oTRDzYhQ23CieuiQeou4PIsaK++R+4PbicYGt3i2jjsgP
z/0qgzatP1nL+IcxjSyhe5yr6GkGMpInGV5vh00obyAsuSSLe27AUmMd0s6A3BI3h6U2E3FEA3Eg
o4058u7UJH5at9d8QRc9iMUiZ6R/8TiwcAuD0WwcCyZQBOJ/iPeIhd+9tfxpmQHS5TB8Og575CrL
4e11Z9JG7bErqkMZs1eqhQSTHqKXT36ENycD6AfIHTqBeQ/7hRxpDq98dPcpJbQ5By+M7/juSL3G
jDga4Fs5M7pRh59TyGk5gx+1gZzlrifkj2PM+BIIJGOAWHZ76fI0jtJmJ3MkBpU6+Q6k4q5J7PCJ
DM7GdahlKK1ti2DxnJDCaakAVclUXUvnksuxxBF8p0O2QmEGQiQku4SLinas7k/RCX53JaMsfpF7
2KmXPl8opYx7IjKT9UphGmSzBM6eN6hvFAhJRLrcSDG55zFaKirXw++qqNY6cp5EEQ3U47QUJwRs
l5E2MYWolApLRlpy0sSJu+QHG/5km7BfoVylfAjb7HdUzDjzi4T5ze2wYnUzXYrsOkeIYVbvOS9j
pByqPJq9y455VdsT8lLEGV1afoOvyp7P4TAfIdrIK4+P/g61nveAn8YgmSdrjRsxeRQ3IGFkL8ut
8Zxob9twjAGFgLmpf/QSQO1KNveZg2XWisZ0X4ycsKy3emy/Zc4TiNhqT1+0TU5XJ1BR2bntQj/+
I8jfuSrS93lFg9aA6WNy2vTcqrJmTklJn2CovpWe+WXRmVUHAEvcNGNcVzj6sa7IhDpt3//OJ4Jy
iio5j05NiTa662OUTi2YCQAC0hv6t8aHUQ3VFejGRrErvLaA1nrVXREKt2ZpRmZgNRH2MG+oLOfz
ENkD3Wd3vYQwk4lifIr6gFZS4oUsWJ9D1Ytznuv8Cn5AnBaRvoOiy8CQcMlNBI7J59CO5fsuDbLy
MWHDfOV8gO3BT8zRNAmKdCaAizV1vauzlJZlp50vY9R6Z8I5Q+78NLgajmkDaKZYWhzFbGRvPM3h
cPvDsawo37I61Bhj2o1RObJp61tnZl3jVgwFDX0KjrAFSIDsVNFd49tFdz73YDo+2oXQ17iZkxM/
/HvVV85KAoM5ZhXorCT8LVvOzIjkNNDyOLt3BJFQ7flk6ojyBiOwrzGpH9yQOu3FNc9V+TpHrbpy
ph6fU2j7m7ldsv3fD+1FNCvXz0h6xeFXM3Djr+EUjLiwS+HrF79ovou4tu8j1emXqHZDfIxVvPv7
h7KndEDL5WX28qut0vjH6ILIgj1PI9FivBcxoqeazN4lEVtQO/dgNnoUslmZXz+7kpeQswirsuzq
Z5KNFqA0y3+siGXYRbsO3pspar7dDJASxkZIxsIg7CxWQDmtnB7jNKNQpEvPi8w7BPTw0zN+8KFR
uNZKRwdd+NGl9hE5JhN8JZyobw8dn5vmcyrTD5nb5lV7mYM3ILzkET1/TtMrvH0DKVNNj/Vtfkon
vcqP/s3IVSkXSBPMfaPd4VvjYg/pDb8S83Iz5hdGjj/buQK6D3vf95iU+9Z4XPLoJZXkpC1L4B2C
U0Zr9GOYIyv3iK5rvuN5P/ZbJkD6VROPeS44KTnOw5DN5kfjJA02u0c7FCWPg2o8zhLilqNceerZ
NwW1LeloqZHAxEsEjMQKGw7IXpcfAiu8xlbRkApKOgSzMd0WVuE+WKW5kyW/en4pCWVOVf9WCYes
3SJ4b8kMegWylN9YWydpkx+C7RZFfDB/M/FN+PfWztxY1yLXVDjRDufpqGDoVsOA8doULG57GSFI
bBJ7gtWdTe4Ddltno3PsmsjkJN4ULZqTX++1yINVI7QiLmuJC9hdeqINlHjVx8/1UF/rog1PBnqv
MFQERQyRaH/A5OGC+hm8Sm2rub/q+a+Q4iJ7RI2ioaYSEEZY9lNR4i6s6Lz0o1MVo3vUrgEzm0GP
cj3w5oy8Plh/yd8XoXU3ZNSCBH1At3NMon2mZ0/fNMwmePe6MbgTLRbptp987oTsEQchtUzaf2w0
eXkyK9F+4cy/J4VyLnoMKlKn32NHjOzvpZ6CQ6gq60Cra7BNoj8dT6se3ioSXPiLsAQbYZBIgnYo
2v5c/z7jWRRbg34EE7CdgR4c5yATWx0Hh5gH3rboRtoGAt6oLVHIjZMEMGYBIXOaxv4SnAurnu54
1sUYNa37ljqBzSyt6pD0zEGXCXat5WctPIJ2PoVAu9dOkHEWUDefJyDEXc19fJdVIW06yvtd1WRe
ZrOqnM7+UTrzTOoDeMWUT8WzaIINNJno9PfSZPikLflDm6q+hJX0r7UrrU00vEuMLDsbGeWYuU56
cJvuw25C6hGr/Mt32UdEcg4uEW7fVRPfBjsLg9qOJhs4wZtp6bDhmgJii2s/xjGjGNVayWYp6voc
2Pi6QgFxxy4R+Dls6U837r9ieg3HluI42FJjyY6rIZ7ow/1FXA1LPCw62qRzFe5yCa08qPVzVf2p
ScLPBUx/twja12S0viyFV90irpJNHCqiorhrMze9L0Wxlq7IH2yLeknjibe5p8VLRV30mNPC7SgC
sUuavVKMqjhXSOdCYxpS3OLAQPIA0dWTdPZ11cYPtcmhudywp9bgMQDB14kzAjZOWywXiVH1aiKg
goRp7tzbAaVwsvShDn35EOJMjMiSBS5s7gLe531buzUzPJfQe2qPm4IVah9783xZJv8uXdrwUU7d
uGs6ipryXLDvLIkx3j5PSRt9RUADu8I/l/TvbuLOW5jNAxFps5AlKh/cbUeh4crhUPkq29tsPffH
+7n2w9OkqeUxrUGg6AA4RHOyQF6FHJ662ee6F8744CTUdGRSuWvHDol2lhY35TAXd2NTkm+6XSiG
ZNhQu0iqI+bseMD5H+W/ouR1cCrqxCrKdres5z5BXi+51lkSs+Ng0OTQumYqGb90sKdfGvXTRWV7
8pfoujgs8TBQyx1QD8gwZBEA6djimHvykdM8Z0Olskt3WNDzZek5F+Zi1oNDZegwON6RHKGHpK/f
FlRugO685l5Io0SVEWcqYafeR3YFxMcH4rtUL5V06lPNiGwDGB4Tou83T0kxtE9iyFsQ0DQ9dS9p
NelTB63hSdvyx9iL+ZGb9AIWGNISB1G6mSie6SbOlkJs/muf04zAHDFd354JcdS6H/YwHGsk9U2Q
VGITsME6tpHE/G4Pe76aWOnA4hSno/Y1HG2IhRb1U5NX+WvlliTscvx+vt3aZ55DUI76enqhkGvc
6jBvd4EVkK1l2sh9BUtBqWlHB0qyr8pw3jb+TP8Zj55TlnYhQL4+fIGjssfUQF0kd8abBJ8SdESP
m+BPGc/7akqbq5P2LlbcGqzxLfHbdVazKQdYLTokemxa2jWovwpM9Exh0qpuAvHsxcyjtMw+S1iZ
m1LW+l4lmF4G+8lvSf7P2n6unEDej2yQ1vpdh+Qo23AAhVbD9+ZIwQx2yeIjoifV6hzbMwNp0beZ
ZVMtBklHMjrCVaHvqYtkVpfk9PyRPtkxy0dpcHDExSpHF4kSRcp/ad2nmGLn1dKn3sGnNvaQtJMi
qWwVZ2xvaP26f/z7kZsoZ4X3Mtp3dZ2TOU0+fWHACQAuYDaR0nwN+3WPOdBbM19trypu26tvvvCG
1k8x+4YHQLjbsFsAwLktF2QmmusIgztGmrOL0egcFRFBQk+cpT9c7VA7j3FSji9j/kKU1QUvwQe1
99z+B3PnlSQ5cm3bEYHmABxw4De0yEgt6wdWqqHh0GpKdxhvYm8hirysqrZXNP49M1pYJruzQwHu
fs7Ze23fsO6y0Hp2OB9fSqdAyp7M/sekyiNFTE/LLs72jVMFD40z5Q9/VkAy40Hg+LOtQGF3lJZN
j8BzLKxai279J+l2lUbESQYIiGKEL6hnGgGI1yXL1I5HcmLL9uwvSvnYJOleYL3eFBOxy0E0gbLM
vY0diG7HlqJXaVU4dFXngTYampXIfs2TMKMpYar1VBO91ejSofOiA9qLtX2mIb0INnZ4QpSHE0Sl
7YX6RN+XY3KHZ6m/XB+MkWFYMSKnuf4qki9lzKA+txQZHyFJ2T1ICd177hlRTnSs4yg++0rax6lI
qlPefHJ6tquucpEaig4yqEza9xwvV5t4+X2/PEQN1/Zsm7hJGTohZYnSbGfbdDZt4lTQLBcvWd86
Zy9yUMvoHmFr4IJGI5so1/OK9nV6mDlyrGYX/SpFM3H0Bed5/jvyw1Y+OR3lMoITZyR85kp7CfEG
vW7finFxw6cZyKhh7mnKkStkpIF+7OgQb7yF23q98uz43lOtcanCEaT4mLwykkHcP2bhqbXfRoQ1
j9cHT3IYw3Zh7fRZR1lG/kpb3aTA5Vtl6KeSwOvVn6+fv4mGlYvqWirlWp7luJZr/nb5FDGJY/3S
HxkV08Q61gylbb390qez8dG5QF17ZDhAa/l3kgTgVu6zuFkWXaoSDwZfGCEI6Vji2UmcS+QtjNww
joFq1gV0tp7mjqyDO8OWX3SX4VqeEU5EAQK40nz3sRRuipb9q8mbxz5Ly11gguyl+KZJDZErwjdw
/PNblstb+uWOwZHoe6aJVsP0Hfn7WxaVN7Rl1S4eed3TRSX+OPVB8vba2gamI3fkZKbnhqxfZFKW
uFGFsxFNEN+17M13sUD4pkXdnmL0cKXvNm9jrI2TrkS6CTlffHThMvLogYWkCOKngrai5u/CyL2N
6s+9CD7NRdnemlbNHLJqkJHq8c7m4PgWyU6cgip/81JxMnNGGfijgrOZo+BkapWc6Qm8URHlT3/+
SH73tihPWJbyfKn4VLDpLf69n9aQsLSsKOm5lg27J0okTb67ufFXbHLOJyedBr2JOqB3gAxwl8X/
4RK8ett++T54dtvji0DebZu2+O0SlAXhEXEMyjiY5OfMiD+Nrjz2eeJvqjmJVqlpnCxGqlm9ZQgL
5FGOn2Xmteu+7ZrDf/9B0KCwhGsuLnX1mzWdZdBI9EIdC6zi29jA6qaiS3vipAqjO7sRqC8lZ6AS
xL9en/m/cic/65z//W44/sWo/P80MP//aEs2EeP/Lxrgb7bkY/s5i//P//ziSl7+4ocr2fT+4QhM
yd7iraWW9Lgmf5iS3X+4JrZjZP+ObUq6WuyI/zIlq38I37GEsrCbOlxRXOj/MiU7/6Cxiv/OFbDG
bMeX/5UpebEV/PuaVcLk2RF7CSmFcCx1XWN+umOAplVz63uMXbTtkxjxMVmaeUM40I8JUbL3nF9r
ZT9DU1CFYlaaQ1/JXHevOvlGaw4F9vBUy3k/D+H3ZpkR/PRR3v94JT9TFn6zq/EBLA4Qm1uKdy2V
7f/mNixogjNEows1gQ4LUzRbFVvMxTT7jwYKd7QSpdHsq6G0XyT6lzEkcMMd2uCUdB0tcCCtuBKG
czdbbzhE+fedLKVABqhAgrp96spe36JiffR6so8iBnh166d3Yzm++iNIdrQ6LCStqd8miQL4z2/O
lb+6Pnh3JFs5rrKkwxewXA6/LlgxYSRjarfoQOvUPxokQg2tXd9nbWOcW5Rwq2pSzwGpq08chMMb
zyDQUBTld9L+rIflnwE50E8hQbFnrXSEuRfa/BCVeEfrtiJUiIzQyo6e8N997yZiS1Q/KwhZwYzw
vz8Zce/BEa29rW/o98AHEmm4yacBS+tz76n9nI7nIBPjiy/MYgeYagRXliuIarIrAHlYaDQDn1qp
UmqZS9u3wZSRmhRYemdbg7ftHcLAlhHKTJ7rR+qG4waUv5EH+kbTkACxm5rHvivs59y5mBxoXzKm
ij3CmovOO0bvWT99qlHTAovKObmZQ3oom6E/eYCKknW5TMmsqGTeUTtPDSQ/zyBIMMN2zZHct9+E
gPuSEtVcLo1jMnLnuyQo4TS71qHUrMxWWunbshMLIWu6kVhZgfD2pJNPDTrQZKwPCT1/AgbQtYRM
ezlBDv5K8ORHS9oB3C5cC5Z7NAYP4Yv1iLLRpvJwDYhMHAI0h4lNiaLq6LlutO1cmdxiVai3Htsv
5QwX37g8OLTmfS9tnluOk6s5cMUN+WNuszMlwTFtbVgHaYBGndtgOJeTxfCd/dRadla/IOC5wmxO
Wlvt310fqnkEwRWQ6AkWB9SwP24IsRPfud0xRxAOFH7SVotenNLjnLsBFoQUEwK7hVr32PJfrbq7
a7pQHD2LOHgLG/AlCvBfiZKAgFZ+171dfXReiA5vBm2uUagkQhvnsAQWGy0/6alZp0WnGax8NIOf
PzcWneeilzB9HI4Ea3jDNR4sVR0cvUDwHYsWXWW+h140rmi3zA+tbIl2MQlGTmlbnNrYt4+qJ6JY
tYyWjSn7RiJp/eARqFgWGW1CLvRMy/zON9jwAhtqXNV/SElfx/ZbA4leU52Tri9vqnj6UlLof8uL
ilm4cbneCJ7jhY8M5SOtOTaJDJo/l3Brlh78Io/LTapY3RmhIuPLGBAB9+ZLEjo5s8iwWGvsWFsn
4UwYBvf4/iBUs1yRQaqxAKYDsiqv1dyXPm35SsR7l27ejcIDuitkkR4Z29UH31uw0S4IGxEI/mr5
00rZ6sHwAvtgcvI6Volyz4ZbvsZ+nwAOc9ydptzdazG/h1E9n2qj7feY4BCNkCpwmismXbYfOvxr
6qMUk3OG36/DIb3Jl4cJ2fBuZE55E5Kx27TSebo+N4Ztl3ZtX3ENt3SesgbRi3ahTtvTvMOu/d30
JLc03QQEWapdN15Rv+DJZUBA6Nn2+leFWTvnhAL/xLD4e2x5A5IpQ2/jIYHdoA2x8jQeWJzw5YdN
LA8SUiWfeuZrqAlhsDpuepkVinfKtnInXR2vzTxmRSFift3XEVVHlz+nvZ0/YTaB7kl0Y9o75+s7
CLvuyW8I8FjMxrmB1jV2hbrHhkBjgwzx1wKTN9Mnc9zaVvc1mVHrNn3d7K/9sxL9NaYjUj+tolh3
MiX7MSSvBJJBsy1NBCpG9GAzxtvrIv8SYtyFQzx9VGF8lE093XdNkt7MjJ43fQQFtiF+pNIzHcJo
pv4WGZQ98FtJ0KIdiQUCCSIhMAPpQ2Mgo7PzMTj7cHMPwVfcwS5NxVLdzS72kbICd56QLN7T1xxN
hmL9kIx36UR85SCW4KwRaXc4RLDvgsU8w5CU9uLwcf2pyaPh1Zl6oErHTKj5Ui1GVzlFiyht2R69
okELFpLzHqki3rlz3j+r0C/Xtp2+MGntH7n7PpQzTbvKYvjPgCSkI4XKmTJFH4QTAQwmsZh+JA/K
1LRuYlGuA2fp36AXQa3NxmSPX2JHgtpkGv0UjfRg6eQfr3bZq3HWLpmJIGfmFeH8befcOCmH1uVU
OMhUMyRwZTKSEEknfNWMRbw323JvpeUAMTH9q8pnchGSidorNuNbGOiEGoftY2r0r4JT1zFM8MyE
ac76AoPqUVYOKXuY318DlX4JGpbytkYp65TFrreL8hh1+OWCso6eTIPc2HFkIq77Z3dsSIUC7Uf0
u58HJpNDe/oUG1iwhlvwLfd1k3OTWw1gDrmQL2zCazSYDpn1rIMRtuEbBbPv0XfBFcYhVIFYDfdN
RvZCYja3WPGGTQhh5NC3Hq39Lv1Ic+N2IMhTJnZxJxj470vDvnVEXz9E7KgbNSm96zLqf+mccYQQ
p8EAf+MHvUdyEOlXAYB0TNeogXykOLvkxA3R3cdOMd3PHJx2OHoPCbKCvWt6MV7oIjohmUIh5wWn
ULX2Y+kTmp6FZr+dEj3sOw9UYVseIjWuyQFKb64Pg+1gAW3hzVL/R/vZyseD7TMBMuEDABnT59kb
k0smspT0oJiGtlMPl1ORRA1DNB6A1KRrT43jzhw8Zr2hD3OjPVCk5wahK6i77Zc8Kb1DbiO0T5Dh
sOOb+xRj5BoTYvjCcB4hQnibFBD7Te3fDeSP3fEC1a5py/nJjOK72ugP4EQQbln+l4HD09pbPqJm
JFESj3d6E1V+elOnMXzoaD5XYZ4+Op0kSkFET85g0OOrfH3Eud4hYycIDpTlZXCQu6Ts6M9ehaA0
r7MlMLI0NvFk1zcichOiO6zj6Ez8tkzQ69D5GhV1ftsiz5jtTj41A77acpjIHyNpqCqQUJd+bj6W
rRq2KZjaQ+7Sy8CFg4+SBgVK2WrklIfvMbGJEL8O5l3F3C5ZUhWGsTFOjcNflHlQ8fZAuDessusx
Cjp4NJ5+44beuZopexCLZ78iS6lGjb/SdrOsNkn4kMc210Fi49gZzG1WPo5Qgh5moZ66MCJ4DYTw
Q591WDJDenDTgGtiaHgKTjHzpisRcHRjNb/mprVP4nYf35nQ074BqPVXYBg423DgDad5nRdlgQuP
t24ja5iWY2NPWNmF+RnHn8q99RK/uAvm/tmMejI+sC0TbgSuxbLvQp3tDAqYW9dFdqTpUm5LCt/N
3AfYt6fxxqyCYUdrMlh1QK8e54aETuUO8T6R87uXVN88BYXPqn2uJvpiMOvdWp7xYjGkJ9mpTrl1
zd61XuYMtgPCnRf4J+82gRveUBTPzbIbNXS5kK56jT89grum/x17w8oS2cILDKxjF/J1/bmOsH4l
0VFGQJfBJ48xxMOJ4Zq/lfu+S26xbTIWMeP4JGbGhHk3to/QeCJo4OMnuxmrc2R4p6oiTQC5S4qJ
Kmvurg/hYoIFZfiAdeDL9QOPYss+VSXJUNZQ75Nsfv/z6/21TbO83KXTKxQv22LVdn+resAhiSzw
BpLrRySlgK/CCwKX4NDkqrnQBL+VvdvDjaSNzRhhvP/zsy+1+M81Lwwu30J8hvzF5yzFhOXXoisZ
Qvg2sY2Q20VQmiDfPKgCL28izIwM59Jaa8vwkMJNFDBBQ1WYfG2Alj7FFYxCHeNmUkG05N1M8pTT
6sSgJTlTlc1ff36lztKv+qk65wUKBZXXdTg30Q74/YPKxNIUcBYG+HIf6FB9zFzGBDQ1zT5CyHBM
wvphKuly69Zz3+bl0NhMODfkgIzFCzVqpgi3xsycjEq/eHCy7CCHOUMqWFJYhcPBKj8QC1kP122I
Gf1zWNrO2byed5O8ifetP32pOEJHKO2PTRVZ7j5AyLPBe9Ldec27kK77PFYJycIivSg5eWeyLI0d
CZrwOvK6XlvKcLYxfm5EkQz3m1H9ZbRed4/tiE2w8EhAJPtzeDKSqzN/3rWBXz+0XdL9IOf9As77
uZmwdFR+/zx9D3DR0ozhAvz9m58NqzRbLAGrsjTuhg4NKTcOUQUaJXKK65ycQf+YVMGxnQrzJq6d
54kQy0NimhkGFXd6UIyq//wd/9Y1pLnhm3AfbBQqkj4H3Zhfr0YIhWziBZJSu5Lj/VAbI2au+bVE
RHk7tLQpiJzDSuw+9mn510wJu74WxbkWb7ozxX9aSv52c9CIonOqHAGLgqVwIcL81BCqi7hBWZ5Q
Brei3CqAD5fcJRZnMJnbiVZ/oHGY720A+D2TGurcUkI/iMdCHq/HeMvrzbONr+qUo6jWjvjwyE1/
l4luVn2nvwaldM/tKMy1F+bZJp/RIJtWGh27HlGbmZNmMJRNxqKbxrv/+qP2TFZI+mq+oqd1JVv9
9N6KqqbcH5GyNVX5Kr3a2hAMAAkyCr9owoVHe+zxynbTi8ccbjBSchOUtSts2N2QeerNn1/O770f
Qe9eLqg9KCdMGa4otZ9ejY9DRuvG5Pn9HIJA1JtbMjuL+ykV+b00k3t/DOV/mBn8be2jncb5VpnW
cgf4fNG/fr0TW0LCYqNXSmN1dlIWE7sKSa9a6vJ26ma+RQnQJ6bs74Oif+pmbMi5ZcfI8d6dDD3Z
dauvpPmOUCM4RmTfEkeBP+HPn475t03Cd+hxwkHybfYLT/3W+PNKFfmWYnySlq23Hkpg3KhFyYeG
F7YuBZQvSfof7wMOWxL7BFx2u8rbR7rcWb4m9k2Z86HzAIXQQ7KQckQ0+uAX3yIh8PZ/frH23zZg
31XLjQMFVpnC+v3FYt+RPaF0WFyRIaz7lOEd4+l51P0ZSlV/ZgL3CKbW3sRt2L8QA73KZst+W2rR
mxT2+FphJV5dS30OttFmBt2ANSddVDrSx2HoeGvZDNNpKPtvQ9zkT3nT0HXqA9gUjXA+aoWF36sR
dzUzscWRL//T2vn3t+jTopS+kHSmLURZv145g4GeJ8d/vLrW/chFxLieDFYBzx/0ttO4e+zlTGGo
pgJfYfgYt4Lk/OcP+m8ruOn7iEB913N4GjhBy475000TdSEtHwl+KaoBjndG0kPuquGfM0B9qL2M
q/h6hGdyba0MOtubwK6rkzM268hzq28zZHWOdnHxH66Avy3jywtzXdYUydzFo7H76wub/ckyCs66
DA3z7AZN5o22SLjCJFHROCAb2cy+dqZFW64A3Z/ViTx2LZLtfNHpCAWF7s+fFE18nvHnw4MlLGaC
C7sLiKmQ9m83UBjpwm0CfBxIrj0yALDILZ1gf21NLTlVYzCcKrNDZi0b8dF65Vfhq/4Jh3N3LPys
2OEaynXIainK5NRaGT7LqIG74DukqOGsGpyseCiSwbz46CYzIC6EWwK/Zyn1X0mHP6UdQ+nQaOZ7
N9Df48bFxjB6T01FbFGbh1hklvOK+6kPR32baHwh6bWOQ696qDzQcy2U89skSpPD9c64tsO8HhUv
mJNmNYfRlx8jgB+di9gzY8hNRv2gWv+Dz/Yxa9lD0UgOdATPXkF2rwD1/Zy6/t21H1zjU3iwvHex
/XEUIa8TkYtRms94jjDJtAPthOU1jqbzpR6RuOFLt1/iIr3XJezuYJEbBh5JrXG1E2Yjb63lQVv0
Pv/ZMewjEmmKyQGtlKR4RdslGGkkab3GF7vpYjSWsFzHr7L4q6F39n0gJQsEFAAD28/jsw7T9g5N
AR1Rn0TMudPHKXHyNz50SZcsTgVy6KW1LQz/0HuBdXIt1gvTofMTR2iDYtxHZ6/1y0e7D/7Kgqbd
QfbWx8LQ6Jmhfj2KTHAm6x2XkoBUpYxkD0AWyUdF8+o7KvS1SBWcgAlNEFZ8dOfeAHLDrx/drJo+
yymhvRR3/lswtrBH6nx8Hvy6wYFatA9TvrFHOpc2Z62tHdbTezghSrBGE+b77CLtXa6haQwpsJfO
iYmuGF/ft9Ceq0OUCnr63N8W7Rnquo50hqVU7dSg1lqRWzX57UU23tnOIvJOw8cuN8Z71WbjDcqW
lgO5X9+02N033HIjAhq99pcyLU1V/syp/cdlowwo+HVhvyyHlpvKxX8uXFJ+MTh/SnVM3Wx+9Uuz
5HaV4mbU8NXn3B5OdYyZsOTLO0pc1KQMcRu703DEGH9bOE39ENOSr2FjoFp2sF0qzaUS2TvfaqH7
a04fa1nVXyuIwS99MYe3//tbm0tiaRNiSA2fgIxmgm809KN6Rf7IjWFhP5vM5HB9EhybUNEI+OFC
nR7SRgxwY/R31yAGAd5BeHZG+/F6MBtoTZ6iRcXksqdvSpSfu1pkcocC7bNvzcWGObmxJ9QZsyPa
wCPZQyhJOme+q3MT3u51cZ21F2+VsN9SNLJnWKfHfjDCm5z6FJ/kQII7O+Byf5rrzJmdbV8E/ZtT
QgtCPXEfJAUg+sT6llOkPUUZ/c2yleGW7s6eSFvnKe8xeHi++a1KnOcrgzNMAHEKHb+RHD/eONDO
JnMSj8i14WqaHSUGM/1tTBj8zZxml365BOoh9RHO1xwATDd69uy2OSvUGeXKpBd3RjSz1kE6IzPu
xM0s1cc/r4RKdbezY/prHXGSiGMi5CzovuXy3RIDVtsorEAwdUdhiMu/ZTvT4plA/cjNE84heQv4
XwnPBC0eNugdXBFuZjk8jF2oL9eHpq70JaSpuYQ8WATC5PETscR57vZPpE4r2ojA7bBkaFJ8mLPZ
Tcngvgv/ylFbX6j3rCNh2A4twnW49E/R/aBwXNrxbssyMYze3u2NftGlosFbXn0+g62qdH64/lZ4
t+ja1smyZwZ4omqPVG78AK+waU7lLK3Ndamdh6DZUp6Ex5lpyqlXmOBmlwmZ595mNiGfkSHMXe2Q
/HytHmH7rNrOa9Y/VutoAqdV2BXG8NzFArPEGvNSGs8z9j7fNhwxe76xSWubdXKOl/NZFXkPwknk
yZUoVGu/TQ7lVG1dg2oRF9rMshU4KyRNF0/EiPXavNqPVEIbHx7Sns1xS0pHeisbgPx26Hx25tZ6
Sdogv51m9XlWRC7WwoahbyXqYnGPoD433B3+QP6/qQrQl87B2ak7lKsjJP8sKPUxgj5/aJ20WcM9
g5jahOVNlDrNpkWcesiykZxyYUQ7o4mnDdd18lhoQHo/7pdrP2XpuceZbdwnrT3vqQXKjxIkwm6u
O3fljyPEvygkCXjkTqjaqVm1dD6Y4tpPAoFpwDl3XymnOEmTVPFOT58KNJnriVBsIyHoFfs3+Lw+
/SyYQm7HpoBgVqYAAQNr66XQXkjmSwmbAspSUAKfGYzeXQ9JAFfMQ2xV1qEZGqhf83wjB5nuJXvs
LixL78EmmWYVVsNXm57qgw6xb9Qu7VCZkdYZeIF4sBjU7Posr278LCFHc+kD2jkSIp9KNZu87Ksx
1RlemTE8XPvPjR11m6tQH3jlu+WC7FNOWW/axO7fevEeVuPt2ETkU/b5Fy+Npu/Z+Dz1/TMxku1n
IyGNqPhWlNRroirqrYH++TaEEbROZFw0H+1E6mNmNsV9rUAzFS6sllJQtcyju7YtgIIwpR+nQ1KN
waNVEqIA99yaD1Pl3l1fVcf7PpsJXMmQPPM6NOobDrck71glb3kQXxWinVNjD/65ob2mG4ueedd3
yP5EeFZ9uaapCgHDrcOnqXWwiPn9/FEk4TNYPhM98IOc7H7PZJjoG59oI+VFakvQJSANklin4SC4
Vx4mNmK2ibKpdtmyj1ko//Z5NXQke5A148Rvwm6Ok6BqLAbTPBsyVIeBimqdOoSr5onsT6bGjyGq
4fPMUsj4y4z2VuGIDGF/Ar15YhBpNg/XsbssomPmxaeq6fuDINUCdh0yDwy+muOEXzG2H+RfWZ9e
WmthjFEb7sB3hSB0xhmw06BvXCvXt41L2mtsibAj8nbKT9eSoI4kXV5OwkiwaxeJN9zxaykGang9
RR2VKIfVVWSO0d2UwZgqWnnmG94Pw6zfYh1GN9iag1UTEn5ru1P62AX+25il/ceUpxGxzSp6ttRQ
rW09vjiCKYas/OhJl0H1ULl7w/grNIHzoBfGsB8TXSKxMp9mgXfMbGPIGEtjO8lelVsQMIvi9SMr
CaPPC7M4tY1HMnae4ylwpui+CFJG9bCI1gbrHfIu+OOFecZBQHT2ImDI9TiuVEfKY7osJlh6n4FV
t4xTsjeCdLJT55B1gTfpUqOFfLac5oS9uPrIGRNe23ymPYUbFzXfRZkV5BG/H45FlLC4pIoM87Si
RS1F+jFzaNhxSotXba3SfbKcasqOK0t01c2fiwmp5NKG+q2aoJKQNCMpvhTw6F/rG0vmaS3hSJFv
qjm+OpYclyqVA1ZK+B4wLiYRPVi2vYEB5Ozi7yP0yj6ykk3nSzM63ReD0eXr3OH0GtQAFSrP5S0w
Lais6l0kABkWrvjnVpBWItfmaM43Y1/31aYovZUKXbJTphwhc06aMgNMb1V7xPBcf82s/p//gBqZ
WE2zfe0qcmRSTAFH8s2sG9lVxo6EQHmnco6icWulzIbJMcDo8LwQXA5DFRXPQ+UjZYzWhkAFbi/7
g7k8MHwjb0URneu76AioeapbApPQV+clZm4ZlE9uHn2KVfcdeunSl+OEKlG6P4AEFEszdjcbrb78
+yHOE1RWk6j2/TKIIG1s2LWdb7RHIldUcZTdpL4C6kvW49Tt7LRNjzAziVRWnnypuhQ8TDbtw74g
7Gqp6hzD8w/40lMSemNzBBZ6hlSTQnylt17wjuKQ9XvGdXcI3MZbX+XvmjyIvRFM94Sf4A5fLkJ/
EEjke2YdhZt/ztMmuL0+kLTcXGJEi4Oo45XImDD8++NBawAkdaiBYbICOBXoBY7nx3xCXN/70yfH
S9wjMnn14BJpBqZo60Dqe/ajdLyXydr46tTQQpUV6AfdO+PZKshONTr8tJrm4uE6cEE7wDx2vOR5
HZ/L1v4+ld18P0XJV9ixyaqTVnZHKDD+1cX8wtTyFj3GUniPrzoHjBICK7z2COZRIF9NugedE0w+
+GW+4S4Dta7q+oSj7+DYNz1g+U9NT3yxytJgAxY4W8Gyf1aJ8l8LJ353Rq88giyEx1FAD4WPk1Nl
B8QxJtVbV4/qEg2K6yb34fnS2joaOSCDxG9QElxVKt9C3y1+zGCI8Jt2IprEpjGTah0xObs0i+JJ
dxPholpIrA4lpojaT29hweyvegYqaiBueNWCjqRl6AzWS+Fgo56ToDsy8P0yjm16iqyhuZvhhONB
m/daGs026bv0gRnpPDGFM3preivrDm6crrYmND/qcMjZZu587VkiV47/z7Px5IvuR0EVDdLeoFkU
7E6Ziu+S5TnijIw8FsQLySfffTcb3oQbHwudHn90FtOB/n7pue943Om8Rya0UpuAp7BG9YY9xhC+
r3A4g19rR384pyFou3r5CSmCQWh7THpVaoXY9XLv3E8ABVmz01sfH2dnVukWOmVzFlDqdo7ROk+c
Zsv1mE4smrp2HqZ4tN+ctn7B2DixvZnOHtvjYqU03sQYvKvUePKjfP5UO/Z5jMkcD/Apn+KYCrpO
xaFiIP6sJaXuzCnjLmhEcW9MDg6o+mWmzw17oFz3xQTiy2TubLSx990kgdwiqMMCTXY/jriOjHrj
K4KH57qZt0MbdrvBSJiu07JDWpNEmIyFd3CSQm4w3R8RgTJNZLyyNRyybK0aF5xv++bJ9clzTz05
rAcvwCzgTu3GpoGIB8KPd2nawwMrc2/XJCQ/MdyhZZdVapV1vU2393DVyuW9zZmxMMKDlHhwiKd0
946Me25D7uGs3mXFlyx3iH8ypvc0b5jTuMNrki7q0HoArM2R8r7ziEO+Dj07VZmHOWfcH5TLzZZO
9/7sjPe0JQBX+MHZiJPP5Vi3j64oSL8rnMc6JWG5STu16iDXUGnOVrf7sdk2FQiWdimSGu6xy/Wn
2LIulZTmjxOFPVaEZ9vHkP1jPUPx3rZTHt13swrvs3Fm+GvlyBKWX2Nb4sDTBeQsIsdQr000iYf2
WS7XiTBGWHi5DDYM+3pqXD86cGit7rFAB2vQjceoVu2ztp0vU9UNK9drggfRtNvKAZcmWrugCiCR
rsaA3mvskULQigATunf88UAfJ7nFBsaIrU7ftduGF4RXZBo6HSb7Jjdf22F7FcxbUbWzUlB/dRJ4
twSRKsjncnwOUC2VZfJy3dyvD6SgQrtQF15EdOlV02Mfzjss0zmDfct/o6ABmnY9wLm2bHFCoE+T
Ybyf4BZ+pMO47Sq0T6MZVdtWwYXrqNiXbANjoyTxmRjcbKIaDVZDki05vILYjB0TSZkxNg+wdPSa
jbzYXTWToX6ywGuSBmutwYpPj8UUEm1hkJoO/OmUcXJbTTLCTOKH4aM5vdWBJVGoDeHG8pBO4tO+
QeY6bQvhZVtvTAd6SSMhrXBs78yIdJymhw7pEu/iuJpb3SuhMs5EbTRNFkCC0+mjMsgi1SCNNhp5
xip0iGTpSY1G4I74NyEl/pa+WQsZ2vfWqYEIx2vnz5zfV3XvNx+167I7u95fo3ZS0FmiPCcIEslP
1e4307KJRTMUEW92q5+RIpOafSGLL35nEy4w1srohKskeZeOhaGHtryAwnxtMI0wSTjQTcFaEC2x
6WSU31dD360TClCy09VD4Ob4EGl7bMPqsSJKYBMJHDlN2jqnPi3W1+l8l0/2Nk7g9iUERk+G6b0A
Nku2RYqL1M2bL405o8qzXAPOJK0iIMUMT2Uq/rKyuDq1I6QbEAi37EotHIQeM1noAkDqXpOCj4bc
WaILB9O6yx0y2cXI2rIm4HvaDBmR8qOYkEgxZd79qM+hnKFVhb0hB9/a9M6Aa86KnvrrHTxwnlkh
24UxHsb1XkMjvlx/QgfJLVjjXCIo/AzeWL6NebOrumjaKYi/O+Yn/iWawdcdW8epdqOy7XvUlvsS
4t3FIjjv1p9nOkqhdTv56TuOZ/uFQ9lMOnf0ZhfBQ5lYwBJh/ZK4IZMH8FzkFBotJlzfeemH1thU
vpPgn+OhgWdqS2HeX39r4X2y5jfvlSBMgpi8CMRz0lKYMygiX9AB13X9vUj0fNdY3Sc9AF8a/OaN
zSAg5VG0PkIeBPLUzXeoSo27609VRXQQJHhoAQjH9sFM4SBB7z0NHseCIffnc73IlqcMM2gxGO+6
x3MH+wyD/yzT6eISMp/GwC2Xd2uFhX4M/ejHXs99xJBhbLFxEOlUloPH9f0vQcd1R3YnOACaHQoZ
yvV4UAWIT6EHP5pZk99b0//l6cyWIke2JfpFMtMUGl4l5UAmCSRQTC8yKCjNU0ih6evPEn3tvpQd
uvt0V+UQ2uHbfXmJ9bN5mKzYui1+y6bi2H0wuidVu9kxmX2sztvpIg2WVW6fVifgvetRT/IhHPiQ
nMwYFurvK1hPTnUwWofkMWl0o4l/BtIvQc63eV605dFt1uLO0BLagjdL8wCTZy0XaqUdhTFtpb3C
7lfvaNTA7a2eVFUiM3F1/UFcZxM51p19mxuQ4ZNgaZM9lrqA7nWwS1nXHVdshHd2Rb94mfu7Se/K
yFZacbEGYQb+mr+xIoLuMoMmEg4TqU4K6slSkARjj1OMiDt38+UDDCMok+2XtLbOOYmcXbFaKXoS
SKzeBCLnu911svUVrriwL+PrBsl5MTy4spQH3Cd9eXAslULe5UIoIPvy9Fl9KM0+qGZfI0ThsXkh
fRX+Oi7F9pgtkF4Z84Zsn/iKdvrtF7Nt5NEyF7DZ63JS813TJx3z0AoAgDAZ9NNfHRa6h4yyPyQO
hpPwyPU7bccxAAEW6BJ/L+Cif2e72nL8T7belM5xIICY/pt7V53VXIxnp9Pgq1biS5EPOEtD2OdK
eUELZfQ6GuUx0R5NmjAOmeGzKprwIm+/9Ln5KYCdcFqa1UJerETyZAb8/QBaFeY3c9Fy2CkeJ0nD
h4ldfLozemEfc8UztNVE91h5mXl0R9o5rcIJs3yghtigQ+j3fwEs22fMTahh5GZ/D4PfXwwHYY69
SRMZ7viZA5K7TGqc7sZevfvDWj51PKwYbwYynBwvnVvcUym1d9siBoyRff/nhi9mLvnxNp3gSqx2
xUymtx/ov+17d9kXZouoIaF2y9qkmmv0p13eJ+MzDqv0rMyBYEz9iSvEfttGq1Dh2AgtNlXRlKP/
mB7tbouMOcHr+Q16oBeVTrveu9QBH1KrmjCW8zczqH/hmHIxi6XLhXdtx9dYM/SwAUF4+v0RY+o5
6SWicosSif1ofuStPOfb3pi2Ew2VhbJVq8OXkIy2OnclOc60XJ7HNJ7JDVvtwRWV9YKr5nbQtxR/
WTN/hB3QmSyQBadukaQ/zpT/aYEzffgjq/Ihs2jnygARbs/R8yDg83SbOPJ/P+Jk+/2xUKl7tDpU
RYt5Fxir++5LKnIrNzPu5rIer+s0fsWDk+0q7nr7HDDBQyurdE9kH2bg9qNnWU8gttpLp2PPhWfd
HQzm4ecxT/hUjcYaDDC696BS0l212RvNHHKwXaxcMRF32g5ISMEWa8xVH8bZYj/OgHUeWcC/actc
3/7+pX5NRDTisAfZR9z99zcvxUSJeA1w7ffHxhMd6ZkNnVaDN8gE12CbApNx1cjLwKn5Q2nd7jcR
yZ+Auxlu3sYUkB5ZiD9DXHWuPFzD35+yCogzArgPFl259nBIfai5NmrSPUDFvz7OBExvfED7Nlan
aaVsfVnPbm863zlYV2fIfjSjHh8dj4V11fXxuankabGa9KnTKSvw1yMFdj9LIXPUl02lyyg3Cn3G
Ds7FwTiYOufC78GdrDx+ag6bYEHWCn4fmVknxC1DzQYhZpFZrqO4nXOclNtxDVHmrSvpmmqm1D4i
6S1vsz0dFtHKuylJnsUM/9bhAh5yXdfeK2cegkUt430jF8lFvsCJnXNlbVgIHbMuraAS88QYdDN7
S5L5vlw0kG3TBPrbKfxbAydZuIGNPh0x3nYVfQyqVzVcCo/NjikpLGaQQeiTVybvmkZyXtee4vXW
W4bT71mL64RbqyiHHfXSlVshVvz/LxZLDYCJn0INGg9wJD2+v4fV0Ks/slTT7ey7MpwFnYuOy7/U
yO39byIkYRzjybanIMV4X9GnotRxp5M+9M6zPY1B6RpQ7ZiG4HzVQNDW9p+Vymc9d/ons+gfHJVi
dh/b9Jp19giaqrMwFmbWQ5fNj/QnpTvQ5MV/34By+xr0ieouNgscZSWHobNGIM2O9eCklf2Atx6C
au2SKE1hg/CMhXnEp2vtbv57lmaYFQvagi5q4ioU9EvchabV/x0ANeP9TfUqbIwtD2ukM81Qr9nm
Z3aGrridU8/bNU3XBZB1jNtqYc0DMuNt5pocyKwuH0Q2NfspHogLs5+HhHUph57MUOt0EfbCa1q1
w4F+Kkmzusb1cpOaymWkEIhDOQ879Mwhd2Jq5TG0MEJZN7/LARfTBnl2XEOkh8EC++sewx7gNjH7
P5ehh/jpjbLbO7kLkFa/dyczf9QIDlfKGJ+ZvfXHVDZQIT3z8nsww3bXwqkuq6OFDRuzmX77O6y2
fe0e48m7Ij7S7mNm1cXewsm8XmxeYdnhBfQf+CiqyKmW4vyfUqH3XnGdttNn5nl00yzbGCmeSHjK
o5zQn5e8gl/u3tr2Ag2wX+MrPO76wZpg/OIeRrXQsvB3Jw8GpAX9MFwpcyV3mE3ys6T5lfR4fc2g
fYS1Pf5ZilZdYRziZVFkWhxwvKiBEFaK+Viprrjko289WGa/F3Ba78xBvNX0SJw1wH7XLq7dKwid
IBZxf3RqzGT+9tdHB+GBBdLN7z/1+5dysDVEKdi589iCG7l1cOqzYT8O/n0S+2zabRTrpOzuJHv1
A/kRalG2eNXv/JQ5pOSMHHR+61D+va3LJ515q1ksLfzv0r7J77/LGHtR9t12LAYMnxxT7tpGa7Xo
r64p3te8YSFjFPJOJColPSabS4XLfLcSCYJyhdqqchJhMeo3XzMAosohSm9d+s2ROcMYuRU1n7hR
BxDDclGE/F/GrZkhqkqm0t9gUzoO6TGf8o+4t0Dew0YKQXFQRY7eFcYlwguFaMyJTvZ3sbX8Ma41
Kk+y+mHASn+aKVShMBpTOyrwnlf2sy7xGuV9udKzgQ93aNv7X4e6pksHoJDd4EBnGMbut9zpBFR4
GlXJibGHuJqjrtyO/oEL8Q80lHoH02z/roVh3FPK8yU1hBm3NdIvu6aODBNEyO79pWb2DOvYJa1X
YP+sS74fhpA8TjIkXpQ7WNcdDOYLqjac7bX6bBTlpjWGubAaE6r5FjRz8TU6i9jnhfFoTxnKXsp+
Z3DY/S0AitpqT4/GePT9FPnHaDDi6jPFRiR56mTNI69J37CsFzDUdc+uQxp2o9XSc/Jghdyj4D/4
Fm8lGrzDqd32cmc2k0stojaFo2ipC4B9vfN9kpA2T4p48pencZnAJWgEuoTZ1oe1arNdFg/8u6vD
TI0KkbQMRSotp3DRzXVfw3Pt/OwzbVmAU6V3lY5cyWy6IHpGdh6mzv4f+PU7IynGmZUDPZXnDdgX
Wt6jdzNUA8DlQXtjn4HPwTOPGcbVmyQu2N7AUzIBPkY6V3fH14AOsy2zNI2XlplynkZ2uNZwIkHf
7CYaO/tSoinW5bfRMl+txR+pIw5bCMA7jDcz66u/6QQ0foUqKuit40PZxbuipTnL8dROTV7U6S1k
ZZw05jr8YdX6Juf6I5vDSsu1XWnVPaZYA/lw/NvHP7U/X+NM/U0sioy5ZHRcJrOITw4tSP29o8fN
HpwkfFdaUG6GdUuDxRqVpEL8pBoNFryH3ZIeJfY3dJL6rqI0qSzfhmmO9wNsxSDJQNr2cyEQWbGE
r9ryr9Ds9uzHrhkh2iNpF1xjpD6fHe1xzV0cvAbJy7qjzmYCThlIrWKR6JcTgyMUPjtRj57pqoub
chPEN0RT21YWPS+Q7kGdxude+M2BXQWUzC77s+nst05VtJFiS5AgA2HePtdayvLFw+nR+ui8ow95
GGA8Iv8Emdzkc1Zm8c4BihMMI6eMPpn+Aec4hU3mDb6k2av8yLLSKxwWeZh1oOre31qTS4Rtx2Hq
bqgHZg5b19GNMtb/ri4BJbjYvq15V1eaw/q353fwKPu8jzSpfeY6TTaV4nYeu5+NQzM1ehv8uo4L
omLgmvrlm8YDGFuDDYwRPwMpYvSqtM+HKAdWDTmvOCSZvvlQPffkzMdV+Gc5+LhKVre4Sdz5T1nW
w3F2mGIbHg14KVqfqF9txrRXoN8l1XSrrYZxKMvlJ6aShkZbPSDptnHGEDe1laRXbGPd52HsCHu6
1DeJNpeBrwGb4WPTBL9soVioGy/dsj2V9VyNhIrdFCoqe0Q/0nNWxwkVsXvUrydyh+Wtn9eHQVMd
oxObGZMoqFqbIsiAPoYGowz0qYikSBk6RXspzCmCc0YcaOmLGzg8HJ1YK4xOe1ra9nbyM/BU/alP
OJ7aDiI0UYTHgT8whl5OBrMDz4EeedRsda83vjpZ1Q1+FER0PMY5oYd+cEiZiXbvfTdGUqHNzZxB
OrA/SHlxMDn2sjdQplZdfAva1PdkXPtgQc7kpLKQGJ3RCnWnoLFO645F7D4xAXZAftu/jePgy5ww
s5iOfDDUS6wbaZgWGE4GrbzDNPjh6dMWeMweVAUfPq5j3k6NTYpRPqz4DH078N2kZJ+0BOQmvykN
pJfKe6zbtAjsNa2OaoKopniysijpFZWirQBMD5aoTrubCu7WTlTcyEdbJ3mVU9kzJE8auVyMkfnL
0mOJpLqkvJFOl+0lK46dku4r+SX3XvCerxhYaFUpbnnH64PT5v/aeSx3rpNhHgbOxVTmg0sDaJB3
Y7fDVULQPz/YOaz63x5kS7m3TmE9QbVBqjLqu805AUyzUvRx9DmtopkVYd+w8Pt/IfpcaP5t9m7q
4DFNVHLWGTF4MLRHzSPjJGJm0DrtD2C9OY38x3TrmtFhVGa6vIBhAL89lPecWfrB5g0CcmuA75y+
TaJx3NkoWbBn86dkKR3lBc7MRoNaKjD2IUq3wZwawz5psipwYjoBhu4rdttmu/ug4ilgAQ1718D2
aB4zFr+kzISFDVfTir1IXWHTnQ56icrVsA2KKuL0QeuCeTdHFv9xMo7gt92tp0WqXRxP2YFutASt
DzUWkK4VuZBvyoEvAaWpHKXN3ovUyvbA0aqNX8+lfpl6gxYdlM8kP8KBdKMxFuyji90CuymKK8xL
OGi8sMoy50IUuUv+aT3eAMrNyc1xIEXdZMo93EwbT4m3r8p1Z3e+EyT5G8jjaAWpd+AJqKiuZJ+d
yWELUd+7lvMmRPKCjbq9972KRBAfHOblyEiJKTnzFbfSO4XqFOGo4svSRBb2CeOrLYqbNHEExb2f
I4dVJBtJrUuZBBXdoClJ8l2bjX/rycR8ZM08Y9W29jDW5yxBzsipXRde/VgtkFolfAYU6yygcjKw
Y2yucybNoyP7F9cl5Ej/eT7H92tpL5FTslO2ndWMnBp/MRJ8FsGLA+Rnf1sjAwYzckwDyHA2rIwt
V8FDlgdJGVgKR4tKtB8BJRgWk3GHO7HeJ9qd5Bp8JFJaUgf6wh/7bJv6vKdwsItWRFFUO7VyhZtq
WfMWwSNFtvNDw3iHmUm6n3SKSaidA4mVCTMHcfxZkPIaFW8tawTQDiKIrRSsUMfzbelRQpJ5uKmo
WQiHPP/CkoXbl16mOfY/sfPg2nOAL/u+PHV0uVQjB2oPx9teP0XGEOfR4MVl/a/nylc++U9s98ud
gacEY2lKZnDS7QdZDnRdMKdVBJhwCJL5X4aPiQnr4HGTRJfkMYotyhqnGH9j9uB4dEfGbduFQ1LV
O1bxMN4X6u3TuDLucMhjCeqe2zVBFNLq3QwizigmagzN8hm6YLNnTMUs7n1icQKkC2NNH77TIeVT
zS2G0h1OYv8JeIEbYrHTTnPr2EFRZ7eGA08T63IR9Pi38DNBQk8hSoZeX9EukzPuC69Fz2/WCHx0
cQuOFLUnZ4lNNZEB6/TGW9zvUTbv+kTvXdyyIZZq2pk6nsnJU+ZxQlkkHz7cAuKIF0S+2HdeAZlT
NLVUU+T56jLmEx6mTnsV44tpNz1VIPoV07oR2Hzt8VTvW5ehIG2YIcikv5B+cciqU7w0dqTyCZJx
T03HaT8X6ZvBAzfLm9MCx3qwAVkwve/MIqdXohxo8dNZ1RMfbmONT6QG8rvSy/ZOW26yHqSd3ZQA
QGLORWa/NOvIS5gNj8zBw366eMeMlen2RbB5mkOD5zPe+1c72XgMpXlgS/yxaUJ0Mf5tqWyMSfnP
1JKiGq8sXAVlHz0VQaGuEUjuaMUkVdtdJLRLLjtlsZvL/G+p48GE+k6ttPRocaEZjX2XGeROerUt
+lCVecdKItuvNZLfEFsI+VV/4sZEmec0wuZo3c+47gViBoepWDomI53fbC2v0kxeytrpbkyN8ipI
x1E3lsZO72uerPMQkZk4DuP42nYyPyCDM3qVtBz1oC+wHIBY7+TT4pvlPiMIk0ke37YPPlGztg+L
55ycaZuoS78/MwNrNoDUqeapDpcVNXLIKXrQOyKccRuB1HumjVI/GK5xJBah7bEYu8HMxwEHBMTe
eT5gXeAbIK09y7bixhkOdCB/Q9h0j53hHuxuNKLUHAkRrXyXjEJ3jt0w3MAFUNGScxQ0q0Muz6BC
12dCymmKB9IPcm4gicxusrvrsbOjXoi9P5jWfq6XJhps88wmAeGzyKJKIERJnfbCuiiP0Pso3h6+
9dR/1Btn2ZcNzXOFnG6suHsD94IQZhEVcAl1hVAyrRVMh5v3J0+jZwb6V5AjRhT4rLDoy+FpEBym
Vm2JsLKGD/pHNRq+x0sG3chxv+qq9991FxPTsCHxlRi4uwwqjCspDnaZuKEpJHQah7yji6aWsX5J
4pgSBRFLbkEG5GbgE2AFZ3pBa704FNrZGfL4VFgZDYsadi2BKj5QLes4686KnSHIZoo6PT1OdyUe
PHOpUZixKNnVeJh4iy0YWbtaeuneUXEakk4+qSajBF02fUjC8KFxsZl0k3PKfHtlRGuqqCEsPM6v
SWoXgV+lIzxceUqBQu2qdv70Yd4FHa1Dh8z/YdBKYYu6D0j+wVCOrE2aZQryrIJo5BkPPYfywWOT
jhpMl4AYT7zcl7Rwp1Co+OrNOBBLqUfE4kREodmK+yTw4omaYW/FINRF5E6Auyjru6UA7rh4eN9Z
eYUzFibEtRw9MWVQJ1IbiETikjOBMqxSOEwd3si7clMU+gsdGEciBXWQ15TqDA6UmLHF5xiUPSYU
TIBFlNGOl9l4zScYDdFQyA8rJeDEQvTeJrB1wFza4RHGvYF8b3p8H3HQJl3/WhPH33NRwWGTI/iB
S4HTSw3FMmRHO1YA6LioKo/yFgLyO9LZ82cKVtZAwZEYWWnsYvt9Y9P5RrsLDcZLTTnj0uFT8P8I
Jr8baVXR5MZfbq9uWoKTOzbGIpzwQm+eTVY+W0+wVWoCNxQ/eugJ54GtIL6M79Gy7AgFPNmb6mBO
tXmQjkm3A2afZqXxriA8A21lQfq99H1yJoM97HTNrh+65bbTyJn1dsptcygSjjQwMdBardsBoOrO
ku1PM9TXhjAQ5wPLE7d+x9uXH2huem84W3jNnADM6GZm5m0ze54ZCQ0XmXzUKDiLMq5zPAo5A2l9
QfpMDyRnue+7lr0jnre3XPtILVN9GcY53W956TCrjPOyUkGXnPEfekdHaQtxFW8F0J5SSzjTgdp9
FqYBwX5AmuWAGFBNnLtsHaZwaOuJboZxn+vTU2x6Pv2Nyws9BctOaldDSz8W17q69bgiQqbFPu5z
SU0dr1FmVQY5AxOrNYeaSV+539l/C1NM11Zz/mDvs87aOj7p8i2zwWKQkQ1YeGLxkCMrdI12LOaw
qMtSHrG0LGLSGmH/0rWDOVNwJNgs7Je7WWnVnah1FNGlOykjd0NMOunOty00svxVYvbdMfmmh3Lm
1kZ1brqXNoMgyIwjifm7ck4n0Ancft0EHPf8C4HJxMEweStVyRp0Ig9e6f0DnjgMX1VDW4tZnOKU
Zla/6ld22vOHrJsnn995MGU4nUas0FIIEaRvZVYtu4SC1r6nxlENw7MOA4bCsvnItjLD3pf+yVos
GMKme602dPBYeEY729qp1tp3kNSWtptDfFePDWr0rpu+Viyxu7QioVnV9bmnQnZSar03yY8LH6wz
DqNH1j+k37w+EJiOg5FyMz5S059Mts7O1Waw3QaZOqBgkW7QK2XQLMZci+uBWGiEao5XvLLO5fCZ
t4V7a2wdVhSXrhTP9Dj6Q6zpHYT6+G5NdeqNRXJyFIU1Sd1HutMmp8zOMHitSzDl3Xur+hebWrmF
8q2QkUvtvV7eu0AhGQ+WG87U9tBn6i0eU+PYaMUXi9zkhMZsBVshWDNONrY5mnZXipyflOucsNkS
CKe5NFjdcwb6S9XDSdnjX1HmP6q0+Mb4igvDrIK4hC6S9c9+3YhdieF555f6TzmZj8i8NX2sJn0Z
novHO/9yxkrtKZMawkNpoyetmP+jgaQ4BdwUk00oGaudjyc6Mf40OYpQUzZdZBTo/LkE8J6tiq8A
tiodNHHrZMPZpbF+MeiNZXASx6GmfCydQrXJVo47znszEYJsx0BRkYsvSeQ4F+zJPaTCKiKTmdC2
1XrRK3WE9GkFlPsg245ITVxAWffoKo9k6zaHeF5o1qJxJOhadZDUkNyYg/mGrU6h/3TU2Vt/szHT
jlb2tLgF26J8fsHe993aNB93As+SjU6SDWBBHPMRnN2ldTH8d2tlhMuwYv9c/OVukcR27qyeN1bh
ZAnTkvdIZCYqtQXuw5q+YN/fDWzWgmIijTBojH81plriZnD0gJ8ETrkcB5a7gTSGa4w9gvHZi0Re
tiGicEse4Ky79acpy1u3LW1MvJRLjOJfn5YFrofi3lGdj6gZ0Kk27uu4jAMgYsh1bOJg6HzMFA73
uBC5U46S+23aI3y5XDpSQMyoQfEe6W04JCsbTZHVt8ItL9P43NYZEdJJoy4jZr8mKhpCeSS807yW
XkSF4cNQJQMF30+IL2QVdy0FFhwcGMiU1H4Wy3wZU83cc/8m5UVC0WtZ8BrEEQKL/zr2mgt3SIrj
6Uvc87H+SGN5TEq++RVOc5pXTcS9rtPUiboDhFlA4AvakDeUt7qxfCqdymHl1Z+IMTp4HdTi2liA
LNV3WOr+CF+3jo3MP0waJCOmq69R1HRadfh4Za9eFG3Kt15+sPga5lC+dvWsPNRjSp37wcR3kr6i
NJpQNQBYxRlEGok8f4BO8C9duoeVNWxnzMU51nEjqMKls7TUzq7eja9aKY96a8fhpFH26NgZXxfy
dxySj/isNOouk89Jn+yjWSckFHm+hjWgI7Z7OoJ2PVCOpl8LMcb7vrDYYi7lB6zqexN2z7hwcxkt
Ij/Ae6nQ5rPY1cZDrupy13c02y9Wf6FI815pzV8bUz73OKZIj5Jnjt3vKdYJFlY8QhdWWq+pO+T3
XVCzjElMaR5iQawVqPYUFkRiI0WJuqQMypLjeFNZeMcIWD6VbrXstcl6BbNCGwhqNY+dUBXccrno
IJKo6VVq/btW1kVgrdZIcAsJcCqrpwSUfTEa86U2aGqGhrYKgiCjiZfPsb77FVgledMrlPbjSrFL
NEsfsI8Fu16QzwfDwHSK2YLCCkkRi9yI7ErPXkcrOy9FOR6FmTHw5ZrBGbep3cWYPXhUpqUujqSB
7fg5luJucJXOq6ZG7vOyQPPptji/TLj8GorqsfgzzeMxBBlIPC7WstO8Oo9TQ+NqZbsb4p4QTW6s
j2aTPchKj/jA59fCm54GFx1OLS/LqNoncqf7ZlHvJBkaqO/Zi0OCajbiy1zHl0rOT0mDt8jp4ifW
G1z8zM9sRn8vBPP2+Nn1KfpUbNS36m00dC7zpEjLlBZtb0j0Xe8tc+BmfXHbjB1ezrHIKc8oeLxy
2+W8Xn662Ih0M7fozdNYdsgPiv7Qznv+wSoHtzka8Xcts/485bxSPvwZgoRsDTK9Lm+NMi7++4WX
OBhY+ewSeO0HVSV/YZJvM1/6bZFBP9gZ5XvK9Pea7YHlN5iR644dpNyuc6wyJyGPa9vzzhfVobC4
82MFhODzJS28e5IqdVTMwI31B8fU67BuzI9c/cyIAMGU6MalVwsPU5dOdszGX7M1/ssqLjzWgum0
/l6SHmPAhPBZ2s5b7nPhLrayDovrAzWUH3VqeVBE4xujY80EMB9VER22XZgCi/zQaL1xIKdo8m2C
boplY5dNNt0mmC1ILOU7bK0q9FbnWY4mLmiP63hS69GYIAEnlFdbau7RgSf92JaMUishXB1XQLBO
SIh8SSd760dXthYRiTc97sWYsr1jgV2oXQd710vrZ2DbAIDma+ZqGax6v2OAL+8VGinripEZf01u
xlZH6sIMxJXLSkOUKlR6CgiktETgzQITev1iWcmLrXGo5d0rMBfiT+ZInn6s/sTaygNfs7jtKRO/
vWdwuW/VydXznyGNy1PV1J/c7F68lT42LLNAD8b+sfe97iARsjPdsENr9tAnbYSh8XOhKjXQOdFF
Of+ZFjxK5k8qhm9ecyNyc+TwnJaQjxYvsznHMZetXkYk5Q5UU4hrSSOylq77TAELWdsDKyUQK72X
7PiNfgiX5YUl/Fef40pm23Ubi5apUQKFB2doTyR3FOfAtlJwenmD+vbutYjMwuRerLplN8588HQu
YTpqYCqUvXcdZiSOyhIWY9HZF0swFtglccsVcWjPHZfa5QGa5/CR1fSY4g5EAhGgIeOZ+zXjHfjT
hMJR9r88aUC1QfrYAaNpol40PDrGmGWiZt8W+cRL25n05vVpZHuIJOPCzcpP7afVH8uTZ8yvykuz
XVI0J/S0MupoV993I+q56+z7eHEukuXWGaknGjFr7QyDXuGuP+j61F7gJbIdU/QF4KZ2SxxkXU/7
4mhw1oi0/JONKCdA7U6YLQJHL9m9zTUgN0EgK06pIZReqDPvmjOVBVkOo8EfPTwDKwRNYhk3GrUh
u77hgaRliAS+5SCEscgN3am5MyykAmaiORzM9FKQ89lZ45dp+fbmoNsKsQ249A0ivEPZGkpW+tg5
5oHNbrwfO5ILAyNjplcGt/r+YDeVCAuzYPMvXtt0As+Fz9uyMDYTmbxh70FuYt2SqM5TLe0mFF55
A32QSGQIf7ULAbv+KDzx/vQec7sA1FXdGJXzZKaNjxXDQFRl+Ohj4tksC9qvjiv+kr0Nupx2nbdI
trh8EBOOE31kOKWh51hp0xICI95Vqc0DAEpCEEOhb2Mi9bFAn3c95lLVoKxPqwFUYmpoes0ZPoGE
8J/jNGCTNtK3gDwDfA5ZYKDmtPC4sfWLdUUZwWnnJFyc1WuFfbIRcfEom/I4iUHtNBkz+bQezV4W
6L+JerseZCFHWnFQ5Qedb02Qx+Z7Iqzq5G/a4CajOHIh2TF1DeYuz2JDSvyqNXUEveYCFIdIBNTu
yHOLgMtuF7nQGiNe9xuv1jJilmMWpmt1O/bCDNmEB0purbFcpcKmQmlDB0znogw9uC67peHf5Lq8
BgRIBOedeNTI+vqSZ6w339VOgjVIRygfcLZQcUySdJj/VnE5H/1KtaHdsM3v7VeMF3g2XVVcEG8g
bVi0Wc5V14QDi7lqQCefHFlHvqj/5iTQ9c7ToRgsQADxtKqMN9/btkY4BOoLPvKos5aOf7qgk0wn
y89FOuFviqvys9dp8yfb3nU1tYYQ3AF31NVP7PjqlBab7HK9OIV3288aVQuiOTtC27CN3b/Sp0qV
dDJfKHetzrTLB1VSIwn72mcCjvrQjQ4rKGLBpCKRnsdsPdMS/qibAFRpXmOn3mnM/26GGhTzcBAG
A0RL76/0GSJ098ReswlwjgerX6ibCZqLSNHQZOJhZl5rO3CrrxlewC6G9s5FSO8fPYyhlRajaxI5
qbC6HxZmYMGcDG9CkrWEVzOMpner4pbdBf08s5DPGHDO1Os40boCc8zH0T02gBz53HinRfUbqGWh
R7i5tl3qRFrNqJ0M5odjEiHPHz2laXtGHLHnlAvkCKdcUbY+z+263yxw3uL94Xnc3BCTgsBAl0UL
2eG8ciJYA0OwkYj5JsuKw7gsP1zlKFigNdfhdkLD4nxLZ8yZGK+z60aaeyV3kHEU/Y5+z2AgFXVa
Rupw+rbbF2P9bHXOxbK89U5OUJwSGoJDNMibKk/h12kLxfXbGlJH90gG61FR5YO9QxR7nAFDKNxz
Z6dLgMNw59SWfSK7yFdhLuKdN81He5y+dFVhxGybBg+Tc4/kyLyJZhBRKR3t2GevtyuLtrWorD1j
MN4JiCqDk1vH9U9Z6x8TiaCneIuIzMVX6pfVPXjKO1n8ncvpAalivG0dJCSIhISk5pKIDaIO5ptT
A+Vs3wmXiuIkfcvB3rAxfJ8AF2Ox7YmBE7HdYcf8x0JNIHik97aY44MzUP4CReOPlvuXIq8uhhW3
ODh1LcLXfE0I/mR5Js92hVZa6sbLOOmht4BaqYfxR2V9tccaovGQ4A/Vv8OdwZFi4ace5UddsOnp
OaNXh49wVnJJ94HsJ3yXjt3manRWOsFtxGrVNzuzW557T3e4SzCXFDX3gLgtw5QQg1kJ3Dhjj5RI
gCtJRAMRdn2OkxSEOuBbKOHpoAMlb1EkPSI7Nu0fI469/UQQnidQxvU5IUFQ/lDg4YY4uT60phmi
eDX2AowVF+LkmeQszvKytHnikxanKYuUl4RoOAlH7BPsqV7KosFwe/0gMgIDsXdi8bYvN/P+wqJj
+B9557UcOZBt13+5zxcT8CZC0kNVAeUdXZP9gmCzm/Au4RL4ei1Uj3Q1E6HQB+iF0XTNMkDmyXP2
Xjse7xqhaVweBsKRyHMORvUkQMQ43TZzEKGhvfjpZYOycufGxLuobsoBZbpqaIsSOCXO54DXwwgM
+Z1n9H/1/lmNBANhLmfZCA5VqhHdM1ul/3DNSaTb0oo7qQhfVhqp75sEQWxAOE3tlhPdvyQhFMY+
YGUOA0wTq7DXyl2lWQGeFHtnzpHPgIbw8kKlAWBMvrXs3XZfDMSZcdqXtuJXKXRCB5giesIRmsxU
KIWvExe4iaWzIvLHZ3KGxGP4BYl2Mch2le9N+FooOLe44MYIeOCUHJK8A1PDBNkd5jxwDhB52mNj
qW8abUb4w+Q9jVSDA96xE062N8+mMmIJCTwPP7/Q6DeLobrLbjiPQkfOTvlQ04RCAhyfizD2NhGn
dvgNtDHktSvBWiuLiYSGfrMypaPslEH7SS60ljyPNN8jfpnONz39imjVFqSx1lJl5VIZLhE9x4NU
6yfoltsBJykLnvCOsupumtZxPDXqDiu180E53aA+OTUZng07z+AjAJI/N0hbV2IaLkrdW4SKmTiz
7e5c430LnPSmkwlrxTB5VfpsRuvuSAvFdFor5KpHrorFDWS7JeuJ/8P1ggfnolJHpFoijm6YfK0V
kgxUfh4EisXYBymItwNVHNIk+DqSC86QM0D1GBRZRZjz9YHjKrOBvStn9kkHz2vw7MOqt4+OYig0
YhQOQIh7jcaxd65RkE1oOcOWwxMqSwcpZ8Gwn6bLy0MXqpUsXZCEzC0hFehSYu8Yo6RfRyjEGeDT
0nv8GNVhdkQF7BJabQNpoXe1UPG7dOQynFscdQnSZ7Rqr8iTwIQD4W4xT9EUJOmDV5HKLEl9TFUp
67MXvRB7tVQuwy8JYshU3K1KnXtn32rvaLDJuddj9stCE+vHC2FYIy3XGSkg0teZCiIhAYG6oJfn
LHH9GYHUXqB4fW1LbHZzba6kBbWiCrFZRjF0gxgp7ysAFc4Ds/o0DOWTRyjZVVeG9eMvEyCGy0K0
wymsUpedI8OWOcTly+B9omam8JRVS2YBX6FuTjYATyw/5lc0/D9UzYxnGs/4IapIoHXUsVynIGkf
75idVPIA6PFmyXE6PSSpsErM9QMlNyKBgLhqRAFexwJYUkfjG53vFZiEecXOLjYhVBasQlOC0lFD
TznoKUGbjfX1F79WmJ35YlMyL61cKh2qeZzFmMtolpJouPj4HZoaAFODh8f38aGcafLEnbGFznib
maU8S2/bSobOY1oqO7IR9irE2KeKIfAaqigzTAVbsF0658fv9zkSAc9w3iyJZzFCh2Qo+dahxhlo
sfsPcowzwTQaK0miBsCix7MdrDmEaVLxZ3SJ+XAa0lfMnJDC4gyR6QMwSyrYjN8HUwxt3YiaNLc2
Ke2vHfXUn7KihoDpwVZWDRPprkBIIzIcT+OQv4xtPWJi9VocdhhxMgeTHzePwQbWYpoTzQtr5IfZ
qurekoiokIF4L225F4vNrifi4AGyLeDw+hlhWhRIBGbQpKlXdbFEJE4ZMZKt3JiYH45m5QARn2S4
TjrWxxE9nDJU1m+ZGzjd6O/2oKymgl0pxyi80bTyz0IAOdaLpREDDtyIeUrRiMbyTPzDNm7r5IJK
EfVpTGqKPefZ02i6wZRqcI5m51l7mCjbormWfNYKVLlVWEL00ee1o1riVx/SI0atEN9LTRrIrHjr
Uptxi0y6+V2SKjkX462Mh/p1gk7FiySjc1a+0xYmsnuJNcn1MkQG29/k6HyohskJppd1se7/MkRa
rTjV4TTd0oYyW8wRpptiOmJ3b+/CpFh80JO02O6R6lUoa/MiCswSsRVLj30s5t9LSJ0/4ZbEoMvV
hYTj2YEEsIljr3rTq4qwxqG66XpWkf5RsCF1gwNZJl0s7vhU0dgxxjZrd6coEZLZZdKtL86YYRyn
G4kpjDPw1T/wMMmAnMqO07OWp4O2Lh5EFnbf5IhcTZx0JgvrBPzYRnTqJ92m4jDFhoSUW78+YjCc
KQH5mBvmRYTNzN7l3BSrZB0wtPw4tWIdljRvpilG/timJsawUaNlOqh0wz9ELzk/pj1cGlhAI8rE
VQJ2LMhzcPn44A6ZQ/hO5Xl5YGpg+yMzFmsz8tKDVVISdyzAN4N58eKBfryoSBP8uk5nnqCD5BNf
w8OWKGIYBwQOAtjjBty50zjsUOIWHJMXpaBZTKeWXlW8wLoiSFma4VzHxaxLgEQchAZu59FRdF/N
Yw7ay1sSxi2G9YyuPD+HN4TB7UVRYo8MYfCYWEE0adfnEqd40IuQSfI0HirT0lYPojqFnUcI9Vg+
KalwgrJFl/dfvx2p6i9wB85V9Iw9ODznu9yIP5Ga7zNs7+Taia1JF9KXlUZoB5ENF74QZF5zfIQK
PNLky4SGTVHuE9V6q+IueOC5hInC/kGkk0WBMqKbl3UjfpalLlYeFJzHgoihEvQF4dN2myMdqDn+
EB7EIbly6Vlh8Bxl9BelVhV+Uwzq6bHZVon5ZfXxAMkjHU/d8qFX8UCRmaDt0vbKaOTEJr2s7//r
Q+F+OHqlXuuxehrpJVAv8S3TDr/qEaTQ47PZSEuK97EP+h0ngundCF2B27pDjlBzEViTaTwpZes3
nRh+lh01LmJC4xxVRXJCw8A3BhoaFqI16p63TkOC4Mrp3dKP9hB7+9Lpw/UcFel73juMam2Fk4Ww
NZoSBUFa+fA1hK7xkTjNaVDfZRMmfyDaoOPQaFH/pQa1lQVPLfwTqTFmCxsHACjiN0Uh6QEpygc9
3sFpcNU0Mgq0DBWAidTwwZDpEAisNDrrht30C95Rf7Um7S0rCuMskrfHQhuGXg5JrX13RKquWVO8
q6xDHkQZ3aApWk86GIsxM30Iu2z6Y1OeEZXdSQ5RNibhyOt5oXcqWvhzxAJywAAZ7kqQfv4DnUB+
+00uJrc0ner9pDjxazl5TxNRGZep0ZLXPtHosjkpsRvLN43FD2exo3eyoVSfWbg7i+hDF7X5uZJZ
Te8NV//cgthXBnCjdaihqHUIt+pyIbdjOmb3tmYxbk06uhM73T6drKe/bDQyeMssiha8Sr5FIkJm
QkiLIGmGayKwyisaeoPFvjOX6vHvht+4g4eynWEVRj+l46FIQ8UVrQV/3xz8UhWHYt7rdQZkIi8d
XNugIduyf01pOqJyk8pRxjhW0P62p0cibpKdH+uJEpUSGp1j4lgBQahQhawKbpTdI0Zjnrx5T5+C
g0PPiNHJmuQXOIO7w4p1ajANQhYX7l5Vs8YfRwLMR2znflQJeW7y70eFU7CvcXyF+6SPnRNkuZYd
/+7vVeZMt8qt3wbT8ujfshrFJsZABB+Nb6TaU01G2sXVU/MpZfY62zWBUao5UZZGOs2angBZwbSm
M0K8DJND73EK91yUYt0TjrtOMJhsGB4fVBRV1y6smIsvNiBmSe7970NAVKig9xnqneFE9Y8JceAi
tgPr0tb1QUmX5CtUrgc7Nt9CJcy3WsLcEW0ATDy4QjVK+53XinTHFkvjCZgRr+XyS26j3cj3WqJw
qrutYEQrshBhCcs/PmK0VKL4MqERdG1fvURCPSMBtOkB2XxGAb9WcMa/lCNnKyU1sbnV7Sm1y+aK
640zA7cDa8n0jscbDtvynBxcVf2gcFjD7k7yeaydahLcR10Vpwc3prfqfyJ9/iLJDD1VV+YYFet8
RMXMhJ/xjdXQ2asJEIvNr5aRALeV/4D8ZkyEjM4w70NUgy0orD0yn0uax/X6gZHRhtS8RUOM6hWl
H1r3b4Ai3B38Y7TiLa5pMBXCuj4eCtnNZr0d8K2xrIaKH/cYc2knoT5r1emjj5ndFm17xYVjPXvj
K6SD7Zyn8WeUVySzmhr9ycT2gkxlngK/ZvvApPYDQfR9ZtyqnoQEZwmH0fBHNhiwgaGmi13+n0cW
7DPk6yLtPDmOdPYPgPFj1bdiauUmcvYaSiS8lAkongbmMbhAAI8t5eTj3FYPur5GLIFwfDmpIaaK
/DZPqu1IvA/mh+RbBelXof8PZEFJi8bP2JHLirJ9iUcZwtHcp+OAH8qxkR82nfQHm2H08OAOaGm+
HzMoimjOEr81vZRzCSWyvXiNIQ0w0Gjkr1ZF1FJm+ppoOwLLyhDKyd9/KjhD6L+IjVY11pvhEt3l
pYm1Q+FgvQ1uzNxVL3+WrZOdShBWrEZ9tepL29hoCwLTwrB0DJPmS5p4nx60yUmgY1En4uL1ynWe
p7bzNkJ8E6KBJVXP+VDrjAlB1K5pPY4McQa0tBj9Arcw070Shi8WxKGrYO1plkwv5Kj86EDfpRpV
729WIK8PJTpikATTeuoQgjtRISLXotIZQ5REjyNB7TrqXksuytwhMR2l9lSGJp3UrPlVN5PCGB4u
hwVOcyXYch5r5WPVZPWsy15nJEygLeAUDoKg+kcoU25F4+DxqHItPiLqjTZdDSjbcmAljYrhwbrS
d6oWfQ+0jYN8KhiuPvLXxhNClGLnIefZTp59SuoueSlIinbq+r0zC+ofYScvAEGcv+uOyQWw/Ga3
WD2SOWoDt/LMNbetEwi3LQ/EGXM72cazCQ6l6UgvdGLxhSvzpKnMyhOM3NcxdL8xnek04uzvElLh
rbWHH3Ni9gEURloDoRm+VMR8DrG9nRGyrFFG99eqU3YSjB4AcCahzI5weuYJ3OuIA1kRh0i1e1By
SwGvdIRGPRaVSHXZLaxuw607XyJ9ZpDISjY6XN1DPG3LhqJqsjE9WzEd37K09wMCmZPpyZ8R6QRH
x5rdI2tkBgGGmVfOGvtcs56FxTy+tDqHVDc331i20t9J3t/NonDRhkQHJmvTpqarv5tqTVxcLttV
Jhidyap3No/dfhly02abTo/HPHXPpSvrmyYaetMadcEji8qAfb+fO3X/2MysxT4tTJXbmGxJnTCt
JSnq8dWpiT7I9BrAO3ojL4jj+kkknipt1HmXXe9g5ePdzPVds4QPNrV+b0cFE4A9HBJ9QSLMJ5Al
vY/6tHiZwmkGFEEFlXP8sxa4CIQjg8niAOUe4uKTBp31wA2DLmruqdEN0rEsdRD3//pGlofWjtAQ
2pJNfAuXlsKUh9/IxawAw/UX7VUjEGNl5aRPJdHZwqm7dgrXPXCk/ByQ2zAaZ+1SjIxAwTpE7bdU
FXHpHuwE7MKogXst02f8cB28mchdzGIsJ60db8oeVgD1/kQDeRDrUs33sWxJ/uzz8Nx7yIsaN6tv
XcRIVmfT6Naybo0N7s93tJUgprFsry2j+Z4RIOxztIHsW5HLSS7ePEKrCk9h+kui4H5OsUayP0Zb
i3iAc10OlDlMM7AkQEqvwxi5nAzUSk47pSGIc2G1XWNRXP8iiS3TC/o4IwoTEOxygM4ErUE4PyiZ
lng2aDvx4lbgYA3qiqlKStJd07za2ZTShKMjomjpgRcGGkWPl/XxpSnsXy3oNGur0EhRdDght17y
sxnKbV7kP3pGnBeltX5mNn3BOmXdL7VntIHjqzUAiKv6hSj6WEhoWV+Kjq6wWln2S5aq5ySG69+V
FhTwYiz2/0kJq0ejRIJpa89u+BRLZk4X2/o1uzRr1hmSuwYX2VZvBJvPLQsvnvuqKa+O/iaMt9Z8
QaGyErq9cnDemwaiamoe3VA2rLdkfa0PpbYjJNgAsdJtu3Lndpu+bfCs/5zae9vfl0bvf6p6XDq0
miwqC/NaWbjclfygESpBnzd6k5FF32PeNFRcEh9jAn8U8XbzDWUomZM9wpodze6fqrcIZgUZAO0E
bLNxV7FBm2MkCq8x2jcSgZmDxpgHEaff2s58Rrfp485i50n151F6v2rd9ssKrtBc1co6i6xbW3cn
HZAIPXwehZnucryiUTWAxnOsYsXk8guF0isJsry7S2qdW1p7w0mx5esmet1sfIr7buWpbPlpKJ45
VMI+YmqMO7rzqpcWxwU4sgz/SEfTZfIVrNrInccww9UekyYHKVVzmWw2BhOsmVwEs9D8SEPUjnJT
MVSyIF3ePiJfdqX4fwTf6P+eI6WrlqGpGsNRU7M17d8zhkrR1F4n04audrUZaXddpuVD5t6ylnK/
Maea4RUfHK3mg+3889PH16KOfGLVQwYj0MGf6d4ejKgBcqCUOYkOhor1yLKM+98PNdVtNXLs+Y8l
Uvv/61hxjwiV/3us+K3K/5T/Eiq+/PzfUHHd/Ae3kcO8x7JV1XItwnPGP2333/9D4zu67rkeDl/E
TaoGx/efoeKW+Q+0LuTpuFRrtgPc9X+HipveP1QVVxuabxNZq8Vv/Y//9i+xWu2/ff5/xmw52r8H
l5FzbiI4IkTKMhGG4+D4V1qwo4GjBpnhrXH3X1E/HzNRc4GrQKaeh7oBGaQYgEomuGcgFvT2AHt6
pWUxlRoJe3RJe/G7S+k7G9k+02HEcpNOIKJDWyKoNwGOf6T2OZJ3nGiJS+phqwH3hjcl4F8XOywU
IDR/OtqnqVxCewgo4dfTgBqQ8RjyHtAo0LS6zzoGp43WXZv0z+Jd62ZsBsoqIy5lNL8aeEhpEdIt
GJDZvMUzrgq8e9mwb/kL6AfZbtYY+bCw/ZSdsWZKFrj1U938KPv06WcRvdRohF151r1n8maMDmcd
Ei3cU4nmrGv3XrYXtJI2kjy93eL8XGvUQbaO9UyclfrOJNPxoo3ibByU7aHys8zPHuP/CL98jEGt
ZPRWOe81/6neMwp+8jDDkDBUf1a0B800CPtdFyaYIvBxYa8t6fV5DGhV6vT4LKhy3QMjMpbEPQEw
mXPEZIv08Ym8UDIa0sUmQvTGYdC+nRYl9RJ2If8w7Aog/z71mXUw43OMKAoi/QqmZy+RbNibjI4q
8gKOrhHRev02IjVasgdqvGnkUardovLhOaaoTgrjR8kYWOgfetSuHQNCTTCNMBVcAAXtUYegqyN3
MX8kxRfmPUZxB9TDm8TLiKuHhKSM1wYO1txQJdCURCOnepjXJEGyS6ESMwiZGIcSvVsSZ5WDAZlV
3Q9Fftb1e2FK3gS5wVslVIPHqu4Tw+PVpd6KG2RsnKR2k/E84tG3Cf4VIUCUNj+bk81piRE7MXtq
eHZt9N3hOmdjG6zh7PXKCgs144hxFYbMhGzE50vgWLGKOSmZKLRXTbrX8F6m7ovnbaTxapjWbYj7
+2xcPYOOe80xKeal6q9SoCEebjMzoLju0GsX+NyvNfoTi0NTwTbSEPkEM2wPCvP3EAeOE0zuyTHf
0vAeIxOLAiH2Src13J8mFnoA72DJVoJI1JxbZEyTFU2hJy2lM66S+KNDn0zhCOSvZJEf2PXWqZS+
ughnmUssXrSKJB21ZALIWDJh/45T4ZeGtxZNtFdwMNUxfeaetM3Z70lRUfENLGeOLPp0jK3db9ot
zJFzp24a9y1FzGHWOMB6CTIPG1z1hhrAb05lTRv+w43CSyzlWk9qLl7u16pfcfY45gkMBP1TzN+G
/kos55YBwojqKmyzoOEYXxAA7YqCSnBtE6iKVA6Wv9GStoCwZ/ZLb5cY7hHNx64bx5ex+220WKpp
Xw3JDxcJkykZPMXZtsKLS/8EsSLQc/XARNBXJO3eT9MrEQ29EJ3kpoRiW1yNJBwM7fgzzQ5d/RXP
vxzA9jqzVivk0vN+5cZ9nvKnQRjgUMd1yCVV83rb1WuIdUwQgtlI88g5kmaEc8iiZ8udOUyLoNZy
P7b0XV62KZcoCCzlOmlnF50nb4FgOEXkUfE9sBI5iGYMcVBlBsNCxzVu7bP6V+sY6xjRLo6rjTQH
3wLlRwLZSDqAHsM+0e8pwmsCIQo75uCsERWJydzKDybLRSTgk8/GOWydQAWayXkS3ZUKK+KI5xMh
Bjne+LrbXSjmXwwHN73zPsd2dRIt1nvZxZ8DlU+KlDIdSqRDeaT7HdgsANOEwg5dBkoIugPSRA3K
KD536iUMV0DvVoaHnYt21WHWnLPljcXFpPQdZV1vtXARu1fTTQjw0rWWrM3BReo5/zZn4qf0yZZb
z1LEuTooIJjlytXf1Sb5QoaHpFRxsc1K56BbyZvuQA5JI+XLY5rkWFF+kMRjtHb4WliZ2JYOKjFb
5BZRO/C3h4Ku7/OUoSzOW2/wXcYZIAIDnbQMdOMuTeQWoYSdsJBTawWq2//RWibySBHHNTohucc7
nvi2lzxnbF1oFrk/DBC97QDXa6IYhie/yOU/6EZh4lRdjn1V8h1hud2xtBcuOniEVxCGbua8oz8C
+8MbOBCHst/DN0/ydIMbbT00WGVkbVWsxP0QKDX5UeZdzxXhxzCoi+oQlxKFZ8eIlGyfTdwk38SU
9Z5Z+55q5WASKnXf2Omf1p86XsGmTtB09WCGwWit0Tmi1e+2rfWjCz+kZujMXpD2jfkNQXsGeCEL
d54UvyffEUrMMD29zRPCAlKpi303EC1Efx4hKUV30t3HyfwVm5F59yx2cJEp/banacYgSfaHvlb/
SI1dr8FQwqzwEqpJ0HWk2y+yAFMEVu7Ul75xvlnc6G5ptJHdBLsMiqInALjOUy/yi6ex2CdAI/S8
6xGsol7AyED49LSFoohyt3AHxrFhYOIo8uGOvwKJbA65AxgU3ZY+FRK4issbO9jremA41RUvNO7B
C3BlCB1tCnd0V7y1of46q5m2sRoXTNk7RTd3gNeyiBnlTqqsyZ2DJX5iJbFGk5vDjH80BU5bvYqX
zl23HdLBxa1Xcs4FVKV7OIEdUmDiWO3JOczbYHT1twj30jlNnHAXDvAmp+6rKaL+gBll1fLirApt
MS+MGxRCKSZm8WZVVc5cRfsxWgitGb1TM2jFPm9Fs0OwOtEoRDI1r7E+d8ggTHPryvzCZngJzSgm
bzm1Lql2EZ2rrZqCAsmTxafV2GSYuNVvq+lVfyRABhU7WwVMMGHRzSzj6mQYEOHwIJV+lxnjVS3M
5ynKLGBliE0Sg+0FJee65Zrae7n9bMYhURZCRb/REA9Rr4Wu4vUO01rd0NblROXGFqMZg4ZXB97X
rMedJLB936PwJKOVNFcSChBdpNGb7WQI3E4u6FW2PLsLYCRBD0y7i+CH2VFdbJad0aAiIXBAa5BM
u1oapM5vb9afgWHbJJ7R1rCH7mQpRhe03ggPpxrOQ9XsVXJfimTiOO59it696OawVYRxA5K3MciC
DGgUpPrObA/uIt+mFKwriaty6XVU1EJML3apOJXG3tWjrVw0IlAkc6VfU1oiBm5CUqSiIKcbHhXz
Xus+59oftaPdI9mZ10aprvCjrqzRWVTRMCYPefwTBpVdHQ3tj+FdPVzmFA05zyBun92CHo0DaMK6
ilbnSV6LaB+VJ09Vtkr2bacX+suXYii4T2AULgI7fdPbt0E7oI9jtk8+THWoozIY3OcQiyZJatCA
Fxml+TlZgpOrPNAb3unGuMnKcDcxtcDlCXGfWWPxqRhiZRVcvFnAOgNkCPP/4FJT9Ota+yGSj4m0
nYc6G/LqfGyVBpkIBrSKaUfzRAntjOIHNPgV7LNAsX/i0fRD+9Jo7QHzg+CEn73YHaZBrn6V3JnG
9vvhox3EU5xe5Ryv2nCHkzlYdBouxAQDunjH2z5QUg2mSUl863sVFKHctGN8ckbDr9oDPpwKn9Ho
6L6pqEdTJdmkejE12saEjt8mlB0xsJ5Mu1iT57eQQ8mTUDWah1aIZHg7K95BFYBWBjR3So+F5dQW
5BlwY1P7VNtaX02q9Q6HZS0pJ7CkM/hCsastWAE4N4F0d2bd3RhlrzXuoRLHkgjPcVevi/ka6rjn
rNln1KDHvxDdcb0iiAP3yLlC0uwHLqMDyHDVu8q8se9j5Az6RthfOIeNXoL8GDe5BFFVnF1v2szy
d9ZaQDs4cEGWiPs/uOBWE63zVOS+ZBdD8A2lYpV5fiqOUfQ5iECGNxUaSkLZSfwaXnHXhN3nbjP7
R7sVmqC0uc9kGyAE7ftXRSe/i/iFIX0LCUiIqPi9ufNztrqQXmOqa/s8AT6nM43F9A8brgJs1wo6
FuYmKRw/c9xda5HdvVgnVCe6xkwwhtrchqaD0jGd33qQFezLmxScW5tDUiLuTSJwdao9PLQbHhzm
iDwK3aJMBRwkmVT2mOv3A8YO17jQLtKqW22y2yk3NXpyzdswAs9gZBB7h2bUTl7yoctiTQRZoBpb
r1iQUukBK/NmIPiqzdyNGH/bCZki9roQdxc+fzvwV8OfWYzLlNezdsYAEhZVb7ZGWhoYJpJcmpkR
ysIhm57t+jIg3DWYcemQdsu29lOj3KuAlFE109PW15177tH5u0q1NUh7wRwYp0GDWFJ27+xeK1gw
qHVuGRlZU3eJ3b25iLlS+5CrxkHVUZXgFZiZrovNAhErinSXFO9TedG0mSiofeUAqZSbBZTpRT/t
iIIA+HMdfvapt+a0OdhXQ6A8J+sp0JzXBlJpNzRBwumr0WNzlXDVQoBuSQ0Ww6vJ1KJ3DDxrV10D
EkZnz9Dja1kDDOB4kS2GKzPo1XPEeHnxCCj4wexiE7q7ZBgId3qRVD4G1nEP85Zh7wxQCwrUqBl5
Fqd10hkPU12+4Hbe5Gm0yulCzqVct9gtpKifO8V8CUOajvMv2VgXnRO8RJ1MV4G5fCmPDg/V0N5C
VgkzxjXbLboTp/M1e5fRkpCMAqQ8FmoPbPlp6lCjKl+M7skIpa5JWvBEnGBHr9lJ0W9KWhBhsqu1
epuS5ifsvGHwFF8jfBelW9wkBBJ0Mau4upbFx0gKjx3Ve4V7oIn0azGmv6qEpV2LHH9CCkdm2FHu
DRYvLb1G+jNYsZ0T91uHII053FixzWnitZYTBptoP4H41UGEiS20jIPjKEe4+hCCEXFyhi+GniMk
sQ34y5SmfS7nHLiRtikQa3NEeVPjaG/a4l6zMRtucyKQehNlbxMdBVkdgbvTvq3X1pPlvFhtt67h
Dk0J0gxMmO9eGh3zWFzx2zoGWUV2DfGy972YXbfS74560rwaVSiJCBoZcolj/iSD5+iYVxEjJGZt
1CIzKBVn0dhPZ1QJm0gKKFDellwm31EZXVmvMHu5WMlyzekJRRHcs8L4DSd+5fS8xe2bjrbRQnUd
h8rvyVV8Caa3Kt174sx3lyMkSV6+4n6k6j2CbmFVv6X90s7vIjUOqUvCk/pqE5Sa4Ac2TVZ7j3Wj
XdfpEBhNUuKsqRau4FGbvpsBUlRE04JTAiaELyZSvjthVOiAn/WxCGyHQhZKkCtx8IARY1p/jnO2
HE1sYgDlrSV/TC48cRmMUXvNE7xEQtCRGN5dpLOztfVGLj2USEB5iJe56lbkq4ODXsHeGOZTUuxU
FPeEaJAmfVE4MHXUHAOYu9A8YBjYvGkmmaB6GWjlR+op65hS2Upqat8/0mMOpB4jjGyD+d3ROSqB
mhpjUIQpjAooYYcIUS/gmkOeTbxUUByME+0UrNIAyraYjjZDznir+KWWoZ8jNVdM60OLvUuInYSk
snu87GSy9RPjSW0iSCDmZbYYiLJ1Lt4+BmdOzsF0Yc6UPSG5Z/VbUGIneu+PlBnEKO/omTXVq5vj
0WZaJNQACOquYoquZkzAqhI1EHex3hycEOioI0+V47ETmWuvvSju3WYBNLE8/clL471KdlrqHRYO
K3mJJ7UyNymnsRoopYHgAGBzON1AObPAsrga19oqjlWpP1cjZ8WbMVfPNUD09FAV7Ya7glvuKWFQ
IKFTDuKXF/cvpk4A3Tgx+DUoFb/JAYjqcFXF0y90nFwRIQNLyIkRdh61CBRdf06aV/ZRkf4IvV+9
8yvuLo73UuijP09QjbAxF/3eK4ot7TXIZZryPjfxDzwXVEgVe828MRq5i4wqmOYcP18blMam0Q5j
Ge3g26y9Z5fUNIYZGjyiVRunay88mTe7vVbzctDs1mVEexRGtD4cxPScZ7Q72rHcuKO9nXiOmpPt
6mTkOYzQ1C4o7bnLxh2BmJx4OJEO6TkhJMiu9IMRgHLHmoQdDVMJiwfesTpO3gaaVUl4K3p9dZ/R
4+VJRyPxpcvdc1o3iD5BiUbPqo5wqw8A23mJ6ctZ37f9GNQY75ykP3M3rIwJ1QIlm6kx2wdXiVF9
Zh3UXRVSxr7Co1S0LCyIJUY0ldY2mFvSI0jwMqgJcQQN2T0L4T9QqpSq97WYZK02Xlc1yZ9YeGb1
hxYmPrK5rybGYKH4Opq2xvE7cUwFh9t2wCp6LMfhKAn51uVLm/xRgThxu61CKTit2xvgpggAQ7/Q
cfLqN8bPvHKEqpSLEMgkCfbDgWwYw8mzFzQCHcYOhW0zXbNI7KZFV4JRsqYnMU3p/WnO4z2Jlnij
McLUnIGmlKM/vJahPxQ5fc7smhoQVhOoB6CUU263Kq7uU0c0M8ZlkyNpARI9gsX91XVkgBWqc0T/
F3hjQBuEszkpTixHmdusqz8VSx/bUjtZSGkDekPUrHDY+fEebROcmhrZQsRZ2aMD0Oc0Sy0BEneb
IJ6xBmiT1DiQJcPyaqHGXtwLyR5CzbnUS8R913EKD212MT1+2NuYEVhXunkNbRWz8wXtHwZXNDXP
UwafAFpPyhNuxyMWrI33VxC/GqdL3SSrGGVr5f52EaSRGbAaypEOdLNFmroVSxVVf+fyRxsTt4a7
E+Bz0NPhTVHvKF6yc/tNTdZcyF3aI1MVHaSG4WPmWhbTVyY8367b3aB/RphuoCDTmSp2TrPT7Y3D
Xs2kq9iCMUJs80OBBNrDdmBIUPMyyPo8zipNOPC4YzAO5TpNurNMr8n06STDulmERDR9/ydX57Xl
KtIm0SdiLUj8rbxEqaTy5oZVFg8JJPbpZ1M9Mz3z36jrVB8rkya+iB2+wXKBDYGDPB8hQKljxq2d
0fEMfudg2CRYsCpPp0HdzBq5SJeuOXidzkD04+DnF+UcNWYZQ1KtyxGzHIPu7plYMNZj3v2KImaY
hFUgnbPIqRqv2IK9C4k1Vs4TOMBbqcKDtJ7L9hLaimAAILDyUdrvssfxx99NT25zwiZl1DAf6Vc4
Ep35ovdUFOXM3TlV5l9W8jwPgNvN4QDdYx13fAja7s3076IZY2xEaQbjDC/bQzZd0jEr4d6APc/0
27qS1H0cZ33CoArpFUmx6sh9+tqxOE8U1pjuvJmch95ewlOU0JBf1oNaezeaam2x+suTcjiJp19N
kW2yNPo21U+O5Z5rVFfcSzKcufER1w9z8zn43X5gyNsY5hYTHDq3edDHV8f/g5ORMQvq+KRHzo4C
pGNmRoR/yJVr2s1Ea27bAqMV3tqWm5a1R9EE6HgPaqhXbHSMwXEW9NBbotmGubyObWqE8YXSoZLP
PwtqxoSqOxkfbnM0LVZgSqdA1Q02QE/Rw04Nn1QFSgXLfm+od1qZIYkxS7cgQBhgiR9s1q3Oo63X
/SpZxk3lkbZHBtCn/ZyVJEoBo3C7M2ygn659So36iFXKcJgxcO6KHGClqlhDLvTjD/LfZ2dCwNkC
Wt5BnWJMMa9xc1GT2HjjtovGlSRrUICLxj9jp9PW96BzaWdZP46cZMyp20C04/l512xcEF1gehL/
5e3EEbWfrq057OF+7GdyTkgq7Bn1S28vN/d20xtj0PYEy2UDkIXpTXGZvOnJVfUurDvwHfQXAUdF
YIS+afnyZGdy5XvaKjbe4njknPYQk+I1ovVcYPLlveSG4QZ8vsQWKR+t8bOvq2PrgSLFg1Xj1zKY
zjRRUJLo1tSvlNupJmaGyHOz8K4KcRfS356DYnCiYaW1/taYXuf+ZXI3tnswXsPuyy1IrY9bxy73
ffRUVdZD/jo3l5Y1a9TFarb6p4w7dabrVyl7iGn4Xsb5NFgvjnK3DZjAufPuo/ljKPhwVV5QERah
Z3GVafkGBs8WGXfqdZ5xat0lRfQgE2nnrVaExt9GfX7OY9Qxhz3dnqg1aA81YlDk+wjbbzPh/LBh
kWOrlQJ//mBvq/ETS+utBSB4uMBOnAxyE6KgsKfahrAp/frFxAnaOfnbgDBHHgt6ASk+Qrmqbx9y
2wg4pZ9wmqJQOfpOqGEj8lvPTU+RjuU+S47KvtFUADn4uefMb7MuWuELNDMGN80+qxX7FslOrWHT
juhJLdG5tUebq3eqnaa0h33jb7hVbsoifbKYxFVLYydpVCCChP2HfVle0+zRk9UWKMRy+6MQjFw7
EUXwDhx2vMcYRAKe3X2sF4GxJPX87KCcVwvomhfFh8H1zoOBCcu5m+nEGivkSy5/dLHt4ogWFO/R
8cNt6r3l9UuXOk9TM34tiGD/tjRgT3T1qnUCsxJbBNZN35+kCubCRaYu17l4chOJ+fLJD5SEfBOD
hqyvQh8BZQR9PQCPZrwdPlTiQsEyBSHmUziX4I/7mE8lBzrE4P43IynQkiCP53hPRPoF69rKbp27
oSl2LnMwvVPHyTA3fTxvZP3dtukWL19ADmE/N2mgnE3sJTdumQZ0KT8ky/J/Abi7qm1MQl0PGfJG
9eHRthWBq3gtLLRsUAkI3YibWGtO87TrTdjpEAct1PzIeGMjPPRfrAROex91N/q8T/rL6D8m1kO8
MzxOf/03O7EWX7Lk2W2sDeDQuX5JIeik14k0tLoWFW3iZK/upSL9dVT+rn0yLGq6ziI8ZNoeN3Hr
Y/MqSAGgfzgf8HG/MhANo8bJLrZ2Lc1ahiIj3lNjFDvJZlqaXMpir0l4UNNPYVj4zOqDAdlg6tKX
tAaMxdmJyR2Srns3eFeFwAGXYS66QBuKfVTvBrCGak7P5eIjkNN9goGgbtMPfxIru652ipmMVYiN
axjbXoNLYNzOOIaWwQdMwt04QB5mEg+a9Jhx2GBueNIZONTssMLmGDXmvDYPJW8MUubCWuBrDHXZ
4Ets+zlgVGdsD+2YQ/B80+Zfh1Yh2sfZGXE5ixhGWLadAbCAsvhwqUzibJWF+D5hn8docuAt+SM6
RL3r6AEDcB80v7y3xJ2laGcnUc6Iu61QPh2BmvvitSgHORileeeY4t6FWZFN0952P4VBX6LB/m5s
aBPQp1dO81voPC9mVa8j410noNh2H2Loz6wFFsNkOXNzy26hNpVcBARrlMsbb8Y265aESFosV1Qh
Cjm8y+zDSQhDU+FpyAUTpjZRThvMJ+wOLsGkQaO33nJROxY/huBVuUu8p8rw1i32gC3VSky2ctzA
fHZFkLy7YXUBy7nBn5Dm6rYqPiv7rSRPo4r4RyOXUhbh1QfokgyftnbyO1Cc4jl29bOqwr3iva2J
n8G/jWfjhdM39pJ23WrJt9vBfO/rQ8qQFgf8innyqonZ1S21MWKOE9peZ0NnnrpOY+e5dJ+i4re0
4nWD0xw5LDOnS0r5x8QuaWX9doB5Ehd06tr3AHU2IQGxGfTgGK+NgqZ3UkA6BOjZ+vJke+sN/t4J
48fKnk6e5R+JN8JCvvH6pymFdhmhpXC2G/wXp/i1S56Dk4dVPEUDxjkbkju12V1rZDUiHj5vvMbE
3cFZG7fK1oq1R5wYrAAskbwsXOcGubKd7lx1XGpdY0OikhKnW5joJLSd9ABpbCO68UjL5ymCZtVp
8QMWZg92QK+0LwEJonaXUvQZNROTn8xPM+3Who7ax6BVFc028rYW2Qt8X499k/64UHbg1qyKqdjZ
80/e7+P6LXVH7tX9RQdU18ofAeTE427gMTJS1njRkoaj1LPtMeWmnBGYnMR0URL6Mf3wZRJ3mmvt
EqMK+IWBzHJGMvwrXrqZ3GyHBtu8we+gKnU6uMLveH/1iF6Siw+3+l+OUYdCyKfCN3eY3cL7jm69
VWjJo+1/GzM9I1DcGgUkxTu1o3kYZPuUlahVmA/S7oVYPYVi2g+pZ4o4/Afap9ednq49w7okoU7n
y6HiuAEHlYh3SwlhW+8VeGpyzjcI74Fha/epmI5tU1FMm9PLwNERTaCSxr7p9no73OICPYJXML8r
RF8ABB/QzjY8LdTr6A0ncGE8mFEX4Ai4qbvmd4ROTi4pnJ299KwjbUM7aQ/7yIsDUhkYdldRLM9x
HwiWs0gjT2+4CP/MJe3BOZrQY6MsqCZrZTSA8irv5EOagKCCf8RfHLLuymiZxhYzeBJWKQN+sDd2
X2aoNkHmNAQIeH3S+5n2JT8vUfLqOwzhx8lEkh8+Q3BNDqOKAYGQ2cI9nBEKM0HueWTkMH7QmHGP
X2TbiAK+kAt9R20021kLRGpNGK9qHk4pmxZBmUcX2CJ1ZvpK0z8YCGwo2oDPZhwl3iGmk+s8vBvI
sHUJfmGjIXGBL0s3jh0lLWb25i2U+QKwC8xgAoJi3OZTdZATp2kn3EYJF25aWuzMueu7bueK8Uq8
ZhVeF5rOxIEZi1L/kMX+W+NFnHvBSg9PRg5pq8SfBXc8ib7jjtMJb/7K0GGBiG1tAW3BhAGWyRAK
CqKGAeWp4bCZ0HQVrWC5y+6g2UyZaT9gOjdPP+P8De3kyIkJLEUIahuzj6CdGPbIjxUvurc6laI9
thzJNMoGYY01GF6XT94ShgWuO7u/Hvalshr3zTRvKpxHNAStaMVZ0YSwzV13PffiGZMfkW2PMHDO
x5OkqdETcJo4g+4HriYhJCqVVYc4NTYwyPc6QNx2OKQKLFr55in2pgYxOoq0Q19q667ajWgWBScB
BiU0guHaw8dU7/H+KhWfs2nchDzvlsXcl8s1xuAeq0XoUK8SFVu5oFCN+qAtQ7hIo1ej21TZ1TGW
ufOwW6qgLOA2uM5wXgQ8IbeAKTZq2mSZhvW9o57q0Br9LhzcAK//FuLwAcs1gNd+FSHRo4dQZYPj
TVEWCGeiEN26qZyTFOUlLKJN8+nxhuxwBi6jIpR2bEHVa0nucBCXXC2bO7JCAiY3ybdwLCjxoLOD
u3kIPargZljC1qvu6CZhHkpBdjMfNVvjeZcPaUcTQVUiILxZ1hsV72QauIroG3fgLTUn61IEDBme
3SWNR9tMbQAUAtHQwb9U5amxwy9h8SmuRnlIrP5ey8w30XJUMktaR9FgCh1mI3V3pqJqsdNux4lT
EdiWPqOKNdFXgrMS7DCQfSnUdCIZveAWjn5RC2ovwaQQZLxNvAnog3nUiIpAB9tl3CLTXalABFdL
4C78TkIwrFzKwBo+abm/rt0Z94vcXGu/3MvYXFOZfErn7wwD29j2a1WZr2F67JlvTdaLpf1IhJQR
B6NfUrVEjB4Y7lB/T+beFNwO4gsVcuhX5Oh9THTiURsNIhkmen5yJ3E8u126okQgoRAQnB4G8XXK
2Fvgo1NQZ6hsIXd9tDIy4njjrOjBtN/n8ljo/a7u+G/R48z7lP6DSLWDtG2i1MCY1S1ghkjei/Fj
KBGFrG1K6K2z0s3EMzsYGL7M9q6bvR+3QEhhZ+Aoq0Y+JOVHFYPC7e2HmMLOGB83x8dzBR58gIk2
eTN6mFqbUAKmvv1M9OHNABRiDDQLaBUDGOegMSgxOAm6/l7TzmM1cB3AKMJiJmd1N3acXRxWfdey
UXqMmwF8mT/Ana48/2dw47cGaR0+P4uJ2Z0bFj8wadwTxvc5ZFloP6si4ihVwg+Y7zOzuWVBte0H
HWTVuqWLex4VHpU+fCWusI75aBa3mEN5N0Q9LO6JnvT6oa7isz2a63YS+AP0YLEzAh4clEJZ/urR
axt5muf8ox3p6pPgzwEvLno3faPazuKkVhHfXwIwW222rRfE3atjdwnhRD0iMsTl1Rn158G3vqNM
v1ExfNg2ql48CHjV7D4DNJ7Wki7Ygx7HqLeKwHrqTPuwmdBG4V8sRqro3tbo1CHz6bG24wrjLdto
8kEfmIzKeGtCHiqxg/amst+7wdLXNlj5s8GLXcxQAXOnyxE4lxYkL38rPfAyVXr1+y7ZTU3CmJ5l
bpaQD8uF9j8ylqK8lZYsVoMwU5sxNF2uWOqbWGHIodHz78MEa5IPk81KS95+hfVZZXp8SrsuhKxr
tCQm3F+2YedgQ71HAeXmYxmQWxdttQSAMM9NtM9y+RLz+c1adEB70rcCK4KfAlngOAmMdKsb80mF
zxo1mch/1rcvbpU/MbB+jfK7sRoDTj6UE4PTz+TRoUE9b1GSmZ0WywkdDw+/IU5IIiPpxWO/9KOD
cMkuRMTZrHRbCYH3LD224Ysax50DUE3nPCudY0n3SYzyxySfabwZGNH0ENIoEtCklD9aHqYUMejP
dNb0l+J5sthsmjS9rUe11C8wr1LuV69YwpzRGl5ypy23DLboSnV8GIYltpb4OgjJ3bA79uOyIlSK
rFF+oIrN3FPiVjLQHLudFqcZxmGGvRVtFesqazZ92tJUkDHeoSnJWUdgFHFNID/iQTU5XjJTJ2S7
i8yHGksywH3sjWjjI85HgSvJuNL40JyMevwkwd0cBnpL9/PYj2sMa9qjoeMwN4DtJBJEDcUPXPZK
c2s7l9bAuyABtYw4X2BFJYxuzQhgTf81o7kVKchf9v20RAli//PR18J52no1fuTxvBysEAvpUzr5
U792JIIGrUxiSDYhByGXdcEkh1JZ+ta12ckgtiHGMh3fGP1vzj0U1Pm6t57MSB0Gxc5s4eq7b9G6
/Oizxufg8Wql9odW5Ig8Kfwf/BH6xrM2WexxKvh2TUa9gOYkgApCgMCvSNRgZq9onyi08dCCoLXf
i1Ltqqo7hvZXjydbs/Hl+E9GisPegX0DrMvyl9wh0y109oNghaeBJh12SJ/rsd7n5bwzTC7fiaSi
AZ2MOZ+GYO5Zr9SApSCpfZIx3JzlYyFfPESjXm+Pi491prUxtBjf3VXxSFsZsx4vx2jMIRa3S9Jz
kQwhYFGKzT9Hb28S94Z1WzK0K2hoyeCi6dRFGS8Voq2Z6YiQ2FfCR4dK3Lx6XTrVyQWBO0U1mLku
jWzoFhBonjXKOzdJGQj5yxVC43CQTKzuA6aDpQH64rJdmG52bIiy0Wy1SM9le5LYcKZkQQ4DPXtA
cZq4A6sbPQmQMOzw4qDV69m0i1W4H639wE3ftd97YuhuuxpTILrTDoIPUsM2JgtUhz3XzyNJNgoF
xNr35J6OjrXG7kiTzSr+RhZdEwfF78CC34AwC7LkOwYuI5hp9EQBsne4fxu7uoT17TJA0hhwYD+u
64+qIHjA9KJg5KbnW5OeZIN2FpsDGq1DVJNEa9HdhCinANU199VHwu2SV8lTM9r8HF4VUlQILjuy
dBsPk+3ixKQku/NeZkRp27iVbRpUJnTqPsG2jYIoX9P2WBcZlUCnlKAHIpSE6d//iPAqryFz257N
bhDnUeccyQhpAh1OpMIOoEfTAUTMYL6HncmWn9O9F7jhI3XiK5f1HuDBfswfC4DwGVf0WD5MA0y/
r7nGRi+udfxdJydC54vPKBvgEvzQw7s1IjLb9D9j1vDYYc3BBpCm72xcttPBwTxZYjT+IX2/zICP
dPChH1fcU9TO8X+dnNVlRuSk/sl2fvSYi+GwVTP/Cq7wNdUvQE4N60lfAnbgquP2FKbbOAyS9AlW
3crmGpoJsP+/OEFp2OTadKgsjDU5gtHOoOUDeuW6YOk2ThWSWxzuZxuHsqUdR5aSTr/TABlouGmM
i8mVpfX24Ieq5tWInGDIvyJOsx0Vz2H1PA6B7uy8aa9D8ljeOjNT9pQrkF7rG0d+jCRBKBOjL68G
74myGUWkBa/9VO4K8dpkv2y0wG/6XcRqaSa0P5W8G9J2VdQc7Yy1LI5m9jg7P20PRv3dxvBZf1dJ
tql8gPVfTkEpYvhkSowkdt3olLuTznbnctohF7QJqVqvuncnvT0YLbeSpu6/qCWhs0MYztGY7Pzo
erSoV8xqaxqZty03oZ0d5jHRmBSqzuKe01R1B51hj8jyY+rWmzMTFbSnBCxVZ4cPvn0ZuCS5RmI9
L3WGckBrFzVYoaGevmObWHBLnnkTRvVr0zGmTKqKgUCnI9UwNa88FGSXJtLRu2W0bT916l2Uqbst
c0G/yYg05Wl3tVNG91b+5Yd9zgCNpUqzFEklBy5OVva/hZxenJzdE3sYr+AdlQU8nc5DGzbePqbN
1onaN4PB6mdRx9Wq4KZgMc7iYgnSUnQs+FqsG9tYDNGOoohuwDVziYz6MnVPOh97i7+ICWLbDe8M
guIp9gmfP4dxBcKtYCLtEYnSPwEIHsryvsxuOn/C7smAyfsFSO/q16nKHidCRE45nxrxGyo0zaHa
z8Ovcuk4fqy1Gy//phj3LuHpxRMN8KN+zgasrg7BJ6pMTYQ4rDSD02/cToGAvW8xklCtAM++xm98
Lsdnv7duff+daCMcq7/B4rI5mvmAjrzE/Acy1Pxr4uKUjdhP8HEP10rvSzrOiq1K9Le8oR29YH6u
Gu7Mc+hTN1ZLrLEVyzwQWa911g74mVzzjG/k1r1FTcQNlWdpGM/XOmmPscaRp3CXzKZD9XxU2TYx
8lTu2flflLZp83q42B0obW/mxYla55Bmmr/npByRW7pJyuw26Vnv8BGx+Rn0ic0ZvZiKo5db25tK
00d4nnI8+jUfEAo8Fr3Hxr8wpIRrdPcKh/EmZMwpKea+5bNgrARa4w6iLLyMdoQDED17kLLOomtI
JYN5X3VzfuMB4lzNjMbvQ+uWAdY9iESXXFw70DeLY2teKuCqQVgrjT7fZulOKOqhWlMkiK/wZJQL
mXKIxXqxHbfjJM/5jP0ce/QBtPOnLzAocCA2qHnOj77bzrxSm67SHmO8wl52aWhdWdvcyrapppgw
Fe8GFSVcMj8nWx+RX7MNyeV532Y14+ws/1lYJ/hxsGXysWWgspQ5FHhRPOO5SuyB99CVf1zCac8b
Efxpr4TVg9kJ84zTYeBLtIrSYv49NU8nl276bMwU/FXsMpopESSS+CB9ugugkXlrv3HL9dzSFxOl
ESJH7yA5IScvyS+NKDS3E06KkT62O27U7Zb+DRwYcf5AEOOAX4JzBMbPucaaUBVs/TD33qgjOZIM
BMnIzhfF/XUaHfPGBeI9DHSaRal/6MoCHz08/ARlo3TxSM8Rk2n2PiPB7jDC25V9mAR/P7Zq3UKO
yB6mMWM6uDxkudZyW1++/Pvm30Nuu9MpFYNiLLl8+fdNVVPk25r9xa99/8TlY7DXf19O2G1omzSI
MIL6aNZLD0GhKmaaMNph9S4PoxvO/zz8fe/fH/793//43t//VWr4v79MAvM7ec2pMnkLrh2efjC5
IWYW+l7TDQXJCVk9dfWNiLRCwoEPAqhZBVqtg0f5+1IvXLzdvt6oI7jwdTdHMsB5WAX//A+D5VUn
reDl00mTA9k4W++m0z8PfUpfw9DjDRbEdJrJcU9/X8n//eqfHya2PJo48mALFEGc/c+DadKSJbxI
425pgQjCcoUwawdM1Ob90vNL3VIgYAP/82CnzPrM5eE/vhfWWn6kyxMtPXXZahXcuOUr7vHIUBlV
IQ56hsW9ZkXjrSl2HBGqfQOibQhNQFBlrGB45F6O9zEsd5WQ6QEB9Bp3thVA+0wajq+Jzex1sAIq
Ef/fj+MxmoP45d+f8Per/n5qV/IpCQ2n3M76qN2g4f73QzfLJvjpXAZNMIKDv4fBN7kJ/ftjk+eA
+WiHcGCRX4B4o38o0YjAtoGi0hVQY2gFEzr33otUCj8D9xJh3WklhZFhjP4Bhu22NyGRLGBNy1TJ
ibHtuyAXhEsMhzrGFm8/KC4gdjPmZ8i4+bkT/mlWBg5lMjpbKAUzl6E0vnFo7cagY+9aSwd3aSqE
VhTM4O+BgGeLCqRhfehkHYzUPPEl3Rtg43y11eina0yasloIcJHCHY1ZBq9Eu+CZZBQ9RdCfGMJl
fQBRiykRvpPmDxrTNKCCUBgpESDjp8s+aDqMMbWm38+9ox9AcR+LcsBW0I7V0XE5o/kYTaUzkUTO
kOMMaoWr0tzbDv3muV432zHKXUbH3SUNreqYDI9O7GnPEX5vEL7wumfYRUJwY8NrHh5dP8Hom2r7
nvny1pz9naGNm8rEYW2VyUI74G4FXP4CxD9BONeH1Rxr8Ulw6wUOzXDBmwAKL7TURiX3pY9s1s7U
1lQR2H7sidcKjJjSOLQP8RYABRZMA0+jlyOT1bA8gFP9/dF2GxJ+CHU7KCVZhCGZH8uJ2CDEnA2i
R//oaMRZsKb8/cSpRkY3uGweS4HbxaQ2c2/naK29j6IDOOHZ4z6z7eukZshXqd1ohZhdGsBDEq3p
bsC4xWkelqEO4cToihq+N0fQ1NScQ+GU+rVcypxdGpD25H/mq+8qSqkKiH/0Ib3p/jzcOSQhXTxt
mWgn6m3aXTynv1UOfao0jOxaSf3cz9J84bUQ26qQLvB5RpOWISN6mzFPCAd2X59nj1k1tlg5F69p
GP2WNBoFAqtwWBwRh9D/s6o9p+akYcAen+2iyXZt3k/vAB7Xriyba6Qy0G+Fdw8BcSUTzWWW0Ln3
Spj9XiAcSZ7seBTOneXXzp2L85a7oVns/v1enS6qtLBxUnVjRyWHjhFSV9d+Zn5P7r3ap0gj17+H
tohrLAjZvTD1mcyZG1+oy70JxZIarbixtiVPU2tE+r5YAJFjYmY7Q9EEmVgqCgpDiwIk8mJPBdfI
MB7FxmUjVPFNLp3ohhO2bp77zLEYTCf+cktFUhMTNBXflWecM/IME1ieKyn9bZc3qCoctHetGsXK
XUCHf/BIYdnN3lkktbapq3MY1rh53Q5DjE18JUIs38iuG2848CdHM83Pank3ZhCMLjO1N7wnPLyK
ylwqGLro0wTRFUCqMgJikwRRR8F8ttTOvTLaG9pHUIc6/aZTFg+i0xkTdkgz3tlhSwlyI3GvscHU
lPLm6bDQA30ChXdZHuuAOmhg/Pu96mLpwrKsq6p7JKMFbSM05V5Lm3SSpm8Gev+OanJHmII7k0mq
y8flyW49TKltSISHA6CTdu71DxOTueFLjhGdyRTjHv4M3VPJ2tZiDTBfSlSo8wRK6hydU2CB2IoZ
89bpLY3getC3921DOzU+Ke82Ivka6NAlg2yc5hWR2nA76Xp/m1d1fzsa0Z0DThlLJq6MAvTmLZ3I
3lZwIqSMkloFDecOvBYKcprcuYtM/1mqyWfv41onFtxyOwz91oK417M240UfjsxI7s2OoKmvO2eK
FMRhHAawTHWa4y+aHnus+De5jfiRduaWTof5Q3rycRCEwMNUrwMIQOmj3xCwQTLhZc+eOCsV25BT
xFHoWb8xTJwotVacJQPUK/2urRs9en4CnwoDLZFUQJtdjXvub5EKbUTzQoIxt2Nx79QtHbIeTESq
0KOOLCFZQ7eZhqAueLW70R0C20qyY667W0o1kpXdECS0aEcxKH/hzeXFGd2hDjOwPlLWKcOQYKTJ
P+8vlxSPJobuhPKIA3MY47PSbloqzvglANow+dXybZhT/UIjTh+WtCiGzIB1xdDfqd1LHU/a+e8N
5WfIYXpFiZFNm+2B4/lxoEQtYPuCryld5zXBS78Yp+SBAuji0hiGti89Sg7/mnmyOI4uDu1NhnYB
DI7nMRnKtSFrfrh8D0YMtk1B9MEPkYsNh+2zN033Vi0PsU11TZzM+j+f6Km3zl4l5qPqMNGP1e3f
B25e+IlpwW/r9YogiAZCVuNgF/V+jIXAR+qxYtFejKEwDg1vzhWDMPJAev8cppm4cIERFwAFnAZK
+gzi2tk7uQVGn7Y5/KVJ+s9XLXWpoMwxQyL7b6MxZFpq87DxtezFnFoDpxhYa892xDEDFRDFjViP
SicF2BNSH8f+deyi6jwkmNk8VLTMBAlCeiZZJizZ7aj6ehNJb2+mMI5D1pirmjxq69x073h5GICy
AB4X7iY5/fgx5UkGqKsw1N21s9SIJ3OO8OOCA9W1ZFfjRT4wAruajDlxEdI1kIV0X1pRyAB0IGI/
0nmUeb4HmR5xxXS611TuereMf3VR4/CRifnUF8DuBhTdiRycrcL0QF47PeU0h5GqswlrsfX7AIeP
EKWmvWv1QPOHyyisjV+2lKAR9Ekm+0ok6r7u5kMbw9M1hLGj+JqDpPLv5yR6zGE6jHsaPRDOw3fL
LvwH23CwIjV5uq7qrZ/g0+zMBk8jSLaTQ8NrPJFBK62Erj81X+am2fWZmSGWyWyV9/ZdUcnD7JXc
/PBuDSCIbLqby3iqdgUjrMJccgGj9lKM6sz9szvD992I2iOoo3Hmd4bwUvJMu+ZiFulvptGjMDql
gCz1vAslMDDRvUSdhn4iQHeZzIwdrtaPVH+zDjdXxGDAJoocOnABB5/fWrqUVPUlx4zsC/wM+Ke5
olSrKxmVFc9ALxDh8q3kZux4pY43GDpR1kQfIqVUpKSEb+WUYeBDWKRze9l25s8+SgGMokjq2lzf
dObwYkS4z6Qxn416ePdcbluqVSxGFv51r8N3q0u5SpVVH2ud0aCF5TYbCb+ltn1fQo5kxAS9rXDd
s86nZmskjjhNlUVnpaQqrMpufN97gMsF6n3+EQnSO1oDZq+4i9apVtFCkL9MDqQSzArNWtdbK4gm
M9AJH7SskXdmNdy2VttCWjVuo9JvnoecBia74J8+yTvfm90V6519iRRy3lxWqPA4x045RlN2a4U3
regpFwQO4CR0FUEFQGeMj7HVdDvGHIubFkxbZ/tvMTWxqylrbnw7rm9DFHSMGWJbGh2CS0g/fdTc
NWmuveltsheeeshjcZFNU29yWsJpc8K+C6p2o/s2f90hvXBcaw6ky7Vjpw/Qw3TIJwVYicGeH4ET
lw8uWcYbTm3PnRnf/R3//g59ISUKJ80Tn54psZ8MDgfYqtwzgBhxCZn7bgka6C6QqcmYEtwCeNLt
pMORWrHteSkDrKI6AyE7MaZS6xSurnD6bse4tYUf/qmr+tmJAQ9Q2U0QBHTq2N+FadtfPd/cJkJW
hy4fJ14fn1ANt9Bed+C9TNOHvhCuXX38xCJA7t+hQ76X0PSHuF7EatJpEsDQwN8bX23HCZ6IjWfZ
5qGdviiOVCCNinue8A5dn2mV5Q/etuWFbawUXzgxwr3Vup9uZdmBPn7Pno0FazopU8g9we03Q48E
LGlpn/XOJo4+BV06vKlSoxQOgu7Jm8R+Giueb2ERjB2aHw0WA5XlgLq8FtNjfEflWLVKcKKSF6n7
TY5oBYanfxjdbN5rHdJy2l0JCotVbhSv8SR+Dcs1V3kqzU0hELcKHeN9iiU8LHHmz8zmOtzFHivu
xlcGPnLefgEUEJMRszLTl5ZLxFalNaXgKO/f/nQt2/yrgm7bueS5SoMXlSKldF3YRrNtUgZdeUGD
JRbynS7o3J49CU0SMTGGR+SMdbl2nexduBOY8/TNZ6i6HzqoolZXn314aotAjAeh4/Lfao8yGxjS
pflrZ3fPcRVt4gm11rLFQwv7ERLqFrVUr3L1qjfixyiGHBg367NgG9Q5eMIVydmzZA470eyCCXBC
Z4AGsUIAjXmzVTUMxT6lpwx3inLLu7krablhiN7bGAqHiME1pTU7cpQsgNA31kmWnCaV3lNJGTbV
b+Rq4Z5Kbmul/xdv57EkOZIm6VcZ6fOiBQYDDMCh9+AOOAkP4sHJBRIUnHM8/XwomZatrCmpGpnD
3iorMsMpDGb6q34qwAy44bdM85d4BkThRISjUPEPUW+GfuVC5Zmd8MccDRj51L/gNBDfpaL5i26U
d2Frj8VYYAYvmNfM7GSou7iUVJgM7mheQ1lgW1CWX2b7YioaNWer/qhdNu/BzB1cE80b/YsrlVb5
qi9xheErqiQ74mHQcWcggtH/sFU0P3WMiMuZ9kgs3mSRF9i0YrgucpBLABMfNMUJvdeZvxTtCwce
ojoz909b3oHYCLxbq0jem6wm6RvSKFqwwAdqfAmjNXTY299hOcl9mKE0JaTPdE6R8EDEnYg/01A9
dLbam8PyNKcMleo2lygLDAkF7TW1eTTtNPU6NWgXaRI9aqnN2LJL2MGU71Yf4cwvsb1NjnWzRotE
YOwsc9Ih3ja3iQEmlqtwH8cti4uDyuqu6AjooUxQhL5rKoL0Y78+Lxj+wNRnDtO4D6ZIPpkLwpiy
Ji9Vn02a07a4jn2Xirksx30HmEGm09LT1k8Ju1EfGsa+LGgKnSavSSlHiFkZYomTEOBMLIH7FgyA
rUpmO/ZUzJkVcq49E8MzyOiLlHhjO9Ye5tH7ZLJPIcbBwVmgIgQd2tvgXqI6E+yddeo/5seqJiTf
RBn3m5EHdBR8UZ2SCNvl3JIFDR2uuDmN907QcpDX9lsqMfXYhW9NtY1Oi5hR8dTyIH6Zhu5h5tYJ
+IUSmEiv/bC39yXLlso5F5HIB15DsWWRn1NlAziPtgWHfj059w7EH6fks04KTm15FX5lDRcJgFui
Gzpc6XELniO7iAvcmnVgHwJxB5dGp7+YOxplmoWJYFAV92ODYwO4bS9s/SCirzCi/g3VaWPGWNs5
fW4pFOW5VGzVdFGDLsdyJqrsFqjpRaHr+4Tun4cYz+jIIYx3st7G1CNsZZBzd+GuBKpneOrA5B0j
1CUuY4azOlzblS0W+fMM7gR8ygntS27TmrKNNHs0i+aAUfVN1+/GDi5tUYBJkI25dXpJbbJa3xic
ic08Xwwl608QmAe9pkq5D+inGJPm1kyiVwdq+sbiJrVp2+KUNWPu5/H7DJ3Xl3KlOM/TrR6TWDDo
jjU1QGvsR5u9nVDuh9UmW7FrTavXu27iTapt2nfoHNd1OEuaS7rPTu+LlTSJcWmv9/RrmrqbHXPX
JAqo7qoK94iTtN9xAP97TRMSGcOjWKEVJsRNoUsqbHK3I5dAUDRkM9L6M0tmtWvMHjpEcM+UhWwY
4FR0ca/vmaTUY32F5HSbEHk4UMvEeMOGcSMmDqIRxRRgPl8WoR4ix7pMO1qqOGr81HkTeEoMMFOK
z3RgIipNu95OBIg3ujSfDaOTmwJEK0QH46vvsjPWuQ5hEbbdHIXXqUTYK5fkRlZ6vo1Ca6eF6pkn
uTAhTF6yOcpBJuG5mc3lCrAfepkjUA25APZLRbtoQ4CV1O/JdpmDwuYagWfHIb2QwA8glkNMqtYd
HhCfGgcL7KlYzGLbg42YFWQvKk5gl9r4cMpSRxvBklBpGc6YEa9nSvYUisgzRSKTz+iAL3JT20du
6sesks1JS5ldwT1Y6Mit+Do5Uo2HdOovXRYpA0OcWdgvIuhPLM0n6sB/ZsVADiQiLjfoUbNh3qO0
ATqMJHfu9G1Z+mYf5h1dJ/ZzapegW4p9Un6sxW1cq2/1b4getMmClA2BJoqdrEo/OaFxlSX95RxS
7hIYtR+x32OyabFdJMzDKyd7bDNEsXBQkZbpQf7U0MDaVG0XewQNVHF3BaDwRgwOeWQQBfhg9Umb
zvswOxuHCelOFhioS1qJknC8yPNjaTmEYJrnmfEqH6B6T2w+cmMxW2/q9S3NP77Yatwx2BNk8nqE
JrOMYp8iTXAIbMMtrxxBRE0knczhYWmrRzw+uVfQZexFotYpIXa6i5a7OhuzN7xnQDtgsO4WZKOT
003LhjcAjitib+Kecxl55UiKbXQA1aeGfYdhGCMJTouNFs/PLlFni4U+625GQz7RuamYjpC70xjM
LT3AwZQrnHPKjIuZprTVgsE47W5uJakJTQPNUulf9qW10GqiZX3hJanNBQRHx1sysz6xSXpuJobx
8GD80q4eC86KwKirQ5rV7mYEvGJnMUKuJHSWtqdFMz4WAmOdGbZMnlMSNRGb/wV0sB+uu967XKPq
SbMzJiZGjRm7UGKbTDWVk06S+YBYIlx3KacjYIizCTsMbNhhGd07EZEoUJq9bMfWingwFN2ya2GY
0QtftxjjGlTrFO10ayj+cTu4h1oGAFs0jnR9YoACcZ5zcTvaAXtEECQb3aVJMmyenZXiYwzBU9v2
b32NxUB1qK9ZuUtldxCZvG8pQrntqU9jt8i/nrscc7w57ae267fWJsmUcd3E9KQHEy7jboYMPVk3
VSgCGk51zCRN9ilGyWpKAfDoZM/cM/gih67AmDnxZWzUCYmy9k1X3Rh1T4PBk5VKAVlvAHg/4ot3
8l04xG9Evdj2i/IuQHDwg8S+6le3bxlPDfXU4X1XgklyM4nVM0AVn1vaXgAoBphg9m5o4E3LxVuy
MJKXtnHMKfTc9JSMcRGyrFDAFUTqq4rKgLtACDTRYbHuWprPYpCVFYpV5hBeDlRDwiyglbC2BhIO
VlOxUeNe7SzZHXM7YkAu0SgtKx/6MuBEINEj6cqsMax95siC7CkhnTD/eKgn44Yq3gG/SHdlLqnY
0e2yReWjMtlAI9aTbibRNDR7Vtidq7m0cONA1HtC/JrJfDqYxvSqLfKr1mXyqdq8ukkm9lZWiwnb
iSvrkKBQZSF39qjpCRcAjRIxyZ9ZRjuZFjptF8jyPRPVxezfkzIFVnVbk47bsnchZC1JMIZGcsrj
acfZL/XG8L3QA0yvtPGVBvJruYCxK0fQDm5geHDhu32Ros6InPEHpQkRLY67Jg+fMtwK6TpdD4r+
NucmHWZeleOBgzfGgP2UB27qtwMeVBFlD4XDqQ1DKjYlYt2AGu1lOEWCAEpgw2HUVXHuUu1Lz6FL
I/5O29CpbhetvOxG8dYjo1GkFc+bxBXn3/4EKbD0CvrVEcFh3tqMUjZtPGaHkCUzkHq3cWyMW+1M
2DHMQpZ0xRsdjDtDQeapMkbiUk9+unYEQQvXrsVRX8fRD+hJrG6Gs6zkxwN+m+GxN6oLNnfFQbkY
fhKLeJtR4WmKVrK/rnDO6sW5j7EzhTp+tTlJdkCyExrjoAIOwjmG6+0q1vnkKDX1RGGOu3LorkU8
XOCJPA5aOp3jefqpOZmyL5Bb27C5Z7ZkB4IAd3ZlT6eZVq6N1Y2uJ6HTYorEEhRzY1q/HrBbKrA2
K2enZLsnM0qx+27aadABGnMS2y6lhX0pnofAzH2p+R0nBC7TcfF64nCVwb5+NAFVmjRGDHSQBW5w
xaiouDacePVok4BgWRy6b10Pn3KIT5ftUrxlFX1wLEi3DjUCJ+p/LyGGY7WDOBinTX7FlOy51kuK
cKMIgpC2CSRSKvsXHDqNXPam4t1Icu2ZreZ8WTgpQw3KKung1pimcMmVcj5lo0rObCqnDHWYJjfB
bqyY9tWQH9hGn7QO4oO26Dqlp13k8csk5j7SodahExFNH9kzbSmY9xyQTEs87ZOYX2zJxUukTe6W
srAhxmZZ5Wa6lS5fs6jLQx+Nha9IfkHpL9IM/aSqh9NhzbwWBSCh6YEOBqSxaGmlQJA3hGyUpIht
0T8rrstI1yKWXV6HXjT3QVdzhytKjkgY/KJqic56RjJlISIeYnTiLk8bM/17WIYah9vctFuoTjvO
MZyhZfqZmXhupr51dor5w0kX2jlLrPAKny2QnOR5dGO5S2NJw7pJfrwOoQWR76jb2RupfCOuDS2Q
4RrOsSHe98Q9WpIxXmziQXcjsPYV9WZkXOK7aMR5BIsjhXXLU6duge4Zf5GYPppqXTBw66RVzr9P
CBvW4ZkjYXwwVf2gSiGZiUV7c2Jp7mf7ml65c55haDEZ94Hx4Khag9nqwyRDISmPDW3zyZteU01d
cdRzF2rUKu64c2l9mAGvoy0guozRSky0Ul+a4m2y0ru2sMh3Up/UKBLl1Dxm2wqIBf4hVm4UkZRi
B8913x0nwGVoXKs0/cR//6QFajeUydvM2WI7GQ5tHSVEkYlk6FwUXHI67oWWiqrZgJ0oBgxZRf+Q
9dU2KTsGhZjVd3O79I+T2YJzLucjmZkrLPsY+nsK5SnQVduuwN6L8rxJRcCdBNzgzghgl/C9p/xc
bS1M86ONxh6HxOpbirTpeWB6QmjBz6iHNZJ+2GeMBreyTaiDt5rVnLT+DYeMZRreiUHn1ooT1F4l
W6rIGFdNG4KDrOoptkmjg/bUiZ+qifG5ZsFbHkeXS03GAADnJ3EFjKXwW/X+lRmEh00B2rHeC39M
1cecTfcYeshG1ru6xdJqzPc0+mFH025d7aKVSKRZgNhbZAWe67IqtyoWoO8yWHmUyB3zILBOIfv0
IojNCzpnVmdWR2oAK/aSc14WTbGdQ7gPVgsbUmQ3bly85jqi6TB3GkvQcLGMDpt9zRp9Yx+PVbQN
ahr8agz5elIke8oC3tCLK0gQcGw7a/iyK7AailCfPrb5Hgp4sBkgaNCSCX+twGxfEynCTs5LQsnH
/17H5Y+dBS4M72DZ22P6VGNCHvOGG3UBOAk/jh8D8Hc7oEKj4yL0due0JDK4WEwGVYnIQt/FRlUk
Gw0+eM0Vh1E4MNywxPGBGTofSapSYqwpBwzch+/0YK5n0HNGMbk/N+aNXhjPQ4OZs64N3grbbTZY
rUMU5MVvWqHISxUlFldCBzPOSvZdomQHSdEMujStkRZbvYog4WChDwWkhaMI15gRYpLRnDUWH4mv
LCsfa1hihUEtWW+AFiDpw6eQtzhEppPCzbgxzek1o6h2Z5vpizLr5mi24bsek6zUOAn3rV/qsHCa
rhoOhqVfBzP9Mk3zIAwkaUaHABTCq35tcXXL4qtqwgkglvMqc/e9TC3QttUNzUUPfYQLOtXqAoRS
tmUPuW8l6K0RWgdjJabya3so1z+XBs0+gnAlA89xRxU36SEnJRVTJRgYUIN07DBVqhHcBdjr2CAR
QSEfzY788jBSLdNxxHaZEhNUG1jvGgk3YbpZVGmt/O9bLSWJleIUFqb51HS1w4dqU3qdfWjBd5Yq
3Ea2IECASgkkkPRvo1NqMw0kViI8WeFQnrpZ/sRq+OwGDIfR2tNsl9WOiSKuaOpZIW4qzXxjAvge
6kPA1w7SOTDj3MYWGxKPKQK2om39ocX9hSZL97g2XauwqU5zx7atkMOtNhDj6zRk2vAbE8gpmaDM
uWH8QYTpaTFi+qxR0bXKfsVNxklzro/0WKJhkE1hv01omlTIdpgyyFjDk/s6jOa3Ugb3pcFhd4Ug
QvEPlY5wbWjm2qYLKF7SFRL/YrCnJjnaVgWjoRHbNLGvaWe2XLhVQ21lZJubLpp+W7ce83wlsB8z
LgIaQUFdyvAKT8+OD8LaYz4gcqfPLGAkHn6gZsAt7CdmjLm8TwIGSTnSvu0grAvLIUvavE0ZefnR
0oUnILOotXFJlGQfE2BurgnmzPop3FnSACu2VtufMo6P+2UOHnrHEaeuP0zwDi9ao9qBgoqOVjd9
ho1KGKq5NsJLsXXtaLjHVY9LbEwvM1bm2U2afT2Km7R3ieBVuDMbvLlblY4XGuiyrrvvm65lOaHk
1rRcxiRbKOCbBAMRTpYzWtKRUghAejXk715v13wozLo4Gx9peQfprI1PGeoPPDb3xlT6bWrC3WkC
54NVGS1YLhhj1v6uVusxLIWT5gWV17V8bZYAykCFjMTWkQDdDYDU+V3C1feSvmYlaOHaFxr9kczt
uwPbDnQBw4w86RYfRcUviLKnmnkpA016veKY6j2tA5kT1AfoiSno8vQiHgh5ro1mMq4xTgz1d4dI
PI7ie9TgqhWsorwE5tYt95N2xnFjNHzHpwXaBBETtXAos2Ll1w2SPDV7w8gUfRX3RA2Mjwa+mnqg
nbN2HrcDWwrY6j5TusvKYYXt1ZXGa9zIxiUyF057Ky9Lf8wnyzPYacUDxvkipmtrGPW3XE3A+kFg
mJjGCpSdET0FAFzteMnk7Cm6jbclBwy/SLSncWbRWhQcDOI3kB/Q3BysFmUH4mtc8udl2Sdp+d2N
9gUVs6Q+LElPWHzggZBfQ5PBn2CUpS1MyrrgSGP9ScSEvzLM2W6oq6MezrfFBG9EYNrZ2IBLS714
Zu+h+5NDAglHR47VvhuWiNm8w0jRYvrePnZxfd9gJwJeAcipm1HIennP+WrfSwEEvs5XfkRx4riB
qCItX+P0g6xBEmrCdAVj5TJYlgdWmpayaboDElb0NlY6Q571YJySRDAUHWEaqwDVYMeBTfjWDBz4
tXBwNqZR3mbjyZ7Baqv4huodeEnLSxm9TppxNAdccobOKbkoeq4+U17FqKZssED4F8RZLKoXNMkI
ZoqZvjOn37nMerhuUsdfvxwVWRkmWTlOimm6ispXnTvk1mTixH2/fjFQdypFTrBM5idaxSin6llZ
RrOE07+NI1D6yfTFs7jMYvtmDQGPU3sJhPux7kLYTvT1xe5wWAqNJCiadmYCbF7C8dVu3HmD5W0u
bHJZiLWUatEPbevnxr0ZIhdoUNw+RQ5cUfe+iMYPKrvZ878sCbuVqgPIa1fqmkKqFzad1bY0GuH3
5gsrqMATOZ6XTjtroEMxuyA719dchCd7sg5Y2HuMgIqQjctkfiySr0qQdsZnEa4yglZPu0hw1F4k
liPhoiMZBvRUG5Cf0OU7IzMq+SiC4wxykCubNf2Y0Fz31IayzxpJwA0RimnhrhLTeIj7WgLX2nNo
gpJlKGdfWxY43w5E8WIUi6fWSWOnPQk6jUnPoASFbRkdteoxyybQ5FB7DbZMbKKgjEiGMkxx9noD
4zlZWEl020QDFN1JMF+cB7JTcgyz7VxPl26Y3YW59ZMvp4pMisuXPEaZ3DaR6wADgqyuRhTaCHmH
HTbZvlq1hyx3L1vR9SeipetBHeAiKv7JccxnfeEST4t68BP1qZmg/Fyrvh6FIKER9g+RRC+ohuIJ
AzzRpoA1ZkFt3TR54OkKzcRGjmQAMDKDspnSjLCp4aO9mynzJfwHH07ItslypocM6ciLxiGBXYAi
bwlUfbZZqdfbcG35sJv6zFACI4FjfuVKXDqT6+zQeMhYNCSeW6AL0WJ6S229q5BsIhFcgwArhyWG
UHOKKCGJQsUFcKSpTkH+Oxlr78L/11iyN+NB0+bvSDbPSWTtOdjcTTSHVEZANtY8c2UPeKtQSCMH
eFtkIYMTH3SC3mOgM2Bc5coTxiG0uJBsxJICqHkY52qTFYG2p67EgX0qvSkfzjI16rPWk3M0o+aY
M+NUedvvs3C4FnUX+3XJQXgcg6NjVZ8TIwJtZmSVRDam4J7QYzbclASzOLxP4AMKzWP/wisVqTjq
dI1lkGmO7B49w0VxtlvjEzed4k1iPaDCwG+pfvWAKWpeWSSf0aTdFmV2n5hUIAbYBtCEP0vXKP2O
jVnVWQd8F59J46ZHrOx+RtbOkE3nESZqD65SvjEB8aqid1qBbHgzxaUFRpUMXeBghSS5Log5Qs2f
N3lHeqWtAU27WPkZZF2F+qJd9Kb2iCnnI4JW6Yfj8DLHEzOA6FEHfLvtc9IZ4n6ZEQosTB5LmoOA
7pAERuS2ZbKR+LIM2B/22bRKn4OULXqDuZb2JfFqNDOKUPHG/d22v4qpeZQNW3VaaLcEas8VRbRd
ygGknIq3xIG3mItXZ0pSLkkG/GlDeRkl53eDfC717LDUMeWHQNb6wBdEoLcpga6uBZ2vje+DFK9F
092YqfnUCjaSQywvsFpDCi29iQgq5/Z3ItP3osHt0w4GGFEr8WWJZ1YwS7BVz0FS6NeMCQbPQHPx
Y95YvTdLjBXFTcMtV5uKp7mzqgt75D/Qhi6EGm/iGv93H8LFX6zgnFjEx0OASkT5IGSKKb3vdYdZ
KtLm1D0GLtKpsvEe00H4Upd0VyRVzUZs55L7i8h/V7u+gY1DvIVk2bwyJSADD1l8qWIc7GSAWCCb
CSoEHJKddeMUA5P2NZRh1AawSbN8cU2Ej3l+Di1QnEYZnQDCFDwelcRGf1Y2DUc9QwSLmLWXBIBi
HCE4yc8hsdx+vYMifo0RyfbW8N1ZPdGaAjc3RjTKX7A81rtB55FQRXCv4xzl+jEVP1btRGVueu3m
br0x8vl6wALmxU2CiCs+MDTmJ8Ml6NIgu/P1hNUhrV2UEnsPCnWjx9kTxawJWRewphCQE8yLVEc5
5XhTTd15yVS1c9iSS+53bC8Xov+adZQ5Y906uRmbdXMzhw+DTPfdMMhrC06TMghhOz33eD3CJ2fF
zVHUyY8o00PbPmVp9WZHXQRlqz+XAU8pHz3TtV8ryXJTY9X0sqhbheOKD1i6h8AQP8HICMigylCM
CdpWDgUpxCuOsW6neuseAP1T1cNhAhPtFYrDVVFr/hD3b4rORc6n02XXZcWOolvDWzoMybYvEhAY
jmM5nivkSyU0r2er5mEyfEx0VFqD+idPWxsL+2GGADfi3sL+SezGLkhX518JU3ovdmxjZ+JgSlcr
nsjnL6pQ2Hh000MfL7x3iAgbLJynzLCWFehKYnlFg9kgxWa9Ehto80o8xg4+OKRt3ZM26rNBe/YG
bMLaHaQdOzjo2BB8gnUfIVVScWC/WiY0xcFBSxicJx2pfl8pRo8l9KwLcs9FqaotjoYGLkr7VJVu
jqMVZETYx5690h0yHM6kYnEnzy6EVq1+tGqoJUQ5e2px8z4JLvKI+7aeaNyVlGVvHDYjgcS1GsRM
fru2PyTS+AjHGWWLNsasXouSra0N9hzdYLqN4/EwJh0C2ErxmmOzJiFevdWVzQdS1JRipNZ3OKq3
xaErp1Qx4z2Oz5HIuUXQc3tVMpDfZh03gVJan7P7moC9MAjTUHtqrwEy4wFcb7KdcAh5Eg+/N2k6
7hh7DWwZkONyGo86JoITeDSPQgdCfxFxLCeKnnvTVh63yyN3vdmTIX2ijXunSTReAhhuY+7hTGib
MEkvq7XXjNkGUfrMeUTTx+PYLXw1hYYKPtYUlLBXaPsMECJAUwZ2bCdr+3sCCU9fD109gmgdI3Hm
VI9TVrCFSeD+t0A7UQI767aTX1bZ/1h8ELshV44n0s/KQdCntWib4aSIA7yOHAz7rTvA7KJwyxxU
xqJEe3tV6jvuIQH7WjyVjpg4LJnKIeXGQKEtqH4KcUvgw5a7Dh/YltZ2bTdLhpfS0Pd62QooE/Z5
GWpjL0LoCuUit10/bU2Zn63wxR7bK9AoJwVQL6kfteAHYfEsjfyeA2wMcwJtWWWWn1jJY28x42uq
+JtMyYtBbRK8xJ66BSEskCoAENxh2c0R86A4rqhG1uQj1WSlyk92SY6liirWV6Ois4Gvc9qtvNP6
rehZtWf8WYPCPWcL4FY40pfwvQ6xULazKhi4RY9F3x76dUFx8pPW9F+hMcO/5k0vE3g0eHc21pdT
ae+ikvZuiJMfKzGoEjd0jGNmCh5j4czNreMqb3p1jch5tMgFXmAcJYQc6Oz/TcTnWhFoRSK5YnDG
Iu1iGc8C4NnRq2lpLxMniJ0ayifsnvetq3ckxO5c0Ta7xeh/jIksaJ3SymEWWFEqvmzZCubAD4L9
Rx0d2+6ODFAWPicefLqbcP7kgj4BeI0MrkI5HdFgvrA2+UX4wfIFRnzF4Kzpyfdl7fob7fXGfLem
XaJkfl5EhpHntTNHhqKQsvTqGENOMnO1j0JMXZV7whiBeTGksZ6RQcahuSdsSa4FDClQYnNLh8DS
p2eXhaTHx5jDlJbrAk/scwkOTZ8eBjd/rdkVxFN4mpf0VSwsSdq0K53XxuBYPgZQMGT0kWrchz7r
Qp2q+LZ+tarwLMRzKN+44i5G7oIZDCD4jEwG3QssNddsjLykaj4UMImWZsfxmcAsBX798OgO0xVj
eq9yVkMFTxFucj8WL3XNu9BzHLDa5gTKITWzbY7rgJsMu1N9P3W4h4UvC3fn3jAb8S0LpEQmbtl4
vDWD6TvBOUDKdEPz1oJUUlDP6q6uBDUxguiDU5CBM47zexLck93/hJIx6ODKeTPS4DO64qiS5ECt
97NVgXFgo9rzznAifS1xXbON38je2Ef29BC26UWR4uOsz70xfBniUVB3xGqyKeLUT1IuT6ijprqb
9ZAzyryJNOe6L67nmSPQ/9+eVUpDP0t6LeMw6v7v/ru8fs+/299qXv/f//71jzSL/lcLrPfevf/y
Bx/DVzff9t/NfPfNmtn9u4R0/Zv/0x/+x/dvv+UBzP+//vEJT7pbf1sYl7+WqxrWX5WxXrwX/3H1
Pn//93/z/b7Wrmr2P13DUdJ1HMdW0jRs+9+NrBrdqrYt+BE5IsnqZtDOW5RNF/3rH7b4JwduKV1p
WazDNs+hLfvffqL/0zEsiaaIoP7bT/792umFpVao+KtCVkFRLFuR9a8dv/71D36R0k2luF4wHBu2
VOvPP9/v4iJs//UP8X9i0wrZ0Iaz13iTZ25TP/0mpb5d/G4Pp+93b8x/Pfjv21/NP3ksmwdTQrmm
zov79bFgE+lKNTX3WBj65DiGw1//ft6TP7wWR5fK0i1HtwTT3j9Uy45s1bOyoW6TjEQ2Qqf/tqzz
Xz/Ef38JvzyErf/6EqSTL0bnTjOHpAsxfFfq+a9//5+/BJCfJgAiQULwD78fvQFAXA0QWaAYbQzt
1mi3f/0Qf/KRO8SaJWEJUgaO7v7hMSzsCopeK2SWWzpzdtOhOER3ML22oZf8zWP9ycv55aHoFf79
t6sVkyMo8Vu8rnyoiAsRfA6M41+/nj97DCUMfIZcKbq0/vCtshKnS8IEBxPuU5bgGJXcjCPvf/Eg
7O9NSdXg2l/86wthtKu3etJypwF60N0Iayfjv/lq/enr+N1D/OG9IhI3TYECB+jajyUIaaRJld7+
9csQBs/z18ud5y748C0uD1aeP7xZU6WLwFrhSSaffXqIL9ytvM2P1jbyMcHv/+bR/uwl/f7R1qvp
d4vLskC70CKsRcZV58kX4dHU6NnXaEDhkWOmNx/so9P+zSoj/uQa5TU6HJZs03BZbX591CzQ27Ar
BipQbkbf2mU7bOYkfTfLdr7MfLjdWybWf/1K15Xlj2/rGkezEe2UaTp/fMh2aIw8wSifHPlmHGBp
7nC27pO/eUO5Tv/mgdbP9/fvqMKMZvfYeowSo4Sm1K0Nsv44WuC5KuBZKNga4Iu8UVc8p30C1o5w
6FWtv9ekD4fxzM3ICwiDuvjWA82HroytXNskHDXXPVbwvbQXwj2yDt24LcGfipheyLjMnhFpakNQ
+mYSgwtL440GJbHGIB0GZ87sl+4lgZxNPjyMXeI7q7XXqsCyQ9JgfLIRJEfZ5LWETwF96A5ZQqsp
BXWHkZ+Jip6rdgcDhDIpFWxmMjMp83a2SLQz5x2hOAjjS3rUAtMfkbfILwK1wZyka6dhsQ+u2d/O
tu3pBr5uZ5l7n4rHR+bjFzjL75cWw2NucebhPwgcKi9pboquvmbfWSckPJfIN2X8pQf3A9NgwnBE
UNlJu09z+Q2PlV4JRv4qvl/G8xTp+6ZFZeFXCqLcbA29oSP1QLyAbTqMtwYV9augMITJdlh+rlhZ
DiL8zlK99WhHZXFCJUGGu7PCr7G5WOgLG08dDppgNSPgqRmDu87dm9reVkcjPeIBgcTXctZCIway
XpbNPTT6HpFBwJMG9Tdq90oijCMAjIAe06W57uFTWQxytIiKjesEIviqaiG4xdWhZCluhuew/8DK
h68MudCqNyUtI/S0gAYbsjsJGQqSpe4yXPwuGppTbwPtHEm4zoDrohsrtvYx2nWbfxTlObOOxGJN
7T7vH6P5Tlp3Wf+Ymzl014MEDgG9bnBm2oSdZU//Wr5hdaqOuRE1HkiH6ymcEKvg0skpIfuaXTVz
qW1nCeIB8jLOpChjtNiFHb2Gqwto9WOrMbP2zNU4FNA99YXADTWtdIuDKMRTTYR/FDbfX3e8ngrA
rZM364S+5KkJviFkHYegvFTtvQrgQQNRyhL8EelVNy8AHSikc1T15GAlY9ZBcoAsj0negXkgunE9
a/t0lKE/J53X0DifTSIieZMecmJJMLsMXGYFODAjTU5Cu6DGNcPIE6JWQJsySkyapAZo9ZmZ5O0q
7aioztKWBbs9PmfcQ1nMWM/vose2uQcIqZn7gozrDMmGMJs9MM3Hvg/4jonBmUB1lWkkXICRIZQH
153e+co9lfkLEBisxHAjw9vEna6jMRguS3K8u568zy7m68DQU2MlGM1HRsogrxb3oE0Ml6KguRmG
/BGCFTV5y3Ts6vKts+nKHuvouCQ9xTYhkD2YIRtJg4nFWylsWgr5Drn0j5Se0mYKcUR2gswyMspa
synhRd7GOwpp79w680zlvke0HmBIplkdsMg8aECy7OsKu/HZSqkSsgww9Fp5Y2rQ5fQfZwbHDe/H
0Jb7BCOGFUx+HlaPeETU+CC5p9H3x7s3XBZDt6W29wTBBiln4u1tedly4MpMQmqNpGXfRRb2yPFY
W+GxU9RSEG+Z6+oSMvxpxiKQxZzqXMQ9dLByAZz7lhrRudCtQ9otDBtKhqFZDwsjfR5gDW4ZLe55
uA28klVOw5kQ3lcW/JWZwbURXIoKL0BHXVw3/6QCrp0YnuDRXMoSwignE3TmTOeHne9Y+YUdz77Z
2E+DeyxwoML1Aa2zV/0r0QR3sWhk6fEkxTRww2JycJgQU66ykgIjAi+a8YnAejetU5hkPcYPR8LP
DrBNZvtt8Q4aAoPlQ/6f3J3HkuNYm2TfpfeogRaLmQUJENRBEXoDYyhorfH0c1BVf09WVFqmzW5s
dv13ZhYjQODiXv/cj4PyqGvrMUibd633cJUVtxHulCCnSxhl93murCNSEJnVRTbkwo3cUgFd+k4n
q7fYqFKn8xRaA0axolONFFnta26vCau0tQgMyddOvSfBeuljKm15UugMWDIo1MgAcq/pVRwfQn/e
51TlLqtoj+LyHWtGE7ZZMunMPWhiM/CgSy1ARuQftCl/pOYOXhgPctezhKVgqN/AgsZkTfQHZcwP
SG3oaENhswVyxSanAUxW3KYs10Xev+pqypyyxvuib1DUPvQU7UdkgswNyMod8H8tievoASI+0gQK
mZUfe1jCmOox2+TY1iCOzTkdFnaUor4AKONNx1BgAfAEdQlL9R7k5BfR3FUFO9F8o6GoDoJdXZvL
2B8dcjF2Imc2HKClh9gfZWdRO2iYfrVccgM9W5tAw4mNjanlNKm6hr+OIsWKGDXmAKCHNoG2WBV5
/Nj7BNJk7dGrlLPXAaFA2udyGkwWx2YGGBNnU4ttHooYlwdKKD2q48RnJYIaSxob65vQQW/mvR97
DxHggRh/qNB5djEGR3hsLmC4Y0aZj891RIPXiU8KBFfMfuIxMutTI4bXoFYWppeTl+B1xOiHqrO9
hQ3NDDYRSkZOVUOrtCZkq3KZaN1rTNOcA1EELmDE24s8huemPt1RUXSpAg2zOumcJSgS0ekECDTi
odcQXG7Q1Kg5hv6EGTxFGGWhC/ESgj4I+9fJcISSYqB6JUpXSVy39bbGmh6yoIjy7HQmlMT9CQbQ
oR3akfRkF8zE5gTGUm9BJiMIW+zBlKtvGVZdpcClByDDaHIAE81eyDp6hiOi4kr5GncilcG100Kq
rPIjMQxFvJmk3TEEbEja3cd6l2LO6fb0zeJdQmwjnF0gERcsNlgSffWijQ3cjue8JnVGtELReGt+
jXHPXHvaN2mxy6enDj9ChMSbh9V51DWA5znfunEcyU7H+T5XHmXpo2JK1gcPHrHAOKqXIfaIuIYh
Pj1bmeNrHwoR7aCHToJfGaiHFzga3AYTz7KPJ6z01yV7GLnHI5JjfRNb4O4wcBTNzb27SN4NKFyE
XxrlKTXpq7mrZGFXFJj9zHPdKXe6dJqEDUx6LH5St5f7XThdZCT/xHqMihEF+VpOTzIdPPL8iIW6
v+uStdamdEwsG9pudbyK0sgSp9Yn5hAuTiaAMJ3k5PGdkn42mJNQaRc9iToTojr5n7nB+LGh9lF8
m+1r0pdUrAL5DM6BotQmebRoSU6m0iHaJomao1cUukckj4ZLo9cnzwyJNujLMGLEras3wuhr3OEr
37qx6C2E+Lmy3EzfVnm55b2ZjZfYeJiCFUFGOOWJvJ2U1yTeJh32h9adcmfUjkG0tugA9BQS8VCc
Jtz8DauXqu+ajsxXfSKYCR/DbriWSqasUuGuGTSnZCTg90SZscf6IW+pgJ5p+ibwetI3PaJcFj3z
svooV5HddmwosGPia8AZXCDaasxwsPoWhLhljy9dYbnmB425UbJaP/i6cIlrYLztvtILxqtPPin8
BPus186zLWPb5Lxsm1OffKot4FsC0sQy2hezS/FSZdTtBcbTr09IPz15/nhE+nby1FVx8pL55GIe
tGdtFW4NR73DubGplpjFfnMe+6nG8eOnfTt5EjtRjGLg0/BEs8Q4BKXRWpfyKnEEW7/8+nf76aHM
VAi2qaYhqbNe+OOhzO/8KVVZaIlsvo8aGzGaOf/6iL/lzb+1s7+Eu/9WQ7/9z/91V3xm16b6/GwO
t+KfSulf2uiP//L/BeEUEU7/4UrO0uzfkuus/f7P/zrc/ima/vX3/5ZN1T8UEY0ThQpRhxmTwpm6
//xTUVX/4GKbmihaCiKohm7537Kppv4xy6JYZmVFRXWVUVH+1k35I1ExDHQBS0JZQ8T5r/8L4fT7
iR99AZGR6KGGeErS9NvtHGsWSVVv8Bay67mtm7qTW24at979cEH+/tp/lEyl+b/zo7Lw5+coisiv
qYqEab99jl7OfuNwxCm8av8UM6CrnDSHhdLBTmNPvxGhJL6g759HRBpLgalZsoFQ+897mZyK0XsU
kyykYSWRJnSExaG4ehuyG8z0g6OypcXWJSz6uyf2J7/ojx/8XVmlsiMKxPmDTYk60Dky1NpsT/E3
qsE6MM5JpbsNfCkcU7aZrwc8JL+51NjAfvbLy6ahIMdrBjfLP395LxPZ2Mf8DBm09Kh/T+vLDM9i
pxLMYy4wctaTikTCoFcxz0EFsanbKApcW9K/Y38ZZ6us9AUz0G+OYJwIBy4m7b1U2HIeGToO9UuM
UUi/WsXT2Ji2UR3K4qYWT95EzOgmNg+4Z6kUxkbXAus3/U9edoV1N6CgZeusPEfNrq1QA/wjPkcq
He7H4MFnspm05bbV8dnpFXrJhPOSdqsIAz5Hm758S6ithq+vtwsDC3+SEjbGC26pp9q8lsqLRF0m
kfNVRlNNGD6XXYqBZ3IySnGZZjoBhj4Vly5cNgxaOfVR69R66rMSlMZ2xBahq0tN2TftIQRYVVnr
Rn3P9E2kcGJV7k3zyS8+1PQQYqHNpwdz0ph9Po7VRWqf8sBACiL/bBC6HI5K8CXhJJb6jaFxchMf
JuOoX8rZs7Edk0NKgVABdJkuPTp8Z34N3VbJtIBKnZADUdRlRR9kTDMxISTmpsSS7IiRH+GtVcp2
tAB+FMvryDpzEW1J/RTJpBRzY0IPgoHK48BnWu8a6Q339UKpSPgQCg/AwPal2zOOTjqHSNMuharQ
A9qooZnR325ap75qnW58yqOtAXPEUD7b8EsZPWcIiU9Mp0A7kWfHAk41G1XlJk4Z2My0Zg/eB5wX
KyJTKb4mxrio0EYDTGL+hijXrsC0a5hOW7htsbGAd1vWhi61NKM3xD9hBlwUeBcjtgBTgaMCU884
nz/DS6GP57zUzl1tfo6V4uggesPh5Hu3OjlwCDty6Hfk8VCHN1VF9YBcTNbU47ytS0g9O/qMa0ak
PQnsgtq4sncyQGSLSvWAXyGlQG2WRFrrYxcyHal8ge9Bvw+18UrI6yLSfDoAYjFVysitkm5Kj+g4
8INco4EiDdeDOF6FMnGCADK4Cm3upaklhtjYwGjrTjWREy69HNLjZMncv+8ardLYieER9o1B9GNt
IJHoOxyHNpHQJn0JMmLBoT1xAm/V1wgEfGrCsYIvmd4VKltmk5DCRwCkJBEvTfmSSFQQNP1SFo4j
lSrUGE8qbt11yvlHmolcOahGNnhATAKPnriKPJly0s1iL0yUsFf7gKMl7l9TKZ2iBCjpq66Ah8zA
b5yTajHImRTvc29fUUYni78cAuItpqcmL+iFhqau7HAuWh2Fd+Zs0g12kZTjCaH1uKuXWnoS24om
ebInuIVqTVlS97NUGGulPWkXOodhqOhYZqlCw/5lA3emMtOiXaDY+MgLhGfOwAUXOXDPkJNymGjb
prtqVvnetcad1wSXJPdJioJOvpFyXNQK1tvppHDKC63eaaXI9XB5qJK5pPO5IwCkRdsxdmHV4U+k
qA93+8DmXKK1VOIkmov3ub8K8eUo5n1SHjBu2H3xaRbVVcCG4cGtwd5LHEK79/zxLog5WmhHr7p0
LV1v3qOHoiFSLKHOLUBwpMdO38swPnLEiRw02UhfWvfE4XaZ8sSp/SsRTjsVH/L2LZO/EmFub8I3
/VlToFXntGLMB+wU2tNjmmy0+ljLL1gAyWOqq8nY4RJ2papexSMOtkglhppvoMqB/7xhwROp5cjK
hzbs8UJx1tX3EA6xMXM5M1sK3/Dv1dRfGfQL3wLhI02eJBzBqr9MusBO4rcy3gZYFrMGKCbd0vol
V+6m5nmYu46UZacRrlYtrCa7ctiqPVCDgb7hoPH3Gm7mXJs2bRruQ9NaIU+sPOxXipLcfPOpM0lt
xHsZk08i+5uqnagtwimISdDWJmkVe4Xj6+1XGJOhKBrgs4QXmgRVrsOWT1ddeycTaOUb8jRbzDNj
6cEJoIIV2EzWSQcQFvSR1OaNXDNxGmjdQWS4pC3woQNcJJLzqIu81QRv0F2cQiQe5fFNsGS6Hcx6
3Q8qiNVmfBrSMkSwJvBkkHPCu05vXxBbvEQVISWCW716HUeeUGy+SimkVTNvP0qfqNJIQn0J3vaR
eujM5pYE6jXSoqeEkmcLZds/UvK6VTDYBbx/uKTNJD+MfQniT3ZFGBshTDuZUMCkE7yr6V3NLiJc
XpnnW+zWUnEs+r3PCShD8VH3XctNFZ0qzrhT/BWDaDWfgPuqtUn92br1NpCK7iREbMl4MsLKNZO9
RAY08eTDCCW9iu46CAa6/z4pW2UCXu7JMyV3q6h3Q6k9F+ZuQO1l3s0i8GDGmquBocK7DC9iyRc3
84n8lQbNIKhOebjrqwfMe2gbt5DlxsPj2MNqHmjvIxVgzYlY80VXULSQZJDZumz6UMfrEKhryUiX
Fjqmx0soAhuNrZStAEnb9ZTv+7xY8AOyn3Atw3KM/CO0zjI3dNIXJD2pWsev5IP7zdI3zTryiIEU
lDdwJO0k2Vlms2q1NV2XifysjcKMcrcD5ZyPl4phK+pMI6Y0RUMep5LTVA+GfO7ntynnS/qOexBj
SgHoXeR9rNHbmx0M+NEahJAR2i64fd2pYHzoaA76yGyFvvtdLj1m/YZyHkploFG073HbL9s430bm
fmounfWoiGy+8BaaUHpEUijas86RfTq16Z4IZW1tmmFLGZ8CTd27DDkhE5GsnL9Cc2wpusUN2yf3
Q/agUYU2HEVx7+nKIVbpdBRI7EcwnEwse4CDWpIiWCgWUrHXwMtMxS2mhqQUQqfNTmqVnpJ4AALz
0BAJ0aTnRhFeOyN+qro9qOHRkDEpUWrxJ01/VdfHNgCJFNkeVEot2mQNnh6QuCYpbUgGD7n/VnVc
yJDe8BANMdj7s55rvdFVDUF1mU/7suCg/x4ArTMRmFi2wRBK1CIS1QzZyyg1ldJs1FhtA9ABlrTl
dS4PxzImeMcKnexntn6KA5JAeIJUKpT7YmxcLf4c+Qq9StwVJNmszNzKJDesEfFA3njloQjvRSWY
8SALta3dKfqcUW0aYaUwWuPkZl8eDVdmcbyf1z20zrFeeVZrN/TK1EhZKfEi03yL9Tt1elHqVwFN
t8newslzAfo7kfhSZRn2fQjSbPtL81EnKEZRYFpuPQxoNI7FbAjV/rFmtEhXj6PI9Ilg3DPeG6Yp
A4Xrvkqd4VtBaMH3FIyD88UuQ+hK0puMk6WEOFIIDOW81s0At4yxf4DityyHJ0U4ksu04PGa5JHK
8l6KjkW80ZGbeusTnhZBe/Aps3P7STEfxGYtWqew3TficyY/+jV81PSQ+wf+eKI/x2IuMBAGzV7K
YpNFDxKhvglp5bGoadOiWIX7C9TC0p8uwCBzUtCeDmWDy3yVrXSlxxvmSDASnYhQdwwo2WClndiP
Y1g9l7K5IBB5FJg7Nd069Y+6cjfk9+b02hL+AOi4iKEJMx4xy3e1fZEMdNNrrFMJ+NyEoHRlVrNj
BYSAGmdeySGdeaBsVGAAyG0eHDtBuYSB6tTJvu9f44ZqWoKGk7iPeeAK4AZ0by/1/kHlXSsjFo7j
IpQ/mNvtMrFdJGQ7DJA78lwJMNH0M/NKiF+G5YfqBy5FVUQ/QL9TEsEvEEgnVuiu2cYKXdmMB1Mc
kCpVJ/GHF3R2JPP2KYRtST5W0+JdASygjPqjwM641Og/AduL0RjMdbQTTDY/BtbEBLSyQeiTXYKm
wBBkkhVXdAHGNPISP8ywAaN1IikH7Z06PuH2W1fRI1dmaG5JTpx1U+qPPh19ChnorKBVDNKcH700
MfWslET5w3sC2ijeDf3oFBanrpWHcxDHUV1eDV55MKmnngQ3re0Jim621Dx37I3lOEpkWDCP+wSG
wnt+mUXVKTZNoHXCYs3fCKEZK9pHC1iiMGGhAOTX14aQ0UT+lEGNxXnk4DPjvaFM60hDmJyYhDQZ
6eaJ6HqyTwBZjhKpHb7eWKRE5bmh5aRC4RaI6STkrFTqwyo93ZKTWRTqavDv9W6Xos4OKhsggRQG
QZQ5uZreVF6p+XoCu6ERkEvMta+8zZ7HQT4Y1bMal787fs8eiW9Kh4TuQD+nifAji9+Uhyhm/+J3
OJRVFJXUyV0erPGZIDo2kdGyf33Y/y7ZIavwYSZ2DQNhxVK/SXZ0e0iJ12O0JGrHXJ5QjGkHwcev
P+Rfbo0/P0UxdRNLjYla9E28kQhbt0I5jwX9p7a9tdIl8tZSZbKA4Gdubp5woedykXpYU+J9qe/N
gkcK8ePXP4f1E21Fxkum8xPIs1Hq26VlhBVkXoPNgx8UeBnMxuZTY56rqvEq9Jl+WwTR9hJ3vQX7
GaNBPlxEMoEACnm64WKS3V5J/m3Ky7me11YzCF2B78TKPWoom/pLzQ5WBfF2HVUYStUqtl6wH1H5
4YQk5BnADwDRIgWRO8rJ+AXHtttJ6q0nYzmk9SHr8CFhI4ChQPxd9inLlnWOQ4EbFNpOn54i/Anp
OL1Y5TVL3wElAGpaWRxhVH7otkcey09RcAWmtdR93jvhY9HsO29t9tcq89zes2X92TDPMnUBdbHC
TS9ikuW7r8c3zTxa3X3WkEWJOHKvTe3J6q4Wa5IhHBSqVKgMoOL7oR3/EnUxuvqf+U/EvZ9obT9+
Ld8lL8qphtys+Fqq9KUP1xomnfo8DL8xDUk/UbVkSWXgIckWt4D6zZzkDWPWdwb9mI09regJdzxb
OXbL1pacysUM5WibX99v/9L6ue/5RMOSFVlVTGyl/9TR8qKprZiwxKJ2RkdfJqvwkzD6Ql41blAu
fisdyv9eOWRJkxQUS9oz9e+/ILkRqiSSYP64bIOL1RnW5TvlKzZaipP+bpDxk3VKlrCwzrqvhcXs
29JReWGu8kAB+lj2zmSTqt81W3GVOZlb/sbQOj+X35ZEPsqcvZosIv+ylTXaSFCs5TrCTYXK82wF
D/ObNekp3mhflPzdA7H26+/uJwsjF5GbhOAujuDvRsc8J3PAPBpHGEm4sVxNpIKFYvXrD5Fnm+z3
X4xbXxZ1Q9UNWf92DYHZTUBXuIbyoXWUVe9GK5oPbBwHtrB8N848z8tiiX6Gz3352/vlZ8sha76l
6bqIdv/9fklBojRJg3YPDP+qrGqXHNxSvqM8bYkI6P52GPWzz2P11wxZRVjGoPzPx6FJ9RaBn0hE
7cB9OpWuf4AfPy31lbjGOuL+zqT808vLW5RR1GyAtMxv632TTLUHeWQeTgRu60DstbON6pQu6LRF
55iYIcND5QBptbOD6fz6y/3Z089UBn41PmJVY5Dwz183JYqbElpCEyQQvMAgaIOufVMXpPf22Ap+
s7z95BlR2Sxo0MwhV4jf1xoIW0acKxGP4/iaYwqU7jjitv526F+D5NTLv3kkfzaQUWVWUiYEbFX+
dfMYZa+nisDnSdfuWd8WK9+xoIos8GStcjtcGX89kP9/T/5UbvH/8Z/p2r/mfvvPJrllbKb+yl/M
QQRp/hd/Tf5k8w9uWwNACllXsglM8P6a+8niH5hbRRnvMhuZeST4f8Z+5h8iEz+87LJskSywWLT/
M/bT/uC/YWqGxpcFh5o/+s8P9vcr+ld5CUWZf7Af1i5DVNnSsGtUTG5vpkR/TtB+sOCKMfRDtli6
3amTG2RtsasQaUnjJgPJSzp1RNq5d4IYYOKBqmWdIS3aAc3giYnoOIKiRLrbeGNxafAReZXmaFlc
rsCRCoT3qHxFtF1EdUZAnAcottBe/Yl4nNRC7GsTcseSJcDcDe7TAgEiSdA4dflO9Uf8VfEz0Gn6
3jsFtaPFy8o5laoi2j/ACQJ22Y2t8pRQA7JMMGbUBeg62jPLUYMKkmWngPj+mCjNDlfswYiFq4R5
IJEBeHcVVfEkMaXDKPZ0e9cZWVxvpwslvJjgkHFKNlFBpSFXV1alPBu6QEcn4NmlLlLKUtFJrmR2
mltvNM3cpvRG0vDDV5uViiNWYcSC/3bVCN2DXhUbFfLJUg4UbdkL8Qpz0TlUlaNOXrXwkk9S6EOC
566wJoZZGPnGnEkIAbubHxQ7vXgLsm7RCt6xl/HKCgIRKXpO6sSuiyfDCJC3qBSbkflErUtVcbMK
/jXV9HrDG2ASDrkKhiwEMNynCpmqIaUcXXOyXLDV3F9Lqeda+gPb+sEpR1MHaBbZaU3hMXTOhde9
1f4qiVMqzquVGJZUB3UNwC84Z1nzGO3J736GBltdLnLF+AMIxFtjaXYTjNvWK1aZNOy6THbimbRh
BAvwuG+dGKxLI1lHIE869aCGAilVjtLBYDwlgrXRFNFtwtnzxQtMlTeVoZy7iKbmYKJFZXaKpoYr
cNehLnrm2gv9uaVkkrcJf8lsm9gx4UACOt6Xo47Ve9Iu8ZOVPcBMsCfUwSA6AdAEZZlSFaXZncx/
KNGFTRhnOB3m4ejg5uqzH6nYvHv6rTusYBHnCyHMbokxrYwANF40WvfwkWQYxZgEZcO0wwYza15J
O9IoD10XbnlFxsUxjWXEy+ZdxKpuMBMbq1ssipt46D6qBz/3d0093BdiZOelyVAioJK34ITRKSIC
C4BnTWy/PCF31JgNRo7BXdbzwWlq8p0V3lolMM9eA8BA9YlrBj4MjSygsiER4+dgAJRQSeprzfvc
EajnmRuB9x0KvQs4idmdFhKjNA2OENi4azAl4AU74JYD/OE83YqQ9vqqszsNjGJ3U7TXzLM77w00
u5unuIy7wAiPopbuOWYrxDiZx6bkxs9ZaVUbMWsKp26xx3pY1zdSlq5EzttijQk60QPLrqW2OkL3
fRDVVL1PycBfW7p7jLbZWUF3biCKiVUFhwVAH60T0sVyEjioQcm/h/os7Ws9J2KLesGIQAvi+7ZV
wGkF711+CcQDhQwUWoDcoZYoVvW1Ok9nIcZlIJCl4cGvm/kf4c4Pwe1+lQbiDsKqHg2LoGWj3z1o
Fp0buIJ7KcFKW0Dwopye717nLDghecnPvYSjXN5KhtP4o5sa4rXrZk0duUa7eRRztwlc0vg9yyiz
Y2JTcPYSwW14qkfNNC4tLIgRDFosgKeuPujFjE4JXZP4Lda7BUhloBhXqZzcIavdzqhgv2I5lM9D
9qzjequSVyVfy/jcjKm0ve6+gQQTe0syrciQR6hmpyk71+ea4RNVNluNCmVVehA0qBM6YOIj2wJy
wbOzHXs+WQAa1HYhCCOGPMRX4QrRZFu/BAMBVW888zUtwya2yzke7Cs4J5T1hIoSFudANE+UDAKq
Qe6l5xIS/SLwMZg3QfaUlcN9zqyYcpPVEGNwbRSqu6pVwShjrgxSBFj90Hoex4iEB3rtwAx5HgSi
fzFge0yldVcO9qSjI3db6LyLqa5JZheboQnQagdeLs95FYPxewr1gwnrKuIPgGMK0aqibngMk6MJ
0YJAq0vq9tHvw1NMiWqC91HZhvE7xojG8B3GQO4c50+ZDWQTlbt9AMmJrp+qXvJeZNhdogiCEhvA
VGYY/3Im2NvYi51iHkCmT70ZXht8uLrMPlH2X9L2llLbEKQyCiwTYVMCLkCZuaLufeuZMDfFot0q
TQ1HlF794KscwbpiuW2i9zKOYKvq1BXS4GXcV3i/GpquO0s+V52E0EAIV5aQOrjZ5gFk91EzlY0N
LHesJmr6NdE/qUyaK2R0jUlVe5Tr+hBELZFo+snq/ByhTgwBFTrYeA1Xa8ZZzLC+Ii15+fP/Z9Eu
UHq0oEflSe+klXqsJhrHIlGgD2n0KPP2GAmlqklKXilpBkUbl/uBKxU8dkxpKotcQEUBSgUuEjc4
xtr4qiWeC8bs2EOZHvRXwC2edDcwCJaztwZSYMg7eJrYgQI0Mdu3OnzMALROjICIsmF7hZqtB1gW
C06OAiSchhwOdOro2oGNtWJtX8mXlGr6NHnUo+cZSq4TfsHnfhAhAmK89QLofjP9P3+Lg8LVsmaV
Iu6zfQPj8ug16R7UtUMbF0VlmTua3r7TXoyU9nKRSxsSQwC/aTqIPDxA2d2MIJ/gOMLlpuMFlV1K
4vVopNtqULYFdXy+z4s0Xk9K7bZNsUr15k4cVdsYB8fUd7XwQZUQ5WK8srTPjCWPHuGVSYPXUDVs
JcbntIGwxFRSpTXG4pmW+pXJsMCHD6j6oAPEcs3r3W2jnF6cgi4ifZXnMVs2DZ7JHEvpDhKkOZbS
+M1T3K7sXrTGsrPJKFHGamw91iUfJAQ73kGwdPx5jsDbM8rhHqXWl6+Oa8+7RhlUAepO9VS+HIQ+
DSEIzGXfTI3H/l7Pore+5QYHQc8UCgijIluHNLbc3hBK6FNX+jURvYDpsXQyJUhT8ZV9DBtJD9vw
Esw5y0DXnpQg7Jw8Z4nuVZLxggbFzfe3RkmVQ/YxRcNHYqkMGjvtofTVk2eVsEuwaIsj7vIQOqOn
4Wkd9u1sesqk7uKHkGM5FNPGoPr+PjEoOkgK81ko6HswTX1d4av0B98Oe5QJKby2JpVgfjB+YI31
l1Y77+ZMbWFZD3JU3rF7XPuYaQ0x2KuJdR3A2XRzsYfVg/uF6cnqOHXHUtzBjSYqb34Q3nOMmpkf
fCIYkB+VzyoJHRQaIOtHyXLQ7nLcnYvQfFb7ni0OrVzbZjrii3X0AAAN6R7k43ctUmhPS1bGKDPv
KJ/0GHVdWSsljFuPoE6Nym5q7Jb5D7SD02r+Mk92dOtwx9bLDoJHKzGZSO8G5tyYjcbgnIwFQJxi
16pQmLph1QrFnaWyUatTXuVMniQwsJIo2maqvXjWV27l+yKp1n0cOo141MRmk9IOjLQJIgiqS1bt
hOkR6X9HCyrrNUtWUaxZpHkKwG1ShmLFpH485dArWGP4BZirDyApKAm1y5yRkQIeeng02B9SXLUK
M4JOcK1gag99dAgUeEyPczN2Z32EM6MUbnQ99tCaxK0vvpaRDt8eBIxwzyhyPZTJxpPwaTXjOuFr
TM2UqF3Hmzi511k3Ru65ULvlmXoN8s2ksroCcbLZe2MASux4GnapcU3ytWHegx3h6lb0kmTLAKSn
NqpO1wvLKszvie7N9KdVkutnncd/4anVqjeo0GhpeBMbu1SLZ8Iktue/85huhUwgiATvqhfXAtv4
QGnO4Jnd1FM3mUQxLeCjO1lsQePK8SfpLDsyh0uqaIyleZmEaUH1AbsYulJstAKfuuBOZ5NpxOc2
HLtVqMchyHiWy4io/hbU6XNXqC+mEVAPIAmncoT2iZUaNDCODgw2RZk8mADfvZqtyHujMlWdsEPR
xIePoddn1E+4tCxSCXNDufeotGxF2VvnwYeO3yDnFMcmxyIWYbYiKGKcdSjvo3LWVPpQe6wXwkcW
P0DyYvZMcAZgyBQHG9HcqNy8pAEWNBMFdFHdmsZgp6HyTiLel67l8hIPeH0Uh56ApQdQPVZHzIV7
Kkl4Yeys3Dzq5akUyVIyu9MwRYdTfsHzuRCodoobti7xZmCYH4vtgbud4iieFENb1rpGDpK8GBQb
b9rJdACoCoDpwXsoyUHg3bDjiAQHR1wZG14wZXcGXethJ8IDbg50FDV3vCx5sfAe8sK1SCBgEJ8a
rGpZucbOcYvHhI69dgNE/uJr0l4rvnw6BD1v27HbyHmpNSwWXfaV3CaezZBfcIru4RWtFY1JQYTD
Kk/tKjOPlOQdfMuOBY6cMmkuqVlLBI3TiLZvbE2SLiwzNinptDV6BeTSY6iH69h4kjgsJd5bankz
bH4t5dqDKHKrgpiX868IKm6YJ8cg8x0juwBLrivSpmW+LJT3KsPVZd0yaTd6pptiuWLfv5rwpd3j
JD5FWOzbaEPcjfPmqWUazB5Mo98GwBF+D8fTnjs/cCadNzZ456nhqlKb0arUjpjRItWXJkm7oaFt
dXRJogMqhDYqXJGIlzS2AiaTVxJE/U7g6tYQXpOnqYx5KYMJYr7oDy8C3XRedzfy/UQMTyYsAKpn
rajtgjjac1ryV1XQubTjuJV5SEXrrWPeGSVED7MJMPg6Ynslj4ci9pe6dK+NEDmVQ5u96TGJHOkD
pzSNUeDn63U49w+F4YbBA3arxNEs/1DJ/dLEQxHnl7CHeqs7wIy2k8akWgYJOjUuD8ZSn24GW3gZ
YmUNgl1ng2Vk8JHCgZ0kfpWGUw+1hzr+AZNlZ9yb2UULhXWsULVV+LglThXtlqWsHCWNTbWQHDFq
v7TwngYv5pVMbo9tx0iqCv7hEab+Co7dos3bzURQV0keZfWrSqbDmML9pXirCJiYqBTOyiGGoZ7S
zRZMepNHG9mq7qIc52FVMlDphDctCs+JUFCdzirZC5rtaWqDECF42DfM6wibUA4EdygxsmmsBSVX
MIHQV0RTCa+vP4MgZNwZWbLdN8Ld2HYrUSzfU+MhzAyBjlvLyaX0DBR/Zwol+0PxwUtGGyyCK3F6
GUjWeMrX3KXBxnRVGy25z+ZUseG0ItLTcPuooMGmBf6szu8GnUq7uc6SDCqLn2rWFIpwvustXi3C
GrPwLBucR94+Va+6Tcz+e8zO6GWL8b1uNhO6i8Lpqm7slJke0edlm0vvJia+NE62CnDFLsONyBUi
ffvSs7bKPoEmzgiWtpNAi03Tu5KYzkTgUcXC6im3gXtD5LoV2a7hWO97wAwhP1WKchSFFGKetKjG
jRyYn3leu71a2hrNG/SCrKQiJTrU4khOdwEo9YEOGKEgRStHRCXxASUB1O9noEvg+CZiMtmzSC9F
1ADdrLEzqgwgDM3xlfF+Iu0E59JRvYQK2vvEbF0mXRAnXyyVMPjHKOKNHEHUadq5buPFIEYrrSUu
Ki87AGYRvRFGX54M1CAfdI+Um4dQaG+wXBymZfRsEfLsL7Rz3pEplHty8/gj+lvP6bWSLuAbyq0A
VzIuKDbEXLXqews2Wt5NgN0dT+i/stzw7aQpdTsT59oxCXM047/dgUly9NU1ji+Im/9N3Zk1t42t
V/QXIQUczK8iQJAUKVETZesFJcs2DuYZOMCvz4JzU+m+qdxUHlPVraoebHMAcL5h77VfnfYtc38S
1hXWM2VnJ/hUNCcOi5rGVYq1PEqI706CdLJGVSi99pdp/TIzQMZWfnZptRXZG2RXoG9ikTDS9zsr
KWO5e3WQTbbU6GU2f6S1dgPBwcmQ8GQ37xSnA1xZOv5onI910Z+Izw3zFpr1fGxIqEb2q2PQxHtJ
sKSO+Z0ZpTP9lgka6M46juJUE++YkIaqMwydCfVtLUTqOR/eC0GmB8P5maGl6wBe+k6kkcfAYAay
5ne473i4Mk7dJ5Lhnh3uA2VxyDcECCcWUfEE4o14uTGO30HFeY0hbBcJJW3hex9buIQfnwi9xmQP
sjJbf9KuY3+rAn32X9Hct6SwuyJwxrPWvjcc+7H226n6cxl/E5rcAnD+nJR6m71rfQacgIYTKqZd
mZzAVBD2D5HC1i+WvTv/ShVa2N6lStQR3PYrML3faroQpYSeazaC1DQiavsH1W0DWVo0d/1GsuZu
osw3xJZdVR9ph9D3PosCzrwIJ34jroYrEGNmalJ9+nn7lkDI58HFn+Vp7luXdzcz6z+7fP7VIjE0
OzqzDVDX3JuVh+j4Q6zhrEWMBwMRJ7vSanBUWnccje2W4QLcNsWUCWf9NNvLfTViHqTwYAy7a+zu
vWr8i7U09/zyez3LbzMtoy4OQvkkzpzxe57dhRH1cFGlTUSroKBNgxaMuFrTJ4ucODu9J2IlkMN7
Hvp3FeV069p3cQkOYL6h7rT6n23XP0wd3mXOTnra0qJcJn0qV9ZLOV9A+wemjO9F2k5IfdqGXEqI
gkQh7dBPHkQyyQN+vLeebSoQ4KvsYF7mfOMFvOrK/gGo7V4r/AD32CvQ5J8NEx9N1C8V5ApryxtB
fvQ1Qms3mJ750t0bCLupvkR1lJtjdXIjv4QX0PjBKJZ7C+ETglvKbSKOBAWsg/8P3GKWPVn5rcdA
sAmGRXvDBXGIq/ZV1TP3xldpf/SiJgzkOx/H/eBES3WzrbecIMU6A3rpfpZEOS85xxaBWUK2oCYR
ucrpkuAUn311pEuO5/FlznlO1JYXzBtHoQW2K/x9tvoPXkwAtP+ROU8ou0jQ+coYemQrUvNxiFyj
/YVPNLAK1JPqMG8Cj97f9513thFxGHxFwn/ucTyk2vxGSpTmAyjDPzBQnJCW0CROWLh0VkjAl+wj
yW8rPYe0P3ykLqjd4UhMxFP8qlgoZMW6L+yKzE82Ip7EF6P/TOcUFsPYHUdkjeQM212QAypcALl3
vRv1yBa9Mb/JApV4Iy7U6Nde4MEkvwOtXMxtbzbOqa84e2exavuCeFUOFz4qoy+MfZV7ZDEjZIQ3
fMk87aFNvFe5soWgEefuK63HrqBW06pLPRH6afaeex61pDlmjv9uZEP9kGY8GdLqW+mmt2FcZ54v
qEERMi+pZJCxfM4S309XQc+1lqceEDMq8/TdHQwL/HNGOeqbx7JwTU4zFZmCqrmUgxEO/AFe+6ec
bBkLARStjatW80QeJdr64yz7U9EBbOlSyBfkhzIQ0bs6rMB536lkithbRYm3nCyCWksd4AITJw38
fu+aNKComPWXns07rOEZVysmdmZ6bvZtERAkBtGQ7lMwrujW9waen5KavP/zg2kqrqJMP2ex/5Sa
OtWCONtdl6MJgyTvpHgfTCgxxd7AyCTi8UBiyL41v2ZOfNY0EqkbFhaZwcbRxaPvNK84k9DcNS58
f2LUfjiddVc1qod8QubmkvzOyBSMkfyV1bcu1b7yAbFdQu3DBFcwEk00VhilLDm9M2CZyiNqeKx3
YqIEXHBFJw0bb5+h0wDt0bP3etgDmFXV0W7Jt0b2M5Di16tTN3LMddm9dHgENcAu4hkjc3EmR3Zz
QlVs3HzUl7Imq16KMB2rsGX4LLhaCJyJcp5DE4wEQrNVIfXA1vCaiwIbfrpwQzDiuXRumh01b7Tv
BB6BhmbZzHOsCkre206VRMKenoxW+xlrkFiakfNLk3F8hssTtvrgn2NLL+5Hd34kB3Ml/nQD3uaX
cjGM12W7ixXMAMb9dtDYl8Lyutd87hkl5UyFjYnFWw4oQ0vW4zwRMlwrnxGXgzxwxuh30ErzOYOs
vieG9FAvDAxXlxeQSl3ukzMQYBXaeAkiuBkl5ILnNRn3be5+mWhHmZ5m7kMOGiS2tkhOkt33tiGX
M+qysm3jx3qNv6sekwUw3mTLoRtnmOl/fug1t7sGlGHWi+FZR8KNxKt8Q2KVNG7xorvHtl5Jv0rs
J1NaWWT45NMaF3OepoP0pt8DyPi7AeQRhBEzIB3Yvngt0VPzOB8Gje+n9ZkYOTYAZS4CADu9j/Qo
ZVWxsNiY8GfME+asHiaGgSv5RMwmMG8X7VgymMspH0jT8uCZtgKGPTmXzp3LZ7GzLD7CnKtduc0b
Dun2CC36jM4pPiOE4u51MQGh/I94abdxGEWoZ3bYgIC/y1zj7GuYHrigua3Jzb4bcVl7FOCzs3qk
HnVt0C2YnuYUcsqCBQ8tJvyYuhyPBQzgvW/+9molwrHuUzhBDlNHVX+6bDezsmqCaZ3dvWfOj0TA
e6e4QMdKZsaX73NBjj0fRD0pfl8u+3uvsb6R7lqd/W0IVVDwDbNFeTUzZTA4QxxqJdhLu3oa1+ta
a/VRMjyPsayFoOnIyzN9RNVCD5TLarqyuK4nKQ61K/nmhB/5DVs9dy6ao7PdpV04O9Z4arIKMoHp
IjHMobYOY3rRpE/u77reX801lg9ZSZzFtu5Kk/SHo3xzH7fmz0l88lXgA/XUtpQWO4xk1dkiKDjR
/BdEtPNAhNyIcriKi2+TiToVCJWZg++ZIOf4MvueTsYId9cB+W7xgvKMxBbf5IW2qXklGYJNYGbl
eMTYXI6qSqP8Imk9S4YYfube0hKQhDbcTy57LodA78jvi9tY8+tiXYPo60mo8Xl3r7J6PVixEeSV
/EmIxwuVvo9XkxosceNr4stPQCEbi4gsZw8V8thyFbZWTPycCWCgYnHmSwFEdSWgTSEOULV8m0wi
cZzRvrBpia+DT/5Nl2HBNEcKALmycEsSEjx6t7rGCdJG328/U9cbP0i7wfGIArN1k+YwCO0bUXFQ
7W1KSkfkZ5WN75Wb78U4Ubr3krtudV5yzybfidi/mTg5lQhY+RXifReXadCV0Lga7KChjZ2EVRyA
nHJZfsfGure48uFPrQFZOQ7R5OZvixU5leh8TUwNeEXf8OwEeMQWgy9t+2FKV+cDb5nhWtfZUNb9
sM06x7T60pL+Nxkn0nxZelZTm6+n61rK0iO9gwQppWjdYyC0mIGXahAIJ8DyrCSY4P4yn2aNWVVc
ML5V7XCZnGAcMy/Ead7s+rK6Zh4utjRz6/OGBSOCA7n4TBs7LnBsB9DMNZxnLe/6cLDcMHYq5Khz
Fxa8H1K70nuz1E61auOD5tS/eij7DOWq9tkbNeaPrXZa9YRrTcbaXnewncp8uJld3DIzyk+dXnCf
jUT+sWvNPZemzK4B9xIiMje4uhd9DCoLYXKBHTLysmRzbxUk1+NZ0ZwsqrX1DYfho1mT/WU1rbgr
Nf1+6u4LLSfFt83JMlULRLWB2L+xPWRd/T3W7TmIPewlRU7NsXIxlCARFiK+0Yl8woyP92QeXmOY
2qFOlsaOdVKzS2zwbBWNtDCZoRe5N9IBYnVCpBOoNff3nCFDFPd9tysbD1vmyAfdeDXRX7NNgh0O
IjNJv2lDE5S51h27znvHjDPf5QID98hJVsZj/AipnQ7dG4J8cF+SuX9OrJLRHLyUpET07ppbYiWm
BhDgDpJfU2cTIro92Du6RZXLXccq/QBdnc85ffCwLOh4Ce5JbN8IIN5275rGq2PGYQf47mglU7vX
LPdF06pf2pSPz7UL2psgdT6SOhF8LiQ8l55WvQhCEp5tGphdC+k6nMW4JQGJyK9s+75p/SOfoBYt
cYl2xp8epNe/aZk3HKquxCJZ2eah8EV5UDxtkeuU9sldHS3sK4khpnL9pwxXbmszQ2fkYLx2qKLo
A/PHluyaUOtX+1tl77M6Vt+F39sHVGdQ1BpEn1OcfF+z8kOrf7pTLfGxtAumSzBu+cg3mKf2bZg6
99VceGbHRK/s//xjs6A6L5ZxCDUrfUlLkycMkXJhD8ftMBm2xkiM9VzTy2/cTR38kcbbZ0SavqZt
HFEUs0Iz+uZEFiFvPZ/zO2PjEjcKah08BJTlptFeqZCD1OWcrYWVXiRJ2RciL5Yg1iTp50tFEAg5
MLCEJLzn7Ye7/UidUjt68sG2a/ekdxUzYuNPapw090ap/yCNU5ok07Bz6VkBLN74YK0EeOVWfOJQ
Sa9uJg6KufMpKXkSdGy2wrSFJ57JBHxPFuTUH251wbrfXoztB5kbE5Z2PT3EGaftmC3ag9Onw+ss
cU9Z/vI6W8hrbOcTtZ98jS1MxX2suWHamHVYVp0d1EbOeJ7MyBOKBOxJi62iGWnrfVW318nQ3Aeb
tYka9nEhxKnpGAssHa1juhb5kyFF1A7VT81vu0ueZ6cmodV0RQ7HVMvOKW5ZJDMF7GxwAhbdXWS2
+feV8Vq8iPJaQom6UqhV17VRv0uY6EFSCM5pElxuYGjqIE/AfLusCY6J9GBpib05rUz6XKILRaO6
16q1vs8AyIKhsqvjwDFys51M7pxsAFAt2VjrZf3caVl27w9MhzynevbyqXpmKYt7kPiRztI7nCjK
ffU4l/bmaE9h5VYMH8lhONYpseidAJaQyTZAsTXui7QzD1CvvH3dNH1oOo5xIp/j92plOKDHQ6pb
1WMv4N+StrgRA5Y9KOH2RLn2VM6z2Kue06fRG1Zt9SQfvO2HMwGuVGIJJWupvtPix7WBDGVsP3JF
ZF5uWG8ZrcFOUUJde6mrq8gcZk9skizTn69//r3nYrduJnvdV8sI2KsndruzXWZeem4ZxMn4Hi2+
XV5Qrd3zXagnx5nUk+0l873QrNvaZ35o6hwieeMPF6tS46UxBJqostzs6j3x8tpyEI7LNISkhbOe
j0QiU7uEwrOBHGWjSTwthfa+W23zwXeIsqNCEHun0tnbD4u4dSZESxDHhwoOwpXotl8uC1NOrUI8
2gry1oRLqzan+mNhBN1idmSpu5wlqVtnA+g5K8gtaGEs64Oer0Xo6P1IgC//YSqSdzYM/R6aogYK
PmdQ0D80FqXsPEOrZPLC5h59QBsnY9i4WnlSfZa8jp2NiAjqjU31etHzCsXvDJGyWGy03CaqHK8X
R6OhzHbGZvOWmt8GUmAfa485V1ISoKFAA5wrm51GYyZkkiCAxOQv2/WhNcfDaFku9MBsfuwbvCjo
3tJHc4yDvHH7QK7l+ilBMfHgjt/XREePk6M55P79AYacMm2uH3OiYG7uyjHCCUQYBRE4PIzd6+IP
7tWPGVQnW9BCm9nsrVHqvULQt18EzogcM1UMCuPehqT8SiLeIRcBqjf9Yvfk/zgIxHYOLKxdMhYU
E7W1MNBTCU231xJzSwW/l5kjmAkP7XWZ5hZ+6YSmSRoshxgA4WXuGqhTNGU4n0eFkHIt0wWqI1MM
fss5Ut5iXki5jvoegGKqd0bUmd2HjE3zorGhIx2MoF6CW8o34ja6J0ry1yTVmvsB3dq+IXZ0ZxAu
G4EvZsk6MrZe4hhoGiVpwcxEwZbBUwZRYa7USy7ip8QjEcYePfa8Vm59S1OBk5EZ/GJ3xp0FfArE
atyxECWztC3cb4k/X/rYefQcZd/JiR1HotL8MBBisCPxNt0XbUbjGDpiXS7eZBFuoU97OXi/CGt/
Lu0h27eEx6BHnKDWYq6tlX2d/fUdYIePuZpszXmKvQDreBd0ir3NgIIC33bNU3pevulqTt/4hRiA
9McmTa1H+EDvIq4/q1j/no7LjQ9oi62Ndcbx5pkgyg4qK6uxupgfiEnz3+CcBhIgxscyGWyiYg5N
VTEtTyAZPjm6S3Kw5gZj3cD1gniqC6M5kqx9ph6R+8lLWW1P03dRj+upiy2M4YX9Kl0wDlo5G6zK
nEvGa9QyEhRyWdlRoSUsXknoynMKqVZHS9bPDn0Rw4uSp4E+xhM9Ge1HU1nrbuh0dG1CL+9tQIBR
tSm/cinpFUYSuHuzLs/Y+oaooZ61WKHFicZ+BSotvTsuCuBgBJs0c4QZ47iU80PvQSYj6i4/5vE7
GET7SSafSGlvvbvEh2b0zote438a8X9ITs4u0VG36CYFKkESWX/KcjQ6o1LyqsRLndTlwYIfmcLm
vCBBgrm61sOx8XAsN2Nqhsrc5T5DRJN6HC3eXUfKXZj4TAnz4eyVPCu8+N2lPd3pbm7usdYn9z37
+LDQmXCXsCzPeUPzOHnVTIVG1ouImfnabXtvEvSFqxelTkUcGBKzC6LhZ9n2pGGsNOtjVcwhdgRo
eJ61SUFMogYlKwNPvnZdXF8UcgH2R6UdCn1GUSZHwmQTNJyNaxKUXXA5L0b6WC5J9jh6D0PLF2Ax
GsY0b8cU5EQg1v5agYHBJlkwrrEtUpxXzwvVhpnI7b3NCz6nxudSm9VDTrDIqDtQGRaXkJ2ZKEBz
Xbw9+e8/FAk2p3JYjoVPLnjBAHiozu7sE5GbOEwu9AS3PGCGIyk5J3N6mlS5sOCGBWK0x1o1n6uD
CtRTH/Umm8lb45fIhI3uiBlmlqGBHMig5H981POiudcIlgo8E1epYCd2dlvsYUWGuVorVHfySZnU
J/+xrHUwfFoDv4NF/sDAUi3+Q2Gh5bMlByPyODvoUlZMJKpGzubFH6yRaZH03jKP52DsILeaGInk
w1Cx/lVm6KVgpWpj0V4YPd1l/uLe2ZVVoBGoN81B3gOfQZ/E4x1/lWaAGzQov5mMWG7KZm2FNUNu
NpjginqUnv2h79eWbQ9x77pv7FfaaCi2prMnue+tU8vvdhzJ/ZOWOmvbD19o+6ZxCBZPQA3llPf7
JluSUFpmDiPDOaRF2galY75OZn2mXO4ia6GfmcuG43NsxcNqiPXS598svwxTK872Ss9h2jL1g4uz
PHbzwJwg662o7v0hJKDdBPl8gFMqLonR3McJEGxlEeXVZn0XNNby2yo092m1AStq9WzvjVmh14GH
NPZpcpxdwk3ZcVmhUehexCDjSEimcXQhZSqGmyfzlaQ4faOHhLU1fhcTg6fKM0gu+8WDvNq3Xr9F
LqnPzGO1njXmT9t5k75iGQVR+HH1jtnwjcx0UAe5VwZpT0HSpUZYLOT+OVOaI4/0M6q7Clki7bHS
kVW4FQDnjCO8bfoHHud3SH/VcWGHnjvUJ2v8RSJyfWwMDO+Gke/W0tB3umh7xvr0200sb6b1rpMX
JcTEJg0ftRiwG1iM8FIH+fjYPpQOCog1V/SsZGagFaSwtwmpqWYtAy9lLMTUbSr8Lu6RctiARNAb
pnA3Y60t72erb9ERGXloVdhu64UGxyhaBrt9QYqgqC2kAtkDz645IImQulo7+15rnIzSeREVgWVD
M/DdFt7enyXeDLMpz0T1vbD+JHLXwgJkJ7R/ZlqfBy9+bRy9RQrPG/HQYDnUkZqUwFdTO7sOX5vd
XZPiUiB3YWgLocdVEVRfhd+8vgEeKKJZoNA0W5N9FLoMMWyHNIV7taKkrOOUe6uw1bkS5ds0WM8i
S4dHa55AhCQXnv0fol9/pPqaHgEWOarIzv3mTjB6hrn5tuPOa83ghtnxqe6zxEv3VvWTx6wWtglu
i2JymgNN/blmqHCaKFiQPbN0E+bKOCnAM0A+hMATyJG9aXHgjOh8zwvzpb4zUB/o+RQsqQPBuvrZ
Ie9b/S4wS6QsVsrxbkzEag4jfn5nOtrFls/RcXjB02aH2aehT6UY0+rcGQtBdDKto2Q9q1Wq3+70
vRoNOuOsHC5+8iupY8aL3UKlJ/U7fxX5fi4wIaQMQHY+9efWZC58Zej6XVYIC4GcQQ+trSxSKmn5
1o0xvS3YL8JmYQ3YyOvrHhQTWTqFGf9KRUlw0bzndAdJ1WX7Znb8UF9NRWJz/3Mmre+uEQT/uZam
75D3alFfHtNsjLwhRalkrITPpVoG/6cmkd5l1yjZO+0Wa10o+tpLR011TwwWGh8rjPEy7KzstU3b
Ldh5g4TTOwe9w5evFndFqZK5+7mfXokiRn/uLjKy1+ajG3A8oEQB5OOrZ4+dGbilDjqDO9ZBtia/
iCSMCgYiJ0s3QuFYiBH8prv03cvsccEz1JaQmu1HElmKcNbRBjn0gzvpoL/wCEKMUaVSfE13+lRH
eYvhu5w5Nryf0Kt6Hkcy5Wn31eRaH2Ytwgs2HfTeqW+cdaJsN7v3Jip9b8vR+/MQ8KpMpwPY+lmG
xVCAG0/We/1Uk+SJAm15TevVZ5bKSBnxxYYbQvSUo4vvm2HX8igGwMWwr2yX0DTW93hy+I6ZEtC/
fdek2URD8qsnf/yskXDLye3hNtSno0inH4PhNNuWRz8sz6IWazA69byTA+NeDydqYNOAJ+ye3Hki
12qeWJb2NSWh1D90DOWhB48Y5vMT+F6bQiwZGUTwdftTrLHXG8uH2BvOs8yJNrDbT1302IpAjcAO
X7nzl/rV2uyCjA34gCZy1FzEepb9hQ7hlvpF950kh4tVuvYvN9bAbbz4Wd2DCozdVwZ3PyDGWwSO
QWKYiydXS6xDkZQnkceQe9I5f5HtfB1xAQTuKJ1I9co9MBVLcOlUP4pcvI4qXZ4GmxqoevO6fAHK
zdbBZ3e76zL7GbBRfa7GkcBIVf+woLC42VVlxgrdhW+/3zbo3jAjfaQVBENisxjmvuQrYWznl5gh
TEfTmRw5xkF0xQ2Ig3dvOJodEdUogdytKC8NPpI/hsH/kyvytQZrW/4zCPVvMVOX9Kur+/r38C//
r/9PYVQOpsf/2Vl5+SyGz7/5Krf//z98lYb1b4S+QD+lYaZHsTw4Af9hrOS/GJ5pYZ/H04gt24N7
+Y8YKtP5H42Vpv1v8DPwQuJsxuKP0f//Zqz8u/PcFZh4PdN0LEyfmD9ZVf/dNqzPSaklOUYJiTFk
aKcdFWrjqO1ZGNpr+2AxZ1beV+aJI48depP3Qn4JFLPY+YyGR3RVBiiAowblpQHIfkZi1uotaiR2
Vvn9CpO8ntyddUKwWoNbxrBoPK3wFr3xs5kxAe0qVFrlb304xddKu7I58+tT8ZrYcJPtnc4r80k8
ITvUPfv6c1Y+rvHjUv9cYTBN1Z7dFEqiO9q0lcwFYDZEpWQcwLHxhmXA8a9U6sr1ic9Wewd1zZZ3
kJUmcmgzsjwa5PTolahX6a00jCpMy+62OHQU6cRU2ua1SWjXHTBKpK6mWR4w5d9vH4/UcC/WxHNu
pp0pP8R5f8IuEKUabwG24JyQwwLdCiVZihBCld+8/Afba3OX8jk7kDJrIHeaw2qTIyUBNdgtMJNp
dlfS+xr3ouNyIFqVdXwWeLBMUnve6fOLV2QBs69QxZyVwqUXk2ga0MD5Cf6oPDKAG5Vbum0rQ1Mt
CHt/Gco4+vSsTrweiaINJnB4TSIJpMiiuaaboSFYJtYi6dfYnpla3iFHQQjgTIQcr5DAa/ZvWKI4
+ZCMj5sKDaOK6fMiIFHGWGC216nZN5WAIEqf5uzd3lwDcmeHC4BJz3tjHgAA1HlI0o+aw6f/dNFk
WRtHjELVdAGJ1rcOxZjATz5giRE3G6IURDJe09Y9xrVJHPpte5UpSxoiLzbpBqCyLw3kmY2zJa7V
vqV3N/l1K8DQTjK6S42oVMg/sw+uqo5tjKjxalmoPLhQc+B8GrrVZgotRMGsghLeimq/tn/jU7WW
igQVOAy4K/YO6Q6IJqREK4E6odV+lCgqZ3WrClTtaAhm5hFxQ9bGGtkp5B9eVsHX0o9ZIHMoSKTr
WOkcKh+Dmg/aM0t2lTsHDV08oRZd91H3N8yXhkTeW+OYpHvpuLzmxIxWHzAnf4yu4+gj/6PSxa6i
yLHks9NHGphzbfquBshMGT1W7wEtB+x5MpgcaSsXD1fumvaoEJIg7rlqE4grMwOOttwlzq3JxE5H
Ma/xTYyQWCvONL35GoeHll6J+R3F69Hvbjk2FbdJgNOg+Sm1O1fNYUtyg9NGE0VaS+HgNdtIjoKN
xfW6GRZjPIXEnuYpWg3siKuhMI+qYPvMZq6V7Z/TgX82vxperEOlJqDCtVRxqlqCotqIVtxi2NRa
jH0UZ4G1XStIIXFbjtTVDEt38qQxzNAmHGNff3mI/8OF/lcK9D+Bif/xbLR1Ab0HAzqog78/G6Fh
C18OSH5E8buvu2B9BBDP98poZeaSi4uIq74sSW2vtnfm3Q+F4FbTAgPDAHTAZlX7hW980o3jvEQU
px4Pk2YPJhPtFdKJgVZczwO7J6GrySNPXTv90CzMobrt8m93q57DhcPft3xtN5lSf+4BLHG6fo2Z
6hBoh9uDESFroVJ+FdxAnn6z3KgU5o4VB6xRPsTxFi/9HSNBVudfVva93Mf8aY5zauEKz91X1yKX
EhASv2JE73is7jZgogeBz3Eee/nMfITN+P9CkPgnTNN//3Q3Ts9fHP2ji7astvh01+ItV69IXEhK
BS3EPeoyldYZMA3tb9N60LKHBcXFwpy37842g49//T1zZP6NLfDnDLRM5CvACgSz5n8ihVSTpqF2
yPmeyaxlMEFADFf7IneWfuSDs/1922JdOmHi8IeArVrbX/s4TFgDIzUhA911IocZ6xj1+j1detHd
ieYprx9LVNTtFyylls12yl/vphmhZbnTnUNDi6KNj//6rWyn9X8RXv58pr4udK7X7d14G4f9r5+p
mZmernvFiEZz3/k/xoGAEN1hnXuujW73r/+svyNA/vPPMh0X3JCwwDL8/c8C5eVLqUp4xdYekY8b
B8W0H8fIVncedvz/laa1/X5/e29MO33doVbSN8CJoJD663vDOqc0EUu2sTxv1kwc3ZjbSuZR3hhH
JbgDsVDl6kto7TdNC9hZM8nyQ1xa8zySRZ+EKHl2nWc8GBtkh538gtROGONle8pXPf7eNb9hfYFV
1/xIGJOUBz+Vb5mZRRU3+ZwOP23NOMZMMVOU+D5Qv17sZkWLXoJK5FUURQbce77Mfnuwqi8XXK+5
7DuPh4V6gum9wppiKt+OX7Psdq511DlctzJCw7bvZYhW24hRHH9xvIJ8iMN5OU+leUyYESsqAovV
iGswHd5kmWNCF3A1p+fYLKNe+15axlGTWBa455cWdWl7EsWBRyhpRVypyPpL9yqYTqcTsxee9ykv
ezseINKTVMJbiTeXAI5i3m0yvwrWlvFNB0Ww5ePmFpERnCc88raqQefXaNvN0UHgpa3eHvRd3J3G
Hy6DcoccFQmrY3mfhvnOQXYyzPhUZSQ4/GjMGEqoO0v7GRXDe99eh3WfTM0+Q9FeuRNsZ8Tj1D0L
Lg8YE0vfEhuMvRCZq7/+svKrtm0iwXSIgRKmStDmfWzvaztQyvp9tfiQ2gs2mtajggRXjV1wp4zv
oDJ222tuOfMWBmxbwTa1aWA9jjiPHUk2BpZ/lFw5wNm+5jeDNCttbQfUAVfzdkyOSsPKmxyJGX6n
gz0Y5nyp52O2TIFupgiSPWDg2sHBs8oqgteGCObDnAgQwiNV5Ki+UsnajGLRBQTcR6o+WGlG457f
9SkOwLmIshr2btLyCUewmaO1PK8YhxKOlYlD0xL87qjcPRRx9USpeuK4TJ3Ln3M59LZuPv/spY2S
m9WTczNiQjjqXyPvgrHwzlFnpIeH7bg2aSW38qjJsahUeCW5abYTyS6/cjwwa3Fbs2KHsCCCqLKL
rXPdPLUI90cKIcGa0WIPmVcYde37ycuCLIGF2ySvhSHQJXBBaLcFYkXVP0+GOjc5eX32dBkSaoOq
p6j6mr0fgurawBfYI7VnAUKKc0pZ6/0w5xFP7Cup4QjKzcijpubCr3lxajpB66z7ZbuWO4iWk86J
lRDJQgYMYrzZ60/bc2CaRZRIheZC4DgeDk47783lfStFqG78LXmXuzJlPbdObHw48sz2hSsAL9tB
A5gHiB72b8Jx2AhqDQCedS3wblxdm9uJ54VLJhdlUe2qP6fVSIcO3MLV/UM3t4ey7HZAaf7Utx2X
y7JV1eq1HH5sTYTLtHHrMToI7674ygtIlryKClFgM30hbwtzYuXM8mnsv7YiasZuSZIghyLKlzvp
S/w8CJxcGUptCknfzlNWhRqXsKMF+aKHRCdYIxoIQFOb1bn5qvp3HAoHfC+MeQ6iImfBV6GzKQ6a
9NpjUnK2jDEtIO77rvdDVNrcXEUkYZH0CGe6nsm9/eJBo0/HW9k+7LPUwEOdB1tnQc5boBXMqRcc
WVNQ4KnZHlQK++efxoKrYWsdfE5RnwsNXtCu8ijmMAJb4slGoOk6GDXTn+xpQ+ObD/9wGJ4wnxkd
D2n3x/aZm01Lk4Xfj+c+daZPshK21rsi7w5bRzUaxaMLGMFpFw6j9c5q7R2eAjanEWo0fDMlfSYd
izGGetw/5iT81TzFOu8jHj82yYTM+fS467sPXJJwFGrkE+WBrxV3/W2EJ1v9TlmHzSk+L6cI5pFk
Kl6DjlumiAMbLsDA5Su3QNzq0FDSN4FroEtz77a/VdmE2mBFCuseFWQtT8U67kyV7tqmuja4Vmv8
arGYKXvsncjYHw9E0iryYf+dvfNYblxpt+y79Bx/AEjYKQl6UoYi5SYISaWC9wn79L3y9N99740b
Peh5TyoqzqmKEkkw8zN7r63vO+MZ8WwY7+v85uPhi7/B0rpiF4afif3D8nUV3SQVsfqsR4SUxAqA
wMfb8r9/2ApPsC+vOGqzMQ8aidjY1bYevnkENPS+uwYPwjiiJpjmnQUHRQxQabugFQiIYLc2gK8b
denqu8r4q2fnyCDZ3Wmh9l4GIp+pMsyW6CvU1u4bbOvWSHHiZiu9cy5l/D3w1iZ3r79xsqL1Il6U
SEHT3Dkcwr+xXay87KRHCH/gWXQnjXMzxFcWynslblP6pXE8cwOEfH1oVuU5w4pgVyC+7SVo3HOZ
35ppE8lHJwuSYQ81IUPitDzI6hFNL69CFUHqI1v6V/AncGUNlyBEggEHNk6Rd8Z1Ousq3Q+L0Jdv
56R/keVpbu2YzbE1kCCHzwoleaoZx3IkJ7g9GKTkmZl/16LmcZlKPHVmwGhnZRo60KF+i0sMLfrM
6pMfs8dfyryj0VDnIXnLmmgbC/+W4fcx/GEz853CS8m6hC8Sx5+Rd48IC9ZG/llT+EvgJmA+x3hf
NQU/A0H33hnL4tZtEf63DijOv3odZMZbBK9CEKXXqgcIwdtIUAEBlUwrOQVOJLdwwJDyobHaXODu
GPtwebPNW2larDkRbvaf1vDhgnZXxAqW99F6cEgnBnMwoU02Z2RfA9y80l5Dc17jL8eeRmYBLkQz
lASyQqyZTcqDNvCybrP41rMora3JHsnhkCxSQtZAdGM88vyV6USY6rgd8I43OV+raiBlkqOKutEy
5NplAetQTrqEAhj5i/qHW1rRBuxUXHSwIvINPP21NjJo/dszA9Hz905grqN4UVp66A1zlxFr8o7m
RoibxjK/7wlU0W5jS36t+VeYA6Q85LALkXQgP1T0ZWf/VQ8KSbmBEf6dxtsoiLQkt2VWiIduh8ts
XTl/F4EygLeEpcqqney1+r0zx5u94wjs5n8d+MAz4Ks++Sx1ZuU+CSmo8AzY67nxWaLaIWxzsxDh
4VMcEX4BGYbP3+CPCfXDoOZdkE2yf0xxSOHTWiNGJniTHxjY9Ah5uyVg0jTrjROT4sufzxnXaLxH
ac3Clm+by/g8H1fRXASS5VxW89ghl57ZVUq+gFna40yy9uPAD5qRt4KLMOG00zgdYpausvmcexib
VI/qkNBcNOSKu8H3brJWrTre/X5r0RJO7vRc0LurP4ZaErdwr9zCKAOGbYWAt7f5mgH40K14t7TR
1eryreOUnzDANwbEllZu7ebvbKNmYSqVMDxIi5kEE5MjgMtiNs/YfcnFxBjEDe1NW2qUifWk1mUb
ZTBCI7IvsVGPC6WvHZ+KTKxRpW9Q1KNBf8W1vU2Uh38+9W10WBL9MxlDTnX0Ceg51LxD2j0Yte7Y
LVcH6YvHdTawdAuZ7yXWa1ekW1X0qrFhJxRNZiBU/Tmq+ROWsWOhuhewzVThmXVcxQQGq7FPmSXb
gttcuFqQa9j7kDUsCWB+46tFrDf3lON6vY8pKrmyV8B4Ah5lZznxOOju3h5xCKgZ5ASzp2zXHTv3
hipN+RNLCbYpDoCgrLMUuKwRjCgyeKbn8Yd9h2UeBiKIZfynm/SDK0NuSiLHmft0jn52hlc0xg9+
AVqaSzlG9/1ncX+6CNoTU0JVZOVauJdLptT2j9rYPoyiOyyy2cVR+ipM8FqxFhRl8r+YvP9/sXCb
ayLXfsiSle18/Y2S6r+GrykK6v99sYDetOrH3//+V/7NbHSIZANwCl3Rs2z3P4W1mfq/fFLxHAw6
NlepY9NM/3u3YDv/sizH830OFLVI+B//B9ko/uWB1mRAYLATcFSI2/8TslGw8/jPDTvIRkNhVwGE
WvBpgPb+14bdMwxpyrgD4ZWRVZW9pnH35RRUrmFsvZgu+Q8ElEdUR3qVfSl8w5Qh5TcnvBZs99lQ
2+2RMFY0kjfLovAU9ZYU4rNW+Vt8gMAgnF/PrVZSKHYWYQ319FQJXLLSffWYFUFIQi+AP7B1f5bS
O1QEefpMRuLxoUigifXNxZrcNTS+ZwZy6073AoN8pryxrvbyRPBRz453MdtzKcpbPHr7ihlR0Fn1
cajnc+QOR8hXdLIM5xvxAXRhZzpsHzBHvTeTvJvps4YVpkrCr2bsHtq226V5iLmz45juggpyV+Qm
Dafa42Dg10LvnuH/k/4f95H8420ENaPi5eshiO3rUPlXSR4Xwb+HzCnWLpWF3UQPPitmyaDUG6rX
ZVuDYAxzoM8LDmn20k1HGhdB9f1cBuOQbCqCljQLFmFH8c+CR8kTo7x4ajAQldFxNuRzKbPHAdlo
VzrU+OO3GPRbTLwpcLpD82pgMkMkMpKeUFSMxHoUxeLsDc3Gm+vn2bdIYQeP2aZMYkrE2WYuH+J8
V0QctgXVhMVtkyMur7LuWpvhlsf3w4zltsIavAwsmvMEu7rBgoLbL8sJkiSzR4bWzc0/Mp6amnqh
QpOBVANPs90HFWcg+x6KfsvjrbfXFspd28+fs4EnIG8J7Bybi52PaJ+LkJ7X/VPZJNcS/CF4FQsE
sgjAILqoPn0LreXseDDHBg9FM80optCkpW51PDotsmn77rtCzUTrhaoMVEJHNu/GX3xsHrkyIh2H
uHlq4/zAgbyZdeQmyxsLiwebNQg6vMzwH922RnjcPg/owe1QbrraPurIv2eISgBQTqngiiioyMkr
YEPWZZ/pVNKMkRHaGhq9KVdJguu84UYCLrBLKvsYp1d7hOJDcdjl2kkX0YNr6OeKMBsUTJAQiV8a
7E3RSYhOroaGMZUXKe0XFJKrygxvA+zEsqV/TJmiQcxasmZnTQk7+pkA2HPMssljgIaxCWsKdnW5
RGTjRCen+kY+uy47IiEWF0yglj7G4u533t3K52Pj+t1KRZPFZn/vaD/G5ET+bVs0eOgL0qCTEu4i
zt4MsyXS3TRvv2IbXZ3bPbnoFLr5R8+dP3birjFvITaBLtp04XvhENhiKXFwSh8zNu0hTmxIbCYG
4NkGfCSi9j4hXlr3oThA1Ne9+V5J8kvc4Sw6Eo07PlmdUt+aWZRI97Gzp+cwK9H1RqiwMGx0rf1e
FQ0k++igudHeNOj5ZfJp1q8dGLnWSTdFIV8bKrB1jXQwrdEV6a/OomGnesxMl1kZLjftNy7mc4Ns
uMK616cGrFrMh+ney+Orb5hUFIXYaiL61vvlQyqAjxP9xg4SMGQRBW5geu9kuNihc5fMMBjXHVFG
U1SVvhG0mYXmqf+T1MgkWoKF/ZAIQJvwl6hFlKYD4zSjmy/aryQHjqI1zoNV1T9Neqhd56RrGtMX
zNGgdfdzTtU/9PbH0ne7RCIHFHq8Ic4atMbc780iRhRAEQ+oi7CCfJN70YsMy2PT/BFhdjCz7qJb
EnLeEcXyW5dlz37TXd0ReiYTvas1tGvgf1trqjas51ZpBZ6IdOEsre9zn18V64agw90w+kHVxtdM
kKk9wlVioaFLZipiYxXDl4WlDVMnZE2xdlk1it6lV1XBLgiOw5hcd2LxECp5cGon9oakUesBbnHR
loEDGztgoPCn9PgaZJC4EE7N0UpvcE1rKlt8AiME3Y71c998l9Eff9DXET7Mji/CfCvHm8ySXTgw
VFIuwmrZ4j89NUZ51OlhHU4l04yfR4iiq6LxiavXySShskIJTv1MJIlpzxjJ33XPphP7HDjZbOTa
MQ7wWSC2i3t0Nmi1UAi2EVP1BYgHgADHrs9y0j/MlMmlVdvvrqudGxnCalPxKeZLO5CrlqLZSRaS
eByS7rExdBUXw4Igca0mYW6YzoHFo+zGyqIXO0y8ttjgCC7p+otZhMcyrt4KmhVjNvcjJ5uPsQMs
To93r5nJSGfEYoyMJ1zrKkDLREXyEJEUlC3eVoQ19pap/RBe9Ver89/ILd7TsfwNoQONGVMxmTUv
+twtoHHzT6Otj0jjw0FcQ5XjmOOCtVpwkhXuaRnLrypqvpVmInCjgeEoW66E97j2ksMyxkiTyw+B
3toEBKvLOJCpthtZY/l+fB/Js0QpxBstrq2nX8K6+9s3SA30ArLoLYORwQqXfq4JEdDpOHh0Lb0k
M7VBE//03Vyv8haB2/xdjB+1JK7IHrZWBFYMuRh916aZPIuzI71ljlLTlq8j22X0WwOZ4RxDxyp9
XMCpYbKfGH5oX3gofLzwcb4clpA8jDJ7iQxG/Uv3U9qQNGD+bytPOw+k+FkR6WlI/9CdRkFVt0fb
jYDPtHuX5PO1NcRfhZ4zGp+vDXgwAEDg08wvVxpn0xreEOQ9aAPdcqZVr1punHRSNWYAZBbqho4R
OOBcBmOOvXWFYNFmfAtHJZA3NqJkiE02tkHZ4ErqJIPpMnIYMk/HSJCUXjuo62cfpSQTwATWgldW
x9Kubv6QP7a62A9m8Ri6BPdkaDRwxQZMz/CjYN61QhABsrc23nPguMtvpHnHcnjOUvY1LpgphJlN
e3IK+PRJiOwhyScUuEinSQ67qYPcHV/M3oJSZJtBndorI41/vYjw8xjl1YgDdLxWYfiKBj3Qw+HB
AHMjGx7j1KqwclfmxdBM9FL+OTWLD62voXuJm8j6z9jP4KqU+NXUMRlryR091RpeEei6gHqWOgK6
JJ4W0i7XpX/HlYYXidSJPGEPAH/51/HqXcLIz5K/Bqwdy7qU85cLi25eWm6u3F1lIag8fXlEh/ho
1e0Zb+oeLxKvpkxfJ5sxkHL91stBiza5f2/m7G4jQXagErboAPsh5CnXdj4PU9FgUOPNWLJb45gP
fZHeIeWvFts8aaZ8rrlIOg07ae5fWGock+McvWhy1xM1aTn+tYEcoeWMwqI5QvtHn149YdT5sPKS
+iVE30Ap5bbFI3FjH12E8NmL/8Sy6w5+Wm+83vXXlqdt5Lj1tYJwmqX6rnG/YN5xETBiyeEatgtc
TGw0cJtvKrv+5KvhttndFfZ30U3wJdAGaqwnNGu5YUxqcPg2YO0KGE78WNyiuY4HQztiKCCHvbk7
0pmuJBse40wElighqcOL2gi8IKVB7bqIuQcsypIHaAjsZXJ0Gee4jIl1ncU5pk/sBOhTnYeCD5w8
NqRGeN3dBSVpqazCsYBg1omQbOGFKVofzJUBb89jhYGJooU/oofVtc+Zy6A/2YU5vHUxbXJGF32Z
rGUUTNo/BHqHQYzF1NNEUcucO2gmFull+J1F9jEzZqK6Ou045sNymmZrnXoDKKU15IxpFbrNS5/b
MG7Ae6yLhBQggxbfNg8TuE5RJyBtNIYUJrHEholcHt9PiYskfDIIZ/buVc88pJDu1sv6X8DQaufU
TPMF7wBfe6yTpn8aw+h5tvuVhwUqFX8brhsCKFfV6LM5QKJZN+7B5sxBX2H+2PMINcdryVM1cU43
0w5FCprYjhCU7CTfSVq9ok8/EmZ8Tah5zTa+uV56tgHoxQuTFvdngJLohnetR8U1YvCaOu2QmUwL
udAEekakKFMUIpD1pne5UJl6RATP4liY2JqzEe6OIoBJnARieA8F1GbaLO0k+CNUdJtkSE5goWFV
1hSlWE112exlwSSlHeRRqyUEK6CGsAUoyudjmQBYw7JWwOhBskKmprc1wcGFCNrlhN7bfzcksY7+
D/LKM7GCS+NwH3kS6REV0wT9L35JLH2zZO2GQRiI5EwLuiK6x/qyXyCwknUIYxg/S7/kz6azwPXo
E/hUw3sfAzGqAAR62Uf2HMXsG6owe64HnP+pkd4sf1HI0DFd8xbe3NaFoWY528TkWe6YDfbHpmW5
qYO/PNrG91Lae3g17m6abBaOr+ZSHdJUMon2SWueVJmPi5Qm1xTNX0tnN0KiJueRLd0jcECXOaIj
73lkHqQfH6zsReK2ZpmOk3DoNu0E2g2XohTZo4cTZCjqXZ5ivye/jce10+U2xnMDERZ6ohM958Vy
6MBJIUE96LhD+A667oa7TGKbgX+wW1zjwWpfO9hF/u9s8wVAC/+X9OQjLs5TyANHIBVW9WLdWudm
uFSdZGdI+R0qdHW80e23NudDo5ztUYwzswps4X6pqmOAtDgjFrfncj0ONygnrvOdu/rRRYQc99HL
zDJbI+zP6ud9rfK11Ch5sAPCs2YGiXUcv4AIXo1oIoZsfoiEvIZe+xLyCno03RaKLc88uTxUC6WF
LV9polfEZGHy/kMe0i5063MzYeGa4rNjwx6NcmOAmmqfKAzYsDQUYEbCcTwEbAMvpdbv+L/Zn8Sd
5D5FJhxn34iIRTkIAna150iPwYQuh9rWM2r9MOhLaB5j+ce1JVfDeCoa53ES4rMglnyciqMry1th
k4Gh1IJ21XwYnXu243K9RHD9cWQ8zgK5sFOMXINQ1vgIydKFeLmNl+Fsp3owDOGOCKQnJM0WO27x
qAMK1fsqDNzlTw3i0WncG3Mi5rp68okT9MBy4tL7GNfN6dpPVn4qBvmNcZGPu8inlYwjLoPcw3Nv
BDo+M6eH+iYFSBgp7ppBZSutn1QJweP6kFvtrXWWwLIXnYof3uvcvA21/uEkKRsqKzDQxvtpBnNR
7JMuoYFttrm/7Axn2Ve59eIY00E+zYVPQmMoH3Hxnoyconaa1nKQ7wXTDhuO3Gqs+UeFzYJKfJCF
sTeXYUKgmgRF3VybQlJKtJc85hBKJvlMDhMyhUqeQh8smoL2SmuNWfVJyixbsXB8QnTCuaCG8HaU
vY+xeYtm+BuD5hQ7C9+FEWsXu2R9Cp/kyHzACrwuvPuDtauncR/FrKupvNDBH5cJfhTK4ejUFtWM
VkF/GjzH3SdgZs49+6p47lewiR4F4PUph6xcAtLH041E76j7LHAc69RV6bc5ui8ztYaZZQRI+pDu
afyTvLhYbP1XLgg12yPaegcyh1p6EQ/u0kMvwlxT+r+ZkW2tJa+3GWKI0RX3qPrj5PmD8BmGQyiI
45C/Xn8arNxrEAeg7HZE3m863O2Ujxl53H8wAAd15WGUO7fyS+tgozra1W9ZBOTOa7p4PMdMw2K2
KL1lEfYkjO80I8kCd+2aux+3gxO0MbO7yf7pJtlinVyalVn0N7+DsSHMQy84IXTLQFGrfWHirylG
ZAvz4dmMscUJwjetS9cngRG/1uyh8d5tPOtd4mNYFfQ5SRKe8REkRbyrxnPqx1vKf/YnvMj8vQ4/
a/2tytiikJX7MrH8a8cqqPxp3ZtFjq+Z/Zih43zitLa3Q3j0RIzFLmL3lRQGMXX9vR3KbGMPcDRs
GsCGyHVpwzzIzTPqPmyDHZZ90zniUUlYFUzIUqrDGGbvovMf2/BNo8KhGdfuWTz626TuznnICurQ
MLHQelgpiMuZ32XLVZjxj6f3hHyzHGpSi503koJQeVHqrlxrLsSwyoVfWM8hMszlL7tuBn3i3NdP
nMvw7Z8KLwq0RiPZga17RzvNdHXxRJCNSnnaPPWJw1k8fzG/3Ri8vIknkmrWvePY+86rbo3oWhTJ
MfMQLWRbthyPso+Dfogvme3drDR/KLDxE7ryJ01ofj2qGjx9EzZ7D5WpPpwmRLJBmNqMJxuJFC4n
TiI+Jg29ksSOv9gY+to3PuKLxvQhR1SgkrnnrDpR03kA+4AS7cB3b8MK2h9eGgkCt3fmjW1fICoQ
Mw+hYbnATaCMaII5prZMfjLO/zRuHxOVOugjmaTDBJHQ43/WjRemNVAFOTesCKrgSCIKmvGmvk74
gSQqGn/hKsxAt+cMNZAMgNWry3ORYtYpHgttQmxl/eJgw8dJ7QuuA+Ib0cchM2Vzno6iY9hL1Ga9
aophXXjLtprEb+MRwToS6o4+PCThVwGhUTjwT2ZAsEdkRHQeL1IeRoivvudSuHSbLpL77CFZeB42
sXNp6MNkVgPjGBV9Fa5Jeqg6sdepFRttXcNa12owuvdhFCy9CY5OfcqVzVChz4Zo2B58dxuiq1vA
JLA0HmNK/npTZvskgTi2hIGc2HujI6uHEAUEao6+Q6AQMlHixInxVEHV6ZcYiZpYl2a3GS1tO0Vo
l9q1EdkB3MqgU5UIgytRvxhVvxvIRRsBZOq7QS837fjaMJHgRtuJBDQBWpIZ1YZSwujxHX46D+Te
DrVThJjRULJ2QmfaYtzN+tOkP/f8swBBMwAZE8NcynbW0Dqf3USmyneI2istMZaP3mM9nEKP9KZu
OycdJca3TAriYsGMLUlxaQhwmTrzHiMi78rmQnW+wE+qB9jParuKg5p3YKMjhShZx+XoWEwUNx5S
GkMhdcTfjlhYLbl1KcGtpYvYJkHzC4IivuuG++KDytYqTov2ylpt67gkIHCYFLG/z7P3pj+AOKPl
k1tWxFZCsAFCjwdN3snRvTDqwiP7hIty15AjJZ3lBlUCWd24GvHx65BELU7mbG8O7Iv1/KP0qqM5
fRbt7OyMKCPDiLl3iXZ5aK1LVTLTWcrb1OJFcsUTgU8PYSbOIZGdYatNuL0yLH26MI8RwDnDBGhf
Nd2H4SQPVqObwdRzHNVz9mO5XPlRXaGXX3jYy4i86xHFCBkCFGNABR/GTGll+6g+djMDCo0FUA3Z
w43D1znsv4YYDlMx+xgRnfxYtOgFBtXshcXP6Cj1skPxDUKTpfm8Hwrk6Y0/O2fadIljc2U5ciu9
CVAO/CS2RstsBGmNntNermUV4okLSab8KeBZ+YTaL+kn7nUI9sW25viIpCQ/pdtOw4cmL95I1IuX
7eyZSo9ViXD3Qr5VsbNdamRne9xlg1OsjIRJgQcrnoDtmoP84sirhxTnnTLiENMJDdgLqgSDiqv2
skwCdC3aLUsVmEyW0vxZj4qdbzQB4EkDLjjK0U1US0QqTJIMd6uP8wHmB1PN4rGMkGuYOcDtzch+
Ckl2lCEYwVqbktuiJoluTHiwQBTdas0F/JI8p4NGgo4mXj0H8d040mS0BsEAin3rwslSQWmU7ONm
iNhfGcqY3vKIG8ovJpRzDJcQraODmyxXvjKBwcydcJpZynMWKvdZq3xo1FeIUxrdCMIG1htihjqQ
yrnmKA/brNxsXvpkY26zlcutwu7mKd9bl9qM/nDCuf944pQ7rrr3yis3KNccKJHbiI0ONkEUzMpZ
5ymP3aDcdgm2u1n574Ry4hVY8jzlzQNHkT/HAhQRrj0CRb7nf3x8KY6+ULx4GPzswrV/ayx/qfL+
uZgAY8v+8awgVt5A3NkR7xj78x7joFAOwlZ5CQ3lKsTJ+jUpn6GG4dD/x3moPIiA3HY8l8CXW+VQ
1MJnFMcciybeRViOn4VyMw7K1+gph2M8dSsHy6OvvI+JckEOyg8plDNyuc4tPsleOSYF1kkbCyWV
tCKc4kuSDv7KHgsuC9AdoaUfIQZMphEq4Mt867tlQ62PWEu5NfFOs5lDL1Ei8EyUo1MqbycgLWha
3XiDHETawMGHW4cwguULrlAXe6ivfKINkuBWOUcLLKQAGI6G8pTGyl0KBSW7ZMpx2ijv6TL8WFgj
kAVa2G3kn9AjlUtHLKuX5S6S8N1CSb2exfdEOVtd5XHFv56DbeKuNkfx2LcYpEeEH4FsX2LlkcWj
hoMU2yyQs+SYhtFucP0/uqgpxOoCj23WJoHuDNfCKm3GlNimHCy5sfLmmsqlO3XDDa61u52Vg1cq
L6+lXL2h8veCS+AxTG+apPbC7U2wHEhyhLSnVq8uvD/E1lqRsa76ibJWeYhN5SYela+YjPrwmPJx
y+LQKeexpzzIjXIjT8qX3GNQNpRTuVGe5RTz8qRczO64ZepoBxC/fkPlczaU41nYl4J2tlNO6E55
opE43RPlkpbe86Jc0x726fAfH7VyVLOV8tdpjst6UsbpmsHltsSCTeCDzlieZUeI7Vi5tKsevzZE
7ln5t+PlnGDnNpWvu3AmxEotB0k6E4ei3N+F8oEjy76a8Twc6nJX653Ls4dn3FTu8RkbeaPs5NjK
E1UstVofdDzHm4WyWdPxoNeS8HnlSrek0mdblCocvXSCX1GhA5Ew8bLXytWuY2+fnLnGjYfOMXFd
VO3Wj7bQIBcLhGOE1TNicg8gHy8P5q4uLIehj8cUheJ2bpMDc/Fvvyk+Wyckjkqeik50j2ljXtte
zUyJ0alizQO4gWa0cuSm8BlaCeXnb0eUu3OBi8nPcxLhC2BO7XQg2W7a+SZqMnt8xqVpXABS2J82
rPCndiDsJ8mWZeuXAZAmxbTQeYXABhZFHQDevoOcRWeliAQtaAJXMQpCRSuYFbegB2AgFMmgZmMN
udBgtnWGTN6vrYIHfpjih2TwxdNsaGR/1UBvR367Ah/s75NoJD6CuRKhJ3FxauoZ5tcIarzD0KGI
C6NiL+Bdm6nT4DF0iswQkbHSMRwDmcXt2S/oA8QCdl0RHUzFdhDyxeV1oHnT/iIYYSv8NikWxAAU
wlB0CF1xIlxFjFCHgK8YEnr4k//DlAAu4SjKRAJuwoEPMUw4zhJoPBIKbqClEL5cs1gPilbhKm5F
oQgWQrEsmjbfAKMpAh84NJP9t1I/1Ly1j4bfY16S9wwsRqb4GGaLNSIdWcAQ9LwV1m/mM6jpZ7Gp
gWs4CNeYt+ln6zYr9gaB7Sx5SuPgkUQTW50Ht2CxNijYUZd2jgZSYXywObzXAMjAHyvQRzQv7rMM
h7+zD9NI+khkzcak4TDq06goIXW5zxQ1pFb8EBxI1q4bYYosii4S/sMZATiSKvKIDYJEZu+6IpL0
ik2CvLffMDtFRarIJeDdzqUjbg3mf4hZNoKqBUqC7KKNl44YUUf0tT792d4mrKRVpJRa/eI42XQe
xPC3drp7qGgqAy6ofYF7eDvjJdF5Lq5ZPD94JZ640CjSfYkpZmW7MFpaRWtpyR9S9JZccVwKRXQh
X7E76Yry4ijeS6bIL8rxWSsWjK+oMLCuxKbTJwbLihmDJzWgsavXJTiZnlqVCQKEmVqxZmhhNr3H
meb3TJPjBB2bb7oPs8H+MrSBaVo26oZh+gVb+xh79TmdKhZZbQnhpsW4GWI4O3tTjH7FU9DQxKtO
Y/HYK0YOKTbpBiAA4h9F0MlB6VRmMiOO+ByQkZwqrfiacOvKxcGFixTYGp5DoDy1ovPA/qyRqDF6
9BS7py/PjWL50MEhmJsP8z+UH3A/luL+RBMEoF6xgAYdKlAOHmhRnKDU+HIUNygDIMTDcvIb09s4
oIUcxRhKoUmAGSwB7BVoUhzaIkuSJWHXIS5YqDEMhh5nO3p0FL+o+YdkpJhGhqIbFbJxNw3ToI2R
UP+WPZeOH98yRUUKlcM19iAlZYqZNCh6UqY4SrTD5BGAVvLZb10MYEsNnrjU97mrRKUOwWU9zsrM
7MX8lZH9WGHnAsQsIy4v5XBJLIJxkQmaW12iwu6mNx0u+EpPzyOasc1QkzNRYwtUNk89XTjn57VR
e+YmtxNUtDKCKEU5D9w7dS9W7W9HGUEfMV8GxaHKFJGK87E9yvI0awOtRQE4SE04JhK05sHrX3Lh
nDMPaKtdy1dj+ozbxH7Wxzc/JgrJ61rglAT+Fbl9MPx43OUJklVHEbRMUFpaBFOLKnPdANmyFW2L
181J2yPS9Hp/VjvGNMhtPgBptABMcAUwrlzAVA0TmigNpSrq703coIzXFO1rVtyvboEHnnfnGIHX
ClmKtXM92nKWsPfZsy7pwrcoH5AOAaG+AXJXEI58ORqR/GiLEI/rQO1SoOtgTl4frKFilpiThJpD
aCUIETtx4j8boF1VBQa5soJya0yJ9dmg+4LM6N1hBD5w0GfcbkvLKgbDYYu+ZKgbZvTp+Or284cB
TE0Y7luFwP+xbOfHnolDBtH+LpPx3QYKDEyeNbSoea9Th3nUpIhtrmK3lYriNoFzq8G6lYrvBpo4
aOyY670rkbTGJlEoNoesHLYeuV0I19ga4YKo4quRuHGQKdEeDze4EMw+2LmiHmZgH/FLzkhXpm7N
erlZd0WCtJ2mKcDK2R6H1HgfGNkf7NDg74Q/U0l+V94h/+vf8tj4SxKZMffu2q5ycgqc4rrMWcI0
haHSNA/0C1z5bNRJsHQOZu/qpzzHIs/lfmFaEGXuO0NuhEID/rdQVNVlRLJaKEO808aYxiosAUu+
7elnGLcZV0KdkAEk/NQ1KjESvLhTY81fgpmtNBqk0jlR7MenTH9x4rp+cKxuvsTNaW7or7zIBNo6
VeZzPPMLxwI9X/bll11zanTPvIPwe/CNkFMYLDFCJzN8HA1GuS2xg1+kJ/BFjzVSZQeVztxk4Z6f
kfT3Eg6BsPHskfMVIo8pUDv3JvbJiMWRn7vxmXTcf//uP/4bDdJ0mhCg8IadXVbafJDdXsxA4jgU
accyt5lPk8FdoZMMyjCOBz8ykTOLcYZzgL7XQImjdeir9EG/OJ1VrvWkNcgjDIppsja9ZbRn0OVf
ZYv+nHjH9IBCRmeLcJF6ml51FtEdET4ahEUKYcITRWNPhw4XeBZV6M9sowZRTCSk9O7+JPgoqK+L
DlAeoTRmLAJ7wWxQZ9gBwwGBvFEZ9yWdGybX7qfq8XdWggTSiYh/jLqIH2xZz340XAqvpdbuh/kC
BxM7oliOeASNo3TLixXL6agbDbAx77kVk//Qj2VDXCuNg+Un9dFwpo1vpv1z7QznLinZe+pstUmL
gDVlTjxI4TKdCT5/jFg1aZ5xGTKhXQapryqb0oKN2K4trfa5HZrDULAdX5C2B7XhObuIbDVmGt6C
IM6yvGhbF8NhaWXgmBViDUavqxrlyirq8JQ4lZXuGnATm0IAJFiImjqmVkvunWEGns2LBVg+4Ehg
qq4lobfRzJnUjTCTWy0DwSiwLxPyVe4bL//MNCrqeG6dvTnvvXY8L0lonaYi9dmzuOda6vupClOw
hwdhw9BhZPZl9n9MP9eY2+ojc5iGUjsOn7OlsreU9vGqHhV5HwcAa/H6VdP1CKEkktzKC41dRhGx
GoameQ6ZTVBuvoJsHA9t3L5OwuWvDCTmOd3U/E/2zmRHduTasv9ScyZImrEb1MR792jcI8KjuxMi
mhvsexqN5C/VZ9SP1WLme4IkoJ6guSYChLw3Mxqn8djZe6/N6kX98jumgSgG9dgdzKbzXorcLO+U
yVMcKJbTZZQ8luNDU0aUiKaRcWvDla+Rn9ATnEdJacmmopJ2IhOkWHsVbNRYZtMEF01EJYt0vnMg
yrkFzkmVuw+ONSu6yLEhGENOECWs32ad/IarSyqYe7EdIJ6mgntlK76Ex1nb6OTVIugnhfFpdO6L
ZucH0iy7mzLjKzDEZQ7q7BCD42Ewd54k847pg0QhuIq6hZrGVoaEvbaQM42fpu8XQKwPrqNryfXD
7Q75kPdwDocGcyvpmWTlumJrcOSujY2Z5OqE0tkQAi7gcsa8XaNDUI3JLpixvsZR9BHJZicDAfmn
LWhDy7wl7Oheg7y+NQMIHCl2ZGBUHJgdqWS/7jEUY0RJZk37zltNAnHGcjV04sjUnUaiBSFUyq1k
eQ/FD5UzqQ0Qed2HM9ibUHUBvn4MiCWuTMLCGrxgu8g73FbKsCZCxa+hld4MWg8FvpHjbqDwSpQW
yCfhPaTx+IhLG0gJpu4aa8PUnkc8uWL5xbgz8RmiK7aHzMW7tynDdWrzCcrNc8ueu0vVZZIxO925
inHEFW/ckb86QYm2PerXqNM8b3P1HafaQ7nk6hGXZytR5tl9ooZkk7q4ClKBPdstfaDZosNuRNQp
nmBKt5jFLLFhdal3DHLj3o6HVexa5sFoajqRfWNHzTXvfxtuBfUL/i523Rc/JK8hiQz58cSGZZjl
GmbdtmKzRHNvg9F0bs+60P5T0E+nDKzs3rDAn6bW2csDFlcF5eka2W/g+uOWGTSpaLzIKEDXstKT
52bHMmvf+TXVWBCxOkH4306JQwLa0YcmL59KsVSQJkG3xQaOt6Yd1bptNYyPGEfFuKhs5UBVUrJs
yVhW+a1H5edSOloFJTyf+NCW1GDSmNTQuGbvbW1DWrZrKNIOx3BsVCdHYdBtWnQNI4pxgY3pLlcx
3RVcvjciuZSJo9mIWuRgxMZWSzZUQgMOq5KSKXzEKst/t1kzEbNz5j39QBv27/S7pJ8EZXCrxNmv
ga8fcSLd4k6gF9hIzhEey8qAXQ3XpmO/PeRH38+tvW9TVhc1GYVQbX2ow4q9n1/fUWa2eNShlJRk
/ONTnKD8543GAk13Fc+Yey4130+J2L+ySy5BmHv0Js57b1/r6DGQ9xPW1EdPKNLXc37LN0cMTrXx
1quH6i6jZhucB9gHwfDrp9mOtQsfhCls7rFGYahLb4fU9C56Rtbp7AbiQ1+g70LItOp6PJaGyS3R
axzCicPWnjP3iYdiNfpGAJrX4yNY4s0zAop8EJkzI9gbnNre3Pp7qQRmT76Zc2dgwCafPKY1YWxA
94lLSEf1rH97Tb4sMZujkPZ0Sdu1JOt926IIZ7ysvh1WTZ3fAXlQC4borS+9M7xvjvbmuQckns7Q
qN9rg3EaeS2cjLWgta19slLGI85Sg/pddsGNRztckMHh/2jDDxLU8WxDwPM3Pvd/I/gJc4xV45Zg
HkUOM+PtKSvcTQ80QfP7EN5P2D76ol7r6jdk6VVWgGoLKQzkF8YPww+q4xhQc9+RtIrSXVzIGxfe
tD9kp4JMLp3n6ybujg+q4v2fe7uOb3wIUVAqnKI77AUuzux8uvaVXJvuXeGJbYDDX9v2WeL7SN5t
2Wwdbpe4jKhit395NrS0xeWdcUmS9XNHRpw70b3vmBc6KF8iqrcxJlDeVzpf1sQ2sc8+DdGeIn94
c3ERzGzj0yH+LlNF085lIE8aKZQoYlUzZl7YJU9uwH7VaX8P7aGAkJN/mdUtzXxQWV7a4WaoacQM
xEvtuQ0cU/SiMrpYsHaDGB2cRD3JroGa3DzF9owjmbBt579WKjpkKtzhgTi2RG1NiE1TFgEm8td8
kYbYxIosGgHAJHrzMMJ0GX4ZgntkB3eB/1snzSXKFZeuZFWb1kEkBOLJkZG5uetjJE9jX+jqbglR
SLSMZHSW5wWobEC0AdcRVQn4Eu47xtExfSi7t9L7nM1+a1MWRokFpbiJHRIpL3FihE9ZywK4N7Gz
+dGRbeSly+uTlKCmn/KRob9xFtHaYWNILbbZJwc19fvZctj5pe6v3u9vOHvsky6M+zImHxL6DBHK
KBbz12EMcFt1M+xMn/oyG/2iMQ2sE67/LXKbH5zccOGjlerWRIjukTJnql+FOPe29ek2HBlTAJ4A
idcVw03dmtRWFR8hxm+jf3MYoUj4+3Z850qQxLVFdGXRTIod9FlieKBb3J2j+L+u/DWWGJ3tDm4I
W44JORmsSvkWGfmHLqeL0OZaL2MJV2W7yz8NlZ78Kb9Nu+BQWDxYA57XxH0YmFCjFhh9F4/rIMGA
lBDCNDwfoZQTBy3wBvuQYliHkYtpiNgHlgAKTXlFRMFD39TAMmdc2D2l1PCsjh31JpUfnSC770Ee
ntnS7nJcYE4xAaiJf5nB9Ox7CgIa/iVNin5s27uYAs/OZ9yz2YOBUD5QaIZSGB1r3axrabwaQfdj
FRhGBe0XGdtPzJKLu6VtDkEjty4OLDvpKA5It65j4FtF4yBN2nWcMYpIKW06N1VrHMuhBN7J/ZZo
glE9F+6J/e1NTzNBoaJj6SQMw0i2KusvCRNwMXgvomTODcKFF+Xc9q18y6avtAw3EKCPjo28CE46
tK5hq29MiTF3Mt6zsWAp6IFcjh65g75RSkx1DaUqezNOb7E7rou82lA3vR0Ng44IzK4+yekJkLRT
kqF0T1IwRQ79cG/ydlz7VO7W1Uc/ohr09bS8ya213yVvfxfku/zFrfl7uJS14Gr+DmdDOk7ingKb
4/hCEB/5J5xNlac2SWsJSVsk4yFPn8FV0MwYYtaqjMcsS6gD4JfP6jcIfVJr6k7UXkZ/O594c0o2
f345/wlg/ssAJgHI/ymA+fsr7n+XXf87+acUJn/vrxRm8AdZSYvopGO6HhhHl5zjX4TH4A/pecAd
pbQ9sFK24Hf8XylM6f0BvdGRpgxc33Ytz/5bDpN/xAUdepNLnRfymPT+nRxmQKD0Hz5nlks0yfT5
sPHfIe61pDT/HrNl6sA1W2oo6+V5V+7UUWwndpK8e1CVD4MvORrCXu2mWnS44aNN4cAFip1WrXoJ
WqEbKyR1KsCATsRFwKHKWl1jzTRrLzgKOBeZoHwmtRqOsIlcT8XqPJshSfbRZ5KXB5bFW78gVG1j
aojouaVX26GPMCMxwNyd9tntgDPEION6iIJZbMbEBaZYvI4O96d0wf6083iCTU58jai40ZTmDRqT
d8BbUuZdt2ONvWyH7OyBkilMiESEjF76u3IY/MeoqH7QCXaWNbMtG7qLLImdjAX3xG42AOHhBT4q
mqSb3Lw6Xp88Et861ikqqushuGdOyalQdRuR6T2TqjxPDR30ceZWbDDGS3AyDFpTuVOzg7HYQAqR
wuYxHHb8CideCJMZthpNCLVxcAxGhHIcabo21nk0Wn9Buf7zHP/L55in7n94jtX4u/gk4/8PlFae
rP96ht0/HNuXPCe24/k8l4Kn+69n2PkDyKpDmDAIFgogz+PfnmHHBOAKvYEOaQg0gb2wU7tK9fH/
/l+SR1+6/LsCL5DIM/6/laUm0v3PDzEPLo/uEsr2TN/6Z0LdVDtxJBZkoN3hWBkzl1B13677glF7
pJIhsbPqkOKLQ2em4MuquKkGaHy6OKSohtuiTsg4xKAu2xnEaCjLXSaCLyNsX2kfS3FBz9zCwxa6
U5cD1wzC+xAzzAgKeVNVCPdAECjltPNP5XUPOus3CBS4jS1NWkbglqIuq7XrfVOb31ENUqyNw/up
v2k1juNGEFBwkp/SJOujMIVkfbW14ronN43eJf1PK6Tpx7bsI/6jh5q5zo01LeMR9W/Mr8+dh5sB
w/Ka8jAsXWG95a63afPw4i0c6AGIjarsM1LNe+Al90keHAkq7LH9HopyuGMHfSJ5Up770IVSQ0ux
XRLtg4z1rroFM1ZohnHaR8S0kkgKK4IY1TZhzQuV5zFQnAEBZXHc54DVRmaBN96mjKfEUxaSWwNz
RIqi8r6tkToHP7JMLNRcosNefkYh5DWTioQDuaxPRUaMbGIm0NM1rjCneqSsBU/cT56QpDbbazCZ
n7GQet/2mtRE9iBGIhQox7qxip0KFoeQB2rUiCtBigwLI6Lid67GbqtiWHKmBnLfgmSTxfQsO32b
p/eU02m4S/Itd4M1BliqnBuaEKMOhFf843nmZ8SoExvGmdzWbZY0V2IO1DFZ+tqN7otZcHOiSAhH
vbfc6SPQbowkK81WZ6fVwuOZv9uQmiLZHVou6wmtUESTt67AElAVDphq1/9orW34HSgWRN3SmuV5
V3cU30ZFfJitYLOzTP81ke3HxO5tFXj1BcMY3ukaKcgx+MwX9qzvqHjDb9L48tHnSg9ap5eYBqeV
Gzjqlm0b+IqebUFSF7j9vOfSJGrqk3gkt0fihTfdjhZufCBgpWrbTNdz3TZAjAZM8p61dUlp0wT2
YBq/rOyNt2W5m/v5BXuAcYhtFnFI8jvK0iOiM6yHThB+9KZzatzwlgM2E121rzZ1ybVKzQOouwFM
rqn3c8V0Hw099yf53IxdsXbq9kVMbMOGAUkm/Srr6cGz9SEJmmdB/diKotpVThBrbSrnxVXV1UTb
AY8ZnhodoDtlj3k8vNhUovmacd5or7q+xXEOwO7L0Z21HgYZ7VhrJ5bkFhFiPZW2ezfAAfPJHHhF
8xLYkERiNh0J9VhJSLpbhgsszBpeeUmxx0OslHbz1FloG1MHuk1CAowzdYvaQa6p+yzrJfipFuyA
2DnLl536+YfVDpfQVFgQgua9Y5M/itumie9zs6VadMClkWdfopjdraKJg7BR/ytiIcaPZwN87CMj
8QvPN8afAA9mM5mHyC9Oqoe5E0UTbr3A+mwHkl4+97sxo7IvKp8dmHas8TFMDc1+UulHlVGbkeMm
L3MMOsjAoHfspN1OnstzNwdnmbVvrV3aW6LKd0412DeW7o79nFhELbkw9tNbpB0krDGjmyFcoZZg
YRrzjxQBF79r/Eouil4/oGxg4NR7BteY4A750eWSOVwiOe8coxkOAzYGd/DMHVEtzpFpvp2kfYpn
lD4RYM1PjKX/Sss7Q0bx2TKod0Zbo4Sdzx9JBNLk9DsGxCX4kYCAxsXCxz2mk+moZzY/ADjfjLuE
x2HlkxlbNXSN4qj86TX6G+1KmDnc5qlHrNlIciU5jMK2hogfGnfkxjAdjSN2L9jzrTLQkcdohUxq
37dFf7Dmai9aSIVthcPWOkqD30elK3/T1z9TP3IZLNngzKRRQ8aoZPB/dabznkXRJ++d29BLHlg8
AMjQ8xU0EPtKeEQoByG32ETIXTZT8ynMgjEzrA+GmRmwq6AXzVLM2NK9G6OuZiAXLrvirExv10bL
jIrQN+CypAxvhS3nqQzcYDPgl2cpaeKmFHs8IPc9k6IooOawbgfS6XVHn5TiELD6SVnCoUdTD2GG
j33MgWzNH1M6Xi0LN0OfwJ4YFfwdQhZvbD9R7+IFfjnNO06gcOeHAyZb6hCWkwvxoN5VDnahkPgq
+9+sWPtJpe45lBn1muRWUja3MawWaCigxYmGvX7m/muIjBFZkSFJIH00NaNmjbvG9iJarsfyFLda
34vC809CMIsXpn/wCx8cgF+1NEnbJArZ8KbI0meyvg5O0MDeWNZ041gYyAcA0aagGsJUGqNqc1LL
Jtmu4xJDIUadh9BPLkmg01Mc1+/Uyb7C6uTqWXbRvonyo10HP7wK7s1qMdBU17BA3UqW/syRgtO1
JUlX2cFHVHZnN4nJp6g2fany8EYZ6kJ66XtO/Yc+s3HMq32SBHggVPoWLX5vO6IFO1Hzs5ezGJjq
o5YkKhdzXOTzJvXwkju1+Eo6aS2Nb9vIQIXTjnqcTRdqcU/Jo0/i0RrPAUoqYiBA6q78qXJCh37e
snpjX74yMBnsbS/8Ag/hbJoM6Bj18PjjMCByrz+k8Y8TRW81pdnp4L5EhsAvQcAkxNdjB/0tbBYy
j0FRr6qgew8ocCMxSgQzdfVjruzb/1y9S2qtpn81sjvcef//IzuL/e+PIfm//+cfRvbl7/x17RZM
34wQ0rQcfxmJnb+N7Lb7h2v5zN6uhwMaTzR/57+v3f4fXMQt5gHbsaT7ZxvDf4/szh9yuYoHQvrW
ck+2/p1rt8XX8k+AZNNBAfaBMUNhgqok/OWf/93Ne9ZjVLuNREnRerHhCIOhncGzNPpiY5LFgXye
NrvOovLYCbASmWLp+K3jDICg5r7ZgxguFHE6r21YCI6D2GEoZXxNiEW7k0XhJ/gbvqNiZ3n6EbC1
tY21ydlnqDs3jkJsVt2GoCL63tTjsLBhpjLMcPCTaChbjPJUZrZvgee5pwh4n+uT/wtl4a3BhWBU
KZGlgWx2w0iFYoeV0/FAMGHNpZ0uX5EyejWeiBiNIPg9Zy2kWWwJozRrZOiNsCnW4+0br/k9HYPe
GA9j1hx7TmV3mNVS3/JbOiWKbahPoVV+V7nFYzjWB4pq7zIEMr5yMAzNfKBidePO/dXtgwfX6l8S
EpeWFRMETEPcDiHdb9MbP89h3RstUakmeU7Lzt2pnBD8MK1GBDlIsGQybODreLkx7wI2yFtSfH8G
tE2DmVy28pKr6Gz75JSFy1BvpPRAVcO+Ssu3Lq7e/bSmickY1rFnlRt77nA3msPbUJOrLFmethE2
IYqad3FozltnbBCUCLpUygb3+1tSOD8D7JMR9Bo1HohZvxSp761ibFRzwFRf2roF5m9eVd3kB7Z9
wAHJyHsFu4OxbL+tMHwajfJHwDNZdi2f7E8/pm76nmK2xiqGiG3izQ/Z6U8mE2/bDRmsFA9m33Cq
ShBBzsyFsa2wFQQozQHSQWiO8Kt7jEQpN7qN0hvTr9eDILE/VCBy5xHvNfUaceOgKbX4pDILIwB4
uhk7IMa7hchUuneE9NhSdoR4c3Mo9pk9HlU6i2M89dU6tUjujxl+xSoisc+N1EHzLbOV9sDOQCmz
D5MwupVNh9K9VxMcCfxD3xf2Rlc1DkXfuwC/ASQyZ++DmOdT7vm0SVftHhcAl1O+rXU/Y2k3/Ndp
mj9Lp+NybIHbT0t8KDh+7LW0oSAmtI1uqWLPtq3Dm7d35LhOPeSb3Oyf29tIJjd1Uc4gtgasY2n/
qufxKzW1cS4KVlSFJGY9znZ6Ax65fZQLM5MLFpXIH0B08I3DUypYn8OAnVih2aW3S0Z33waqfSv6
4m22QNGajBhhledrZyxeMZS9zm0bbMypaTelGZ+KhwaD2UnGwLjNrJ0f66liBsZxLvVUMqyZ6b0Y
7IfKBB4cFo9cwV9sBKJ0oPVxtheiSu9VuywkaRqPQ7RxK3Fr1cNt21Q/tlZPjtNnmzmBwClcNJXM
1bdeTJ5Ku4wbDiH+JHFOhuOXR1Ohj83e0dAyuWdVv2MEvcYpad08xHueIWMRi1+5SzatLDmifC/H
kJkH6q//6dmf45L2uQvLFgAy/ma7rJ77Mn5RaMEhGCtrEj+qqJ+tKPmdh1mxTwen+VMLq1Oaf32N
OpmZWEeLNuBnG+a/AFiedPunk41AUxYQm2Cd6WUZM7Peh3zmgXK2FKCN3G9cQSux+xT4muIsFZWb
tCy2LtgMZL/F7la4vzqMrzS2nKsg+jCcboMT9na2SAfEufmhKMSZDVlvm++0Q57WjDkbemspYrT1
fUJ8FX7XS6jaT8+dXlRiw7RV2cnz++jkSecoMWWHnB6itz7tmbQH2wMwVeOpjvNzPcW7OnLqNUQy
sj2AFwteTUhpBSmbNLPgg8dr2iZYHOYEmeKOb22uM1DZeIzwlXMmKIPNhzwFgTrrzuF1GqIOrxwL
cDYENbyTXEF7p7jGdvJLgE0Gf/uj8YZzgmU0w28szXKjTKSChjHf5HV/Z0fRQ5L7L7yQ8FK7GLJz
niWLr1+R0MCb+zWnAaSiMu7xnYM2hTL4YzcQpWU/gKLJ5ApEJ5WJO/AaN9zYwj2Fru8+ZTRrL+sl
U6uHUqdZs8ghuiCXT+tO4IGniASDfMRYGCXDfCrxkmzBbL3BrWSFys1UFJI5rKL8e0y++qCPr4hK
QTBWxzBq+at+egY4AVtqBmMwDGhbAkdraABvs/viZ0zsaygIIYzRoy+tfSjCT2niFGkHm6ABZ2Zf
5DeyCXDG1A1ylpcfpkI9GHZEbETlt2TpKXGWXQFnPJzRiYmGDTGs7tJ2dl3tvdRDAXqrp9ZPNtWD
VXFIA0ZBZzX8Y1NVF/U70jXr9VwDoFOC7tLBQ+1OgANPdv9uDKzkhya7NrPz5bGZYPPW/SI5gb5L
yNRNkn6D6+1a10CDCHAgN3qYnoV4myznQXW4jhNdP/SqfXZhs1TLtEAyvhlBxCeUtvsSp+/AKYGX
2zxyoUYE0DyCPoGkPg5eUQJZtFw03zDP5nArJ/OrAa/t8s0fPJCmhCordlDtZ6RwTMY3bOUAE4kP
9MEWwd+E5C/BJuGwHYJHt8AMUQRY6b9TLDbHZHA+/VbuxVL67MeuXmOlr7fQUWQbXxyMBOcCB5gV
FeeRZhppehROsnQv3LLaAMkODjUe2VWZK8R0csvo+0/TSGg6jr2H2J7PDiQXrJneYayvU4tp11r+
S6zMKBDINEDTHi6QGLm1mR6SbOmLkESCXDetLACHJT0fMH0tUu2cmj7ZIaML1cVHFzZ4FolhG8+k
f4G6GUN9n8rhKZnvHTIOK5r0lomGdHNsReHW5uwVGrZQnNnQwzSVezLE+tdVx44osx+3D32/vGGj
+LVqks8+QN6ggBOzbLBJemRTyatniYTqSGjglzHGMXt+iFy4M5klrC3ueBxWAhM6n9yVdNp7a4IW
E5TxWndEcUBnXQ0Cf7IbCmLxHt9qvRt785Ps+Xc7N1gDhovtVt9ENE6RLM1NM/EbT9qzMdePXGcF
JYozrXPm0kCIqyV3+2OU1ZeSX0cashjoCQrnMTVKg7IPjmfcpNAM2Y7g9SuJ0g6lv20IgeNiM4Gc
Wy7jbSt7HhtOYeHSVU7fqd2l9BpA0NZswfz4J2gBqs1upXaWG73XIb3UZvobjA8zoU9hRKPVYzSl
zD0JHJW5mn1SRJZEwK6ai5/Akg590L4yTXZVJHaTT8+92dpHHTg0XzV8Wh0mQUOn17PTjZgTLXmb
FC17zOjMSw/QCRF6AuGT3KuSa3hmp99ZHmOzQGwlwqBQ3Xt3FePtPbglaHe7wvfU6PcyCfjq6upZ
wHkBZL/MVmzCjaHC4Jwa39VS4915dGDhWwYrLwrwZhBFbO7zIs1gUnZeuinkhooLiM+yogyHoolW
ez800OOPjuPd6HWU4SxbdFCfVCtV7Kv5lCDYwVc8q2eV1KxYqvcuex1zBh5nrJ8gwRNbsd9JmZcE
yPTvmb2C23urXJk1WebkG0MxVPE86Bl0eUCaFMQFEbE3yqvbY1p94QnOb1oLoInJ55dENlCCwlqV
NUNMp8oTNSA3OHeDJY6E6k+lmBzY9nYmhUUEbkIbBn5qwhoarblf1eGrsuFU1YnmgJiba24IWD2l
HvbBOveXd5KLiXjgfjBnygJ+T645KEHbRS4bDJwVhGHWYlIfeJGxnF9NOfBm8BUN82OLWciBpyen
cK19Gmsj5dz4c7IbM7rpkGhz0rREGlpPU0hOLMaNNG20Kvwi2lzcTOR++K9S8aTH+E0m6RPVFZu0
4VCYFL6a1k75JWYVb/eIcpm5ywhvp89h596yekSCMc2vSV50W4I370h64kB7Tbmlcd5KGrepoC/c
9jWKwB9kRnb2AnF0KPBcxe74QsDbIsKwjtLhru14f/Y+16c0xabvsurCEPTYj4wtLGoZL5Nk2ERL
LW3Y15vCnr4SSfqLVRgcTEp3Q8HPW4cLhKYAJlcG3tHslt4CPV1jQTECFJdbLYLsjAlti8umBAoR
v/SGGk+zw5Kvxl7vAX5icnZPtgGCPi75a348YrEbGJVUQoBpyH5UcJHB9Dnxea/m/MoOqFp1HqvJ
iDI302Zd7RGo3TQKhA2DMFnRVCHN1tcUIXoT1HBMHb99jjtYAoxZ7TqQZyEg+vQlHSWReCo7Xg4Q
FKm/TuvjCC9XR+rOiFS/ndnVRm0GhULFKFlQOCDH4TNh2hnm4GMw39IM+H/fskmciiTbJTVxatSy
teFw07Od4WVo4ot22ez4+fJxKJjZNbCcYhY3DjzMuehMDnTmXwJLy5+wWv3bDJxtrfeObB5nf3oJ
WaaZgf02Lf+aWdTY6VGIHCHmDWbDiOa1yALBNra7wtiGMgDllHqo7mZGYcT0WwX8OoPaKTChiFVR
A98zoshdd3F2IyYYCUVk3UUQ4OACm0Q0+LShdmfnwCjrje8ObJonF7S6yykonDMpEtreoZzCAw6+
Bt96bFoRbzS/UCA4zOtGi6gdYffKehBI3pJ9mZ1DXvnZOu8p0+mr4RliIJOz3971HlUCU6kcPqL5
SscTqMn+JP2Rui7wdtkkNzYT2yqI51M6AE6BXEEeoIg+THoMqbjLiZ9VFvbfAAIFaRQZSmJQo3xW
7AIn5Ci2HcYp7pGTkphvxYqaWzf9iQCZ+U7zNPU0rI0FVp4svvau98Dy+wCc7Ahn8BDk4fdoX72p
u8/a8qPUZLaQZzlzcSVkeCtWqX+avKreM6TZjJ2c0CloWuq4sNqi2jnZay7Zd6vE2TUW4ojrTdGR
YozfLCQ4XKqXkOUO8QZuO3RZpOy1N077zmU03Jg6f6yG7COTBiW27t6eWx67GMZulxd7JJTn0bd+
TzFCXKzTaj1X/dYMqq/MszfKuvPDItl0kn2rP7RvbhfBfEuLq2Ea9AN5oKXmlAklM651Pz+7Cx2e
He0i0RaJGR7qzNRHf3D3lW9iQWzUJgN8sMXQXPgGAGHVX5q01Ceacr+LIqE0jTE55hMQuAKXKLbl
QPLL0NWyFyeG0jqk90ttcqnhjGqwZmKD5KwbY7zsbg+iVIc51Z3XhoMcJmIWHyOfLXgWfklfkPid
Iyp7F/8GjRTpFWdhsePlaJA8g7iatm8YWG+lhQia2dYDxTrvlRc13GL2vRmB4knBsoVLo7RKcKSn
Hq40bDZrdwxfRN8LHMmM497YXAqDFb8e8BHn8Y1RwNcV8Ao3hk17nr1NPZPQjBBPhuDKZNc55Zc3
XNjRCKb0J5zjp6VUKclIOtlmRclPdsDrTHGQVT563BXhNB8Vz6cRqrMxxVRHuas5uouN1xDn+WAi
gjjBXUHhLw/uHauw20CPOa5n/CmO2V/jwaoxRt7FbeyshqA5ywV+QWJwS6UBJkMfZ15Oa4EJzm3u
PE4T7C1bf2lrRoS0veLgNeGD6KJpD/6ShCJVUGN3w3rexcPCI83M/1shL5UWc0ZlReQLTNplfMH8
f+1LRkeNfYE/Jp4zfZIZIc9OL72m3RObGrrtc36OOsTWqllkrdAocHHjrYuy8jTJe+VYnHxtfskK
+ZYGCMmTbuU25YdZjM533CXiRO4ANSx9cucMmE6M6mpF5q52uEtPU21vnLLYmcSqt5WJ/OpmOe6a
8qVPhbmXEsZTwSU+mJx43XkFWTSqY4dcwiDLMVX6UcXU5DkXBn2XfB35/VRQwjK49rHvsPtO5c84
TA1s5umO/PZPnJftdmjG22wCpjW2wU9pfYXY9gJhftTu/GXVKXiOPrvi/T1EJHK2npmXaOw8MYpe
s2CKyMhI1mOEMrwKobDx0rWRTM+TWS0JxNNom5e+MDYpA2JUIxHrIgBlE2Jozrp634XuV0JwCOC0
i9xbFizktA2SGVpOxnHjRY9KS/xEsHB9M91bnA1JeBOlOCAb7yV2aANtGth/yNI0+SDlOT5338Lx
HsqMSb/AMOv37YOMxkNFP8nUTuG2n3BvtDYBXy5pP4UNQ2PmjpKBBl7nyDTbKIseTMcNji7gUKMN
Tn1mfeMvvFo5O9Mo12/J2JydirzukFkvLm96Mt3QC4ts+MmSdI+p+1mb6qktaSqf2GzSAD+/sXgq
Vx2lHUevwH+9bBWCIqghk3jnkpYeBLMlQYxaNDbjOhz5KHJ/51vKy7dEBtmykM6ghYU7TzECm63A
gAViGDkG14HFmKU4f4txIrA/4bbKkphCu8HaDflCSKyyNVkUJt8WSUZa/e08CXvfCTaChV19yNFN
6KjhytIFWvDKYW2YuSPvVoJYjl8zYpfVwQ3NR1UDu6OelK2GrY4JP1b0ImvnLBPxCF6CGIJ6bDze
/mN6k/XpnY94cMoc+8GMAUtG6JBbhyUO2OTqxh0LgGIiugwhy07TZnvGIp38Cy/yGQ7pkUDteYhY
q6QNdL+C66bPTYx0g1jm8fDGycKzq+jtq9kSTVVFdbw1P2rM2P2ozIeWb35LjGRYm1701oSmv03Z
Qm6PoiguFXvxIzafQwSyde3h0eNORIR4Vjk/TFeUN9bIYRqij0JiFPmR5dvStcYfYTO8tHswNxn6
3XWL7OzG7q2fev4tHOZ5XTcR0AE5MVOPCVuRUe6NjndC0cQL5pabgDLZHpfAmzdhzSHjGB7HNp0o
+8gawgOJ89XynEZDrm7+H0nnsdw4lgXRL0IEvNkSIEFvRVLUBiGWJHjv8fVz0BMxi+meKZVEAe9d
k3lSCE6pERnzb8a0e2DFlTBGGyEKziza+i1aEXqnUTh4ZbOJIHtgBVEjxooZSULFs25oDogcOOJo
OeZmwujF4mKRLOHUSsFHMQJYrLVqF6TJVSBmQODWkrqKIZ4//SEYF1eVxueRFEQn1SkBn76VmG4F
TrAUxn6DPZrUiKB0pUEGtNXO14OUXkJFk9zR6il/809E4KUYfeCoKZ2ulaAoCsBc87hn4Y13N+Jv
jksuiJEYFkYVBp6O+h9nr+1ZgbWUEybNfVVcQym/dtB6xW765DjKcH2Lj71ZgpozYw1Kr0QxFQTE
iGWima3kefQw5azE84nbUVT/daqYbdpK/cPONq7hMOwmKUrQNLP0rGdlWGwM4x5b667zslsXEGOJ
FhIcRoo0cvDGcMMCayulwVViOr5kBW5TRJUq+6FcIHNbxSU3Bug5fVFeFj4q7JjQRLniOc+yYV3n
uML8jlJTELrvNsDpJvqvcmSEU4ic4CqBB7WutrhyDbfV85NeWP4uDaFYFkAZLMUnAUFV5shh/Vzl
3h6BlkoFY/Xk+Uq7Qb5YGbi9QZFITBxQTxmMw+OwCbdwAgsZ66se4TdqRHlVTtavEkaT3bZC5Eay
Ua885rYCLJtV1QAnyMM1OLaRM0WbixCog31o0UrgldDMkUSblqIN6HcGtYPmG1TpoJ6LlkNascat
EqKFpWtcyjmDT0sCR2c21KFiCjcbbmBSlQFyEAhAslSRxgx6WlNaDHTlGbBUbIyGUyuc9FqTb3Cg
p64YaQJZQlHtTCr9YaNCfhENVv5SOwBp882VJ5YKbVOSrHzsX/IJCDsLan5LuUGApDAYKmq07MDz
z/Ima39FqWJrHoXqitqA/TaxheD3QMjIPj1AI3ksp+RCcfg0DjFxDlpo4UpHcGvLKXA9P+lsi4lz
C7wTgg2/b3xsaHza+jHqDMnaUDyLuR6tmwgGCq4ByZurR4sevJj19QTEDXrx20zKv4Hn24vJGhW9
71RW70VtXMdo6Uk9KvaUS53BM6anSd9OkvZZNjIKDkZoBs2kKY2f+KgedQbFCpiM7pBlDnlmKm5B
UEmkq+P8SGA+BP/y6oZyQmtOpvieTPhWpzg+qZjEy4I5jPmy5BvWaXR2Z1/+0OOt4rtxt+/TY8yk
1Ni1OP30K3aueD112362Z10TOtYcnsNNka4Yrg1WA0Bte9nlz/IWdDOrSLua5m1MR2S8zyC/S3zM
BZuKhFsHN2ARArMJQWEUmVMM7L5KJqVQaq65fpjapZJfMgNQHelwtfgyAyRxaOPih9jrB8+rbaZK
S8W7Tx4RtrPmiEmDdyRXqWYI2t/G7JiUX/C5AIr8y1RCCKdPpf/I1Js57lv17k1/nvrQjM+w+sjj
YG1NX3rPMk+/CgapA7uW2LphNVl7fUaZIjwLGzcw94O/Lb3dhIk83VnVZ6VeRbzYetlQkVsQQJcj
1PMIHExDL/ZEg7mylN8ivkcmjIh43zDvKc6ivpNLrE4PQ/rNGB4BAV3q6XGs/1oi+8TLpF794i9S
HyDuOUCwS0vHJvsK/HfjYRukgBBIW41nNivrp5FUsZ5H2n9p6Vv0PmT57TEC8tS7LF0VD5oyw8qo
dPihO4jMMVstKZZpeAl5KxZhOq1jk8dMM+0hYwwv8cGyJSBlluNkIeBzLvuRC+BLwirVhPe0mH8S
3jLK8UH/yYR7jrMk38iE0kl0/O0uRjLbuWpzLZv9aJ29nAf8gNk/5HFT95m/MuGmbuN+xYfZKc+m
P0DZJaYUtXewMUHghOshXCsYXFSQegAxt4Zxmgj5YULEIKCzMSdaE6mVZbn2u4IUSaCdDFb6/qul
E5Vwy9UR+HxYhN5MNha+NE53keG/ZUlIqNDxMr6m90NMo+OmCVYyEBGJAdIEhKJm5jRTkOVoDcMD
7ghTEP0btQQVKY90+Ro6axHK+UKilAoMwJmwwudhuwX8cmDjzPJ7dpzY2M0SXgJzbOAN+syQ3Wg6
B3gFGP7PyzMyzz4b+TOg2DiJ8SmJz0n1BcfYHYx9mW+aYVnCmqJCA+ETtaco2nXhsRw3vfQBdirV
eElDO8Jq3aGrxKac74Phog0f/J7hrY31ba3h+Y/kT7ECAMZUIoiQD8lXH3QlaI7K43/YevEpu/ga
AwqVcy0lN/ZDioAl36Tiy4xug/iXJn+S/BOzzjOir2pkysawIVGITBzZ99ijchn776HEYAUDFdjX
rHPCXs72ILxzcUrWthzfJlajgG1ODBYhQV6h619jf0a2jAwxLQKHg08e/wZqaTEJHJV+Rb5yvy16
8V/GDhugJsxS4jwRL4dKAG3Eov8BtElCXCzdDSc1P0L5uy9hPcdn9sQOH4UIfcDYYvNFbPhQkFNm
QrBoSKgI+1/0JMtw+DGhcUYDKPUitL1RW/l4HHjKC35J83tZc+Y0/HNpkSojQf7w9iK0A1wZbN5+
vORgVHej/NNAjwK/rSHuPIrxVEgfUXb0B6j43xWfRcCEerCeRY+ni7ldi36rdkK8gH6OsDe78Lgz
rLNb6S286qrCvaxRZU2L4m6wczKieQQqLmRS7WT69Yzs2mlOCEX119PX6sQ7Dx1P8XfffLODXzLb
WlASqNfRQFTNtBuGFrueAaTPPzNlVVC5ooCGsyL8p1R2NVKKYHqa+JHxrmOltVEKLii2FgYyOyX9
Dpu/hJ1IIvHwlG+Mmg1TYMhQ/509Jlh80chQ21pugP6ObI0mWsZ0L14Nmo/vNeNwH6Oe3SZlLkh5
KTAxwvP5eiimw98SPQjr5VxZdseOEX2KkCwviFTIWW5wNYPCW2u1ssx5m5CVLgQd8/VAc5t5ZM3X
PPgAAFgGtS1kZ7rGYEwp+MgTS6iW+PjK2s6phfRsPQaIFMbGGbxhxWOHSoRwRaIQ4ijdANSyG6Nz
0Nbz2ZVabVsa/HTxPsrj1uxhqFM65ez7VVBInaBgAipWjfKM8wa0Me850waWRaCOyIfmVvXyahl4
jOIBTdYpngMjdeL8ha7krnbZkrQvO4cpLZTLiC9Y0fMIpI0w8i8uaYMvM4V1ARkBJ53CapvYQgif
mfLytTmzeMQNPi5yhhBJ/MAi004gSb5iEwk2EuQ5k8TXkL7ceuou3QNizzcn1zy9w36cUbLsANP2
Bzq3QT5DdOq1L4X3OO9+RjYIdGrkS0TLiYppVOGoTq9RhX414SfdCABqmebBjfrxY6zgILusaZb4
vTCAkCHND8xFS3jAokBNPAAD6es3LmIdO6jIoJWcy6XlI3OS0IyiX51rhAQmpZXU/H90Jywsu4HR
U4Cw68mIUpjQdLMcH6OnbhxrPpHBus5/D8hpyDEKb8r88TbkOlgEvTWtgd6H0SyFcf4fIAxPlHyY
qQHVLaZ6jSilrJ+qfZno/k2Vn5rVuNwZ7EPRB8U8WuhPLR4pjXVgp/wUBcmuxocnvkX1u073OC4o
3HweCe8vRd5EpMLSY4zccjswnqMMjR2FBzyki0mm0m0y2WYXzT4ePy7WAFDlnFfqKvfaC1Qx2w+n
izCn57YKQ51kTg1bqp4yl7N7BFW33h+OcTJv+z5hD3BXFyixA4bEDy3cijWcdO7UGllE0uEbR4kL
CMXJfNWBkgB2tnBzJP+trp1bK+InSc17lMfcQfM7J68aQ3ObggGYjPpN0wnj4AWW2m2OAEL0sc3j
0Y+hzqk5OrEuPAhGts/b4FgV4lZMvbXXsV2VPmv5PYFDa5i6yWrhWkO48ySRrKCcoBSeonHAQYxC
inGN7g8YL8ot1gEU/Fe/R54vQraQVnpYuENKVBQUhE6N3ZEJrZ9Q6MjqwUyti4mEOKv6n74ddwLs
up4buyXiYkJPJzYmPp4bnfrRDPuTicYrN+E8s5/0B/JKuvgad8VBDoR97ofn0kOV37Ec7sSNWntX
chddgEtHzA/HpVxIh545XYrToalHImRwxrD+0ybSazxEVrCWVVwOajbupchcDcM8UoNWxjWjp+gM
wvxeeP21EYnrDrOG+AOJoIv2s5QNtqXpAf/+3i/9nQHOTFEb1wyY95rKs5TEF5zHY1WrN3SRRxCd
bp58AaF/a9PaMupjWWxqCyZHIOykKN/JAYN3CtNETFHtp9NDVq0zaTR/Q8xWhCbgoArSWWAtmkj1
Otk2VflVCdFfqZnHrCeiRXf0orqWuvFLHtsu9bHLRNHB98YNFEOcRXr5nVhMkTk+EsaAqNR0JIvz
2d6brzIljUv6lhj5psgrJYXf86bEQpWXb5E9etyp5EIeB/APefdbRTuv3nlQkqxVisbKYmBJjlGC
aoLIw00duOF0C1u2I27SXCP5g3Bqqd5XMcEh/8I5HjIvFlm977TPitclhXMa+IwOtN2UJ8QZuuD1
1UXKuuDLV491+Mgm7jCWwgkktZ6BGsws5Ooxe9Q7Z61dYXUyD9J2IbmS/GI+46QK2FdCIrPfYoGg
jYV76vW2DFT5TrUynMVum4mnSLmwW7X1wE3TE/BN5FH2PJYI/orhUvTcUlgcoVvfo/qLt5qD+IAV
x8G7IB8iLm0Js/akHK3wrC+ZTIFoOvIqATauMDCwKEdQiuZzmcEOzAFydJQKJrolBS2G4t9rea0a
HwkHcIpVvlXucrWVGJDGGylz+9ZFGsd/QoVAjRktTPi1uBFXtCP5nxI/SWNsBLzua2QHU7QJygd3
5SIDUKOfzPJQLSB+VHZhV8RzbfsFfFTtwOliWi5nGkk6qwplnfQvYXSCGLZzy4QMNeg1y2iZO0MP
HwelmhM6U/zm8nKE4NgwwPMwdBQHBWmn1N0Ka6uzsZbRfIQjYRuGTWj6Aso3YTTCj8zMm6y7uuAu
eCvdJbUygge+Yo6L8DKPDFqeCnT8w3Dvp53ubSzpFCxRKepnKn5T/6gGQOCvQQY19Cgn+sCPVHiF
+oP+qCJxUVyP1r2gnM+kQwWCaGHSzqzZ7GMSufKdrwLtnMYHgrGBDwyrFoDazsyPjXotCkDU2FHq
8QQ33BENh0ZkHE5l4Xbiru8e/LFY2YzaKTPPpuho9Qr8Phhg0UEMyotAnZ5uo6VmQwRJXB6cbBMG
+4EtJXHTSvYvnX4F7VZCZbHvIyKsX8jetXQNwj+K9d4CYXiJSRjUrth5sLmrP/24yq07dTjeq5cu
HXXdFYYPDmPRvBjOHJn8Uzhw1o1jtIF9lZ2M8gDvm3PTDpMbX5OQPtfPf4ELL6T8pTMYH1aNw6I4
NNkCM2nmym6Lf736OTa/leAaAPjUozZshWg3lauMbHMe8zaF3rkTvUtm3wEnkrLdL5v6qwCXDxM3
3Dbtv45CzWiuIa4KQHZkKN0i9SCX69j65vNfkjdX+RfIavOvwo1XPcLl6CMY3QTaPWeGuUyguayI
/7Nj9vJeHHMdPbuV5pjkE1CwwtylDuZzMBx5/ungX1X6b9a5yG18isUWQnhb2vAjarpceUCOiSRJ
oId0dZEAgnKvWSyU1+xxFkbxIBUwpU7UY1R73LVu8TenlZQsjgLmI2H39Go3ZSqBcnlhXGLQQwCY
pGStzQaMwNUBNyf814G0poLp31Q9vPowBE8gUfOTlg390gwxHzGw1+cQI5t/S1FSlF9ytQuVDbOx
hbb4QVVOY/KZqedp/o0devU0W3my8WJBuvHPxIEuDGFJ1M+3Xx1oieibYJrDPyk3RX0MmiOIE60n
wHQ3WtemGOYEQdx+bITzddpvRuHPQItRCUzbw59e+A1d6CrGa6TCbJVzk/+bf8DXWZQfVYnOFonl
UF+L7FyWG4NtuytprmmxtNxV1UddnivKpk/U2J3F8bKphUfgcOA6cnegX+QnPnacunF7qR3VmaRX
7h3k6hPJDXq/xYwApXLhKCLodt22bm/eodLjJ3n49SFiesDnZZM1SacP5nvDnG2V0BaX3iYQjnwK
wfj9336anZ6Mo+XblPcK2/goufnKHxHp3RWiLIrQ5DNn1srMqtmF1koEcOwtw5XRUEiHZxKiwnkp
Q09NlQyUk73SCGT9Q+ouM39H595rEbBRcFPs5TpRG8sJNDWa60jdMZ9W6AVRlOb6pmnfcmqX7dby
L+20GxffYrlE2kBzsjXrXcribUw/O5inS45W5OarmgWVk6fLmM4yrv/qZUGYS2GrKDZI6lqikiXq
6Tgh2x33gnbUtQ2A4pZ0K7rIXv2hVxKDq8dp0LRX03cLER0sy8Odkewkb59rDyVmwLUeMhe4n4bz
TtqKaD66ZQ9rYBflLpp/qTvhS2UO9IyhFA7BNhsOFh98ThxuvYOVBxz6nz/9y3D2COpzVo7ToNi+
I9OLPzmdsdoSDG85sxyVH2BwVJfyztb2WEgRNK+gUy8nU11mNTc43jrsBPb8aRKYM5z9cNkXJ4Xt
bjfcR7irlvutMxOnanOtTeHqozNynuvuz53fXeFvcCRZxdXK8bYujf4uc5r7PZJqtyvOdeUY0tb3
3eOZn9q3udAbohtXGSrMgt33FoJXxkXnaW5YuVACnRzFsrDu/HUd2+H0KLWNVZF653D8UucsggsD
vpK2l6SoLxY0bIsx4DpS9tETEVHtGlZB2paMCeiSimx3/xBSLbBArIgnGxZv01FZup4oo2vIL5px
Gtp1pzBG3wjWI7YIvD9HXDk+4PlVvcfFthBXqDpAm/sOwzp6K0IQGBudJWNvcRCjwOKTgDAdJwxr
T4PBFCQnB1t7Nsm57Y4KBY/x1BUqJKx9zUotXw0ZDzWzdhfByf+nITVVotk9QJIxB4SlCGMP4AMj
K8hMhCJjSjOXHIvJh0FFtfZXCm6Omu55XRCtwbIUEdUK6i6XL6dBvNObW4Ll22HHGCPnPibDxSju
DdIuBFW0Em+Pj5xIlVz+lnC2m0zhWnKbww9zvHLA96Mj8pIrm8p8oGAcODGyfROeeTNR16dKT8/+
kK9asPMIhSYsecnrkZKZQqnRGi9h2uVA3jYTGV7RseBbGyNO5x1Icuj1No9knBxCXl9IMrPg044J
bgu10zR8GMFWSDZB8mwe1DHLylrySC8yc58FG4HNsLhSmxuLaaaAZKSM1DNML0QEdToWXubnBL+u
Y04nTArpUeCF0XhBWMQrlL6CuAvkW0q9I2frXlnjI6HotWSXhzFOV+hNunxnDsfe2k52zBCA4Awm
5HbIJ2t0vKBm6fjDj0EijrH3YXL6MHewJbNTAbrBP+qzTg+TUEmphBAZmsCiJDKVWzR/IkG39H1d
QhK58ncrfBFvrReuOODpFR2Z/Y7o7VLwtcglHCMimaDZKc2pJe5AR4VR02KRMYmn9Vfx/g3ys5Fp
vENzixaQddQ1HU7NSkONXeG7QlklpzvkIxU/Q/JKCWnR823JkmsZYDD+4SrXNbfuVxlIxnBJILCe
RXbQfZv9U6RcVeZBGZsTVb3yyti975rVZgrZrsRrQzwMfwOnefBdDzdhOhjRc3RaR0tvcxE3ffn1
xQxYwayIKlgQG15u5fQgS+Mi6E969slxqanb+YXXvZfYMv7Qv+YXqm3wHxBpgOu6NvEds8gnCkX1
GHZ14JX3gD/F8apqX10815ClCAbvnMlbzT/o5gnzlDKuk2w32eyXvQNtApkELPMbJAxP34bYwjiL
1BJvaXKbZdOJXAO2OQfEhpTphDg4Y+VSDToJY26OEWUTKc+cllFjidOGEN6pbhi/0yREIFtx9/fj
wSxuA7/soTuYw95sz0q0ayFgsXJCf5KuGt6sBtp0U7LEQtnGz2bRQHt/Y3eBMUsLu5bLjXaphHMs
HotkPX+AqrfCaAE3kCrpZXUXbcPbKGdbgyzMpE02dfs7j04FPNrTvxZqQDK8WDDZenuk7VHleyFc
kSvgUeKpdBKbCho70nw5KMp1UK+6Rqjfpyp/yNRpXfZqqs+y/4qEzdRyYDaEeZ/q/siBS42r0KLI
TsBmHobiePb8a2DdYOw3o03SIh3RuaOLl/Y0g7W3HVAnGsFTZGHqMMFl0J6dpq1puh0W1HrDDNrO
FdwUqcOlMR9AY3gi52SukGWY/PnWT1D78wm0fxH13ppdqswuW6OqeEj+pkl2or6chGNhF4tW+CBv
dsnxolOTtsInDS+98mizZUVPQeyqdUzw9ZUXiPwqO4CEPcEoMeJD+CxbNzU/yvm4iPqdV7wL9RxP
VNRPJM5Zv5SSpZYx1tuE5rsSeXQfQ7Qt/+kLqA3VRjRo8Ha1RqmEK0FUfhkl9uJAudcSAw4ONv9N
td/cP1okvBc2zRpOIK5yy/81gh9dXQ/4zrptUjDIv4TVpYz393lLevCbdaVcNBw1cXIiJ4Z97z7s
jlbwgxJAfKvcEJNEhgMbGYYZXBJqTSfhtOZrIjp3yPesEusEmcVJr92BknRKnqq/k4V3XXN1cWTm
V8qH0iqYoyBwyPdydVPET66oTKccHdYELiWzeZqnS7jOtwyagTolTdU1WR7cOxUXDppwkVG2MBwF
cd+X79l7FzEZHFjqFOpVHZSNmvyW1jnu/1XpVTcpEzAiE+7sMlzmKP+GHxoRgWT3ND5OZ7PpxYiU
fE8Q2RS+yXjr1U6yCG38TBwa8hwLc8DgtcxnEsANrps8Q/3PHiWczHQWjKAtMkXF28VG4l4YWBZW
eoTmbce0qmkPafHULXTq6Hl1EVGAzRwNAmUsvyYHMYkSsza9hEu0ndaHl7zj8t42X2azImAi8neK
8tdnf2iVOpaL1LGa8jM3bGmyhZDuZJ6b1Ic+3aresRpvcf3Wys+6ffTSnV8IITxT7AbVXlK2IVwU
AwAGzT27A1XEsL5RykfWYloa72FzoQXyc8YmvQj38ZEWm6nY98bWk7+VRYipB9XovnIo0pR/7ZLn
OLrDi+C24MxQCA2EDknmBktjuwfS3Ne/crfH68nC/69PdzTGrU51CnwRVAtRZT9hZS6VNl/E/Q/d
lT01fCKLH0F/AA6FjvUYmIL4a921rA3B9Cqqk9y/YTS1fdoTO3BE/sBgOQAWAvXU8cZyn7AWi78H
JrHzt8GvQwqWycS0DuJi/vKFcy9dNGlfjpxZlPnYcRcdM2OJ+CocMt4suknOgbKSgP8rb90Ee+dU
CLPesc778Jywtzcx4db5NUbDMzdriszJCn0yb1Q3XfxJPfhbKPe8Yse2e5g8HTnwEq9/mB5qj+wu
sLZI9jQFyOC4li+jfqLNp0h2RgLx5iepZBtYhh+perDA5h0MhouUwQgudESmLGUixloljFU793bx
8MN7mQ0fAgM6+mvNOI+KI/wRhRe/0tAFaF1rm6ROYWk5AF0I1mhMZ/pLoR/ki0o58CZI8raCd+6d
OAM4FUYMGhIdK91XofHMlv/kfmeYtza4go7t9XVFii1XoqF+VoxaSdeZWzmBgMBM+zTZZPX5yRt2
fLHOX/n6eqSXKylB/b+WuTRIi6VuISszDgxsStKNdyNNf3FsGUlKm8K/IHhGJgvhI30V9RkePNeo
YfvlwboIBgRrVxiZ7bPyWlbV/r8vjuFrePjpRwRnPv1X9se5SNb8EE11jy6TmJ/8rvVuzAo4yK4W
F4wWhfZc5bMlbynWDbcf18QfLysOmQVTDyNa1Lylgcc5y8ckbNWUYPIjJJOkWzfVF3HCwPdVeVl2
bm3dvyc7LU+cKMGywWt4oYt0YE/38efEUi7jrDSSd7+G0MYWM9eX6JKVeBN/6Mlq/sxZWITmFTOL
HYigzjBrjuvMv+ndb8P3yr0B9o0uYfET6FyiBd73J9Q1uL58NP2d0IeWtQwIky9CAMwGycynLL4p
2Tt1kbdr7tAi3rAuxbO9mZ9mgSz0bfcQvjjNtWTdSCelpshUXNTTHMluk6MD3M9jTUNGvLgy682U
3ALpRa0gjWs53I1ksbRndEusbu+dTatYvVuivxQGJexK5gUG6sVBWDbKZf6LRfYH0fTiNyPkN8Pa
sy8mSHNQLoN4QmPOJ8LIZT5lmxWKZWRXXwaCnqb54hocjF1qbfyJZPfI/oblgX0DnQGlqkNoOO6p
0Q65WFLxqqqnqLgzUM4NlKXDGbNhKJzGkXmcO6b7wkVO5Tm5eZlHSCXhgDSRyqGwDrn0krKXd8iZ
HFSXJDBWEsrIevqK2MdK1YcZPwXrZDREPx2qbifi5KBC7tH4kI2Uav78qpBkHhU/owq9J38ojEqS
+l1i5bSY1lrVXl8Q4caN9cUthVLxya9d93dzj5ccYRStxvI5d85EDQ3UBlCKbbRkM1Fwg66MY3Vb
cemlw1cdrVNGCUBSo+zbg3ZUYMxp6YONbbsYeePW3XDhuuaLzTdntdKXnXGn2cH/qy7ajs4n9xe+
eJqPR61ZB/mlAEIY+yvDuhMihN6nkZxYXuvYrDsSHVcFEsn4d4xBdLX7eeqiBaCDWAZ4hzR8ES3D
0kyk1hG+K/51XL7M9AtxMuvIXV6e0uCto7AaokPGgMbwP2oU7qrxD8x5Lpx0VnsBexQqFbE+iPI1
dL4HVpb46+y6fNbgT2yDlOdTF6/mO0GfNimzoaklG44DXfn1tM/Qe+rt3dI3pbxuknfjUx1th+I9
tV+CgPiXizz4b5Y9UKyJX5p3CzCcz9OBWHrOrbyi3vxyW/k3Rs12Fu3oD4kUQqb6jQRsYQJOMtiX
FwB5S27blEzYYbgxl8/THcQ0khY8Pwepw3qe5wZ+qncspWyDD9VOOamTClAKzuqOSpfsajBRs+Ti
b94ptAPloHUXxycwScJl9hViG4658t0HEF2K+8Zqz02xlQPUNsmHwOuKaJe0qmUruE2FOvM3NueN
LmG9Ge8NVAliF+zI5/Hkywv+odeYK63kZKWXTojR+dGhwS9XmKNoOebnbVS/5OKW1sc8+7G83G7p
3NL4JoovDT+fp1140AZEP7LPN5xdm/gc36LpYgxc4cw518OY495xgrnnQcKAxs1nms9fX8hsQxiT
IFvn3Bv+oWZmrcp4E+FiEbmqdG/nQZGIZrp7ouyiLDgZwTUUcRJu8EAsk+wSOO/EwyAisJjFAsAR
T6SteDRQPEGNArrv4+a1bE0lHVJdxoTWgrsJzgyG6HJ1a5fQb1c65XiPoRAwx3iQFM4afq5h5+ev
+U3MxSM8Xz6+YFEzMo3HZ8WxV/tH1dvMLffcJHBN8CBy5zPIgcSGEhKzEUlRL6vcTMIq8ix7/gFk
pqI66+Z+FoWP98had+MNqTJhMqdp5NBA4ruhL0hTl+gmyVgWJon2lARoE4r2BLlzkctvJf7H2N6Q
d2V2SLV1gNFRlDtnvhs6eWIItxml68C8wVzOML5nJsFS3otfsOpsub4i3V1aFLUFjpyUF50KzdDX
+rgp9DsZpYuOjz9OL0rzUAg4nXOajqb8N38ShvKh9PfM/6y+Qx3mW88VLZAMfeSkIgqBvY/8jIUd
w8nH3xBi87qMXr4QyEWQDBoP/8dXgB4DFkg+p2zP5xaxOWplNgCLHoHl3ug/S3VFeACVBcw8gQDV
/mhWR3yPqPiMBb43tvtoFeNjhcm3WQ3CdtyOAmqGAj4TZvQYo5AaXvj1Smj4atoHdvET4stM/ITk
7FU3lgyOjnIZQhjUgoN5gJNft/vG+EnDz+GjLM8Y8c1xrS0wKPKnZ8j7hYCPO4z/+at01FD0KVRK
lkxFJmLL+kqb2zB+eJRw0YDmgOI1o3d2y3XPwT7/3hEXzrO93BBRe74NA2tmczG0h2ju1PAvt99Z
T+M7Ml4YcCkfSnGjzX69Q0AjX5mZTaICSJe5MD95umvuujHn+XlU07egvFr9D1W+15Fr8VYKXCEL
pn/aU56ueveY9zkeEb31n6KzeUOSssxvIfkng9OU5M0zP/wsuUErFZGAeWgspPUcVeq8zLu3ZuVw
N3sppeaqpYD3dl50QXE373yMeKV5WxJuXPRuIkgV9WNI72X4p7AaRvtv8YTMVKyJLUhc8ZrTfFeB
DKJDuyIxsytp32Lbli7w64pwmazAvicfOdAKQ5mWZHbY4lRRWn1lxWs+XPXmG87Xor/IBCDDcMfU
R5pYLVM3onPOrqbGJFokIQndbEuxhAQ6FjgWSP0wvJ9mxR0R/xlYWKfGckyfLllfm8MpkH9KYyG3
rH0OVsfi4HsKqKY4usY0dwgFW/jeS4KfoBVQrmBxEdK3VEac3nffu1AyTCZ7DBxT2HGbjcRmGiat
UPxVwYfVw/zmTt0wWGaeeBtWZEWRsTk7XjpMoikvRwuphYzPZhejpovNA2eiiK99jrQzjX8y8p5c
5+gqjrVRM3hzh3gjsJJUnAaBJ5ZrNp/kl+NjNJRnyyYinPUqTN0RXfAflmLEkjsyY1NRQWwyXeFj
eGyzOm0m2SUj1ESAQVtJuqi0nar3JZTvauKa3PcOMZrtHgqYw/0drrhQtP96GeZfGvCYLDrG3XkW
aHtNY4vFptQfnTQxtw1sdXgm3nPs6OH/LOFTSD4zQgJCZBfrQYQ/51IyrzG+1oiXxo3mEnSA/Bwx
BvYNXoHnN4eu9osKkJ15AkCRwdZsoxpxf3VcFUiS1OqpisCP5W9t/Jz7QpyJVnWa+86yetd/cwi4
xkhrQitU5ScFnimgHhYS+VUqd0n1q3lHZlE5VKDspM5X93zXmj2XW+2UxpX1m1ReweSzbFmFjB8Y
VBlmwkzyHxkktuR3K4mgbKKPMOph50O01ChI/rp/nvhtWrtAkTC5vTMdtvmGHibkrMUB7MzyH6Z+
ZEPI1n1AkRZwG8xEA3kL5IRke0d+puFKVU5Fe/B8viLSVC9/hnjoMwLP5s24JnKLBVSAYNWiHOvs
uFf1rSLvzIqRuosoTkUvi9OdSaKS3vTwrvS0dvo/NlRgI37v6FGNT+t/LJ3HbuvItoafiABzmEqk
qGwFW7Y8IbwdmHPm09+v+tzBAQ4a3XvbElm11h+Hr9j4GWtkf8ZPz4xFGsx6Dri/YO6NtcSO7FNw
hOVf8vUMutUDoWS4IjZoQMJuyKvTo+trtwJjs+B0goH+1vqOnamzjjNFBAz8WPXQn/XL2YxufKf2
AiXHaJTQ79l2p2zWVvWz4MSakpCPbtjU86+JIiYDZa37S8PWT22Bq9gQsdlXk78E+QUwc2DIi0ij
6JBCjRP6NSIGm+UiuLDktZP+tPprCXcJFyIhjBz3IDQp48aceQkoa6JwS6cRjRhIamteVWNahwog
6aGVz+Urc1CKqES+twPESkVLwFOJYJDZHwoSPMRFlVCabD8Joe4rjAMFjdrD7CWc1FnNBJL1qJ88
kmuicAuuThZXpGyZp8S3UWlUEbSc7SHrB7uT0MLSUt5AOCfdkT/IjwO/sN0x+8w4SFYB3jSNGK/1
bGzb14mVVt8AcDvGoWP4ji+irn4xTg4DX41X3ByJ210xnK2t+gC4YvKz4IpZoz9lsNNFlgkbRjCf
lfIinveMnI68fq358suRnBtegirgWfL58sO7uJeF3gTuSp134svvg/eWFLS4ZJONRhAKQhBAdpyD
KrOyR3yNFqAO0w5Xtek85eWoVbdaei2Jm+n3QfHkUNA0X40fxH0SXczoUbqyA4RJ+USJnbarGHEp
kc/7J9kILHsIQAEzhesFB61WXbDjuUZ2EFNX1NNQxc9scUMjzqB6ivFsARZuhDWJX7wk6GaEpEd3
idvPKNKtHpqeHDvA49K20he/SFtfb3MIWUHqIWiFAyrI8tEw1lOA1KmrhqtAbFlm76yLI8YkgLFK
Mg8BGKrDzETBmexywAN/w4LAmUFDSgrK6Ju6sXw1PFTGq5yge/iqGz9g2OlAQPFj0U+HkjClkCci
HU48NiCKkrX7tHEDqeWPqVzr5URkk24wUwyZK0Spmcp3hAq6tvt15gPbDYmPNEwnuKaGNN7xV+CI
bnLaovYLmK4jc/uZ36wOqJVE0+Rg37v0L+RagDowaCu5dDqYKxpVvEyR9Vlj0dcwpDjzPyGLGnuP
05n9eVNK+4CRl2eyongt38bzfXLuM7LEaIBKYx+4pBwB2FUR5v0ta4cT4TArj6YhkLr5Lp9a/WZU
SENA0syJIR95oLFkO6ou3QJYTLbJhEh5y5PCnS5NBDsUHAYwswGEuLAshCk9WNklCz4NYMfRAL8H
NbX2Gc2b/Z6iZgdjcfFLrRX2qa0S3MVhKn5Q90tuGwgdeS0rCyydA2SIMgp1VQ7HzVnKm62XpBp9
qSDyUvnyDxM0vZdrdV2Q3uS2a5rU5/ShKy9Up5HGwBxj/3VkI0jRhQuHyudtqH0q9IM6zWcbbDQR
dXVvUXjQJE8s9D0WfgLofhuNBMgWBYzM5QBgTdysurW6qTKfId2bjVMEs9+o77zE29o59+ZHgzhj
JnY2CVGP84rMNj9kMvPGxR5aAxQJf5LJDP8vKr4gIFp9y/QgBVBKHC6ZvGunQ8sPoawp1Iq/agHZ
WQctZOlq1iOrxMi8APykm9d6/OZNljMXW7VKPv5/1Npbb12NoPBlolkIll03OsPoQnsg6cu4CQnx
wdgFV2fl8A6n1iLOBbUKGl2CAtzIGwYPjVbjAnR2/ui8NzTJSS1Vp9x27dYy+CTTT4bIeNku0aU0
TmEOGcXToTHRkGDqWlX7HSLIpq10lSYVEYU/gRdu4mIXfBlCS3nowJb5OBNkfsheZItm8vApoS+2
Qn7DwN1iT1j3Ur6rROkVfhSthNkmNj2DIRg91qC8XAFSIk384AwkbP1BFIsKYH4hm25xqVojEYmX
HEp/cQuBuR3Smf2eFVkhxjphOpwYDaX+ZPePjl+VuFROo0xRWKEdz5glTwEAbGtp7fAWJ9WxWNCa
fKuRh55cas4JjhCJmzObbgZmh6psVt+/TXuBmOXPemY4QIbyMTunFGdaeo8QXtmoN8x+L05rNdlw
Ha10ZS1hKsGh7vxpRA0RdcmwHs7Fxgl+SvlNoENKMzNZNRunVOmb5Cbgp5OjtcKlkGBRKo/WAAh4
HQsZWnMzqyDRhEP+FtYzH7x2E/pacRFHQURjnr1t1khtnM0w71VCLKKrGrtydBYQGx4LoY9BGblV
tBXzmBfnPrhjxD+a3WE+1NZHCwRMlaETZntRxmMXD6dAkcCXj6QpuEUokYXrozip9tUsd2V2U5ti
3Su31LIgrtGfIJoftepAoOeaRSh60X0iiglH6o78SmwqXq+eco7AlnlSzf607CsgVuOn5koT3wND
+Boz21x9KAofZk7wiqswopcv4tzoyrtTH8UHW6W+9eR5E1dA1l9z+dqp56oZXctedlFV7qxFpjLY
ITqk4d0rNyN31+pvSS0vKAgBoLSnc1EECtGp/jN70yZBA4qDdPltUJFZxq4NP0LttUHwnHY9cuSn
rH0iOvvvowNXQvHqyGSWzjv2Nq38qjGnkGAhgUzHRCknYEuT9T531xiTUZm/Wua68Hn1qrd++JUQ
CM0a41K3KavH6PVeCviGl4TsLOjSl6qSV5N508E1KudlFL3H70n4V/Sc++hIOKPz6VHwsmdkYU4N
JtEFqTu1RYVX229lu1eSazT8abjiy7AjU4LkHqVzO/oe8Yus0TJpsQ9CSwmjSfoiod3wkFp3JEl9
ky14OgrYstIv+uNAYDV7BPejZJOi50LXAIm3HuEfdJH/1e3GlLckmtksc/06St7q4seMXsPsY8ap
sIAfDeNrMhHrM18ZH5xfRf6U53ODTqF6Ix8IteDWJtz1Tw/9+KO3rz9YerR7aF1J6sHscW7nW5le
CabUaZnsYUNj9OVDK9PBBKaw+jGY7uhcn4sHF4Ai7YH7OCw2kHHYcg+2WxM0xkvMupnSV0yFpvzp
2C9Bcs/aFw3iHdsyZhe2Mxkh1j0IcMarPjWvarOjvNlDJY9QNdV3Fr96jw3WmT4MFUcCFJh4vGbb
2Otkm5n07Q6YPP7beDtm0kJIIQ00E1RPzTJiavKsXsDgxuC1gYWunrp0EpiVQwMz8oukvOBiW1XL
C9UUSDGFXEhSN2FEJgypoVdxglnBpyz65fBMCrsHIg3WDIvhysST3nAEZslPM13FQDzlAIjNAPSQ
4gJ+wsU6v9X6bTHJxvEqJqYFJcPZQfpgHkL4tVr/qZeLVTwKzI81DS0tL/3ACVgw9WDxBiBlJl/b
hKiSonVScTPZ6C74WkiTRibDdqLmQEkHlJONurdwR8Es9D92+4T0dzC+r5jygP/balh/2Zw5J4Kq
Vl19nP+B2Vo6w2/z3mBN0LXVjFzNjOAH69ydIdPEEmm2fxG/8dLCAUkOefU7MqiwwKGN4XLtpwu2
0Oym9Tg6UHeiDSTtloGTPAYLQth4NtC34hAcasxliLGpuCKSKtk56mNxl41aX+hZI/2Gh6H+rqtv
Nd9G2t3mJ6mAb/E3Bs1p0E5YA7ndeFeQgiL8Uasdi2CSb7v2e8FGOUDekgWofTu4kc3mc6TNIt4a
1Da6VJLqbEGrAtHuhqLLCWERpeX/O80mUJGpbD0Js168h4pLJ9SWPcOQ8lrb1EhcQo+mR8p05eZL
IeAla/8jUo1yb7rSuocp8HS3IomoAafmj/XIIQM/SFFvkZiHWWdFqBnSG4Yc3MngqhMzyc5AVpWX
exlLcHpq20uq7MfxSBgweUlvJONQE32dOFbram2xsNgM6A4uQkb5UkHu2mMIg0RXwLuPS7uZxjds
/KsMNj/q8OJCQ2xixPn62qIxbpPz9/46XrSJwqdYhNiCkmKr+Yan0zaaHFtpQ/9zarNNE1eyiQDw
gIwgROUe5pFjC7astL0yej5U4Gf2E7a9Ln7U1XuefYAbFuTLs+wqHhefid8XVEZp+FVquCaT2YWk
vQFCVOiXR4aLrPl+I3VfLTyw05E97GsYv3LtzyHSbfbUF2rO6n4r9b8tJF5ifPKbeIRLuUdo8bsd
3gBf3Mj6UO0tYe5kknryOyiGIdFo/UfWzXpU01V9j/g+6pjeNXKU/5LhR0ZMDwaUa/favPQM3nwi
VBDspluuexxqgEabSd6W3VZursTGka75OgN+iFnRUU/k867T9o5ohLvRxHdFbq78ZmgXwL+EGQhN
Lrm8hCfLEQqi6OurYAf3dPOb7RVkKpq8DLgsPod/HRTtIk18KRjJ0DRk80febwbnESWPKPrrzLs0
3orgOMuMhi8k+W9q41Cpxz7Hfsn4RQZSA/RusnH2cDoS/I7uVQplj27JvTZupdmv0oupv6jybWxJ
DbpU0Z/m0NK5K+u9CDr+V9c+sV0Y67aMsS4crZrs7JyTu9pZ9q1b6DFfjHWQnefhRrqIbb9X1lEj
5Q/CE1oJi+XyqMxXZ6KUeGUYr1QegwUejPFrBriv1YuV78Uvzjw2Flch5SPBt9LPjQaocFM4nqfo
R4VKpYIjc7ygIicBXmKNM9xG5do/7OJV6r4Gr/FyINN0mFFSitJpVnae05jA1nQhFk4/LROh4y7x
MB3PdrjqR99JT3DULl5EdEgT6dqumBhTFjPglrECpHiZsi0aKZ5yI74INJ4ObTH8adFZ7WdsV40X
Y5PXD6r64sQ4AvYaETEgnN2N+FhA3nsCOrGor3wOrgQfzYT/u3QvWfyjEvM0SH/OsEUoLTTRBYCN
Pf4EOQiz8TkB96MF1CfSZrgoAuPTGZ7KydBXDqoZh3jBk0xaK5IW6TMtxFuyXnirmTZdYDmkDG5U
eoK67/F0IaFKpL+M6QBsdm05P6XXUsnQ66QznypZErMLilKVA0PE4m3m6ItOQg6plmoSUvjSN83+
ACKJlff4Oc8b2nzD8i0hDT35Hon/cbQt7kQPkxwJpL+oNNpNtS2RihkfYFfowlqH2TQ6FXBjjDvk
mrXNCSEqL8xE+IaOJIob3JTP/D8yNcaaiWyXOM+g+kqWn2T55f1znfYQAn2q/Raod61wJ28qbGCM
APhIRWh7thWYJ69Q9ikbpwFrOVsxfF1KSK9fa9k6YroOhZhUoUMN1CI3d2r2WjccmSW65+wl7nel
cawJYKFJatGu/HjKyUIij+Ygdq4yjLoyUmQD81tB0IBEmPVBhZngQqOLAgTvocNUGcmXY/8bB8Zm
zDOlRyZubpNJsFqGE1LMwXgWHVe1/CAtapWIstNI3F2K6o/NiRABpIqHwkc+r+/qbeJDs3cnS2su
rfLG4wKzn2h7IeI3nPNFqS6V/CJnn5BIiM8ljmwrPYzA9430N8tMPxLWSC4WBZ1xbb9a0o5sTxzR
mI0Po2ajjB4QGH/rxn5Mr1O5blKKsRE+Y7Sayq/slDE3B+uOWIfsJo6AOXkfglNrfjjNznAwQ7q6
4hFgAybO71Y0l/rV1n8AOFKOnp6nCHULitK1ke1ZFYQDzYfidp78635MSuCAjrfMTrWqkYGzS/Eb
lDxGAALkdEsZWOVCWq+R+9aORb/cIDrO//Tyov4FHLXOAankTGMLFJemsCc5NJb+ttlBi72w9GFY
wvKRI/BfJg70mukYxBdpKv0CIYi29R1ANxQNtmacvbrxQpJP5Cf+goe+Q/qGOB2RiQvFkKiQ3Cod
lg2gpXwrGPq0CaXZuCEQUgGD4xMN2e1v0vBAWMFN+Io20tW0T6fnXlC5Jlet8W+M+YJz0GJpIyaM
OT1COLn9j4w0UMAY87fF19QH2LVhLxlnUz5ysH0XT3q6YQbyO/23AwYQmCfXBw70FkKcMFFYTBTo
kbq1g7dm+HKKnxRc3gAfpX944RxA69ztqO9dhdVuHv96nXx0VABkvKRX4rkiJgoGiwE1w4I6GFeP
Tii+3IFFho0/qruYeEv7mqr/FPti5viKidO3GxDggLKqGPRaOYfyu9P89faq387bcToSrpPK/ric
BneAvbjJ4qtlphsINJCLrYwBuaCDAT+5C7BP9Sn1J9pf/AOpJqgbPXhZGBaz+4wtIwRWsDf24GXd
u/C5hDkK/xB84DTxU4MMLRJCuDOt7pg5doN1yOpDndyS8GMY4QhMTyNijM86CI/diDgl8sC/sbl4
DP5MHwkxjJxU46Ex/7OFBBxMEGDA9/cCthnZFNcAnznakZOzG7cI9bLEk/j0gkvKsy6fkvGdJdAu
PckkgANUEMylnOHWsp1lblBTIaoGtdAUYsm5CqX+AbK+Nutt59VYGg/wfAPG5JR1iKjhDrFD2HCC
UWIZXRHG990hgx2lqIgbIZIP03wREseEOy7qJDfN/6Dho25P7j2JF+CqZbFTETj3JLiw68YOFhsi
MQuk6KhpGusgW1vaw6ekEPpkQtW6ZdfavhnSKpSvY+nElZLl72p8A4BHFs92iVsxZ95ZxfXd7hAQ
krHcUigOWT/vsukjj18q6dZHzyE7J7wb7XIE4Wi341YUa3LvlJmL0muoTzQcc8v7hfZrs8qU3Vc3
wkc2h4w8Iqb4dmsOqme2J6vnl6s3gXTg7IYi59nMfEfefBB6TIE8WPp0BGdfRZQ4E7qveOP4GIG7
xgG5Rvgisiw08+yYxMLtU/LyCNKcg9y11GcGh2hwAk5kD5Rc1NXqvZs/1fZD3zg+QikhWiGbH6AT
jRUQeaIcZmM/NOgXzdwz+Oux08Irg41eG7bspQ4xX27DcQ/8YUlnvMaAXDxyJFUkLVHiyKm6Y/PA
g0XQYdOhJqbJ8Nz2RGJxcPnLg7tIDD8m6HSJSFFuIkiBXwYvXMrle7Ljv2rc6KcqDJoEYVwRkGGp
cZD+dG5uCJPjjzAxEfmfn+bhEvfv2fBNZiDmgRAIkfcMXWUrByup+0y6t2nR+MRPQbdnjm+u5GWP
XHa0+zWMDRXkf7r6izTUeByLvuqHoLcTO1iYv4ecNwxuSNxJqXhLXLgHpJHDpTDxrUrbuF2VIGDs
RMmdoZGc0wT/ov3o2NPHV7EBj8NFsy4YAkXJS+Trxm+X7TOwFYWNQuzVORYoyDSiRoIZAhdZSxE8
IoUTYtnTQB3hLeo+a2y4mj9hkOfu5deIgCfzrahLVvnlWLhKIuovUeUtkxcKlnvFG+jRfRYL9kO/
U+8hNB5D9l3XDOXRmcd8VJhmh2k1tfRc0++GPkYmQPZHNrbsTnPDpja6vbNlTJjaN5yTHM+8AIjI
yK9zY2kdVfDkfI3YKKu+9jP7yJ+IdkghkBIgy/6yu5OjCxlT4M7ahQ1HhkHEc8WsIUDBMDo6PARi
NCTV0W0aLgniR2i7JmnmRo4gCSTnvL9Pn13m8+vryY2hQW13vM91+ZRYLofmX50cBT9FdyUvybRi
MMijA8+X2K3V/pyaFmARH1fwG/+j20RIsKSZ66O6TnpCy0m0lhCE9xd7/MOiICHSSGY/Sv230PKF
n3JpP1VyhAgi7ZnvbfTeDE2t+TdoxSqziDxgFxIuAIZdWsua4qbaHEBECLfxUwi4vsw4X5OrnTsv
Ubq38+fE1N1WCdoGvIDZu0AdCshiPgkjwYwaulpNJN7YwyF+yzwOXFz1HfAYJ38Wv1OvsxqdlHsM
qwJ3TYzbSnk23F5twRoSXnWDMCeSqkLM5WLkFBQYEki92ifYgtUBWOWW1G+q+ibVR8U+LGguNdVl
rMqzz4KJe+Hpz41bBQlUFk/4ZtPcyg6Ds+xm3E4MoogMqk8YfmPXb5V+WzoHYLECiRRY6vCj1UAH
BkVCcGOLApIixuyoOscVK4CiYwZusMaylvcP0+0pWrR5Zuq09ygBWS3mM7e/qumzgDhbwUW04Mez
axUWmhBYYo3vhNMzP5kmXqTxJE55jjxhFi65huaZGsM9MwwxSfT6qJtk4kzZc+a0+i+mTeGZmVTd
ba7x9Nsjk+R1JfIoru6c0WuttfCyOcxVN2waGP/y5U+8JahIU/vXsEeufy4rHm6b1B/00g0T+4jL
fJ2Oh6g5MCfMHTKlAfAOPEuEvc4iV88LXInZDWA8U65iS0+pfyd2YR2DxoeICKo59UIRi4yaA//H
mn8sEBLxpQ4PfkQmxuAftzI8zdztv1q8h/6E6ARYJegBULaJeZB5IGauNCQVGi4nzYH8a668yfHF
QASu7JiXR4yDqKOIlzePZQzncxNzTgKi8yqEnvr7RHZeW2xtfa+zv6LiR9RJwF7iImcxfMCjGpEn
w8oU+n15IUy+UzZL/B07OPs4aOozOhQZ6xFC7aL0F/sArTkOVNiJUVcI3yJpK5YyZi8QBMyIrMYH
agPT+QXoH5ar8KEKetlVevfZfpQEkmjIydV15HxIDcYJYhlkVI7GhBhyinguqAuQefwvifXakzAX
/0TKv8AmPX2TbFqC6mH7XYFoqPG5nz6kEJSWGQRZ8wgv/uQoFbJknlSskeKIkyzvYdIx0PGPRGhd
/EioiDBB3SLjbpov+ruMO0DRDjkhUglpQFV1i3g2kxNO7lrCxrLrmoNTm4RJ9V4++7bu1snFjA/g
iWQnr8aNtQZe4ueCfb1PxT3ht1YjeU0j12jlrp6I4NJdHJ5NALP1F8OjgXzD2vTWa0KIDjCBCQJJ
vgPjB6k43UY1b1L+txhs3rlHyguhFCuNo3sqfShPEV8Q/+dNXvCuHsd55ywaoidiRq49jBvLBSi2
N/T7RNQvmJzRF1u6yOZHAPHvvEAKUJjiTPuR42yW11D0XX42ZTj55cD5FhqI3WRhZkzYvP/jIiyK
Y78cerXCEZybGJrKD9qzzs3K0iZSDV2lOksJMIWSe7lOUBFQHhZmlCE8Gm+NI22zkaKg5Zgg4o65
4Ih2i1bsyWF061qs0TQZqOpRL19YtYi14yJV0fC+yKiDih3BBOIR0+H2oSqrgQPW6NeN5SXgNJTD
Sgk+QkiAve7TNJzsjO/ZCDYV6RwJWEhCvFoGMZHfZAH0cv6OzV0G4qO7fLkR8xVKzDDpD4+7XL2E
zksavLXRv3JoKWbbnPUBrwAAlXEpQFnSijIEfpZ+4X/Td4vZTT0YqFFbOgBadtYaBTjbPfa+Wjsa
fGm4aSsfL9HsI9vup3/iYO2odYjql0LC9UFnRcGIWCJdo93liOfWJFWgqn9S7VFjP36Y43ttodsm
dENbngGUmVH8aBbctLq4Z7VTVtb8KRbVyjI2jXp15D34huWnO/iObq1vKprjmUuNaTdNTxHblqXs
iEjK7Q07AKInXrjHWDwCPJa5yeqm8Ndq2SYiKUFi1lW30egVhHmb4bpmdiu6T9WyCBbjVww4fDej
7OIKnJiC2O0nM0dWQrB3ty9YTKj84A/l7n7jcYNfEnFe2vg0lA/CeXjraEdl7xNStP4Gcr1iyeOA
MEjx4ldpmTA68FWLV8EmpGb6/A8Rze+JRBnXv5wI8PlkWnttfqIyre0dTn/Duod5vppDYD+xE+Zf
YfytCWQ3fERIIPvWwZMP/Z2/5P21r1YtfQIlCRbij8bnguVAb1/TGfUYs+DcEdYSo175cPS7xeJk
Wq9C5+vkL7r8HMk/og+zJrmUmGFlow0naugkxYc3is3vjDNtjnX45TeCdNGy5DttYPSu380fDPU6
af1tTEMQu/UY0oyNPpoCs7XAkkBQJMY1Rf7gPRQzGQAGug/uJ4LBqB2rMKFStbmm1YOkus9K/SNd
JGiObUsPZ7Bdiq8cwsnQBv4bYAygQyTtlNXcwMgYFnvhI90N9AaWdO98qkgNYuPbTD6D+jrPqHgZ
r3rmZNkfHOAUOtnw37zH7Iv1SNLwCuKzd4kOhb1ZOBL06FybfPXV+1x+VbS+JegQ1a56UYbHKPiR
rTgdFfidaEQOa/0Bo+CmRA0Sr9p/Kb7+gLjYIOu8WaWYADfSwMl6GEb0/Mxa53cryFwNoQf/FjcK
YtirUh0aeV2BxVjhVvoJaiYYeskCFzhm8stmV0gUUIffReIwEyOSQtDfb1vXARg9CRrMISehqy6l
/qtMNKrRKaYPfsSOHiywjvVravvqRR+unf5SFtLquySMqt8JH5NKtrfzDmi3assX3nJLvZrNQGQe
GMrdrPaThO7L7dp93n/VxLXlecn3RHg4uklK5UphJvdkIYk9GP0bhg/hYd6/w60LD7+Op3laIQGE
Sg71T5gJ4nYdYb7aQ7rqfP/V9F2jCA6kb6XYCgAY8D9K7/NG80MmrFdqvAR9nUS/8XjJnMPgjwn+
TrPGYMMmtBosD3yoTbcTp2xiMur7sXJVnYtenFl5NOQtCJiJWED1ofP4xnbApQ3ShdQRwTxUEBnV
NhmBHLrBIuLAmLjjF5VgL9ozU3Qe+KKQ0aSfw4r4kX9AekHt1vMGPw+ZQBfNZHFtfgvto+zAd+V+
M0uxF+PwQ9BGRATDGQMH33uP86wR0eHVXWLrkOWDpio49mnVdR5yR7r/QfoHCk+ITNzewvKbdkr+
Kj7CtYUrjcxPULXuDEvEn/mo8h8EcEgMaF2SyJJ6CVEy8DAx+7Z3VnBBQAfdRfCnIcDJFB+d7Lta
Xv8f74uwXYs24cQnrFBK/5naLqQ/quJSUJ6Myslu9q35DGIqWtoXPzL9NrsUurPWjCPZcv0CxsVo
5Udsp0rbbZxhdM2MLAv1gr0N0DsHEBPaIMEcDTmf+QWtfSkFzI3or+K9LaBfbuZ+bPn2XiX7KGVn
0i5gPYXZGe+1fqiVu4r4dAEqbKrOSxAEqTwhoZeQHsSzywrW8w78xxCOG1EfZbsVwVUSYtQKd2ZX
iwVpzRLNDARtkAjpufRNWC6CeDYg2OAcmZ5lM+2n5+xKAH9GRkgK0TnehY4PPEdNSS1h5eA8Fgas
Fg6LCRg1hcYFmFzz1ZURQqP9Jv4mJYYrfEgt5Jyo00mC4vMVcyVYC7VrrlS7jKteWR4ELk1LJfBS
FvxTa17432l5Jx0XVogkjYwfpM4/lPpNYa9rKRBYhCWMizsjagvGtcA9eFT5g+1zR2K1Vn6WmDOr
I4zuVP4aLUZOH9akDZZNkH+mMl5Glj5YOos3WltEdiZlYSbWYsKghonAQ9SkCmFYXcnNa7KwIl9R
uXj+E2CCZkbvLOGc5ZwSJHJNlrxWdWYxmnZSOJ3Q+arK75ghsj105in3CfAqdtTjbQaLID5fcHFA
MTQ4QynDO7MUzIT3FDyhSAWVjXDmGJKfa7ulO+F6xycMv1adiM/CA2KWXiGinolEOEomUptNXxNi
sM/we8jGLcIBRNopglJnPUwOi+6tJjUDwhQorbV25FBhyvfa+dDf8Y3arGGZdSG2fRX0B9AlAxOS
zVmzTZBtSb/t2G6jKl3TMwaug6IcjwZWh/LGwdKrr7H5UWT2TuULTCDKeTiBC/2+OuoyMIHh6zwB
Fuon1X7EWFUciOcbZ3ca5yvN4jzZvi3rabhFEVHM/2zStItWdan08mqV0466A9nkgPmY2y24U2zT
i61irscpXn7L9os8UhCOzNtN7Y+GYbjveca0I+lzmxrsjvFwU1DW6vFebpz+kVR3KilIwuvWFYme
SwIPQ9bNtipOoyOhHwXlJJyr5mgkznnnyG/LfyoucaPozgtU0RwgI+JQFcw4wlJLJKeqhxBHLJXt
VNNdYyJS7QY3LtZpnCDyqUm2mmzxgP2krIASqTPNizl9tAXJch/w2lKCIFv/KzSqbQAggafi8GOs
zupXVG2J2yC+nWuAXaQkGm/TShFA2BEjzyoYDk9kAv/i5QJlOEOctxyNTgxb117n6sVO30b7Jxm+
R3nZUg7AsFZlyLysmxFyDijEMp3l3mfLzgMGc+pDdBwBSFb+d8EMfH8Bt6Pk8kCQMJC0mkjVdLtE
8QI7wll07TdMe8EFJXimAVkz00M8qMNvTrxLVPwr46dECFzzBURKcpxBfXEFmnC1Vj+zfSZRLVL+
DDpcnXsiL248fRpkn3cnyfkz+pNq7lU8AcHD0e6a9MeDuhS3JEX0s7Nx3b6oqoeRUMMfrrrWGO60
jCEAFSJlui6BI3HxolnPUOENR0Ukz3vJSzZ14rNIigtVbHX85OjBPCm4Lwg32gFPFnp9Q9Dt3Ycs
bYRJQpX2cPsqSI2SEt77Il0x+1bKBIX+katH2ULoQ6TGoZpGjl9oIQRKNE3A8u6Q08Xr8qlCSfYR
1aArG8akIZDhU6bCfvQ1oiHz+EfRMKIrN7PpIcxwQc2vEyzR4k/b2kecUW15EM3dCK8fJ28COJsZ
RmNoT4v1Wl6Q0eqklHWbCmkwUb5dBtgRM1yaHcj7GxnP61g5jzIgFCCjM5FwcLe4CUoelQzvHLck
YhrGcsYtsB5nN285o8UOpBUbnNEiWLMFKWF6rfbcCUO8BaRPl/e2JUzyVGjXLL/3ZAnER9w3Ur0x
eNyhczzHZysXqxFh9kwSbXXP2Zgp98E496UXKVq9bcW6rfBQwgG5hFAgV5/I32Spa5M3wl2m8m8C
FbHYM4RTpVNB+3LXpj9H4f0z0Pppu/aQz9uGPjZifzqbsxveJOj+5e33YN6idbidlp8ookMF90Hq
OcZXjoq2ef0v5+6APrAXFxBjp+0HGbPHAREDxQ8Akb8Ru5pN12V/blmqbH2bVh/RdFOWkjdvX/Pw
JcNRCT+W6GR/6M5OXqKjqTaeM1OJ9d6ScSsIaphkDloRlyi3qCnNs+QgrBVJbnzIowh+EgJOOC0a
pBgjSeYMv3Lay5qc+aY3mc75dqjQSyAoog1srUGdJlh2ymhB1B6pArj/8cIM82VAxV/CiFXNFsTI
UDc6/E7eN3RmlxQrgny22zdyQXuPr6yqLwYGLdLSrWOP/lzlE81Z4uXhVSYWIUbhN3cn9K7rgXU0
uIjthXRkIW+2B1+wLQ2lkI3Bc8j93ygVMNG4ShHhtyh1HTjZVOLFJO4JOHDZ8FGRRaC3O52KwvKn
0YnNkBBecX0tPBKaxXsZ6bSkS9tvEG5gZo8IyP/F5OjWP6Gj6yjgQE8CDp1295RhKTS0FVs+Eavr
VsMgHGIiIheknxBgsIZQltANTw3F0HTVCAwPKfYYp0dDfH+FI3inPUqCx5K7oYLDzRe1uirs4BWj
Qvq5EBmIxpe5Ew1381jo2WHOAafWONOdZKs33tRddEFEiAHRfl74yzQSFQ8DJK76dHjJcMwpW0Ec
pFxgxD/axoNCSPjmA3wee9Wptqmbd2vyQgVyEehstSx12vya6QfIB5lmi9ewev53+Mgzas9jyJPk
iIQH1me+KeIFM32jJoCgBCyOu+DW4MjfFPIB1W0vX4t+N1uboCNbclsH/HEueQCgTFq2D6zUN6pz
xS4yaTLq5w3w60JeVnEc+DwjvIDYQ1i6FVf+zkgVJMOLhO+TkGwoIqA+MtDyBa9Odram014eNwTv
irgXxJkoNKKKnsj3kAkmuDYzNavbHClKvV3ewGfoT5pc0HfOIxa5JHrpefXa9J81fseJO2DcaoEd
XpvoJJu3tnoWNXopX4QcjhumtR7uqW5HoviIJKv90t6QV/V/jJ1ZU+RYlq3/Slo8X1VrHq511gO4
a/QJd3CIeJERBGieZ/36+ym7uruyyqzqWhqZSUCAD9I5++y91reaGtG5HYZHmiFT9kPZvNYJk2bM
t4rIIvelzdd1ArchMNT7qTD8kDCGepnhbTNtGwRqPu86uaVkoHkdH5fu2cSsAUudxNOQywQwQw5F
wo+4ENVjxza4h9MZv9McyhkEEMGBZQiZPoueyjh3Q9zUPiaZpH/upNOi3g1oFXj7UIdmoRNxw460
8ryq9tfZL5O7uuSurv6o5BeuTlnCXoWSczvBrkiFGvZ2A1cKlJp5dcHegis5M3tiN92OXCtemOmR
1JCHRf7ZSvi67KF+skhtTuTbLL3LaE067u1k2K168miZ3xcKwYzQJDcM/T4+Kup3KXoC/yqGfq0e
c91P86Oe3C3jGQHbAKPi+yp5iJHj+JbRx5eMS8QdoPhc1rV1i2mrRDRFtQ9mRUt7FPqDRukMT0IM
PczMzUqG1iLZZYT0SF1oiaK6FN5MolNn3Ik2jS4V5lFL2O1O5UCUI5dRlfssXNbVE9Q3GTFMTudK
FOjS5t/n6l5z2qoCoGnZsNUXYxztGT8/ti8zcmFx+sULKgykSAQlciQReH1LFoSZQAKrnmPxi7xu
EI6d7o+xGzb7Sn2EVO2DhcxR91UoOHXxEgK57b1N+BXq52Q6rQhNNKes3hdpv5jPlUolvmOTZcJl
9r4pHcQbIEy5+64kz3L1soLiYsAiOIm6z2EPo5fd8wsodocISPl3+lBrToDfEDoV73VBJ3lBnm+N
P8OYO2G/5gR0fDfBEug7sbAnHVMCj7MZ8faBcqDDlU7XuL3MeKdQao4oaThGAhvWl8NMaHULcoTG
qjBgpMdwlV7AG0TDjJd2bxlvUk7JdYwzHFt4JCoYGibWxehdlb9SHuuEAU80ftJqISLH3u752oDh
d8lRKNFs3JuKV4gvBEUu/QXwc6cdaWOt+oUMRTqweKlg3f8h3I6/8ombeQUG+14tv3IOfHpBVIZ4
RT6LlmY4lmH/uOuEN0BJuETK6irCOSnug/Fr5SoQqOCLTcI4vaBPSBIqHcknKDmT75ukzgSt+sKv
JIcTxjJDOWYCDOmBsNTjHsT6LpzO29iiUIrHVP7cckJS6b7Ez2iplQh5LhSA4yid25y2yFHtfaGn
0t56ddWvAnMLhb5uuCwO20hrSAB2vlgwUXmppfWt6B+sbiIoiAEN63ccsxlYtHbNQ9gH5NDwbqmD
sx3q5edTXMAIgPbPT8yUA3cOSJQQVuN541yBxOq3SUPePHQ0yPJOe+zZVlLtRIdnBnokTd+LVHvI
NzBG9MX2B+dnTskmKe6gP6M1IaPhpOdPufimrkC+5ufUF3hyk1+RYMsQuyWk/UB5FTeXhV5WzyG3
0n9ZFFdTdPrjwqH11wdSRCOfW564y+ccKfocfpY8rQmE/Tbg7oU7g/sGzbTZIG3hRE6fdZQfZmmk
0QC84lbY7XxsStKkbE5xLFcDpdUfbb5hN9D3KIDhAcIFthNkTDeY1Ye1x9CDbNS1vrQTen52QrTX
Wf4D71eRI8Z2yNwJ1e3NaqKDCgMiwfu9rXcRoyRePVk/S5Irc2LDJ43ppIVpwMJxlMXPrREMGK5N
3xTzxNrWARGF8Wv9kLFSdtVbLNB+B9I+f+QqRkPAb7Hb0q62AnV8M3lk0ts2mjS2tVM7x8ajxrla
DwqqNezPnT/JrHeb4/LEZbJmHtMlFjYgIlQ0pOXSzFlAaZJng0gRxvAdQxuwTwmik8mSY9GtLn1J
DHjBq/lOfhpSoJhX/S1FC091f1Sn93UOpJa4xj0FoCnSiCPugVFfO/Gzp69mgmbq0OQJG9SLDMj8
jIJhDjSg2od1RqdA+Uxrk0aJhcjQNbyYW268VfmnJt3mcQ/3xPqk82pUn011zpLrrAfL4PT9AaX9
hGawQwMmHGf12aINSkBc96xyW+DJTb8kkQZgRdupu6/lLfzQpp2ZMGk/mPGFjslYujk1zUDTJCEp
qPogxpYxdc45ijmQqiJJhCvNYGOEY4WyEexA4aWEDuaxLRdoMv2U9BLpqV9oF9lr6WA6GAQkOJAD
kUwpLyXi8O42Zpck/b4gHekyGg7r+NBqp15AFPRcInsA6FcxoLxtWS+0eYT+2izBBmun6JkJKPKZ
+hnGzmyZip+T6BqK97752SnXRP4lJLDSEdrXQcbpy+ZXxulFwK/Xjvt1dCPVbQxu2wxa/DEswba8
5A2KSWya9KxHjxsSZhgTcJDF4GuX7m2moG+BsgwO7gzs8dFjvz0QfYz9FoyFKV5HMDksRgvdmVNY
Q0T2dLK6eX/mhx7PhL0l+/bh7JYEO9IiYgRJEwbzrnwISXkQj0mCdpSYEsM15OdUeLVY/kHNbnJD
T6Kr183cNJOzEKbRfalpbbfMS/TFZc5R4DqcgAO5cvg8V/tBJHPHySYBWM/RSD5X9HBjbc8Ll8Fj
XT9S/+ElqnOP1Ve3foZMJtMXM7cJatEbn9h6u2cvTqAIwGFEbosYrAZqkLw30G4w7k/NMRkcVee0
eMCMqhfXuStwaW1SPbuM7ZrTuUGdvLz0xccksxEbGqemDQ3FrJ9qKyWCnO5rdTTGm46DvWt/Csre
nDedJmKXFuaFPl50GSVNempULi0TvyfGqIMEHCCDuIz3EWs16CluuhAt/IikXvXgaHJ8UMl1GBFI
YgUB67JNHYuzIKRkMB5mJiQDXuFkfOl5+KuGj3MHt2p8STOCUGkFdiD6VsMZIWg3zjj7wLii1M6M
62BR+VBfSDhLcAGOMMRixJiYWrQj+N7CcBTID+N4EJTnevhZaABDX6bOF5ac0/kbA8MUdwz7U35C
CNsrRw19jXElhoABycTaCXm8SLjUqEkCglzU5aOtDyYd5pYXy5nmQFmP9XxehA9hS/X+mZs2/Xsy
6FfRVdN3tDqGCNgEGzcM17O1OBXrY4nJQMHAbd2b7rYESfk20bSgRy3SfeeC0vsvmJA6YM12zwaK
foOOUQ5Jfnnll9L5AISbiBwdpy+zesNOOtABi3+GFhe6nwPIUFF62bXOT4KjQWGZnsjPNJh2pNPZ
mJ/m5qWa7iV3TFdDNlp+CgYURvz3efJR1HuItQbvWeyHvSvItGaMD1O/arQV0ZFzZEA+Q7xszUF2
J8fXdXjXALdI0jOJB70RVGtgKb5ado/oZMVu94h4iCgZEfH91vIFMK+ZZ8A1XA0lkguCXnpEEqca
UG9Eu67mgKer90m8reUHcXtblTMprsDmtGEFU2w5zK9bxqI8JcbvZfS8ZC+68XO7ZenFpq+bj5r4
x8eG8wrDInrtWntttUCSnwj+Wrc1Ao+MUdlJ8n1AalWwww+c/vOYvmjyfatCcR1w+IVxFg0oLr5C
jtlQLqTTGL0Wy2eup7spockym4TunTVu4mo/A9TKCyDgl1oDUWy2t2W5kuxaEOCR/eQdgKdNkMPE
nGbmYIUrDlUIzFCUm7qTA9rmb3FjI9dnXAunoTYJ0/UmYo0pSLPop4UUj2oUuTuXKwci3pRWhg9j
hLQ9b7zohLpRPTPlKHhOg8bcWdsiJd678Akyb9Gx2nmZ9dJA2oIiI/9qy3vNmMJATis+c26sgUAy
Wa88LvBafeXR50lACjr3aTOf4Uj3GA+j7wURYCEUZabYz1aE8x2XwJOC2xz47TZFST+66ZOXcZgu
hhkkxYtoOTRFqTbN5FrIF14qUzjSII0jwB7H0oJqfcSOKdhV89TQ6w2nYBDOdPUWuk9muy/H0Ba6
K4jfgbNVdWIpJhibPjBi4bbbxi2YnbcLJ8IWyBqg/GIZ5IQdEZOa7DoNaGrzMMh1MBbvKy1JLEmR
u07gFQ6JdpdopwwMGCbgPHjiDHYwqGmnOAMp8CbofhFVNEM4wAD1VZg0MBja84xgtAr9yzQGq7Om
Pr86n1+26osnCINiY50w0msA7XuyemkJSx4/peUQCvfaOC/WoasP+vjEEAEoarZcEvlTy3ruwKe2
u6bdVRbvdXnJp11Gn6pE0rjjHolmMiK+pPCuF88T213sCKsLZL6tX6ts5NjFWCsC3ouJpGcGqLyY
1XUxLzUd/7R4kulBouNVf8awn1Y81LTl4ez/GFcvWxEtuZx+8O1U4i1tTlsmr0bS3EpfjaoKNTOU
ZQn18ghv1B2MFw0dL68yy2le+OJ8kaUTAT9R+qKGq2PVtS1nKWG65wnpukIHLaVS4HfwPTFEsamh
+yizFSV+pb3nhfEYTuZJ7mZOhr4EHFvxtOaHAsLeUgXPGOjMG08Ns+8asxy7HycvtC5E9bKSMOWd
vkbhCrhLjc8LMhNsvvumvdVTvhN6k8H34NFm1cdfwPsQX2WjPdAb74F/ORnAJaHtkTD9mutftQIX
wu6VIMdBtyxYsb5UhABl9IkqXwix3v8Y6+9DTx+Yp05L9kzhrjHVQimXOVb8JsLnk+kOU0zu19Ju
00MPccvk1gYzaugcrJ8iTqXLIwOKGU6y6okSh4uMbmz4BFNTyU7YALr2kBs/VY2oFHSM+WGtvUk/
NbSiRfktAx8Cew9ip7LPtZ9lxxSL7iJiKAvGLeV89n3O75IBRR2vm0qVv5B9x9hESmnJIqOXrvH0
fZJda+Ys9JK9VyYirZ5VJwYW1X1oA0WL8L5iOlbRlBgbEGgKyCVGzGS2iHfshIestezzLcKfjw7u
aop56MACVNeo/tBcssh06ylqniogSYLGkUj4UWQ/UJpxUKnpWCDZowtjkTzAbA6DHaqEJt2LzI/E
Jmfp8idSvSa3V+xl8Ovpvdl6Nz1avOEK5FCxRprMB/a+kMZ1Tv02KO8hbbCVvs1jPzGA5xgVZ/cF
T0YYmIXbDi7pKmyKbKrsX3GJQENB4SFzGUqv2kKhmF0HiDPsW4yWI/G0mRRLpCLMarnJZFrsRKLb
G6CbfXNbXyM0+5vOvtC8mGQKCgjF54x8nfT75ooQXVhhcG6Yh/LMovlJn/26ea0oTIQRkc/8c5PW
pJ1NmCLdf7aGEF37RBNfRyA+xpvR91XYMBnCRxp+GbSzKvRHx2p8WzFJCXRTB5ajcL6p8t0wbpVI
N4PXTqIjwwJI8miDUI6Rknoiq3jDBIT8WsPqEecgQt4oSYQC5G+dQC6clxavxfrKsPq0Fm6k1RxF
v/fqEzUVqumOvXddbZXVPoZeQfsntggKfV/bc6L7XEyb2FyKcHHrbLuknpkCmePIT1vyxblolX4D
aTS03L6m6Eeb0LpFoF/QV7ZsiwAAMp1e0Kyly9s8+xzcTPUsTE/T8qtt3q3kM+QM0uhkFxh+WWPv
uFV8nfyQ0QLwLPLOIVzddjGdgAqnT4KoP4nSO22wrSdG9PSD5FXb10NlZ6kRMWcZIrdXoZWQ/XDW
jIF0CDSLmIkwsUrfvv32H3/9z//4mP9v9FldqnyJqrL763/y+UdVLzz4uP+HT//6DEigKv74O//z
PX/+G389Jh9t1VVf/b/8LuezOr0Xn90/ftP2aP7nJ/Pb//bodu/9+58+2Zd90i9Pw2e7XD+7Ie//
eBQ8j+07/3+/+NvnHz/leak/f//2UQ1lv/20KKnKb3/7kvfr92+SYfzxQv3X67T9/L99cXsCv387
VVU7fUaf//x3Pt+7/vdvivQXWTIVybQUSxZNy1S//TZ9bl9R/6Jqpi6JomaYimhKovbtt7Jq+/j3
bwZ/SdE0SzNEorr4864atj/XjL9YkmyIpmzKqiHy1W///cT/9Ab+7xv6WzmQTA8NoPv9myzJ336r
/+uN3p6ZoWqSIamGpZr8KMtSZZGvf7xfkzLi26X/E+NFWXKDs2IkKmhbA9WKUCTOeEOR1hurax4h
veNXkzJ78Y8xZn7kP21mPKki9sMJLQ595xqQb7iIhyH76giSbxKUDBlII465+vYj7mKcX5pYe5Kd
ojL9mbrGOI+2WU62whocm54iKWeW0EkufOSg96XJ7qM13pfVuI9IhE2F3ivtT93fxZNAwa880Rdt
xBv6mOuyWk9TpV3U+M2M8BymySnWloNIUZoF5GXNCNsllr0XvP9ds290vNeyBQSDbpQKbqFQbQFH
m7wSrLDXTbYoqucsUoCX6AetEQ6Wmhwjc0FCOe7ySuDP1MMDWYKFdG1pnEArcgvyComQwJ4Yo8hN
BCzBSHt27fgr1SakvoSdyAmI3tTLg6EUfbmKD53N0UB/eXBy2n5h5uuhekBoTBbGlzUUZ9IFLqYe
XqrqHMcidPb6Ou6b0vSaRdvFyA35f6dEHZaAb5+Uq2Xi0e1hV2IIRhA0F/FlNLonReuv04ion8Hn
Yu9V+PsVqr7awMTQdkfCUI/0Yvb6wMZC5KmQEfCQxy4wieeqzm+GLzhS0T/B+agHySnhqpShdm5l
41TWytFsmHEOdaDQ9YYZ2j8WVeOZeokGtQiSNjusZUzrTibn9r2bIBJIbxnFEfnpw8SwTAqkWQ2s
SQ1SPsg9DEifZzTEnJWzOOtcz9y24Uyn1091ll261DwBZqxKl2xU9BeH2GkgZtRaDIP6YfzezXRu
eEn+7nb+213zp7tE2+6CP90lqmjJlm4ZiqmJMvXGn++SNG+nsLRop7Ss7fLS+THMb7rHipeEJhnf
TsIYwRHnvXTTeCfnsgxSOTvkfXpUnUDhDCCr9cG6TQyTU6alymDC6Q/UMj+JhPslXQP4cfBUsHyI
hGppXxbYDgThaEGAi8eDGjUH442SUYQ4kvVaIJtLgKQvWCErmMyYqSxkKyLDZPT6ZyQmnqw0blGo
TjRyRtQ9JAk7hZnyitpEnIGEHwdFcVWp8rqS8hTBWqk7zxogidKLSt2DpjBP0i3bk+N7x0r5qkNA
6ORgRpWEE8GLSJUJjfotMufXZpXuphenyXOaK1fthLy4idnR9N31Wou5W+KozgxaDm3koLVXPWtP
ZNzJ6Opj7ZqHEXFuknIgnHfy82e3KdNbxZdvGhCpJYg8psLtSRks+ojqo3gLaUVpR/HWCfCg2sZu
a8WWywTy4WOt5MHqq+dMzdCAYGDr8mcqSuVJL+pb/nCwxsg7JJ4UgkIo5BtZbF6ngnpa9iIMxfoe
nxSldNehATKJTVtEITpgkHqoPL3rnKrvnDZvnV6qHMOXmIZ+rcDG7RmvA/fIY5wo95qp8PJi1jFO
5uVBW8pbP8xPU66eddU8NmkZ0MyuKNmS/QsmnIL70JdN4rzQfKlMEcRI3lfM3fWJTs4CuufWOrpU
+hUadbnrH3MaSkXE+baJX8AmmMC5YlNz3PJlmLYI7gh9guGryupHNX5lSHMI4SO/Suo9vfz8KAz6
aZr6EzZygmmmIzOKvuvcDhT9OIlOPxyhzuwaN3bKZoK4g/8gehjMxi312UH+Cw+nO1musesUZDaP
a1wFXD0MkwIBn0xfkoonALSI3X99A0qW+U83oLztlKaoGJKhKuI/blOyXBuwwIdHfakP67kXUCxo
MLXaFGotpfLsyILpGELlCsR3dfSIaSlCtRLWaheWn0pruo1muZVIQnySeBofdBEpKsdN5pT4AmpF
ORS9og4aBZ9FlDt5adi6sdg/7KUWTw1LPcFKdEDHKj/U0NR1+u3IhtL4UJOyqaR2CLGolE4p80Bi
cy/rqD8Z2XhNAe2QowOqw1FNHhXzgyX25bT2tbXxk6yjsm78kDcszZ9wWNuKSa8Mm7oW3WW0ulFz
AYp2juE1tXy/Y8Bx0DoAl7R5CojVqhYkGGjy/crooWqam15G3IWGspwv5m4EsxtP674hcd5UrR0n
WxHrOEFd5dja2nGIK1t96OwBHpLZ6bfXh6ysb2o3PZdwSmGYYTf4TMPqbj0pani14vTGaMq2otEr
nkfml6JJNkJN8Cxe6R5LWwQeAfXs42qEWHNUThmZzd5QEXcGAGOol32rFQBReGgjQsQF+IG+WxES
9n4bj0H76Na17jH6hbXgTzgUYAW5cgwCsH0p02g/NdzcVufJkuQti0HOW/pDzbNDSPiXqDfAO7rD
JOF4gM8UfUqh6Znajyku8e5glcFs1umnLitOZtyzezGFfRSrzE8jUnJbYkT3TGXC/KJXycmgRjGo
iTCebpiAAkHu6IrKOXaeKpxgIfyZ4aFxx0r1JUXwop9dHAWWpHn/+uKX/7i4/7T7SJSHiqGbqmqa
EsfrP+8+VtNGylr3OBpoJSwUV2oRBJ2fhiVpHfKxpblc8WYKLn3mHDuDdH6r31TjUf8RvohOKC4w
r/WduXiqyTswRwgZGHMI0bNqEXvRukklOdU9x3B9Avg18Vki7HVHz2rCX54qZof4y/MufZa08ln+
sj7qkNihK0nm7mJaIC80t9CIfVgbd1kSN6fpDLVV1uSduBf3KnuS2dLtgGYk7XSVuTo0sZ6OVs8F
Rm64JgF0m439tKDx5fDVSUBS3O6HOg5eUkS+YU40s0IfMfl5pA2gBN1xBa+cddYRiwjTcgT/VYCE
Nh6vvd5czTm7Ep0cWtEx+UxMuCwIu6293WbUcivpndex0WmbwJJF8qH2APFSoG1MJAwUOSbEEfMr
zVgYFtGLkNRyxmybMZg+1NuiQQuXquP8SNyjvntNvFayXHFqvPAWedKk7TttBtoD26xG+kDYGR2B
aFVteCp214LpeVvN0QWNA9JMchcUxUICPJNlaIXZWAr7QsTKZbXue3kK154pTk7in+X2i+TSO8+g
vlcXLVqDsJ+DwhT9CCudcghlCt3cDPI9w6/jBpOq2dFGKWB8RFzfdVmqW/4j1URnA2upGehLwyLO
I3LTEbfhhNFm6cCq0ons+RxTTxe/Gm13N5fhhdrwGTy5hrN0QLeFTK8bf004r6cEfQfpFXQyS0X+
d9f9H1XV31/3CvWWasoa/1ItVn1OYX9/NiG7W05KpnK7LiMr0l+Q4LW7epKAePgNusoN3xqHvujo
eFES2ebicHawCaLyEvS47OkJFV9lGgbL45tJMLFpj2+pmJ1BKpxx+0mw0RgUvvNir2/E0tcMhBzq
M3p94RH3iRJoZ+umjTOCFQYegLwxPPR0CrAYWK9TnXqJOnvrx/imCtaRNl08vzLYEXF3wmkMj8lo
nas7YwEgsALBXn22nMhdPOWrdtKYLWcHg49IMYkvWQKSHvYivgdLQ1X2MB4yxTpLHd2CXtmXylfN
D+lqwKp4MNtDCXyQ5pMIR44PKRGd4nQUCn5++6S1stdL6amSdVjy0Nw0XGCZceiz/NDmKLjtWdF2
c3M21s5pZjYbsbaLUKOXX9vqpNnliFgZrzBTXI05uFxhdUCHFEmqr/1kLmbXN0svHJFgi5HW3ZAv
CNFFB72BTMzMjP8pQl2fo2KISK83AqtCZ0OSiFC6EOb9tW98HYgJggo4/NZiOcbUgsvV7OXSMXWa
IzqO1uhUb9WgnHOBBWOH5T7EQRXB/wvRZs1ArRR8UyFY335wV58Z6tRy/NQOhlodw3RGC5Dvpkxg
57hm1gg8YT8ZKzc4Jg/rwerfGWsihz2JCINabh+CLghSD/WVJAawGj3Im2gFxEleVGTYiwlO0WRg
K7jSH3TplOZn4VVe9Kx3ZKCjBjovdqkqXnPY/k9A36ZnDNPmMdBUMrvjdwFLXCS6aaG6FST0FVPU
IGpuW6lULCLFZPSQocGZXCwWsii9Kn30qkQRfCjpOXatNDkyJJESyZvWLKiTzF+FyJsBZOpogKR2
xeWt78KfUsm5QO4OsZwdEUweh6Q5dap62gKVakHez3HqjLpEyNzjtL1RfEyhxCQSlBYDIq2Hl4U5
3xgiR7+a8fpiLGhiWsXN8+iq5+GZenCM239zq2vaP7YhFMuSZdPQJUvXTI2L9s+3+jTxCIoaincu
GMdOdBR8jjEPshApj+yBI21Pl6Av0XwsScDRaTLkY9MgNYOpsmrSqa2sU9m5NXqpVf7E28Fc3NLQ
wJXTSU+EU8W9Y7Q0z5YzBfdZJQi8a36Nk0qthdKtpXtXlo51216m8pBPAZQTL7m36nybMyqPhSru
ZszKTkx7d6WLas2aS9v00UB0pBWCK1JaFgQAQiDd69RLjUGW4ox4Lew5eAzBtPxc+vhBxTu/UotN
GiFbMRmgZA1F3bwXqbVJ5oz50qCGO0NjuGy81ygM8dNxhx7qEKvALvb0lnkpvYiEgR/9E/WJCeQs
yW7Wpp7+9DYimBAb9oqKGVD3FEJ0q2AwfhTcV8NxSkKCtPNTKHanQdUJtb5U5CjGS4kTkxHhcM+4
FydNsbUM7gXuqKl0K35jPsO8cVCw9uYhCa3jJISnivDyYb8byJbL2OWs6Vak3pxbJzmcz1a6nAQJ
emm2HhPeLk5pKOhBnL/WChJ1qKnLww4+EUMxOq1eSDpdNvHOZhrtZ8TEjJXHuD40YYKUgvn0Yyco
9lCstoCGPEHwkXZwzDAitikkXz3d6/uiXbwW54zVezxpt9boBvMKyzSBCY3AdyTWPVE5pm/mQF+s
yzKgqAWancr9nm1Dp/USIQTPW6a9pt/0Y2AYelAfIKLeRJ9/6ns/twczTDAcMHZs5dtbdiIw4gJl
JhbPZlNfUgTbAl56UWfEQgtsNo/6kh87ozj8aNYuEMTW7wVKCuwVKnaV7CTJTBtyRx7Fp1WsbjKW
ikwJKkV6kcv5PlHY6LhNoEuIkxtVI7md6OKNnlM1zMc2c7uYGjzJkOniCz+ObmlMBE9xcWQZMltz
f4lIAKD4fiy60REhOOgWeURQ67of0wgXtiR1ALZBRaHcTnCC2ON2Y61cxSa6dppwkQb9DAXY0o1H
GbbDoCIOTnjDis79CCGlaCB6Zx84tTKwhWR2Z18q3MMRYV1w1BbpsD5J4sbIsM0l86o3LAVZdnTM
wzIJ+4fe1ctDVEj+mojkfutF5sb56nQG96MEjuQFoQ30267+sTJtL4M6wOp5+Ihfi/kNn7WBua9n
jlmne1WERNRtUdGJ3ajXCH18Tkn3CgdoMB4Tj5aIJRxAPWh54ZUtHN2wDZrdh9S9o0OpFJ7iSzyR
VAFU7yNvU6ScOjk8rgrke2X9WVh/FtYf4N37dpuDVAd1NM6xMF1MM3kqybAY9A7EsgYmUXsyGMSa
IWuQM1YLAyTtOVbUm2KIYEKQTAKu6MtwL4nKfk2QWeloaclZmNm8BOJE8snOe5x7wnqVNASqJQsi
8wBdgRhiOUrmJ5HwutiwL/TOl98kPcjlxU7UzxT9h8iUXyL0wyR1CZKHFAd1EaM1ZjPEEp9/Spxo
HuBXLZCdD9hB1V1UWztjbPYK1h0hjWydEifqAPGGhJ2EtnU8xCoYFsZfFWoZX2JlZaZRH5dF4tVA
dg7TIN8ZNHjj2jghW5A4WqqdH66K325sQpPR9FDor2q3T9gX8SHhT4zYJ+WgWuJdSOEzp3KQikyg
OYJPByHdYucbHLsGt2V8b/dViwBlG7RyVgX7uUxBFwF2K9bHg/AjTxAxVqUTNZ2TCtO+1mwQvpro
9YrORItZJQaMsDI9QeNzFCsPUt67UdtCp6390cDjpxd+z+pRr/qO0yO4Bo4prJVM9fXiUFFs16jn
Zo4uWQ3tLCPo7qgkK3gReWcW8V6is6y7WQcREmzUSgmIu/m5GpoXuP/AoYxGCmLTCOJcCNQ0Oyhk
J6tGgqPBcoil61I9sHZ9X3malHjVij4rHemzMP8dj4QZpFbnSGYCU88E2SbuosYhVqa3CleL6dtz
yqolb1hVlxiqBgbxvzmCmv+8PxuU4Iqh8h/2RnXrz/zdmKBUanNZlLndNbLE6L466j9qgUQbaqV0
ssmldHo7fGGBYDPbcqH6s7g8WoPsLKLgCHLrjuHq9o0JdhQiLmehAjhH0nl98gDOrJP3CTN60D0V
1ZI0zoziF0ctJ6cdyAAAkmCFmWNWMa+Bm4909cuVzFek6bmTlaMHHJlEYx2ZbhZSque6HdWVE6Yb
NoHWyLq6aQ1HYjeU3P5Btu8HtOH7rmTYT1HbJ01AcRuUt+fhk+BZN9dHr8rwDiW6RwyLl05wGwXT
q0fDqx5L1Ssl5JyJHmhRH1ScsGrG6/qld3P6Cit9hYg7g1BClst4VCEo0BygL8b5bqAbtSDIaQyO
5EQeS/2+7ZFOp+6ifmRLbYvv9URGJ/bN1uyxWveuZqoOsPWSO9T0abghm9+XYOm1Tt8vfUZgCcSQ
SLHjmAOmk+9Cmu2m1Z5KmjjWETTZubXks6ypZ3M1z6kun0NIIwkg4F88OK8XR68MC0/XeKyf0goF
Wp/dvmb/hHs21ESBo/ggSiMz6TTHQDewDrGH6jQf0nw9VkDArPwLh3eIr2Sv3towdyaDHDPRR6Ms
s0wqOkJ3FgGdUQ+GICCKJLxomJj1zFmhxFgLqMO0dRaarN+jS7T0nshH03laV962ehgrYUwhPxTp
E6ARfxyv7UorUE9tmvZ7o1n3BdAIQ6OlQORR6IZJ5kZpgeQWu2RKe1O1FUUmGKXeGfot5EWUS3qY
RcqV0CGGXPejOO0Lu6lS20yIvzNHO+lXLKLKI5iYtAiJbImhLU0ECfaZ/lLO0ovUdy8VsaTw1ufV
QGcCYilmFF8w8UJdOBx/mfusWJ1kYSah+WZU7RZ2wTKScXhCPpfIl4JpCbKlrvv/R9h57EiOZdn2
iwhQi6kZlVGYchEeMSFCZFBrza/vZY33gOpqoGsQgypEZrqbkfcesffalyyrAo1YqJGvvZwFZBO7
swGP43sXeuRYgsjigIqHbMjcp1W+VEG51Pjr9GvxEuyxAzQK9S5l6WMjshGf/3rw3zvCfEaeuexx
nX1XKBU0gR6pp0EY1HBSMtpcGCRNcKQzO3sst62GiVv/TwsU+bUg+ddWXhJVUdNlQ9M0to3af58v
/3J+HG0xDArDIbZs5Jr3F2GRrp8b2wIThcSZGGNpCSysS4RnWe6art7RJZ7EODelljUKwQepf2kW
DBcc6kMnoz0zLyoHu6xxlJDcaiiXaT4ueo6ulrFhdxUrBYtKHpd1H5VYIqpddjJtA4UJKTA9/OU+
v8A7sV7Wt1S3u2O7Jlv9NsI1MGKlpE3fhxvuOmjpDT60noQ9QniPNhB1EMLrdlH3PbDMI0yJnJmI
yrb1RfeFvL+0LVSnIg0WsUHoiEoH+UBLBpbUAEaXfqFEZWRvGppXttCv6L64U8N5KWOjESJAw26v
ZH75keEGxSoBhKNdH4rx6JjEGCQIo6HptS0seDEIuCJT1Hl2Cmje2Rmtv7L80qkjAZhF78Bzvnrm
e9OwKUPFbmh2B0MHoUVlpqQ+6B6rCaoNmRrL2hx2dd5Ai1SQIw7Y7Ki9jZE6riatz7lvHhWRr/qN
CPQOn6Hyp1dkLMEsLrFQDtgEFdnvOd/NWySY4r2GJALsj3k2UuUFfolUPfe2dRd0L82oAYrsHodz
HOVnh4lIVbo3A8RUz4i9m7GfGyjpCj1uGwYAjjqXSEoIXUzGt6EV3tWh/xS7+ptEfsICzGkpq3Dp
JuxfqOcYSzArZ80x8LBL4+5l9RrV7sFHRNaBXcDFzErWFeUeTjtq9G6O1kWNykGI8ls5ZvjNgnkt
AwJEOvgAS448FuHMOH7y1nyIBh4JrYm35XFo54qVybyRcKF25BYuiB9T95F55rldungq82i7s9uS
rwspbKxp7KlDAscx8H9fzpL+mv/+68vFnExXkANQg+umKMr/djknJE6uVqP2tlr1vrQ0F2RqOSUk
UpliL/y25RUiTRic/TT3nNi/hLTz2bf5DSrmjdXI+nf/2/TDh9U33wwp/0YOkCds4E+fwu9tbO6Q
YoOhFy4dSdFmUNw369cWJZ7K11f86Vr2ziczyJiXs+2TDqBgnYhR0u676iGPfJ0Kuy+Sh2rpiG5S
1191Lb0f0/5oH7XJUYfryKg9YaRaXqj9NUwZLykqA0o2dv5UFn5KSul4xxF9z5sWHrx6ozEEIaig
1pSvam7FacfA48+B3KhdDZDzViTBqukTfynLQER2ScrgJM9sNJgBtK5h0hqsKeZuCGsShlhmBiqI
xVcTDdJrZ8xfZNPdwf5t5m+qlbztxYjlkL0meenle0EgZyuSLfeXH7JJPw6leqdLf1v14glKBuWV
5BxOJypuj+4RIxobJfd1Q4nV6pBY7SQGHDQ2Hy1ctexaKNBFWvyu8/6o0uRZBO0NcuRFRKq7ytJF
yTlO2jMuLL9801PZG63J7+kIBbrBBQHrCzNZl4OPqt0vPqjgSTgRiuQqHcNVsqS4kOCvGm4nm2cJ
1vrSuBsRNcfLPI1gau3+08LOlP7XM6nLpq4pEMYsFQnLv+0shIwx91ElO3biPbRjCUXXBpJYX1hW
HLeO8Rv6teRHhZy7qcGlxva+Ju42efvWOyvouCoF0t25OzMOceBjBEGdAUVX4Ah3jcfL6DGs1jZo
V7BGkE492f1j4RQeTLoMKYvaWQvdH/moBaQZnJc9/+iHP+nBq9B1vt5bBIAtrJYzz1A3Dh56H+JU
uHTXp6Au9tFpdt3g1JiImUxEJ0UwUm1MHYjHHMf5lLY7jljdNSkNhL70qClAvgzeobGw3Rfc+WVL
oqEuPIfE3mZwxDXt+Jw/NWt6bKwj1pwDy2iuLCA61nNDJZ1VkfWrr9qyieOzM8POoUtBe8pkW+8v
1EVXAcF56S7nk0x85o5jViEqcb8ntfAw36Ks/dO2sIuYgDEQbUWAIk1oDvNV/p3gNj9Ihi9Tr8ka
oh0NmJ0CvP7CJ+XDbxF/vAQg/ULNhIP/JQDpL/Clv08/5Z1WPNHcdO9t9vIdNBne8G3FGiLnrpSa
lCkHGntEsd0dbiDlCJxKs2XJVF9LuPOI+R5Lvrwl6hH6Gm41rAZt+ZYq2luXtPiGtvemnd7HdHiX
egW7NQsForpe8a3afbJgMQy6u1d4xJn8HHrmNonqZPXsSEblJD9LQSN/L6wIPJav/+lk/fe1Myer
yQJV0iRF5Xn+97bHSnpwwhpFMQHwgxXIE/Jw8SERlKHHYUH5NucXxA5Oy0Nbn6TbtihYJb1Jq9z8
c3SGr+wyYctfaForklG64z6yhSg/yX6+pUwOFgskcb49motVzLFRzrE15R57acX6MK2WMRvwgEaM
WrWOClMJYafMzKG78VJnDEcRDpHH7FsK6+/ddMcKSGI2ei4AJdVdX8DGBlqMDtSx9SuUulKgL23Y
9XpYtl2UgjhOjyFU0FWhbpLXlbipOm4xLKehqSRBOasBK+ZATVk2jlkwMsSuddnRJhbLRI3dFWQc
8j2JknwkuKJwzEjnA1GbmbH82ZT+SMwmZd5wS3xXJuWasVxMHcnr7anK7tmnBQzZYr4AhIJNQg6h
/P0IiDmsXtOMcCUG7tjqCPJukj5mcLYAZq4Lc3dDDqapc5kSmsDpxt/GvF4puK5TvsbirDFuLaK5
3REJFqeegZt2VpcmzoQl5H+7UhKhQRcoq+bBb6zCfiFHu1a/KFgYCFcKXw+q2JSRiLhafX+RBA7F
cA82+CVUrK3QP8Tm+BDFCi9AzzPbv2l31mND2YZCTUkBmywFWpqDI8yxAaSj+38/loYkGggA/8eV
z4Tcopg2dcPUFVX7d9lertSjVel4Y9Wtsbvl28uHMo0UeDyMU0ou0OSsgfhYOFrp2ZlItsvkbZJB
XV37jYlcBJiCiQ7IuqK8csx0BJ99RlGqdhA5kPqWOV4dneAF6pZBNM8jRltKF+kihCi6MwZusrY6
vcObsYYCyrXPpK3On+nnwMgPNRRARonoRd4cykUF8j1HgAvWjbREzbeSjAa7wxoGUs3m2iumO/N/
p9EOqH3SfUbWLJF0VDNqb0/Fsl7SbGGybuH87Tuis2sJC9rOvbx7iM8TBiSN+FeApDjNOHFeuRAq
Dh3Jq+isLSuu+X24Sxp+BMLfXF7MycJDhl0STUthibesnW4+tSOODxlQQWfN8TFZ0ZrOkQHAbpmC
vkzDmUZJ3kbUQKe+mJjTpwh1oNi7eED6mkAcfw4G1xD/KTHSUV5bjA5VRocHSLv8U+x7nw1itqnu
pAtuBWVRhbJUrDjAcLwWcMgmQtMm3P9T7i+2mJOcALvHMgzUlCytwOKR0HT/Wx+wfL8grmhg2q4Q
e0eIvPVJE4agHrJASrdLD7+iONs0d0K0YujZUYEYGCXBb1fDK+hPfI6WzvVH9iTCLNaq4iba4cSK
3K0kWO8my2b5UhhcGTO6A7kKC51To56iYzcjkyWbbr11UvMU8syvkxGfnfjU6/0p6vqlxj7cMdbL
WwQEenMhFIjZsulLuBwH0EuLAqQBjiRkEIaWR+Kq3uKObQYSHtU+NUDGB6ISzSlzb5qmN+SbP2oc
CqNrIG/Yfq+BwoRSUg6Xv68w62NAmrHwGRmQlgxIkyH3oX2zqpODWmfuAgah7b4hxW/LiU1BuGwL
G+7EEclpbjgjw93TANlkBvRR/sUdBtqefW/rEC+HY3DOjngyxVhc/tG++0oPG46CijSgDA68NrEr
uxrsGQgH41VCBm+I4TZYjsjFjrAAvw3bQ9DEI05VDJdwzdxM+C1i7pAuhXZcRMJxsPXedMC/lZaR
Cc2o2ZKCKpIfHdQcAk0H+DeKwxd3MDraGB2Vf9dzfozOwRteccXAjnJ1JlyUTQdv25F/5IQn7Oxl
8p/6o9x3ny/cz5m+5V0NDYcB5YrWcERqSEJrLovXV5YHqIzGrYG0INpALpQ7m0pL+mrKFLvsU4es
EXYODrsATg03a3NkrpOHTw7vm8h9dGpF4aOpm29tbXeSfja0yVHLjC/GPLlskbTyRllw077Gz6Hg
cUwX32wdeanZmACOD4fEui4ZGQb6gxolrJGuJFQczDSdjhm1MHdOLjAYSdGnWLXLe90wpm54pfQs
83aiIkXr0ovvQ02Z0G+uwTThqJkJvwCfAhw4NsayRmbN7iQCM6LrRlEpBrmYh9bNXD4OrJvp9atf
4eTW3R3HWVwvtAT8wXZyKWVQ/ernQXnUHnzh+FPF2lOljJG8xohoPm07yYnDuWP8xymkC7L9WZxL
RbqbAAyTBKnYHAJcJ+CgGAF+COA7+yFC9LWlbdSMaHHT5orp+cZxQO7apeEHUn43kTXn33BKf8mE
Jqo4Zy7KiWTug9oLGcBvQU/9fJVtq/+COHcZtxQWbkFBCDa4OiDPdVH52awbTpvimk0AMsE5jAbQ
xqm/le18K2ln9LW/zZ8yzbne/5mO1/qPcqWQb5o7XVSRcO94dFbp0ZeBtIat3qINORdAtyj1nzgO
TmkOoPdzdkQ9Y4U7eSNgvYO4BAPOUQfXgnqmXpOoSKSoLhBqgdosLn17XyXlIgYT4rkbT3w++bOO
GmO/7orlL3PmZASO6CPTO3tXYbWWbypJQcnxvZ9AMcOt0eOB3ZLmKvXG5LH0az05Dxg7NitGtAUB
8BSOL1k1LxEMUlx6YM20U4eUPcdhvc/Vs7r0+vQc9x9mk7rlz50GAmBQ3dwLQb7PMDJlVfA2+6st
VV+TdWfp48MoL5pC3ZbEi3mQbdL+xODyEM/l1ejL0OSgFFLMquJzs7FHjmdtrX3FBLU3t3i1og2h
CVhV1SMWkgt4yH+MvFive1trZCdNLGfRKxet/cZdIcl4cNfMD6dSpQilVNHTcO/ryBr6eLKNvbzJ
Nb9gFb36/K4Yz/NSvxdp/bYaGxOJKdcwp/SundamIzSro+7bJQeVUedaOCp6VI3ORjZoZv18rdeZ
d0RjE/YNhAjkAu3IkF3CMcwihrCUGPw/rpjeK0xmPBG+VT/LsrBMjiu/8g3txA0YbD5LvsgfKxf9
XgEahqyp33vfOjHS9EwWwxqpnc4GHahVlQg8bVhND1P6zrScDT7mA0zh0lfb/hMTXQnwWsPVKEzf
d0MhfQ1SLCrIpv7Z+k0HIk+SGRAIQZ9OUdvpMbHCuA8PO4m33wYa7H7S4+3r6Lq3vsjet3V9H0zr
fUD4OiNXI0qSnTdSRo2xB9FtFWGTw45eZ9QiTRsigLxhrivOSH6BsV5qWfcb9KfbWp6HXQ+MWQkX
ViGmVfqC+RKfqo+sLkiUyB9MZk7C275YF+UmqsdVfsSN6lBRl9ZDQ2cJP9Lu+Ge+elRki/WTRbU9
VBpCAgAdLavimVZwZ5KOR6xa0T+tXsd2RGVLAorEU4NCAMbAjoR7aFI6Z7iwIIIKv4QZP/RxzMzp
rUuueMQeoXMLB5MwRmpq5OCwMdhirh8Saz2G6TKoag0ALTZJWPGB0sIAGs92PImKvW/4s/Fo14Li
6SOketuCD5whODXc1aSiMOO9SmJD/y33AFqhGIk6GrQllpcq7gQpEoirYQ+Y4XkfVXdoiycVYpJf
DoajqUzwErR0hj5+CxF3DmXC2ywfolK/eL1oujvD0uJyFAsKhKVCw8LMWHlT4wbXkyGjhIBoIwkx
dyUL3kkV4mHSrrxfHZUK15zWd285TNNsoRyWYjfpGJJB7+MksR5i4kxfOOCcesGjPA/RMRexIarx
qxzDJyLWQSZTzCrmdt17HKBEYaDhOK79Xzy61s580pDv499Jkq6zud22rxZ5Zp/7eKvOKVRV8n19
rjG/Q454pfybuZEPYM37WXjrK43T1K9X4xMWNLpmeKbsIz2p/GFyLmhgtFU0Rax85FNsrd+KMg8s
HgUVnnl7kn4jl/yKw1aoSHxCptu9mVr3bjCwJXm2HfEcm0/+o7tuvh2Z8MYslwIH6gB/UBB/TWof
brYoEHK0hAnRLvnK9iIxnB2x2I/9kyssFS/8VIoa95/aULx3yD8Jvp73KDdCoDLjZ12X5NWfhNuS
V7YavCbhSSTIZqQVDdmLcLdqMYKJsW9BolNuUxlk74STU99tleZV68b+6rxyupJZUK8UfaunfYl/
LcI/MsD5Ju/n+BpIAONfP/tPhYQryV0BpDXDZ78ZQGRPqnBfkSmjqCKts+SqIQ8PCvEGNlj5Sg3h
A3UmAyfW6FvhCalTHy+sFUV7CQ/p72fbIz8WUyg8CGfY/b5kBKzYYNq4OTWVRp2TUqKma+vl1Or5
T+m3xNlgiwE8fNhbIl0U9yDkLde4KVKJ5G/+ax33+W/FmpOP76tYM/w6pyYy+asQdS+xcbI4MacZ
XYyoORO/7LzxckayRuztFxrCXXqkPxPk+sjbty1Wfr+OCZDsW/jfnRptUzccl/5zWtFH855amsrr
p8aCssWSu2jIE9RzE21fPDUxrWEMY1ujSiJlvqGq4ECJmAYLqGOkUnYaAAbrdh5AVDDVEktP0g9v
Y3I8cDS9QpJEDVDMNF1Kfl9tyYi9deUMutoxUf1u3pDyYqJHXC3FS/gjoEkEqoY5OH8C01KLYFfT
gH7mtLZ/i+G9eaGBz/P/a+Q4dYqJKX/T8WK82MKHt9YM/8iYxzVM/ffCit7TeqenorKSsJcYbCp4
1MwQNm00CBNO+STu9S8uLiba2qpddzO/pVSa7cJnLbP7hTWvUGAuXQLFyAhhX7NOZvpJkgYPYqF8
DmKLBoKZdxv2SfkQ0uFh5tOjyZvHoMHEUmOtyfBuOYT1xXX/TzuZ7gEScbA3YD2E65Sma7DVNg/0
flyVg0TridapDlUiH3HjzIDmZDQyk1q57YZ4A1Z8QeNSo+z4qvB3sQ3VsPqPXyKBMmpmUc/mSDZ6
v0SrkJWRVYvOwmdfnVw5kIzlY7G3EWnanH8UUkNEBwXxacy6C8HXtEXI9E3A2Ry96D1qlegfROBc
C4SPOyX1ENuBgcZ0FjsYYlawtn+O/Trn3SuYC2g61m1DY7AJD1Dke+YI2rl98vJbsRagHebrjrE4
UZRrJ4NUQW1pSX/NpGbRyqxrIoZ6dCTOOXiIOhwG3ga2vT2b3mUYPYE/JhXi63UfsNUw8Iq77Alk
E0XyRefZLRlWCm9bDax7eZFRUBew6UteCrKUB49yBME8b3Pmd+33FeI+3RFCop+jYHGUf8hHdgXZ
dGXeXzTXWjiuyPWuaj9FMpv3WrjumnJN1PHaWzsDO+KWrjPQ+RjBH+ytHYD4GFgIuTse9oETV1gJ
C2USAUhznJ5iTe5rEbEkjJfejC168xG/4dkaMmfGbJXEn9aBniNJUAgSRShmDO2RVDWN+Urzeax9
ckuAbBOmt3Uwngj/qouwksxLKWFfNyxnE/kQF65Ku4iSBpUj2eBb4g7N6E0Y/dOfACC52W4M0Bn3
zuzf9AfHBZRuGQyCYTq9BaADSc6JCwq0Cfti7VYbIt+traL9jrvRKVOUJ4ljLeYzJQV85xO3qPoM
Q/3IllemVOIM9PDXHcfLqRTuoxibyTfF/Ig3l7gjEhkdCzwCBZlXy48hN7/qn0LPA0+9nFhLIP5l
Bvf6W5x/TFLIiNygT77OoW/tgv6A4tn4zQtvyhbOQ9IEdyovPTRf5UmLuIovi6uFvVsj0vB5pbZ7
x7p5ExXPlq82nhxkbp4IRzn7qCxiac7KbUj6uyiIj9HaAwOXqWBub7OjVMKlaAhwBFxvL+YF5mQE
28duLrhPdAtn/fGN9f9JpFPt23AHeEmInJWYDsRYj6wRvVFhrMsgM2ij0eiigVtLi4Sp6i4JwAeI
pNuK4dqfuvskJTSDC2tHRu0zMgI6WJUIz5aTJczODZswkhYT9j15/qZrDUQ/enFmszEkNHfvZ6IL
wT5LfyZXOZUQRVBdvsnosjh9XH0dkJ6LrszQVF5aT+aAJANnlV/3mpUP98PS6VnqBxLdB2pthGDs
mfFs1Zd+Ky61ojl5z3HK9gXzP64VK5BU2iCA0aLcxlZCjUZujkE2naLDOwd1LbMLVQTo83MW5CYc
JHYZmvDPtPABdR8S6yZOV8WIhkNGNfu+p4WfFZ9FeURkENWWwKriY5ZlhJ1pCMDpLGekjcWy1F1h
mGtxgVO2WbjAKOXZZEsVjirz9U2hIJHA1KTAk6br0HdE2b68UBCTB+ja67kPP01nmQmWZMKSy+j4
iybayTk6uiHC+wLQAh460ehINSgwpwtjJY17w0BXkJWiA0MzkKXvCnD2NK38jjJtYVjRVa7wtkgo
wCT+lfl7xtAxuyPIdsTpH3MZvEZjiUzMfFGUsTQ3NFqMJsDtTmvUo3xaVU+Gut7m9Gfiz5erf7Ms
l+Zfp/fYf81o6rJPfS5tLLyGQx71pUj+KO8451LyvHMQxNUGruGWdPymrzwqizzFa8dGXxgS6Mgn
1oaCntkinrz5leeAUN6se198lKt+od0M9gDzWSBOdbTxdX4JKmlAwy+M11yVJQklk/ypGtdB/NRk
lhTN1ai3gKHc/pzL8vzaTjOeKgBTSQoYixkDd3ZRwaOsE6xhrgqz0IJdYNLNv3xRXrgPPC004tIb
wi0eoW1AiQzcG6GFclZ/zIyoZMqphRHVNPaUvTqIcI2ZsN5z4M/AHBr5kuTim5LETa08mgkoyB6s
UvdsPycK4rSbohkanCV2aM3EiEEyfJDKTp/CrQV3uNpoXk6ly2I/lwifJtJ+FWga0Otw9d1KbGIp
NrH8rYuHbfwgUCwDf16DFUUbfV4YvSSNfm7S9f6aocIpZ1znmUXnkSLgsnRUEFaYji2QkzsyuNbs
ebp200IxWBIIgWkBD0wppUzODqfFZjCsujMpvzUWngvD6KZqvIr0KsUz2tpfMNFXqxkRGR8vXwIV
Wb781OjXTWpTRSMMyJi9bN48iZKqypAXIPLgLV6dL1FPnsyOGSeY8xiPeBU5hTJ+namgeCB9fCi4
+kQzmNYq2KweUZywaN4i58jHEiTcySAEAj5/s3aBbXibOADZURgkVqpz8JQUkPYku+4Vt2aWJgxf
rIvETbtJ1n4XzfJRI+dgKM9tp3ENllSdEkJtmZEwK8do76pYBLOVMtWKyJJuXjEUgD9qXtediA8L
wMDJIhes5HIIxzLu28Q3SvxG1fcZhiOfXM6rVL5ExAc7XuTD7eD2I1nyOD5QCHtEko1Ov3ys1Mfp
dSAnHCUAkazS2jjMlq47A4i6FK78gGBx8oshPDICQVRF93u8VVU5BBZ8+OXr5RK1cIl2uDwK5Z/X
3SPIn1CwICf20DLPAIfeJqV5LzQuyYrVU/++2ZoQvMAyzW7Q8QSjzPeVpp6YfplaDcRG4rwzIgkY
kraRQN6UrmbxHohE1Cl9lNpN0pzVdWYwm1z1p/4U2cDC6DorwnDfXrtgGl6GZqdQ+V7XaZiQn5Ri
tHqlbhwj8yl/U/frmKqRnDLwQfO8P/ZHuRRBSa7FtnsD5ziFfv9LGtpLJph+Ik8+Wfbg11g7WJkV
A93x1732ihesB4+oX+S6L+u0qhxrpqkwxcE4BK9B1W3mxdynswr/APtTb7ZXuTeu7ecXnAVcLRkb
nmAbTWSVbVRev5AN+SXwgJEPyAJft+mFbwKCBTeUNqW3Cx3m8+uGGZlZDGQY8zmGi8mOnDs/W4tz
4Y1UyQe1IR7ZCkI1gYkJC0S8MkbuS5c/g2bZbXHYmjLFgm9+NBAqUrP0WxiLxgxxIP7/5fMIsFYl
HtUaEo9s5fPKJlE0i3NL0GhSF1GaIOjxhhIeNH9oDX2NpTeKRJjEksy17W4zO7N08RKqCytbHRHK
GbV+30iuWJFocGZ8uHZ3vqOyiyUri2SHoTJQ002LxJabidGDTstwu+VT79DvO20iOEfJXuHktoLo
G7xwVA6Nol4WqQyaW+NClfGqgg7qn0nV3vbtUVrydcPk3Yj8ZCPj1rNFCHZ7zphgVaFqZtgdifgh
77kq0dMm2AJ0GNo/0n22We3tSUeOEr1GbzNzEfHRd1Zsqus937onlMk3UwrIk7zriGS/CXQprwlb
YcKBUtiEcPZ0nD3pAO8BaxleHLAd5M33y7n8O+UiI0SWwOg5sKTtgzseu0tLrHGrSuzVyGgAzpje
jHy9aYdxA2Jyo5BbGe4Avn1NHUw56IXtsih8cerg1goSOURIOBwHtBmTmHhLI3qSTUpra7h4nd1U
y2kO15Mi/HoRfwUlmtfjWi7rPWmmZ2Uv2uov++dUCLaLKxwZp4KMU5NRq+2iq/zikvHLmqHSlF1q
qeIx5/UbvhkUNynxMu2d18LeGvmRVuIjuWMKy7HIhWRebtP1Yt6xQ/c122GG/6osoBaFvmGuH+yi
TmM1X5TyURRTLNW8nmYSynf5rgzh07T1i9ZUKDhgNRCAgltl1y1bq35MBmVSYng74WjIW/ZTW85c
xo2bHQgNdbdB1ipudoPdhdUtpaaYr2/FaFs6eElLCYcmCfSUQXyJ0RVsrvWF3Yh5HLl/KkZwjZ1t
u9Ihy7aGNl1Emw5wyuncQk+cEu5JU2yoLAl+BUegE1vKqidUsFJKmhKsnwAVhDaOkXbVP3K18ORG
Dl1M2OAMRBYAZq7fBEtGW80HrzcsUfEYcqwrq72xnZJu+bcJGamV0bnmYqDlijMd8rniV0T46upE
GhrrTxFdiWJBXd1+QgPuRvFNX8Rn2zUPfOw3xfkJLScUVOEkzb/pvgxSlleGEopXEK67ll5d95di
4ffboTUQRwlY6ZgaWweb3J3PuSJdEFzoyGIzBMxpTsh6TriZbxr9N+Euz82XZLDbZYLO7WrmsK4X
XExKnLsdMgSjkN9TEbnh/qgF+6x/q4aNXYx+mT50UraFWmCUaoT0qCLiN7OxBa111qJGbfFDGe7j
C/4yzHZLJACKaUrYd7FQw70EB2IilsmWs0k6t9qxVbPTPQ2PaidZp4rmQopS+ZfVAlM80bYVLe6t
lV/ws/MW0+ni8iZBzewGkB9d+gWq4DzvR3i27tje/YlqvM4KX4YvW8SPOp/vtEgot1d3SwpHkVH9
UcYIqJSnkkKn5H3/xRWkgRo06GcviNIx1RfZBRG/WwAX1NmoIDVHJrzoQdnVnPtHDLvtCgHG1jeZ
3oZYH2F/FNq3rZOeTdx8CILf/JM9tmm4SMDq8t7ZmOrU3mTOGJzlyyFZF7Ougpd9xbKm5wBVBQhd
vkOS70SGAN1T4rRjGVAad31nkE7a3tzB+cqg+c9pjKc/VMYjaO10m0KGpnH6W9CGOFXyuwrAlCXq
tPiccghjqkuDBnw4nrvyMRTZ6+v1RL3yVfa/C30gL3UJLzPd8qdSq49dY7GThXKiBU0RHohLhe/C
pRwPP5eZU/5CTnlOb3/xBvuVAghV/JVwt4060v844XMSPDt1WQ2ydyLdYX5LmYCSzEWD/1TzOqaQ
DkuikeAhaHmgZIzxuIMT7mCFpq7pA2bukTk8tZZZGxe3aTFgaG/8v/ekItwZSlt/NFRlZfB3AhyR
cq8KKIYLCLB2X0BqkYltwwjWDOgv5uSKMeBmFPmtfsXxmHdoaQ8/f9u6PRhLALBmF45SHZIIjws9
p5U6rbVAaI0YLV0eDfoW2tZdqn6xciJmMDwyy98zWBclfEbyqVxYdSdOgFiRiO+Q8PIkZpD/QnXT
mOBCatOTLiVpVEBKUvIxXaszbHFgr29uTqHRvqXODL5RYkjCOXs6b1fmvI7Rbg5gNxqgIAmVnlfW
r5w9B4A6OGlTOGycyUpjaokkT5NgOFmoOjjLZMSQgtc0DZjK7KzXCKEJXStr2W8GKI8KTEiiYtdf
MjpDjBhekSnZvemI5l3YGywaCrxd2irKAFZo8s5yITGn4VpAfu5m8IeIHc8mFvzGXKgAKmDFLYkZ
6pxqv6bkgwE6nuTOgSKcXxZNBx+ddUrYyQBS8yGvruhdaGKmZIkmOeUK3cqNSc0aJtY2uTCpAhWR
b6DIwE2WBC6kAvWu4M2ZhkWlFiH0BjFIgWnhn7ToeXNIcbfBSSewH1GRFgOBiF3WgzQGDdKOlnDN
YJVrUgpuU+ujXd6J8izMPWIQAgm4GjAOFscpxYSDJr8n5gNT1rk2rS7sOqk+p4TcNhkvLlic9rc1
fxQV4FM4K1KJ4XWoW2LM85LiyCrC6VkWuwatj/DpAywNew8sMpLuSyLk12ZfX+FnzKNfyWnnAuW0
nTzXb5VT+EKQfLHp4ow+1a4RZM/2Qndl8l3XVMP3fsD//qdibhxO22yzMI3HhmdxJVEMTULzz5ZV
YZluP+oWc/5+SqcNYuor+IQZoT2HImZGYpY8nsj2m3SX/pS/NGxTyflv7crgVE/pueYEJhhDFwlY
T8+sD0Ta/psinFQgkaHx1v3mPrvOf/NPeFYiLGYqWabMp/ot86fP6idqhP8i6byWGte2KPpFqlIO
r0rOAWPA8KICNyjnrK+/Q+dWn6K6T9MYLGnvvdaac0xCBhAfrpk3G9YDYLIAXHNk3yxCxr/pEn4g
s5WQ2d+mVQw+34iS3WC6vBHoZIOTlGd3gSfdkpn9oXtjhSiEOp98DP7rt+KG2DDxrL1anOaTvUUO
Jhog69oyLDNoq1GUMjE7VPvYDy/EZxHu5a9BpfVW8EFIka4dnUa47mSrvJqIir54WJCVlJ51VM+Q
yl3haHqMOV55hVfrIm/Kbf4D4/ul/YvP+p/8DrwdwZR0US7BKSQBF4lXcEqYZ5ZeRsi75conCrLm
SJycz+NG6rDdnnQHLO1O+zT5h8mOaT6Zq6x1dkIu+UAZJ/j8rSuj6DhOn/pZ66AZUoAeausu0W1s
Z8gYbrMbLg1Jfvf0RnfoveFgn2z5ImASJxSSKx52+mnfUBPE3Is2I5a09anDXmBmJg9yAEVS4CLb
8ue/gD4hYTibYPRwH45O8GkcpHv7pjH0i0GwUwASDnArjBeRMDDMtpKTVa6oOxktgs5pnqQbABPP
f8JL7upP/dFBa8SrQifCo4uw8H367FD6y+pn+5Oe8h8VhXKRT6HqSxJuJzv801PEmrAZXZOjM0vJ
xnhaMVQ7n1kEw7RUYDe0U1Kh6DOyYr6pTDTpIzyxCLucE241v4yf9Mvy5Xem1CoYPpKmQNZwxxA5
8Uc0CYPRnJC5fK+E9NU9ACzqbDMtK5ly9E6hOGBYGE99k0wOJhb0inUjC6CzByDuXgTz2O7/Im4J
jO4ftFkUIk7ODZOWP56t4LuZHzBuzvJvF7HBeaQ42fOp/Z22/SbcW7fMp9EGG49d1zO/lgcxzH9c
qvY7RzJsuq3TUjkVx35fIpNjDsWjx6NEYxoR+r/omB1zEHiKHRLauS3PjFr36pfxGp7r75wj/x+3
WZOvY2LNHbelHzBYdyPMaZTgGMQc4RiBMD3zxQIyb/XBVz6Rxheb9pUSkxC0wWt/lM9U8qbRpvbm
UVY+S8mpF3c8VJv8s+GwZcf+xAlr/FAIInxratu4DsJ23KY+9AsflT3OhOIkfyQ1/SZmihvhmpDt
emGxeS1e2stw7l7ULfk27kI9X/MjkrjjmJ7l7pmSb+SblLCk28KObyjhbtgun4IrbpGcSI7wb32d
xiGb/WTs+q1JX9JndyXqUeNxz31We5AMxsjTz2rZ/wDcQ3EmHNGROGSXbjQ3O7Gm/PTbjtE28VlY
DUN7/iBGwAVywy8yYTfqmYgHcr1hkfMdaTuqt0PnFB4pk85A6y8/QIi5ccccrKNwyH+GT3IVSEbt
fGA5R9Frz1jpJ797qF/znlmsS4yEW4Ja8wn1+M09iSSMm3bkQIM/RNznf4gMHVyvTrZjZ33FGYtl
ng4AvuHrRN7xLv7mRGq+KNviXl3rr+YTMk8xbHLRGU/NdfymZ/9Dmjh0G3Kl4UVBiQfllNvmL7CT
XbC3EJMVlZ2fo7v8QqvzJnwYfnfkVp4Q2TzjD8CvdvyiMHof99Cf3HKr0gjhFBacwzW6gxWz3E5X
tgiNYxDm7TP6w6+xs7kc2PE7VuWQPQJ7ma8T8AKxIGKlXTV88KY44EQ71k+i5plUfXKQmSkKwlfx
sLzrF1gj3pnhIpntij0jDcXxfAVmDfkQou++/eAKR05q0KC1iQckmKZjhlz1Tump54DllTWJHFTD
ru3CJ0jCYcncKDvZy+P0tVXlQwDfcULWVdMkaJDXwFd2eMP3KJ5gjXP3+Rd18/iq7dC+37++Rq+D
4Ia8h1EVX5O6kTn24CPb62fsGMkOK5drviGqO4KBRuXTkzBMBulJyUVOQzMt2aX/HZR/WqLtJHRQ
M0NC5h0R7//iKCg7aahBvbjl6QsiuEiwiTZdv3J9iDbIf7YNCuDRY3eL3fbAU8wk6lu8iRYozXUl
JbFdOFABrN19cWMyEUlKnLBza/5FMyKkheSxThHf2vkN0UWHhJ49F0MGVI5h2MzZPoxOonWeliud
MA4kMXGax6XBS0uiPdUU+dncFq+xVzUtMEVfWFxASJTVZGoia8loYxCZlcABmhHOdzQEZ4lGKKOf
XZDs23hnxrTV4AiwCVM+kzWMSB0D8KYIPWJXa2h+9Q6IRwnpG2rKUQJ+MBz0NVbgjlAFuMTELIkB
x3aC5aKzJx162S9F+JvMCDRWeaB7xIeM0z0Zrz0smWg37dYHjtsWlYWl0tai04N8D/m9zUGaDEA0
gAhfE6xCnsB0ekxfZeklKK9WfUrwvIOHEtx4r0qPXIervMdOCXQoqy5md1NaJiiQojiY8Sdzuax/
Q5NkIiFn1yipG4M3jvTvmqfanO9zCkPs3hgX3FslLUlxr2fnNHo16ASTMEAGUrF+L7js9ORDlu8Z
LKJH8Df+6mwVUNpZ3A4qwXuCPb20T8g76t1UXOIlxMv4adx4u8MvWiGEWr9VxBi8DWRlorxxsYUb
2zr16skh7bnY5d/rc81KP296r3tli8p8TLe0oMS/EYGRrRy1B8DeW1KfjNDtNkgMD/iA5n15LpE4
Dzb3UZIx2LFr2uIOgdirpkrkbrP7d7BfrQMHNvemi9Sf0p/mGV3Tr8S057f6PTlSMQ8nblHlrl3i
bX3Kf5dj96iIDzuFW2WbXDruKqLbGaHflq2mbjpGKgD534a7+SIOzC20I6LOWbKjC4NuIBgp8EAA
+7RsbHNTy37xwXuCtWO8polbsDt/pFsWziu0AdTg2+RY8fPFW54xdL4l538ykd3kUu+TO4FOB+Ff
3NniWX3Jv/lpjjEHglWskxcuibfoaSIaQf/onWb/8J7Qo0YKSvYqaenPld6vusNPSOPanbZ8lxbK
202xM98mX3hyv22rg3RLaRfSYwdaZDhkb4Hl7X7CX+oPzF6n9Sr+QmfPXJ6Vl3KjXsVL80ccQUMt
4ai7/LcwbeWjPst7qCos/W/Fk7a+LaGYcmQPXT/91HgfuQZHs59GtIly39Eg/YgMfN9r0IoO7wtE
lCWR2vpV/8UE7A10bzEKIBqGDSmehaPxTz/niLqB0636JBRufv7dvlecUttzcc/P83e1E161C/cH
4nekXFHEMWchYeIRbuvGQfFKaKGbv2sXxCP34EV6Cpdwqzvxy+JayLyKY7UjggcQ+Gbo7JmJA6xB
lxF5A1veThmaCzsSc5jdvphf8TfigfxMHAW9ROum3ewQRsBySF/oIW577qGKEeiZN7/5iN/IrFo+
iotOOGl2b4763kSQR8LCS/2HlhXlG+UKwv3eDt7Qh/K/4LjTl330fxyOw+8FaBlnPutVfVFe0dmh
ZgCeh1ygg22E2Xxn+enN4FipbTEUm6rhNaq8ScLZVYP40A5ttgXca5cILvFCH3XK2epUyEdhPND1
z2W0hh5J4QydfDU6VfNrL3w06VfB2bT8FxsknFyE4jLVp4mJyeTGVYAJ59LMr43yrkd09fVdOOqu
CC+NLKbmhDaPdasMfctHbnBagLExw9zrGzKGgOpGGx7L9ZCTMbmovQGpbU3hRHnkQPmxBae2wSl7
qM/Jcl6NBOYGF/0e58CeVj1KN1LXwcwsJD7HBy7/itI5MOqivUvqoQPO10PPKNvxX++NXnxWfMHu
Pf6Rn//VG5JunMWnzf4JLnQHKTC7I0txLZ+lAEWMNyH74HTptna2a7/Hv+Wh8nNdNZ+hwLf1DDbm
S7CB13anSwt0LrApEOJbec7u87u5kff6fjpy1bhrpGf6Db1mpzI8sLn2HuHyR2REHIxBU7oA3m3G
Qc4PcBN/OIp/LIXyO7bcO7+ZvxH3YbwIIy4zuupNeFvSI1wzE8CCLT30EzpjlyyH7wGh0jb/rs/Q
0jQ/f8ec8ZDcHkkqW1P+HnyRqrwPhu+y6C/4ct7Fd+vCurTQRB7Xc970GDFKE4P5x2GcNU7fM9DL
cgddB8mDikNE+/vwIDfmQf+ZEqJ6FHdp1z3MDTvUX3nikiNT/Iq6Bw03/vlMPgISQA9b+PiXn/kK
9TsqGhSMSKFQ6TP+IB9cCkg/ItbLrlgNhrWiIVWOdMT8Oz+LJDx/5wQ/zg6lS8A/Qe20AI+xi7t5
io7dUbKHLXUQ9Vm6NS5su4uDUgYWGGEQR/Oc/Vqr2MLv17ULwQMGGjf5R7ZActc5Q3wNWC1tlgRu
AC4fSXbcdIiaIkd7Df+0i+jx1yYHmJRj1Dsvgv2SCTeJw8u6VQ9Hmrl2rXCeMKhFo58q+goTco4c
6HiStl1pITCRge7OTvtOJXUaZlemdawf6MIspOkiKA/2aOCTNd+t6FxKXf1lNpz0Rz5xlDLxCqf7
wVhfjA04YrbXY7HBHbMNKlsZ/i3Tc9FIKsDBCTL9LcpfouLULxvOdQnpLfNdYN2K9tn8r405XTfQ
DtgVRN52Editee+Wm6VeLESf026ctomO/m6vM+uML2J8rRDKRxcpOckM+Y9zXe2S9YTWUCOZqJSD
MWpdJD1Uz/Mpk57Ep96tML2VpXBrORZ2XFYB1FsVMIJ/52wRKZ76jczjwetHzwjqGK4N9rnALb9C
Pby1kuxAk/+WlmkTmwQL9lH/VhG2jAjrgfYVKTLP/3vP4YBk1gteYPuOUhV7AifsLau2i3DCQT/L
EeBfsElzjlGV363hhQhaPG06rgS2iWENHSDsDKiZoTpNEBAy9HCb6BKm6I4OmrotUISDXmENYbax
u+TO5SFvvgL3nm4uixv9o8C3mTadq3v9x1NM1HOMm3Lbt0xK9sD2V28mS7CJkP/aNPcBFymVfsmq
hZD2iB57cumZMW+cjuo+vKGNo2UJXtTPIs8idnefHJsnpqET9+GZzQidBT2HrcQCo7OCDX4XrreQ
buDccaJ2K8y+GL5IwUWbXmc2apLzShrDpzHdfdE4qDlT0pKH3IVXoAUxw7oWccjEFWiw7k7AA2af
R9MCFUqRd0YD1780O8XXWSJVh563Q2tHZSGG2mZbFwY3NAQ4AGYfUC09cE6u6v6An9hYNnYue7FJ
AOAYwbdKhcjVGfmc9TLG72ijeTKReTgXFtCN7LE9HQdeQPI51fMZnnVh7eCP68JVbr/aDeMwhw6U
98PLu4gkgZh1hyuAQzty1M1XfRI4BIgv9Jkofn6kA52F9bNqpB3Yzb3HFysMdwnnEW+kNQMaw+3/
5PV74nuju35p9733Y2543nbdwbjcu4M6X4Yu/21QGDoF1gZ3zsrnqqTLdhYrEhnjxqPC0yxdy+EY
0zU3bbmS251SNR+hDvapFiViA16DBd2/cY4U5VFZiEZmHVWLXtLfzhI7gDvjQqOyhZlmgTSQ8q3n
GuGZwRquDTB84QfHnn4wtiKbB8/zXn6xXuNzTfzVd/1O4OM7GLMdE7ajvGd/8tEj39mjiA7gBlMe
BnUMViv1UKI6TLNPkbUiNDnWyMx+5ok4nrm9TPLarsDdo5Zk0rcRjWwCXdU31bgqaZ9v9L4geK+6
mboKIfxlIl8+YeJDqhk8xKgiHHsG6KBnkroxkhYh2JzSjhiIyFvoGSfN8Jx7dGmB2XNXx644pABZ
qmKisUWkLh6IGd2qY5rVHQkXNrtcOzbduIPvxvMRQhmhJe9FOrYgLQ540wThPS8XDt199d3P9Jxx
MNuaBQxCjdbsIsl0hCQnn0e2Mreh/oEBXf50PRuTeM1KCg6hyF7l6ixlJRBUuSs8XUh+qkr96hYp
8HU1B+A9h6sbWib0iUk8YZ0zM/SuuUT1ZxXfAEbGUIdAC0Q+bUvcp8oRtR6bdcsCQD4GHhFnQSMI
AgzrA2JECpoEFSfMysi4azTxFcGB445WgEjSf+UGKhFvO2mTbrFdo1LfxsWRnnxQYpcnspDt8px6
IITM0ZH42XggUuRZx+mVmKn2zE46fyuP8RZgzhGxIDkL6ozMk354ozAsjU4+ObF65tqzs1K00pow
HtmzXZwlpgw5BPQGSA3jqEKyEUfu+i89GP17CFCFOGrDp2wKhA31aEgllUP7/m/zZgmIzmyWY+uP
0o7jh1w5sumy/wFGgPEMuIq1iiOWZOvSzphf4+6YGJsarMB0FQQn+tRib9WR6O6cepBxW9ELWLCv
jMMsTB3HaDwr4VcfvbBYzd80HEdI/S5k0O5OFauZ9qA6GbrHAvUxRysfaTJwaskkotfN34TgMEqH
du0qMaNwBwPkJX715KWnSycx67GnyB2JTsLGhI9lOjZ0X0InY85Font2L4T1JKy3N4Wi88PCI1GS
8EVLlyyvDeWNyjw8ojngmL8LRpcK2KUdPZYP7HSWCS1vxwxlZptlQNm7XXAgO7C70HVh3ErpGI5I
cO2FapG1OHU64TPn0euvvfK6sIEV6CeTT3y65ppUMB7gh6H5zXi/LPgZ+9ZwJwO7I4Wup39LJMpq
EMc28I+WZ9AottLRmUaiO6Pq75Q/7TmyTxNMAjPrOS0favGqsQERvkdksuFVJj8VyYc3tuqGc3b9
WiLpkRwyo1HwE82JfztC+UKfPUIWAnwcrRHqjv+/3+OXPDlWd5XgbrBSFpuAxijazmnXq3eh2zbJ
SESg3anHef1KHz1ZLZpjGOfnyORE9uXWpm4PEWTgAPxKo5NOFii97XLTNF5Ebmtu3x5R5DVkoXnF
pdrV3xBLq5Emo6OPtjyetIEUN1tAYlb7woxB5YI+2PyNv/67oJj7M/4qdaefeoOXEP1JJNkt8fCy
F3y2G/QNxGQJkMKJeppZTeKahk/oNMZJjfcZeQ/imc2Qn858Dij7pHN8mGj4lg89+acYe5PJ0rSp
USSQ3RxfVgm8YyXOogJxhqfm1wZSLR72c4e9iBMPAm3H+kHHpN9VmgBbpiow2GjXh3Z1WD8nXgNm
NKLG38xdTwKPumE3MOI7VyeK/U47UdYrMGiG9bk0yNQ5gatlMuIaksfkcTxVP1TY4q5/ys/K49WB
knOz0xbHyrnY1QeTn9/hp/ztthZjotAOj6rbniQc/Kww+8S30LIdRnb6AKAnV8aWDsFnuDd1KO3m
Vf9n7oD2YK4KTgHKIpvnZmgPEKYt4lt6Vx53QXFjreahllNSFCn4SaWPflMC6xUwJyMnY6BYsA8v
S3ft1js8AdncsnzT4VFBwkbmSxL7PKSIcYAANymmf5p3e9iAbLS0jOmrtVxXTXJo8XWXPD3TZwGw
WSNsg4Ti1OxlDEw5K8Rn7ThVHvOHl+YSnvi0uD/RrKJtSLbicpyFidWJYe5blT2a8JOL13RXlZQ6
row7ez+Jq1/lz+ZjOOSO5gnOcMC/iURL+ohc3lCVoj99E9gJUBJxSQtOux3K6ENuHEMclh+Ji0bF
lj8t5A/0f/QjXcZ/IiEmTvanvIgX463bV2iZG1upfeyonSOSJCijLnI/qIpsDnwEEfePeFd5KNu8
hWJhB2OXSfwPURBAOsTrSDbYVnUr7zc/cR+76UbdxU646zxiiNzqZzDoy+l3EBAuDnavO5DgSbFM
7KAHd/IkOBD6P+mdbZ4h9FaTvdZTbcSSHNMClzff1V2w81dsI86wf0527f5SzztP9Z/G/0ITtQu2
phtvYCC9xsBJKVdtSjNe2+Bw8dn7o79s9NfsXdk8Lb5sfqwl13qbbtga+RahlO6W87AP/OW2nCuP
YEtZPofxdeBKMOWsN7qIZc6PHRXAGYP4wF0khwkIXf4Ahkj2Mgx/GHJupRL9axMOZRkjZPjxflTv
SxNd5VbCXT45N8YN9FwzmcY7LjnF6b+pMU1O7jAlINk+NTK/LThNsx/dmakl7IVMKwnvwxZPYZn/
jRntWncZnexNIxJlm6gebfBs/OgJaZConZVne9IIIACC7FmNN6J9/Y40jsjVXV5OI66EFuo1vSmR
HKcriXPdkya9fkrfl3XGxskBO+E6HrzEf/GfQmv5b0WiR3aIE/o0703kbGzQ7/E3o1kmfyzy7R/t
5+VJhTSvLgh6DowOmTvgfmS2x/VvvQAL30vIVnYJ37sHFWfz6B7GpW19RrLSk+Ijfzde+fSKw/dp
edJ5I0oLlxmXicftW3ooT3oFsQzz1Uc7a12MS3HEnw4IZM+UY3h2D/EF5kTtcURmLtzx9Ztuo3/J
m8Xn+Opm/uUnpJCBvubN8zrWRK8W1Sfsybx1C0MbtlTezRIsP/1Vihb6B5wtli1dAbwUE9Bg6u/g
jx609DCsb4ytSIBbANhozowtsRaK6lWRF27nNwVZMS5eVB/kn3CIqVj76Tcj9oPJxVDrt3lFsP0T
lw4b8Ai855UqIiSxCzk6fj4/I2N4txyW0F6Qg/DYNwd66yC67xFL75bRsvJRrU3zBLh8yGnLDRi/
qK9iel3B+FCFoT6i5A4h+72OaNI6MDQAlm9UzHnrY6tOCURVUbT78LAGX+BcsmXIiZmgobc4bwF1
SAVQk7dk3A/o7RMkEE6moKdxezoFiUuSZ1nuLDwzw1bPQTYz9trMMXJ73EDCTK4dnL7rYF6m/GJE
50C+hOQBCZyrkf1jw9q36DjW+8LTwGuSAezEicN14b3njeeoRKOZp4v54QumKsTMWviMlS+CPPX8
nyT9StLfAqhS4iCpM8SAwcCMiLqzROOiHCUUGJltUZkopNg6zSpDz0/1BIDQZ0oBBlinoBXAHYCM
x+gbOSJJ2y2Kb2WqHVBVfDUmv/tM/peMr6rJaeWmyEfgi/CNrOo0LidSvzvpPU0+MvNttF5bnhjm
HTrj6IV6tc4m0p0rigudjgDS92U37psvAuyIwoivzPyQEBzg+iEvoxYSqTu+o1okGSEFw56CzIhR
yY9r/thQMLWOS3q/DOsCMMiDMSH2IcSrmHRkfebCaNlAXioZXi2QaTtO6Z8pdYTHjFhbtPl1jX/Z
kgRo5zpGJz3r+V1UHbIxY2KdBztAabFHILAvLujzAAL8FLGwo8lm0mlnjpD34KL5rXVuhbA9GBmQ
YMjZglPgF8vVTH5RIzCaRWfxnnYCUBEd0BaEf8tdJuZXy6yds3FOIEfGqSuttgotyd1kxt+BOWGg
xG3ehVmFzl8SfBL2NR0vAaxHNRnDRlehEOlLxRQFViknZswTEdMMia66ObuCYuBxaaZtfqYfsqsL
3PrL0zSNu0BDO8ObO3V9iBY+ri8L0LK0QKthksOUz+BPUk34lQdatJRduh3n/U2ZFx6UOEfKwQgs
kdJnnZXWKVEZk6JlmBd6lYbCFlfiRx9DHPGGeRGVKIMoy+y4aVWMw3RkoNBui9HaLxZNvTokGUUB
DGvHyvAalmV/kvCu2rATGlWE3sd35fXYqXruXDVYfUQz0GU1lvxKaMKdJUe1o9YsvFUpykdTFx8J
/NBNMYqeXDSjKxQI1lLEXqEB1S94pMHcYk+QJsjZPPopEri8NAyntcucAStcGjXDvjkXy6tgKvJO
EpF2CYXEdId1aDSr4C0OxatAb2EY5XpbabAFu5ADsZH4g2K1WM4RHOicmoOgOM2WTGEIBpUanzW2
0xxdUaZPDCKnSIFcV7b1IynXK1aW9FqJd4wj5QmaKj/0MdEdPfwDU+6UQxeGn51lNqQa1z84I89p
nonEqFNolWjBb/PAtlqchm5UT+HY3ZMSKNr8W1pp7nRLf1ViyiMh7KmuIahBjn0PZ0ftsWhUaehy
9xXysuxAlmnMt4/xV9lSBypkZRkdzck0AQcad7i3yg5eUJmg70tyuuJa9laJbG6pVaBWuygk1dXV
Qph8/YZMjG2GOSW5kshIq51Rd69xW/R2kcnf6RSQQhfBnjLScXBIAcQ4VgKcHvTuNGOX6YyMYWpH
58HKFadFY087gCl7R0UbS21xgonEVGERsScnyQ2y3uKrBmdmQ5hnlP9pdJgqdfRDqXrPx0zYNzNB
z6MqfpPHpOfXIm2BnArU0RQWShth10C7yPRYKqBmtAHnY+qfOITEFGU0e4ixHgf0oZ1CudhgPWrf
s6hIuK85XYZtjQU0wggkGRDtSdfblElHj7j+juTmTR8xa40lixbfDXKFMshv6WJ+5HotOSlbN1C2
A1/jYmS6ela16KRa/a4gDPBuAdhCEgAJTJlH+GatSB8gkhGcJIgaO2aeE+PmpQ/UbZwPv60J8zpA
9A06+yNC1I8PGVlKSAs9U7qdomBsS9RKc2q5iK5R/qiHyklSNWYTn7utMurYV1hm9lB0GHd1S7fH
UvBtKfJ4q9Xon5Dj+psq9i62iKxvojOrFjMZ4VeshPk77LVbKi1IlYv8GpK5s8OrzRZDEhhmF+ED
yXE6G/nejDLg8kJK0TRZ3U5aRuGeF8qmM14L3IH7JRmB/q/JI0meZsjCMgZPBdqpIrJQbWlkR9O6
m8n6oBhQCua2dVx6Zas3b2Xy7FtB3jW6UXmZRM++1+gWcAPv9ZHNompUjZMLZXW0MNKH5SF5+jAw
xJdjw5an3DoY46B7Vi/+QEfgyayF5DoH1m+JEhflcXbnIcDfFo4v5axTBQ+F8ogzmg6KJP7DuU+1
E09uJubNWacYQPUqy5lxFmS8rdkQx24KMAmnMTryUFOOViHiEp6AZxm3RhKkvVYp1xaAclakzIO7
6SBVDRFiVQXmnBsuSDRxGydEC/bs8vQohXKnLCPHoCTkDKQUB7GxOIFhjTeXDH9ERssRXQWGTaEF
H0tFl4kNx0HRPNWW3tkSBE5HFefPSWaFT6e8fRnMASaKUq7JFRDR23FjzG1wyUhV4nklukMVLYzS
Aw74tsdvaUydimM5eA+MkfNPUIp+KwbL0cr6F80kl7mMCHPTacXQvCteBgntK1D+U6qTNRdIibiu
CcDWhS71RpFu16DOqCLTXN0olvZUYuxw7SoLbBDpK0PQeVOyxh30arTD5wqKbGSIP9F90z6Wor9m
iYgvr5mivaq+KiWuNH1qn1VeoaXLpNqOx3Rb9+F4CmBjHosiS11dKLvzImm5Y+rR1tAW+l2pFbBG
ML1ThK+WQJ59ORHyUtDM6PrIINma2tBQRYY2Frl9GOfpaU6z4WlVU3JGqN7Vsake8MpuoZArW+Mn
ktjzEmOIN42YZNBriIQJBOOgVVn0yqbkiT1hD+WCOUNHIEvo6wjjJ3jLWpy0omhYjmkQNpTXiBSU
KTlFspntwlQOqOeTmmOeJh1mIzVwGvf1roPJsB6dep7RN0uEPEI3GHExqqlSMxgVlzAo5oEN2Jgg
wYp+KakAXVrjt1KAlTaqMdNlQyEYz8ZHbUyTK8WJeAa/V3opLhhRrI3TWDPvwG+LmkLol2Mwms94
kd7GPNYBsOUMqJBplto40LLVu23bX0SLtJeApHeaqDDC1ZAWidALj/4/TRQqgygcirdqJPl1CBnQ
dEQhFylMUiWnQLrphpSdu6mq0E0U/dcsXOkVY7sk/nUBrTo0CLa1gQcPITRAcWBy4ziNGyGiUdpo
9PqFfjwtyrvQUU8YgZiTnaGSY5aq3V7RlIueafiAgkF6yUtGXHOL4lYm3MQs4dnU+kdRyzuC5bIH
rehpIjMyMOfQ1zoNbFS0IJCo9NEv2nz05Upde4Qkywi1JvIKRu1bSnfGubrpNSwJQHnepOquk93M
W8TQCNsAS3y7XFXyUiFeCS95RitKjwr1LsoYbcaGOiU2x90k5PXJnC+lgrE9zj7EMDzm1iB4WjNp
sGYBYdbaqujpxcVtGixCFZyNypKFL/x/WsrPXoSdtk3EKMWp6odKCqluBm6bTeDcIxOTRxH8hS1b
VSuFujOMobwOyEYGDeec+1aMWGkToXjOxZ+khuZ+ihXagAWT0HGuKsak7Hcyunk7C3qcrrqlfEyL
4ppQCTBVaM84NjGEWcRvWBk62pEEjN2wjKafKKFCEFU873MJZkfE2d0xF41A8kncp51MnZKkiq1P
NV4Y3DMeBwBphfZxySAXZzplYBRK06bvquVlXD9kGXKgebUvDYA2OeuJom8mlobxp9KOQMwwU4so
1jJBUI/xjLYmtYgLWP8khlAV2yinz2BFjJW7pHuEU8SY679/GpjqrsrBjM3hZ6JiTBEV4VznbXj8
/weZuzocFOjQZrsez0qiYjqCVjJ1wokHq7QHN3r470OTZdZBbUgZlcMVg1Einxx76/DfB8lQ+EtN
gbtLQoaAp/D434dy0SsSdvBKzALJyDwCmzpqv+LEjN1ap61Ri119XFr1MsWhtq1B+J04cBcnbf3Q
zNIntDpMcSaKwHnMM6cGAjUaxSn574OI7khaigOzFvSz1CTY18L81JV0Dq1Qxx3a9/FV71D+j5YF
fC9XbqgNJXBwswQ9YDR6qmltpGWTNPMJWAtNl4YzcV1h6WOtwvol0DBol2En14gRA53uYsAz7jSC
Sqs0qs5VjU26ztX0vsiq5YwAO/BbYoYQCxkm/4DiMJ/G7dizcYU4SvpOhnYrgSPk7IpOQA5kwqAA
YCCokbRSOYmLNDFeLu5CwkbcL3gJTAARS9Ic26gHy9Ga7Sa2YiCcokVhv6xYtIwuqSBbm7IylpcI
7MX6TkKVQg2kgJtN5jg79Tk6YLwRC6O4Pj3NspqeBnVtI2H686fUAC00VvK2m5S3tstJXkvIKJCp
Ja+NaboFr3QWRr3ekRxLBEdrTCDi0obmvCyDuzVf5qVBfqvtddIvruqUM05RVfKT1Em/Eqt1M4qM
w/SiDpclxAGRN8JEu26J3IVmjdIa5YdZyYUtLngt6jL8bUzM7u2Y1fchLriqbcGJiFD1foiKS1iP
Z6OnPO2LcnrXax6tRUb6LVS/bTLDv9E6n6RPypCctAyp27dqHx3reESgU3WVp6uNghW2CbZ62L0I
7QNYX//UY/E4YTd8NFNyMxPSkMEfSicoIiNWhEkA+Cu/s2FQ+ZqE0edtilluaHZVSPhCamAnIyN1
367ZT8XMdIV2UygqdGMis7/Wy2zZK+lE6ngFuWwPGLvXtX5EbtnP7K39/5g6jyXHlWSJfhHMoMUW
glqTxRIbWElorfH176Bt7M1sePtWdykQyIyMcD8eh1RxIwPvQT/qbYn1P4N8VysyAzslR6OQMA/B
xXmsdcIcBKsKN8AGW4YnAb42aXyG7bZslq0+U0gC7FJ698M8btrQRCpf4HAYCv+gj5gta07NoObz
dD3JdetGugArYU67zehrPmd9K/Aaod6KRVu9KDULsdUYwcqMyuFgxrxNrVliv9QtzRX5jnZ/9uuB
PnNVivs+CQ+zPqRQXNSHbCibMUjI7IyriUTj/K9V59Yjd0G3C5wKOsA4KUf2jtNpU2ZYXktJfdLl
YfiHCsOE2+CVffSU0vFHnzkgy2GhrcVWaHZtP18LKa7PaVStreYxBEEIZZSDU9cO2W6gEdwImUh8
lqGuuAshznSCvM+neDibBRNBf5ITT9BadV8N2OrDklZeOWDM9RuMXEatHTgSfQr9MJ70HNhs5fsa
my4CpQrN25iN8yrNOoVOrpi7cyXINslXqZ1q/rTRI/BOos553aT+3uazftXrJl7FrYNTj5u+F+pj
LUTHIadnFYycDi2ZQFWL+VnCFNwWJf9DsuqBKJaRSlXqXWuQ0FA2DVMr3EE7KWTuY1aWtfvvyyw+
SXsijHf4+PdBiZ3Ly7rkb25FC0gBMwltTmEy+byFU80DwYBEhSO8U3wRKq04vkSM8neSNpi7OmcQ
3sQly9oIg1ucJs3TxO5q0P0RFNQkOTxvJ6loKokaOJd/L//+YmyDLyNvlc3cDD9NmajbgMyni+/z
oogFypqo/lL0CaWaFvzn4wKkczhCtCGqhRolquOhp403aB787emopWN/8WefOfhU4q2dcs6FRqRC
WsO2p5pt61SEAKz2VhTCpPv/F/CUJTYgK5BqTGRMPqau3o8+QRCj3HYuJnAQiu2METFTXcsv+huH
MDj/nQiaapjX8tRgp+s4ZkvaYqftQrJls2PcKNqzlzoWALoiKBdrRPVZ7L92M1Yyjtxu3fgG/bTw
oeeEmGod2Emxp7eRZwVeUnaNIodrkind5zxL5kFK66++aFFljF19j6biq0+yhpIGIXmCy3DUzehW
W59jVtOqQDjYWXFzzdFKXAduWSnBQmCNSnCr6f0gYCc+qia4k4d2eKkz7VkYUuHRiVD3vTK8RgKR
QH1YnoNUeWQjEjljGCciiFlRq5J2UY6d2NaE6S8iN+mbRNJHASwDdb0E6qjICo4aFdrqYP6mixaR
Lbsjvo7uZNN+GaHMeN4MCyJweYyyju6rWLxFy3KacyR8NySs/AJmlUptzVviR7SP+xoc3qgfI59a
D4ZVsWVdrE4jLR+nptWba0bzyLMJqIyJwrXHYiwYUfOQQh31tR68j0BTyrIdz3PUuaHUdotYL8y0
6MEWl/Dpl0lgldRr5g1Kw0BfT0BXjCQllHE47buqvlcAuQs/n/m59fwahnqwxpLrmkpwXY77tMGC
Q5kOEVSmkjclI4rSnxTbFNM/eWByo0vKo58A8OhTa24rsBm9gemGtEVm+yHxnjMN+KpkzhJPJEI1
iDzKrmHsNZENaZLZkTYlZgVGNDN5YoFVq2dFJjghsVDJq7yddhNooS3SKXkXUoTefQC1rTb9deE3
okPTkEiqiT4C7G3jWPGz8eCO3VfLMB6L8E0gSuHmKw2nR6Nl1jarMqTDtrmnOn0G2d/JwM7IGwsG
W/WH6ZIPIeJrcioSLPOcwEc7iwrLNVs0ipXYM0ucaZ8phB0djIBsqjQUMvQ8ZYZ8HiNr3dW3OEww
qi//NzdgBSQ6pF4WK+M+NUTas8JEsmyd7KMe60OyvFjkvdqZRLY50YLEn/kkrCQCxXRRWNWe8+3o
UkKgHenUr0gM6s9iaoCaJZUF4rAifbUd260phQujmxUei77IOWRplCmQNnLoR46gD4lX6PW0T5Eu
2Uo+1zvSaPCUqTKbN0Aol8xP1JdE1HqGKSOd9hF6Gql0EfXy1WxJUlOz8dEwEOFtf0Z5CdQCtvLB
gJiQViZzO6uvj4o6QCYQwzcKNSybUP9WcjsQtjz6h8QvuJqKTEdaa1YIF7qsYaQS118iEiVdadTd
lPbyeWCqgcgquVqy0dDm5Q6WaZ74TRed6lytr3NvSDT/tHEzBdD5Iwlff2ApNKYnMjNUth1UP+kx
rLA1y2HWX/6to3UiW3ap06SUo+4hpwSFi6p8nEXOskhAih+ydybXiJiW6wsN498LVVC41YzuslQb
6Sj6n0i5fyarcYo8mC5lBmxXNTBpjKPxE8nleJFrqJ8MDBimzSJWoBEZOf0Qwpl7sznNWhBsBvji
/mgcumiuT21LTh07lR2V9IWmct4N1oRQUcq+//3VoOYNLcjhja61tOlJqIvb6ZSTxuDSZ0aG4ofz
qaATejTCp2YNQOSjQEeg1jAoNqzomHZ4E+a8uQhctnW70C588OxiVNbHwCrai6JZ/CVYMi61hYBS
jCjw+FAfiO2lSruW0kI9zT4AjSQR2sskQahJRowzgaXpLi1ZWHdTU67JkMjXQqf7wCP7nb58qCuN
YYkviFpy+OqoR/tB4jsHC+lmTOIzGtS7GdcQnsJ1kY/yyeQmbmXzN8zEiulBUjGMNhydj2ZSY/5k
5A6FSQ15PFUxPZbwt8SqS+/lkO8p5gS71CTfUemKbsqlLWBoN0XneW4VtvKy3NHN4QloJPJH29El
IKDhCOFJoyKfx0LCANRgq2vwl+XSSW0iuAFi+quq6gDGOSHe3tIfajt9mSr49CAU3zohhXlfKc+m
9L9rBeoIDTwmITjBkNWFbhDg8Gz7FnLQH5ANZTXVPHNNJyIxCaDl+FJ6TFsmyUbGSuOXc3v896LN
Q8LcO42oUakHBz0gqERojmMt+9umDwgm0/pjnphYFIaOaD0FRhvav8r2s/o+9i2RICr+zwKMPZq/
WHZqK5hWaZJc+tD390xgfgUM8Dss9S0ukvFLgWPsxjXVmjP4RuiwUylRmm0yKJe3YnlpgcMEaG6j
3iSmZ5qlXalV0k4qoMzNo4DCNpGNXcsj4aVG9RKQpVB3smkLCVqBNOjk3b+Xovb9bbi0D30OoWGN
hK+Glllk6X/+QZf5Gfi2rV9yT1sZarVCyMApTT3ylAavYamPx6FJi501RFur6qZj0KjTUUho7tRF
4ypDmSAtiWagr6xpqNSjj1iDL2FqHN7jxrSTZIhdEwiT++8z/ZpPn4oKA3tYfHKkoCORioS98o5S
5gzIEcSed0Aqte00BuIxNePcNXI0h+Lyv3IjvOVjZ60sgYVbEsVjPVf/+xKrEV7pGNRDw5Dc1GRj
XySmuQfWwbwgVo9DpylHGogqHM3oswJ34kZm8BJILUjbtP30qVmBXwEhjpYPRWaoHTupTRyrkl99
eNlT1WOvDgTxtWvCmyyajTMEC5ytWTremoxt1crn9Wx0oLmwbPdaMt4LM7FuPhEGDd46QpvjdVYz
hldzVrCKyiitw2zTRmF6V3odT3crQCptinPYl0BwGivDIs1KbObGXwfiDOMeP4A9F0p+kohmwRqu
4MP3shLVUSE0+SkyALnScf7Klv+bEcB6ehBiJbCiTaCN8sbXKjZ8sVEQtBAp3ZQMmHJCIkmaspaG
SnlRRV3bh914VGh2MF2GVl40OP3SDIxyZ2qFW0VQ8KxMrfdd+ZTiqn4wLTZtVWux1rM1vuiKFqAJ
UMgnqVQNKJk2vaD4K0CewYDOQG7GsbGa5CFyZ6GuriOLK63hDgt2Ih10iNRY/dpgY+iMl1sZoZTe
idUtARBeSRWHA4n+3WxZ1UoU9MiJfbahMdD1TZgiMBVDpIGssQ+1qT46A6pgr9OEthB2wDxE+1Cq
EcxNXcU70KPZrObunnVco6IIb2HHop3l+nOMDJywVgnbjta9kQ7CSyKkGUDHgZ6SJX9rHb7EwpdE
p9ZkmbDHsTxHev5SaahfgG/Iq9TQLlk7Dy9GRGc3K7tg1yn4iNoXCfQlfHjALJ2EpnDg4EJEUfgM
S7iw/15StPJm2UzbIYbX0eodmhFa5aA7WicKZgRKXG0qwFlUd2FF8Oe/P2nm/DJriGC5KRdTH6Kw
3I/Q9TM/2v37Uy12hxYuOQHFQm0EmzAS4xtMrL8kRT/IPGkN1Iu8J+LhVqa6SoI6cAuhjVdt9OLL
TCuzISoBL87b3mpJQkNUldIftoUY9UzB+afR0vqcm08jmA8h+BmfRIpErr1GxhSfknAhy923FRqD
Zvdp8pg6nCV1KcRbOv7f8D5HzCTtaMcT0Maq0mTVrsKeCZWkrY0+BdHjTy+TwToRpAORmssLRlhJ
RU2YQMvTwaDeJNiFpNdTH1V9hC+7jhqkvmj2Ckt/RdBo4OYg8E+drsYYC9sxDZ+DgaZcizHZyKZA
Q9HPkd9KFM2xL4ZXa+pf62F+7w19fCWOp5mUvWX59GwDBSvpMNOeFIh8Q2WjdgbjSu2ZBPhjRSoo
qY+7u0+rcB/O+V9GHohRmhZg7Ca6NBCjEF7ltxrZIUwLzpxCMTysHgutHA+I75oY6kg67HhoXqos
k52ki8mjSMuYMVbkk+Yh4VPKfB+xZR69wf0rDkZUFwcKSrh7irbsCREBXORETrmV7ju0atY+Xz5I
nkd8KDaVDGfKkmMdHybhJbKAM79VogPfgpqRm7zrSScWxBQj9Ah/JRjPVSbxheukxWRS3ca6+JQj
K6MHpon7KNLsQonRWSSd/DrKE5TzOUWUk+C1mZsWBLEsIFob4j9ZEmYbhUiJCraVXhLeQ61ZvFvk
9x60vGguSRldYjkWjpqJrbSsJjjIA+YHNk6U2n4SbQYflj9UbRZDkL9BVTDOMgx5pUETX6Ea2dGn
SL1UqZkfKYO0qxB8kuQEPlcPNYyes3kyyo5jtp6VbgfwFP6iHHv11BMe1Q7SWx5knrp8gjqFNH8t
YvmAwXZ2QFezQjadKOGpwbDQ6QSTzPFpEOiIDYjLhyQQ3iorMoluRKpWDE+pwFyWjiXBoEjBrLp5
EdCDG2l/HaUICZxVAU+QQunUaGi569pIHD+Rf8MacR0gaoTookA3g6Yj6rG3JAhR9/lozGshidfl
nLTrtl4S7Hp4AqKpSEcesmxK0fekKCythENHJVeNZxozX1krFK8oFydXPYvnfy+1BKjAQjoVNYon
8FGjUbOTIoVMZG1yjbNdESCugYOOXzz3cgoMW5BTRMbWuDLIH9UsaF/DPNyt5ROjsSL2lDqi74Gk
cHhP16QYVusywVEQLMET0lCDheVFz7+toEPbXAvV7t/fJQ0/XyUGH5EiIwNYXowovhmG1axqKQVG
bM5I3IgXlPguSwKpPplPrRPVF6EjK0nMDDsWEbdpaj558Dm1FU1TJhymem06hkhStoBcwjomBQfI
XTCUt4zOT9fCJlZq/72nKbLMDpNzPwHcD9NYB+ht5/qXATM7gapfPDOckFWLmMYS8JUK2utU6/02
VeYFm7IExWRKxZAX413SMoDRixIug49pF+QcZq2gokyJyMtT923dhk7ThIkLAcKcZidddE6Id3ud
iWgpSm6TDEwK8463U+ILGqVIxnHHLw2bxZRtVbW+fLEj78uw6mc2tS8TEq2fIXmtRZUKHJU6R/ME
oRGhYjLTc6OLzZUS1MbrrMs20RZBxXhIBfS6TUSM+slMJ61pUb3qIYq6tvEZ/rYNHDlDudRWru/L
qdKcwaAGyRUWar2rNPTWjCPCJHxaKny2+kOpSMLT2T/3+Tj9/SNTkVE9HP79yQrYucMQVJY6isFB
LlHf6ykEBQPf55CV74mpjSuxNad15DP/FzviHUqCeTaBbMAcqAjskdWBUZquqXsf4dIw++GJzMla
J3Mmq6GdqCpqgTghnlksIH4o5TMd4K0npURkURbHewPIi7YsmXrbNm5XGTULeNmtsMqktiFBVGUj
lsixy6DmWbw0Sv+bSNN5AiqKNjKU9kX3WyjWTE+Al1ZMPgjJzmnojIcZHuvyeAkICaCCSjSjffGM
qIWJhjZeRvpKRyPONwYboqebPI3WMgTTm22ot7j+zASPDUHnVR3jyZwQD0TRu6Eq2rnj3LvKyxAA
xxDBKS2535WA1bZXu54tDtLryGY7SisaCEx4IMblwg3pV3ywBLYuJIq/4hp9nQKeBWKv+SJCjTI9
9Th55QEq5GG+J1/qB2aw4KQfK22fQMcptxyXopd8j6xZtMcD1nCwRvvkEzssjgY7fet28il7Djvl
YoDB5/aw4RJBCA2ejG6cAkiD5ZQ4/AGW2eRdhTawNeuev42rj3FjkuEOF7O7yUt2W/D1z6SXXD8w
TfOVgLqvpqtiX9s1KnOYJcx01ihc4df4v3CdahXT32DP957u0l++FXeih1o6P0hn9WpRWa77y4x/
AJPANy7+VfrtX9oDpInOnjHgw64/EU/IvY5d6EDGPQT8cZ+7ZPOQm/bNIOgUru+dq55xQy34n5fo
a1qL1/kN08c1eo4LlpYcrX5rLKjX4Q9HlujN5+gr+xPuzWe66rziKJwTL9j5L6hS5DWIH2QHmqOc
FZcZ/QpPFKuTZzo/1PXukyHAgYxZL9sDHrO/SHGNjucJrXfyRxwV8Sr3aj04850sYvGKUtZ8CQ/1
dvk+GFQg0YjX/Hu8FK80YS5gwbiFcsMTb8pWcvQbbT2yEAc7OGvv0Zf2ED/U2Wad714jiYfPlu5U
pTOwhfGm/jAK4SIBA/jtdiPvZfFHiGG3s+44oXft23yRLuMFV45xEVb127yabjjdMxS9Tr0Vbmzz
zTp8ZH9gBTimocMn3Y03YIbhYaesePkjxzKYb+PVmTuq8Jh1M4VwjEP+Nv/4TmxvlEvnEBnhmgP2
Tfg8lk2lv0Yx/AR+6KDBGUkU+kp+tQ0DH85IOPlfmWTMpwm8EVbPX/WiAz5FfbabnuIOBTfggRDi
h1fACQtxrBx6AOcn0+NhWy6PcNAe2Jci4SBf5wCUrjtcgy9tixz2Fa2IfBLXbK+crbju8il1PJRR
f/DGYEHj3dEZpO6qEfOpefzQt7DtvGwNZfoIwoRGyfoJeHtLgLqDBO20/B3u1dpWb+177VIxI5A9
nmmaec0OEs9R+xEdf+v/kIA3OPIHZuPRlt9TQt4pLu6ksHJIxBNOPI1Nqx0K4lHe4f/bHhHLF5Q2
NpZAD1cElona03ZAObFSADKDXMbE4KTxThqH6SZ/aD/wYc5gJB7mlrxcu93CuCk5pdmwsG6oRdsF
sA0iasWucBJvwGh4zl3uZeXegDOoTpFtnMpN5b4Oh8adSswgM+bY4MY6g68VIQb/Eir92tpK7yRp
WoBTEM26DcfpL0GxrR9lC0LOwdaQ9x45HO7ojA5b1/rwwnkH/QT9xxPUXBhyDS5g9B5HiRmJC17j
m/vBhkRAcSnYwWu3UZxr+MI6dywPxCsFf+ikoW3xJI1vpKza43vnqKUzrrRN/Yqx+/6BvegWQjCA
u7JlFA7d+E/aDhs8k8aF5eiRX/WV8A4v+bfC+sE/M9f0hV3lhjsN/6569D+43FfWbe4qqmPdAy7E
GgmHlYc9fAC73qVv2deTm5ywPDhqoYPI+8q8e13thZV1hwt8pMb+UXguaAedM1tfz5ATOgBfmCrc
yX4xLuIqfnb8cWklUeSQ6Vh5wnmFKRwCHreMeEr+eCr+lAfuBkgNrCqc9Nx6j79LcUdgXkAvCOfp
3+Qrj8apl5wP49yBIXhComV9Ybu4+pYzX3jxfzWXoJiTXHhEddgiOVGp/TLAFSOl3SG1kVM1u5Yr
bHP7IP5g44IrfXhHILQl/vNL5ryxblcpUTzLE026wA0r2hqM/gE70XIvmfxyuObfSJmUUPfXR7r5
oIi/YGWlVAKX6hCxU/yJq24/vxdntuMG9Drq9RPksUzdNr7bH2GJPtVv/c28S7CwyMz98k+gaqFd
wJD9hk+CAabett+EyXjqKj0aj/6bqZbFwt++dIc0taOHueGH1W9gFyfDvn5Wrn+gw+u87wLu2GZX
ujwdIe8pUz2QjkSuqHiwlH1g377Dp7ovj5CdcBNecABHl9Djqiy3iHYueI80R1iZnsVcx1tWDiTy
GMV3YAzI3ao+ot+PiftQPkKVWU0ZWa/cMAEaII++KP7+tQ5vQHsXd0AccOecadjwD0AC1t/BnwFa
ER3PJls1W2Pdejv/hovgB33CHcS9RISZeKKrvYxAwa3VK+lSxm4PAm+yRfKfeGAIYFFWkf0bOcIL
3tsfmAgOywmSJmFTgf7z7vI3CUIr3+t5XwUGulcc1Bi7eU5YR+/zBo8bF0ZwibrAHlMezlQJGAlZ
lOFlLPFoMuQ4DEan2IPJ/i6I7ptlb+v9dBGcLeoZnjmIdU7pfSfcsbBXPGHfOVHm4uXhwTthG462
pGNne/0Gkh52gQUfhVniCav8Vf+gRlntnwSEEZKrXMSPn+JMSjHJfHtabsByr8UGGjHZYTNVA36u
v+T1J3U2o6OegQO6PF2Ocg++ls9oD0tKtXPTD+RpOcZtBuown/uSjfkj2h0hS+3CtY/3DUOcfEbC
CTFP/Kg8Vtl84aecvoIbXeLDQ4UOk74JkQt6fthw27KNdxAfCNUUVkDy9633mb0S0ftWsyM67Elc
9sGDWRDZGAZZ4knCLJ5EOZBnQCFQu+kbmD4X1fZW+Cjta/S6UA5gFihO+5ZuP2AlUzn4zj3b1vwn
gCKH9/MSMVG2jbu5XpAygBhvUMvYtBlhv833GIDCj6JwTcwX+QoQ8tH8kQq5rKTLj4O/GWcfssTV
jBTD6ZyncmeXr7HR4rYCZGPPG30rvsvv/WuxPtMvUd722NfdD8AWQBJB79F8p76qdqh4bn3A5h1s
eN9uPkY8Y9c/8WmfuDY2Wpr34m28QZrd1JSf5pZcSFgq/IJf5JGv5Ae+Cf8hnLO/ZdZ6waLFbZUd
5XdjxUh0p62xFdPQ/fVhKlm36BReuDFO3Wv5rd3DB0Yc6A5MJNbJr4gAzFE+OJY4whn5z7b+pvIg
odSZ92TT/lHptIdsx2YlU7lSvsgP8W4e/G1wU97YvUI7e6WqO1G74Or1YJX+NUghV0nh6h/5W3hR
ViAkmCoAZOWtPwU7u//CZh99oGb4K1dEnn+k78EN4gb5xNDAWHjBR8LnAUmMdpyCJXWGP+q77p/T
CuMKw2mwqhBf2OujZ7hlmrlLHDLc9/G93MofPA1v4xtdCXxz8gdWPrJWFlvSwsuhKueRgRL4QbHN
VyZ6WO5d6SeAQLKvttN3jCAKkxdVwKF7LSibDRuPQfBHXAx3L61h2hqoOlH/Ytgdv1DC0LI9wEuK
GQU3B+C/CZVe5cJ4UBks8hjzbAw2txZLjPTu3/Idp68D62r/R5FUnwDI4unK0cTR4wMd9WS6DAmn
D1x+g1J2uxftFcsja8tocRs5UBm4s/g9fEQqOPiZAeAUJiDXWXhTnN7gUVCO8uthhaJyNUeUpngO
AS9fQITkNj+QyZjBIdwAZlbpxmjWqCq59zu4RTIH79qesDyIdokoDhBj5nG5cSdhVuxuyc3/4I4X
b9OtyDwy+IaP8ownETopWcisxVJNxOWBZV6+aW685moRFa6fAuTVVKuoXV77ARBo+KHChVnNXhfZ
kLQNf+OH9FvUY4L3VNguAtbxBuKHNoNtrfXz7h4SD8Ni8Ze5PX5VFVurfqHqWysfynXe+XbiAgA6
xWuDkJ/BaR3oc5tmo2zZIY3HyBwW5/ZrvjPel3JGpfQ6C3vD/QveFl4v11+5cGgEUkqxPX0JP3K9
hEQZ7VI/pV510PcGy3jtzXf0uUCOMUm9iqy26ojK0WEEyOXmtw5eAW3V8brlqkoL3nv0hLUBxAyr
JLZnxueYI9vGzgFjJmhdIcXpTJJCO/wZHwawCo+YsM9oE60bLhPrLdKgd3XLcM9u7HKrrqUzhsTo
zzyigGNfEvEu4V5xkK99k+Zh118FH1HeeJCp0TmzBhQa2V9DvAJr92IDVVagTRx/VbKqee1GOEUe
fJ8dDFp4xb6xYmt3OQRv+u9QdgVcpsDMfhjiYETkDhE/BGK6R1hHdv5LiRBTiFGPq7tasGMqQXJ8
qSh5wtCqcgPrT+ubwiKQPW7g7tS8wMxAb8daspgaa3qRjgy4bdu+Tjx41wr/oB3CfH5VYIuhkeYa
4OnxF2pV86QFJdy7E8kLKbhzYAonk0Mv5AlHfqHjvabc57CQIwhBYrOjfb0IwtgSwc1xgCa8rqdT
Ce0X8CwmTrpKSz1BhQH/g/eW+4QrGxsvpuEo7Zrfo/gsL5Cr+Br0HBcrCY2sf+ZeZdgb4a2Kt9q9
iJwUpzRUHN5FCKcGbk07vjCh4NeQf/wHYQCs4XwweULDwAQcI4oE2Ee2pQeWcdUTz3tN9tq+/+mw
yDFdcaxvLjuPZ/qG55Mtny1D/MffqltnfmXP3Ceml6CH40zysEzACIuruSkuy+O/ZxkwcePaUWO3
4x0zNQuLRnh8ypZLrAhAe35N0rAZnpCiFcV3ZCatQrrs8lt22ptgHcPOEcyzUC4u4LY8QiNK1JVO
88DYsM6w9oD94puyIBAYxAITRFA57H5wYp3erI3YcQQlTCuCrVFzWEYmYiuWiJKPhgNu5RYMark5
givC6W+F9C2O01Qtnx0u9xIMxNe8B9/ZgUbutxwMpPN4Nh4cIsDv0VcQ2LLhoEHgwh3GVdiT1fmN
houObrasnvz0rEsxy+nvMkGxVryGuF3hj9DGGMJlLeXqIjprRx64JZm8i0CxuLxaCyGOtcz6NvYm
5U3rhhH1jodzGf69Oa5BSjBIgqWjU5YggfmUOfpj+wM6jY5ZcXBiFvMCueCcI7xCQTCYbv1A4ugG
D3IJvWYQIMzpxpJuGbISzHenPt/qtC9LxA070/rTMvL1gOzsdMRzcICzFRMQyUJGu7JkLt8DnAL7
/JO+qAI+OnqTXkeqanbzq/CNFzJ+mznjsDHyfOExB4OnEXQU/rRfDUxL38VIpRerhcUCKT45gMcu
MpDfS1boLz8QzUtrAcrb2W/hPPqLuVYm2mYuytqAmEln+kzoaUW3kB0fYqYnHpV9dfTfReLEkyNo
yvGrPfuM0L+KHR0kvjx29nnbvVS/yAJJ82FHWGcEmq/SM9xF1atO4bf0Vd57E/wYcifgOMVv+ZVx
omRpzm2FB0m1pcW4ion03NzY8NRP/iFFCq7armLg5iwrKBsbGcdsn6BgftrvY3pJrnzcNyk0nVJA
fAGhwqmwh38f4c9O3nhv1sBFaLVtCfgu15bo1cxXifKktRjvK8Qza+v7SFjsQIMVz//gKbRpQFkU
5BKwzLiazPvGgwMdhAHpGnUkcvIS+gKEvwAJ44Y4V7A1aFl565DWxu8yot30YJYnRb+N9GA5S3Jy
QwqYZQT27hHe4SyG0ISZP1hjte2e6l9MyE13IAWo7XbIFMLgZZRuOo2fSobAgkfhPH1ACOeSyDkj
kV0QHaoltnOL8wJrFlu7QtrgDlgLWIEZVgalWrWie9S+1veH9cYCCa8yKC4lsrFup9LwJBzF3Erg
senMiete8whETXpQ7qp6gk0L/wWWEfPjJXtZQ7i6kcVdMW0MNgeUOtWTmHhygpV3VLRokGvd40sI
7a41vsPyPbc+5fwnTRhEt4+q+hJLFg3uizlEW7kGUk08YaLDvCHpcI+7nMiJwAIvAT74ZhQbsho0
c2Wp6wgD52fG9vJb7ILfXAF2tCckMMhuenYglrREQWzzGHPUB9BmfXXUIxFhIbD9PAmSueZKHbHV
9x4teHGTaDmKl5mIznEraNtxiZB9KM1W/8Qu1th4nMAfGahRIqIuPPl55O6dPpmuAjTQB2c1fWQb
9aXsnRa+B82sJfgBLfNK4JzuvxQU0fqpN9cs+LmJIHaXW+dpxgTi1CRXgMT0lweS29GCGfvLj6xr
bjW6YryNfzBukVPINTDAYN4KC0/kBnCPFRxYXmTdkbWL3L0rxkMHD5gesQoolDE1LEuiLv89EIa5
1ttbkO4sQnAEL59OYOaW6Kfa7WW3fmeNXPGFhmA34Nw6QaniQnDPcrMvyBcooKZd3AC7Gnuktofm
Bg5SULwRnUHrmdhhDEw6mMBW3UA0EflHVKDeSJgLbTt8AuM2/KGcEEe7/CH2BIG0DIQkdqm7iStM
MleD4qA6Pl0V8FULPuPc+Bcz3wM/7QG4QUpqbmCUxn8H4Qpg0UIyc/BQ6GSfQxs1aZfvs2iXd5ui
PvnES+LznFAaH7XwnMCKBXhyQ3AFrXIAaEtQMGKsBvX0NrEc0Vp2B9QkYMhMOjECU1oUrR4sJZ1p
VYIknKBbkdxCDO4orgD1YV8xtpbi+OvpkwA3BaPM5ObWS1LuFZ+5sT1E67Jat+XWDDfkO7MmwNMU
sjNictk8FSfKA+01vLN0kJPA8qoAnCb7O4LQsOEJSNXlJ+kVr3zHQ14EG5Uy0toXvUejEobO9BcD
lgUaWLsy1vLJ4/NhWBPYdytyN89WELd8nWXcZbPhOe1e2B5p8c4kscEZil8j686yb/6VzUJ14rpS
4XPoEBE50R0i/PIhbOTdsp1Q7i5E3y7dEXhFEB/vc6iRuksbwlE/9Sd6xGbgnONYnJUW2JVnlQve
FaZTJ60Jc2l8D+kWO7fGOJ52sM07LRDHUK/iYI0aZfhj8QKuxbAh8z3GL0iNKC9AcHS0IzjFky/W
rUGq0UHn80TCTCJiBMiCX8nqcn4boX+SHGnDKe7mI2c6MkkKthyBrcH4TNBuResQIA2rzDeashKA
q8NJDdpLKR/E5ib6F4RfvF0kdDOnMKQDBSAPKUwULgagazU4WjA1OumoE9c7n6DnygY37zMMb332
HsogOczPJVUH4v2yrHEgTDk1+e3L3N8FScZofjAYcZVXrbgq5nmK70JF5p83qStGQiVjH9lpF00p
pcCeX56lRm5sRuQITfkxYnlZbMcfWGasZKG5bWuKBIyK/0fSee1GjmRB9IsI0Cf5Wt77kkp6IWRa
9Elvv34PZ4HpWWC2u1WGZF4TcWLpVjtukyJ+5+MM4x0z6fpmm6vUP+J6B86R9+9KdEAPZyZ31Ifw
BeWvSTbCT3OVzBb50N5Unm/FPIt5GOBNOtnpniRpkqlH7V/r4l/L36QAse++8/kSXyzza+yBMVly
C4NtqPI3fgx23knbRYw0ZTSiZxoWIA7MWVDj2Rsn3dhLVDhkLg3EfJKRokHFWgDN4Q0p3xrDgjdB
rSk2BLRr5SasbqyoSIblDnQA3igIdmY8UxIszgExP7PhU8DyAxirLlqa5XYuSEFGHAn/rDqQnzFO
ITggpRZJs+693YA+zuCumPNaymYDl6c/FAz8tXnVU2Bx2FADIWDZD5AhWNpzy7jbpDx62Yk3LLJH
zYQKU4fkvXEOrTkVOC26fq4a7/wlMahaxGVTJ7gijaNileRsc+b97HtoKR59RRburgS8bXAlhMAR
brxSknL9twTskFh7ybo882XDqCu9GRWb4U4Fcm4uidLkcjTlqWZ82YK+md6ja30nIJAsiiObnCmb
3gO5zKyyXnH6J6sN/uac9Um3nxBD8pRHh6S/281X2d9b/c1nxCs/WKbOxhaHVsfAWmdW1eO7dsz5
4DU4fN7C/G4lX33wbHWuN/JX5EU6mPd+PFbJ2YmLLRuWJd0b3ND6ZMIFNWdT8Blb1WTpMf8TpDDR
2hn2t60BrdL+dBqT3ODrLpi5aDwbSgY31aEov50S/wDDGq4wNNH58OqprbgL+O7TPUtZV9nSVIOv
G8BW78txZWh/Ci/Xp2urtX+JBhfQ/tbya6AfIMo06VoT7MiXXKKy3HAFNvLEgyLKj6q2o2DBvJhX
G2Jza/4IiwaKQOBHI8EJ59w9W+XLiLGkY1zklk8q1N75T2kjpDh649Wuv5r+MyOTHhGj2BBS4Dkn
37v02lvATD0GlQzWvhvZ4vgs77SjMjn2KGqNS29cYKl78Z2H6nT66QeRrIbqkGn0cS62RGyKIOg0
KgbmBPqwiXhjE5Ypn7OZHO0N32Y5nur8o44PAmQ7jhB+B3rRwtj3/pLWtVE/EuNXRp+l+RNyMyIe
YnTuz5OhXKKLWZhIKiw+Ob1jglWQe8gqCLDNDB0RPxDSB4DV4kGFjNMEcB1+iPgoBDiJNflXQm6o
r0kFcKIl8OkGn7yxqQUuyHes4zQNbxGzXMubp4hZtdJdeIwFDEzJKJuL8KwX2D/uI6iMQCLrCN5F
2nIyfR7d8dKkfzEpuGOqroqOcU/wnqQfgw6dj+6J2xxY8Tq3KRo4Hxk7jb7FvlYNZjpcnESLORWa
tdkZW8OB7cyBbnYFX320zOA6dq4PnMC5WXD/84YRCxsszViOgoYYB2UeCjIOKB5Jno1XQfKt8h9J
bvsuG28HqYUQCtbCMM+ZhFYWAeEB+49p34syI4mM9RQNrZEyI6cxQSiWbv0Ruo/AqBZwPRYG/W//
kcb1suqi84h/ADwCREpwfgrbBXrQSKHH5B/iVsl0hXUFU0KQ6Js9h+afHTwcxT4ZJYsHUsOCrFiH
BVQEnb0AfXeYEtunv+cpLy3zlz6HZ/AZGwDxmKuk7jtRosv0b7pIlNxd2ay8W/vHaKGnN9HSJOS3
RruIp2SDGWUm3XHeVoh5/lCqY/adYJc/RXHpuW6GNJy5mOCrg65u8m5lfLfDr8KiecgP4EdLpr89
R4TKZDIpHVosE+U9xDmQp9K7kkPaDWciqXjMNIIjwAXwAqGMY3sSX4xxO9fdU1Z9tyjkNfvZMjAF
x2aOW549tNq0wpn8FoKQkx0Kf+prf24TkqVQKzPfasVvBqdfO7k2wXLeOcrONVLMgqFGzZC0oRFR
i0ugXJF64v+eyOqUawXS+Mx0aeHpEbzGd+e+zjk9qjHtl33A1cv4BNZp3m/EwDK3f+ZQxujdMBXg
17V/qTc9/1rl+yD60spmVxZXJEO4G+emezE5INmmcQcCYGcp2Mzb4BaCIstpkEv7xzX+BaY+41nD
+Z3qV+luMxrrktlRu3PaZ4RoSnBjCnpPW4G8x627c9s/UNhDALB3WVHMWBrw5mZXP+IW4PdOi19I
QYW10TjaWnfbMazq0Hh6fw3NTfwcUVXzlYZkIdrUE53azyXtrIgoLLxz8WUMewhgkfFXTWNj9XPo
bmm9qpWdxcimjhTue3PjYPlZWGwdGNgoyie2Wwyk9a/C/7r5lRZdAak0rEtl3/+S78sohmcyUE1a
O42rpEOz5AuMWKV7VrUPNWWmEcE50TDtnb3ohZsJSfcRv6Ywb97ob52kxppAU86Sodj7dBRdUR0z
C09lumzaL8k3HNl/gXpPHvyeqnuC2yZUxY1uRfpW9VdZvqcd4HmYapug2GgagoQIS7A+YypkAT+v
ZwlLphqCXF3vc5WsjT3tqGqeYNfgBwrmGjHjgiTkPHrVyR9pnBmYoMmQq2JeLljn5ozlPGU2y3p1
ZTju2jEZnwMsp6RLmfqLmF6GGOe7TVMHtJTqTU3/VZA3KuYaOT2R6t11A6oIHjm2FslbXD4Lcy/U
i5AfpomA46eWH0H/bli0XfMQg23zr7Z2qrLuk2Plvo3mVgXw69wLB1jgUquZamxV7QyXygthxrRL
hJ4xxBqdC6OiBKEKe0piRqUbTCY/MBzd1W4pjwYPA+G+0ICEjPBTi+dI0uIjcB81c70KFpSP+b77
iFHqZPF4CvFfRRrhqduMzGWohfnV4WhR83Zfi+d+ZLvDZ6fMq3hvDD/T+IlGcq8y2sKOaRPjd+B9
B/Il3GvlHLDGCXMD1wxCqXQ/hvDSsPTtF2240MynUd9FfcVjwYf+C3uX2LJLpF1Ky5+VSMATqKEn
prKML81h7nNT13BUxx+VBDR2pl91+gDwDz+5e3O1Z8XoFQ6Bj+5F2Djiuw0I2IgJXL4a5dZ3YFoB
eNYlkk2WditCykcKXFQpafftMFQJsRJc1ewv7r+8DrT+v4CLOxH9IuWsrHUebhkKrH/N+ClNjq8Q
VB/la2BvQdDzhXf1r5Z8tpE6j8Y9Dqgk+khWeX3nu5jZ3p2iuNAeDknsQp519UMFtGiORwdcYRcw
4HwU06baRgRorAwXuY+66qyFW+9biLQKi0Ur37T5h8EV42DV22julec//5jtEg9QXQY8/iheyXfs
VszPdGcJf7ZkQU0bn0WLMFuF4U/VPmJMjyMq6crCz3Whq6RW7sZPnhQwkjzx7gzc8PLqjbuBwF6B
NW+Zl+ki4K9SJSvIhtGP/oyih6Mz5mb+pkOK9WsMH9DNIxaE7UtV3n2GGLI8m85FLX/a/g6pGply
WPcAJJmOtPYsr8NLFvwL2l0APEbfw412gaYraOOjj5aZKvPxwKpngI2KlmrT+PLkVyi/WLurz5bp
D2e9uVfE0VK/1QpXm1Jf67RZt/zS1PDVo4XpSYpRTlFNzra59MZPq8mxilwLSSH92+rPzti1xpuB
Caz2b7n9rFUiXP1pfC3o4ESKjoDZj+WScsRHWOtvEbIEVWkhVhCiVr3iZOOjXsPGDx1S4XaniNDb
7SS9bLK5jUJmIH6qeibypXdMUduLi3ss5ucU81j+o7sBFMFxin7AzucOsqva+gUEiDc6L9fRcKjY
SZr4QCqeW1Jbqg5DsckVxjcNuysvlh7xUvaKIIKcnSWnT1mC60WQMyU01VvNeNN8RGLE6BVzLriq
+oEIMoMCQBVfLzX1kP3rYWKSWo/W0iHJSWV/gtwJ1uUcV533kWY9PHIXH9ody8KqFc18HA48HWN1
KapXk75XJvbTc4PKRjlyUjfxO66ZWPsIBiiVbBkYvWJQmDs+S53oBYSF9hZxD+LeLCOuCIEIc/Cq
dhbCQkwCVcRd5wosjs+bYU47a8DfDNxGckyIPkfZUaisoMa1YJrH7iTxIOjGD4kHeiDhJDknzs3I
Mj73N3MXQ7zsvXoW0b7rlIgxT/gyoXQm94V2RuejUNlGC6a26CHB6RkMVjRODS9/djw8EkEDzJ3w
aZBEybPdNXAi995KUoJH/b0LqNLXPnQB722oP3OWrML96AN/7rVnMirg7VnJq7Kn5Yhy6ViQtUBQ
QEy45oGoB/vGY0GtvzXjl97bcyhpqRs99ZqDpIz1qx8iz2BJRa0TdS8zuQB/6pSb0QCoDWpG6M/c
1ueu+ZmyFCROAxIvToc1lxejzKKI7mbBgTbcHS7FyPVwLqMCSCp6UpuZzbMofvJy0yABDKisYNbh
KdNJmsr/DdF7LcHL+T9OaCwtQVYnn1JlrwSdVwGJ1AcY96AVIf5EcKl3nDJxbLCcZv4CWntobjb3
SFyxiQNvZqfZPGfd7VbkdxTKIiPJoHMbgJkxzwQOJwbPZbqK6k3Tb4m0nqU9wPmdWaPlDrYR1OT2
G9DUsrEQGXUd9g4UYRXyCFSrJUTUGOtxpQC/ZFRjjx+VSkGPEk4+U6xUklF+mCAG91ljQsWhaF5Y
I2RmnpyGQQXMe2eixTAS7XJT7J32nCJCChYO1gXpozwhhIGlEFNb038NxmMcOdenFSWhYYz5NgzZ
y2YpCQ5DKx2/hPzBLj3LWXwb/QFbSIc0JiA57AsbBM9cdtG48XXvAsm3jygJ6D5vufZX68h9+H9A
Y80qOiQgNZYarbLit+HgIHUo3vYOA5Ce9b5gWVX+Ce1NZDm1+ZbJV0CUAbMNsqpzVqwV0kPzx8xO
ZU6y1AV46jJU2bnZT2nDlDqRjYjTOqwutbnJnetYvhvad0RSXZZ/aW0LZnLSBC4VRoDuyBzV1Jam
j5CScwqQPcVJ0xE/vB7Z21JCTE7TVnUwWYK/k+mmd7WdwnpKsBbj6VW8Ei6CFhR3cJLFPY95BLNy
YNAYylvUQfPxd7Vy9T0USOl6eu8tz14IOBCuDBSUEMdWk4fVZxViMx2wRya1f73aL4P0qIZvo8o8
jhEkKmOwdcrLECGsdflqE2fZRpz9bO55tNDxy5msT+1wGzuPzfFIF3EZOxRyGqo/Gns7ihdeYSwl
LYPtAN3B5q7103FEcgDXcoXKwi7euG919bMnxNfB5cTjp7bQGIASzcaXbtHEKfAD8OwB77hLHaov
4wusKaucUAHTYaJas2stCE6HN8KSFGH8PARvk0qGMGwQbVQItvsKTZZktr2scpb5dDqZYDRlXZMQ
SQuaibDGbAihrmXcUMsK28lC0SjQS7orYvQUF4ZoxuuIgCYwYovPFBbznEd7pbwVMXZbcuQaqJqg
mwPGabJku+gg/AAjoXicaDyzZNdwh3DVMIVyuBdjViMFnkK9yz7AXqwCUe8D7zx20Skc42XincES
LX3MBTZCkT5BUYCJvNQ2nZat46ohjxFRfpsua4moU2bDQcH00Vt4NkfmBXS+ziKhMkwcoNrpzm+b
ZSruDEFdiE5KvGw6dzm4zlfvp2j7Ip24Pib6kHXCudclB0n+Uk1aD3mU1psojpZMdmVQrWX/VgTX
jMYRC+xCYxrsK9UhCPrN0OiLIKP+mZLY0uFrcNwvicUlcZpr2H9Wzt0WyVryCVsFC2em8i04Yp2O
Ox/Zzie5Novcc6Jr332SrVRq9ALtu4t2sAhuwgOVEq9q4giwsLxrDcTpxjt0MdGRANDE2oe51oEA
zH6FrWAH5ZsiHCM3n01HAki0d5QbwYQ+pUVDlpI/ZzozuibRw1A6H4WX7AXZlXh9URJDP/S1Vac9
BobjOT/RG6Clh9CXAzZk7KaSosVEbnyMqoq4vZP5lqTztfbCQcjT9+SMu1Gv0WhBZ9DMsx4CsBLK
omAelXnJLhp+R3Z9NO3uAMofdJtG7Tu2oJnZF1bkAxjKo4Q6FJGX6zuvEqlGzYczlD1lCJLeMvqC
MbKEkJX7h9h+5MnNGa6jzTrdo5ZpU+oXeMeloBSwP8ySoUEEdoHqqW6xC8F8MMwEec2Qn2qmJzXT
pDy/G/FIEBeVjUKEFf70lvlzmGTLnMsuzGKSPgYWvuUaC+VaLUaUVT6q1Ia+xUA44i9VG9NFnmBR
IXelA8IejMe6wPuf/trqbhiUtWnmBwKyGNOrbAgpznIpLvjG54E5nkkIbRAJ9brk9jU2TvQLEo4m
gICwOj10XC0eIxEh9W1Wqf+CjMPJU9eqSiNsxFfD72E+Bq/WH6/wsJ5clr3ylYtbTSeRtSaJqjx0
SnKtw7XS5ezb+OkM4BsA9bZOoqQ/AZ07Jl3kZ3NVVgBG2t/Jma5NcSmBQXIdIPhRB5wRbKVAI8GT
1utvUYJcXSNvYtr4CLzLusSzXu5GC9h84y666XAFet657wGasGFADTqAeE7rick1K4yclTvPmNzZ
CB0ikfHnDwxjK/StwdMBQ9+w1ISuuBiAUIscoCXFtlERNoyDPIG7r8P/i5pa4XYfTwFEgTS/Q3Yr
WUn6R4cBZdsBWAIyMzQGDKZDwkOwixjh2ygkWDur7HBNwGWAE9g41Hu40A+rD68OYijfVt6kMxW8
7IcCmrQQ6VHKDrCxgJB1Z/xz2aAsG5OLk2M5XfUpfnwmm5H1C561jw+1oW/8Dpe9X8EVZGI82ruo
jI69rD8VQ39FoJY7PoPQ7mmPxXws3oMBxX3+q0Bl7CoI6L0kb+6JmZAvCrGuG208oi0FjUNOKTpM
uxR8ANKKlhq4enh3i2IaGdIDBOiCeKjNRZIsVB8lL21w7+x0qS8MK+AZbx48hTOOwG0ybBTn10oJ
CvPoK+zfsgnXEDRJHMpXBvDCoey4CJFVJwtbg1vPa27YynZgazN2yIbbLtpYfQadZI/HyMHaupRo
kkLE+GlKnKJEQVU5y6vMPddOfNcGe97oYDiYMDZGg3wwWwZa+7R7F2am3HrwkKdfPvSKmjlxrpBp
Yahbk28Rug9nGb4Ni+yZRp9DimeAwsLaHTcJssL+2SJEKygWdAapktFFVdoU6vjEUONbjBON4MmB
T3fsLl3xHRGGgxKsonX/jzGTfeionrLK4Xv4MYPso2cKHRDobALAjzjhezem5FLZvq18UOauY18E
AECsq7MQBV+n+CyMqLnQqip89lFbL43qiK4h9V/eVZookvm+e9Hfo6Zf2+yqYlNdDCK5ScGwni6j
sd41Ye80kDchAij/kFon1cg3mdV/O1tTYRHKt9bQxxo9opWYUwyxqbduxXdDxRPwZFf03662zpZK
5CRVrdoZp6E3Ti3zfwf9lBptUpCxLmM6k4AdUIo8tfR17QcbW7Ls5QBlCj7v+NvwzjHhC/UPir/3
kepaB3SauoyCGoj/MSYrQFs5qgcdOIW0/1QN+4tgUgg5sKEnksZfOiKNW9bRM8RfI5E36cyP4wKJ
hcKwTaEqatlnZMyxavYqTZRvJYsV1g9HOJnbjuZOiftdgarH6PVL7hO7FAqILf2lbbVTbhFe1g5/
dhw/+3afDOl1mnDHTPUbHI8hQJIlOhX4TB91qi+V1vmsyhr9OVtKVaPaxNhvh4yK1YGsKyoH5VIh
HIMmtKKvvDR+dayGZG8VBRAAkg0484Z41UewZXheSvc4st9OcdLPciATqYfsixWH17sbF6yBGkf7
0nCWPAc4uycxBI+LUFt6eshiEj8NjZY5gEBsVz0bskHzD4GgOAoU+c8jMYgZAB/CJkE+F4/fRX9o
6vCUm/I6jgxvzGAVRzs7F8D626cD4IIhSrZtI1zE6LeaaOP0EnI09GWTykOLrJnqEKKUedB8fahr
bvquqxr1MMdLRRACSh6iOAB5sS9XriK2Tmko2EHy1QSMekLP/ovy4MCIXfPPOpwt2YCmyRzkegHT
bnAXSb3MeV8mZ6Tf/3rtpWFezRORML4mPYjuaClE0CDGDo99frH6bT7ocyuzGF5/92rLfn7cdzqi
VmZQDdFUisoSU4bmNWFe5Fnmexx1e6sV+GrLS8CXEpokQ5GEQ9D06Fw6zPuzjEenV+RfqMRNj9rb
MNaCRwg+6FUetqtYuzYaTmr09XxbugPtQdFRv7zZ6SnRykc/ursi5wA2IPIOLulHIBlNfSum3GtU
cxyKCTLw3oM/Htgoq+UCz+9M1PpBZqj3fUH2OcPBQWwMeuuQtafh9O8u/1+Q1/8aA0EIqouVGgGH
8AknZNZlk6IEHe0cS5sMZ+vJTodPMbN88h1pz4Wc95TTDrPZ2FsUTX8IMMX3TAEqhLBeWMyKyW/s
ZXMd0E1vM0tMtQ/GQCIH+J1WR0NLfr0M61R1MzkherM+BrH3EYjyR7UNiqKZYBHX5PZMI1eldZhc
Gw1BYHjgDKhhgNd+fDXcZwJtBKWGE7prUUmkLOkl0RP6oqWvRHAkYutlA5RC7d4gh8pZn/hh9oEl
oxnyhzWUG0NapzgntYkGfipAAgY1UrTnzvQ/hW9tG709tm1N2MOvobe3cUTi6yWoN0l6iBM7m+Mi
h+yuGN8DeGHyV7NToVOphPE+napo6Y3rnA0WNuRZHCIEEO2KZk23kLHkAqqGJKXCuNepnGtmuabv
B4nGI5t5SxH8tmij3OHmRfGDccVaYwswMhiKDW/eh8EGigBR8jDBdcZMEWkAmR+hDPDTl1GDabpz
MC8kvxSSG4OsOgAc2CQjMaNki8YorFJkzV587APx25blwTMYosKtrJ3gz2+QdVENINjslWcEHp6o
CXgiaJpccyjmVDqiRMAsmfOUo4HK2mVwwPTDtHw8kCarHxiT6TCPIyVBewcNNWVW4g+cLU22tBif
g7HYhz3rpNTbSC37Q2ahjMNdA2NeudWm1NpbNfaE0wCR7g5UCGfDCZ6maq1GgAEq2wSbZOrYg/Ic
v9NCpNawqjLUiOB9h9pe05esitFeCxX8FdoZy8X/lERoNDwspuq693GBotXpS//HEvIxwlYmEM/J
czQ6vOfQ/8lqyNENOZopJhqM9gHSI6H9y+hFQt28JI15zArjZKvKvjKcSzYQPYY2oA+YTjj/nMb6
RyHyVoYHp0GzP8pjOqVQ5s5NyhrdErWuShhr4zlXafcEuzUnh3VmO0zxJn9Dgds2zrQtZN1NncS3
ZujuOnV018Gr1r5gYW8tG7xDCw0KAnMDF7DVVnaOhQ3hl4FyDgLAujVOiS3XqjK+C55TcQrSUC9e
PSNMi+5fOB3xsv7yv9mfk54CL9tETsHDlmGF/k/XHlahAqVkZWE3284SNKvhHijGDwgGSh32xq1E
oA48o2Q2a0Tq3izCVRSyDe2qXTThjjL9EJTWRhlhaaeskg3uBeEenTgH+RWtJTG/0/mLbjvnMhSJ
us8zBIa+clU9miDOt1KFDduOX6qR7cOAHxzq9sY3VxYohpgwG3iy+zJDlSqr/jieU/5Y6etbg+PA
YNYyDGiyuZuj8LPMi8XIn3JQNDq5WAdox2yX2b3h8SlUVfoOHA5Ys4tpoilTOmeTrDWCBzrNYxve
V+rCzJR+XmloxwZkMiBPDwCeih194D9o178uoKJT3NJ2Jc5ArJUaHqGJKhevkK9EZ7uWoChs4tx/
aNZQbIMC/kmcMtao69ZF3Vhi+Zv+VdlxhyQJtks++hqRwgL3jN9uBru/OkGpnfpOY4ncbAfcOZkx
MjXUGm9Wqlaxcwp1GRgQtGVqI3kSWr1SdRrHXoLwYqC2y2FXwIEauiOvNF+UFY8UpW3xNdfm2TeY
JCoxth7LI9eF3/AiLYhJXZaN4SaDMpCnj/8YYlpbJKuQgniWTEixrlJycjpz3AMThCvRmHukgCPn
llJaR10yOHIkoLkx9bdmJm56pFtHdfqXr+fb1PPr3X//aRgWeh3Xxzb9sskLOiS6R8TX9C8djWpR
xpihFGNCcg/lMZ9g35kSEBPVcrTYdVcdGwtKYBRVT1UHzMmtbC+CkV10JrqTBFE7EMNxtsefBMDM
bDStYS9lg2AeIX7ivXVWi85Za+gpiJhBAwswpYCChfK5Y0Hg2hn6EoeANewTSVspS7/PzYM9aNvp
N0sAqXdldM6SlBUzu7VeoH1nnfxsQtJoYj172VbDGIdjmKDYUuVNJrxKlE0whq2K4maomSIZo5ps
I3YFUYVcKzOGl+4x6a6V2jlFYeDPktBpjtxSjhUyS0rV9p7BLnDAyWuZL/a5FhcgWjnTOtP5tAyg
60nvFo9Bamj4bMxIPnylTpr5I+od75pDRctStLCoRsRSTr8197pr0KvdabSJFjRtW9+iB0gWcRgb
iLryQ0nnex7CqNuOLumKZS20E3knwBINZaFwQGx4GqEpbkoQNwYq2+FUWpxZfTIyKGqy/J4n4qC0
kC5NjIxO95v4I49/O1JhVLnQUaJJXWeRBO5O6AGHKbbm0JeIXI93WeBg1XcGlmglmwsiiup5FbJp
VSBCb66KH5QowXVkX3Q5Tt2iT81J3yLf6BS48V7pRnyFI7QzjUpZNLB4AmVvVfIbXBvWaINCtNWQ
QlDKc6iWySazW+djFBs1S7cGgVGXFhD804EBA3h6llpEEdugdtEctHfVdROATybjYMUp3rsKSlZX
R8fMp1tUWlqvdsU913pzN9321g7ZL2pwMhtTGDT0x9qc7NDmaqJnlMsq3jBZK901UnZWXYic2wjt
D0JCRpaTctGoEIrtsAyTYlQAIR2ONQa6Sdy5spl5I8TCwA9cwbqh1DPQR7jm0tTWKczqahPqax2F
MgKadGWOy8ntwXgB8FK0MuxjjeLb5mcZzakY6MMbyoZTB4SNQMeMRQoDEloIYqbnAPAL7ZgwQ/aT
awavCp0A1xPTcKwGQl+gEQ2xFfMBiUWNkpYgcSwn/hoxTWW/gokT+Uvwm1PfMu9Oe+elTFZ2ROE0
2hUsEWoaYzjR0Ut/zVHvWStLXyCrxZfCShU7isMauFlIa12ON5iCmCB2dvKdkCJVoYY8Nsqmsy5+
8OuFb6SuRBlvnA+O4Roj8BnOCLY+7DEm3R5CPHlm6IPsNdcOKVZrKvPRJPLR+tbFfVAfvXHTjFsL
okD9GNACag5/GFmp2Aw7dMFT0m3Nc247SUqr3QvxHosJoASAjoNkhR+JJQiSXmrzuFsU5aol171c
qc0zoWnKkBp69JkJB2WAMx5fIcOMeQfOIllAlDXOFtmIJB4CUVDnLj6hal6sk1Vx9K/FEzMCuZnw
1U1cMza7prP+30oDcQIQ3aKfnCGEKSB6DvP5wyNGc4m0BujiDg7/tt/y6pfdclwRp74G0fLjfU5G
slf4Zn/an+UPAhZcmbjsMoxwuD51CLvz4aqd85d6jQ7RIf0T9/bl3u2rPOAfG425rT/qfs8iw7/5
N0YhzVvyyE6wCU/yAdDjLb2Vj1X3FfNgaNdVeGxsTiui7Nc9BkGPifkiSanBoDjj0LInCwFWrGxN
+g03Q30vUMTlDKZmXI8AmLuNUb0rPWI0yFOrdFybMfQO02Y1uuC7RnTvfivvw5EAsUNxyh/pjRqs
eyP86lK9RY/4JH4QkqUEuA07UPRTbmQD2YecQXqpGdNYhm6DnmwrPso2LBa6ddLBSFsL4jScf0zo
CH3qeWnYfgnCZACCXgkGDdvfrYeOHxfleMmA8HgwsQ7IXW3lEMAXirYKSP1iweKSRywD3wbvGb/Z
PeJbwF2MdBOlKOE5WMa5Rru/ioEHVdHNfBPf47dyMuGgIG1XNgTietmzNzYsTXLBDbQv4zMzLpc2
z3pXxO7/Xz1rPqo6ctkUf99gcPL3tMKsFf3NqLMGWKmTenxdxVvHeCRMUPqFW15BnYri0Xn3NL2b
A36YXQb+ezzbhP7GG/woQfGIouc0jsOJgH2/mGPp49onwZQBNWKzgeU77NPJ84b3gofk9Jwk55Tw
GvzlmPCYu89A+Av/MtpvvEge7ZW7dDqeRGz/UCnj0ZU4TBxEfDiffgZlU7f/FBLnfFz98stCADm4
bDhRJNcJP5+/kV/ca/h2keqmeBj8dmmo8+Gi3aCtsZx7+NESwillTyFpc+cX4Ghg/FnoI5F0ujU7
CMlhkS2AbGPYBIvWyIPP/RWsAHGJch/YO1TNKoNPbz/WJ504FzgXETuQle8gfSXAY+UTfYZRqOcf
egS2EzMG4eTqtWD2se2HG6N5NyhnXQK8UaF2h1CsQgg/xRksLKf4jlQXMFmGIMboIAdnOajdQqV0
rZ2j2d0cdlA9GUAeZXDgf+vGQ0RPw/uSwbItjkJ/a5HOxNYKkniX8l0uvF1EpGJftZcS4LULv8sC
X0fAq7ynyn3oviLly0R2OAQM4fUPL3rH7Jk7UCo5wZyvUvDYo4OIWbPntbWwGZQzluFiN1Bks1lg
NUtvsBXq29hEq5i1eNgxG5d7UK9pzDQRcdF/quMGI6fTbMf8wfMTh2OPaqvNGchcffcEvJiurCt+
sDx4/4EDmLSbCW9gCYEFgyZNJoBdeCQ7TT5Y01sIB/Q5iuUAfo03IliwqIV/A9b6zPNI3pv3GTcj
w0ZX+wOPj2p9snZFLJxrfLttNG1pXyI7MnehdUswlMpTL7b4LnkhZNxy0WMAYQvCtozJTo4ov5mF
bHRddgoz8WJI+l4BFXz2W/lA1Fiwz57c6rxcZA8cybW7C7i/0Um7sw5nvI2JcUVD1KNbQYPe/yD4
j9hj+0s05QH5qM65Ju+IDGBc7SrqewxnTN8ZWs4j+BCMHSmNYKdO2cLsbq17/jI/WTRHCOv4iKxZ
/Ac9BcKs9kjL72o84ujBMItpaaJf8v4YDaRTuC9jcpS4jEewJE6LapYBWDEpKH9bqE0PuFP//Ht4
jz5tWteY6J4Z0Xpn5TJxafexsclBMNS0xcc6NXeiYaK6VodFq8wEUCias6f6XtxjzGHv5nf+z5nk
4qhPuec2XXQd9feU/CUluRkaOoRjUV1cljcMv+TFK0nqe0y+FcEnq18rxN+J+eMWIEq4BEe+Mw9V
ssqPqjg4O8o8ZWBpQaOQYBw3m2LZcPOMzkoPHnCOJamt7Gbyz9hGFveeYlkm6QSlCAuHsmAu/+lB
eHGPhfvejXJBKWAO2z2vRWoHp/0snX9Z9JLanaGv4QC4PGbqtWPgVDEVVouVxCdNbAmCFUTTOkym
yRW6wm0x/o+m81puVGnX8BVRJaLglBwkoZxOKMseA0KIoIR09f/TXnuXZ2at8dgygu7+0htGvnLx
yL9gM3PtRE68fQD1IVrAiJCmz4tb2Tajra6hRYyYwfuP9cOJj8k2kiDQWmWXiEoSWptPeF6n5j55
wj8ziep0legaO9CXWDZjxKJUNA5Ipl3UaK5/IjIIug66I+vMtmYNSIEehiSibj8jNAToLzLt/NF/
0FooM05tTEwA6zMHFuxjtLLA9YN5wsSadn0HK4DiU+yecfRksG5E5y66Ab0feXCpTWDrpj+gKfAB
Vc+JgCWMa7WcZhwXH3TSKkevgE06d+6dR3VwoediLorXVDonUrtRn1Mmn7mUOBn907P0L39tz9a2
1I9XcHIKlwZ27GkiGwZrm7YJkhUgLzrTViG+qkwCjI7ckWdRqE9PRwH38mi9a26iV4d7EjXT6IFU
AfCZBoXhW7OFDSHVhxFTcXNWAGOumhkbAoF9R+lBCeXqni4lvPIbvfwGxGsGoRQx4JpvBjZ+kUFC
TEYl+GhsiCoItNPPK4H6AdO0Nu++4H0UsAGe17QbWWE3QBTRQBpiXPthkj0eEMi3WDalmys371aD
hQN3mhu1o2W78Wdu6d9GI3IKLHnRlwZfd7v+GtmuRDz/zTV0YAXGHGkskAqcB3YhdAIOTw1OEpXS
31uTyqN5/yp6NKXoSzyAnKhC2wX7pZKrqTAQuHM1T+N0peXzHhy9BDTy5zDwvkj/Mj7zLDjnKmXZ
lXh3Ur11ORrbQT6KxpD0HsEYYQvFvQ1uAXEKFvLLbwY41MYrfPbMZ4mhHm25znQhKr2obkuUET63
2cMkA+kgnAq22gU7EDqq9J6S9xSUGYQvsIOCgMd10pAmo8rQR2DCvQefhIVFNYqQP3r2LnGQc/n9
woCamkKkHkQqYEnYi6OFmE2tVbV9ksEO34zBKNrHUIZLE2UFvzKdxpoRWqDuqfvr+jL3AcVPL6tP
8tzVQRY1ASHejdb+Ok07+whXzmYF8Hsv+D0Ix2wZzgptNCQQkFtD9QY5qgutUPwdfJ1rXre5xuzh
CEOAAwX6I1jxZ6LW6WeYmfeNWexuo/U43+jjVLv/iCn9aDy7jVd6vsG7px5SvkIbxfo4GBkwbmHi
Bkhp4IEOseR+TWtkFMzAZLRCRLX4GdcDoUjQcEjPL86I2eif9goNXE50snUG+/c67fqlgvVN5yOc
xyGG9nRHs13sYYPgCtDAH7qQSlKWGEstXnXyIv0sI3XwdSPUK1+BQUvXyOsqnh8M7wBV70cVaqPp
iIbsoxYcfbRZYFyxtM9kgAja5G7P1GXs1zS1mJ0Azc3P3x0whr4FSfDVrts5M6DVdfXZNUhH/1Oh
nJ6K79tS2iu/zO+qa9COw/E9gBcKddDCcmC0kOsD2BS4jd8amkqPzQtFCTBaA52zAPoUVEkwyQ8G
O5dsqskxvkZ7/R686wCtCOpiDkvjL1MYBeY7KgcV49/96zrvreld3j7zJcZNlhHCzjQl3IcSTV7D
g2bUoGk+fy0Ye3c6oGPt+46xcAsUJhuOyM3iM+K/xR9KTYkNN16k7SMoAGguoRFnAZsmj+A6vO63
E3JBpP/IvV3EQf/cv0h1js89ZSI1IuxIXGmpFzFa7zAgv02oGHiDH6hgA7mEOPN7C2vfuAGLqtOR
pb1Gpkl+IE1yaQK5jEhgXryEio3QgzDbIKMsEPTjr6f8Ix79bX4ebz/mP/UOPD8pcBKxlp/rRrvN
VXZhOev0WHtN7sZEawPzhc3mLAOhmbFILMiF1r+LsrqUc709Xq1f+X7gH1/jdfEMJZqT2rQegMrP
qjJFNeeFTNUz6knBZSmCRlo37ghNS3rSIRJEkESgjiFgBMixvTqg9kltSC856YUWyi/oLi492yhH
uhokT+wIKSvijnEAXH7YAxePkMo6J7cS77EHnmtfvxmGIvRIqPj85Lvsa7QczZoQrUuA1RpIBAcO
jDkC1ezmMpHV+5TfPa0EZtqNS6xUwIo9pmqZyNr8DuUdTs7sXU0fanomAtdRgeQ4ckx/353j2w5L
FTAJa/fAHx2AJ4JrCPY4JNo9p7dV52eJ6Z8TFUW+s00s98AR8TF4XfRyZw1CcD1HfIHnt3P9epU2
7MFAQSCOiBpc4zotjmV62ZAq3eCEC2KUczthST9qXEBK48NtZ83zlB76dBSe43r1QEAB7ui03SCG
fniczv8QKERJhtDD1d9kHKA98ErkBuQAPIThAPOVWiK74UFjj4AWDAxPL4TsFwQsZt3rCsClWswZ
FCAnVdtk0ni687D00uX4kBIAUIgV8bYDVBU3JKNjkIEO/GIyHWpb2iU99sP28/tMr+O32moLGMRo
yAhfJtRJn99IZsFI5uvA5tJvgAUNJv6XTASuNGow/ELHh3VBhsLPB/Cfn7hwE5ExwePfkkkqdEb4
1TtA2vI+6YEaSS5pWXOOUSpE+RBNUK6JnIZfuJeKc1L0M7wCWq/s0o6BAmqZ6addADLjrGPDwcJn
L44JSWfkyN6zRzancP+0U9matq/VGAQ11hlxVci0KkeAzgm3xoUePrQ24/Fe1/qQGkig3G5LDKy4
Z9srZ8aFaiqHiEaPjj72YJDRQW7HGRTnBk7YN/3dEfIrUID5fQWtVVI1fgTcpmcSy3+v3aLPQNr3
Ujo+H2/w5EdTDc8HHYX/04CuOu14gbJTBnTdskcEvFDmvUq6gbjCxT7L5rKG0HNZjbWfcnZRtwIE
0lvMsiyak9InsCB39fCkID7WFMJNyURC/Sd3iw+1PkLsT4mRzmSE0QwMm0/aNik/WOUZNn3vaNQA
qAyagfbKox5IjipAFYjqEvFlWiNjYkIBYucBcqeuDTiSwKOsz6oDFZeT2NTPzfN6eOAZk3ff9/zr
jGf3ZfXMpmWTGFUMTj/LpyqtRLC8pYu78xV1qJcHzOdp+Q3uidrMZKA9AutfP9Kmml00xBUCGphq
Pc3x5jWCa4oJ0/mGj5joJdLkB69EA4d2BGwggIufJoX8CqgH/QQLqaGHc8FoFQ3T3MfkBG4NLTvs
cJFOUdV/UrfI7kt5NC9VYCp4nSS65BrGrhzDZWrDsoyZhOX9RKo31W3e3qeZsSoeu2sfj/WoKiJY
VbTkBOEF8TbcHv0XmGCD5jZQCaQH9JKDiRG7DNQNlIuORXSxV7S11KIaMRtGs9EovFiiZfNSD7di
qmepbqCzqCxk41u7T24jCPvonKrrkmc+mtIM6BSSi9OlOfTdtNTZIREJbJFNx7e470N0LMZmWsCu
f8+V11EnJ6PlWTdbcA9sFLTYFWkiJvu5C488Ow7fBmuLbVvrC2ahgltijjlDzhG1cfklrcqvYf/5
rrYiGyNyQRxqJCahiAwgt06BwWHRwJVGHKlwdCZQCGXmLpNqNj1HDCdODZMEBVvoaEy76gofm0RG
zyo46w6hjTiBgBSHBi9FbIRnLGjIFFBs8JdLQKaAgopHenKpgIlkUyYy0NeB2usQcfSfa7+WpamU
B5guSTqsFBSVgtxYm2aiIvsWQG3MPl5tOaS7CE2Q7NBfYW2cpfgDavjMqOFcLhGjqVCIvoTgbxm4
VwhSV65WuXLnYTX2RhdyHHfvN45gUV0BlAPzFQDbo+X//kd3DgpxiVg6wjJ3wNMeyhRk3KTbSHvU
ctCA6fpcDxblRBXiyIkMD8YnxmPZqTFoCLtB/ZV1I4eDdMLCuHyH1eBZAF9f3rN1xzADW7CRXlWE
0vDTwhEuq0C71gLRjd8x3TjwXS8U+WN0QDLcGIzg8XSNwTWVAJGUTjDkYnxKMEh6XEJSfq5Tgjwv
gkQAA+RVhN0rzI15Kf1eCV9Gs7mbB6MytheKueFzup0DmpOqjJUaVO3wbi5yGr0DXLBb/g6lC4uO
v2ssgSfgoR5lOZBcgd552iBoGddh3tG2B9PwMe3uvXgMdGeRDgL+hToVqDfRGTTm6PNQ5rD8Lk0R
Gz9oTc6AoO6ANTxPUG9yeA/wjkyAr0BlbHDiPmgrbfNZI9qQ/fbr58SIs+AaUWo8AS+CQ6LfSY+M
8ouhDMxyhJ2Se9qvXv9u/zohgCMhh/OKwIN5nZIIHlDjUDiB7Suujph6AWvjwYJL4wRACucN/rmd
5MVqINW51gvjHWQQCZEhrQgbUTvy5Sw6v4i09utIl/tYLeQd747cmE4iXf7na6sjgIUevuHAZ+3+
VYs+tRKIJtsrIkL7+4qLo0zNmRUiwNmD5xf8D0zNcYlyPg1KYnFdbXWkcTK9s9XnvNZXHwUOEx0t
9pjN1b/IvOr161UuKD9hew+e8fn4Hy0Z4f1URtIrfY4/D7ceQcq/v/3h3vu43Hm33OKeli349buc
4GyKtlDhbhUdVQr5Dpny+gLGCFqnqcsQUZ62vy6tV8XEHATCJz90zGJqhYJKUyCgDM9tn+MVNDTr
4mYA2ntqqVFz5isA/jg99k8L6OLQ/mivDEEpLftu3ijqGIUv3545Zes+qz+Htjv/GjrHRhOrOXl1
JXUkhTc5Mj8PFKiV9tjm2azQh6TqH5VbfRha8okXon0tYKdL83YbnLEr9NSuivlzfUloyN0ZozPF
y6l2eyBSaKvROLF6nmKD8I2UM2qRr3S6ECPNkOfOHvQfGEnePt3SzPSf7A0gVMspIgoAscCXwucI
7Pt74Ky8d7FFvFIMfV4g/X7vUSd4X1IoyZP3fWAMzYpsPqhGacPpQiKbP+aPoi/95/D+oke+G5Wq
WxcaYcc460m3Oz8YKtx0ru/xvB5r7ClMUPwkJyhsVL+vx/2kvvrd5cO+u5vI2l5khoLvjt7ih0Qa
/2PX6GktqTpVhFoG71E2HXSzD+BvxP2Lh38ZPRd5cUaF87FoFTMq28tGBapsa3L1r9RRN2prn0hu
uiODJCoDTY3H9Nl/9s3yLX2mn0f4PNC8mT7dkXNEiNs+TY9H6mzKaBs4qI+Ih0fvBGlm8rE1GA6v
QJqYqYsDoshtPA5XvnYvavSXt9/v3f022SKmLL5GfDBgC8R/G6LFaDZAmjs74jUB1rs0CJ07mjxA
opz92N5PyV+3DweCqCsknyUUc3x5Re7I8Ou1wJ4QzWRroiytCbrxEeQqj/YhH/TC0TPnSuJyS4rg
ocLMNcMCjKHYoM+EYD3i2NZEjuSoTu4HuvTML1u+Cw8jFw1BO/Myh9jz9z1D2n6Drub+kwG3CNga
x65wyI1HC3RhF3efwVJ62b+Dvzcf4wnBTbjFzIA8hiwM8OhyYHAQCO15qGN8YJhOL1doEYu7ghwd
st3IqQYaovkPPm94HaXRMGdbcJd/LgE7YJe7L/v3t7C/IBc5X3HMLJJVfw4KBMANbq+4dHEDxVWM
xIPiM63LGcTLA7rFH3H+PIyWZGzemJ+rR9rS9HhsOr+xusaNgTvQ+4yX51Y4Ohob0Kt/T+vunyd3
f0s090w+xig2q5HCN0Mp4buFLncXmsgzi7cmLlm8AXH7gLzy/00ynnShRjsFHW7e11o+dGERGH8X
LS5brKcWAXcVEws5/f/VAUkI7dHaVqYWNxKaIre1mLR7QDSjAEmbdt/u+2/66ohsnmWabqFylFdS
QvZ1vH6Tq3xWKEAiyl/uYDnFnxVeYNk/BR1wOWLqfHKRYkVt9h0AfktYgKF4270Pupw7V0TCd4B+
YnydaAG0cB4diyNGpIAlIfnbMU5/thXKKy6gmNziH6Sjm9AK8YVOxfqv7eP+SCiiyIKae3zShQIg
y9LvWPbmhqIMHYoQswmfk4DbJR5iEXzoC1Nxn8Y/HSK0yszw5AgN+iV3IBwt64Ta8IM/hMFrjCfk
YuJyxF+3j8J/Hj78cGC7J46NN9U1dWMPnWaJyQAvhmkCQ6Q/sdr6pCxBYqrzLnmEt5N1eJ3Id3mG
Mp9pTuayQL9tarlMBfEZQAKaCmQt1ggOmNwh1gDPXSxZ9FxsllKkzZCA/RzEM7XwwxJXxDL5Oxtu
IdOaoJhiAyrWjvhTjayJNclPz0Od/PfF1gT0GvPYUOwGsQIJwv+0qTblhi/UFa2vWMx5xMfH12Ix
b6eu5TcDTv5EMtlTOB5YJex8IeD9sHkvt9BVlo0WWBNGYGwmRHh/Pj9yJP2p1YodoyAWb7BqxRJs
eFfiZGBG4ulrhd5EAx2e5YxRQg1E2x1PwEby7BMWKgYbn1Q70gKUek+GXcqtKkRBy1MlP2ZYU7K4
TLrw3CN1rs1YcuxKZB8m7xjtRd6eOM8Qll8UEYIozvFE+WxD512Ol2ZUOzxnmwkab1IJLhNqcDUV
nU7G2rZkH6djFhMN1+DBYQO+pPzTvp5i0ZJmwcgbgRxgMu7RuBE68FzyaMaJ816yKhbACMxjvoXP
YF2p6VEl32AeMyErnSgeoOX0vqv+4aUBEuHNqzx9Y/qKxUodcxvFgilXNEdzIiOmHflOVRy6AANM
J47j0UxZ1jv+URwpHDwR1gugq5GjJ7YAlLhOpLDdb7lPLY4vYrvnuyb5IKIgNhdGDiICjI5WSJ+U
jgDHPW1T+rjdryjNf3klGpD17B0bRwIA/1xSoKBqLC6fOiXkzcfP/QOegAXf3jOog7KpsPJQYghX
MZ0Neh28FJ0+KwXhvT4fPq7JDb772vR50FkcmHdykbQfXDSRJQ/ov316ezpFEg4QzC1QEa63dw4e
c3PfKxAAXdqFaPlPDJosQzrMOeU+nNtvHi+cwYmV0pFhnz7izuOH03uRkAR9i0MrszywmpkaaIjR
IVnO9Gt1oUNbThhBCbq5KL4Y+egrPNtWY/x10JCIgGlMBobTK94Hbo6/aoohQWTMio0aXfYJxRq3
hmYQUtQtqREY8fl1T+/3Wm4YKcIowlKoQwAPV9yXy6paUB4D9EYP4Bvw1/3QfqN2zAXmKPuhKnRz
YRlYIao4BDBg8pyEd/eNI8ibk/EctRP1m7bRf7tRnHvi5Kv+fjMHJygOqTgdHwRDeSUWfhGNAvFC
dwIjo0JoAJi/2mYsEBv79xVfd1pifteBBKmWR5qLzphNID7Ed9w80CAI7wuEy4vXFL+R25kQmkUA
EYHkzR6Vo8+ck9Baw/21H9/m6u1CXIHytxxSngArygiyQPZRn06xfMGFXnR2GfMNyMstymUVwq6I
2n22YVIBGulOUxzJ7bjeCrsIdroSYERk63uudpyOFjTVGAWAw5HTC4GK+Q6KpnuL5BxtK6py1aXL
SW+MExk7qL3sg6aafiZgcZqv+uuzNwJqmzthAA2S2gWhQYeL6TPa6NT0jINphBlsdjlGZ5CWNy2w
Ug64YprVKF5D4pB84BxoczKaNIF2gCBhrvIS7X/0Lk1G0rCXOpS4AX6glCMGOGR4cHYQtwMGCxho
9MvcJZJSVKW/WOWiPZB/jRnYMMm+76ve72qMWr0KlN075A32ls0Em1/nLL6+EoaRwGJgEdVvdLaQ
C0HCCAEa3J/20gp95S3S+oyB2CeR2JDv+MaBXURiMYhNL7IkkRCKj9fifsBH6y/SsIkSEQaKCUI+
egK59Cw2B34Nc6Oe3+nOw7ZRWtAjEstomGV1Mow3XB5HwsMRUyWkhAHo8NbpZc5xGvAYAezOqyoG
JsKaQiTTQ+2f3iIiKc4YvOGCp3v/tla3X9glmsdZctaEC8CIQx8t84P0I02IwqIz+yVCAV5gK/qH
UirjxQTnITn7WHt7ZsAKmyIu0NgAIApY/iSJYhO1bqWEYsIT3zmbRa7MgcyOiv8v5R3bpL1/v8RO
epE30s9EQYtNg3Ych7r4EJvhAhQCICzKno70TddhBkWOOTyNzS9r182kbzxr+IQ0jhSdpBWN/LMD
F6cnfxfRkmEZp8iLWfcvy3C0BaM16yfagtMBvFN9BnG7M4CBW7FcHmWknHImsQ4nt7pSFow9fGa3
7y9a0ILSRRm+LcM/V65DFxhcMMELYewRGBkaQY51ZtpyA3Th9AjFo/W0qBfdQk/QfFY27yMaq3N5
ksXSvl4+J8UPop21AfsONWkGjxf7OXlt39tudl8Pa3PLZBAlaDWRd+d0SCACNR21PTsZlfOkC+RQ
DdlegZ7QVIst/1Qm7fw2O/+Yv8bv7Uv65pp5WVpGaLU2kocNgc4QqjmgttIiMVz/Q+OHiW7wkcX+
ool2+xXb52u8R2fneugPD7TJvGaB3HgqzazleKYv39eJ+TMAF2aDv+hU2Hl89qGG4/XkMI/bNKjs
cxHCQnxw0X51VJdugQOX3waXZtPUdGAHOpGxVuajuRLR7Ar6UItgI3qUcNOze07vqxLg2w83CGV7
vrdb0PMywS1+BMpNAXL0qxEFtX/FHrG/SMFaib4JvkGocztMamlnvng2BtCyPrK+OdYsZaJyGPUR
nXHnIaCLQbkoF7cps7ppu6pjPXwELeuZMOTofovo8wfPmhtQRx4r+QpEHhtTrAA8qd05KWgbT2Qc
d1/8iUz6DKG3LUIbPDPgePWyRCA3RK4T5WXF46/L87yasXQMIcN+WedLM9Z9mugu5WgCbe902RkR
7a/oEyJQtoY0UFDKdDat51DDMgUg04cCgbqNbgB8ZXAnCJzdEPvA2ck+7x5nRsD2dcfXoTBzuSFQ
gPCkPc6BSuF8c92pS+NnNDfX2Vo7VJs8ZtjZHK1T/wcvbOlEY4ssgG5p7eHfyJshcyDusqPoyyLu
GwME86/YX2nO4GaL7LnJFsepf/TXuY39zLIO6DR4pmu6ErcoipbpaTodidJWxDUwmGzlB3fqgkeD
xganfIuH9LVgTIIJFZ8Qu56zIa1wXDMXLyhTnEvGNN+Wv+33lQD1iIk5DZ6PLtydN4McHBzidk9u
pKZFpC3GabNtyUNo9TIS3z7RkUYolBYE4wiQeWiYTQCjsRoN52Q4PFb3RfZoBuainZRfLYmV4qRs
XRfzA3eIsli52P2a3jza70d4+MYLAJT9SSqRdX4pJgHM7hZ3PCMUT/QgN5gFDgHibbdA958TZE1L
e/yNocOYEf7XeZ7FjGODLviE5tycl4AdaWLbxUpNNE/3FSeLoe5EfQQ69Dwvl48tWE7jTfOJkIX9
FHrSqXtR3Bf6gdtsQTpGooYgNANfIlCHwFMpHFvAy2THOwYv7YS0j/WOm42DFyt9H6RiNs3iFbyO
V3yP4Q9D5mI9/nKdH+rAeTMbeYACXZCT7I/zqp5yfeOxjfo7pFaOm6vPmvZxB3Cxv8E6TppVG9pI
2gFGAhO/HQOBJI/FwVTFnFvhxRcbrUjpj+K8JmT1PIMogK+aMQWLV/LS2+Zmv75yFjJojq/zT4+0
Mwv7nTyUoC0CmXwHfZ86lMPMrYIxlj9R6jOXoFjovOq3iPKtSZAlCvYRUE9KoFU7acEUP6aP6Xtj
nZBFWnB2MUZNihWHJ/JK05onIQ4JxRGbHEarR8LpPzwST/IUNPKn+Yy0gjUolI+wlWFRyGEem3Ow
9FmEiyTXo3I7MFD15QQYtEBWvjfqhCx7Ysb1TATFi0gAeBTP73bPhIFpA84ZJMbD93PP5pJSlLSS
S8rZTy8X/e3rSg1HG2kH1FTZ0GqWdgCYQtX3uy/ZBwaEthiwzPpmP9f6BO8ATrBaiIWyhAj89JMv
K3GRXQCMxK2n1dSalf9UoiwsZNnp6d/KjkkaYDhi3gYn8F97gOZ0s5zRFjVsAOnDpFpexdnEcWql
BjtD3pezciZ2CWhcIp3sntILpoMNbk+FS0jh3B7PDMo4CWMuutwc85V3urq02jw8G8Mn3p3iy7TI
nCg/zcseGC4iwvb1mSk/5532w5GmElgsrwqQaGWt0p/FImCOMaav8SJyWE+fCYSfNwJ7zLmhzr6B
pvmcfdq6TVCcDP87cs7uSfEwtfi7sj5BcIB2PIHKQFWHwuThF5n7foaIcMPq8crleG9i+an7Y7+J
X0SEM28H2ZPQQm4IeTBkM/hm/FLaXb4ZKOZVCKqs8Wqa4TXzsU+i6/d2Pr6U3q0A2fTzXGYTa3zw
JFx5d2Fj6zv8FW7H90bs8GYGhoYtxvbiiAGXceDE5jivy8lguMhPXcMWG18VmXHhzMhPf5C3Wy7E
gUKLdDoTQK82j6nly5Pn+rZghLDqgm46nHLGHKzCMr455NGOuGlljNEaX6Cf9AQtaQAt0n60pdSd
nefFvP7C6IAhGacgqFTiUBle5pw8mJjBx+azI0IqEY7gV9pLGv5ByZoCKkUcL3DpFK+A7rTBqqbp
swZ5Hn+oqUkig1tQxTJe35iuwpo2/dEzwkuW/GyvoyWRAKOBjz8FeEddjbaTFl0gqGbusLsC8qdx
w/P4TN4cxVS4dAWAQPmnY7qW7DSdUiQxsWa7ImFBx7WckY5ptIoV6Nmehqiz7sFQufz05L8dAhgQ
/x0zKlK4Cq5KivRaflhV7HpqMtEpVYL3gqoTeCeBaZwyZ/AzTBrFN2fReJlPlTnsnnw6nvUJYq7l
v+xwQ10+btNmQ3Bl4sOSyH40lsZf+EXU47ITY6W/iHyAx7f+LIaFtOnpnP3e42HxnuteGypzANyc
oycAnOIdTkGHzZQYg7Go5eO6lv1jtczDZ3Sz2a0Y+HRBEzAd50Ez3z314GAX8gmePEuCQ9Wiz0TC
lLIqGRaRGYEInlj+OLwxoBlNreS1RBH+tnhN+c7bP17lzHK/+CLY/XcOttHoF51Tagdr/+AYJv+7
r5VtwUCLzEUUkEDe5PMEurEAGtVeLgegEBiY0CUgtKp7klf0oia3I9pB5C3NwvJhNqQqSOVfYcw6
QFuxe8jOmlCwZiZyZ2p0du+cCCp5DWrfcDOhvSMWbtMi4MAU6FQ6OG8clklPGTrZ2u91jot7UMbP
XbtDvmyoEcVYN9wBB2WEHYfNtKxc5BXIZmlitFE1O68NwSrZm1NU4C70sc0N8FJzc4uFg2KdwKGj
A4kAngQ32bGoeboQl2Ea/sJcsTpZa22Jamx0DjLvkeBe7awKeyNwNMAoHGrWgATmdAOtEOVp4V3i
2q39wrsG539wAlAewUz+gvPPy8muLrCVM8ip3AWOff2DRd25P70NoHOkJSY5MKZDdDyYgdA3+R0m
JPiUBtC5hZwn4hF223oNXTQqtJ30NYouyR02/m+zvyZ3Jm0AjLgQvEiEwwIspAbJvwQtNpJhRuf+
NVK/Mfbbl1/YQygLcgaSpBGwQRmBbYEYH8G5L8QvUE0P2g+icqUVd7FFhbXoJ8y3ybCZM3HMll6B
U1bjcKTO8n/5v/vOJLH8nAguJBv3Nmx9UkmyBAKAY7pGNJ6py3soV9MywCtlSpXNISiTTonMG9g4
J4vqimpBdf1oDXI4BBaUNJj0NYgnZrgxX1Mw1KtxKBJ7VO9pyRBHSX5Q7ILIQv6D9RLUQ4xQRd9U
XCoXyhYrRcYS0DA4VP8GSqe2YBuReIfWsj1ZfSIJ+qerdysZqzo1bChwsaBd5sG/msSHEunqo73U
kQKuJeq9CGgSO5dgpNrgIhrQTdEoynxsbViI4qN2MsakIKlcESVoTv5Rm0RL5+YVkRKY1MvCq1F0
llic/ig2SBj+wq799lAz4OPiXlw0QkJRfYiAi/oOlVPNrawcy+MxI9F2SfAp8wCr+nLw8GG8rpq9
ko6nvTfE1lHmbqw+8XhhpHUkx29fZaxTB3pw/nqSIaNiaDraHuHh38vs6b1cw0aMyKPLG1iGa42d
J9hu+gWTUfTfO4P/SkH7z2AH0ysd4ueJQ7DcZD/5hofJKSWCg+qCGViCuSaKf0qBnn1spT2UBx72
cGoRSsGzqt0wt2MIjCE7I3SvRQyi8e9wijoKstcUVtrq7Heb/DjcmZ77z13hU18k1oyltqHybE/3
8I4HHEArSscy0LERFveEMOoiferATHLoULtyoE/Pv/oR97yQv9skl7bwCH77dy9bMW32hb2x+MBz
PNJWOcNVWq2Te5xHn4BnGn4C3dO9zM98k/ugRNlEnYmCFZZoIJY1fGOeNs87yuM8HhLiXhN87HV6
5Azk2TdfmHgXcyOeVktR9pGRE34+e5Puk35B/RnujQ07idYqozMIeziVoSTO/nx4VE9HMns7PWGZ
GKZMmgntHzsSNyOjWBwvuRXkORlgg+vpvxAkMzR+OcYP94Ugc6fUGE6kiOxCzM9FgiN5Eq52yN5G
PM4ki4jD3F6X+pZ/ePIP90Rs1T7Jp20CMGOOdM7BAN0jNsJ59zqcdzjvQRgk2MFMQihdUZHqglvl
4HBFlDyjUX52iO3cimHXbMhsz+hc7Ps5vZKc6L19fbVzQnSoJzpbnC97a9CKEBOIxkrYFzBT0KZI
UDlk38FQ70BtPj0zCwvThw7FlagMRTB0x20dT5k3FBW3v7g6XmEYbB9fezMt1wbphnsHNAKaYqbD
UaE+unoGDUZsHOiaAUQH2cM14+7wdiFCn7UUNlUERffG9gdPSy6FF5K1fT89HZob9c1q+JHwA8DI
M4vLEJUut4+6LSZfGJnQtsYOdm8eGZnSxuNYfy30NQFmpy1HmIgsad+Nf+pTBULGhi1S7pjKvmnS
Mva7MDXDx/pv7ErL/NVC1EZJxwO6SAykoBu+BzxbR3E5Ax/M1AP2JVmuqL9E/D9Q6lPk55t8c92N
5vLyPX8c6At8Zuqxonn5PZCDjDev+e1A24AwQc75xqWaE5aW6kmZ68sl1eiBOsGCfA+ND6CmnORA
6W/CX0z6KyGMeT7l5RnhXTFiEYfeFYQ24CcADvS/e2dY3q7oacIOsM0f8mbWwf0vD5SBD+LGDYao
oMaBOYh6OnYKbH6QsGX6OLt96xHXEFgkUWcFoXdZbYawSPP4L0fxW1KZliZTRcumSM+m/dlVdGzg
lS1Vv1pqv1RHnDjnn3vEGqI791eT8aUUnhqJAFnshleH+0yqhn7GLR/bvRZUmkuSXTW+xAABKau3
O1ZT9OcJs9XmuRt28k5N6vA08rDyiKrlfYLLAvkZXP3fArPQfHb7NRbYeP8SdwDgq2nzK8RxKPtX
vTte3XGTZQbGeQ/ZUqFJmn9pgcDwj238fj0QB0h6Ovc1elX2EJWEKc75gO2ZiONUnP2A092TKDNw
JvDFBEA0iBEcXkoMcZ+H8tSzJ89uU01ZVwdrUp8w3kVEJnNQ6GU4hVqnmyxeNprDfu7DEUmMpfVj
rcWMVLyEFT4Y4kqhcVTT5775zb+MRT4DOEcbm6ucHn0/FZEH2+p1xP+LOR3jMzqy/HN6ieAAAS2n
Eys6Lx9f1NBiVHKOzOnlb25RRMYR87CpQEI8mK1ZoSoGjgm6h5H6A4TfEe9IwUgc5LX7/B6v1FQE
RGREmH8O/Ja+Re/sv5AImY8PUYaUizMXJppypEfkF6jnefpSgSwPVccupxLlZBU8Q8aLXkG9erNT
aEURhueMu5I9XXgfa14gDX+dKPp4FBRPl3MWTloKqCtfIKdG74JEbFPGvEaazaVlXnn3k6k7iJRS
3FTTYlX/gzuA6SRZFgUfMHg5oe1BUp2K1iHGWLHoCOg+P3yO+OGYxjY8RHqyFATrfqKTbEM0gbEu
sF9gVmOxzcUtzI6lMH4XZJKB+4rWJPzoJ6XPX0l0AqoitoRYOegPUpjD7RKIXqb5GrdbzHMeZG9P
/8zkAR/ONDsKJsqRp0JCR0+PD17VEa8pKnvJPqXizooGbR0YUT61eqcY2RB6ON6v9CbLAIVhRwTY
/0Ks+FPDN9ieS9vxBrfAH44cDob/GpLFqdOdm8RQwG0k0ba8U4LTIHY4cuWlPsMnLBCdA2nGgmeE
DOFTFFYV3VnwlyR22oJ5gmAk8+7JgHAlVSKMMuFeMqrjF4BL7QhEmwVBSN/ffu/Af7cKzRqaFFgX
liE9bfsZ5aER9xNUaoJmW7JfswWo5W8zNmM0EKV9SSvnP5rsC/UxqOmg+jpblFk7UVSHyztxUJ1l
+AWCZBHNiwbQgu6oszYx6d1avp+H4KS+xej3G2EE5muQe9Sbh26B2OQvorh4QidRSdP7wVsAhVLo
9hzADMBF4tzvyo1yFh0K5ezBzaJ5W5FbiHobTVb7xBT8lMo2zSB7Ha3Xuf0PLu/NobPTkTQlIBlt
MkJn7BmTz3IUqdPMzyefQGSEPdncJ375aGU5t/+RdF7LbSNZGH4iVCGHW5IIJJhJUeEGZckycs54
+v0wW7ZnZr2yTBJA9+k/Mg2F+/5HvWA7u6T72dHcAKrjhyjhV/BorUtEaCReSf6/fJ/u1zkw3Nc/
ORWK2/nveCX82JP3oQuU8zSfOpWQ6zwR2qsJvj0x86xb0vqan09e7jdaOpBkQn+c6LM+A1uF4Wal
Pkqg7xMczrUGC1mRhvWHTq1ots/24XldWtbnnghn5nxwWuDUhGGa0YqZZfDjN7SWkeJpTEGDRzc4
PAIZOOI2e6+YBrlLvIqpmMgG5rbKJgNzu/6YDsZpOrS7zhZ/loN06P5lr/mn+UfIlRvzXtevwVm3
YfHgJv+vPRksiOYcrgVXg7POemJhxrPjA+gKB5t12F3vsdkmL5b4Apnt2XTTc/3H+uEcDXgr/HAn
P2mEBupn2iE/HagaBITx1onXgdin/OSSv8X6FnbHwbJs05sAAUFd1XbdDHgat3vkpWREETS6TXhx
Lo8mE+gpe8++Td46Dyh7LXMwU1sHRhoxj3IFuG3WtZpuCFrVs71xkX5y0uHXR4U7FeL3LFyEy4p9
4m6lY3k5rm9mxafZci4cuJJLcmHvjw/ox81N+gXGeShPE2BcdJk8no3wEF3WQTSmRh0MmFWRcR54
tPmu3gna+VxfzroCB7tgR9A872dlylRK69cNBFINyGU+GA94uFt2VC7yrfnQHuFLukiP+F/4b2AE
wl76tQpT/ipPdE1MNAB6n4QYo6khw8AlccelZHBPrc+OIdKrfuNHVm4DVkIaJ4OtcTXv5ln7tJ5M
Xu/S1XjOALU75Yno5TQCBCgP7bEewlbi6P/7DZQVgPmKc7J+b75XqBPh+3+f6rqlrOcvnr6J3yQH
hHfUbr9XZqtcLxMWepCiyqTicctgbv6t3tWrfuXRNpivmLDASjlX8ahWHql0e/lpHjN/OQsvxijx
oe40e33A1h/BUQUx5XzjCetVN6zdPG7+Q9rXxYLh/bqenjlo+IsfMySBQ+8KTs4gyk7Hmjfb1b45
rtCteSNiCXJbvWHlInD+lL5weXEj6DR8f6xhFMu+u3B1v6A3ZMK2kp3LOMTMXRPmiVSbw0RMzDH2
SmcwtiwFRrrRvrQv6wsl6jBvJrQblCDeszstMk55Ub9FUIq37JeQKOq9x+/0QZoemTktqhBb9cSj
9g+v0UwgA3JPsI4vjqvo78EQCc1hVdH3WuYSHsRCK62akR3bEFnJ2l29Wuf1FLNCnfUJXBgUvz6s
yCqMm/yK4VK2og1Q+HX50pn4YQleHT5ttyL0g8446BzC9StqWQMIoW2G4+IfwzsfBEcwhjZtjWno
XP6Vvlb7pvRDUgQIY7XnnjgCptFIzW5xyH+Fs3Af/PTU+dW7BLNAUkO34T9Ikb1z9mEZb5OzMR1V
4ieADanr4DSkYjtxlmWHlHwt23wb3wDjcH5e1jljfbiCz8kn4sfnCOZ1fuwaZ3W/0feVL3MGSyhn
JRuUd0B1GPpfWLn12kx34c94BWY88+l1B+00HOJjeuw/lJt2S16feC5Y7qpXfSz39Z6Ydw8xwbnb
lk6+a9zJxKS8xbzkQ9Tb5Q5Jnq06ZEfYuMzO3b/xg7KYi/UlXsTLcBiv0019zuwDTPm8AnZ1CgrU
v8k354gWvImXBkX5ibWUbig/fbPO6W/6xgEzErbhgU2Cxx+YiUe/Qm0IMQK5ilCBTzfDnM6sU8wO
Wyi0y646Gpfx327iqtHv/bNSdCsVAeBzpHaSJYTe0ENwmNhPqA3ggEBPCVhSSAgTszubK2M8z2Dw
lwvDTyCxd/nKLxKW9BvoGTAtXHbjr0/leg6eAMvXcUph3yF6Y68e4AP/8+miLRm6A/gj5pL/OLj0
3B3Lc3qfX7Q5LUcdxndVW6yHjsUL2KHW67cSHlTY2aGrH/UjEMqj/tFOwpswET/tyuQ0Yo/dmVwI
9CPoJdckanwnm/VKss/6/yc2/pth/WE9Cd3CG7Amt73PXMFtrjj6ofwDPy7+i+FrVpIPFT1L/7oY
RYwF1XfxDocxMBB/A1qV3U4tHL2/ETGy4P7Tjyadn4Efp9/rk8XfBOQds/8wWLBpLzSiAvao22/W
txWBYlllFYSiZiFb/2vd5wmcW7lSx/DHE7W322cKeSizp9PK9GpgcEKoh5VhY3P8j+BdLspDuqwq
u2613DG5GQ/iZ2B0GU6HD/UG0hgjEhIu7as8x+z/CiBYxjkwWBvjOcetY9N/lDYndqFfQTjxEgyg
RHI7nBX10kEySIF2WJ9OLDEkwm1XNoyhKdwwP62XKWMzWj+mO/PK876iatHuF4ZpJaDe1h0LB87u
978pa92B1xFsFVkMD9HOnvEdTHa3rNvgw0TqBo4QxJwkNmFLtn2/RJmtJYG6F/MOb0pfH4hsdKO5
PoRKdox2AfQEOVwR0QRTF1yMviAUozkTB3Eqpvo4lsw1hjNLMRE3IzmNEYCJO6vXOsJnYoHtX+X4
3AUx4QWcexh5uYJR/aiktxxQrhs9xuwST9U0NozVOt50/PiVYxaW03V/Kg7Wyw1FIjpO1BgUfTag
aochaf2J87zOYXJOSoeuBjunHLAlOZnSDqkgVRWdTPxXFMa3YkLfObUgXgJZvXUq+VY/2VrgD3N1
itrpOFaqHzTGgaQ0VPlcIjklgCbAULxVib+oME11LSZAzNCTHTKesdQPGJ8wSmS0p7efpkKbrdMU
007LvV4+Z9PPaAa+VOJgJR3TtJygo7e0JHX5M4qdMQ7OHNg1bb4U330o3RtZuiqY2LjpZ4JU8G24
c8Yi2RDXOwMUd6+ajyPI+WDJ9m403esxdvxdJkLqMZtlyDM6QBhQH8p9SOAl497t8GZ0GRJ58i7F
pSR1GNdu+d63gAUeYbd0yYIAcD8PLYAMZQsdGdwAnFPk4zBsF8IRyVib5UcPsqOJUPDM+7Plxlrr
LvcyTB01OrOKivCwLatDqM7noj0rqFWIpe3ky1CxvmgcJrCaVb0nS+m+HP0Qai12y7WzghwJohiy
8ScgtJczmIj3T7QIVoZZUH4GDGslmU5F+JmSStTF8KRcI5ZvuXgztcKNKjvA30HRbDiErtHoThrO
zpC2jr5vA8sxwZIps8AbxDBMo/d6f2mKI7efcaVuNr3xalhYprvMZh2Eb5U1birYk1ahx/EorlU8
jW2Kr6QB7M3d2qR8AYSTj3to5e17rX0bBTbQyW3MhzDvxYeCv7gof+Q8cPv4GPWd24qG24NGR4Mz
E9aZtraWEQW62KX1V0446lFt0qat2xaByzWcilc+X00ClvjQa0DElny59m4vt0HDtVtvRr7fFPCn
N2T78afLLSOYgjIdFqaJP/WRSHw6VBQFwLxIETGogmeR1x2pf4xEJckK0nFYXnSy1f1FJH2xZPkZ
i+5ShOFFSp6zFNEbYbiSSpgacrDQKNziO5ZKp119QuRCqcx3a6/WQHVX6ZLHTyB546ZjzYyz9BxX
cAGnq4006E9GhunxMw2ER5Qr90yvHErD5rI5Jf3velNq3W8b/uUwoOJIXZRLOn+EJ8CtzgRd1lWv
ojqn+iaUfCcwnumGbQ7PQf7TUSHcT4dQpM8ObVwRKI6ijU7FvCdHP4LhZOTopvVXPYmekHMgU1vS
hdFAtdcoclraMK0MX9Om/RxH7lV4t3uhnuKadKlypBLLlknbgdSOEsq2X7UBVLrhsBZhso97t0t4
kw2VXaUrTpT8FhAGwSYRP9WyI9ealqCJnrkk9bPe9IklKw5glrIW2bGlMEDaJfmwn2Sp7nMr2LcO
kuepQjbZ+kMTrB1ti8VDU+HZJeuHxSYNCvvag5gW63RevK038VyL4BGSTGw/AtYWfRPITODIKQoB
TL4WIB74dJL9I+IYT6BJyjapfGlI2wXJFJMtNPpOREpbm79J3uw00qdj422NgrZwp6oyrq2vdTIb
MG8Oj5EUxTQcHOk2kJKrUs01gUPd8p4ADfKCsecoLf+re8ywAWP36GU2XkF3aJvajK0GMHlvxNOM
BiKO7DDn+Bx5VLO94EnK6E2oXcOw3pHkWaQemLniisPgDlLjyrCHvxMerlpkr07wR5DdbWry3qJR
OmbkAgtPDDQrQGLUS4isFBKPwUIqOo7aN/0oEcbWrFsubsCpscuPxu8nNyfSIm4y2Jd2NnzFMg9d
joCNeOXpTujyLqG3OI7ehi3fcEMPaC3t+1DHfgfQlZjextia3VMkipOvndRxxyXU+Gcd2cMEJBcu
tjVqtpWF4Bjk5aYPsNwq7U6GZByXGat02W+K74K1OWNtjuEIoMYK5BoFzwfPQvGNy4BIBdMpM8kX
m/QcvzVFtFcEyVv7es9heBjNyHbD3xKeag7/mjKJZS5HbRUeVe8hkxED/f01E+JH58Yl/ZkItt4R
xp9VXALowNlbpm/L6FlJQsbK6l0W2F7vcmc4+VQ6Vn5eenn3zpFq7hifkr536jh10LOoSbOfcaCZ
sQPP0UsPVygx2GHOmukBN52WPy5GX21Iox8hx1X/RgSxaYDXEVBnBbUrZBJvfJ10SWc/yHp2mEbE
FqbpqX8NbvzF54zAy2yW5RCVwV66s3JXPhNhw9fVMRtfQvVMcnF5gvlZgtjRNoMD27zwerPC8oOu
pX1p2vLYduoJ3ieu0QLRDFzjP59M6uyYf4J9J6M5J/WDZ0chOYaHQKrNXUOQVdLj9OIpNr6u7pRQ
b8YGTGV3jW96Kz9mNPva10IOctYex/CeK1vlazbqa59twyO5rraZX8SAsgqVIwioSL44JlGB33mE
braiNoxRqIGLm1ADaNtEVj1rzOhIB8RDfeW4MyLqmCCDR4i6p9gtTXwaUDKmsVd44bFs4L2z3XUh
+hHwR37Sx2gPJQFMHJTo8ZshxQdw/fZDoFc5PTJq+MJXN5Rux07K3pC8FyYhr0AIuXyJPQIbVR1l
PHhvVmIK20ZS7C794BRs4m00Oimm4WoVg9FaJrA9zPDfm66er3ysNzrN7vT4uCIwZ5ovj5SkH+z6
rWpASy6PYJ+pljuEnJsHNiiiG5lB1u9PJxvYhrhAWqyGIPFPZv0zty+BOBV65Jm3lOLNwytr1yY0
4q70ZI5bHatobmx85OydTR1r3OR+ezCe/ED7lyxORIlh3MeUglS2LmCtQZlAbs+acZXoEADYCIi6
qoszYgFyx8mScOf43Ry/hhaCTPysrNCP2K8V2pMxxEdDc+yYkDUiyshigX+AaelPIRGW/QCKEaS+
tj4+7bFuEQl9t5J2NTumBO41EKCWW0386uisc5Kw9C1R2Peog+QBQyfAP/Cd2Dr03IQKxWU0kFlE
TpS3kHa/QpVtAyUT1Blmizbf81lSw6oiWmlOrxItPSUSWYHcUUf6g/lqAsPnm/8xaSOs573Z6fuS
dQzzEUHwM+/XnifBV4w/ceNLbEOBvAtTEBhaAAT4x4qyCerUVnRpHspTj0SAry0Tj5+02EcSfWji
wVi5maGijOdRB6E70HdTZjtTwsJx0BokCziCgn0jvtKFxTkYXFo0By3ABf4r47gNDRT1+BPIZ4rV
LfQTCpx+K5905SQR+6ZqvhV9Gfp+7N46vpva4W+UV4W31/W3hbz7mZw6k9/gJg57tPfYBWsGAXhi
3qoVmqf0X84SHGdkF47uwHgVgdKrZutBTnbScW3akSbaIn5l7Rb0LB/8WaX26CYgwq1Bp8S5qjIZ
7iuCChxdD84qp7yoU+2KcpU1jYSbIoMqRGlfz14nCluE+3CECYtFqEyXVqeOV/sgdjDciSwkr/Rf
exAWOrjWID44tT48sKKvHfY9WGBYEfTyL6i/dat20/6Pgh0iq55GvSdiJZQ+51Ryk+qJ8aXY9IgY
5NxNcKA3qVdEFNJmihud5O5srAk7prBRQbU0BmUcimFRHCcNZpKKXiU78KxEyY6HriJYapbBDCzU
OcWPkv0RMMrDUiTGZHd55Mi5P/SqU2WFO9PAIZaxRywECVil+CxRVnAJUj4mIiRaxgW99uvcT7D5
WwElFHCuJY1C3U6JrknyncV8Cqgn6FgmpBe6pjtN0iMUPiIdjTxgZ+ZWmLoldo+FG1gkxJ/rhrDo
ZZXjTtCOspDtY3oixBpTsdQAgqKVwkn0E8yZT1YWBeZeYixepAD+iwqEUWjqnn6r9cFLO8WG5ev/
VdBmwGSc3LuOvQZ1psil02QPh7knLYS/i5qXl6pH2wEGtW6aXBwIhtV4hO/aSU5cjr2LNRbppvWi
U6cY2AWNndr9q+d7qjGDgfAI8/FFy078VM/gvDy98l09V1G/TynqDVVX4pRVvkOpS5+JMVxvNefm
iqCkRNwRwDMoKFtNcg1Kr6POPC6udI55UbrgGKkOLTBkBKptEine0hzbia95Nt9ZgT/CIfmUkMB2
Eph/IdpdYX4MUfoBINTEBxNgMi3bfa2jEpHIW1DRfUdePGM8xl5YKJUbixROWhcMMoX80pNDPF/U
/5JkYVo7jHZ09OF8ikCvEk+Y9YOMhAI7UaUIJybFjqByqnHEicf2m8cx/ocR6G+Ii6XTOU0VR4JB
ZSDqHIRjcbnp8XZp8jbtEHJajt9krWuupEPd7bsoPqSCdDCjyNXTRxPnW4X3nEvAFYTi0rEpx5bb
t7EH6B0Xp2GpT41YnyqJf8vJqY+NY9WiiAnRoqmQswR9dgeja3eisLa5tnthpV/IHSTJ35URYSQE
b6q6gyA3504C553MxU4W05ZIFedMBkx4r7NfyhDMKrY7iT4q7TtrDwqJd92fIKWwk7N6rhwFmu5D
YLWTxB3Xkdu7JpQR52yG7iTqPpGYkqDSaOuAN87eWLxUtrJRHh0KSqWWOkiRy0F633S2WiwF8Kds
rFtSfbbLo2PIzD4GNq2qfGaQi7gu4/gdqSFsYqF9jzxsGQ4iVkXW75D+onDUOVkQ6bbw2RiuYS5u
YD6ayTw2ISey0jxxBBHE6xSQ+SagMg+Tm06njzmztvMYhxcS+9PoGaCYnZN7IFRPoU+eY/aOvjBX
RgcagmsYgY+YpU3oO8DxR2h8YhdWy6O8bEbshov5izExLeKdxu6iiGwf5HlxOu60b9KUGDE6Wz9p
MmbhdSxESJmT2JK+JFV9ozLqfUz4E+15RM/GvDnQCNg7bPxiTLCWdVVBC9lasVfTFEcIn86pwhaT
g18PFT7k1QNlWM5EtCjxGbOL2zHfizXfATQAvQ0+SjIbSAqUv6yOYj1Gp6met1Z+aYmhWodCms0w
yVlIN4zMXcR/NYHsnTNaNNpStzRztmL4R1bmauZlDcWFD8IsDjDcgyBkvD912OUdKNF8VYEDlK/u
c7Zim/ucqA3qJhGL1Io3gsTGOuXU1LYqqerX1VbTmXBxazSXiQZKbo0j4+raicbJza3FZmtE4k7j
PSzkEdIbNIZAlYV4kBeBHmyqY6lyKXY9QdFVYp44j0CaA1LSH8RdlWLyyGVxPyXxQZPITWp5auhh
Q7ukzl9JOXlpPbI7gqaMOyimcrXGx0BjW4VkvZiorjWma7D0NWgvi2R6LtCA9k9B4cuuYnLrx58J
6kJMjROAUpXfCzNwF6aU8L0u36P4FVc64Mt5IMJc6vcmtIdBpV9/0zgZK8BjoXboGQOMajoVLWdi
2YnRgub5L+Msse45VVxpjqE2lODbdPlKZBUwt3HotOxAst4IMHQfOTMvHOUjLBvgqOiVxBCcmMdN
Do5t+48V+8CjMhOvM85e1CuHKBf9JZ/pzqFcwicZElYlwowXGISfiTj/sY627HkVwI9osGvZ3C0J
j3QstB5SJ2vSUckmm11c/OVLJ0DIga5Hq4mO5omCFwzA6E/GH4s9Ll0P8RyzOWjJnNsXq3eyDDBM
OM7MIjgkdQqccHB2HyM23O6PMLwnzUdfviJEeDw0yiPLTY8pyiLsEytrFd5Xx3LtLex7p2yJ95Uh
76UrXVvOHF3mXiWPDpC45h27MScII/scAmMfsZbHs00xK3AjRkt+1eZyRMIrMeUoM4Yj6zpzTsJT
Gljs06PCDXOe1Huf/2YB5W3KX4opnDw8QdCW527Qdl2gblMCgyi6cIsM+RHMOS+OqlYwQ9rZXBMT
3XigqLJBzKvfJPOfZaiALRzOMntRbMoSO85jOIkyWjrmrWcuN6aALhIRGY+kdduBkJDxwABH9v/W
NM5i8bI00kT0N2lNHhpr22QUlHk3yIJZg6mQmwjVLsicazBxkZN5XBhii3pfIjWaZz7q1BH55NdG
apX0ZPp1CLjscowDq7iHsGnmN4ovF8sjTBvUP1KWC0+UnGV0VOCU4UzYTQopA8JFCear3qFUQb9Z
34RowKu5S0PlVOgqDSTA6BQhEtFsTcJtKYbbkitXkCuHop77OEi3REmuFEWXDdRXIR9lhVDpTt4N
UXLuAf2KCxauPHEzwHU91F1a4EkW7DcAV37d/DrNR+4bQe/xT3JJCBkuyjWNQ9s1xotPtuH5kqgl
LeHw2X4YoIqi8BGkONFxrfKiUYGoAy1rDunrlGuDl1WmJ2npnkRyiGacc5OB5uYSES5UYYOfHwIa
qg7P1xjhIUE40Ah/ZoE9dSDEU/dXcRlNlGWf09k7vRngVExlcap6TrEWSEny0aJqM2tMbwrjfVjn
e9P9qMbEjnRmnyD5MLi5CjhIOcneA2I49Uep6XeVmgtjRlEvx3a5zuFlfIoaNO6xcrxEbKaLO0qp
p4N2dfkzkMp9o0o0lqeHziCJIeO+t+Va4t3rfmoYfqjhqTMkewrQ68EPqqrhaxO5tlEHJ5a/caQ8
FrEOn6W1xl6Ppj0D1t4ynrlp7QiE2nVJRWg+141qkdEqD/EpHLALXuFMJrw1HFE0HvoQjMbSFft6
p7/3WHmuxSPZUgFqbKVzxprPNsjIQm0SFcV16ZrwaznHrlh6qcqPeAmP1UDwy62Bg5AfTDY9NuGd
eFl5bTZ+sl31rrDVh5XyVtbjFb49qOS83SGzps40U/G8yn6Pg8ayqDRxM1WAdKjvkVHdtDi/6vu7
fB2Nlp6RyS2VsyGJx+RbCsfNT0iGsexUUB4rlzuK5ranZU4mtvEonbF1glgfQ3DhBDA7lY5TIZDi
4+UGUbA0kMuifhiRp5nzdRUvgyVx2N3lUnoBFYQfy7rBbnvTjQvNofVIpJNaqeyIA3BgXauCHX/0
Jk+NBT6y9wJdKSLdyajO5aydSFfCcg/HIB5HAcs8NxiXtjxxNrkl0CVDeg6jlsNjdEsxIavt3iLM
c9QFlhbRG5bcFceNQXt5P38IEBytHrsTRE+qWxuN26eiVm7BApi6YMlueGrIGEwUk+PTxOVq2ccW
aydGL0Oj9769qganRLKqVvKoRuNWvhlU4KDZVAUXuwfX5bjSSLEiUQHcnWRtuEy0DMO9bSQVB/+n
wKCBrKKCM+EeR2G67WUEWNKROuAMDe2jbEgFc5mYY/K+atuaLrn0G8jog3OeYIg2QhYV9aNn71Fu
VeOMbe3oTCgi59eNNi42aJg1KQQXIiq9DrKnPgvQhQaBfiBvrt0GgDxod7HFSZf8ON4CkK3Ywap5
IDVjAWCt2UsUHDt5OQ9Bea0i7daR3J3OZ9s1vvqfkOaAPrSV26Q6JgSc6UqEeYr0R3c0Iw/sGXQx
OPNHLBFnkFnUhLhdheEj8VLSdPFgqCTS63roiwAuTFmiNtj0NiLGFpX0rAfZBamvuhC5v6Lly7lu
gnPZdhddRSM+jMR7Lxc2x0vTNBdloDxCxm0FOzRRIE6B/HNWo0fLdpA1l0GJyR7GqkQMmt6LHHg3
NYgTAgVFf0Z0DYJT3JDYiqZ0MvuMa6UQ2c/WseWqd4rkCmqw05UdbIBOZXexQLMFWHC6/yTuQnc1
peFIx4Mvrp4GQNnWLFz1cyVXLWa/MfhnRE6V3vpq3snFcBam8RQ8x7MyVW4Yx/QE0FTK9ywSN6VU
qENtnGf+VDeeVcqeIQZeuiCQ2FrSt1jMLs1Es3K31Pis9peKTi5VYwes4yeCT+A4K5ceU5g+CrO/
QxltW/V9nHt0988oMVwiRplQayT+unA1s/RqgPzmdMGIS3juo582sRPu7HQQ3SI9zVlvW7mn50jk
9dZXxfhQ917X3JEaBgEKToIJgqMI6TDhkpu7kxpk2/mymP2uYS5OctRcYuUOxPjT4VqrnHlVFAIX
IJcN1c5oQubA2uqkMDjJOnPSHqKgldf6fTGHBzTvBhqQ9NCUCCKLi2VAu9FQQO6jqFAkWUGsP63O
KQyiuidbBpboGEhjYV+QUSPB65YHU8G611zmqTlPQ3VKviNDsecYfg5Gt37QI9QazWES/1RdsHae
tDMGFOoSRAVHNZopiKLp3pVYL2eiMkgdj2THFUDFWnAOQKOgqZ1x6B7DfAHtZEBrK3JsvlPCtBcL
ahmCn/39LnatR6jbnjKs/Uh8nk5FmHQLSrJEjaee4Rkl5wlp/yhxVCBYp97l/a0XdbjM45AsO6NA
Zw9yJfbuAhehFK+iQDw76XvFPLecu3oQMLjGgaZ1ptBcp/LYa5p7DU5Ku/J8TUJMNsaZhlzO6OBa
HFyKS9uJTLqTmyGWo5cARFPRbojvVW29ux0drMdipcvBljBUm/+EwVXj6Vi0wWFO86Mc6iecchXi
0Xp2xLA9wxpsSQIkaKV3WHkdEb3AZEZu/pXpuS/PuRPEf/VK8vVJ9cMvnMW12nOnkwJnPROzgo/O
/FimC0heDiabrGloKGCmng7vYWCu6WzNjOH/R1sXOfLz+jsdM4OAg3gFx1eC1KHQnWO8xPJ1yRWE
+mRq/123ramN4FZ3ifRnJU+CwZN0C+g9f3TeUOznuHvWFSsPgTCqOxrlYermvdYTXpGRHPE0ocTM
tXDL6THXW8anZpIWD56CN6Ydn3KHCRJVBYF+mAmIlEOXjMCiTEu/N19t8DvxnEW8ZS2wpZEg9IJS
imhyJFJNRkIJBdOJ+JUYZI8xfPK3wFCPYXkShYJBAzVXIRzLRT62YXVMME5wdCY8nwh75dTE0K8G
6H+R+Gwzi4bBOhZ3en5Mx0O2tsohu+xo3qhyk3UU6sB8ZZFwrFCzs7UB52+qpHJHCuNVSNBAfs+6
cykUV2ERz9I9xsMpo3u4YotGG6yC4abYfwAZPZr7RNGXqEs2oS+NUuc9tU5P2zw6907Zq2i2CJWV
+MtEncLViCQG0GNIYI6UYiruWiPaNWiFpXRxWlxWKic6whNtrTiwON51lE05p/BnuGr/NkkReFx+
yvEIT4oe+qceKwhNVL9tcRP5jF/VWus7DXtr/lYqUpqkzgOd3yzEiGQKA1DUXHDlxO2lDLo9Smn8
IYH0Dgy/1ZtDqEWQuoar114Q0twD5rHe+HT2NXAODXORoT8Vec+zKqrAr8lpIAU0Q41mQG4WL1P9
jlBaiNcUB8eSkDHc+uOnwONLh87Q7aSw21nwbRmMk+wtYnU2cfVLzY6AFhiuRiPuF/5w1WZAuDWc
cveC4ubW3zavXZGeuZgWoAS+kUB8c3Ki9hhTWp8ZqFy+euVvS8n5SmLrI80EJu9BY0TDobMydZw/
VbB2BQZbH3zDeEzQufX3VAoHrfzRoJN0MlNnOH+DYMAFmRH4PHoFHRyHWaU29qtKUvPGeg/NzEVH
eb4f42NqvElpdBXy+gK3NJK/HVG+l+X9U2colZ15UR2V5tlCDljbJsCrdzC6ix4sl4QFOaasqdrK
qCuDLyUntzdGm+ovYPFRdi0FrM/xm4gKXOAE/a7L6V5YlH2rcD2o8i3/KqF8WHrhUIs1jdOzb1Uk
ezJLT76oLk5dj/sKVWiMCW00vmGvbWlG2BykdPY4WcOIA5IwzxleiEw1vbEB6wnfxDo/qO26DMVU
HFCoaqJbVLszRpaZVIoEuddS0/eiPdpUcGvd3Haz9pjM8fHfqD3ldyo39OI2J3ag9SdVYGkp/WEY
Tzl8ZYU2HSPSe9b6ynyX8TCVRFKlWxOCVIL4FEbiirmRVYNUCaSUAGI92b7tZ0+Tuij3R5bXTZaG
jiTCp7MObePG64Uvw3jSQE8VOX1lUQ+kYDgB1H48uSNMeiF8EHT2St5Z2iwg6dn6xZ8sDOlOfxbv
OQ9hTy4WCcAaIdIBeqnCX2UIAd+lG4+a4vIYRFiah62hHhoPagQB0285JzuO5basc95FJii+EHTs
ypbQOeA6xJYBxjuKGuJ9OumHqTH96KXKwbWzF/AIlRbJ9lJ/sPhLYPyadZUJ6yprL9X6o/5IpV0i
D4eV5cyAKFWng70x3kIBTy+f+F4MVHehPzkpXwIPXQCI3s35IcP0CWZFA9Sw68gLoERB26Ji27yH
kXYE7+gVtNPCsf0oBDRs6GuWwot0cQsBt11/a5xAOld68NXRnrLvQP/iWHNTkrUEzafIF7yDGoI3
sfEYKjaSK4Mn6uhDEa2phBGNE9nzm7gFSWs+RqDWhtoJvtBc1T8dQxWnDKaOVCP613yMUcs5h1Ds
0o5g8Jjwo9nytEXcp0dFOI58VcIkJEkcBN8MgMlkBmL1jNrvWEjm4CvBnanml5zY0lhjU7TuxtoR
JI4HRAO3KqyvnRda6IqS+Io6tzHNVaZCrVuGhK0hBWrt65b+uj+1PrlWT9AXS5o0Fl5TXKlz3Wxy
HFwjWIoVvYMwez8GXGo3oOHTHpKQPAypvhOLlDY2M+6gmo7ASp5uZ1REJftwxj6MgsY2mKBZyBeN
zQM8c2roSdz+TKjAt+ou4Ij0d1yn1nIHJ06xHDls0eTpfHoG749TQVvtfkz60YDiQ/LrCSveCjos
nhYctbr3YahavMYJiAmYgKZfNKLCGylBbkhsT44/iBNnO0oH9JqdcDT06gQjchrpd1eM0S1ljLim
goRgBkxHKUgUh62N7SPXxzcpip/KVBNQlFuEUUxY3fp9CeWlVZP9P5bOYzlSZVvDT0RE4mGqMpjy
kkpS94TorW7hvUng6e/HiTtQHLu7JRVkrvXbLGF87SpkIAcr/jAH6AF0qQ0x1RUgLqkpbPyNtm1d
+EHe0dWtVXQruIUGHhIr+m7BXDBvkCzSF7dvLu8tPYlcdWX90/V3LIvJZwHPXZo7W0Xujq5MbKRT
9p9pN/tofLQbz4embkjIHBmemn7Ims+o0n2v4v+v8YKuuIreoxVvceUbqOhlMby6+fyWHoQ9nora
OtlWfFZjGmpH4lYsfAPmJzlhe7MXn0UncN/GqbynDauCswB+YYrKPCu9OxK7UUGcTTlC4FF6PU97
K+U/A6RE3MkFEkC3jCm6lARt+y6aQ/JiLUQ/LbOSKkovj3Eu69rRRHZioVORBs1m/KHaW2b8dhWD
A2qlhJgpWmgIClCiW5SwGEfEyC3tVUjnyI9u6DJUl//smrjyINWvpvJld3CcyAm4UzGbVuIYxeRa
Eljyi9LSfdNSMNcWh4x/rqTHkXdY/l62pm2bmhgi/9DmDMW/kkUnckMNiJDNoM+pAzwUoIQmkrJZ
hQ+rPZPAiJTal7Ytjy6lMiMg6gLpRPhqxTvDVAc+CWsuWKL4cqRFZjs4s4agvMkvrVOfoSYZLwyi
tyf2TyIZWGSYHamHITA8gn+lu49T1BHZZ+yaT4PhrXCdvQHK5Pxy7q6CKd396F31fStbLAHf+H06
NfF2aE8YzcZNcEcnCBKrC9kjMfFvaCSF/aFDMvTilGkp+YRewuihETo5ub7lJqH7XLfUDCiSGQl/
pv5PFJt8trQ/DnN/KL8cst8gemOQbrT9PcXxuEoRyhPpqHASHgU0Li+zCtneOj8DGVu40JB5ixPT
l4mjyFIAmKg7axl5gIstaIueGWWqPhZWKKDce50TiYPrjmsq/8dtu71NTO+Vm55jVxDKeV1tMgX5
wZavvC93FohoddYp3q37/kzKR4WycfNtGyg+VgBujo+qChKhvC7W9NCvI4KYwfA0IC+dYjaZ/1fE
vzJmx6lPr64gVjyqTnHk13BPUQsTwsQKM7Cp5/qCLMeTeWBVmk3V72MtMLtzTNz9mLFMrpcN3aFu
pnnjARdwNcnJIEF4yPcoruwRRInnL0bH1qCaH/XXTC4nCZWwqP0R4QphoaHFGdIM1VE4QCBIUtsd
dhehE9xBszcbPsjXvndDiBVv9WYg6+Kfab/VSJZ0jXDUdkYGRp12/1qryLRhFDTuKKlYLzS/kFMK
Y5cgV/7bKm0IcHdqDuCozAsC/dzQcIoM9g7Zv0kjBowMmn1OE7vA1q9sPLpXc4ZzpLn2tY2pHSwP
SqqioOVA5oI98u0skKMd30Be9iTDOF4ittOnOG7vMlFuuwRESK1OqJP2HVtlshxirrqV4TkifNh5
Uw3nbrfJqzBYytmKBshDBC567un9eSERsIwm+idYFkhp0TZ+kb9oJMiGNtDv81QDT5V3FRzBcXmR
5Klw5J10+Z3yNEBT+eakc+syH31VDGfgsMxLADil5a/qgj6tw+6QVmOYieVEJvtZ09RznMYX+rQv
i/4juJNo8SiQ7jQDtd+HkuoWVGH8MSpiiiLK/WxefDQm/gSnhFbCTsXbCttGS6E5OfvWlJ90QSgE
HlbgXznU3Kq7/gCrkDj4DSem+yJMaNYbU/Ojwg0Tx89oJNvMxaWVIkNKzkV9BXeriTmN0UD9jgEn
0rb0K9B3B4aGuYY4qhehnR3tQ5InlOJtNqenUtpP1yL0pwhblbD7ZrnaksXu0uB0a5hj2D6KFdLZ
KU4cM6csb04wJyfXY6gNpJIHWSO9HDW+rpKQBIWljYH6m4lvfdSDx9i2rShMBubvzfew5e3vK9+F
h+iS4Rxjk5Ve19Ory67QtNyQDGyw0btxiy4dRx9a3V+OKu3ZcKGgVxBOMHkO2GYXuxu658ujHZMR
+tCJYaXL0eh8HFjIWDpuf0lRMvoB95Gt/mrLvQGTaLwWSfW2UE9izEenDQp0QxpanygBWdDwgTXf
CBUXczhpDbJJmnbMWh6Br51WeagpQf1kNaC01CgaQGOIAdaN7nlQEdgukmtHuI7Jz5F0AFyoF2hY
MTDiFbPf4RKsABnweU821w5KDDirRjsMvX6sc7SL2i+TWucc5YUOvDPlB1kjR/1qzzos7laNgHVN
2O9THj8VjRhvG25ufaiwgeXJtOlWums9a7jDyd4vz3VK3p2SN37p7jXF2IMXtRhXhvpixPXN7OqH
ujwQpwE2MNBbAImbQ9d6aZWGInO6AwbQN3s5SlRAMcctI49a3RfyFtaoPVRlf+Wpo6LgRVrfErGQ
7WI9IDW5VTWvsjcOwyCiS9zy+4LsYCiuVhxfUwdOLJYX2UDy0FiiJOVetRyypolZE1gZDxEVoHln
/7U1RE6C+GcXLoHqXWtMDtpM7oRrEvGi41kq1UtqVz+Lstxpq/k1kA8T4ZsqxJstjTe7Em8jYkqV
9Il6uk+LC/OWPIhpajC9uS9rAhS3+unERbkO3lRIj53RGxNCwPmaD0ZfefbyYiTyw8jMZ9Zx8tJT
w7itU9ZLKVMpM1YVTk649zUFaFIbXgQFflwGZYoZdQD7xx+LQon97tXgRMlANKGTIvT9rkU3vaEd
qzaHalyCfBrJl/pey9qvcPWp/dUCN6kbFFGIQVml9xJhuhXlITJTdITuH4tURXsEq4jjgwFY46Br
7rL4lG/DjRJF53m0zwVEhbIdjroVlhMViK2DU7H0HTULe/M4Zsg0+zEcoymc5BxayhRmQxfqZQNJ
TmZY1Cevrr7uRY6+sRMnCj9OhWGRFTSkvsFXPabIqjJfJ63P7bW32HQDrAT3oZruue7eetHe7Hal
TaxQs8CuLOBB0zwofZAJzA/cHiUZxlZqHVejPboD7uUK68iMrZDO2TJReYE6BL5J700a8c+C4jVr
2qEeCyYKgrBlhDNtUpm5HvSZQlu+J2IH7UNGs1ubxo8+yendqB+2+E/t8XYtBeWMgIwRrBg8oCqx
vABebV8ZijW0jwa9WNBOJeTUjHOHlI8HIVzFut5Wa3kQ+2zr5SN26icBDVJ7Iov5SHT52Qj7llZc
rBCxfLzoehvukqXYZ3aQrpctHyW0kKXbUNaUltcWhRpcYhKhpTM2e61/FcgDZeaN80D/4uy1o+Wp
/cHgk9KMBr0C9O2tpAp61PSgUci7w2ld6iS86UjOj63ehNV6tThCMpV6rVkJ8yraSuJKHAEcqtGm
MKiNrTRC+6st/vStip8igbFHPg+jacTEd0fKmWgfA0mWXeSndsGREZHjbmMlL0ky5HwlGnpyGOuJ
9k2ftTRvjuncBaqwuH/n4Vr4+4kRnVvKLduLWLa5GL2XuOgWwXHce3r7sKHRmEMWqCzqnRGE31EY
RBEjP5SS5AZYTaLpTfOovJlV90Qk9sGy+6Fh6I3a/oTHlcLFpDMDipaUFnmOgUg9JotP+1nhl7Je
knC/SPvDIR9M+YTnfqJrcpPkxnlmNrx0GRoPeusLpoWB7qpqOQ/9oR4wTbQpbv3Gz+To1ygGSySZ
Q/teQE4vse2bXxEnb5lv8T1ce9UKUAGnIc92aZ55lxr9o4iKX2VMB4pDzX2nk56pfBKw+reReBgN
DW1lB6xWEQRcFgUIjPuczAaEmrpqfqJJ+ZOWy81oqay3T1omuZaDvsbcVha+Wia4pbNMPqeWKF+t
PCSLeF06857SzYJrKdOTQ+Ro/GzE4t5KUJjpXs48ZL9dzTpaZe3JlADsNfc76zZPMylyuDPBoPtV
UCJLmMrwP6Be+3+g3uBtSQ+ZBazK5+7muGlTEgxcQaagAS9i0W7U9OtHv0RPi8kaXncswS2otyCX
xElsNCo0ZCiRl84AVGbYfApaf6IziRHM28Vynkvq5pLoWHVvuVU9S/6xsQPBVfvXcnqo3XrSLSb1
EmcmTE1W44RYX5iPYM1/xRyZ7MoS+oYjcnAwLXcE/xbE2YCGtMjmLF7szPKlU/qxl5fEojHvaRof
FfJSi4WwMogJDLSO+ODopMkolO3kOdJTEzLPMgS3kCO98wItvzP+LhXk0ooyyf0penovKwyT4MD/
suU1qcm9bNeTYr2rJm6CbOe826jmygwFNhmKoCkIK/Z5GyhYV6YQTA9o86WOHF+06EsVy1Nw+PBN
4gK2rX3LaA60nI8Pa9+xLldKvS2SE7fnkngLEHzP0s/fJLnwbfqxwRfgkWCiD9hqDu0XT7D4A6ml
/DHhilIWsp6vzfsAEqcYXOIsLuADjE6O8yOqIz/0DMvlrihW65KJjYBpyzoa+uv2B7ANIpfiWDhG
dAHio+AQozfJWTsf6LmnXX2QC5eOtjfph6mfskKAsZJ6RoQ6eGUKfp5R2IGvzv2n0siVam8pMZeW
EUT538F5rX6pxog9Xhb49JrBUznqlU6jTLcNVs3GigO2SZdyaYV5ca1X9Hlt46ndiF2SphhdoI/R
PLwynoboOULk1aF3/GeQ5+JIlzooce6YbbT8lDrF2RbzWegMcLl1rtmxyRGKPkjNIU7KFe6Oixaj
/XQePrPioYxGEGdzkPdQdYoDEs4ot8Icc2JW9LXjR1Q39P6JzyYtOqB21SdIptXNYK1IiqHgkd9f
Ip5TRzMk0RcaXGreFF5bi+OAGF+rfxfZw+3/jVuBAdqDFOrHIDitggYb8aPXaLoHXKLUE6AqWXgU
p/S9h+Mi0ayh6Kt1ScLHGaFec5hDcKIVsY9AO4rANYr0F4WNRLckDW0WLXeYunB+QEqNrGYS1VeP
esFKTnxM9BI4O43dW0MfWfmFgzbZxCY+X8dKBlIFAt0IOi/rLU+P7lb9qLfoBbZJcWuwXzmIrSod
OQeXmPPW0nukNqGb89aL9GTR/+cyFCt2vzNXNyjLOmwnRsv2fZKUXjD1trmD9uo9i7NDOt6MhoWz
WfdxtdCg1YbCUYLJl2b1jGf7rdoUnM2tsIa78bexnL0Lr4JWhqRBF4SspfrQgLA1eOhjAy6nb0/Q
TcZe/+1AT7tIe7fvm3A1Tq1+PmL18Zb6kbG8dKQTRbof0TsPQW2xSEp1b1rzLXeW+4o3enrmOsZZ
9d8K9t6oYcu8VzPv2T2xQTYVmCK9GLPG+EXgU/5wMXA5+xHZkNKdNuappeo+Gzg5+L+jyVj0iF/+
RXF0v7SocyUUbyVpzYl9FfiJ4LIvWOCEb9iGco43IHmbO7HJZUfYIPlp4vZAxpiV/cV85HQxt7kS
OPx24/eGUdmaaWeozdDKnnkJUNuYYdsHEwmiLGAQbvMVr/YdPogVSDSAttinDx00urrccjP3erPx
lGXwdG3x0GpV9dky/la284arie9PrYnUQOOAfdPGdBaVf0zHPAFnLakajiaNzA0ekv8BNwtZKZws
qf7aAFOoeMNwKxWvsCYRKB4O18ZyL7wry5z5U9juIQF3KcoBhiUNVJjmQOmcjdz1KzBacpCWzPUz
zSbGoOYVVx3EQDqCi3tyrAykiFgJTbpMNcU9diiyujpcUfxsftaIF2biFXP2Klj0d7X8NwEPJtkj
WT+audwjHz8iXHzTxuG96tsnNzOArPpaLu3b0Jb3GRPc1L7ZBAomFmEn3BgRaL5bsUXgy0/wFqMN
68VxETSzoPxVskeRy01fFkounZjIs8Gv8Q8ZSFwmjRyLTA2r2iAOaOIGS9uCevBrg4XOUDghy1u2
CZ2RaWOngeIhP1ZSXEXfXJkfC/j/DmNnv9zbLwAs2NPW6YhQuNkxXobxlyagqkBGe4ilwjD8UhA6
BBlascnOnQeO1Cp/NcIkK5vAU4sgHOWHEWz2Nf45NuGSX+GLjgNaonTLBrAoSPjKaIKegX9Ftk8X
Y1P5Ns7Fyn7PqipU/vAGa/hwYrQGa0xCp0CKpDzwYTBzksHbqm+ixL3OYxBV71E7o1nWMTv1N/g3
AM+heo3N6M1ryvg4pU2w6iIweKrLsghpVSBgK6rA/tiQHQIZ7NFzeTjjHiQc3cGqeSqrqKCDNmcV
5ZAdP+aoJxhhqeGiDfxoRKroX7VKtOWQsQ2siN9iXzc4XVB6ktKbLOeqReODxU9I/aZA5OQJ3VvA
c5OSnvWsuLg4ZHrtn7PmN6iSfbTIz8VpH6yTr5FKdPmaA25Ygn6Us17+lb3mIRL0+8H0Z7cLcLX9
jWT1rtsoM5CpJ9YctKUZ6CqR6IMM2nNUczyu1SHSf9wKRHSavcZc6AmGwRt7r40wcSg0kyaxZysm
p+htLIkaHP+zWhLyOiUwZsfXRyfctvtsUL2O7AmahdaKcAAj89So3FXTf2uFVjEejmb5iRedUExU
IgugTHxykjEscTplIMN6dplHAPqiOhWVfh4c9+KQWwk4HzXkiyLPH+pPCWA7I6/Wps9Sq49Vb79K
o3sAGlzSbK9L/YKGpObaWnO+lr0Yx/2Mv811WAtjaqe1+Mhx+VqgpBCdQPEwHCF3jhMWVgpzFFD8
ldd0G68GLtaucQ5F9p6nNLEahAx1eCir3o8xGFWsCBVuRbXYKXO+iR2GazzGXmqlYa/IYJpQBYDx
Kiibpu0qT3Vv3kyxJOAkpF85aDcj81CC8pp5c3Th8Gp0mTX+fJe3DVx01cgOlGfgp4umxbeBj3tX
wFv3qLRtzjQeibe4Md+ROhoTEn1xTNDRz8VPE5EGAWktEdy2HG7aQIbZS2YWpxGaeig3Ydy75OwX
8auDonzE4tQZczCscbgafeiseti6bkgCLkJjgWLfipzD4LK8EtmVOfVHrf9EwCW4SIzltLbmaehM
YAHtZE1IMxbqR1iYbCs95Qoxfmx3RJLqhLLNXdhXza5NPmIHdTZuxaL+Vigc5adXxRRWFok4gFxc
D/HYBubsBpU5hXGcnNz+XGDY6dhX4d24RydAYpooijd8Mg+ntR9uTuBlYvt2jZs8bx5Vqd4XTUEk
UNxK5TmAnOaEp7LYlC511CYJiSZdh5Xiz4e5HO5wavdGc2/z2t6EuAKPGd9sBXRrV3Zx0hzGwPp2
qAsaHcr5ZPAVKcMpWqpT2sfQw2T3Wf21KuH04quiuP4ss3NSwvcsRVhndYDevyNbebH+WPPoKflf
Sx57ORzGEhOgi5LeIvjj6WgVbiUMyinzjMoAz/W67s382yA2wDA7IDQyyZIBAHvyonr0pEaoaAoX
XqKneYmUk1rggVtdwoOoL2XWmLGNZVeXHpS9kbV8ePoz+aeSClz9EephUXkIUeDowZhbD9XU74Mt
b21cXjc5EUCVTDzsI/jIkFjQuybQJHIkEhSrNQ89b25Lf0fBsStodkABDIt0EkSX9riPMQUmvQEJ
Sg4TWD7R0Wzg5CeYHO5C9IGUtp+sjR/XoQF1Cci1abxpomNt29oK+4rZi9GICEBzXt4PBgiwmLPj
OFBCb9EaL8G8mOW/aQNOlcNh+c5AP8ty9oU0/Za2X2hPxG2oAQ0XhFd8DR1xxdaXO1neiMsLEcfF
5tFt/lBYAOyRfTkuXy/Dh8bJflBBGuFqvAHgkoGJvmlFAkhNXWgguYV0hVJp0aS3DL3DNpuSZGBJ
HI7Mpspl7cgXpyApWv0Om9nww/M5U1b9MYGxAnGR2sEznP8u7dwrOyZ8krWmhvCDRn/otoOku/Jl
lj3Kar1rSn5D5zu7V3WgQkt5mrbxwkglzY8V7HFE+8m4OIg4sCfw/NcquuY6ierca8P0LDBJwq4d
4uzJDX80qvxUqi2FEMGQr5/UTej406fWt9brak0v+bvTVZ+FmZ40woCVvGFggduSr00JSGFbr0tb
Pcx1vGFOFel+JaV+MpgtkOd1znJR6vTWLuV9Vb+yBkA/xvtwTBPxjpqC/Vjf1+J1XsIFvkBDR5ee
Fffu1t+F+q5Vys0saOF9vIjF2mV5GCHVJDgIbgh977qcUvxFBtyDPG0a37kmZXF7897zScHlQ5zD
4Nym3LnyhpNE0EOV/ID8Hbm9DtXJBrWLjtZ773D5qbMvSdgg1sKY2t2cvfXfKZxOyTgekRwxY0Hb
/EmRV2qIXQCiyA1ZvmFrzyUqaWMTAB67Q9+1e9jYPNeOL3HvHt1mV7jqaZjKc90u54bHbTk6hAA2
H3o4TcAcGTwSNxXBWZR8CDIcrJ2d3DTM5b32mUEhOBaT3RD2v7Qp390lpKQMOlsNlSe8IJkfeJ/X
9BNO+mAjyVlsIATaGlUrXLvjtBDDmY83yaMNEAygl5XNfVA+l8oJXN0NZsNlWKZV6l6OK7FFMohA
iSYDEyc3x0sduKiLXmtHPXPJWFb5oe9YH3jZgOg5U2incG9Vnt3Ug9Kodzl9gcAGg0ucrVKi049P
ncDpkyCosf7k7XpDaBWVr1oxv2knDMkEbqHAezmLm+mQpDFDuhQkiVa3l5facMMmuvctMwgSPivq
3uuVEbN9yLnl5pWsG2aglXzv1WY/nZkbMTTjAkSvniy3yFX2VZz5FQkzQpk9PhlPkNMzc//Gz0Zi
JZ6wiysWWYPlRcefg/BuRJpMNYfRO56JcropqA7Lcs9Ehm8a8jighkqW14bVapLfCZLuhXgiwkkY
8XCHDxksv3aUqI3dlgk3Ey8lVKK3azEdrgV9EELx9I5fRgBpQTw/EOiAjg5uP+ud/ZYupUG5SLyy
PUTSDDI471zpnGxZnlNlPCeZODsEwCPaW8yrs5rXIhNX2+ivSJnJLU6yW2EW76JI3mQ/PSaXwskE
2UP3z0CoF+XZhTdntg98xvgVVpKheEJzoizDpsi8DKNPRNmbM5Oc3E6+noBEDrSwKJ4AWVGokDdV
FRoVdrG6rsI+YA607ZwnlN4ka+e4pldVtuewXKFtk0lIH3eQKk6gj3aw8hvOI8gDOPD5xU7zQEcn
GWPjTOq71JOb6NG4sRpFQrCpstIUBCaQzDX9cfHgKh1WihQfFfaGcUW8NKoLJD0lQ6nw9QX6Jn6M
NdjPxt2DWg4LacHQoSbkFLQaFyMpZ6NzlLM8yga7pkJFbz5RyFJURHHthrQ6oQI4u1V7dZpXu41O
Ge5sm7FXZex1c1pfyM5bXZh0nCdS4q5EKgoN55wXYZ76SQvthkfaVBjUeLLfy6neYePD2tce7K80
G1/dGllHHdkHYQ5Ps3tPJBj11J+ShKApyZ23U9Y10NIIGzzBXsSg9wppQMSTWVW010cEbSnhcWV6
TMVA8gnfhx57E5W7+BN6DQpbtYNOrcK0X8IhR+4W/UIR1mbOocGBvJCFp9N8O1oHub7jV3dzPpqh
3U+rc8YAfWk/yObt0bJJXLVjdSg3VSf4qumGvZ5cUke7zFN2TfBfKGsbADu7jUuiq7betPwTsHaf
KRehDt469Di9G9i8yiO4wjPr6bhCKk16gsiGSQXJxBRhR9wiaIDx1M1XwgNn0wLZyEAB1yiiS8tn
DrieOdY9J6R+tGeQAPPRjcpDG9wHCDQjXvcwLbpPISPF/BzEfBwWajncOFR0Uo8gechhGMldiAoD
bfTHykeUIn4YdCo8rR48PySxaTesYPYpL6hT+yX+O/IVaJ/oMLjMmEk6EAqFjule2RMRdIwZMVwy
h3pIhzQtvaYlgJWru27+duP2yMCiGNxs9U+iFKiiDu5ERtdC3VVjehajQw95PUB4Mjx4Ag2Q52Ta
rTHYVUV1L1N0z1rQKwI4T+6Fi8KDRJO6OOiMhgYFPgO+Gafujrfem5d/dB70+dFM22PrMG2k5CK1
f7BcHjOk3NYKuJtmJLQdjBh8biG3PtMIqM2OWqoHViaCki8rn7kJ+iDaTwK6YcDsMegEq1ZJAtz4
aZMf1IkEu7hKkGiPiZFASGRRMxiwk87gqrhYVqIdCDND5PLjPlPdItQmO6t7w4iw5Teo4yIHfbRQ
zsA8V5mYt7aKH7KdAwNF66QjUWo7QWbVPs4gBJn7LJ4P+IMU/kBXMS3N85dWN2Fk2qGjkktJAUL+
UCsY82g6mw0qTVZcsNU4b0ilkCwZMkx0IvES/dS6ZAtm6lmdP0gv88yGFpy5uyACVOg4wM1TZvW1
tOIrrAMb49XVqHtnJZwXmg6YyhHbottJOwxGANmoCzclnIl+PHGY6biyyRzAei6uUo355//+kz2+
zcgnTqjsYmJSJk9xUQ/AKsSEScXcEkiJWva+Jc2v6u9eLy+j5TvIo/ujjXfdwAfFIwM+BFzm0kdK
Wof6KBa0PFv+dX1HczHKz7h5X4v+gn4sJWk+Py4Mwuq68EuDbrJOPcZywHDZXPThz5Ke7ck8oK8l
xBZRxFFDn+wxOr+UZG42q18DbyiG8z+FFgzoaNXnTBg+EXvGO4FaI11WrYUieGVxtXc9MVhbXKKy
PlUlvyK+8UxhvEzcH/wvcaCxtjU2dcGDelS1wHLmENn/KVXQCFI7AhWRfHS4nyO/JK9Bn1F78uK1
3RDMocttqMPuktelYCSf+zMCbCfeG/Jt6s8Wri+rD3veyow+8ZXiERxnA9qGmBcWTElUpN8tVwOI
VKVMoGdhU9GLPlF+slVW/mf20cD5jTVRbcvBYBvWRtoEMsU/81iTSXjU5+h1wEM0wnMP2I12C+VL
LpLeOhm370xdnbel6J6gXS/V8lv3VgSifCSkifdYQ9C7KLWve9ZNz98amNWBbwCvTdf/91nMxr56
4TDM+JxG9EPiSI4qaXyw/qnij+5NmRc/pZTL+urcN2ngyav7fY0TcdT+lSiXhAkazh9oJi7DaAbn
QqZJMu2X9mLA/kOTZ+338qXiVEr+4O3w1+WwaQ8qVoBdRwZCThyiSoMuf4l7If0tL7Rj3wUFG8EK
aj9MJysKO2DzvqiPEWOrWx6yKv6U7TsTmFjbE6lCPJCbogAvoarHD3u9lDZKoWP1YxUrFNJOGq85
mTMa1HV+Vp46khtVIdtjhSot6JnM+ShZKOlQ4dhdbtbNzfw4YTTEWXYbmPjanq3yCxwgWQ+d3KfU
TDZ8HtKgDpGXR+1puzGVU4TOwCV3JQGK0MsfIpMdhFL2GhgG9nisSAP1TGhfVlqX1v6/dMYjAr/G
n9bbvjUlezlSXIJOc3no/EIXUjXQOs3L73lneh2ktxId8qAlBQ57Uo8URKHRiigD/hsLo/GwAGtR
rmz22IeQ1ifUu1RerO2djGy/7PewvIi6ecvk8OFW4CNYm6cBJjXHqbHuE9gZ9d2EkZ+ie6nk+1o7
T8iBVl5DJ1EvulNfLSbsYtjza5r5l4QFNgZV0l5K+79y4PZ65d84HAVc5KNOrNdjUpVnVqskbwB6
5r+xXr816y0BKSryt4KX3+Fh5sA7buIkJt0CYdGoU7NjMv0Cwk7Zp9W6z9j4a5YxPy4yO5ycHdKV
XgGibZ1wVunRpcyITwXx6CD1s6kyycwhbmWiiHbie1UFWWIIOdTPjGJgwWF5JQjqDv+j6icn48GA
e8ldr7geANxrJRiM9ORq4bzQY0PvV2wA1wVZVAdxdYtdtvJzgZNPqb5NdNupDXJ507tzvgy7DbzR
kVl/jU12wSxzFX2oiEeBD8NRzgQ4YmbBID1QLY2csP2q+BUoWRhxakbwGY7GjWa81l/JTwdh1XPq
Tv+/u6ekC1Y/n4Uy7k3jWPJB/Kz2fEPTR0kZEOC3c8s1iM4YseHS7oYS6fnMqs+vzWneO+tL8MxU
YAvGEHkzkysjg+/wlTBTtzLyKous00AiqLKIpJ7I4LFeZ562pXumDT1k6c46Nvq4i8kjslmu/xiQ
ZCmRGFhrZHmLoIpxDJDLamZvJaaB1kHIVn0IQrSzDEwZMwNstCLC3kJ1BIJWoCUQ6lXhl2LzU1lv
LgGVv+NAf3Tk2+aI3TKeALVyMEWGfX/YHkbprmBMDr481qVjrJOELbBTQabD1HIxZCudOfY+iv8s
gISVlp5a/cNk+QTWiCeihHboHImG5ogyeBKY+otmfAd4KjR5zuhcVdb8iRJRlxQ6ADXbZfO0cvW9
n7U3B1BoUIk/51SnBz2fQpfLhbZlwA20vDC0JjtCjICntX8MIncLf8FSJYT7chhKXOUpQjZJi6ow
96KdT6n1jxCqXT0gYkHP06wHMWT7uEtuLt4hgCOSgVdo/JSwrvreRu1jpFIh0i4uPy9xkv15U8oV
aLZUvkzrZCLdVkjZjD2dhy7e8+yq1Y+LcAnwf6JwcTiP5Ieaw2vmTAzH86WkahsxFOaR26jPFy0B
kGYRUlDNLGQ2MclKtHQImMhdhEJmAj0QKzuI1p8jdp9NGnxAkegvOu1a1S+TNJmYBFZqdT+18leD
VyTGK2Ki/xTVryqmEeVYCZfxoAxVzi0b7ozEI0+0lVfbDKEZlJWNMv9vsylj3PlQkNXBkAFAdByy
T9f61dgGsyhucx+T2F9nmo4pJH1L9kyWyy1UFO8LSvY+/d2OhKvU6b7k/OLhOeY8TATQYGj5rXML
ctPawHWEycs1WL/Nm23Oe+uxj/v/Ovc2YG56kdzRjSDlWA6ePcGkJLvKdsN0+mN4YqSPXPupkaSK
6pQNIWHYuqjorFm/B/gQxIf7+Whzj6sNUfQcxXPyanIuFmC3UnvnOYMdBkJF31QSjJITlKtTy01t
orhsTZ00FqoZE/sfhEAvkxNsx0ZQDljUYKeTu9tnd2dK7p2O6Oq1vIpkCjKdl2r8smYcYq7rr0TU
XbQ1Cww5nAdXP3V9ctLiPExNgqUEaYij3+SRB+oghi2n9Fa3xr2sSXcuMSzu/4+m89qNG8ui6BcR
YA6vlRiqWFFVkvxCKNjMOfPrZ7GBAcbTjXa3bKvIe0/Ye+36T26JuD3hEAZv2cEwGlvNZ9sQVcx9
BhIei76YwZ8GWkvsd3n9dJN0m1TtAescibXDIPqDFp/Z1Z2nkIm8k6XbviWm4g/Acozgc5B4A12m
ob3Af+3WjLm2Ok/6fJID61SaOkPr0Ul0PrdJvbGmjoaHFrMeYLwYrj3f7Eqi5A6zyl+JarGmwqsk
0v9y0GJuXQZsjGUa3Lch/IqRpcYMO/nYlUvf6HZL8ZXQYMh/qaTL4F0M+H7mGBH/whszF3/SmaGV
hf1hXMKZTDmVUpnQz6ja6rijyLmMvwKgfuszzUaESCvkYTqHrX5TpRviPHZwsDyJyvovdBPwByuc
Yox2vCpP4NavOJBfaj2/NO23UAh8jIUrmbLCvDGprqN9I10T/V50xXul4C/sjGfeK2/zXDwK8V2M
CJIIkBZmeN73kaS5ZiJ4cVRRTqE6qgbfyCXU0NJlKudrmZW3epsO6VUrGaNap779g5fRUyPxCv40
UGIXaYETHTjB2KFdDVghs54d2RRKln5cUkRGKPzZe7WK29TiQTY+q6rYAHgEVLVKgBEpLaPHrHhf
6MauJqEtpC7aJNbi9tU6GaydjE1oD//rReRVMP5UJMnlTMuotlGCZHgOJJaTDXs0s0DkREgnfF6c
sWOv0Sk6lmCee7O9BqIN8Kl/B8QVfhfy5MBhPEbsguMaStbK6KMeBiFnQhPqpF2FjGjew29jjWFP
yoIVGleUwti43GjU6TkfW6lRELCk3Rlt7RJKGTckicJvaQ4IoDIc4llylTVQi4c0+8e1TsH1p/lB
hwKQr96XxZm/NhjYB+x5OTyN7av6gHqYs/IiG5SfDCGyxzNBa/VeQmtY7xuoJMxGPhT4SfASwZzR
atUk4m5yoOfwGicaruQkgE4U+kOAa0D3QSNGLvDO9b8ZPV1Wr8NhBOsl/+b/PoY5cUZCtSWUGx9I
moejeKvptbpw/zKHEMPX0aIQTNflOeTNacCDCsQ//1RpkmamMhmE76i4SPwEf27d2IZyCEeEf8jr
Aogsj4uHHipvql2czBk4sl3SxMD/qnpPzpKTFuDDbGcy2btsewTSNg3vAf0UqlGR7Ci03GgwmaJb
AIa3VQeP+1HUNZ0hfeUWkEsj2zFGRzY9qEUxRYG50aLygEqy1xkyV9EdSPu4mxESs6zYHUtj3Eeu
eBuC5T6wRZ4+przxjBnRJ+LB3dSXF3SjJo7yNZk10D70W/yVgEr0RZ2BoelOHwodgoxtGM+w6KN+
a0VSiKife3oZ0xbTigtXhWzL1SFO+QX/7W6coYlCzEw9lWs5EjzuA71IX0aGoZI1OkpPPUYBQukt
KHRHLrQW2+LHYLKr5j6tmnDLcUqQA7YNCmf2YCg1UMh6cjk/Lbm8rIxpjFVkpC7FkatvHM+qqvti
Ausnz3DUbFRJOXTohBUkjui8Urqf48CVIcXGRQ637YJRgay9NnKK7KsdAOuXRLNnaDlNgoUUwx0H
isV0F0gtGIsK7eDfaojcFagR6YObpgqftu5mExm6hAmShaCNhScmr2CwuJFBSayA3EMgHYR7FMvw
NycHsKajixHIcrbnKE4MaDEtssQ5ZsHzG2K37vGzYIiv42MH6Dh6n9iT9J9oCTpIrqnDbqnZJmv5
CPylWrH50x0eUAr7igGvBT1Q+6MASEdHJ71GsNwMEwSqgHcZUkjxy2OLqSLGlkOZjmB3MbYTAMM1
gQMgACNLgM/4dmc+eQBJ04HNjjpfG9IUtj2rjUPnLTXhkR9i76j9Po7P0XfAmbqKbSWWS8YXlhkw
LILhixd+1aTMIQ4sfnzayPWuruudwPB8BGHeI6Qq4b/QvbIbxT2kVgzZeltBn0gUz4rnwkLmDcDd
Oiw8yNJiZuqMKvH7loxEkP8IQXexm2YjgDKs6MeL5J3lDr/jTBOvC28CnQL5wWinGSgrDIBNr5hh
TscSOIsK5eGD1fC2C2pXHzsn7zHzjqlr4OFlNEL+06jYzYLksecaDkSnxemQnmpDPhVm5ZcFSUsB
kYJ4aergJVlvOaKjVm3O0Q6XyF1pj7U/p5VnFqjlVTy11eyVdukn80C0GKLxF+keZ1n4y4w47bR7
aQRvM0xSUT6ng+aXBDQjcpBZoyJb4Tu5fI+iyEyTXChelYzaXottA+of+VQSwcVo+gd3bsOrmnUX
UxT2DT25tRIUwMlNgDmu60qmirxoaV29JDUcryhOcRxfzAXN6PqDqp1bfSThYbnDIyltmCY52lJq
CvQ3LfyKh1mBRUswN1nvjRVu7RxXMtfI6vYl56hDjgY6f9+G95ZZTgY9so0P6xYw0mws0fqD+AjC
ytRLIpBd8SPZw9rdblikwIXHprLXGXEwYynGXQTrcT7UIvcr8uQ6cRejp07Z/DUk1QE+wxLhDTxH
B0/c4rHN0Vzk9YfwF9K7qpdOzI3Gqapg2ATkvlfQYEgYtkDvt0yyfBngAD1kTw+JTlFXsJ3G2knw
8deHPF2MBI4JVVdpabseD/w4eqIMIpeZsrMogc9c+6SRMI4kJBRZIgNKsk55znTNQGo0hc40/4pG
c1Yo5cRJPxeSejZV+awPUFo3ZnlwA/WcEKkSJBsBxkgq3phsHYfxNRybnj0CUCKBIW6dDo5epQ6b
BjtKe9uEPTUM4H6uMp+SCeIffk11VMBLYCHQkM1ogKlgD53JNsS72Ymj3aABZiW5MmpMGgbxFx44
ywrsmBDHgt8B6YAKChu+BH5J/vMSCByIN04UgrUh89DjKnuMLJDEhe6pjAKVbX/OMAPyTqpszf8v
FeW2IMstPZA7LINbYA6DaFfcjoF4jPMvC6ZzhG98HO1hnlxduKmMnctYZoVLI7HX6WBkhvYT7YvK
kGNaXKaEfYNlK2ZnUB7bFU64kzrzWa52JU/oAb8bJoNVLhfR5S2a4bFMeMpnxtqCymG0r77b/pM8
PZj4ffot/hfMOuDVxcX7ucjWVRABj0wQymraCA013WQkKFW4rOHoQSw2eISA0mZgJmpfrLFQcYy5
Y534EUlGY3AfJG+1gq32xFAlUgQrgs7ySqruQ4mIrEyPK3+2Iq8cuUmib6Beadh6mL6lMA55JRDl
YUlOAwcUyJpUc4IQtQ+te0OuSRa7KmzyODiZyk+8yBD1GyC9/2SeWhaVh/kHJaqO0Eg3kJ3+zZgS
F7Jw7PH/AR65ZuOu/zG75iQAImQIMKNKw2VlgFMLAl+vG79z1pVe/ehJRMmNzOvKnVuxMOhlqJp2
1VdA/oIjvCYBvBC6LognxkobSPgtEvzUFcp+MdjKU7+R28JWA4APUigGvO8t35EyRnh4Q2sMPXiy
QJskz4HmjiFb6mq4CYEmobqXLXoOHGjbnm/uzzRYlz5trsKtPHWsT9mAB2j2Irp2i1Ea1QTSg63Y
7MK6uJZzfzZkb4j7+zgYtxFptNFXV00VvDE7lWV4jnJngxx+r2rCDqNTGziJhdsju5PBpu5CXyfA
JkM7w7CffwuBMhgrntki0P87AIUv3q8Q8mgBgkUfpF3D7YPzG8qINEd+K8e3Ab32bLkZ6BKpEzzU
KMcKqLrxbTWQRzj2dItxEVLgcvYklD1yQiSXcNas/s6o/SZLBxO2U1A+CSZWJfVC5HHez74YzOc5
tvyezK44JxZRvSag6BbiINqcQzpDq75r0elwpCjN8EZwa08ayJ3GvUlQ1wwD403OmDHmnMn9MAQN
U0PMF6vjqJZen7EYfpnyDxLoQnyyBUmU3J3qkGDw8qebLuUHUFpySQIHzrk6e20mHgfon4HV+ePh
b8cUB18PA44RIfrM+WGu8DqYdIEzbJUYF6fWEc7ZeRlggoznfGnuCH/F4ZGfFNbjdc9SmwmyGqPT
0i45E67S17HIou0+DVwJIWyiCAidMPi6XPtlM4Btm3ZYwLPs1o7FNYiyS81HbKbySW36XSFiK4CC
1gQ2ltWUkadMOVFpNHZtdEVDd02KveKtG/hJVc777CxinDXe5F5+yFQIxkE1ll0uYfkEH1n03bUU
kenko6Nob9rWsgRPEAyPiKRolxQIC1bv1MLUkKFMiexHWbgwqV5FrICal87ESOzRBkdacFga3JHI
L9iAsMSmG2lIqdOTQ2zp+wTz/mg1zA2Q5JGvI5u7OESbtTQE2sS7+lCJBIs0ytq+e31LdqkBJbKu
TnVAxBtjA7NDd7dnKLhUhC84cWPQbhQUmjRP27HrWMBojvzdk6Q6mTdzUu4sgR/WoDzWoaYyEFgw
uHyAKhI0pW7cQMjdgvlChb/aAgaWULXW7+OxXtRzPXZneGyQP4W2uow8YAouecSR/Sf8Ae1TE7Sd
zGykWieP9AdUmTkcsvnJx42rNDioDJfrTLNndIG4XL72Y16eamKQoo966j6mcPxIluhj3hHu8aXW
6wyP3FeMXMttn9S40YnwU/i+d0THCCjGADpKR060PE5eeje9Id0wgc71mPqbCbo9GWflYWYNUVCr
T7GLxmGTgK6pmmPdv1lhw9E9oVXd1pRQFbRodhtpQSiA5reF5C3Da8rC46DwYXAQFL2bVcwOMjZ0
Xp8cYbdsB95a4nXueCeCXS2ubpfNbIEkYLRoYAcMvTRmc1QK6EwuFWPe/l+bKbYgj/Q1mwY132oO
HPYWWmyBRCVlOi0BAVJfQfCv0KrjMoyOBX35ClaPTdIANE87KvdeTm5mVl0Y9IHELxH2Jf/pXAkq
be1QErYtE/aWHhq2dlEjEIE5k/eaEyJQSVgBGeCQdpGZOe3SOqW2G1r4C83s1U+9jj9LMzxrvSe2
qqNWR6MAeIgCYtO/rAutwzkPxXPhWqXmWjW1BMN1aKzokPp4cDV0SBI3lySe43TaC3KPIoIEEU22
S720+5F6Le4OWS8gQ+GdZjKMgrfca0gkVCQShgbQo2fBKmWIRHvbkFVKRx1xLp4XFDwIXGodPoKA
OJ1ZAskEooxbbOTcApE8OQHZuQrCdGQeKGLYoA3ugpSonkVbbWqbMFNtlbrNG3prty0al0glvspu
KUOWeJNtUlWT6nMQWyLiEe0JC/pWsqQQgA+e4i/EGQXgOsDS01RQ5ZFEppFfv8WPsKdyGOnPYeok
9C/AhJhVjocVXVi07BmLS/Qy3S6MnnOQPawtKe6fYVkezZB1GJDIEFlQ55sD5xmxcGRvZlTqZYsQ
jhmHaudA6eocRVj9YVkK+4jFbSEc6auKB1JBsNKL8QRNC2E+8DUYgkb/akY10bmtjQvUTWxdK29a
+tes+2hmupwIG579yCrdZMy9HlERABoL0OJ/5diMy8MkRlOVZRY4v0y7ySiiaKGVSk5pT9Z10V40
EVNnUVz1n3Zd6MRI4VAgxhlJsLjS8sgOxxwu8hrnhHvYwDRdq1uM/oF9ia6Z3CCMSqDyB0dUZNul
g4mP6HwWL5mpeCgpeXskF7GFPNmBwcouFTk5Y4iP4TaTHotF8mOioJnIbZS470Od33pNuyNPK8Wr
VHyYClHuxMLp+T0blXsdxY8oTR9KnD7EApMGfOz4bkw/Mfi9KvOloLvKcXeZE/D8UIAcUpAmBvmr
BLFLfQm7lUK9rMmX2rpnlWr3n9d+9Jb7QuoJhSRcbVYS2h5wQezQNFUROsAWC954bGKXRLaAotqA
cUBUW0srngZeB2giRjjDS3ltzDNaIWC5xOb1NF4hFi3qYdqQCIct45SB8f6NFI/UqD6AGr5PQvUK
9HqXM5ftHGOM/WYM8dkDheItwtIETMYGfpdyunHyMb60rZLnkmCAGnJcdgTvtKZ00qkPPDZiVeOt
pOLFaniOtzbqGGJI0AscyU6y1rko3jCgreNhRVy6SQ46sYB0Mx24lA8WM0eYexalkprjiQCmz/iq
3m1WyToKBfRSKtT7h1L+VMh2fopWOZcMF6608Lo1Hsef7GimMyCgfbqw23swNd9PQ3PgCxCkFMAu
FhSgdzUsfkpHK/fV5E/cM5iHp90WRxlRfDabuA6SkzXnJzIKqZA4ocX8NPCQCc1mT/3dU1T91CgO
2g8yikXPzD5l0vF6hmzJPx71a68Nd4WwssQ3HyzEgZLXIM0/jL60rWW2TdlAcpdxZjTOXODvy1Rn
njUHYDcTKyrexG0C0GyavFmZIxYLEcGfKbLiQXypPzAjTKhC65mATKJBz2BBtLDgUwhontuhx8oo
ObAqWf+WELQr5FmNqR1qrXvAOh2g4st35nGH/5MYEEzZhVIibC5z4coUhs1oAV1JPo997+cswGRO
+xhEzASA3hj/rIQwPf4zYVTJAhg9tfpA/mXmN30josXoCfFR0clzslhfrK/2y2Qeh73Y5k6d4BTl
7Z7yzpmNBrVD4xiom6cscwSbpXQ23DSYJDX8OiF4mPmCV9u6sAhbkise+7Ng6H4qNKcv2gX4QsTe
1TPRMPTO9IW5P2bGTtbRQ/oF8g1Etz6SW7831xZmo1goIKBwGOFbK/K1MX/ncFi88BS9S7hKaM7z
pOCpDlB1EgD8Lr9Jg+Iugupl/3gQOf7AEM7bevcOtwEhRIU/keOml55WxEJwaDdZpz1iWmh5U30b
52TQL9q9k8Xz/zshqWTJ1jmLeiyJH0j14TJ4E1aHxUJFB/7bWk4bIthvULUZ03lZjYJl+hNJogtG
2kOxIZFg0VOgDjw/VVc7CuusShehyW7FUMQmKjsjaTMi3W/2VifCQxCGR2yYdyuzrsW9K6xrl8mX
pKnO3rlXtB2Hc8eiahLcelhF+u2G3Es0hqrsZovqoNpGMpmFTkdSIamWANuy8U8iOxCoD9xkzG4y
9YOGJpZXbUrsRC+NNr36MfPPkWZEMm6VziaHiE2K2pwEOXMh850yBSnFzVphyffsXblPUKNnNrwV
+FAdZwGdLIv2vUh+w3Lgy7N9ohdgDX2rxdRVSYBiAFOhbjN4F1uWDXUDHo12U/5nkCiZ4iYb6JJD
/TgCQQWkLkRMDREvyyk+1KKACxmywpJx4cNjIdVKzffGISI0rBfm/0LJRBnsz8xaCoohQj+4nwwh
wBgQoHBsmhDsnnnJC/Ea5u0t3k/Ir1HYuG16XujIIjSwKMUBxjVh79WGeqzryM9V5FLqBDRur31r
VQgANbwt5Xyr7daUEfSbZ6nlB6e4II2ePPgS5XKnm4eQejA14cayvSa/Y75IikhI4oxvQdnOPVUi
ZPuwqFyV/fIUpG6UxhgA8A+T2pWvLv6ycloL7UGsouvubGBOG53KGlEGTURzqHIUyb/TCgbeVYG0
qxuCRchiSaYOnSwOnSxGBiEB6WQ6hk53Up/mTIXSYtlMO9tkVdk2FKWsKjtWlUqwM8PZmVXRiflR
NYszOSRs0BWEJcmIZEso8lduypA5Uq8CUhKmPaRusgFI6kUuCKLEjHQnLE45W7OGGMyVlA1muJ3O
ARVpeFLDJ64FXHIgQ03EIqflvEoRmR3rZDKQjdbjTklXAyuiFwynE09DckJ5d+I7CMq9K60jt3SY
2Apkbqsg4hl0qThWTnCQznI770m36PpVUMyTbnkSWQ4JAQ6z9q2gqoPWKd5kMz+DXVpurWbuSxhS
1p9qj0HF7phiGECsI4650nT0i7EdeJyDYMU8I29kgsOUWfsj89aAC0uZ6Sfjb2+BAP9t3iPKzYHy
XohZZ6BAZ/h7YCNxiELGhwxrIMUydA83Qw1QE1POj3Q3UGS2DOfirbbvOZeUTdkoHuxKBdFUeVsT
/AyZiTjIRqabIa/vijRDOK8MuWdG6XGUCfEDx5GfZmQ8kWLHW2m6F0QGykp6NGbh2K7LyHk4BdFV
/hWvqjswCkBQSzIc1h13JNq580SOESDrYCvxIGZC68gXDKJQAcqtBrQuURUmMIkTsXblwtIAKumX
7h9ySGQliyC8ofu5yY0biwiR9WNe5HwBBtrOu2S3LRf1PxCUizpd1DWTYOi+yjWPW3LGkdVq9Oxm
3Q1LZMCgvnJEfgrwUHFt50HQhG8D/faopwSbFvaUOsPI6YEGQm6J4EG3DB6Dbc6WYUs7v3BXPw2w
plYnPkIz4Y5LWbFgSOpAUdVE48l435vvAbnwBCIzQz7zklpuqmbDODieFE8LmDjuNOw4RC/Q7U8K
ghpFuQyTdcFDC1hE4L01DOHZjsxPyvBJy9kC/ed8gi/YNVjaboQU18bOwvCBjO6sPmQJZxejcCjm
8az6hIKc5QRp75wcxqy4SpZ6nQSWaaRORA2ytuq2LkbFj0GMPpT+ew7Si7kkbwinNSN7Qw6IKbe7
5mJxBiUD83gG6jwaJNvNoKuEwW1Vlvy64Q1Wf5QC4yg6JHw1GRYu7T3NtF2cUunM2h0T051wCF2+
FDHgham40GCfjaugbKaG7QnSP3TFyIV6B9wWSqVip+OZ7KSKhCFus3FjrquKeReKm/pogn2PT5FN
voR6npTwCk86EodzvAS3aD+JoT2qThNbbjinXhQlHgMqbwhzLxIogwPBDQ/9d5DWTyRZfIOvWams
iNw73NIYHtY7FrQZIn8CMgYwwhoXdKc/lCsdVweZhOiQ2zH1SkbEc0/dHGBAZj6cKq2rfU4W3V2j
H8YIRkUNLh83q9skGrGWhDdJIcprwgBVpD12zbD6pVFXyDIvT3Ks3/W7poiXkbN74uxux5qkhl2S
q97Ux67lyH6Ng1k03dlWCAeK7eJjeSx5co6xGbxXcvEKZ/NtSoBnbow130Tekq2074R1/0/CIgPl
rSMPsZ9n1pFzEJQKVpj8K+F/xenYAwGHJcdaby99SpXFeHSTvgtMtzVF3r+k1TrP9xVZQEJvsex7
zpQGPkNvvtfAABjTsWAvUPCL9Tdr5pjg3uYg4nVFy/sF9aLJt+XeOrVI1Prtb47+xNzCi+liH/uf
pmCtJ/DnKeD2CbdhtFdApZGAkYoqJJ3PLmBYFFMU9xD/+TGk2dr/lTpGHkOwUePbCr5iDAS2qZIO
ueDWDemL1EOR9yRfArQ1UC9kIxd1sg91bcdrutP+oibflbtYyoEFGmSFlzfs+QywlEf6yJPpodc8
Jov0LCDlpPbCdaCqERsksrrZkI9O/5319aOtaP2ynIHepoYVjGpqzk4FM6BJP4kr0xIb8/H4q54X
iMsWnpmyGZ1BgBFCbBgfLRzFSXwR6LkdCWRSiTBBcfW3W9M2FN1pfixzPJLn+Bg48GbF3MyoJDGh
q4NnqgfmIonb7YzmI7Qe9Ca7fDMcBlbq4Lj23c6vGMt3ebyNzT/6kF/TNLha+XjTTDQxRuWsqvjQ
crVQd/8VPnE5dq3kNn8y/pwJnmD2yuSrOiIoZ6VOnRn7063DNxUmFdjy9xHEacxTM0bA9FeQGIpa
3kedCfp407uXQJJSj3CdX2WF9ebHsFg/f1hU6ogobm/kkzdO8xG3IaCZPrGHn3ovc5EyL0afRR4m
k9C8sFE2BKww8Cou/KajKXk25LT2ivnGxGkTVuGxJ1gGEvak+Vmd+qFBPB37zGxCYc8Z+SvoSKdt
LvnNPLwkRUMFEJ5IT5RQFnRYWa2dCqaVP52E9StoN1Fi59JTAj9dK8RQ/1Nz0rSH4ZiRYDNygi6w
rJSI+UaHtV23nBiBAoNpd8StBckRu7Txp1v8UtZZ/+U71fJ1Vb8m1nlqakeqJbw8WE2RByPMibLK
7Ud8Kf3oqvzIzmnbvESVJKBml/SnmQCUX6tkh16JrAcepXTFf04J4fY9QwykuUv6Yk3+ZqDs7cZL
+Zuq/5IU12bmADL/7xVRED0o2A4Fe0hZDVTDjfSfqxpnF5ycMq8eskEdGz20R5RT8o9KGoox8rHV
+0E3HKsFflJmH8ZAH75t2t4mQd5Wa8WesXclD1I6BjW+Y3A2rP5J/OIrM8wXla9UfRaYKdqh8cNO
5aoxX9BQQPewCQXAeDSq5RXyhIobGUXDAuAm9YtBovnnaDTnB9kJJdr6UL5ybLLLNATpw0w2w7dg
VG4txy445EX+soJtqUQA9eW9Odn3cWEcFzIMgiKIBKQaj8KdAB8qG96N73B0OnIrVANd/4QNhaFu
t9OC7Qz0aWUQvvP3cnK+RwepghWXEjM3yyelIkyyX47EB6BgivuTVFtH4BoaIMXKOo4jqHQRcWYo
k+eThkcbplLec3Rt+Zo9ke7w1oStDE1A/ZQ/w+7SAZDbEOOziUlQ3Y1K9Khhe3D047JonIoMvJTw
Utxe43aMr9Yeky3zZ+qoeWXUoUhtKBKKw5SbbBn3FVHs/Wdosur+1oFkTFTKpJkECUTzzEkoGqdy
IU8eoCJLHoI9D8hhJrU6xCZL6IKdfAdDazdoXsg2vyTswCC4ZCDKmoYrBflnfQGJSUlyhfhcIB/r
P1VQZPquH46rTYdBH/NJq1hZ2DCibxhTYXzwGjbHUQDqp2lubDfvyahfiJo8o1k1sE2O3It137CL
stWCANpFPtS0bk4Pb1BL/A4ocsvoe0JPJi0wkhOmyBxrC3RRyx84JyaCi0JMwDhTV7HJANUL07sf
LMPpbhA59SdjSI+7lvBjUYo9nqqOM7ZGqLq5EiTA2dwfqXoTrnujdZfvpo+BthAa8OyD4A2z4Vu+
lYLkEf5tLSAHwT3vCCMUqU4V6arK74wcdgZpKlYKgpzxyfh5HdX5zMBlUyHJSX6indynZzm3/HiY
/bhNfYMSBwepbhTMzna5jsg9JPo8/Yi6TdcRDrl2HuwVgl9NiPn/mglcGb94UvB2AJGB1UQ/2Ijh
IeOD1rTbD2v1Rf8kPW0kKylFsgYWIvqOA/zw5T6ERDFFbxlxhxo0bk8G1dht6h/RbadkV+vPGhU5
yuO9/GABK4CRuPLdSK3f9tOARx+9WSA/GNdA/imaO2k5X/P1JwYy3oMlQgnAT/EPAQfz1Yg0wDnO
v769kmM2DYunm4YrNviNFn/dGrMaH5nnKZQ4klvokqOPH+toW911nmWpnrohrVH31c01MzYZ2WzJ
hy5T8andIWZy3PWd/XM1d/Ukn/O88cdPS4Ycz56w4mFFYlRgV3oio6c0gBGZ/itaEjJ94W8ghZdh
e01zeT9smUEG9YcCJnMTuumMyo85BSFSmLZXWqsSoyEYnhEmDyJWBGRqDaUKR/UpfEtaMk0n3ZcD
ARlY4KNP30od0vh/YGUSqXsas74Le4w0lI/bcBKfwQdZvgO+eox+Ob4KRkGMzH56XMoGhBVLJvG2
wuT5McMtNefDsJ/oAaY+ujKK5nkiefldZ9TIdt8kXhdUnOFM8XSVkumqcCcw9bXIqFLJqHrfaFxA
bJAH5RyEd265gxTsV6UDtgs16DZiwsJ4zxKKYu0k/sxKg8B8gT+iOmImOEjT16ywdPOJVUzwsonj
35O8yVqIhf3G0+0wLlgdgy6DbjQ+nzJ7yUxkNshOEpw36Yr0T6jpzNnCBy5kxYGaXRJu7ZI75Swh
WBD/Gy71kXVqgg/kIwcD+5/R60zoCot4s5pPYukOLep0W52JJ4dmzVkmovQw9sjC2Dq0P0QGiDej
RsCEnBw5BBqcEwd6Uzor4ZY2jt1YLBqw619yNzjMe7OrREhTpmavMkjeMwsiPXSM5Si9x6L+No/J
Mznchbi/gdAvpPweIkqJafkZt6cnDFOxWr712lXFFlOTyZpvUQYiAMyVR92kd6wNqVkA2wcmzhw2
QztOwBT7GMQnmFNkmKxD66X5XlKwzDIAR3KUabCMY1TwA0mWA5sAjNgatUh51WbIxotyFA30tTML
DPmt4IKuw2mv0LaJWzQvtyb4wwwHFacib1U/ik+QWXcp36dcvFmG6GfhnWBCpYpOeSdvKxInGNPM
hCEq6OLy1XQz3cNIfOgNrec2N9MbEHiUpEyXsHd+paNuj9hwdvAHelbl47D4bMfZRIqrSe+EWHfM
uluXGlcqpILvTXav3srSIhEczSjG6lljdALMp8O1EsNB5AQm611T97yWHEN5Cilm0Pd6g2xr606F
Aq9hy1Jut/6gyzlbanApAJ+AcdckxtPGwaS164FAGvFhfHYBKbtksAnW6FO4jeCHJMBbde7L8UDk
6exbtegvSrntwxT/WueLyqNJGidgwy+c6nQh84etkFIdtXu0qiSFjfyZTmuK1o4rK2GCewDKhVwi
PbJKV4Jn05rPeJSeRho90ycZYy7ihH3Y/Km48voMHyIIfERw9H06KWoYahd19BV+6UF+6uN2kUdS
5mN/tqKdCQALjg5MC8JWZBlpDDP0MXY33MTSeAownHtzzh4T/RWQIeE1ajAzoVXS6yIgAQ7es+qJ
AENZhGADz97D4iLQhoHKgE4bhLioEIQycPkw6Vv2y738a1FEMdzphdCH8X9dFPkyqzyIIYKo/UQT
nhh2OHwKW1WLHmJq3mJjuKJtP6f83jWPgQSxIiEh31Cx4h2vERUHGGCT8YadfHfIuOx7a2rojMhe
9dOlP6KLklg3rRpHkSon3I8o0axw0wv3SkWzArF+m5X5mepPzGdPGGqvN2NycyS3+mZpTXCAdUa5
dlPRl6ittafGu6Q6c7BTQoAR8T7edA/4zkT/uLIoOjqEVXoouxH2ugu0o75XD43FI+NfOxyOOfK/
fHWPYNkWCczi/JNm7CuTBisgdOk3a4IHKkBFrajsooGgcck8jtG+e3XsIcJEtAmUYNk4sGzUQtUO
F/oLliMqDT0IDA3ZX0ydnY7OFIZOZGG6KbbGP2KEL0MrnLOQXvQwt7eERPZrZZkPbD5KHN1E3bwT
2XYP490X8r1FjM9UqhazzUY98emesobikzUCVx/hWonmLxRyMTg5ieCOslE3MU8AFhlasQYU8rBB
LkOZmyiNjRaem4f8Ycim+ueY2PViwIyj2wBG5aAHCmOSTvpPncImoI43CVzug3sJ7kqKkOsjGDZM
MPrlu5HBbhjFfS+fIT3nS+r22n85TVAST6PhkippQR40j8XyP47Oa8dtLQuiX0SAObySkkhRpGIH
t18It6+bOWd+/SwOMAMMPBfX3RLDPruqVp2tTqGpEwZBpb1tJA+tyfjQOcRCma8T0AxgGvI1OdQc
chZ0bLf56ErVQwl3GQX/VcYXFCCdZO9ERCLyY+mAizlmOQQrHDJy7ESaFUSmFirjcn3TiIyot6UZ
76NKfrOgVvFdTtZL7TYbwvYMtqPAw2ZobrNQoIatHawaKiT00Is9JssT+hVPeV4AQdum1JxuIMcA
CxmA/1RWkpTtCfC3qHVukStT64cSBRhfRFHYiuoOpAN+zArPR/bN8Oz19eRim94HV+ozIWLnFALx
13j9iUv2/+VRc5S/UNR9kdLR5ZPWoaTD7Lq4CvC4wVSgN5wGYnAauDUC8+Rx9ipom6YMRRmf1MQR
+vBhccYkAmoKd7FnLzgsxUE5GNAZ56kBu4qQQ4ZJhNpwl1xmNSPksMLfb4To6L+pNYSWCAdOBeFS
6CPcDWDZBXhbyS0+UlIzxUdp4RjyTbYH9JHjccof9WwSajjpsXTTaeUuixU0VXzvhvSuidRDSdsx
T5ZbKxa4dKZrhEyQ3jsxu+WENQHQ5jQaNt5dwXquVdztDXjl3GujyBNfclmRyCfqpvlwD476TJSi
1yDvt+D4hN2umSEcdj/2YOqe8Wjkt4ID6ibTyvrIz0RtbRK58cCH+ssy4wdvnwfVS49oPSk0fq/o
c0XWs8O3DrHwJ8doKer0fy7ZuSGhVUYyCw4W8odhklyj+VFKg+a6JOgMwf8zPCcZAyjyhzYOvGrp
95uIPI8veLhHq8Feoq1H0FR6cWadeC7K0oeRypIwvgwJSxPyVul6iUr9wqBUKKiQv6uIPJoleFpq
eY61K6c2suq01+RpvlKsWM6hRBrmOV/2/xMgO7P+LLpEur3Rjuizy1DiYmy3Fozy7VX8EkZC3+ZN
Bym4tt8z461qIQGzEO6P8kMst1An+wpNm/Ysivne0ds+1vz160Nm764PlApgz2aHFDB93KzXcFgK
GYWtJE00+bj//Va4zz8T2wlhDhcxv4qpdNW01uY6Qt1e6fPe4PBu8xxQWl0gYqjszPzFH2IIqjZF
UWNe+zt7yGrbW7kaNxFjx5xN941ZVm0K30CiGP0FLb776Ffx3RKa52JqvsUYmV2g5J7MbTolFXUc
lXnkOIqZtVMochEKzMdVSF8WVU8C/7+UnP4JxzUqvaVXXZPmQU7p2Kwwq4/GESI28bf2d8rjro1H
Z9i92JwWeY0rWihpxOBdcK/vZGzfS1edQt59Z2OWzhqH8hRSE7caxuQcRChOH1bCJy22xT5/6mdZ
ueLb5WFlmvnlmYg2s/2WtazgNheTIEzRE7PjxiweeXYtj2GVWRciCtqDwxdBixhWmIyLf4rg/k0A
3BwKCnfjO9W8BqUz88ojmVAh3eu1+lfky8XMPkEJWICKUznP4UlbzxYLrG7wOUQowAM7mRraxcG6
js6DY73EsS7jrMZ/haeSgt3xWomC21EvMa0k2fKL3ogXlrqTdZ3iMHVGiecIdEi5flQgEOp6P2r3
PY/vX6BVqI7t1/4UGcBK+Fngf/JkMXBzEKKm7CU+L/phb15T8b+Kt787WJYlMP9M1gg+y+VQfzW4
+qY6oZ05IWsBrYlESIMRI62xGYKXxhWJ2beX8Z584zk8FwkcPjN98NB7fO3lDtcB5y/2nmMSr7cY
+r1BbrMvrmpVXYe+PHflqzTVUIvnUKbuYSynYFowuoGjwxfZknWNa6/oSK2Jp37yZH19iXqQ0jNL
yx0v1pxvk1WM5TAh8p9CVr3FSD0zmDH0EShVy3M0NR45eByas9t4HUPc6Z9UE0/FZVwl+Jn3Tjmg
VQjCwK9rKFRfEi6aswmCl8uVPqCkqJzoDQf/KoyhQtkXBr8Is27D0Pg0W7A07JlS6ZIsLM2RLTOo
SXhRJFpQvloFD29yX2OF9x3OEBJVJnliJ6KRFtOhMbH8JPNg1mEHq8+zYHThNmr2Ai+RFktCXeCn
ce3rEIEo78nwXW/6QZfo66vIcTB+Zdm9AAUw4FHBXYKVw8D0UJxKDB0j4MUee0xMRnGilCGv60CJ
GmZ+t56AqMmHdAE5PASGtrrdH7em7CIj4PZ36p6YUr5G/Z3BFidTr24oxpBkMFuoxYnDO7YkgrrU
9Fix6tVQIgySZ+OB0u2CQjNvIQluqRPqNuq0Ql0im7RFXM80zR2KsrU18DXiAP9b3OWL22Kzd0R7
dgWRBO1XLk0kSbm4Fl+goNVIWZisByG5ddytDbuWDTLLvOdYuJ+QxnHyNb8h1gITHxpmXhyHwda8
eGxG+pF7jnopNnF9FVjWRXrqMgtN2O2pw4tvyoTTxLWEayuX6fAhLAITvp4+E+Z3QMN5vgYYlTKE
Wj5dYBDuxlO5pnkGBlH3Y+bamd4SuyHuJrajb6T40ivNN+kBwwJN4A5P+kE06SAYgqro2VzgoFTi
c/GsPrIdDmGZeIGVIBLNQDCSELq1Ep2+zOU144hupS7ArmBvClAqvEy4pHLOz6p64t+UQCyMemiF
zSmR01PHjrFqN9yUTrleVKxmHavvbJU8rIwYvRhI2V12QKVbxKMyRVlytw0TRfktLdGtz+CbCBVg
8+UWHQZrvfEMmy55Xt8ja75ZCRDoFvmL4xj8gqgPdcO60nEbTELmakcT5DO9Aqg3+Mokg+n+oFGs
Vh/pwyYJQukHhyJvwywX4+h3CyM9Kk/0vCtfTO7UEHdq+ZOtmP7GqjvDCwaKofPceGAHedcQ9EHS
K8WRpmbCEsNAa+O0Xu71L5en58b5mptiY+0gv3bdX4g8KR1ohBx6vrwTT2El6y+dKlzAAiKxzZ9Y
gweMqwzBQxWf5pHa8ZNc6p94YX8NsvYLyvmvsT8njfja2u1TzcWbsryXYvpekQWtzro2htCwOAuN
QGMrpEVDY2miNUCyjqV0wlk65GrAy6QCO1TkrbMai1tTjglg9MTTF6O428JPsgXzk1WROJ4T9sUl
Lbn8otFJIb0v4CzlVWOBbNN+80lCjFcnZKnSm6e3bpNvlrpDfLBIXbmuh+6i/qcKCb8g03zrqT0z
SX1Uhv+iE49Mi4805j2OVXHD2raOR9hBe5k7/ytjAy434JjZUDakSXA45FhuTvweVMfggOSP6ds1
09O/Vpa5EC9wbU1MvH+IfaOFHdf/RmB6mo6zHpnK7uYpxMRQ0uoD4zRR3k0hwR+kMypdJuzmCaef
hExExukHTMuphJelBoqVBV2BoiYglhT4lO0tmq+9qlE9SpdUoQQkcXIszk1nTw7zXcKKWZ9ebJom
Pqw1FKoPXcNNZi3XPKCUcP6LNWfmCE4/OJFePIQy6bS283B/E7alkJqGgQUbtjmIH92QPCcWE46E
ZDGZDvc8PpGQoI+Wy08S+FgbqVXpJPyPf5J0+2yl+leD0/JBn9KrhMKMNehUWdNLWqAhDQ1oRA5/
LO56vXsqrfzE+PmMW/Fpmc2z1ZawUHzF1G4TS53qzh6ww7XXTEFmkAWDFJNx+W3ldcxhkUeDXyX8
sTNU1pm70Tey9NICyjJ7Gvkib1FtKtGCindF1FLOcpgNfCjZ6uJAhWg804HV46pu3RGdz7KTo7ku
RyvGOZ3Ht6T5AzbwIyuzj1wc30FYvW1N+1pGjWnnXH5aNF4sX5ET6WzxFiuMRDBAmH835RmP0mvs
3DnGoaiRjH0dpEX1K4m4hDh7dKgkLTnSVIMMa/ALqX7HNoHApY8oWJlXMyuv5tyEfcoKO2mP1D1e
RAZIizbnFrTgyIYFKXZWgFXzSpnOSG8fCbk4OU4ONMflqnRvpIRGHUKNNgrgYaFJAXy8AuOT4XtB
HUlgmv0eZW8l5TXgE4yUk/LfqPkLT8TMOCa01Us8uBhyjkodpgxJ5Dos8aey8oPAG1ZskERp5MuR
u/vTBii0h2BV2qQy8joKgA6GA8ziryycd6+/1LlpdIgIHE2b6KlPBRiKOdnrsHh/FkfEMYXJBKPL
xBG4Sw+1+R6x+514pMKA99QUuHsxeMAPYDoQ94AJY0FenDPYb2x3KSMgUmIoXyKRFVka+QchNFjO
uq2BWBqXdN3reMCJvl2XAdJkpASTxDCca7e9ZJ2zZJYehJZiXrt96WIVRCNDbDGxLqdOYWHpSXhx
bXnSywQXiehLteLOnrgdItYINf8VJ+OsxKDowENu0W6ZZ5vL6W4zPMCIsxayawkjzMiFlFwE67+a
rOZ/Iov9EVuFWJL+p+7FTIjjsAqtfdyul7rnYCM5Odzxr5j+C3rk2JAFwDo4WLrVDhZQvBkXhMq3
Bpk/i1QMwYf/TDQ2Cwx1pITwcSlKJlN2U+ujVDkpz+IVlfA+DIdpIiZgPXF6cYKjd4Sr2DJ/4jEO
ygsBtkIciXVGbMvcRgomGAXsZ6HCKslvfn9GwBgpraaWBdtGuUKEKC+SbPm55A/C76lg44eTj22d
/p3CqkvOF/4gOZsyFqYGQRnPHmVK1vow5PhlpZCusWLW6ft4BGloG/QCvXfdgoPEjZhGdOKg0z3X
yYlJr2USvQkgZEMhlq0Ruk5IFWE8aQqIrdG5Mm8DkwpUBtbRGm848WfgvZKyThsjGh4Fck2OqvLI
SlKQYQAchD2dCb52PeqMMBPtZEXefVRAJNajAhwgLjS/gi2sUI1NbgH6Zr7R08tGNFFMEG5IrD13
thrWq8LWliyA7DXTEWzIVewuCW8WynQVs/RERXLFK4Gey8iLOu/sksLggUTMFpozEP75sEMbh19C
ejRy0ICkZhiBN+ITe+czx1WBE9GMOCsEE0uQDsgcffVnBY+YYJCuZ3lux6g4f7YZrwYj6ETlI9mx
w4bTPlSoGWSSxHMzYiTtMJI28N9HG/xA0hwvnDYQ/M4NyfuUjFv93jWtqx/xmrIhMlm9Yu83mcoB
Om531WBY8qHIwX73wKYYQ4glZsLK19LS27UUz9w2eHRPY048bnu7U6VwuQkcOUze4LG2mykg+Raj
36HUcSDmUqZ5mnlXrK91XNzjlULB7TZSEQL3Iskrl1YNnj08d5b8FOFiTjm7NxggKRUJl+2edEAr
RPr1/H61U5AMkN20vS7SNh/yqAQUQ4REcXZ3kYTaQqgCIu6E1anPHGZVyj5X3MOyJ2EL6XSmf/w9
pIQOy73m+bs2VzyhK6UXUCgyWh+yQypigWNypxmc425MCQZEUNBdRCK7CO87QfzUXViD0p8hoSPp
FaxyiXhY7UiYEPnuDSoaMxLQ0LgxJ2NYjlXWY8rqGwr0+FtPPiAZzWCLj0vKybbM7vCCZMnnJz+I
vljOdE4dBd1rpeqQsw9csShInipbFEpUXA9oGRqHwVMam8TUjGDgcPupdDc1llD6ZQjPdsm+XZYm
X22my0Y2FlOsCQGmdxO1J+QSU3D0KnIAVpPxtgz87eDpjFn8QJ8Zwf9Qw/eSmVrQwp14/vczX/Ii
P5ObZv77lthbamPvVUnF/jTxuHEWIzDQo6Kj9qX0rbtCfODVciqms8yDTLlPRgUCgNeHBNCfY4f0
6uIDaSySXbylIF1aFxmLbL3cpggzLUlDNkaDCPCahwo/u5rMLvO6uHa04S2nDH6kNVjwo0/qs2JA
nFhNUWAi8XYTNPzA3MJ0HpjYYjbtJBN+SNtby9Zgb1YbYdzO9n506fwO5jj25wR7bIkhyOxjXHLy
edUuw68cRJgVmgsdN/UlTrNgOpWfMY48NJuToc63jZedsI2wWQi4STwj2RX0ki2RmeLYxOccZw+K
l6hU8KwwA/PYK6hYlHUOOWtqaww6+FsURFnLE53rRYwokf0URtk8MimrvBmm6kIQ9bIqLSCvv4VB
8cPK07oU/9MneqCIt3Qx58sRMKOOG1OdPteCtmKT5U7M2xvp5xRpPBhvEZ0ouS/OL9oLzeiZZi1L
JtzOFD0Igu5Wlv4vTxLCM/Rvbh7jc8dYAgf2iI+uI26/G3abDKONpbqRfl7gcrTrvcckjEr2tzWm
m9JgO+kh9TQ1y1ag1XW27QiPeyNgIgNb3v4FnjFPl8a6rzeNU0syr6esOwlpEdJCjx/5pGCywjkE
5mrRblAd7iD4nXvBwUh/gIjH0rPTaiQ8tP1xVoUDJgrdguiEKJ8reOCZeGnCzQPKqkVU9t2lwVi+
/heTEeQJTkcxaQpyMOrWuCVnEJpI8Dfrik4rAuF8OE6QTBV71siZWvKhuMxmFVT7sksWCPgUmRPj
kbBiXiD42fFtT58pV44SrhymhQqISTYS0ELbYkAfeMMqmeTa2U/Cs52pvbPuJsqZTnHXAcqAiGdW
ZAOmGQ7lr7Qx7McftrcoMxXU7a2BnxwkasOYC00OvWQWVYqR2mtylRvb0ImF/pfyoyaIEhrEHDpZ
083BHSHwDQw+vgoO0yLRnvxG27CloPZUdC3h3rUWcIuwq87BoNOqMyLt0Wj+vSrPkbC6/GJ8gbeS
E0RSampY5dxNuP+s36qt8zmtf//KKMpS6d251KRPQhBLuUB+hLjHVIpzW4Y1zM9lXkmMe8BYSlY2
oiA/QGaKFNlbVXGVTbcMiklnVeDCXCMgdKAdl9w/mDv9tXR6uOEaBmwCKcCwcfqQf9ID2wTwOtaT
y8m4Wp0ECozUPdMSVZ9AAHQp4mhqirYG5e5qdHGQ6x62dDYpnzKBDDiym2txpQps/uLoQv9nQPHX
8pyG95G0E3wpg6P1hO2KTcjS5VgKh2PEIaoHQ9uilIMDIurPyp1HppsHafZ78fu/Q0fGjL44DqqY
wGOMjk3bOYuMNxJtFLSgMd8Xp/khU6DekM+acwRbKlSooIR4OpY3M63u+QjchP4DqU+e2Z+MgNds
8jdYLuu2Ft1kJwK8wRBlpRkRxyFQyhOX/DXI+CTMaLoVe+1M5Q4pu+Icf1k/Jr4lKu+7IrvpFYiA
xqAPCo9UXvmTMbmp5StRf2iQ1MT9kdn/yNU+24bCBwGk2WebqrGL0uY5rLAAx5zW9EA2rBM7KCEl
OweJiWo0xRDwCL0beHLr5EOmWAMeRzRjwWb4HLB1UVZp0yCQICwvxGYooEwmWhtRW3KqwlVgvC0H
4Lp165hvhc6TfWrAmnAQMp1Q2pn4/fqdI9bisWFUyTR/LZDzl+8aBBNyFDYa0kTFU8b0tN+hjIuc
8ufod0K7ujYiVhxlM8zryrbm3kfUufRwpMrodzu9+KavAwd4RQH3u9qfiVg7PbYgnWAiJga+9p0K
cLpb2CZZuJikCDcyAq6q8wZe7ZnpGRApXh7QfaAh+pPGbaVz/yhHSo6xmAIqY6HBgVTMDCcVfy1s
A0DyAB7HgQiUd9RPY9IEemUce7zpk+qm/1riJ5OQH62nLMBqcaYWu2D2xnZ0Nhk8sAgI+iNFC+S4
j3ZGOt6sA3U/FLsqkFzb3JpdzLEZ4m8lCuwIE4JFU4YJCsdZQUBRMEnMLwsBSHDHW99w6MQWy2l8
CdM97EVgk+QFKj4ReJCji/VZsNIccRtz5r/EuqPBbtHaz9hMbtM4XPGcEOE+bwsU2sXHbrcrHOij
ibE84LdQSUDu8VzibQQCl0WLY/DVxhO+TvRLLGZ84lLtwwC9a3lyRtjasGZGJppqG8hvMsOlwbjL
03670q/J0a3gcIvQDq7yQGT1sDyo2jkgz23UD8U9m0F7Jqb4TGcHd6ivMJSrpPn6+0BXB8j6PTwz
K5x5iHm00Mw4ZVjc98YEAmsjsg3yi4MOFfVyTD7SMcvYWdj81usVtxMnkvmw5NajyqqXNf7ZH2JC
laKj+BiWTSTnRIwBQhoH8AwELZAvTNgPnF/Gc13J53K7DuM76+SFMVDs0Kt6eAeij3wSQxSBmt0A
QaXiyEzph4xDDR1URAWNXh3ZjBr/RlITsqisa9J+0LZ9Ls3vkjBdgWylX1Z4r1RIAU02KfTSLnmL
+9mVBIJqBhGm03eHY8um5VKeOYs4koDcu34NdXI4raG0DABfpGt10qzyTYn4MbftwyJtkHdbsGry
Z2VZn5mOdqV01z4WPlTBpj2B7aMOxnmePaAK3uBFX5UuXyaNzSBdadADe90uqVNUxvJNy5WnKiHg
YRcoc2JLs/v8Z5ofJmuOWZqCf9F/FZheDosMKtYJIiZfmn6I/hPJkkdS9Ui+CeBanEaUK15Nczvr
/5kHIAuIFZT69scVFUFk78PfF+erT++4r96jc5IlBzZdVgmcw16EfbXzHwrnWUBNM8hMRAfhSYmY
VzOUpf+G761NPvM5epdxRyqkKFhsPwFXIWls6TmCNqLIPmR2nAdESdfjwPpG+GPs6kVX6ae/6hsC
C34qp+DCanaaCjQeol5NLh1Hol4qvkojzD7g9LEgEv2IhvuCBAfCWIX3LUZNeLCwfM21vfwQs8Om
Nvlrd6jP5t9RNp9mkVwIiPMbz89ksR4gR7viBezar/BFx2/WQ6u1i4YGskeEu0lh6f8Xk2DLfR6D
qSRzWSjdKxpEQrbrlF+WavO3iKY1ZcF57aupglcXk07RIkIWLiFfA+VTZ8dngnAzZ5YIWrhk1AZl
oBL7XekUwl7UQkjlETEF5SWzoZ2q+FLyLci0jE3Dclzr91oRKBSlUc/Zd93pNAU1O839aUROf9TP
HNMxJXkoBpwD1U0KVkaGKKmuASV3+PV/FeDekoO0wQ4GGVr+qArorqNDy0cwY1PbHOthQttYT3WQ
YlyU2u9kHNy5jnYfmNempk28NKrsHN1wRQrkVS+SlUp1j5yQU+MsyiauBwTgCWVg2uH5YMGYGpgl
LeSJ7n1vAK7XFk5dBz9u5rgDR66VoLN+I5rdYiN/Ygl+AeZ509XlDTm3RenDjRBaqXwHcBa2G2b3
qD6pUn6FoTv20qX8/QYzzhWKzLPmmga8zqNrUOifCx3crWpDVOKPUngAesISAIfAjJ/Ww79Gj18g
lctVj+urpBL7S8tQQ37RG/VCR4SjQG/EIBLnd6qOrlyTejmc4QP78blEQLttVGY0p4zfsmVuTLT6
gllhUGg3k6gCj54icEpbabpXmjxbI74tJRYUJYjjKpxzKZSyKBw0XhnpOzu8Y1fmB82gazzXGQyQ
sAueOGNxF9z4vxWe4RzADdqRR/TFP5aNQZlgedmbnra3m4GcTy2kNoLQyZVOoAFGK0hT3yAmbj12
yrFG6hBHYEppxVRQ/wPMTKOgHDNUghnKbDR3yZZjnLiaOrh9XLjSx0SSFvc4NZEdwn0CSC06MHlF
mfEwX6QpJQt5Aau3RcLJPAxwoWuTDcxwtzoATClUECG6V3Hy2GE6W32LsuRGTfm1K5prpX5VLCVb
AtxC0QYaGFblOI/o9kYNtI8dQQ/jrMRcb46nyeRfI+ORPqwitilomUwTUZrhDSQIBDcwO5acKwxS
dWabID0iseMF+AuCLOg4uDJ9W6nmM3eF+SjZG1tDsQ4nvcb+gBeUTlNChtTQA1imgUCMl4ugnlQ9
fYwrXg/abZvuJO+GXPzVH7jN4/FNVoVgPzzVOp+69LEVNNP/FhCrS7fUkSKLgz6gYmvmXYGdKQSF
xaGQFxvY9Tr+M6WAL2JcQhe9Zg9m5AhPRpgqdYCjBvsAo84RM0Ha/hpBoFv9H9qyO+gwSojFHKt3
xXgx5ycKyXx9ZL3P7S5zu2sSJFpSsupAb04VJldzt/+82KGHAPRlGlhT6PRLHE7bgF1g/j/tuk12
O5UIZJf4MUygLHVao3rrBPMluPvs6HXJjBeOdf7O09l4HjikcS66Ul2WfPCncj3XXxYOQ9XYG+po
vYKgKwxNsL1PMm6sGrVSMsLJosgxwmz+T0Mt6cf4UhExjBW/CTGEiq3PyY0uEi/v6awAZJRG5VvT
PKVpuPW1Sp0duY4u/rV6c6s/tEp95JF2n7npM8cCZ6Wm7T011luxyVdT5G4+o064sHpMutwVegW4
alRml1j3Cnl1OvgZfUMOmcoBfPVgMm8NmbxEoPUUu37vlFo4w5FINdWLaJQSDEBBlnyL1uimI4Pm
lMXK+PyFxU8H6zIVEgmmwfpoCFtNMQdTIJ6RvkMKLceo/ugSSVc0hXiWQnGRwop+yHjODiIQd9mW
C4s9dHZYKIjBdLbrbEjqCfMk2wlxn9bNUJIhMYpCiD9cyCMKQRvisCrVjyykON1kfscgrpLL3dbK
g4MfMwp1R7j4ZSfyNif5ZGNHBHbJppxDufwai/EaSax6sTjXUNNl2qxUbG06J1jh8MnowQJVZN2i
mjjyYS7odRjrUpBdTXDn6M8i70HVfOYgGpoo7AflUVTavRO0G8bwq1U0Ib6B7iZrLfVn2OJdDMLw
O+peOfSEzyUUxeiz8bs69sVGp/1xstWiOEKT5hlpBikUTXE1wg6KZnoSLfmy1BIcBppMVlfXU95h
0iW+zZ4mcAwTddf4SSkJyqzYl0UqQtAbjfYqmYdKILaAoDby0k3Vz8I8REwAwmqX5UlLuBcIdw9O
Usw8JAnREP2d/whj/VVF4q+mzF6tda518aNiMSUAokBIXqcF433mUbvt6u2tt7xaVw4wt4tAxSIN
AlgvkAyUgcdn6kaCo5FyWMjC7L3taKyDdqTcpbrGIgkzMQqGN7PFx6xyQ4kdprGBUqzWwzdgVoDh
FFIl7EmLGWyJGFrWqRRw5xVXC1+10hhuWcoQX9mJQt6tMQoGscliFiu/MKYuCOw4Uxk+xY/fzH69
QJR7V76vTZ2inb4MUeCnAkyfsLCAnHLee+z7m9w0YZNq14FMkN4J0HNG+VfvoPPm1xiQmCUQn5vL
ewTjgI66R7H8m4aYDfr0TKrtSdBL66OHmonY/OYww5sTj/ctf6jkqJrv/4dx7qU53+Q75cUcz2K8
YXtef4JuS+4sTh0MsCVRMAnlCB8nyRGcigrdI6wiWpxtLMtxCEn1NQZALY2rVwGCUaE3iyaPD/op
g45mcajA5tid899YOn3p28zEe5bo9wlrOUmBMRbvu+kFLMo59okcvkRtfDEZlHycNEE7e4Y5Op7T
xbY68f+OcG7NIHlJJaPVoahgXBjFY4z7exJPt6GD10omtyXqrQJGjPFCzSxWe+04jd2pN/TTwHo2
D8xAin4xUKqHxlvbyAEyWBIM56b8J1gIg8UlzVPQSt88RPyxnaAGqr5cFhcOVEaq3zXN5WrlkeY8
R129jQCu2vK7zY+apN8U6EPCtUTInb7zfyaHDQ6e6yC9G9ElYse891gTdLGH5a8gcuo9LJ/VVHzo
M5OSZSWPMmxaNWB4aQL8ERelnC9KS055ILlo8+XaZnaPj22Lh1w5sw9tqVlavuPHmoE5x/4o5WQk
BtUvgdZwh+UnWpgchVzyP5YYNQCWf8Kzjbdr+j5dyLHucDYy+XDS5NiiMxkdw8Jx1xrnKXPq9yzF
ZuSkD0r37lMi35NDKeHwkwEOizy5C955pAFmBf8uaQAjh9A62hx/BjTekiub+CEHiSWz8NVQipDL
Lq59z2hg5tZwJvXPvCLGSXn4OKl2SwgZ3xUtTM5ACUOJG7EiYQNSbNSg9/9TJAfiq7uU+OwJOcc1
23K0v4kjLtbkuVJcWM67WwmLPh/TkeiimrmkteTxI+Ub0OrpzTCyl3bFmyrpDYif9PRMNawTWJOj
kYBzF7aFeplEhwO7diSOG8jxP5gnLl6oZmVGqnSno0RVjotLxIdFi4M+Pie1eORmctB07krssXQF
YBWjHrnJfw0GJNCVkVmhLLg56wml7lKw0esEiWf9qtSQVcLf9SsGiAHoHgtZ5SFE82Yj4o3/Eb+M
2UDITu0GM+OWPQYyJfhKD30ynitgu33lPBPpvcEwJAqujDMqJXDO2/6I8GpSiiCeifDdxXuLCGsG
uNu2p4Hx0zJx8SDg8cIjdXZmC8VCFluiQIQaHs/WI31DpjN+ww3r/1rv6kBBEW4d+TayO6YyuD+M
p6brXsVHT/LqFZjzC9MOi+hFw01QPLWS5Q6Lg6h29I4D2nQUjCtnE1osjlb31PZqSnJ0OexxHCOM
TZhgY5a/Tr5i/ywDWxlUpxyxv7OvTY+TQL0yUWL8RYjH17890CxxKKDDjtTe7V1KOoo+ihZmykOX
/TL6f8vznmAZA+xLndpM8Wr1NhO51/HQUCL2LyWIyWMNiOLW8cseafqZpauqrHd8J+gVGjuoyG74
IJSpeeJO4s/oKxxopLEjSWZc5nh87b9QrYoTc7AKn0vkKWNavrycFlkPNAsFhb2k2OEgTcLBuo/K
X33A8c6PkfyA+trwOjXwiY/iy66QkRwGUD35vXatreNGlziCa2EcDAR1byy3p30L/G5A/Jwc9aUC
VuxvDQCjhE1O2mfPmGZ1ad6gtDjC7w4HxLCXmEiPhdO5gct7mCnrW+14UY9KJttMN+y2y+hCgilo
GYh/WCfj1n/rO/JkTWBaLGPsthSfvQTlyJXhCVKxpWU+yWqnrWr7WOBoemLLt8E9FUALokY41DGy
B7O2w4+NyVd4l34zQMPpGSMSELon3qx3Grip+8OhK719KgrgCLyJwMR2HiLGZIlwFuZ7zHFAyo4p
CyYrlNYz31n9RliFD29WzguVdjKTBH4yW34VQMhySCWApDBJ0QqpvtBiIHXc66A5ItUUPxOiuyYE
q4RRAi1xzcSj9sBNTBoWOl+GD3Eh+tf8sOGgU6tiNX4rJd0vwfoWnBLN+kOvqk+8RyPNhxnhfyBb
Iv/VuLZm3HLKD0AsWhsULMNgHA97sxJFa/SYAWdGCaFlypV7KkhJinXCfRyrSwd8eFqmy7QfPxFb
arquTbW9WEJxqenybvBuN1z/GIeawMALq+z2wtS4zM1yUUdC9a2Mf7T38MzETtI1F6EkL6RUPHsY
rEF51IXpssf0mgZLx4Brg5wg2fPOKecyFIv2ql5wR5SH7ELfTs+SY8OJKJ0tWCRiEBuyC8sTY2jd
vEdd/7bX6fR4i1aYbXTN7kZZvT6MonzGl8++Nzuneu4PTt6jKBTtmSRbPBCKBM5oRf6ctBdZkJFz
MP/QUMFlo3/CKT6nEjLfRcpiv1EMv6HCQX9fq/Yj1ccPoocf1r2LKSkccp+WCReFKsGSXsYHGing
0AXpPPgm76yHZBwNnCjE3xT6vKrjpB5yNL/vXnJmqJNxQibCNs74J6NlJTf8P5rOY7dxbIuiX0SA
OUwpkhKpLFmW3RPCdtnMOfPr39LgAW2gQ1XbJVH3nrD32ju05XQ6jkG4UQjoUGfPy6QSYxBbeJBE
cnznlC6svZMl0R5lQdedTNi6K6KCgrU/d8ROSu0Yz3pfd4eIKbdYP1nrdhzW/wwngmbJpg/n+XaJ
MaV3TOq+lzEhxXhDKYt7nCtIxCYE+cOFY/uvkL6MN2gRZ7MDyLxJjNqh1LgO6VVD59AJsjPYyTPT
0oO4vN74V/TPJRX/FvOJZGcxux06yo8K0gcHwvM9t357bBGGPX5aB6Pm44a00YIA5iYT0BUbSlGx
z4hykwYAXiBt9b0DmStmMfwrYnmCR4aClgm1RJBZ80GaxbRsAG3gBHFShQ1q4XUaY1bAKn+thPw7
jLZpfZWYTh/YMkiNM32bkfyR/9YKZLLZeIESA7kvg+Y5AlY2msonyVApB9fKSA/Qp7OJbQdk0cyd
Ob4gixJc6IgmMYOZmPef0TfUnDQ5SewMHBECcro6lt54ANVLslM4M1hAVM+8xemLsqbiUhta9EnL
pUQVnf3tCQb2tF6w281JUq4Cs5Awi+/pol1jCZ0H5bq91hLnOQ0rW8FEV12U565RD+D6YQsJrV8w
DweHbZr6ZRGa61Iheb3b5LTx3wXSEJ76BDu9LfcaoqhwuJa2XdpoMWwS+YzwQm/XFclDOJKfNFTM
Bup/A6oySVhPHfjjGPwxNLiT1k+nqilPAhqZXUha7ixAbNOIQ+CfOxUSoQC6hR8xIp+nFkLPeCf+
GgzQGq3BYo6P7qBt0WK8NZ32NjDmWszikZ8U03Ax88TJJm3+5afmJfBGOW5iFsep0Ai+YCq+yEJO
jXO/BjFrcrrA/BJ03xhqXzH3mLhdoVC3i98GIwZa+WARrrsoxa4EXp7xSdbjIPlph5pYL/Eo8lIL
ssouo99n+vmVGkd44EggVyw6A1fnXOwrwiqHZbZbVpIoWgcPxW2uI/eKH9wIaEDpMoafECzIGCKn
jtE0kK4YI6uByougJKbv2EZ4zLXw2YIZyfAhYimqy+HMqPlcp8ikZ7K/svjcNQvBTJWtCtm21YpD
9k/3FGPxFhnCZE9XajFsdUhCY+leIRqKaC01pjLVTh6Qu1M+NXyYDXU7TxgdanKyiCKREXvOvw1X
gt4HRhxw3hLHkYHOWG0653XBtILy01LlQ6cnR2KTj+Vm6TZitavnDvxuvctNnOvRNjIi769PXy1l
5b38qeA1CLneN6L51sPdt6abqtXXBFZOhS7xc1hu8/iV5sobvnon7doNNvQ4XR56qD5oTpfe79pr
JSMpJxLBIsNpoDVtFnJDJbKIMYtLo4DbYCJbnOHyyswGW9LQhKdOy88xb1C08ZtH3ItPNcXQvuAt
1ZvnLBCzkNIC1K4AugdOPSsylRsBIHFRSEHKeo3ET/nCRsQc1bO1EXgxtvxVsOdDE0vMgINKw4bL
0X+aJF016/43f1qwCF4qaf0qxu9d1IPj7I7iP/Gz7f/YRCk35aXR7lDhteNWazfjS8NWR+QhfwBp
eIlPtLciI7fU/NGYIjVYcqLTan0r2u8sfFGrv3KpEvNDD9IG44L50fG0m5MZ9IiEgUSufOq1m4m9
cpBRKzcz9+Gw47eKMxG1BvMHBhSYug6sCjHevmwZRYf/zLQpvU4k5aT1vEslMgMTiQ33V6ckexlz
AVYYJwJ0MGBDn8kaEEDHY0QFyDPUp6ac6O9JchsApQ3lVggzWGqhNxZsg/fMz69Fgu9Z3objcJbD
7oRKLFod6n1toxLUN5wayBFtTBZEBT39dVSjI27TS8/7138bSusCEQqwNajhuAvLficWbIaQXzEO
CSw8pGH7s/TlnXyVFgNZgTiKgU4dfbNhAjhtd1hVM79Q0LKt1Azx1YIYKtQQkpuTMTM15cmyGz3y
jd7tB9Q7YrLTBSSEDFVICKxHB8uCA+2XjF3NhiGFklxjgHFqGvZPCvqGTnfzOvUUkOz1AH5KJ/z9
qAOSW6uWFXGOSEjjzJBpA0NMqiOXYouieWGXYEGTHj1ZN1jUWXtGH20lHMCmYj885Cqajzlo2fPd
VFkBBMOotyF/BCJv9Mj7E02WIvXcIl2AOGuZeBzTnxYTds5kieM1GXY0VFF4GwzBlbSVtil/LK11
1Ka/qJjflVR9p7t4T5BlN3AkF1pstHjB0IMnD9m1iR+IjtSMdcCvgTi6u+eMo7rZpoPvDMq4qcWr
ATlqyI7wcSU84oNCzYawGEfTmH9o5ue41EekOHNkBeFbXaxON12l1jjSTx6HST40VrhvsTaPXMTm
GbGvgpN4Qs2AmxLBLwnfOxMnnzJ4PZUc1nwJgk0CcLATGON0JD3/IldWcUEPgBegW+z1fx3KWas0
fOm2wqDV6UBXcq8TV6peabb/Xuoi+hioyfUQn4z/RGQFRWM5KF4EVCzMXEW3NCekzfzxwA8TOhdj
aMAhiwKWJtLiZja3GcvwsMc8jrSEWr3LOOpQez1Tjd0Skbwc7cjlzr1AcpaVXPV4vL7yUTNeVkUJ
Qr5G5VPAc5NcJmadF7Ifq94klqiC2LyaSzBhrMrLbh+lhFKwkuBKAl+AfdR0J0p3vv2ynLpVR3LH
LYIyD/vyVmRXrdbsAcTZLglrqEmtXhbD00EPyRDpzH+v3e4C3W7VyeLmE8pSxZ9vFlRPxFoSsq6G
LvAyJWQqwxbM/0DVy8TZzKTpGP+NpFYi10O5S7JRg6K6m0jA+i/DII2Ap4dPRun40sVw2bVVsptR
l2Wo8lhpjMhzKv42jVpYISuLvH2NVYT1YmrlTks6ZlugcgndnJzaEFYDxxJAK/4U1laStn1Grepr
6fosGv3JoZTl/0Wz5ckps5dRfAiTguWFARot5PDWlcvdCkbRT9hGTMIRZM2p5OMfqsTBimdRaHfj
7JS3UbcDq8NUY9ZBzc9NJ6knX22os1UnmmhonK5j4936ItnapAqzCUmk6cms9GMVLhUwX+E546jq
zZhApgIlTBV8QqXkOnfdJX00UFuwy6gTouFe3Ocn047Z3lUrsSzZoWIiT/yidsuEAgBNvllfoiMD
sVj9L4y/sDFSR2bJsFGATGhIUsJZ3BZY5UxHJnJJIwUMpRA0kQOOW9dMvimxViuoxfoAA8A2s3Kv
W+qBRvTFjLRoFUvpbWxIYOwwJdhk1oKoTAOBt9Y6TssJFaU9kps84P6EcCf/jmt4M+L4LXo7AGwe
BuKPM5rIPg5d4RXwJbARGCNXn++qDke+bzcQzWZhcklIRfZPBwEvQIaVUoKlfIVB63KMYMjvkP2V
LYYD7JyssnSG/vEpxMlpsmGLqQJFqGMrwXtxvR/5Jk34VVkhwiU3UQ7yhNGHMNYcHWfdWtc0D0RG
gm8Jlxf7IhtpO/x2VnganQo4DC07FywQs6kBUo4gEGqFdoNcgxAau4HFbFU6VMVmmC3iXPDRCaPb
8RhYM/k3lHrpvUIwXUQa/sk3fVRQ+pLHs+Kx+sOB47QL+e2Ix4168+SdSnEqln+6seIRSZgVbsjh
aVuFXfG2R1IYFp2jAqAoeS1hNoskleqvyNzkUa0VYFzXIuPSRJMTLoGK67pUIVuB4kmyGFravxZB
yvvMsxbmOD7V30i/Fdo/hpUnTu+EfcqENKEUE3JdNkOJPjxjPeexVo5W75TPza418HIwcVPvkoCX
dzGu6Nwuykbs3kT4bnTNPOd9gEVTGr8s4aAavsmYfyuhppvYgBbGjvZmWfp7QW2eiReryU+T6VN8
oa4cpR47UcJezK/qzFFFJgs6fiXdrU24orwB1dQda+2P0RT+O2U/j7bRMvSBVV8kXGQm5v1dHZ2g
Ku/q2NzOWCvFr0wzTutYMkOZ9/iY7HTuvKymVCSq0HJNOScrBZlsLWxN0vQaSdmFceQv1Ub5hk55
kj7mVtzTd+wnS9jLFZ4CAYlGE+Ic0Lhy571BDCUlOq9bUf/F44Yfa2KmoCj7zFj2IG+mwgJPpiOX
UynYpi2Wbmwyvat4LDQn+d7YiC3595Khu83sHPW/dNyuss25YSinrKhPXnWqC3E3zKRActFEQcUx
gBZiIwz9x5yaH94Avrbutij8Xgv3DtyYuzYh5GxGlVF/Wa1zA/f1J80rOwYcqzPgw82iclONrmOc
VwJpkmYD+7NmHz3x5ye22amIpMZ8kbwaCyqwYynLu2F8DLF0jU4y1n48IuT8XONMe5eUDTldYLEX
fJw05B1KJS8T2dB1HxNjOVMluPlK5WMO19gab4b819bphZ0VP8vYzUGGwmjOb5HYnXLo5H6src7y
h7irQUmX3yfOyY5nN2fypswzAQXxkQQ2Ktfqr8VmZHxNhHcnPk+gGCiol2PKMliYI8NXFQIUTcpA
qGriqkR4iokvMzN7Zy4ha0ug85xz+cw/C9zEHl5cbf/LBqwSy7jJyminWLd4pSVh5qHppJAWxCls
VHFxUu59ffFl8PU6M109zY+yea8WJqtADMBQbE3uKw2/TYStkqxrBkR5y9CdA2VIfUEpfbGo/dLn
HJdF1uSjza+QLfOSCdk1oUnRaIGHZLdmkGOI90aAhveknXdFauwK4d42HCwh+QgIfye4xHOyzRAj
d+M1NoRzXLankiDe8QK2KywT8LeN10yaRzeLVt8xsgxOvbem07n4ylAia3UgkREMy2Y9Ct0Hz/7U
eCMbOKbV73BMiC0Or4U8HUpm5iPdCqtY4zxLxhnkd2zgVm12xJn0XoEteXjUHy/1BhI4RkUjeCIQ
PkzyAVm3rAwhe9bXgZ9WZ1Y4IUdcLpG56T0oaLDwsfMxqKkc+TT2nwaoeLXcxqLsUQLUSuzpMNNW
BskV1g1SjETZdparNkiHpu1OQ7pTWnJFqCVAZ5N/hUjW1xlQJMSpSz97de63iO6KaUEDoZDobWfa
h3xVzvFBZWUjVFeN0Y8kHfofdYAR93K6aPy80fwfCC4Jvra+bnNsDAMrb2D9SzvuZ5VDH4kNhkB0
hSgwqWaJE5V06FJEikIi2iZZux34CvnKGZkO64ZXbapAXR9ajZvHtHb52J25okmsFzdzBz3ZnFmG
yodYUPavzE2FteQrxu8YRtbm9aJyLtIYLKJPHm2GBXCMRm+vnPWam459yS7D867BzkhHomDEZB9S
EgrpvDfll9mJZRNgIBRRBeN2zVeyjoG0+B7n2qNZh7dCoOFjPoCo5io04ll2ZTIk5jTbobXwF+MJ
ncg1Bkolo9pgaCDkNsNHoWE71pT13JT7srEeVol0QTtr0XhJ1jNAsXcTNMVblMpBiYioI3F5UDxh
vne9GVg/EekQxvuA0t4gANrBOz/ox1xtTq3pK7iC4jdSm2GQhUeYkSwqzMxC3SoG0angKIq+aEj9
BTs8Q8AYKw+z9Q+nZDOLp8+HBRw1P/XSbKqp4OF5xcyTEzFsI+A5sI/PSA41gQEFIqnpT6rZFBrj
Q2CgZLBpASmzr0AH9wi1CsdqkqA6rV6G9bHE+pjXwm6FjJ/MEs/OwOXCNgvJSrgqnsHoQau2A0ER
Gmq92EoxYgO/DxsSUDFgeNqQHUDI1VBRVlbb7XRdFAq70Lj3c3nIShTpev5Yd9m8aaf4GWrpE5wV
9lngdTqZrqjOOGZgeJMWo0ch75jujfrk8QbWGliLYyR1Tg+LAQ2vHk5++q2dGK1s6NSJxw6qBsce
rMtBT90OfiZFfiEjSctsWbNsgzQak/GtFSa76oELdq0DY9HuYFWlofygtS9H1V/F0b/N+xGQBSnU
hnYscFcR5VqTKjbkW2Sc7BDl7DNrbGzw75ik+CYiXA4c8GBc21k9qU0GTsQeQX9GCr8swxDzhm+i
BmUJuXX+rg3rmfTVc4ya9z6OH1DZfwX1Pzm8WepRUsBzC7YE2L6jyhIv9bMxSG3voi30W1T1OfwU
6WRluWcqeEz3fRbtUIDt1i2n97oBb6cYDezeX7wCihsp+Styhq1d48DWXi492zBT+25wVBEPGqB6
5C/F2LiZCWAtLxm0onmJRoX5SgIjljU0JkZ5us+4cMEe8EHmmV27UxyJJ3q4MxEF7/OQvSscATrZ
CgsTyC4HpQWcRjlUQ3XQV6r+MNkLcUO1R8J9DKxf9i1knoRiLatTeQoryNyNYQwRSOaExM3VfYYC
DC13kTjDOas1fhUenCCeCCSTebGH4jiJBsaU/tTILovyQ67nOBsxNjjxbC97sq6i5AwG/Cz489jc
R8m6GZ8RfCAwQaScK+mT9wdO+GrjsDB5xwkcr2eb79nXQZ6Me33f/2caxzKwfiVpPfQZFKXYvsv0
ZK2ryv+Y4nNswjsuJs8CNhmjSltxHTeZyUuQByxlklx7x8uWqmiKWDrxdrOZFpkctDtrW/kJmyKE
KOTgbvKTNil8BIZtnyjvBBO5DeD32T2NpL9oBuH2b9DjoGL029NKoLSArIJGg4xpY4JaBS3BM/Cc
TwUmWY8h4MJUlP1QgVcD0yNRwEF1bB5p3TwWyNHdkD4IyHm7CadSqJ3+m4AHI95b/Skz4nNvvpXq
C8/Ldz69iKsP0PwCXAlD6ne/pDqh6P31I00GKXCThGSXHMl6Y0MV7Wpy1PXiC0cBStPP2oCbV2VB
eEgQkxkv71B8MRmjQvAhR0O8x9QacXVZ4NqhzMYQpxKDC8joJv9Lny0CjYg/WZ/iGem1e7yycpkZ
x4XB2JRB2S/+j3wRm8mRqhn14SljBdoixE/YgYsgblc4kSiXozxgyHhG/t7gkzOQQneEihZEaMI/
rZIqYF9IcS/hRvoxCU+ZemAQCAQlNqU12tvRDYmgYKkdOvO3JGgXIUJOmDWXUBPPNgQ5WEnbYcQe
MDtyLG8wyYGup7BwOnBMMRB6E6l2jTFlq17mpCaXGztLCzh18ASD8bkdj6UniRtAO1OJQYWIFHIm
wxyhc8O1QES2NxEh2EL3U46ES7Ce+eX/T20hE+FXPRtydU0MKc8hVK7JlhgrWS2P5bchYVJrbrjl
TxLCGWZe6ol58KmAFcX9cVB9M0Xy+I9QCxOtkMZ3S6efVp68YRTc7cvaRZloadZxiZwn3LiNge8H
M45fzzEblotllf5/xcBMjsNaQ7yAXSsGNwgaJyeFLpsjYs1XlyGMJLNKuhnhjGOduSu0eb3pru3k
0SFtY+MYlaozI8ZihM5lWu5MJoMWk0E1Wnbrvsqs3WzLauKjj/dVE3QYT60x/hqxvGs10qWRDPY7
weUi/f418TBUF7XtaIIyeLHlaYIOZLg8mNlpK7ga1CCRQABe5JrCGCn9EOs72Sc0pFpJpVhZHYD/
uTGfKe2ufFD++vjsAvSzI8dnQmUwYmcLoYsyG1JebtcSeWDrGut4z9g0K6W0rYbUVZb6GZ4XL2T4
NVe/KVp6NR2vVdpe4Sf2xUdTds9ItNhKyBgD+sPcoVZNhVvBdlliyawXedAU2rYFOFlNzT204nui
b2bcjG9Z5kKBkdDYZASu5W7DTpbpKFd488jV4SGnQLYoVkkYu5aJl5TVXsJ8ZeCChb6MNM5OpY16
QUBEYsObWTV39TJ1bBgTfHeSq8StK/sM/fFpSpaTf7NpZefy0+Fn1t8E0Y2QaqGRYZgZ4Fd0e+oc
+RwJL4Xvoh9G8c1E/2BlEeutyO6QF1eJ6ELhckjUzcR98eJHwG0+sYLFKMP1JUSAXJCIIzwMd5d0
Yl8c2513aTKvh5YYucaDDf8E5AYCRUIZvQgp7UzpVeDw+NUELk2zN2K3nct/cC1phUHImMFK/wZA
NqnrO4Sry2SAudDeFr14YGz7oVXyzB+U3aMcsItoDkUyXkJksP1DgD4owbY3+/YhGHjgwg44G8wL
KvuCARJ2veyYA+Jcu4tKPZ80qrsiabdKxet+Os6aUJkdaFdMn6rY9Bv19n+lca+IIIpUwLq5p9DE
vYKLETes6zEmaT3qLOx+xMDhlFYV6808Lx+ztGwlEibeBULogKRkzwVeIjmjh7gPDwZfk2Ieqgbr
ljYdskvjJxFR5xdm4DXj3D8UDUJXX8ZhOJc4p3tc7ZK8HsdoPlRxu69lv0R7rZvw1a+rWnipQrWx
QdpduMoMHsurEx3cacWqGb/6PbVEMMyRv66VX9cz9mXdJ0XKzzImfcZxJOFS6FVbWWkV3hCAqVjE
NyiwTcIJXiYBeHQ1LuCc6CjaXxkCKoCCNUaGMW9/Ucr1degDfP+dGHyPIOz6GJiRpNA38bzWzNKx
0e7FC/pnmwsct5kke9INCrdCBGQZ7pLNj9QAgoPJOK4bAigkixgVoNiECtsx/BLbVY2v6oOg9JwQ
yQUpevOR/o0AJVhVMkOGSTOCxsHu3hrzWRK6Cwro14DvRh17GeoGTP2bmhBtWyZb/V4seJgL5BBE
kzXWeCZR5aJOe/2+JLjkztg9147anCqBNLfL8rEGZfOzwpXRz2nCPhkI318Oehr2sA8vMjiQQDX3
d00HK0wFD4r2wSw0hDo2F4easR87eTWGS01jx/uGb/rQbbQC8RpvmMwb1qRokiQLIyWVYvxXRJ1d
mPf+R+OTKPFJtAgDV16dR/vNs/xu0Odos7Kn6QgB/qlSfIJTfCIr96QG9NLQzEoBW+bIBBEli8DK
OVbfZ6cYKLm32ALySxnaJQO3bk52pOFQyWPXjxoM+TEVhOQJNSOmlFiKl7POV4AVhCLA5aTAkBn5
iqbSudXgNw1Hn6p97kGcCaYet4gKDKOHLjFM+1la9/jXGGCwzNMsRsyneVcdRaHc8mBsa4R+Fvm1
xKqXQn+dDe1inZQpf4QQtYTkLToCD8aziFKl6QNtqf35GiWH7c8LwV6KW0QfhLX/J2a49P+Tkud2
i03rzKe3w2MZ4k8kvH6baQMeYtXWeny6kBghQeESQnF5SrvmvFjrOdZtoY8va4g2jJgjImlMIr3Y
aS4/XdJ60dAC/4z2sQwC+DE/hzUHPEoq2Rju5FLfEdWA+pErHzommV70FNuOI26x5t3MVTcDfIxz
5ojaJU0y3zhpBVJWctMIrqWVYA4v2DWRLeRqdsNRZk0jTWzaIp68NPdUQOiqHzXDDv/DGFRY0lUQ
WU87WSjgSsY5D8nMdjGODtT7qcjkhgivmNe0kVgIkLJFYnZVoGFofMGY/VEXGTPaBYvDpLnCdQkK
CZknFcWqk/9YdftP69plg5ONtkja4sS8BgGgvu3lccehwD4JPJSHZYchb0PfxpZyg6W6UUpW6Syg
+43VkAw5QTlFx/j5qkkAnjcvCSBDMRLjMxwr2n/Kf3nc7V+njGhspbrZucjxSHQT/ktDwqsj6C5M
qZeYvJuKOpMB4WLFfo0YhI88phtmGBhPxQHhkEznmcX4n+vJdETvEzR3jNutWG6hoZxFjGaLcLUK
8N+lBLpTPiuCcpJcQcyPlfBdTLKnx+iNIyyCnR40fXao8VA0huZPwFC0dt+26375TPsCAJWwiWtk
M/I59hRdORJwha+WTtd6z4Cr4IWQrfswVq8E1InMi8RC5GC8vZiFCPT5tAhov3iJ1sdsRnANDeI/
OodaEDXX5hJ/GzjTp+FqoTPC8aguskc7LDFxkYCI0S+cu1C+Gk17T98X0DT6ogT0Xm5u3kfxkz2W
3s18tjdIWsAApzx/rJ8B6VsL3VmKEkHzW5kVc/Zdpm8FuVVd22xF/JMdEfcoYZHlquQWIpMz7IkE
JNyYTsrprDqvEzzb5E9c22hx8G0PwrDjCEK50O1UgHDzQQVtsIgCxRyPDogp7Vj9WDKO6b/1pIpW
UEWuiKEj/8uAA/O8YbK9zZoWiHAHueu45sthRw3k17lDpQGHOPSWf2X2R1QHPkaPo3+E5MGWjzKD
PplnaVsDHuiw/wtdcaYTTg4rHwbdPKsM9tYcb+QRsh2+rZfzNjblo13hTKL86NLX6QWqaWChM6F1
Wv2R87BlHTSGpKAJrlmb7OAfrwgbNhPCY2H8BgIBOqmJMZmYeNaOLdRTa1q2IYEMEjHTxAUOXxKL
Q2Yquy4Vdv2fXq1+Lll+TG5CVVU04CsaGZDmZk7mSOxuIMVETJ8MqPjRdDTG/Gj8GdEVN+0xrnGT
iMCrPzUUbL8mUxUVrQyC1hzcUbSrJnE7qVRe0aFrjAAhfGqYWDKdskQF50Ur+e3YyxkXTzAaIJG5
mNjdAnGnco0LyZFhR8NU3ScPQr5JFoq8KJ7hqLGihzc199MOSvdMG4QyyFEtAD/4qSVgVeKdqKqN
KM9O25OsuBFzc9fLs19LnSu13wMaToHAuLU6KTGHvpEd1qp/GflaM8hYC5XsQhecqdKGV4z9YcX2
EQ/cVnntsmJ029BZ8LzQW6PF2FYIh07JPz7jV30kFu6984EHbhfGznLKMoVBLvBxoSpp3UzCmBYM
KbkbbdYutKUjoikjPIQt4+7oMc7dBavcLXWrLgNyIr6xHnko2U9qyaeKHRz7T5zq3hiiNt4bBpU8
XytK96KlZYSeUjyv2meHe1IEVZddrOCAsItlfEzYnok9dKZQ6iRIA5xWMqvCDsOVZiJTC10zp56G
BGYg87TZ4IwEoJLIVoSMDgXZ/y1QOYVvIuqBGE2kcaLSz2jZ6ai8NO88E8A5Z5Ge3i34fwUuVM5e
Jh8Nkw8T+MUA1jnN1WPUVjiz+1iBtTJcaNYWa9+9duMZ9QxJZdPUkSHU0dQ3hzXmsOusPWdDD4FZ
3piG7CZpeLJbJJygi42a/QLKqtxgLk7BrOzmOd/pb7Umb0TrlgBzkU3ziAe1gyHPUJjTo9AsR7rF
FH4xqIGwhzTLiskK+ln0LQOg0wfzateyCs94DWIaxQOewUSzOQnglJqCHbN8Jdzvrl2NCONOOJ+j
N+4EGBeiRoCnDIS33A3ogUWdWTOjmWYSOMmuxSt/V/PqbnmPe+NR4WLT4YmW+bW1SbZs9kjRdYJO
QtzfDVrPmPTkumGsamDPw21Z+RgBg7H9IokL/so5Sl5pFi7+SBblzSmKs/MgyER8L0dshXIxXLRE
vAwJO4QYGPYA98skTHYi0oOBVbVMSEC6HWL1XdZGu1eWV6KLAWFRQgYrdyGCGROhhjIWjyJu7BU+
al2B1SoYXlqPZAV8NH2l5R9i6KAuCHVKnmLcPYu0g8IaPcf3IpyemaCc2ZPVs2OuCa3vcFcX5Sql
/PjpcgzEkRPXLUv8C2WOL6dzBSpLIA+bhEHYpB+GJEQLRVDiiGEpviviQJgy09rnWtbvZJG9NWrv
lwsYrbYEyp2fiyQ7ylN0RmOSx+7LGhdCjEVTpFSsziOU4yI+s5lpQr96VY6fRTCZKgheXWJSWYIU
7KG0uGWGYhhXDdFmIRrwPNqb/5a89XU//0Zh7gnK5E2fIXTQBpgIZUSZ9G6j3Drsgaq9nAEWHRpz
RiJB9fTWIc37UnD7td0txI82jyl6wX6Lt9h/FgpMTRF+lzOuAI1MeIPzvZSWt3LOHkMHI4zigad+
o7AWa/LkHSOmXQ7o70uYlXV8jDuMjTOGvmjcyghDB06kmBVQy5Rdl1Cyc/b0Y0SxdU6qGukm+YJy
gvuQGYk8bFb2knmnkOGKwYAV0Ioo+2fcYPqQWAkjgsQY1SR8wOieayG7TBX77ncdS0MNo50y90PI
0EBLDHoTPoUKCCS1vjY92ckNlg6KKK3Sb7QswNXjlwvZAlBEfDwymM7Jcc+u5OUBvuR/Qk2uread
qScSCEimrAPOnfTHuyO+GKDOBNBirm/6oN+NZZMV824VMGHl5d08M75ob4ZCpFSe35WmpFWye7yG
Ybq4uqmcK6WCbgacUAA7gd4wpyXDea6sxW1M5WvC+4psXM2zS6hedE6UoflP/hyBx0w4wl7zC2AM
OGYwEeP+WxzDGBwJa2h00A9xCxeF0n0C+wW4cLUqgFHQTmthj2JUpOXBX5tG8K/6iTRqaZ9qlHkS
063PHEuVgpUI+rcy3OVOu3VNhAtJwGHsrmwn5uE3TKiXarslmtZiYi9ovFnAo6wvfR22pL3Zr++9
tStwuGeGSny6y/SqM87gp3t5UXgrFZOjFv+Oa0up5F7s+IVEWnv24t9rBsUPaYVOTc2cg7Wi5rXM
nkNwHQXKwTljDb/229JeTYVHcYm/ajHyezQS8WSccl05je8RmygtFH3ctDAWHgbgo9ZbEHWg0fDa
P7km0YMfriv3ovkaLf/GJ9ugXIbt6q8bUy0egig/umI5RfVnDxJIO2KEwcW6rwbzMCC0n5lhUKpP
6sAaYD5O0z40Hsp2+KGQnIzHXL0zpPYluQPTYAW5eNQneWtc5VXhDuIyN7BoichTzdrum26vh/1+
YF4+dNnebB2TQdBayUHnJ0gnhHQKWqp1oz3MWOE7gTp20fychKUKLOvA+N3K/bJOA452peZgie2A
GWl9hXLfdVdViA5W/sMw0Zrf5lpnXSa9m2HzTBxJyw/dUB520b0CR6OUESpcCmhsj7rIQl40nUAc
Rrv8LimMiXpoOtaeBrNi9O7EjSrdadRNp9wz1TDxfGl4vkAMS2bhajyZva2+NQj20+F9pRSCwHbp
9BCUVLi9RNtYbh0bOJKSrl6BY+HV+/VTwJiwz0u+N0Ll+DihQyMqucA8k+E2hGgImHJ8lew2wx8q
YFHgWFA7k6kRa4bcAZB9jGhas/BosNrvGS0hWlpWYoJV2HcMGUTzqdXFBycWxZD+jG/AaxdAhouT
9NRdyuRcSJl5LiVdy2c9xUT+OLVK286zvZxBHFkqYzqR37BJSSAuGkROfvXSQCmvlWa9Sd+hZMHG
wiNJHPddE6ItTvVtium0A/rNHulnyPIgRXQ/gGFPdxEKey0DP1HNO7A7u3igJE5ElrjiTgtiiggL
Lat+Zd+q87HvKZWd/7F0XsuNY2mzfSJEwJtbEiQsrUSZukF0qargvcfTn4U5f8xoYqa7p1sSgb0/
k7mSGLBVPKlkZI/fO3xcwJvK4JchMbfwiGbg0ePInU5a9jbhvViuwos0m6vJucVWfI1i93NFr/sr
RhQAwD/aqR1DCZVCZoAS7QOUAffH0CKsJBPkNkmlv7ZEUpaaT14RR9Oe7P5bpkJVkD/sUrwk8lvt
lFvYwMcBV1hM204wBmSY5Kob2SXb0uMabXauJPYCG9mothceSAOV4cXUOdXEJxWh32H3N8vJR30Y
MRTv+UqZFpRkabCiJPAJqYaNf7SJuS4H8vKovZA9Kbi+WBXo02PguzmwPe8n1ELMI1gPTIHWbhTI
7JEP/E3m5pWspIErDO9ReEhjdFMLUAKxa06PuI3v88Cbsl/j1klmvSFx3kZg4Wo605h0vwiXY16y
wfb23i0dEY3hLItIZsF1eKow15UKDA2RGRNOEOt2mr8lidXiKSJbKZeOsAY1iFyaDYlKspwownaV
kQ2V2y24G7waiptsv1XTsOuMmQn3OU8sxON49KB3SVgVdf00Cy1U0VcsYhVQmX/ELFsamOniWYHU
gZFbwf8IDOQ9zSjv4ltcdx8cqvoGwQ4s/NQNYY5fEOOFDdIjXDBPGNIUxIBriKNh7/zXMIaQwzzY
rjofk2XdxXi+413Fsh3Ty+MrkqbynY4Llp7bxhyxBlqho0QA0aDitmgE8qEOUynty59zVVBhF/09
uovkrxGC8b+BkP69sU9rh95t2LWNVDgiK+Ee1gnjQzGzWZOO0jmlceikF3rcy4Z+KecO5IikzS6k
xhtaDGSkm1Q+4T7EpOPALN22QqFLOhyiMSO3iWO3G9GpsXeo6GwOIyhmlJsSdp/ICgpUAwOUmFOT
4GpRLX8lPRszOWHfm+JZoHuWmEJ6SzFZ9dychDqTEovoODhtJvzFBRXXTOcDJ/uuoFMt6aVKHgnp
0lfVJfo6LaoZTFMf1EXkQyzyV6rth0rMYEH4Nke/2mjh8KGkyqW6ZmkbtgMO8YzgbUXwUSTDqQcz
RzdfMEybMMXbKgYg7qpdLj2eOZqfFtMyzLLp30lSXqPSP02yRUkdzdXusRnjbS3WS1tlF9ABqjEH
4M8x3riq7lI5ragZWcebaSCPFwsVNdljxmXW40tfMNozDmX9iqEYz4IXhU5KHlIa10G+J25akJwn
e2abyCK+BzmbMuDCqWh+Gi/6YQVQcg3L7tKW8XMRCkR0B0TbIFbFPzWpRRy5W9HZ8DlslTDhDs7q
tAvAdvlRQ0IIrRJKhqkTdoAFuwY1fq4cCyqTLm7cnAiaBaUQQEAUqzs2AxI4gQF4Hci58i0Kryi9
GZVw3agKsFaILKaIyVXaP/GcOmlpcG+QSdpOAPVoiClKBfYz0qmIorMaHQbFbYpLss2+SDhVjr4i
JwhuAVplzr6qLm7K/JGfqAtiYTnrDe6u5q6k2zlhls/N1BzE0QiWJyJhn0Ct0ATS3FjR9SQ9qCVV
6h3sA3hRDXW+i1v3RGLB8NeOPWhrrE1ajFPMCTScpEMfATIDUPm/ZPmub924WlwjV10NKbP8VR3Y
rYdqv4Ytbhkmn6TaQvGlN+L5HKH6QClxhlV3SlA+UYZ5DgDoqn70WF7iXZFWGWcNGZGIzWgF5mOS
d88v+bQSqF1zrvm0abbFUHUVQzn9UMh6NpPVNxrHWNiB6JzlVuaR6mX00enwbMm97Wp/rlVfqSIP
H6ZJnsCVhCuZDciSXw44QcXkwT/qBgedS5c2DRu5/D9L8eAjVzs51ovfgczA1ORYnTbRBu8mcy3l
YRyx/mfARYA9OV8bsgQD7cYqqMd4U2xMaNd4Hq8jl0yxvuZoeimt8n7Vrep9mqs3PBJPevO7adY3
HMHVr4guRM6fMxv5dPZ3zKX+3cY/qfgvGlumHIA3l3ODdxAiVPt75AhxtIsZJp/SHuhNmZtbvGo/
lgJvajCBr8TNZcU9xEhXg84lWMHcZZf9IVYyN+3rG+D5DYo9Scws7oqzpZ7LUK5IYuC+Pu3looOF
zMzwJi/NRaRGULnYJpRmLAUPze/cCC3mDrgO5mekVg+GrtrGgc+SSP+j4auXnsrz3pdPE7ORwX2M
yQlSI0K3UwOHnCiiyrKr7AuKwGSB0yfTkbOCoSu3G7vY8yJik+CqVT2szCtSvQ6ankxMeexZI/xQ
/9BWJnQpgNoyw4HqO6M0aBA0j6oOFJjiNm2C7FqPDdDG6o1VZsRmOPW5EAskAP3NpEZRHl22PpNO
xjOFehPRV+vMUAYajJQJAs8Om35FwWpHNbYz4DvM8TvDOsUhkNl9kFbxdGQTBh3EDH110+qPEQlZ
1GtXYFBCp9BnWOcKgV/UVE5L0k1/aivNk0toswiBhFMrK754bhhimjF3FlKEKGwSI+znNayA/wuc
2b3ZBmli0IYTwmr+kJXcM24wM/LblFOGNkxUBHurYk4sxMIUP2h/xT9jggzP2AI8uL9pODglZ192
U20L1IpTgAEGREykPSkRQAIhawksGpXxDSCrFxmdD7nWH31/nN2yYwUT87tPHjOIlEa7S4bg6Vfg
n3wfqfhmLvxEh2xgyLdgIC6ObYtkWDwnde0w1XCsCrFt0x6K1nLRdHq9ZHhFUfrZo8rZjDtNod5l
cIYW/3zS6+P8Aasb+pI7RvZnHPfvqlK+SE5UzOYdfN5Eil+GqUM/qvrkCPFetGqu2Mq8v3/T0vIq
DIZDyVPASktyG4sd0Eq72dNu8pXmQX3pETzF7M1/odXRxi/wBctEXzjhfgKFWm4IdwGjxkKgCH1A
TIK/Wp2vAsrC94KIpWoYsFtPPqogP67EpZFs5+yk030HNKPc3gNkKPJLtKEH5qUIwqqDkUqnHH7z
wMwjQgomRYUTqaMjygYnIacd9pdjB+hSaUmTPmN/a8QXo8wUOWi3y/YIfSpnZzqJGCyM96m0zZ+S
0QcRPVr5MajDqxDWdzMagJ8mz6s4d/c20q5inF+G4zQKTlpprixuTg7GTOBhyNugpinbDBnhFSs+
F75hOKX8dkRQDoprrSvcq38NwXBzeUzftHoLhWoLi5HFjVyExH8Wg/SSpuVdv+rPJSf55aJ8V0aY
W/tsBJmSZU8yP8I04pm6ET4CDxSIEfzWIMojLxDZZZfZQ3kfl9np9gUEgoZuvZMggQb5ZoG7aOgD
ZhScy3mAQ9awGVkgQaVkyILbzjz4nlkeYMsJWBdgTXJHrqWCaykuVNe2brNhqzC/1tqw8xoFB6Fq
skUtsX2MCSjtsT/rnGliBAUBJouVMDXmOhEnR3RlVulEF9eU5l39N+eYBIGPxcZq0PzEymWJpss2
9hdDSBioASxRy9CU7tIv1SrvaRi2jEx7BltwFXYae8ZoFt84aKueFSf0zN3LJQo5xXXI43yFLbWf
wQwYOOQ60KMrF+qUrx/T1nxKkvkJ2fGTt/8cs+0EUdn8B87hE8sFESMLwnmGZK35mvD7iji0TM4b
/NfiKNyEsrlnzHgJvFeAdMYvoVbei+VV1NEl/jPEwlEZiUkHVJ/OM2vyGgrdGW9XpdyXHGkfnPgt
dfpJPmcyAXLQ88eSpTe8LABNJ1lClaXyv+Pd+w2A/XxsFcOes9W2Vgr44jlT+QLhsJtJtGOIN6hU
T7DdUuJobAF9wmwi5wA3jpJp+Z8S4SiuA8lDJmqvDq8E/dVZ54NqDelsTgLDN+1cEEvF69ArTlIJ
jg5ZkY22WyymAzcat3BXT1BLezfhS1MbtuXkHIi/yYtVs9vUTNdh1i7VxASX2MOOp7BmPrA9kZTt
qNuIBdnf+KUyVsxIVJ1uzHev3HYEOxn34hO80fZbhgy+xEDHW9WXusrvae/lBYBo3bt9DGeHG6P/
vgOFJbUVGItONEWv85OzkytnzCcyCqk36HNs1eKA0lPJUlcUMpAWI7e3TPgOgtIQQyg7ZMdgEzdT
jzbUo1mfosfB5WROt0jV7zleDQYBR5V7bbs3ZY/KQwmyOT3LbDIyGCXZlUdZ+RFvaGiEUCaoPJPi
R8UcFhIb3qr+EOFqVDWmGkepjTylrLyyVLxJOEpmHKYnWB/nwuDlSImeWApnnhHqogYQJxZ8KAKW
gADY+e/ijjin5vZZNpYn9CsBevmT/YNovoau/FwzznyOLa1mlfje+rhKkFd1gNaseSBXUEXg3B+V
Cp5GQjaAZWCWf99kFpyF5RkaQUIc6nVVcKj3c85bTt2KdUObiCVBn5bCtwEuX7HRzXEu8qlbzPFX
MBgpOKoOAWHao5BUL6reslolZwFxIFqc3an4LX4XCo3MQdpon0zrTCMOv74/DKqX1nvm9WhPE54I
zLSmjGBschkBFHPr96bgNfxVQ4A4DuhmCpwq8ojSc6vfnQsOk4eWjbL5XqPqKphSodGyMbPbZNuT
/yuDxBHsNQ3LGNHnP/7KBZyMIb47eQeLSDnpQnH8HGDZZBnSKUDkLW5QHGue4sTe3DywmTqhExMK
nXKPZBLx9GN7xj4lzppbrTFu65Lal1Q7oi7SgzErYVHEr3nW3qW0fa/Lle4cmq94i9rpIczNHcP0
jLK2J5dN0+ySNLj60H1kWeFOp5xRUNzcGgyllcDvQCQPY8XLYWRuv+7YxfY9Yp7cExszXuPNROn+
BOWc0KhRdtZD6ZZTi/I4yCrL19XIN9GzgoVTcfNPsY4TbfOjGKMxqx7xMevKvUOWrqeEHEA4lNbf
MaJ0eHPEIjppCjnSov7rGnvd2DSs91TAjlU0bBaVs3r4aerWFWPBFevZW/G7JmgnkuKNY+McMdEf
8TegVrGtpPdksKSFED/SpHrMiXAHxRl2Au54ZMaJi1D7kCnLcYhVR0cizDABkHJjM3NMiBhSx8uW
V1ykpt8A4sAzm0Q1hSS/FD7chEUBcu6ThCp2I0CzH4qTkuZ2L/81pthLCuu4SN+t/AFZge5im8h1
tIZLz/QQvfQZ1lgeQ61SPtn1h40kB1Nkwk4UvHpKPRWTxVDnhwYVfVYBtcSVib7yNMcL6ObO66xP
scmuC15aAcmGaBBBF82PBbo6VgiLaAtQE9K7CY3DXJjFa5Aea38wmnBIxHCxwOjn8aX2rD3OYu+f
UCYtMf1dHIcIX09yQuhGOiIYF3yg3X4d/e631k5RIakSW3oJ+mtS8xjMFDCkaLMCEY3o1BVOaecr
ueX9RjyTfpNL/T728kPHvYzT0Elg9sFCL/I3gZx7lgPCEvTtHFjgMrsNtYG0XsQ9BLCoHyadM+zt
jW++KSgxy/6ucb2yPRT+RcJNDJWLgYanob8wC2guEZCmL1LHjx2xa5JpnUpWNMw/DVW+NP/mH4Ux
/YYvDiMYDT9IVEJMY9ynNTpBbfNUPEFoErKEDPI3tTC91iQYUnDmFFDtVWJx3LBXTs6EgPIb8wAH
nEQop3iT/Vn6ywiUlprhDzWLx39DTyeOF3aQwiIEK77UBCpxfyTt46SL0R2aZfXPa85KE93bnhhp
cbpu+a0vhXdrNl+dOX40ufoBJ77O5kcC9B9naLu5Jvb4dvuKld5OX09tqm6Dm0XCNarz66ZeoIJ5
whSTmhUxS1W9CdRNTGTRIT0u2Zs8BXDJVsQUvUOEuJMBn8KE5+klaOYt89tm9Lf+d1bz4tZO2zK1
AAGzESY+cXPLi3FawFVU9tDqfgOyoFv/Sf1IcYQwMVHxN7TXyJSvURNdveKtKuLblr/3MdJGgjG1
wbiUL4ys4AkW4rIVkW2SvgQxVfiItHYGDF6RDZpSh9OUMVgrKBAtwmag3LB/YtFyVHqsZJTb865E
JOyhjEeb3/X4U/fms23n90KvPyJDvyPQf2LliMhqrXLkmUHPtvOtqL3sNtIJrYKJc/gf7LCvoVwf
Yyk+FoRvmfYZj2jCTeNupbduxcGmoI9Vj4eoOfQIMPrk3C31bVRJaZsAlPzw+76qJE9RCs5gOIz2
u+2H7wjI4hTmhOLg4pyJ7UDPItwi+pu1cjbMizgKUBF05L8iXv2iRGmTIYwKwqcuXw08rhTju8XI
3+L4/wIZqxq6yzJsY7PEWZ+QlzouGFJROcPFw+gbPbTS9FIl9jeylxKuNKiyI3q7yi0oUhZ2k1MJ
6u2RrQaLPBIfqZxVDFf5S/opQnxi2pvULAQdgGhm7WPzPTQjWDj2Zy3y+7MMv6CE6Lbo8U0mbbfh
d6wA3ViJCBhKrJHYINQVSN5hIPudx8tEQVaSqbIHjhG/spK4ScFfKgbecHegOlZrXE9gFIlJxM7B
9RZd2u7QLViaFwIM28U3e8FXSwI3mDUXUZCiW5E6zIy2xmqrr5zZj+Y0oAcV19hf6bAPxVxhCxuE
7t1Splcmlh8bWsUfOe2+jH794rpjg4LsN8MNvvE32bbsIpVAfJfilA74KSaMOp0WLmoXxkgaorMp
aGfzX/8fSWEwT4RsQihAx6L9NUuZGSV5kZTWkyb6OiB29o6eKEtuGgwbgkMP0T0OPdnNByh1x181
/pNp4gFIY6fQUcydurn2FWbGMwkZceJjivGgRaaal0qNT2yPcZQ3wVHblkv4gDkyAzfUCWBTUjdR
sK6iK8zk/XdYRcXhwojCuuhSeotwXE/VSe+fxvwZ/zemMj0q/J72SLYShs8OatY9kpHAFtV1Mlgj
pM011dIglZFLstgiABa3nwHtwPQ1jUCUb7RMyeDnkeWlUJPkUXVp513QqUct/w9y8XlLU2f+hV97
gHvYm7FXKXb1R8b0Zk4oCBgojE+9Wk7DJLLpJYqS4VVLewHFPG0vOB24yvKjoUOfKuNHParEODBp
KnOMv+MbWPWeSdpG+ibcU+XSacKz5ueD3qnn0rOAn89VqgE9jrDsZstPBeYDYRdYD2QWW8zE5P/0
vIWdlwrGBoTTxJCbaI2UKLvp3XBb8wVO+nQzEAJV1jsTyWp0zG+NWhPPCx09edkKsSAG6QIiPHcK
QFolMJUoIz3dlufUS8ra7eh4IdfOFd1VfZ6BWg6oJXRhOw0YYtAgP0f+OGZdggobtEnE10uHDh01
JfzZGsHed1816SuNWPFnSXZCuyaSIaaUJ1gHPR3AigmS7b1YcVnxxicV+MdDhpez+QMfn8yNakfU
gnAzRlR70KUGv/7KabkHSTujqz/lhRgQFWHnS3vUWS+rEus/WInDFGQcK6p6Kj4yHaPgoSWdl7RV
9LMn9Y0B87lChS38GqkooC74IivrNkY2bxwLYH9wlWyDmEtG756IqAD1bcZSvydsROUglUi9luGw
mTwurYIIuDuPpDShfmNWCCSGIS0LI9aKLUrswVs2FuMEGzIxlaBzC2gbSdqDIn7GWcS/Jd56Q+n9
qTGB3BQBP88QOT3lqJQWbsLRt/GVc+5xyVOxUe6BvjIe3GjCh0wYLGKpyBAvffndmOJ5IUNEhZMi
DuoJ2WatHEPW64dMFG2ZQK65qhBcz86+aO9XgLm52DhM12X6/xbPbYstqvqHvnw6D+An2GEN0GFr
6LDEdHuRPl4EGViPcmtXIzBFjbvXs44QEITtIiucbscII3SBlgUU7IXxD/pp0rLrd5Noyx0Sb/0C
B7ESaq4xm9b4Tky+kxMhVnEwakMgYv5v5Hel4pD093sTl8b0QrDMnFt75SDOEoXtAsI7aCCuZGnH
7SNp7iXTQaIqsEiivK508Qvj8NdQcV5OBYHmIwS2Ysu8eTFdJZ1do2ZZfN4g/ccgBLfTJtc4UDOP
XufECC469OlEI1k5BS+9sqAgKHZKnnoisOWkKahOZcT6Upe6Vv0na+ZrJyvXajSu1YQGXEWPQQRB
Ns7XaS6w6k2m/EJM0kQauUECEbXFAwHXn1JWT2C0maU3MEJr6a/KFHxbSoaDDi7P67oXUrYp/8Vw
T6i3pVh3shNu7BPadSKRbqeduzNyAtDYQvQlL7ynPA9xIuPtIHF2kBn8U9tqIqIM1OIqu/bz0qpv
G5sImKArsy6yx567mKjmYBU7FGUHTgLc1KwNOlIcyUr7nA0YlvAQs560QSKOmHCYpqPUbIuNLUw+
0rBfpZAXRE6q+wFQ0P93/ZBtrzsKEu99hy0MQMzl+0QO+wx8ocUHM6ALZnjd0hlR2Z16XmyFtqj4
lxTbkdb/c8QvAzZJkfcS5kBHEDGngQNaE7pF+fwtLoaTrvzNoGsSN9NzMOx0nsuE1a9A0FRQfCSk
v8bd4iiSr9dk6QjiWcT+v8SIsviQgPlOrO6zMEHDjh7a6z40x7LSN0ZTYEwWHESYStMsVDRIsMR8
z7+KpXLF6RO8yE0dDyOJnyk5s51aBFkETH1YfH6slhR4jbaeCJFKC2cgylowAtIwMjnoxCnANVke
d/iR5Sia5UE+os0RjOkyQDpJqsbLZ2RLBGMLOMRoNnIfzVb1j0mdWQs3wrwWfq4F/VmjK/ikE9di
CVtfIwxnKsG26TK6U/2XxorufeG3jUMCBJrK11qCqSt5+uiGEZc6Sos2hiIZWnakNac0f4LcPzJA
1JZjUh60iuNUI9vHZq01bp07066mlNkpvJmc3Dxju4ZNhJMyOoyG11a3jk+vZzPTgmOSdeHM2A8u
Qh5trpExF2+PMx2J2HnjhthVxe3MLK5YAhG9APgFFXl9Ws83AGU3LkKFvPOVZpin6sB/iI1N6Pq6
AvpxO1yvY/Jl9tk772kcHdpQ1BuHqsBprRGj0EDZyCh6abVHt8ACR7siHWVJ9Nex81HxiOhDeTBY
R2swO6johehQM/WjZX/r4+0QyYOn1sJ9neZbEemXRspCdr5LZZekS+TrIWvZOKFXHNvmlEjzSS5Y
V6osKhErcvQQR7CcW0klX/Cx5CcwRKRjR+cWYdyo05s5uXVOz3lyEtGJRITYs4pDR7UCPioiQOXN
LWGrNm6mM/2fIVLHELk2eCYwRJZ88WiXLcrkz7gePbHtvGrLmSKTkWQAMYCJXOfYrthSkYtVTNLx
HbUtxAg5d40I6kb/6heWlyVUuVj0DaPcU4uCvfI9Fmet256j2L4Z41UhhalnAaO06fuaxe9lr7yt
Q/vWpNsTXLM1PdrqP4Gwo7lubq1gXowZaNsl+6TIR+iUzgli/67Uz0bhrLVgD4CzJd4iZgnol4Ox
XMMB21QSk95+wL2Q61duFCShpPK0+6Rxd3EYSIhUtOUcUCr/io31oSDdqWO44+dkts0lB8QJppce
vDPYrI1ZMCkuqL7UhL8/VgcFLjy5o6xBaIWryr3xZ1PlWqT4mkuycZa/5qa47XLMgKwvXPwI4/qK
s/DWr5zzquyMOvpINB5ZVuK2xlkoWcxkfhsMtLMbnslLkbAsbWoynv26K4DsoBWbk9cq9x/WLH6i
s2BwP5mzUyqiQxosQ1jtnAHwlhBd8LVpMw+kN7fMMchom6bhWi7kGpGqw4Iz24TnKlePJlgZnxnK
r4GEMbLy2o10VOa2amRc9FwAQO1kVu+K+93b4m0YDnWdXePxmONzVvZWY70BWAksEdnRG9QviaAP
4IMp1MFCO5eEvK4tHn2Vmz3DOZE4NUyNTkNGayheP24emtWxB2xvrfQOjOW1DzEtzzXursQU+X42
L594AvvGZRjArVFkgWnmJB5PwbpAyKjZ2QIBRjCGVlwf8eUwjqUEYhbtk29p/aqJcBaK8b1W/wgY
5BIWbZZVf2ikQ468E/Y150rkZYV3YaPczXHr7LmRCSm/SZU8V1Z82hEwicbUlxIXmoJR/aTKzwYj
l0KsB8tHJCzGwNJrlfUoPdtIP1r6uyTN3InhOtErVPchBQ0u6fds+YX/r7Z4FojUY+zdGza6WBko
SyT8AhWOY/HUUm/tPog9GkIV3xUaeN26yWaJR6j8Mg/reSzOA5LM4r+czLB+kx2Trx6fgs4XcjIn
RQ9sVIkjOGMYAQBVPharZIALkjzvgs8fY+ADc8kIYKnPa0Bm3og9QFeeamUeD7wGfahgXszwCxDf
+RHrDLhJ2hNYCDdonj4PCbWFAvgs600bo+p4rtFfCdyvxeETsP+TG07H/tPAVxkGygLFwSatj9RW
meXMpPMyjuHC2r+/9X/AWcORzwSuvWTlqVnkJSOnw0JDDbtcjZf6LrQQYu+ceXbJMDlm1kieI2oF
UgtfQzpfDVG61eMRo8YB5LfArhoeG+mUWCEJg0V3Rkp045jmLl7I6R/aBcfZJcyLjpCYQwtLJUmR
WjDVJXsLznBtulXaeHOJkZskPFOyBVl4JdX6gQW7PrTchYQxuWb7nqDCjrgWN4bEMB/dpvuw8sme
TIEZcaeZQYSuKHFZkKJCONHSPJRpuNdUgNLMILM3QrqV55hPiN2L0PI1pXZ0+uFMVM4j1hERgN4h
1/+qI9sVjDIr72Ku71pj3uxjjYxTNYEScy7PciDjm10XDzfKDn08bg+Noy/PmGXJRG1emFbis4l5
vqp/VD8NLQWfY4tETguyj4S3GOmAOBY4qxH/SBjQl4QsyQRzHmQ73gRq52S8xC3hRF7uNWN6PJF1
Bbk8TUV+wr+z9nsl9Wbf29C3EXxjotNBIUKQKgwHnjSZTCYUSUUmnOHWHTmDu6S8VkQvN+O541Vo
6/lE4oLeUCHDk5bF4UTqnEURuucFNRYNKU2JzfrYOC8Tz0+8h7YS242ECCEU/1e6+AoHZt/a0oLp
PB9sGbV01H9bquTH5k00c7xKB7Tvp/6HUNkiYlvl9lF5704qNnXgHev0Ke0c+N6PM/4ORCzFqrsU
pefU+/Cvv2cm3xLKTbxfb7CviwOpFSc4baPmWvwDV5mF+0g+maR7wwm92hnvT0vitplE5+eTv4Sx
pMX6qA9remBxT4t4Nqp0l4fihn8FrlHjxlAgIh8ZHr5m8piAPVb0faldtDqa4ZwWdz6FjjCk6ERG
0kBzBSHUuoNuFAJs+SF+MqTcEYWTyqY1RspdfUSr+RT75k2O17c0Xd+iH0xNWY6E5cii/JKMIUE6
3WwfxIQ9Ev32Ft3jtmTzsbroEELQKe8lHbWwOX2hOd8dkvCSN9lSkf1liSvwRpdAuSSgdx329inf
fDJfmO2l/oARY2/Xr2GEpKeV/iH+38RjM/6Z70lt31WgFHx8jY6Jema6IHOmHnSNczDcFMlJloTB
Ca4fQrizbM8ennk2EnrxDsiTTMPJA7pvX4/6W8waCPKihXWhwldmAZzVEaj+lLPfSm9F8COq/DEK
iOXRJp2fS0OgIyzXegDQ7NaxoWjqfausR0PsZ50Vb3J7WaCuyMZ8lJXhbY1G5pixPeVMkCF7FaEw
akHEckBZmQ+RzkU3beez5jVKhhV3cPHIsxfI6fMbDWC9gIpR/083Zlccdh2hymSs9XN7NPWbGgEA
m1nbTq4mfy0DM5gYKhVJ1gVFPrgAsxqxG1OsWAW1DklSDAll6NrhOg5vBh9aQwQ7jdnO1V64V6mK
cvLIBhKL4WInIEFgy/VcNm1nf7LuSbH+i1+4XiJzuw14jfFziV8FH20NLWLjoxSDTF8Dg684HgOB
udj3IEEMhblBTT2zRwem27EE0MuwByM0FYO/EpyECkDMB+QMIE4bdDm2CP8wVSIv30WFfF+CBEdG
R5ap1hf5ZwFUuiUzzv72tiWUFvvKRlh/EfJFCjfqLkenix/W4cW39GpKsNYIBzQ9MJzZnpWPHm30
VgfZqoQb4vcGCRQtkZGOqNdQb+Xe1uE1himJMG/v2HEVpsGMinrqND9CfFz4zcGX6WXabXFQoNPT
JLg4pXOfAOZUU/yU0umoHbs2YKVMWNcWFDWEej2/FqctErF/WZzKMII111RGcssljI76eTUT523K
MgdOCrKL0clIzeJhwrcMZ6/fsMH5m5Cg5Z2d+NyPuT9Zu6FC9rKU0Rzfsl7i2Cs3N9kJBimfTGDP
+JCIHjDRP5qIash5gzTytjBWq74CjUjKCNNIJhH5xtAyQ8F8oWPGE7qKjsiOzmIfabLtUJ2PNaG2
LksPkcR/Sbf4uOa1uHEVDDa5/G0pm911pmvdNs1w2tLGBuZdMPsM9x6vzMTcp3gqSvXsxOy52E0O
jrutQu1OzetHnepJTe2tluS2Lvsi8zZVxwWoVmeS3ErHeF9K/rQjMBShsyX4jL0VbSM7UVXXaJl0
IPlukdWB5q1ssQ0GCaUO2yhm1yTCl0bKcyzNKCS+29FZD5KNLOgv8RG91hrUvKuynmLylptsMKdH
UQ/Y11J+CdJJRLgsiwahN2HX0tLhMFBwQub/RCdmGfZbGswbqOZYnt9iS3oYvBgcyIosXVg/WZG3
YK/AS965ioL76BCsI1B8AtWhM1fowopiDdHy6L8kZuAgrDq0DLwQPTM+VqsqhlIAftIfS15IOkZ2
Xe5RDCOYrQQhhPgQs+QeR/c60fxMmIORa8WAsNCSW2Ki20II7QxkwmlkwnGcyutpBbr8L2FdQcVd
kpWrzTPyHhN79Q705bau0YtBIh3Ou12lSqagyuewZDfBr2NBguInNXQZPHGWEu8Roof9ia2ICdUW
fNgaIbu7rK8ZKeJHp4q538fWkWLXiMtTX2I6aw/xml47OGXyKqEstMJsRTtFKkjX+lG/eqTqyfp4
W+7tp2Ym52lidIeFLmvQtQhn7lQdJXousE04Kt89YVdsyPyx2Nxm5goePfMofAsd/GRUDxmZoRgG
+BglanAiezbnLpc3hSIHKfAqXFDTODmJI1Huj2kYS//IFWp/uuE/5uw4SeKkPzYnyFCL5fQyKEXg
MvNM9gYmE3LTGRjfCxATX13MKva/CAhkBokF1QKwd+WqkwtUj5q9s58qIX7HdW32D0Zhm88M/736
wO0dMTHgMxewiuzTKAxwaDIuENL2ufZoXShoQroNYbJbW/tlEoQkshZiZ8NCtmC5V9U/DDYHHx8Z
XkvkHzvAhu+8/tl37bC4tN2dI5DbK/N8M2YSu6eJNw4sDhun6o/+xupmd9GlXXa1zCslIZDgs0Va
KSQ2HdKIiSofCQZPZcmMZSAhqKdUsEpnJseDPIru/3F0ZsuNYlkU/SIimIdXgYQEaLQty34hMp1l
5nnm63vR0Z1R1R1VaacM955h77V/e0R6GiI9vAsNyR+AGs50cpj6zCJxN99emnlmS10J+NiWWS6r
1tlodSba1QYa3M066Vl42gmQRokSc0ICY0BmLZIUbJdMxomZN3YSrZXwrKS38ugOSn9mercHaY2V
klOIJupWW/r/+y8ZF8YtQlyby0cZqO5yNaMfYAiO1ozOUmGy3WTgkMdB9BFeWJQ+uUNAh1NUdiyn
wy0tt2uQdaP+QuRWc3fWDtMvh8npNDBy37KfWqaNxL9JOyL7fE0GcRtrgQxmOkT+TJ7QNVM3QOOO
4Zn+ZmFITODCdggfgOHbKjLdmTZYAbsiYt+J3tV4vIlJeU7Ie10GaLGx0yGipqUAggCLU8AWFb0v
OUdVlJzqpqAWYNukwXvtipMleyP1GeNkOMM4x9whjtzafGE2xhEqHaxxgnyU7liwsFIHUr2ZEkcb
UV1kzvuUlT9INJDBABrO/KwHiZD0I8D1gbIwBibTo5Qu9kgeEhplS63f+7H/wCzktJ10pLGQfwq+
//iSqYQ6SbrdMBBcrfEYE4ggkR8wMQnsq/6IgiNCx4n4bIit4+hrCRAK+A5AHaqI0LFoJ6xRQEK6
bpJXpt5qXGswFFmrjieS0lv87QYo3RpBW6O6hZq4tHUHgbAWAb4HgyyEW/RiwKN7DGoWgCzwRUvh
hSLWqOltYC+kAeld0/qkgnaVYFQgTpkfSJ70KcIJ7sKKHnbEIRU2w5ED6iQkndXbsnIjjUC14jcp
XR+Qgu7wFoWyvVoF5hJDuIzAduZ9Rr+laryIoey4Dw2YJARd7C3HAc4Q8TmudkmX1dNq6TSuZAHr
FaMqDFkQnCb2IkySkYppAKv0SeBlBQjX15BceDk7L1xwiRdfGOzSLPY0nG+lvqJyMM8LRlhRPs6e
8ExYBoHe3umsJriovsWvGWSdbJjHdMqP1tC6qONLFcfriMaPhmY+uDwRAnOKkKG4eAWOUkCRItpM
R1+PkPrQKVQiZFs1vKw6JBW1Nm2FD7FdZccSZR+zBg/IwFY991iiLdBlNbmmLE9PwU+Dvjf9XVH4
onul+chcI55ceCg6P4rKNr+wfUkE5KnWpkaKnr0vhQQ9qEEu7pj1KdElbFoQJVqQUyNUqmPtUwWR
F94Zc0VltMrQq4B9JChrhQ5XuH5vAWayOdRmCnRSO82oYkrAC45I1o3DBOk2w//0b5gwqYIEUis+
T9c5qarrjnzsKjHPtHKEFRFSRko0ZXPxSs3LylDDpLD5ITyH16aqLH5XDgOCsUHffw/IWPJf9ptn
NmyswcjT2RdQX2DJREAHe6bveG0otXSIKn3SHfptoIMEkmZDsbBuBzPfROPsBGowNfmuudBr8Lhd
WgW9rgfhW7krJ3RdL5I0C198k9cNCSveU2raevbcmTOlOWhYc/utn1MfVWPa5lUvMr8ACS9BSJ4J
Spb4FJcVKj9IjKQzGX8mm13RsUg61VSTxQG3NI/9gkUBvQFJ1TyZ0LIIJ8lZ+xYmduR3uYEBmoQB
oDRNGnmGylMCnajcMLY8LCTuHlfxzubUASK9M6zIHn7kq8nSZkanVaPalpCpW24a5ce9cJYE4Z25
EfM2s9Ceo5B9Eu5Rax7RHV6vpzSIFc3hZW/Ezbsmqm+wu7FO7IpixcI0h6RYlOVJDnnEN/0w9Yh+
ZwCFbFVHiD6xsAOaJjaPDg09czAyKolj+Q8Pm5IYrthWJ0LITAaXYjIeE3cFGVJYobs0LOQG45Bp
9kN958KDKwaE0xGhQwyoa0yCiFRtdORWcxRyPCup31uIUd3yqGObese/Hh86frjiPv4Uu8HnCLE3
Zd663SOcJulbYvMsDbx16xZriFFJ0js71TmPCNfCyyGqP6Q27MSxORVBGDmJ+TGVXxoSh0jRPS5e
ioU6DHbqG+vmuP1LxF4OFpq1SDvR7+YR8awoTFi0sRBpsvJG4cEzqUeP4TWTLvMFY1AYugtvI5BD
Zh1evALLVi74XZiVT9LvRtmXh5KjgaVk5ImQuqgQNMIL6vX4Q7RHJzbYbvajAdEWf1/8CdoKZT+K
VMRbYa+eobrfU3xD8tt6F7G9rnTi4wKEn2zBc6X809RhP7xGNC1yD4QAISIjj0P6R01LkrALQgyY
ghqOWZEGOcxM/OHr8n8wVeU5W2QXbaXcpkwCc/pRIGcAJ2ZZdup1n62kODr0juKJP6AatTe1ZA/D
+rTQ7oZSP4Rie0OFobjGSU0OdUKwl3YXX1b9zBsb0Wl22tSjOUONRG2PC7aV6BTKPGqUOOHUn+Jo
PImHRWqD2lh8DMFtGpiJ4VvYNaVKtfOhsmVV9FIkLtU/o86PiSG7aopUuEGu8U/fBQQ3kxhSh9Nt
ZbcbbVlEuXI30V6mauERLvZo5fxRj9bdLMZ7d4IHUg+dXyzF0bT4AICGWZGXfAl1C1AgPHyUf8pO
frA2JYhcPqDYsy2AEpzuTJazyseJz4GGPxFfER84dDL+RuuRzHQo/Hkgpr35TxnYrxWPResAqprv
dWWc4gp/R/4YKNJJIAY0jN+yxVRC9U/lNrbslsKjGe/Gptjm1sSTTl+PjdaocBHSkGEkyp2Ak9mK
rpg3d1RsUmvr7+zxObP/ci4a6b3tb0OOmjG1+9Ru1ZAMYmfBxHbT/9XASqcUG6tDnt3J5V+r9jMu
xWXbX3jpFmPakYhKgqFYX/RGBkyY+fgEOKI2mfDIzIeSeWhSzvnhor9tK1atVYK57M4NcWorGQxy
LNoreWp0E5dmxSdyyIhwMglKkdCu4k5CXuo2ZFkKZKWF2JTMafZ0xtJa5cNj8QYGAx2MXG5ANJGH
VCClVhmOcpii6EWqnDhfRvap9FhpiusoJFcJaCJUAeSOF3LJcBIw8x53twAhPfYJhxhLhdFT4qb/
34yj8Y8PhcADFPtmPrtC0RyxFFazW1m0n4p+SxhEd8w8oa0gvBAEgoPvkWK4A7Xc4AQ8tr4ec7s2
JG+phJlUmeLWwBIHVAwyoGe5pvraNRoTVKIwy2uylkT1cuwyrOLnypFQ2VmTEegbrwmYPvmcp8W5
IR46w3OcnI1H+3dmdaRLm3hj7Ej9ElLquvFIIr2LaUwKNw4FSxoQ4tLsA0TJc4PhMgPUICy1y6hN
6Dsx86+XLUcFqji1HrDNrjkxSzsY9ER4NbV8067awwRADPTcYgQgxjO2nniJR9JfmbMOA+XIl4K3
OywaEF4C6yn6Iq7rqAXuwdl2+1moqnKk0YTHvSECP22Z6ySm0pyUXKKhxD+t7pkOuRCG8Dg5GoP+
ttR8XJaBhqRu3FtY5cJBfYi1+LBiWCvsF1+9dNbEk8w2ve0cJQv3tay+RbL60Jr+Ljplj+y0YwvP
mDN2MlxijV1YxT1uUoJaeeU7616tTPqZhT8pQJjGT58iwaP4xA78hvdQlW95YYGxdfYZk3b8K5/R
u46WMWAMlqMlTBjE4VOhiLUcDR0AVBtc4vN1BEQax/NtFPBtQXvSDmvmCWbuEIpi/WEoijcS4R3u
eXLywAenrBnnQ6eiNFouBrP67VsA8MCdkhCeAnsANEeH3blWlFPJdZx4InSwWK/JUeo2ybTH+GxH
2qAbg8AqUXUy53SnFRAx88Ch+dIRJehSc5BQAxGw1gbKQtXVkXTYXrQ/vMf5WyIJ9y/+9Hfsgw3A
yr59s9JPoZT2Y/OjjIK3ITuWkQIQ0htoEigNGCqWV17nFzQVXJLJhu6anNKQn2oNR0SKnHK15195
KfeS7hfMo1V+bbSEXodcSuZITuZI37M0timcH9pq3fslQSbW4qsdrtpT8gqO/16twA2wPMnme5gR
HJHm91WJsEewlhTj22gyZ7BT9T7/UXBsbkMTVGO7IlZ35Ptmxt0c2BBp78xWUZlgIZ4LzWcgu4rW
iZ4dN8B+JualM2cnSnIAe2zusURG5XJRAHwsdYlnhnHd1J0VG+v3OxqxncB1sDTlXZ6mK3Qixc5G
RC3oK/OQ5Qd7ZHy4tsxQk071PQt3NxbbuxD63DiA2X/FksUwv91kO3YmQe0E9w1Y2CJ4CBsZVPrj
SsPXEA7XiDcwvcehN5l305icQlE7TiDErUj91NXkc12zZyRr7/Vawgo+c4sEXYupIlnOlSMtipsQ
eMj09PSmlNbp2H8viuUviRksqXpeWOgha5R9Reo+MmckMAODZouuoDTDCy6PLjHuRUe0ABENRfCJ
3Oj/BQQIgcNwyMrOlWCRbFQPq8WVrT1yayUwB3V7PR3aYrgmmnJFJxON6mOdQqcn4BJDWJePh/aZ
vBctM7cVRZNZuwuK2XQhWzF6lXKKNpeBCETqxWHEdNfGFvcOEkV8Yah2L6HFCkCA2IBsC9BTXwnw
MgRfwDDOQIrxD2e0Fl2ZDujU8R5rqepHTBmmlE+1BfhGZmZH1sBJvFZks2AtA1u1JyyCqRBZBSw1
RD4IspxI1wCPDZzdt6Ba1K1+VrHYtpwZ/GfZIxRiS60X52FtyCa+9WWNKw71XfnVJuoxfyb4IKZb
KS5MdjS73696crXkxRVJ/mL6wbKK5QAUTubm6szToF5jCVsZ416Vce+Mw31qzuVz5V/RqcJMa3dT
xcHtiP8wVCTX2nDK0WcP0YlvpK1aTImQWn8ZUwbWGWsbNCHrW/jIUIzFG5a3PWDcf0PALuf0/em3
YE1Ya7D7DXCUONtY9XhZnfnRVPoqv6KbkhX4hwkJ49fAzyN9VBB5+5dJdCd1NGnKjGEk66PUsg+a
haVabwLcTHUAHsRQBTKETfZxMgeFnPmNEvkQ9YPoJwwR2ocohpcvJYyPfQ/+qSJeRM1Puj6yMiV3
mAOze7E7u5asEgdS3iGpXIV5fYWP6Rhh2kn/k5fiAZsMaULjaXHtDVPpjWHiEeVSdocIMf2gQm9k
QPLfSqZOfIbLITP50BqQxHgZc1Ug+wyxNR79+k35h7sVF7Yad4eRwYCej3v9Y7ATXWLmjem73cmU
YSa4GJx7/Zfa4cemx8eZWHWp27JrBb9xjHT9aGD2sZwG+YuBUrwk687EH1fMK6JXpu1zHMD0DlpA
JN0T1lmVpG9xezaL9mVCTYWA3A1sW9k+LE4GJP4o/etzbnNjpy2xHwLuMD/yVybeE8L+tAbZwgEH
cRYUveWn/w05s7vVeli5eSeywpPHf0Dwrxad5cTeLhV+9Cz1GTusFeMi4oPR+tjEhHh6g0v/2r7G
H+2t7udzKkmXUtuCUorT0DP0YSM8s4cxBlf5qUh6BFeCgkD7mfhJAu6+tK9mQoIdSh4es5MMiEWk
PAqld4EhXRVzH1MjMTM6liNe0ua+RuJRtBdgRUsenjEcsDAG/lONhDztZ+asgiNSY1tpfM1l7SIJ
zWUgVAi1Z7TkZFD2gdLPvrDLE9M1UqhaoXqIzYipJjnrco9dkb1tSwpJg8AWzZX0UKzivbzKTAuu
EHCd1aHduWuoySXVPJfi00KY3juUbcTxHLJn2OGhukZ/Zha3PdPYjPUW0S9WBFaTmAU+gJY1TMXC
VeWXaEut/Cb/Gqw0CZ6rEm+uhRP7rNPs9GjB5VA7cEFScvEtRTlOhfrSXQhunjEgwt/IkTbrEOEk
TJkKHtKdxl69r1GTzKid7b9ponpLG3llhTF/87ALI8ZFoRkfRO++L9KLbCJlB0YrdUXX/NBkXr4t
Tequns2ldMYkKEMAX9ZNXkVuKg/1+lyf5bt8VuCPrNejSaBDtnQngzVITg2cN6e4MYPDWIOzIQZL
2crFxrVkSIRQmueLdC38hFiGUlwPBgesJqiuQk5RiEAk+WwByaA6aP62zjrsQvC0zJwL5uMjEpvE
JOz52qWa1y+NX1DypWTFGn9NziLU34GKBERDZSlVWlCfTPdFX3s2mOlKHIYuf8Mm99RRBKJPgM06
l7ih6AbM/cu6YuU7WdeePZxxFLlJV4A1AxlC8AAiFoFbCHYMW3iNnNbozzgzQiZK6apca4PUCc/Q
xufQDJ9tsCDa/2iSE7MBWL68KpFE5FAb6Az7BTKrPgykva1RnJN854ejhVE8PEksGVrpKXam/9Le
msa6pqfWCaHrKAt+SOk307K7iGQVXqZj3munNua9wMuV7Rz5MZc2eaoAjZyp2DVHMrcr30ShoUO5
0tfowB24R6RmBE5N0R1i10VaUluHvujAI9Jq1MWxzecjX3PzYPDqoto/nRe21mTc7kfSECMCXUH1
SQhsdzJWvxTVVUsSVN/QfSG0TLsOu+Hn2OF2z7+RMNjSocnFYHiisiTb27yTxZahaZ/G0ccnygKz
LaqApEaNVIPld8FulMChQsBT0QQsuzIguU1BHiap5whJD8BBa7nhDYHO6jXm6GHOJk4EwSQhv7Ww
XsMy2mlh+mr+8GNED7bynSVUCl3Z7eT7yDiVg/xu9oAewHkp4Lz6nmig6sbXnFvrI6citap3I8eT
OJDeJUOzneGNNOlJ5KaNM/NkMKaILqTOLbPqvMy7Ek/XFts6E1pR/qgF9YNJ6hTbiyB5BoHhi41P
KI7I8ZiZdsoV/nuMzhXOQesuMVoh23u8K7Vxf1XPTvdF66Jy0K3Zt878fnRion8RLMs6mDyWD0VH
C4BlALfPFOrBKt7G8Dpa/0yidvrnUOquKHqDR35YJBHe5xGo2DYM7hnZf6/bIHCBr4f0IOkF79zt
FeMEqHiPN8ftgBFY/ORD6S7U7yXRvP+/qPoyDhBv8n62xDRgDnzo3zT3HXEeGXs+FclBb9dUDSwp
JGCRVXuoJ587Zy9ErWdtdEKmqjz2/Yo0O6pPBeI+YP6HcUmPZcZ5EYRhRBj3ThZMt0a2pJTX5le6
EleLR0t7K2MDinEayMiON50aOLiVwlEahiNBgWvGLIII0nxu4TxwDgyuga7FouqhXieZ2pYwsyX7
4qnf2QZ2g+6sP8udcQcn0UggDIHLO71mYln4g8d5f1YRok020+XBX9+ezvLQAEWWVuVwmAFMJaXF
G2hvbWsoTyufa8NcGVx5yyau2CnXEJ4e0lCuJJH8CSAPFQwV4wpYnEWTaCHD1PzKulRFH0Ss5Lq6
Oy+k0pEW1ok90kSbq+4gw81okadUVEk6DZrFeMPEuZCiSbZes/rE6a3/NugtxbjwmxXjoH6W1Oac
/jMK4yY+KYHhO6NfCnVEmw9x/NvR5i3RA6wJ5M3dkvAoiMYj/0+cVZeLF/s2oA2cQd3fyGGm6Bmk
HoaOgrd5qfeLbLnCPyPXj9E4sQ5KWHbTal7wqFyFNLtEnxnEyEPCFla8LI8olggNBRap2MpusAmb
g+9gEF/zPaTgL2NSFyBID0ikpX3EzpkuHArxjNg07phzEI81QgQObacSu1NM+GVrMlCjrBn4SWiI
tpDGblCRt5JCpMVTwzVt4AKIT1xcW5Ar6aJTds1NF8PSzOPGq4jt2+8XUJQ7CHSs3FWW7wWSlx9j
LZ7QD22ZkySro09FsJ4t6yKJqgwBZom41QLI2oUsDtp/FUzWHCS0Jqw28RkYmpDEHZRRJgqPEroW
7mLGbjw0nNLUaKan42AgHErbo5DuB0TIAnwsI2U2kFDe4hoxEm9hoqa3NKnJjYTGOwFiPauqhPau
JlBYhZ17JBrUITBUsAZ+n+lUbNHGzHShDxYg8kNelQyMPgP2/pDq0JYse1OFVL89G51eI0AqJU9x
IQiL4q0tjp0UHoxm2ld+xbZTN3QGHwObop32LhJwI5NJB1R+83htQhRGDbwbQqMd4wAx10dTgt+w
QxRsLU1Rm9uLjphuKB+lFr6tuXwwaQ9Afcq/nNRatC8YYmTPiYuksuMAi/VNIWVw5Qtb80PFqQCT
iGa2R+JF6CLuBV0ujwtgxx6wY4pAk7OqSRDS6zLP31bi0SKeU+2/rKhd65bz7JZBE5PRqdZ+Dt8i
Fv7R4pwl67/GVA7tJjaZfsycJbdlZ91vpzJUIXYgJ7l2UwNsHzQwlextqRPnFZ+KRLUFJLwi8qwQ
n085HQw26zGT71bL3IFStlgJhEJxlVxwoXCfIBhWPsM+qAwMJXhKa9LSur2JnnXV9Bu35w965i36
hGeAtS2/SnImyQrZde3fUh8fIk8oEr1KZ9uKL0Lka3D8i316khhnDwkYobk/WT84yjB2VrtzZo3n
OR8QhAGSJz9MkNOzhcdzSJtgsPRTN8M04WzYfXddeI7N9NzsCsv09UTF1sSUC0TqSoP9x6JjlOkY
8ZCm2XKRtL8mokpjQUQxfUJAtMGxEt3EC40KAdmzWt1lt1c6ssSIPPrthV0M2T81n1KLDLPnO8HE
wFpcbAmRyxgq9g66mokjlhj668r/LKBIJE3oVOt5ahO7KRi3BXpY3dAr3hkri9k1W5ULlc9w0/vw
apHJ22Ve6i6ptata4Hn69DBl6YaE9pJR0Uw6pzq12XRnWaMwH31HCMiWsXQFHSo2niBTHU7Fb8YN
c57sEcFqHqnYatXDVoBJMkZSjAMS1ZrF0AcfTWyO2It72yeSg2XzzpGSvwgkxPULAYzBSldlTVUh
Ai5Bj6f4KmlQR8XfPiZjCPoxPb8qbUQmkl64rvChSBCRSnwoCr9CTveIkx1fvwpDnwl7TXYIKkA0
0cSyL6w51+Y4sBWYNqn2a0LUEiJqV95kqnKBWniiFtaohS3yhAoCcaz9TFCLqteBGolBHUQ6Qmo0
gMlFye25TG9Czc7Uyg7qtK3QTMRDIiE2HJNKwnhvY+WEQO5NptwC7h0DA2jqN5iSSF1kFs2U/Wgo
1Un3rSJFTrfjSjzKU3zSpo2OpfLGCE4dI1cWActok3eM7y1+CXWVTuVHnJGXhGwYGxgbiuEDB2k/
vpdd9NBAYerxG263h0zNCqAbva0nDKeK17ZRa+zXW3E7ovxlCxrzo4KrfOLhBooJKz2/zbmtmH8c
2FBYsmW0vBNj/AqZs5XhUGDXGj+Et9eIgT4RhY8U5zjANYXM2sb65IuOObVDwe80XFeLj58fFmCj
hX+mEG4lNV1ovS3ZcYb9GRIgCCiS9ViHUDUnsFvDPZGQJYUxW16JUNn7tRB7K1bLmpVchhg7m6eA
31dZLtab/mFVPD88IBNKCOx9iA14UajNK07TnnJwYNgDlFR5m8vDfEN/5WAcQpY/OQVHfYGc6GYp
FbbQnah/scixi+2tcptIDfg7aaicWcdDzjQ8RLBU5NNB5tjdtWQzVCHr9gOuZpKG54dMwg/mvPtC
ogdmD7DFYI+eacmwaqBzYcLJVVkzT2BDTzqsEcRoejvoBEZ1jlin1zHfBX/MxmxPxCFADDqGTLty
609Es/6LV0LPnT7G3otB7gDgIWh/UoTZNV8n1v92RIiMjpjCDKszMmb20Wan56ujdAwEQQggPdTm
0bxzpnMPGHzsZKGsN7bq2zM0oDDT+/86q9gPOysAk3Kbbzk8XwU1cMrzoDiLlNgScFkFkZwVuVhL
Oi+xbsz54kCOTHLTR3eySXBCbAjkJuqBYWIpYrEi9EhqItfAEcwf5KAiZDjVcnFHAVijyYNwgw52
UIGygtVedvo5YlHaFDyaVH4yrJQR0xa0uGYh04c2TAGZxeGbjuyP10PUK9hxLX7Z44vMScRY+Oeo
7gDXg+eTnNZZqCz5frk+HKkj6pfYEb+pPqs9CubFAWc1oK12dLmGwanthWMOzMBgHTBj18WKzqOp
n0W8jgtex2Uz1HL3F6Yd/VpUSmQZEBdsF+0B9NTSOS3HTg5bnPlUjEd0JtCdgWYontNWu8SNcE2b
c0adOh/C84BqIVFUZjdso/9o3XAZmf+1AnPwQ2bBdRSmQJZFX97NahhkDQsehnbE1eMILXDkL/1V
qkWk8fI9Yu1ohl52HXSU3ODiJWDqlm6QCCrvI0gj6aQybJd8TXX6AZ11yF6vwmWKPRj/ZWa4EV0X
rDvzIujbWvKaa9OHaeFtxOEO359kYLT9pWv0ETqBN2yKSAgvxTActH9Z3u/RcMBZGPfj14joLGX9
OY66l1s70koOCVoYQqV2zNANFOrIQzORnwEx7kuLF03a82TvdSljDkGRcPbp0ZgIpHwqFdXNiRFp
ckKJt1vEe4rFmfhiib905hsdDtdXGKqeeJ88erozAAiRSesCt736JZE8Mdn/3xbJE7LDodvH0R9w
hc+ZvVGxCVGq/RlgDP/Q+Jpsi+4pbk/adU2NO6eUZ+Fa0O+VqJ8GwJLra67ZciYy223Lk+XE7xRM
PASiNH80Ggtz/Y5yExnXGqQlMnDrvaURtTC5Zh+E1D+tq3FV1oxnTR6dGulrlJ9HuhxLQH7spaiZ
CowU7F6TXT6nh5RywMLBvvCUgA9yu7hw50kFFezo2eTG73oGE+R7udc/0my47U/NBwOkykWqcZah
TcDAZbxkYa7iQOK/rSPfeQp3q/CtMhy3aNyr7feGXkC/jq+RSHfOUll6H+AH5EBGzo1sMZQsyQrs
9nL9XNh60VzLNGJkU00gk5COnGg6TmocHSSK2exXCdUg1EkQ5fmT8KTy/h7mnzgUyKzRz+fsWakJ
3EWACCaqj9UMmoywYPnWBhQxvcKRsy9ZXxU4zUe8vTETp/SdYRAhsHmQJNo9Y3ov0b1LP8WvsfWx
HFo47eTNaXfe2IAT7+gIN0sGZ0Ng0EzV0HkxZL1rj5LBYFI1813rOJFX3vjWOQvXRJKd9F2fUefB
QA7bztfz2m/Ib94xkaKIARkilHtceiLPDRJoqd8JGetpOyW4xdyTizSKIs7ufwVLe5AVDQwc8qI6
uGPieuyY3RlAKY8mVMpMpgyAGaxYhs+qpSH49W8BvI4ZDqbnCgpBRe3IETRyyAET72BnOGXWf7ZN
96ya6LiAFy+N5Y2t7rjsx5QfDbIUgdcuTveIDgtf2bUaJKgglCUwLYSi9M+a1e+EbcjgUJIkvuZd
rAnSpsF2yIFh0Krof40Mp1ka1MCfJIrikY3nQqgssOkwqv2SxW28f50TAyImjm4NsNzEXJD8E7Rw
PDnJacBfMJtSMJF6zXCe6AOyydmXIuIo3xq92RcPZeSGT6TTXPNKk11a4JRa4dEI3bUTkoP66I7/
sp4uWKEMH8DNZKrXt1gWuV/a+APvkQn+JpMo1GV9V/CjTnkWRlqxSBbc6KLe9RihI0MMJBmW5APb
ZJ8DKCI6p1wTTQ8PGTJzZSasL6qriC6BYPXFQmvYBy37xYSuv48LHGYkNxpm0I5EK0erT2pStiAi
1WPfIKEjB8lV/Y3BpmLarkLpMH4j4D6ImupOEleBZ0zFmzj/LpEZiIsJCJtc+lA+iJ/Kwr5ji7vo
Jn+EaHXHsYepFi+3yzPkxhOqlOazQolqikCBBqbmoXLQTs3nEgG7G0+Z+aVPHBhlfc0+zQkxg52x
ShjjW4XuLm5eUf6flRVHLAPfMbL9iNNX/568ZEx8iBOAmP+E1Fwa75OO432FT6o3994cH9PQvkXC
njm+VwcD9QnKdgV80ZS/E2X0nkXNe/NHSsr70KKix6Q6EXVZJewBHw3GTfm4OuWCxt70La6Oxfwy
yzKIrM7PEIDqCECf/7C5kb0qHlL7X4MosccAJ2JksjVRQYdIVkoanzLQKFLFxwAClqqBl+FQbwVC
fU5JO2lLxR6U7L54pEKgXJzn7Bp+S0noN+EaqKqxlxR5G8icm7C6SCIcZNIiF+0iw45QPXXFZg4P
fSyH88LTSblaqLCJ9Htj5Hd2UnPTU4uCeSAiPEsIHxBOK0xHGl+zSS48P9p7x0wGZeKuMlmaY5ZS
z/mr4LssXxKQEkIzzNwlr/IIu4HpGa95lr9Kt0vZBDNk64g7G1SaIGG/jJsnO/cbS/M0s/I0XTul
dneMgMYQehdhcJDejZus9sdE/tNKoF6qQ2pJZ/jkgXSLyJDNgS2vxtMEIKm1HKyEuews+Yc9WM4k
TpMwJKDnRo84eQLIxMIzzMg3v5XrBApuwt+iXUt0qTGBZ8xsAsAW3rLsMyn1ErX2tHbwykX0iOHC
NZU+chz+PRfjZKI+TiiZrdcosUNP+0+5zZ+1mdCRGY4Q/MvrLmg6Evi4tpGpPM09WYJ11++UbQOb
LA9VNB8Seap6+kF8mIzRlgHEUiAH181ggjOvsB7BHbfQx6JTyTTCS0YsUCQTm9OutugJDJNVzVcn
Gm9j89nm57DRHmQiRQY8toIuiimXge6UmN3NsyHKxEWsJ9ZRBQQPSBQQR2xL0Y81/RMTrgiEPS7C
jrEkyX5pMfrxb7yITjLxmVqQEbxh2M30jBEakZSSlj7CrtQf60wvj/owJqUiRdUXr/j4wT5DCDhI
Mqse62JqtSugxtoUyLX6mubL5qQm2CexRbyVKy0K3Brte4Iyt0zA0pCdtCTUpk+DCzRC1iqGXgyG
B8W+zgleUSvnv3oknKJe9PritzKeJW8ZOlMa3rV86lw+unWuku6KMrc0Jmjw2l2dzEeyiSiBcgD0
lZRLnHsTfZfId6osTsScScj5UB392rKLiOHbRewi0gXn7S7Tf+SW968zvUGwvCIiZMOEsKwqnr4g
rmRvmXMH2kr/R6fpJ9toQcZoYbxEtL6TcBbMSDW3P9q2l+/5OsCp3DRu3YQJMxfvAcJGLi5Q8FQH
cx2Dk4rXFnGKgexErEdbxhQi/U7xHzAtp64imx11A7qQHHVsERBPcJwUe53hk46kCzW+2OLPu3Dl
7DsnCyo4yyFhfxEzIdRSR+OeK9YxRoykgqh7EpLlxWbux4TgkPGg0D3GwYZi3lwelAkd3l65AlyA
1l/Ai0ft4mvZZxXjIrnLQnKXZ+E6I3IakOr35F69Ry4SYuD8Ch4Nk+8POB2cmMNEWZQsgWgWl05e
r5l1jXq+0r4F39HBLdHxGmb1baEoEsPkzvlwL2NYVp3ml9GdKJLrBENzBLgWH8sd6G7Xwlw6IuTR
X8Ur7Nycm5geZgTIJqJFJ5f0cINuxTRmVAB7oggDPjw2GU7fD0Ph4yX2YstWr8pHVWQ3va6vQ/iQ
OI0nLP4ihx9Xa1YwOsGd1neXRDccGfCb1viTBU3njv+TjWRDIPpGClz+R9N5LUeKhkn0iYjAm1ug
CqiivFz3DdGjHuG95+n3MLt7oeiYiJmRWgW/yS/z5HqfyB2TQo0oOYyeiSC/ZQKlNTDjNyfRvzga
cZokqllQ4ELWWZ8l93tyAMoxZuMloeZ61Qy3QwzlvdurSWfLH2MNi0hseiDvY8bVSVK9hMF4k7rU
xf0fhIszMhge1Ya5DmwSar2tEcSOdpx047DCZdyG1E/ffqUcVOikdWuV0X4NaWVCC29UWlu4MreD
L5uZT6C8YeilTGeK0HFk5AC+kDfZ8GrxhINZZhdgwyCcyFnJgFWl4MpsB+MoDCvuuhliqUIJ5lrE
jh5+V9krItMwR8lpOPWc+Hd+FAGGWn1SKkCpKrrdgvcW48qdLBCQHjiFsCR6bXzEGxxLF9jCVjKX
TY4Lm/nGwiHLw5n2zLCIPnO2u/nILDfc4Dzo9n3D5DR1xzY3HuSwkdw8XXILPkM8HLVufcQlWI/t
KlFDoWHEqggLWsUZcLLbYHkzfg/7TYzbR8IEQ5LCPCjmlZqVBGC7LSyj3fMNgc0QSMNz0JNxfsz5
dKR3KUeAKT5NomACIhMlDLVsBhCx90IgOmWJZkeUyYrkufboDSW0esfQYDLDFJk6ribHlNtrHW6n
ZMxpEHqnoxmqgvXAqyUm67WkOkYRlhubE+Lp7LSyvc06XlHd+3Xo4xHcTKpTrYcPqX7bG2jmtDgL
kvk2+Q2dnGv008qNL6bWpVjSC6Z4KYu5UuMMUMugzEcKW85Rz8VppnjecNYKbD9gLTJoB53ZnNEP
3JJj6nslhEQ3z34P3DJ510gApJiYHfrUlUvKwNlKzWNnvkZAkyM6WRZfJlzVlBvak9Q8sz8FNIKE
WiCVCoBfbVPvBSFViknZzQBSJeHWQEsCrjougluYJMKa5cyZ9Cwbyt545CyLYYtuBNpKOsBTlTNC
Ubhu5chb+s5jmZTckX5aa67cxSvBngOR26wLCUf8O+q9MPKnvvwbyX8/tUuJ475CpSLQOP6BUBga
DSeiH7hDfNqHqu2w3JMf32AtUnaB57dnqhvPAEL4VFajOBJl6/CaxxcFcRb/oXkrRiWkTFbtmlfU
yK+CdbVS/WQiUKpWIC8opizZfpoGCyVt36IwPjaHHX12aXkbDh1MjHrHsyH8ImAqj9lVFyDEnb8w
Uk8QFstwe8gEzA6cL89AVTfmg1bV3njaKzbfaQOC0HwsYNDlyQJ7hhaHXKxxnFXN0QNj5103Zrj9
JUHwF/giiHHZ9xiYcqlEngdbs6ozPRF/GwnwMt7ouNiLYjl+waeLy1PKl4y5qUwZXTV4taQgEadA
gMNkIHoS25F75HTjbjTVDVIO0UBrLGAxE8EkqneHhEW5F424FbE6DNvAJBaJafZxRQ8TEZ7k26jI
9xrlsGaxzvgYFHhdBkXRu7tvw6CPI9bRMAJN+w2HqlqFqtoKB32DGZVIHluYJNIBi6fbrDS2V2aL
ksw2sXrX7JkDa46WyBtLOkWmI2ouaF77jylmb8aIxZcXvI5OXRIFgylzLvgDnRF2bIEFZUenpdT2
IOC88qx7TiCO1LfEiN7VZfsoq/JzNtvP4n3uzPey2Vxlepapm+YzrWeAJiWBpCvdKN3oZhSx9eix
qTW4lF2qJEKwHKwT6YCHU6iKP8l1oPovio6H3EbPpP1okcjPc8PNVi7PQqmHgH/VHkJF1WN2m+9z
D9F39TA4cCmCsySwHRLGzd63Ln6aevHI0hrNN7lB7XdS7vYTvQSExUcDNzwgdgZBU0ux3J0kUcZn
3Tlrtvm7Uqq96QcdtkRymE3VxQzWoxii5ZJXoU5FPOc/WjMENTZA5bam2klRhzMa9dQQMoIhzlxd
K7p344aLwBAd8zHsIti7irejCCbsCrjBHzTm4AuOD9LEzHOfymmqvZGCYJ2CybPCNWSiJj8W7CUb
PcvcglIh9+emdiKMBxLG0CxYnQWhvrWu/VSGS4e1cPAlyhBmyhCgPeDWM/x+3exN/yYNkIzwufma
D0BWcTKgl7QCzpn9LscmVIlEX8yLjAdmPhTSNW8L7F4ScbzC6wUO8kjn0b8ph86JTTxOYGPhrUWS
KfswybsTzhD4GNYlZ3pKUzcjKt1jHDOVhFUYrE3jgKYjcoDRgxRrlmBhITIzbgzo+mzr7NBTd2ra
5T4O862dq2uNl3duTV+z1DtAmpr4iJWrMCO709yPGA6nUx/mbzr+bcQIse9OPZd6AVJpVI+XlNdY
1v8WRRta3OlzUgfKcsIfGqgyXBus4EK/MQ5jJKZHfqwT0Z/X03SRKG6j79Wrby89DtUzMt6d3mzS
FVxhtws4l0z6hT5BwseZILIYIIKwn6Mk43htXSuaHPWlYYQFMNP/L8Ao2TF9R4lCjhvZp5rEabGL
OePbWP2SkLqBcR41bBSMNOeRsDzhoIKkRrRo1+0nrZVHpbwtqvalnVTVDJtKDKnePKWc/Qx2jIrJ
+gpfSSRggHptJI4hpuD1AXbL5kldmTCQWSw448dcTUxCYjMODxUP3XRIJ1ySzV0k7pEA6cV0bWf7
7AgUaVaaBwKEGtknMsk9g+zUobag3Q/BMEfIhk3io2Y6Ugxx8B/FhBbWNblmFALv51rO5VxiT/j9
ieInV9Z6bXUb/WvSlc90Hr7Y0Wd8mGNCy9hP3IEQSumnVXnqRb+XFVfM35Eu/bFKfLHj8AFBMv3V
iBKwNWxP5rk3WOHMzOOo3uiEYzPMsszaVmZtU8WD+MhBbDTTihewOA+XxeJWZY5nSwW0hvXZiMMe
ZQYyyFSFusZDogAe+jUBObMsQEbwtLW48uNIOSAUxCWjivEON2gFMQsQ7zkI63Ui6Q2nCc5N1lN8
kHwrWnFy6RUgUqSmSaAfpGC2ih0G4MbKb8Fgr6K2pxpa7Am0OJfckrUeT9advH3q1PyOl0dNVD9l
r0vDFjagwlDEqu5mWpzqUTxRwEb4miPUUcXRaQLxxb9jJViOjOHJOsvNrLWRtl6z3sPxIgC5CKca
2brZBFD4fdDo0ALEk0zicEtKFmwwDfTdmn9sVMj3wvbMmLWSXZ5eeV7Re818b4AYROFKgUwMGMdQ
SBq0jEw4cePhH9LS09lxF/xrrALe9lMGEsebHECEtd2sB0GmMrQNj2t3iEOESjC1YHbanFhfTmmL
ETg5rEn0ZlmrWzRE4DX9WfERy1AtcqGkvAsS2+TqPLecweySOwLjBmynltfksm2n/JaMy1D8EOxv
sGKbVLBMpcfPHqnT08SillhXicAN5MQY75lukn1ObQhCl6q9qGp/giPBFvdAZTeWANsnvF5HuEl1
HU4NryoBbbR08exys2POL0EBwRavgnNLgS7F/fi2KKHR9zcrwyOLMMrcGCTcKIIuLeNrEgHD7e3O
TMJlTM4W76MO3KUKBqulc2w+L/SorfVZ1taLDO2dc+utkaMbEbdqJgsDozx+ceZ6KELy2OTBnkx4
4cJ2H+ucAoT5Rqo13p6N1jz+zV6bZr4lNLwkOy7gjUZKNthsOCcSxlAjOS+6fFKF7oSwG6zxgmbr
p81wlO+pnFBtBAEIRQyY4LGZ8RwL6oGuAvLItJLwyLwZ/Xwx4oissp1V9xBg33hQFfMwc42pJ7qS
cYVJoc7wbeTu3bvceGS41Jms2gu8XDhGmw81YcDUCscGdIzUhF39IVE1JnkcrfETlJDNm5/2v6Kt
VD0oVuFxAPKUB7EnWCejnXfkHehIoZc80mn7INEA9aMHG2ODvmc3hE+QcinU9hR2x26pPOhltcev
kBkqdTu2YmKucTKOjPD4LmmYEKPM+tCq8Ni2AmOUmMpVXhLb+i3eRsSXie8/ft1TniRFQ9+TnyL6
qfjNOIK/LhVbURLQxZLo/DolNyKbwPi11vOgZvwQM344MBG2pROONuFCTIs8K3u6wflW5KevZlDG
i4/busur10ruaGQ6g460JQMw7r2YhSnMV8KNiIiTSWXAB6b3/1ZaNHGYRuWlgnIlYboY8DhCt6Kx
L0ezHxf42TYiK3UORlD2sF3206csnKkduUg4AvdTJiE5uxS/lKq8LL6EryBO4re2b1+lCkZbbx4G
CXXFzxEHEogpTaeCAgdH/E9TRIFYDsGkrKdx5z0zgU2cRmiJqDCTa62jDGtu21ZPbaGx1MRN1++F
E4yKRxJ0lo+dE7+sXWbgr/vULZM0ACKvuHj+DubUHyb6YeIyxXuLRmtIR85Jx6rHsCSC8DjXE1c4
ZfarCo56afnZkAQRu65VcpHkK8JgFbG2aLz0yfIhjDS3VuJFkjc8S4z+k1svxtc44v694EusVFhj
Zo5XYURjn6gXytETMfkTI9Ihy/TNZSwy17hU5MddWAFVyEZ6+aR2FbBeRlc61phY7nzwewbW6g6q
VJgw7w1/mTNdTIBek/S0l0zgyyeXAoCvd4Wpp6E2smPSHOVZN5Nz1wlOLcVw23F9ddyYsA8aAOPS
6Cpb1bVXq8u0tBRy2GTcFPAU0TlL0XRTP6ficNZoLII1RymxINAhxH2aaOtaO1OMzyVScTKapxSP
1TvYiH3g/9V/C1PzRDU0pR8T/348Jb4HXHQNJpVC9NXp0ZXjEAg14pPT44iozuRzMioWEhF6EuNc
jQ2qjXaeLrPTw/4lbXT+XsYuADXF5ELyalrEUh4dhctl5IMSoOeG4G/JrM1lE6IId7MVLXJk3Ycj
7uQhOkXqdYfpVHLZrnEXRVRrrXz8Eo5bD31eZXOGV5oaKAzfdfa7b6DiYjELJ0fBwYIx47TTjj/v
YyYfR9KiCrZC+ah483HQptOCIa7D7j7hklZNXDmPOkyM0qk+ZE5IettD8cnQaCqnH8FHLLaJxDbA
EmoPkgAhjJ+Gv/JKiXuJdCIg3rbMz3IGt8JFxh540G/r11r8mu9liYyjMZPZo4bHkfeeQqa+H/06
3RV6RoVQUgbWIwEkcM8Uh34Cbj1QL/EmyL9iXl5wjGPb35p6vFHM00ikp/5PyRr+T8kqcDtNVYE7
uPXWsL5jJCzGY8EUfMyhOhxjA8wh4BfU30Nt8Ib1ozvftmH1dJ9BCRmjPJDMzGV0T58Xs3UOTDm9
gfpahfKnQG+evlGbO0MC4eY15CSrVm+hU7eo6jvkBfwzxB+HW/sPTw07Lr1WCvf/Ir3HvXoVn7VW
ckD8Q9PaZQWUBZBt7g4LrguyIPFhBCTUr45B2Ausxizkh2W4MXuNkvZ9M4VXJvXPSVbuRIBIT+so
lerqwhvxGpxzeDCtBjwwjBb6Xbj5A6/vT+hWXZyT12nC2cFHoDhxZHpURtCawG4mIFhikwtT1sAL
NRSJCSrJGWKJNMx8/SqJaId6Cc6PAC8nLUmVroYNLOQkckMn9yGjG5kL2MvaXwSOMxWXhZSFiQhT
4o1wtTRXHwxEkMQ3oH9bqDWNo6souqZ9Jjw0DflN8AmvAiYx/nTIYymWk4THlBPtcYBT5F4W9k3j
BRv0qECUUIXy2I1OrH+ZZCeWLOwW46bCHqvt+Jphr2rlOYxzkVTTyJZXVIzKjvGfmAFZWdgqSKMM
46UAC348LDjHj67wipj+NBQC4fqyMCGbtorQXSt6QO1NoFVCgC35STDNVYgjRFztohzv80QAkeNB
e4Z/d0pH9vBU9zeDTsa3UuwoajiME0GFjdyMTD2g8T5IbFPmKyKmXv7g3GDnT2hX3ZjGkd7kkzKL
nz1T0GEFTj9wNWvueoo/QOHceIDhVvGq0LQ1ab7APith2cCrZY800+uXEgqJQTnryjRGjg41yNs1
16AbUhTCBDtbzsYMBFoHWlzeDKw0upBeDaw0MytP0ZLQwU6z1Y4gxvTUzpi89I85aj/7XvzcDVrd
fE7N5hw9f4RkAZk5H/tIsCNdvO6/i7jAG7ycKCAjUGk8SY+N0uA3ieJ9bApWoEo8atCZhJQeeMxS
8uh1ogF/W3cox0GlJgZW3wX4eeWrkiz8SeVztIaH8kuvqxCZn3oyej6YykC9U3mRQMYb6nRXkukK
uCP+7E/bvYv80vi1U8MKAeIr8I6c0St2LaP1B6Jz0svyq6ZlWqm5vC+yKflD5cjXjTAdq3WZ0L6V
BC0duFXDdBZHcv02IyEJhUxl9HJSEAErkxq33qaVLWGZoZRFocgdLove3DZ0HpwiuZOuNODELNI9
/dYc3g2ZEh7FcJdIdGsZY5iILCR+yNvPKC44NJkVFemhoYSj0PDmHGchvcwSaXD5H9GEpg4IOLuZ
2XZj5blJc3znI75bM84MX8D8CyR5g80VIw9ClWdFl1jROXlpv+OQQZ/MJDRihgCU/JZM8Sne9BMi
tbEHS75bAt4y1piV3RqCKSeT5TTQP4MecjTJ2S71DFtvY0ClHVdsBDn2slTmfm05quKsRzkWPRxL
zJtQjZ1iEynb+zdjJCtSuLzeuqnkptaeDbLEDPEsnncDQhMG8tOIL3CO/0DgssjNlIfUiG8Fhsni
w3ioKOJ9lxzVJrtTKZGUxjtBVWoCfiUcZsgF9UPPmtt5K1EGRP/DZJWBKHDxNJ4Sa5pxqKb50vjR
PacQr50YSzHljLB5D/lJXbgaHxoYdNYz/bctxqBK8yDtFX/seh9eH5CBwdToFueIbvGgECdsfNIx
HR8six1Yl3jbXJPAo/WeM7dMmB1kVHWJjwOTzpJ35a6+euwEEQmWPEQVV0b4TlRa6eYBK8Vexpvg
hCtGnWgP4fl/OvWmJujOfRSU2Xkd8mdGb7tMbIEVM+AmQsViwfKSDKCma3/+ZfLM44SQR9FPMH1m
lZsrzxRGE6YtyZvXA1cRrySjhiLmMb6VEA2X18atMYVmELcfQvpRdjWdKRDIqCpdWbFTxTzm/9T5
V+IlKKaMjtFp+sk1q9PuSxgXal242QzZCQe2wRkgZvfvXDfjANDUjT3rtG930BmQABskQP0BAYSW
cLmH5saepnrQuXUw1eQ42hlTrRlIECp6Fies9lTujadCUo+TeC9gbfTpRtvhoQe2wgd+Xlz9NBLK
fksxXjAIvqlcKE2rRzImjOeYeXrZ1ug8Kia3SDlQuG3Rz8QAoGRkrvbv20w5MNw7fMVYKs6s5I6V
sviTfZir6FhvhaeurbfUjMBrEN8r4unm4RTyaq/QiYxqFq2l3NsxqzxjSlssj/Ekoi7dj1Wc0xMn
nduiPncqJjnSrhY8ZqFe7JYNQcdqPFjkwZVLj6lHaAYnIW/9YT1JVwscj5XtxKBmSa/aNl8EnIV5
zn9RMZMZg2FEgI2pHsDpJI++yRz/TvJfbM6a8tuatkPNIKHIHvh1zl1pXPoqzLLtqMfw/jY+Q2y3
QB76VNwB1ceVIDo5uYGjqvrikU4+VVd3i/mbzp1Dhd4rr5xe/MmudAH1I8Qjc8g6W6ojbKIOWIFD
l8XHybmTR8LgZXgUc3DGnk6QEGiumgbiCNOL77IKg5viiXZi6hQkX0QgRjuFKrha+nFE2LdmuvC+
OaruHMBk+JMLv5Wlwe20PRW0wIVrkA7FPvenfeXh1IeQa+s2MTC72qebzGZQsByutWA/79wev5Mu
eS5S9Oxr+QVX/q36U4+0E/TyIUnmr3JmchyNh/Y/zkTlhCL1bTi2xnDRrQAb5AcZ2jdzwXLnqDWt
3l9LNT6BY1zR8Ee5v7WbdNkS68z13pZL7hUj6xXq1Wgr6U/OY2VFCGA8Uy3PVMMztWaAoXWOq403
qBDn0rtcIpql4n1M1/vsU5/Oe9Li48zoCbaY48mH9laqI9BqcM073p//i95B0dxaIkqT11DzXrzH
+vg+x/o9Hs5tNVzihbsmyGaR89RAbC4GaqJwgupdQ0ouNfffiRPPPkVs5fwWMr2KwN70xhWQMBkx
gS8mJrJ4BP3uxN49ClOMP1xywvuUHM3Zo2NClz2qBBYz6MRXWTeX0khDQ6NV/jeOWrWWblpTPtJV
eopt/FYccwnrFrJiq0OXrL6SnW7L/2jNeasM/mRMYWbnfoJZQ+YmE9IDm2ynsOpMQddOb9bYv5I2
ferqdk+9f4cpOkB9iWKyWNET6B13juRwD2Z82hRWo5cMnLJb6MqKcdcDu4nL+6wn7kJwBM02YWhR
cQxj7XREbPM5i7dmvAZMAnCYjjph5GLLMdZvUDBA6qjM4IpgyDdfetpgpM65Wu+sbYW4esmkPyF+
WO4hI6plu6PJVDuZMg8yaJbiHCWwvhXFZf3Oy/5mUymhHyLqEGdiAgjvRyi/dp1k/CAPfi1Oh+2t
TP0xeacOKuZ96uLBB7jvW0kTZB/qrYyVRzO7JhPICntHpPxFTtxnqTLYY1mf3hNZfjdt4aFFAjZn
Fxae1c/7Vf4qpvF1lO6kBII+yGBCDjMZCB1rN0cT1BdX+VBjrA1yxlkA2Yz8pBokpuLrOlCxVDjJ
w2dTZRQHCKFiauD3CleWW4cylKx6n0X5lZuJIyKCWhFdBK7xUcA7ImRyhqqDKzO/piUTADSCDW28
wBU4Z+LblqcvOmC6rf+gkXgXgHIBe/RymH/pRCNrPEhkm2LLCPAH/f+CA1vO6bBNgg6ahtUfAM1t
TESkH4mcW/OKcRyDb3wlU/EcGH86Mz0DLIuqRIRg0TmvO/IAye2o2uRoSCJpBziru0NElvrjZxyM
3PzdiEhpgg95OVm/mTWDcb62wvqQEif5g7ZljI9GWJ41WLv2Pz1PvjXN92jZAsOolkAMo2GZyr4d
ymRgG9BxFzFIowQwfvCsPUoeKdoiNgq0DI7Kkobx2GnhjSxS5o2ALRbKGbiVy2U4Ru+1wL8zAWsg
IC8v3Wld5GAAHC4S18W2sJWU9eR/JuwFGzZM05KOi4K5fVK8Qcz9ddn8xknb2o2qDMhP/SF/in4n
S+/NvymtvUbi7ZiuuD2An0o6mePf4quu0SyHimiGWV8oYMPCUYjewIRLKvfgOOMm9jSQEHp15KJ8
FJgCYv6I5ZXW2YNWCk7O8WhBKmnBue6JOJIm20NCyxiqj9S8LXPl45BIECR2CaWrroNORz2c8nY+
V1tQU6hl3alHwTEmeKsRjLNyEn63/FL1W8rITfuKi6NOOrLsSDux7DHgC/sFe7L8qFRkrxGyessn
WDYBnT3/YkKiMEarllBsQHqkrtWltEccqz0Cw6mVnNSBZOaFH5KXuTWHy/x9X7qnBk7Dyn+ylBny
TBTjlhKCm89DNgA0ga6e5otvEDdD3tFRcbAou9qj48xcuwebvRSUbkWfdGfg94RdBJZaJU7CW29q
83mjYTPqfRGGZFcm92XivodPBeOF2tY384Wo8WtmR1WAqMDHsjYgPSjBHKAWxByma5c0t64xJWkr
3J5GgJQPPG+TGRGDfJzAlckUL+R56cR3qq+77w31piJjr34dUh63tub1xBAY95/WkLoG5Xgg5PPm
PHz0IaKhXQfxXaxA2+JM5IkPVuo+puKCaS6k9zPM+tXWtpQ8Q3mWDmla0MCoAh5ka4dIv9ULUxzK
oUno6uNLF0123+a4pBh5SXs1JTtOrGOVTPyy6Sih65yomG3RF7bsXRxs6stDOhpKVEZdf5esu9lb
9icxBoLr7/8PKGVpxbk/esnYvtcUIIoykcrkM1VkePe842RQq4+4yj5ma36PMZKm7xpDgTTDS4IQ
zdE30lz2iyJuDirWhegNxNSyWM6q3gcyQehxPnufeE9UiUtt4hk0tyy0qmJgY+telvQmSuUjp6k8
Whc0OUrGWAg2Atkmqb+xylypIwSeF6fhkCYuyNpgHZG/mf31lRZsONmiuvpsNTKRgQalo8JkmNEd
QpSaUQBDeZIvBz1bX3KSvCqhAdE2PPoRrGGb3Fb5PleiI9LLks8Mqgw4ftz706BKNhTBDuw8/xBP
XUgjXcg6SDiHOL6J1IxJxJ9pRoSdXoPECjWQuh3lIbmraOZLjpX7WBqYLSZ28dYxy+Ks7COXZD2b
1BCTv+HIIZ2nBFG9Gw+mkO+kU7fEDJVfMkMMxa0IjYLE/mDg4M2C4p++qpmrjL50ZRcGWLM9ZUsN
ENCY+Jw5NVX8anekLwtCNLWOqHzHcIJk5n04NElT4v6DfaP8/Yx4PZXtUpB4l/YpyHEqepvIkUSI
srNN4ErcFM0XJ0H+VJBSasauc1HdJQbmm2PBOJBgHPQ8SFlz7mIDH6IUprVw6Geu8F8JyYyeXXoE
+SfR3pZ4C2v1kJUo4JDbo2vJy8NJSR/Sd1Wa3+RCeFntcE8BtTlF3TzYH+9Nol7babws1zImVAkY
SpefhWTaqURWorUrchHyyDmug2b50A4K9+OpumN5E1Td70wGX82j5lni8q/uTUN7Rc3MiqffePNx
LTRKfekliRYHlYNcfWUN0PGEBHySTfOXSFa/61/xFA5Asit1DtP7YeEOlQz9eYvLcxTBRj5acN07
70+6MHmh0iDqGXAj2TNzeH0yvefhCUn0hgDE2XcB6W1QiwhN7F6pFS+poYpctRmVpPaSaQ85E59M
WuQPDf+g138nK6FvWn8aQq+rhwPbl0zcAy69q6+FKBnw9lH5m8AxFSiay7LZw7xaFvXRvKG4Ih1j
jlVIsvVcV5GyO7y4LV7cmGFuP2h2xWwVOEHNpR5yeLgPVJWoCSFCTdSy7T0cEepADsVPzMMdRKca
8A1oJEkUGG1wU1fS8ZIGw6e9Lop+meYhLO8IVyGIe8aToCf/8/8sOa2jWenPI5WrBJOF5n8NQB32
O+vcyH04FNbJUo0wLrdQod+AYTAVVN5mRrQaLDay5wmvb5MIYYOeAMCMNQZCPtkG8WA2xeHTID2G
VZm4Y8YDMNoVhUYirFnuRyVBu178yTEXSKN2gLRKHrTbmhPX++95qp7chSA/c3jd3RUNeyZyLlRd
ESl9g16Y/NkSrAdMM3Ius5movZhLvfRke5kjCu9QQ63pn+Souc+wytAsGlG9pW33WUpuSudo+6n5
PJE802z63Mlu/qPpb9rA+sSlCnnhTUmqsP7OmXimYn8k9n80LCR3cpk6r2rL8U0m0z017a1rE7qi
ZCgrFV6zZYYPlMmnUddPh196ahwXhIvsD6l4t4FNZVmveqIC0EunQG+0o4ndXsj4a0L4GGJfoLus
IwAcaVg2zmDCZSLqQnSWpzehFI6GoUG6+hW368UAamzK+FyhbkO8VLkS627jy1zH2Z04he1nNjtv
ZU/4V8DyGdNA2GHfUDMEhAeKd73PWaPmki8KhxmddGzi42vf+Zo0RIF4M2P8e7o9SO1hM/9G3ENd
QUkOUkuqyNoQSIRDNwHor/FQRgnwjQGzmWanKUXFFMU1iHv0bmD77sHCUkJSgiRYcX8BDIpPMqAx
s4yumzSfxOnS5u3BAnDUsPNg3WcA6/QHwsprvjmuiwUOPNlpx6cQXd+wLCw634R6gZ3GI22Zj6cC
yFeHGqH6KRWVOlh0AyFWvQgyUqTxBj5LLcTXvKgv6WgAktkPJp1j2U2w1BRXqv/Sbycd8W5vSmiW
Yri4gEOkOr6stRhmfwedYLMMDzjjrBXD8/sgCBBThUncGzLWJO5CnnicOmAvG12xXsxiWJGXa25G
rd8NNvRqnan5iDEMUR2XU3kwPiwdF2udvCfHWjPAJ0ln9ExiWfDjM6ecjVNFyy/+56CB7mH+ZQDJ
6RdpNiGWGHE9IeD9C/ZotjbhXdyEi2pHvlb+pUgsKsikxtoDHRsRVMI6jPPotp1iaOTANo66LPv7
8S4d2ov22DTzHmdM3i35ssSXTkgZT0+HutI+xsj6gB/7FkENHlOKko46UP/S7JjFgr4tmEWVAOEj
w5tGiWDw4EYNsMgkkYJRzZ18x/zNNH6oj0STAljZx4kjkCjXn4lUfYko1ZAJDAuHB88Lpg4fE70v
nYGUe5u9bOSutMSv1f/qn2c18RfeknE0vVrXPD2zsTySFMV0xzuv6oI/xaBzep46pwejLRBXa6KA
UyHjBIh2xoHquiLm37JNNcEYLAMGOSqG6SEANep6KqWfRaXzlT/G9+5QfyXNhMMdenokIc7y7kiw
ajba2rSR5gzcq0QiWvoqzUtqTrdFVe+M7HG7FhQy7t5V27pkJoeKkmrX0VdM3Z8IL8KKIT08BqMx
OypeN8oGHAGHLn2RnO/diRpTbc74fmmAj9qnHKqtrk2hkEqML6A8u1A4jWZ7kdc6tBJE1Q258VLH
42m7WFxuJ8MK6yi9vlRgsaOvSYpfWGmw9GOQyqjUy+xOqRWIS3IqEvYMX5+hkvFltt6PUC5BH5cP
NUqA32n38WxQymMiKSMp4b6fvKlvvVoCc4eSt3W0rez9AiVODYAz5Uq4i+Fem7wPcf1e0b1jPPV8
e/YMuuuZjz57kwGQjH5Umteuya9bnV9MimQhkzCuPEbVSar4AIHcM+PLSCA0ENfq8mwA34IlVan4
lruR1g0xrFN0EDWIZ8FPVtgZy3GWey81VS8B55aB5MSEdcJlmklpWBACqfLHFNXPOuY1LLeXVMRv
7CmXSn2JcA1FVbEFV7OM+ygsd33Rb6WckSLFrkUadZAJLqObZDarC8IOVmaJNugFU5ShHOE2Ebax
7BaXSPUbAzfkDDqYTwrZjxSITr/31rBBAEgh659KD/NGLkbFNRy/HfZnYl6pG+nnICPBOpT0fWWv
AWahKsSvpV6fFdmV4lOgtyLi/F6K176Ir71Bez3kmfKmZ9pe4u1GGCk7STv1zNQn4byZ68VxeA+H
35IW30ugpJMVNg4WM9FNbB8CBWxOg3eZNHBDm4D10DI9KNcoiAmJJllzghmaiwFZ6qiNzyVf1qCe
qnI9rVN7qk3ZIQBsl/MaSIii04BRmUSHXgYmL9wAPp/5WEuAcUFg13I//UGnRCUXGPtM3t7eI2c+
0z+COIT559O5hsbPUn/TAPbUS3tYUF4jjAeN6XVwHrsiP2uNeI6Jqw7/Q9J5LbmpplH0iagih1sh
hBAotqRu+4ay2zY5Z55+FmcuemrScZDgD9/ee20GEwxLYzoKZgMdHUw6jH9F9IliSjfiiWEaqJzX
oWp1x44KaEJrfQc2wEgYvYNWDneyOAdU97XJM5GLp1wlz5TIYx89EKU+NvAQTsBq/RZ6jihkOTC7
eZABg0UE4LkKnkZ0TEzSfZkKJ72jkbOqztVcXKCSr5RkZ6k7x8QxiGRIKfWVxeJKDYZtVjW1MFw6
uvhXlcF7xY9SKu6xAi2FoYtkB6wDAE/m5chB0piPfMfH7ZEzbXlkFm9/yyR/FwohWOsNhevwQvk5
658hSMc2+iENf8UqiNiMw0PotXrtRxIwQpBPOx36VMYvnZxNC6BcNvkWbmg4S3O+kp5ZLuqzpFnR
MBO8HGAbxobXxt9t2W3DrWlba+cFLBONawCO+F3NnDw+jwKAYTgio/eIXsm51sRLRiKD7tUl7q9b
H0GRXXCGBfoEZBuuVT0s/upuc6+dS7mQHeGBSUkssS0yHeGhU4HmIb3i8fXyOdAmbPH8hJMryfR2
dXnAtJ8Cgrox9zPO5E56y/ELKa6GQ1fSGLDte1QUH6zz8JViAEvfrLPJgJHmKY1qIPU57jcc3Fpy
jgXiffx7CbrvMEHKWOUAEaPQDlnP0UrCeGbUB8HWbwVfgylzXqA93MqdFM12EyTSPD9EelBP07GN
rZNRrIzUKA9puAw+TYJjCehwpcayqiQu38hBTma7YLSFJVkyP3c9yDvxb33UUCQUjqMhwIKUTARL
YOQvOJBkqmlHWb1hnWu+Zi4esfZVY0eitZIsy3HiXEx6qeMFWA/tv+U7RGKH8LybAO3mjXGh42IL
cbAyXHchNAmsJyWFS7XxouvHVsPMsxBh+HMInN3yj25R4XYX4FNeOEi78VOiF6KQesegFwJO90G6
9zkwenILtDlsiH5P+ClHs78mhOm7r4nFTio6mpYyh+EFujag0MpCsSZgHpv0jVRf4vhpKs6tYLK/
0m67Pcc0GxvY9DJExpIwVMyoqanvkj7dYd0uoPha5mjV7hMV9AntYIs2r/0HHTLPIuueCZQPnaVt
21f58gRcB3A8mT+IUEKrlh4nzncNCEtcJ8s7bpdX+ejfEVL3snx0bLOdrIH7Go6XDkvZymEvxJCc
dJpLOovzc+Ju5d4izfRyfk5nspa606oQtLOYK9ByHiTzokoIIUcDaUNOiUrL0karpgVmfuuYDfB8
fgrh/Lkq6eeosHj1hofda63Pe2HikauSYCJWvU/dnNq7lSXPtOuiPYslXioKoCpnlDTv/TbN0Z2N
6khPRTPt/G3SzkiFSvd292U9E5GyhksJinYvX6bCq3y/YVWjpm5AAxuxH6Rcu8RD3UtBBRlmXEae
XPIryAx9CLufYo1XDrFfI9qLGpo0iaPSn95orWuqrWtEvQv/yc35MUObBm13Gm6LUO+Pi1RsxTSs
9CSlVOa94njQp/JgOsJ00ry7THLY1LQTcXvc5fP2vB2tI5ZYW0fKI/HrDBDJ4pNEmLlohZPxIeLm
bZBc0/a8btwe8vosHj0wNYsODgOBWqli0B/Kcl+s5FKzuYpIVLNG5Ua53KyCCaKj5dOdDSxbKFhI
auqTSszTIBB6jj+h5g3KsV9RMNrKq343n1PBUN2mdfTZyvGHJZV3hT0sztYd0+LCAGHD56Jqk5PQ
BjJi6eHYsYFIISyt7Ged9MOgqixkitTJB2w0n2Amvuk+koag+W6+w67x03+3iFvMwL7H05H0+xsB
JMuyXVpMhfQQb9F4x/ql/DTjJZjElWL3XfMdEUJfRg75WMg3zTPbUP4Sp49xX/XULQDb8zPGjQtQ
QAubyymh8u0Tb0CAB0KknaXjD+tC0z66zVcUVdC2dxQEaYzYZBIM2KNrgLFbWngF8N1j5BMnLiQM
/QOpJgy5mXMa5E5yGuR4OW49SiukkZfFmqkFLQFu5f3ojOKVCL/i/DOle2QzX5qooIXqy39yJmQa
FvRloZwPshIqO2Yb21Kjo9hbR73WvUhVSSEPvtzOHlMRIrU6s3hUwhDFLcaiF7GHqlSAr9seCjZw
JXDvlPX6aib9CfOGT7s2X9aSv9rfpjcL/a2zMMAZu6z8NfIHUimAaf3dsNbHFIOrwsq4HhIuz2iE
Jh28U1K9VhwdIZMA6GRy8qX01TFKK5Ti+NMb/T7Et2NIt7Q1yPf80I3lktFyNbDcIyN31afS5e98
MZ9rWn2Uv1cKfyNlTxu1k+shqgRSkmMtYjBh2kZwBqND/9/QYFM79idKsUioOiBkToPK+MWQ/G5/
C3qrop013kZmaUyxysFhcktVIt8dF+XZ3o34EuMIAurwj9EP/u5GzU+rCDGj6I7fiZ2Kr4yzqaJO
TjF+lsJ4UccPUjOnCAu0Ure2GqOMT3sOVDO5jtBo7kP8gJNxI9pBeJ854LHsQqAu5tZw96V+tcT+
tNng4WFoUyA4mB51Y5Qz7T4DfBBb8LUS2wcb+1KkN+0eEPDH90SIrz0oy1WEJ1kKZHDkH1oVsU6c
i2S8O+nF4EkqmXRlTLlEfqhTYSKf9ffyYrm9QQ6ufdedxNVN8XR2KKiD/KaRx8z4OIlgeTO+VDLU
DaM5RoEi03nuDOi1TCdbmBPg1avenWXTlf6WLII6VuM6Q83lgl5cZZ403dwUgzd6w16H3YJ3q618
Zg4YzFpfxCM2YLA3MNiHGOxF4y4aE7ylqp0xd3+tdcYiqnIzhUjK4aDicDAM71HG6Ds1Lu07kEMx
+YFOH34Pn9SrVb/CR43ljCvuta/HS2hqLB5EEnOFOWG663BNrD1yH8voYGn+Ypkn6Y9RKtzBiUZo
0THj0gYuWsMF1eJQmUH7VnyztMEybzcZdFiTcRmb9ZNqyYUsaay6UWkcygc9vgzszMM8IwDUOP0E
3cn5BEPWcV/XMSB3c1Cthq/30DLred9gK5ujyzKNoIZ3LbIz6RtlHU+hcG8GZa+TWc//6rArV6TB
9cxp7FMrK9v42WDLIizgM3LakX2x4wxqqumb5QKJ5dXFjxwcjU5xEXXkJ8EYT2vzrVZ8uD2JOapW
zR1TZrywdZjai9nhEAd2pnaX2YwvjT6fmyehX+zOLXz22Y9nLkAWJFCaxhVzT38cGwezwhKCO1EF
Ur4jwFarrpz+pwCxX+TwUdEA2U9gsatX3GTv1JTffJIz8pJZaR4Thf692gRm46AnxqudcurPdaYg
q4HuNyVHm1UzHb0uzumJaZBC7UXB0UJBhUgdUoWRjLYkcZIPalHwBkgYqzRYQlI0HcSdohSHaloP
So1bp8dfqpO4Fk1XZiYyJCgGn/lP2Y8EDr+C5hrFckBz7f9fRb+q5k3j5epoAZy73+XCmDgezvVb
jcvzkA5nITqrhL4oM4K/fOksgr0K0yDERuNVyQHrPY0xw6WlwTChEHklK7hiXyFSaywc9kKG0ea5
Uv+ZosySq5+mptyh5nEqZ5DH2aS+xjk1nwkD0xTbocGJflmxhcCJU4blqMocLleFIC0iXviJxnNo
GTPqGOiD/t845w8DbIj8VXhM+Xk8hrXa99y2BSTAkjo/zm9frUjP0MptXAGOPV3bqWHUwryba2yP
+ZdZd6rqZ/VAZWLwC7RHGX9UbXmfTb9Nvvp4M21Qa/4VkkhNGm1vFYmj45na7sURN0bWgRw815KQ
6yd2UBEJFPicczM+ynPFEkBMbTJfrZR7Jv2RiVdj5Z6weGHbp/LSnMQTFMhf8jdgwrmpKf1qiUpJ
4DW2TXGpCNp1J4WfgeDi1FbckaNTA0epvgiWdazb2mNqUjbPbBEfESz0mXuaKFuX0jF+TXgqZW6e
M09yL9C7g/crr/V9UgGUXQZHqn7P7UrkSaO5d49aksBjQyXSvyVioWjM95FzMHHjU8jPAC0fUkFY
/cdjUQxQdEPoc5uyasvtTDYX6i7xX88499fe2U4N6T+XugaH+pw995QEKx2jWw3UDqsv4uSOqzJk
RoqM6RGihx5FhUcbHqR8p+BuTqnR2TrqC1vk6l6Hks89j4PUQrB0K5x16EWlFJC0rSr2PuHvmUv/
ivhiLBQAeSRimHZCm29v+RsyQZDN6bk3beMeVulNOllnDSosR5Wx3QTloY2dsP5JJsUpsV1onNZY
qW6oVSyWfFiJhXMQq1hDWJ0KCSG7IT+TOaTEcz5yIWtVlN4N9iMExqajTyUOMCxid31Wrroa3gLF
zfv+ReFZbyYfQhI/1e8dEqJjYqtWoFOb7Pd8rXcsgyGvmKca5WVQIqjVqk+q0rvRGq5QYdpjDikP
urUEBtab/mTYDNzdGF6MhIBuEskbDvFbg146HbCnFGxkxEYBJS2bzxKfRggaictQzqdbBDT6Bgk4
lkQeXw3qJiLaZiRb7XKXgV2D3h9MpCfFpTlDRCAYTzi+787aKbp1HfFlho0xzTBQXoyvnKxBWYdn
VotzZNJik+X/raqdIQLJ6HZrVuw1RMHZMdQMBHlEwxJc4JfyKvaWZRzEiRt8Z7gFZ4fGqOx51I+W
mnuJtlBXank9SiHdm+Pqli2638oYiKyC5RJFlibWPCZuo+Wr9EBEnGZ1jqMxiN8cON7Uz24ELKYi
SNQVmps8p/02p9bk58Ix6tSB1WATuwl3bD1XWeJgVssHDg4zFBUF4owgQOTK8H2omBK0np6G3xKU
6k5XDyD5UiCY3gBu9d1eXkNZ29r4MBXVgcvnaECwQxnDbII5ljdymBmW7MuYJg0yBzNFXImanQQd
ZTgcfHyZJ4Q1WZ4DtNYz3owcTPPKbi7Idmf17Bz9EUsGs7f+WJFzSxPyp4fZMj15XrwjzH7PxAsu
LJR3YLGV0z1nYi5X/RjhHzEOKVdX0iLCM27qq6ieO6bcsnYaE9C3FneiPzmQtaT1w6zighX+Tbmy
aEA6gLtRptHhRbQwLvfSntZ6zj/yIcNGV3QKMaz91/hVydlBwyAtkK6IH+QAuZ/Rd8XXULE1yNE5
B7xSAF6R+VnS/HhIn5lRP0ppK6/pzibAx4HSkfheXaDFqumlfhLGvE5ifqmsL8haNLy/ZmIBy10I
sPD4AH9P4wSFArwHCnKf7cngw6CuFwLrsLhKa2cxC9HPjWMQW1U+yq+wr5y2+NHl8W5vEF5qv6c+
dSUMm1FyMjCXeKtVuqqMLykKDw0N3Uj/UPJwiKyCIxpMMvb8Unhgcr3Zp5PByAhbMj651pWzzF0F
CzbseiDzi956Iy52Ubzot5ja6rjA80oZOqoLXNaC+UxfgCRhif1VZaHnm48qP3crifwjJJVjBAl+
WFFKNGYmNR3iNJZV/E2F6WuiSA4P0HnR0cLMa4c3SKAvCZpprz7mbyPdeG3gkMR3jg5poUPSDH4U
1cHLZkgj9wW3ciIzyEYAK1TBF8mEcD7RZRXWNACJ/RfIcIiq136AzZxEvGZwkmYVvX7ChLbDJilh
Xk4Jv/TkRkBSnbXktdh7hWUv42YIRSAoc5M4HUU1DQHL1hVPPBcFZlSt6q56dmreJdCvyPhK+yWA
vUDwJGEcIxpPnooLV092/ogz3RfmmlFuLuRUqrgnMLWPOeIVja2vx+bd8AoV+XnmaZbDzzF+sKGB
mDbM5m6Wf0ccsmaLQ79/TLP+2BpcOOSK/8yJjZDI/H6jHZj8EkDh2rsCAOKgEhUZDCDV/gJ3jT4F
R1+2Bke0G+wvD/VSSM7AGBgnB1sPszd0MSF1OwPmTZA3uYP6wPZHL0PX/xKO5ks1PyHfAB4VTjk7
ZCvRc57gdyewCEBZec2p7qpHtRvudZV8aGNPWlh6pVRmZNZdrGkwIbcwztXnYDSfw2dvlS8yRpSp
iuv0BFlLf1Z7A4+CX8kzu+K40UwB/5T/OK8wutzRX+HUorLbGihTXGsMn0uTGZHyDfF0Xwk/C6KY
ZIpdbVwxlKq7RCDHimUGRdmrSKBJHFsM6mK06hYL3b3Qe2c0aircCWzylJsktMjbizG1vRhqheia
wFKkHrCki27hYWFN18rnWsVPFKGzuHzUImxHKfiU7i1hU6UIg0By1Q+Cq5PhGRgZNetTBS402598
+sBdaTalF4MsfAhMinWPUnLOqwMeIxUjj2leyZMCShNS655Wl34h0AGulEdVCx3dHIKWiy+MUgk2
hMApnValdyKKb7ynLVwNi58ymigUbY9UaoJ6pJP0VFBZaPbrvSl/IqbR5rhbayNok5jMISOd4pQJ
cCDJ+JjBXPMBjRyBcUVDiShFcVfNAq797BY1w31mHM0dKAGtcoH/beX5XcHUg8r5B7sOnh5vQ6bE
d41m1zqdjv8d/e2oF5FoOkIZmRNpVLfnxGLMCvNotqOfuqf0Qo3AYHDijZLxVu56gF9w0OgAYyoQ
qrZhJR/WfdCtJ7rKC1/zq/5V6wzik9hWknm3bGmdVcdXtJvfY8EVrrLcQkXP1pjUaXATqm3kv70R
x+kpSBhGdx1gjCnJjpCtXDMHeNyU2GJP0cjQJb9QiOVWy+RDmxBAPI4MCYzBl1bVt3LWmCwL2qne
dMh9lGYB6BcFAkUs+HWcUkNrObpW+3V/5R3muJnd8G6P/KIjXHcqAuuo5tD2TiXdtU6ayv5Sa7e+
Sq9W5V4KTT1HlXTu3zWACBVXXi06Nd9pyHfaecUsf4zd8kCETGS8jg08hhCOPrjzrEB9/zt5Q1ae
rViBgDSfJXvotbdmyq+h756dCmYAdnuziLuxcUalPz2Tk5rTJa1Op8pld/KySWTyFb+GWH5GXfYk
98ibXDxKpb5MqeNq1nC1tv/HCWe7Z7C9FjNFMEdjJpLQEJzVfgOC5NLM9tFRuFbZk4xuWE9e/Q9A
mdSd2g48wzZG4++DLjjsmYJGJ6J/TD259+Id4Z+1ZU3mEHbJYpHouOgK6uKO2uImN262405swdIR
V7SpYXQd9Mlp+RIS9TPSxXeIfzkkzYiE3DDF4ieUMLXU3CgZIJZ9e5C6EDRQBf0K9QYa1lTOQDJe
VI3vu419WIv7PhnumVDe4ZXekqS7lbJ8VeAEdFZpG49kHj5ocbjXvkRwIyJgttKpRNCYbEVohi43
A14biE+70OBLolEpHdqD5tySaj70BpnyfzLSVWuKB2F2pPvNWH+oEKQ1rB9mb/fUXuTQ12kuHWkT
qnj9G5oXxgUZNz3ReEnhaGEn1lUlx7nBVnKqpQaylOKaXdsy57Ts0Jv5zlOeIJKEhaDaCZWavJXh
Bk7Fs8UM9ThF37BHTCk/qJF8aPYm6M9+N5sJlh3JEURuCxjhI41je39KDYbdMdSelJy/7JaY9kfl
1LcjcmhB0aMWJFNz7vFPjE6/JVsoIlDlDf0k/bTsKeWfJEPEZBwlPe+CkRCZic1Uq/eoPOq+gQBJ
1z2ZYALxFXWIh0AAEsmQFDEWMqQCelT9SFQKND2Yf4f5bgjqSY72vQwsKOEpZrOA7LVwaFOpyV5Z
rOkmglu1E35mXoZlfKA/vf/HfDxcSJjvuHy3LVKxW+4wqGnUVTck4FR+oohuyukF6hsHrYmxCx0A
yRuM6ZBjzOJcoI4aPnCr5giE54cR3zf/cyB+s+CmxXQhNr+rcWn1CtifjNgj9l3zal7JkVCZtKcD
cUNUyto10L+XbgGGDs99TOwRx0OheTLc4KxMTjsuugKzQePSibqv1g0nKulSJa9RHU8Lvw6iXoML
FdM6os/EPUkuO2YEHIjAAl0/FbN/JFSiwF6BnRZ9KKv+yAf50Rjlo6nGu8p7OVmXzVJCc1Gd30WC
MGMH660JuYyNdh0u51jqr2Md3bG+V8W9HdU7J/Ldh2HVJBePakxpWQ1JBM1ciKnl26sgZtqpC3IW
ovhXk8W+3NBbrzNLF0YnHk02tNrF5qknRH4IOUkkGkVXrko/XSnbLW98iywUYD3TXn9Ip9IHTdwW
0OeLXXhYHxF1Mzotqwb89eUWWav9SUMBMWMEalpvTNLDzMNhwJKz0PHrbgW35AKx+gxYfjQZwzWj
IcjWPVU2gJ6JggdL9A2RQPYmUIcKVQBz8UcrKrvqZBihO+PV8qx1m2hXyHj6ogP/pJyaZxOq4Yf8
ARB6r/1kXv4nofpKjrurdB/tCRNoLI+8aaQ0xQlv7EzzpnmL38JrK2NPgu7rs5pLL50tT2Xfl43Y
2w3g2qHfjoCJxBJYiZcgBPf39ohLcz00zOnTAcYUtrzeug0LMyRsOe5NA8404M2rUQyHqjiKyJ8R
NmgdL6IQ4xlmmco/ZUvZd+RNVk6eEOoT+h8sg35m0ujK1o1NmBrzJspbtim8MwBTYt6VZhsaAhjq
JS6HnUpT0kRBQA/zkR4Wu/rmrmbvRKhJHK/F0I473V4GYGSdzbN92sKxkHu1Auz4wIVr9fFY+dG8
S1ftI1GwhhMzFn6vVuEqR9ANKxYJGkMGmjq5M3pQTGmHGo38GKur02X8KvExPSQ/k/vKxTD9IF1E
kUjMVpZhmNQQ96LkY/bh67eRX+PWqBbjZJDBCwlDoNnu00x3TO4KAsz7gSTQ0Sh2ZYJy/uD0H6v7
ZDwXtEtpXHx2gl3/NnDkEI9YAO9qjwxz4pvMkJuGmq886EeDTCENB7wQTkNkP81hq5FSygdsJVbo
lgmwMZSRPhUO6kTWUGFImlO+sB7oBqHMHG4whdYZupRpndQd8CUYYOAmzD9gQ7HNs2bGTrZtMOW8
L4jPGDYzu/4vySeVQM1//wlmRr77ZuRbNQXkNuSV4ljwNWcERyesYUKH9XJjOqh+13wpFubQhdOn
7MlizATrDWVIDwC/17/Znai5hCJVBAyiWioixGgk5NodmgLXbnkZV3EPwRt2x8laF7/IqoBZJi3M
2KskX6Q+bTiW7O25jnwZbzqeV79RzSn0m5p7tshux/Xb5Aebp4ZxWScA+v03es27qM/dHtm0n79n
NeH6zCJf5oADUc15irc4i3hLSbDz97OH4tff5UcNVLsgq0L/vAhXWxiW/6rUC14JPda8kmWS2QF3
AcaUe2xFtiEM+0IXzrA/JYOdyqouClTGKDoJ6BUm21OHlVQjHtN3tmVz2jyOw/8hKSqQFEQUUQqa
L1fdkdxmr9ScnG2uixXO2bg6KHlg3IaTJDGMvT65QjM7qp47YkWvCmIfc2ERdA/pc772n41+nCGo
skCsfKIifHVe8P1Nzph1HJYrm4f9sC5K3B5z6PgJDe8TDjDtYcE5MJy0+Zg6Zm3HDCbWVd97NTTn
5mdkaHimZV+5UOs1i9feWs8DCMaB334VTRIG5OgINwzcVzmjTxFEjgKkgowCfIyyn3TRBJ0pPklg
pr8wTIz/cMxvBHoFTkxLm9L4Ude3hOiluseZwgMofrBaSj8ZcnxNW+sKwWkV65LIAsN6XUSZj8ob
0walf/A3JUTHpYKxAwouf02oKv9Zm4GZjBYPL90N62I3ELgWupFSNSan8q8wgFvu+iq/aWlPxHK+
1YmEYCw49PnaQ4c6FyrXSMiuC/KF4jGrmAbpLDPdnoX4wg0lf1kweat2CfJftRo+5uklqk5AsIMz
S8URtOTabK63jN1fpqhSB7Kv/AsJdLAFJ+H4rrhjxQ+2LwN26C8LxBzQgEHE9yCbfqHB6HlWZoFm
lr20NdwvzXgAxb+jT3rLd936VXIpZGXAjieQdA4nka08MioP1h2Va+jfSARmZ3NEwPM4HoTFjgVW
f2oAQdc1ATzP48gdNAZNsTTzsUZ7MQhXgTZOuOzSBegmtNSBxJFWeFRkzzmAstSx3ejAWtXrt6gN
gYjVdaC4iIIAJ4bViNiQruYnY7TCUl9WTN0mHguNgiIASmV46wk+RpTCLN9pHpKtszmwKXMPVdjO
QdnA4i7YDydcMSSUFcSwetlPtbHPOniYCk6Rk8GFYBTdrIkDKc3PqlBc4olmgqDbM/VRsTp3jxhE
NTkArExwKUDPyzdBuqdL5M1xeeh1X4s7D60Ck8KbP5AnWpknTOxH1quWI+yNzrQ5V/Aj1fF0XMHD
qDJfD7nxRKO1s25dKrFc7Z20MUWENF9EpFTjMwaKc93leFbSs06XTuxsd2cIs4GstkGqmX70o9Rp
vyFRqdPhp88gXJzsRyTCu4LM/GQWJiiXlcxKz4x0CThR+IOZnaKudnKc0+1dULujvsTe3NAVoZQn
e67CQ2YWSLtoo2N+6AQ75e7NxWLIbmpagshE52iJalOqUvfPaByfmVg8Jcn4aCBB9TrdO+Vx5UFt
wwxe0UTabrmA7plqHatXf0ik6JBtqXH670R8dMdZTl/tWfZjgdaumfDF9SMZLws5+KJh+1lIsqt7
CJluK/tlpgfReBMX7UMhSKBBlZqMhzgXjxBcYg9FLUsLSubvmqfO0qGiepEB0tzQUUjlYtcybWtR
xyFdr8Ozg5pMD6FC3KFvG7/8KpFHc/NXzCElHLh6MVnTMaoVxb8FNJcCOaCx+oNxNeL2tpjZnYo5
bW7Oozifs2HFhbeetS9Cc8UYBiLCp/UVCqwOy0qPpYWTGXdPno2B2sG6KfkLT5mPV+ZkoCmWoivR
LCK7FgpkhFcKDxfAVSqUDDr2TjCaFKw0cPdmYoDTqfhXYgZAwq8Z1Pt4HrH9RWBhztvmJZ+1Zrjk
XvRrWkukTV4yquhHudsvoZ1q08vHBMPcFIjeoQaqLlS7e/FZKxsW//cokiHnNJZ9ThYsfiIERC+y
+Dpxli1ZOyu0Iiz+Kl90QzGqUlS+bmmn0OYVLijiWq4xFZDoo6iX1Z7gEcmH6DKpS1DXcARG8lyA
X4q9CGcXuoI8omDGOiZTMv8ZUBvdIHyQe4XVee0rnKojt/hakLnU/n8gr0zdfwN5i5q8uocsUB5V
Yj7C9Db06dUlydO0lkfDUBeLv8Oc0iRG3cCbVkvwo8qh8N+0zp/UsfNGXWTE7a/KowIrYDJvX5MM
KLXAB4oM2XphTj1nz8VA8AmZ4UNdDtGoBAnS+DiwK0sQeQS8M90pRjPUcVmo1b98zZF/Ihq6FC/L
iJHwmlNUiEdyN4f6h2WmD9WOinMHo1dLgfFVjy4Fe6MLN3orbiuO2o3WNHQ7k0P2wCF75a3ZOoCh
w0wFrkMqC/JOw4t7xbrMQexgStqhVh/pkF8F8RAB4RaNw1ghK+3Q+Ygp6aHmsPlXmFkYx+9nhLxw
XHwp2kusjDOCFfa2OTPPVAUZ2rzn0E5kBAeX9Qqz6FP5tq5th9swSj/SZ3IpzPis1hSq7Y3vpjdP
C6lvwzr2Km0E6XpSYggWEx6K1qUx3S0QbwTMerVKnqixfGVBJiEjo3E0EEcVt8zgQQGWwzCou8Hf
4DdwJ1nFie90OP4NT6F+G6aAQCGJ6pJXB2oS0WPSRbHbwW8Lf5pCeDG3uWn5o9S6AwNFtmodJJvN
fnKFNn1N6uFaihWUuaO0QoI4hJwFi92hWzmGGhdGw9AO2FYx414znPIyTvnF4qA9evFIcHn7I5qH
Iv0wq8ThZdOn6mz2ykWIypvWfo1wX+d38ieTekouAE63KtCt4dhekmk+WrgLaG1CZOMLKTB92Rd5
SU5llnov0sgGQO5GZVocOULbODhfSvhW4kTdQRksoxAw7wIQeBLz8dEIAn3264fI4DOKnLEpcSUS
UJtuat7cMh7hDYgBTklSV6KoAAdMKs3FD1T/7ofoyU90zT2OPFgE1ZfWEh/FkVLq3IGU3pfQJjoE
yo1/myKO5DpUcdgcox8w8Y6FCgwurPudqjpQrZtvfZB28z8cUekSrAA9ijKyFyLEalLeaMvKtfrZ
KMVLi22J9qpZtkib0I0ymUy0ktOE0h1r0SnDloS9lKyV1Njx4wfIhtDKAjnMAk0Q/HEF4PXITI5s
wrclUmmNEuDXSeRLEHGLktl696PhxtpRSLq91dJAeJDo7oRptSWaxMUoFEEfWnCkGjqS4akyzOWU
zH9PNqJZB7/9ROh3sZ3h0QEUb+CdSLSDwsH2Kj2ic7Z8bVaWpjmNw+hlJNXjcWt92IscJJMiQpC1
Kf8Idto5Nz8iapnBVBrckGRaY8ZWP6gCrSV6fTBMfd/Ab1dlhxmTEEf+CrZRqclCWfGpipwCgv1K
tmUcXgEsjMrihj27y0ysEfJ9+a9ELskYHxUGkzG4SdLO5Lff+j2aveRKwDdIhVEcJN9QOMjX8Pc/
YDU98N4520kfA2IYfn9/6/sxJ7iP1Yy7cW36ygyEffeNZ33iowqZjBocdZHdZSYU6RtxmlbtEom9
7HWapg89WU1RqI4rNnOJcYVOUVlbkTTvHxLQ1nrEZqf+iTD7Jvmx18qjyWkcVPwxnvexrl3VDNcA
Mj1CPe2WYQoTufsiobAqJ1AzfhzJ/jo0SKz+tAdYiy8Mfw7NG2LK+HJsjjLjopj0SSH2Nn5ivkwu
B1wUzL73apV2MaDsGBBoUPI46DCR5r+ORm/aE59tfaj/qsDm1EoecTx/IwqEKgZV8Al4KFo13HMI
opJu4rS3z7ildhOlNAYntuqs0flCKphoEi5cOH8U5PLRX0QDIVazHPc7hc31TeNApJJ7ZE7LRWpq
HJ1TKFBmUko0QNhru3UNZ9zDPNp27DSXnAnHQCK/zTS1P1Vy0EQLV7o9rh0WTqBw2LaJbQbj1onC
NLBmEm3KgVlj6xSc3BjPTSGdO+byja6ejXolHQWyWSZ9RDpujejxqP40NICSkSmhZsMOvuXZfJv2
ehS+l+ylJ+K1SKZXWzTP0tAfSA33MFHYasFLQhpYf2oCwKeKHHDfHo088gyOjGZP7nlG19OMUydz
NW/sFae7tNhE4iGkaOWpPnLJUzMfzk9GEICVJ8EXrJDfpGNTpJU3w+SUAV7FddaAM5iQD6kd5KnQ
dw7cZbfkTlxbYOQF4IbmRFjObvOcIoXoPuzpB1NWHJWsKhSnQYySebe3UZBAamzWn4qFR2cV7B4q
Kv1jfqrogZJH+Pk/8uXafKnoWAPkKAGdFt+6LDWX/9F0njuOomvXPiIkcviLCcYGh3KFnvqDeqqn
yTlz9N/F1vtJ07O1pVGXCwPPHda6FpPnu/HU7QxPcWetr6rL35d1edd6Plq80aUTz3ytDDCVQN6z
9boek1e+CKHHsMfEKkMxKl8ao3J4ivLzjiV+YxYbgmNljEjTGkMCAZvsatSWfWyRyLKqK1wNitc2
OabBBA4d7uMO9zG/IBtfI7N8RRHYAGfnlE3+KPeoC1zZ+sDG5bST4pkglWjA9BYXCg2YBJPLJB+i
GRmztedsZdqCrFCFNcPmFg7dMlxn0qH3VYYuClm0RilAhCCzyMb6bRFCiMIvWmfeDD6Dueazbqcv
6YIthnqzMM4SaD8wyaREbh23uWdQMMzQSlhND5X8P9bMTiY35CFbGTGGDcBF8LHXvyVuvKTpH/tY
PkQLsoVXaX9XhgsJFhdQ7alMwyft77AxX7tUPuOQL9tLqUMfBbGtJGMS0I1Cl+gXyB1+W/ml9D4I
3yEqJdjEcrvyTuGp4U4kUOWUwqKTdesCSvNq7ogp3LXSQDwRsb7IdGQXPTGj/G9pDA+o9XmMVolt
ATRwah9b8b90JNfYcuGE6quHGR0lNg+k8/9Bq0bE6xbmggYrp6f+WNnbfuEzlrH1I4ECcoE7M0h4
NBkr8/u3Nc7LmGau9scCZoGH7eMDj9VHOSjvKmuzlCl3S2hxB/hkiJRhuw+56Q8q+nrHXlCDbMDq
odLY0FUjxW/d45dWACKbiNoJtOiwEV7a2nr2tfy2VaR/UKbh2HntLHPmcAHunmi9qxCwPfX8TSkn
5Spe+6a9yrl2yloSgWS7ng8HMxNLXNDKjNAoIQVVdxJyh8pkdJT9vVWRTlUCj0LrygqgiI2jGIBu
fFu4cBtrvrUcL3tDJ8delX5cXoqgIwgSQCxT/p1bVN4nRxvm93HWXqt5dIl3Sm3i/RTgZWzx0LLa
Y/eyIIoxKFaEQ9gs2AggT+rCPhZq3IbCnDQgvA30nYnfLxLpL8jqbRjJZDQKCHHL+dNIYbUWFzH9
7MyOk9qrAdzZSGUJQjRXZAMV2JPDKPGp3YxhdXM0J9Xhupazy2yCzViw8ml9IL9qekKxczoOd4WZ
kNQgrUlwXYgXbcuui1d+JjyrPbvyDA1Uhm1Ukt/jaXLws0JA79PdM2onbU2nY9JlJqKLHtbL+D5r
wu0F9Vf6+SWrAsUyImTid8gfgyut3I7F8wKHkPGP3Si83jHtcAdRDuJend6XNvsYjPkjeYSaYgKK
xnpBguckiO+haFnvaPwUtJh7I9yKRL6ta3nr3jOByNP896KG2l8hpn2wmQ6lZZjP2pWvNuT1SuSa
HGxaB+wS5yal7GYypJdY/UBatHqQN5nbwZSkEadNAknIchB2nUW7k5eX43TXrf4dhh5vCey28euL
qA0oldQ+U/5m3lluaWQSdBhhwE9r0MNrzQJnz4yl1k/NeDj5M7YwJnr0f9NBDfIcKgX6YMmSzmpV
nBk+ygmI7SukFjCJGgbGArJ/aU6O0lORsZjj9IXN4VpwAilmpEx+a/uSz4Rs/MUZAMj5iosUHtOO
DqOKSK2KloNXoPl4vf1SFfz1eOVOZA0V6XkqwlLCjbMg0Hbl9p+lOb6Y7HOStHd8vdANZd42//FO
v+9ldjMHKeSYPrNqcstScbcO1wgxDZA2M0nHRl/6Zi0xBJPPEF+edUskngEqnsU/75gE+vrMdKtg
urVqis/zg/uKY2FT5PP2qwjkWQPXV93zerrzNfQ0ZQCJDd06b4iw8wzhb0MgNpXoRSVwUUqyqDZB
chRJKDrD+9i117Il74kEjgqL3yE0EFsZmxBqUhEIP1KU/1ZfzNHhlCvyPpJWK7fZCalgZAp/YqYA
Ift7nh0ALONJo31RJMUjfDlBKQLbOL+uN8ZmduPo/N3bmJ87kj1eiyFBwMGx1o/XRf3Q91+WidVi
YOGqnONDMOcG5lbet62/DckfBZ+e5YJapAOouQMoxwkKwlO5J2RRTpGc+SrZaIn/gxPSM6nDQJAv
QndhLSnByWEbbTLr1bkNwBK5cEoLovEUCml6Q7pcnttDqBLzeKHqYMvPY3bnDnXdIkhgojPCCea2
CqyyDVj82nVDQBTqLfRK7BXMa32TPZOUZAYs/WvgNDIG8SUWw1ty6gU9mDc00+VqwwpnR6X7hNTS
2uFVRMXcBDvcqN4E4baHKY4EnOlkeCtLEiYSWaeuZZU3oHjuYpjRGs83ljElVUSDeZIgNHI5ocsQ
XbhJwok9iEDSJN7DlZwX61guThoxKiu5SX9WDadOqaEtygncwi5spzAUbhJ7+jHj2hMjy2cNm1bj
wb8OTK3TiX35DDK9Ck1dudIU6u38XOD/6PB/Mi3cVniuXRc2tXHRdunK0x9hiqcw7DDoGczEBeSn
5qWtwL7U2nVy9FJ0FfbSwNX6CiNr4sltdba0+byjAWDQWxz9RmJ4GpVDB+UV8bYtrq8jGLDkqRQW
mTTzC7OOcixvQj4+5Sx/7qX04AGm544V7cwqmbEAui8e6Lj/nRuxK3y1XkwSgvghMalVKims6jmq
5+qGiMu47KV+ycT2jv2ZBEH93pwy1XqDLfPWx9AXG/OpGdhjVUcDWW91L2NacQXE50GHl3BbVuBo
2HgYXVwbSMPteRyQupqkE/1XpLFXD+R2taxdl6sJc5VjTSbQO8s+052uxHBJZne1naA464obzjEp
kUVybMZD8GQs1xQETl2Ut/pvgfRLIiHMigS8PxIji/hV87YfC+W9RhxmSiSxUoTSneNDygRUEByN
+7pEmR+wD1zzU0ucuFow1QqzGPUpgeGc9ohjGTO8BrZzzYq4A7QsgliGjrqz0qAcOm+YpZmE+tXQ
z1+DU/9V/Id8rHGH8OtLEJqgbn8sJaFi/krMjej65VnK7VtKpBKhGb/DhZrSQgUgIDDsERhuvxh3
9HsUtxgWZBsVmV+Rpog5JeyUxBYQUPcBAQ0Hq25th+tWrlfcj2Qga268c1ZCD+nBWSXgrDRZAWW1
5pDV2tOho+7L+oUp+bVU4puG2HzU3qW/WLcnnvp3tgoLAixIjzLh4PFKa8gSqwDAyScU5mir62gQ
JBBkkmMRC9YM65VMMUqh4iLNyP+DBYJIBkEkW6TTUL/37eg7VK6DRxHjJTGgpm3381agN2YBbz5I
X3WxqPanYWeUjnfEXARvJ9CI1Ya/wl9Rt+bcFacJS1PrFwLePSfBzJBUALJ6dm/s34RWP4/8MWSR
MGrrH1XrvswKOMoZvdWN9odU648lzb24TzG87EGOIyVzdfWbnJmgGJfzslnMSJjaw5SjlIP3tYHV
lV84j1DFJECKX6iBwAOVTXjIb3b5lmqQkzlqVSYVspxgUWEiYrisxlw0ya4waq7O/GGSdzLSYaKz
3inZK2j6w2yEp4AooohX8CTyBKsQvyyzJaI9Sx0/kMW4yVboUPfSNn/yybzMeEczFbql9NDH+iF2
y72MEZ+ckVGlQKQ5cmtsfgpTEiQa/xS9QhKngHiuD0UlDc1uBYmaXkVHhCKF9j2VMne8tW+DtPqQ
b31sXRt/1a5haJTO60KvJTj7Mp9FExdhvoTVPEZsULtLWXyJv4SZ9NlU5hNr154VmvmjKrwBZXDD
0aoGxvK5LfEppiSfBuJxv5dRe4NvMS77NYiJRc0uBX7VBT6Mjlk1Nj/l4l9NGc9vBNfMT2zrJ4A/
l0SoLvGA817YnDnYnU5vfEQGzI7MjtKK+SdJbdz7DgjXuvJykxd7mmHcZTRILgB8jT1dyVQ1/UkB
BcUSF36IMoMmn3nEKzFokLt0H5lbIaBW8Mww34zJMGVq87YBLSvTz9QyPzdd/lrizhH4zeBtqzct
IeZDzQKPI425ticaIqrH9j5J+JTl5GY6VZSn2tcR7ClNr+S/sYEoOOTXTHushGXvVO8FeOU1RFx5
tQY7rpqAZI2gvtZnrWYTWZ5ipAUSYintm/I26Kl78m09NUzgQFSXsTPRAPdfupkx+TKQPDOOZYaV
+ctguaw33B1sph7m646KIDlbOKwLHjvRhNohehYKAsr3dFqwa/ynoP3eVQxQyAHZBUqezsH6k814
SJGxlcXZDJUb7eQV/lXDpGdGdvKzvs3NlzD+WR7WbyT/vh7/6P29tRz1fX9jz8gb+iH8Fv8cVYbc
k7XyI//Bke8f6NCK5Yz1R4zzK1iNW8XgEMkAwpxjySzeWwrRGrsI3BQaOP1VhHCZh0eXKk9VcgxS
p2tSuRper2oi4CVfmIKorzHmJiZ4nlmBSROaMX8Y+kBg9qbswQyCcnRRKgjXqd3YE4NcepakZ8hU
sfucovcv38QldVOV/InpxgD0AaDAEY8hkQ5sfIA1tS6BOIEDuRCUelv1Dqm7V1G9tBPzDVO8LCWj
sgThjdyDzeYLFO201ZzZWEN8spHe7TfuwnvTbAgVKHIwZWm8x3A8oYrZ0u2cs7pPS/ncRFUsu2vx
jvnLH+bhQ5LKD+Et0E3hgfjqIbg5ubNL9kvcaK2ZHWc1oMUGl/4CEl9j2kqU2ti7HZh6pcfbn6Se
Eu92u6W2vI4eP8crS0yl+4+lca5eE219tyA47cMpSLBXgFEpqJBz1hVV44jCX8FQz1ZL/q82nhMF
xZi/2pMO45CAF3WK6qG+K5YzMsJ0skjWe+p0zrV/41x0iuZDUyRfVDM/WWZveWQnUsn4jmTXOLKq
eTsOXpsgp+AdKSnmo0act449dCnU2Q0/STfCtiJBY1Uv+1fx3VQ7ucs6cGTzZtIfSyt2YYblIAVF
VtQL+hF8DyTW2mJKL0oQsiUwNeNgMPpn2fmw9ClDtgs6wE2B9GFABHLER8W9GXMcKozIe73i4mgk
5ZKYisVLRSJirCX8/j2sTSuC/qdX0+WLPrd94riY4YgUVZBhQDRp6/S7u4nFfVj48iumirvd42AG
pWjveBjqWCawFcCZIEOqwLhaPZZ9AHqLuAenlnjfn9SvPcibnuY+qYPEFIDJks2BtlAKankIcmor
IgrP/VVwm0G1NwuJvASOlNFLMX5Uq0LT35wFyzhr1hxAUMQ1bpxKJ+2LYDTmoOJJaXPWjxmlfIYX
WSTWa+8uljheAHNi95uNr6kcv9ATcwaP/BTpozQpusgPIQjybZfSZ1X2EYQ24u4ojH7eNBQqSZXf
AAE+TIYxU7WeeDhA123GK4uCUXKp9GzbS7MWaxvXhOkdry8913gfMTfE8rMmBDyU6FWJuKSnWh6a
xExyL6ivx2jpsIT/eoxwq5b/Nc9f1GPkNK1MdDKidi3+U8RXkpg4u5A7OLN5Kcv+lLyp22OKV7fk
khyBw8TjNasWFb7AiZMdRudc8WPsLP35QCsXbo83F/kVCzp30XJ3+1PWitsalSfUilczTUKvSn71
qeDm5ShQKPB4wYsJRwY2DyiDUGDIrFcZ0goqtTYraNZMgsSFRhltL6t4oapL/4+BmwPJYkTodc1G
Hqb6mojU2XlTmMI1LS/dYJ4VndWohRs8BqDH7Qsm/DJjPYpryNpwnkwok9AFIBLYeFyAEyAHtqZD
bnfaekI/EIXpFdFxeXdX2XYdMxpUi96OKp7UCgBLjI61Be32E6AneOsFMWaSvFmEADFSI53IJVsB
Qu6OQOSLviSv/u7VISf5lJ4Ua9x8lEvbVZ76cG4onXPUzHN+G6aJHR5EZxlnDknpsB/bkjKLOL1x
oynGw9ZO4byZDuo0tpQsVRZcmVi6UYp7u4HAe068iU1aTrccY+A3GkfFeFC7RxO+Q8Y6OvABvxrY
hUuxshyZdrg4JUhVNaQGswSy7NyN+btFjVyE25X0z5i142i30bg2QebJs4d8jQaF1LWidTaJJOvV
Ye0EtGfxWPY0bH8Ltr8Sk0S1JnoS/CeWz4Ehr4b/2IrCdt98BYKMEj9ivvbU0s8aHKzD/cJjqwxM
YjbtbClEIhffUmKcp1C5xCSgUt2JEt/LtNziLLmV+x6pHQUU8Z+TJF5HQD74Aiq6SFiWNxq10Mj0
yEyNu1L0p2I4yBi42AIjJ52PffjKHJESeWEEYtk+C1J9Ijm+dNB7K1YWjsTFiRKpmmxa8cNhPVQp
hQysNQhoFesC1N4fSQW11yemdZuYs9kmfLk788CY3ZmHfGuY/0UamcST88hCS/ofetSdsy+GzExm
0cG30EeBL0u8Ey2GfxPk3Vh5m5GJ4C3F8qiU2MUaxUsCRsr20nWRTtYh+SLSJxNlDInm/EUqIlu7
Ku8vvNZP3YpSsvINaD3MTY2oJzBxRHgr4EFgQwaVYdKzp477djNZ/GgaXpcQDjWxuITqJNkUpTfm
8PHvWMW73+LF91Sj9ecCd5zZ+skRTlKygp+JO9CwrXeie8QOJyJd6ewpCzi0KTkSEdypoTLReXhk
nCKkKSIzJ4hb/u5qNFXYJGf0QlOlnSsLg2hLWuSG0Y9QqjPszvVvh+s9oaW2RP1m7O2dgca9M+W7
pKr3SpfvVjAjSFO7ngoXEo6k3te9vDf5ekOTiZZVDeGEXDvjn0MdhHVy6WdHphQrkC6K3z1CxqIk
yS6RWSR6bVk8RslbOh3pp90ccQ027hS5ptnCxBezFWSFLYY95aJb/22LFyzbnxlaI14dY04uErcH
egL5Tqyn8kSpbxYe2yfE6v6X8X0M9+tD71P/kQ3kG2uU4IejPJvZ9wzdFoaQjxiibHSrA6+A9W8l
doHAmlHKh4D/FuZQHUxCge7zF3p2CjL5LDoHebHH65OkFHN4fYBbeyqD8j5jEQv7ZG5eptfFuadV
CmKN0tNyxUONpcPiTYAoprN8UnFYkGl4gKIUwByQh/WlfsN7/OyF4mywyPnU79OvkheV8C18T3hC
D6JhKQkf+8ZMTrkje3w0+fzo8/WxV+MjHbXrnEY6+jSV5gptGgJFSWAIgd89Z81sDONZ6S0/EQcf
SSOq1g9T67xDSGUFK0H2pqdwazSFFUjnAcO6HMZ5GiF0FrHT4kaC/lKSt7eXOHCszsmG70Y7zlX0
PilUOTjiEwqb9Bqgeln5gjswDn2bnNdSYO9vuWwazD+NUkealoc/h6sfgaBMo7oSP96ctcaNvR+J
WToZ362lnBn7xt0aTR4TNmE5r7oD/ZaXCaRqu7wiMpyhyhaEHWgcfgpb6Rsz1/kH7L4V5/4PPYME
PVyBtW18PGSD+YxhMbHGSwnbwCjspJADRokm+AHei5JUn/PfCjhi/W6smht+DYcFlBB6Y6TUwOkL
6h/gCh0JEjY7/8S/AsmGTErxZOtOVaYeCfNYRYg8R0tns+u7LUZ5WcfVLfqZAR5oxdlEOyZECaC/
crzGc3GrDMISayvq5i16I7R5WuMPrY+DmRoAyPhs/oPlLLkMcXoV0Je31JGzwhFncJNmUJSta6cZ
125W2V4uV5nk7g6xzJpx0kQS2RfVqfA3TXmwYWDgcudONxZe9+Rp/XjVVLwhH6WXnWnnJQSp5Z3X
fLRnFg7h+aSpJR2cEJlcsJXBEKb/FhDnQh6IyjECQtTJEJhUbUtsQv2e3uAZ9BNyEFv9oYELKgor
5u0IBhRWnYy/zhNRN9O/FlRyAY94WVv+mGBiAHScApE+8uGNhHQKc/OmEY6q+kyX5qT1u6v9lkvM
3u0WgJrEXKNcY7zuZg61fgZhA76tZoLNzGEGTrfgc7CwQ6YH5P5pfaPq9tbLl7boQRFfCnqxDA8P
B2YYH99kc8PixCyxfU26+K4k2wd7zc8uVDTxl7Ubnys9KDkBqisY1Hvjmckbfell+dVhdBZOKwh7
ZJZc50o1HqK+3NHtn2vE2YbBSvfKem3DwW1d86SEikYqFeqSGeDa4DyE7l/OEPIVYzaCjTXfG11+
zAsNFalVkNA417FsWFOweRt+dd7IgUxGwUT42gxczhjTB2sQvrj8sSjGnTaT3KvErhGnMn808/OI
7W8QV79ba19ydU+bjn8Tm5OV/hq/9KV9Ne9wMoX927gof1OyLlC9ZZj21aPamVlOOTqnvXSc9rBe
GCJcKqwNtdOrlzVnCVjNvvFbIah3s6oPedXetYkGt138bChfrOZUwJlJy4Vx5FA5XUqmI1tLytqp
ZOWWEJrY4IsrgI3Rw9UQNUkww0/iVrSGw2vN8chDdocT4+3lT9wiRhbPJYqqZvvLBi1YZIQJ/UdZ
914283ickikNcpkw+JH+lt56K+Sz8LBmN5ESznkxaulw53m852LySKrtoWxY+kmDcdLFZTF9VU0l
0pCIpBUCu7y6vPr/urx6btWGMZoZfyk+adXyeWG8+lGjem0YYVGf1RV0heyTG72A0GtayDiPyAv2
hEv+tjaVP0iWp50kTQnlo/tbQMDE4by01y5ew10vbj1ckWHf/arJnrAxANKs5c+UQ1sZ4tuw9PfO
ku95G4oioeuyziOpchwnpG6jrZrUaz7hwohtg1XGWMrXSayvyMkuFHTbxAoQZJTRBclpTCl0hYHb
cgw2w89R5nPZyWwH0k0RbS+PIXGQPzwQ8qGynmWCN/xxQt5lJtf5JD1THRGmL94X7LSlFsWF5qWo
g/eNSaACBTrx2sPt3yNG4HFfYJWFGiKOAbZAR1M5UexL3+mYkQacFFtIOwii34iMk8H7OTtyzsgW
VdGab//sonzpoNaBxQC9krOmVVydTxWTnWrJok3NaDZjsG7tpe/5NVIcoF/rU2bwrTH4zv9m5eA0
tAUUe6i5qFjUPuX6m+Bp7a9KzM9SRu4Hb3zklgUbi4bpkbRjlQisjSABVFSWEFUVOKwdazuxiTSp
5Gk+2PoSmnzH+MC+8TTlPA64yHOdNATC1qz/LKYJfVL4Gg2vCiEuLjJf+R7H3+TanokkuVrdv6l8
uMWzU009IyEnK01UQo/kf/xJ1cF3f9nMe01kgYqXgRC98/ALsRvflYDFa4I9DWcOSRyJa3V+W0ft
Pnm2VD/6Jb2Zunpqfj0Ket62pX+RHTP50Nh9U19fdMhFTw0IZNtwL96LWcEpdanYfpuALQl9rpfK
HqTWf7i6zjiOAhkKBu6/sgcAw9/Y7BGTEJn+nzUw6x4DmtQ8KeGspxESk0jcoVwPQ8R+PWINzzZt
bzG7ivQjwHl+q3EdJiRVtgAfekxtLJBVl3/8lZXQQPbz9EvHmpGrmodVCuXNF9lpJ/1+RNz8Uuu7
meNWVF/pwFYDaEH5N174LtYbr3sXEcOLMrnDKqID8xOQAydJdYL0p+EO4FrB+UCgxBTi8gCJ6Es5
9mLM/SL7ZesDypzNcDicSQ7PBJQPjgEvP2cNRzU5rjHk9c43QHFaFAxVuCw07nyxM1KgRq7QV+YX
oTQvRNgmHDDZxLjtV4qSpEJchL1FuqjJbx2rKEi2nAW1+m7h++FlV4CDFWBJq9oVe9Qq7jfS6x6A
DFFvo4MBwUmoIbl+9jDhMsAQFB85173OFSP25mnM5dth5Ohl0ZFyETxFishJfjN/oJ2/I8N9dVgX
Dn4zsoBFuzYyYcOZrWBVOlurrQiS/dDDwopxVmcneESYEI/XAWtud2Hb2rFtRTDg4/VwjdPww31n
LMwHsVqvXDEF/hzt5pFOzVMcaShzGmZSOgMP/L/HwSj/g7B8ZpcxdVw/Vn1z7YkIGUHybHCud1L8
+pMZ19dOesUVVAXcjDstnQiXR76DmyM+3CIJqPw7cDk6LbdXJIPkdCzyfzbwKuWKiQMdcUOq60B1
mmFTLUQ3037Kz7HIw4JaH+0heKJi+crRZbFFzJvPrFVhXiDulpym8DLkfB1rLzydWRvJaUP3G6Co
cJnFRz3AEAmDi9HHzhGQYnIN2ukD0VGQYvxqiEkHMGPrakVMmnZbLzr9oDX+J+X1iXWLVo+3jXjs
sv2a1YNsCSu4+t2KKJUFiib1oSQtG4GTkvTu1lSeKEMdyvAprbApe1SHxC9/ZzTDM61gZRLOlKD9
/T2u1nldGbwr86W0GLnk8ZW4VaBuGREYoQofG/0TwKASPWfJhi7qRgcau8T0xTQ+mdxHaj9dV0nD
n/rKY3ynePUaENrlRqSrGJnCeiu6Z9dGGbT/PH/EWbjV9xiJscaNJyv9W6EnLwSaMwguAwRX/2mt
0NeBYvW4Kclmoa0VkEKTLVxwi4mRqiZ3M+4eZH1l85dVPXoeNo6bJPtWsHsbM+2HRR4C6q1dI913
wkvbZtjbUE5o+0quDvFDREFLI5pNk7oaz/HGn5wpeN8+wGptrDlHV4DJEuPGTdlB48Zla5eCbpLt
IlzQv++rzZqr5O9sJcEvUta927emk60JTL8oI031MuR0jbk9u/3R0DpmXZQzSZDB6pQ495gn1SrZ
fNyK/XAjgCWRPi2kED/Wx0/HSELoMAzDAP1RO5LcGSUDIFAQmFkIzBAl2//bmsNMLvGh0KVhAzc8
09xsGS+5xtHTUpRZOIi6EF0TNn1ygFHLCghwpxn1LAJrQPhLh2WMJd7y3WdfR3RoBz2D05mzcNxE
R5ExcqGRNK2Oba74VPPvsUrt2mio1OEGG9wqPPUvlBo9AErTsN5nzknGDdk4EFHZc3EaP4sLxNS5
b3V/+qk8tQKTUKYwsh8DhOwSLepiM2QQfRVkRALkvrWooD9kgt/y8g+OB3uuCrdBt4GMtMETbHWz
08v3fRFZfKDwapgKYpI4/U+3Jf5joNfPCsPFOoxekTj0L/xRDo5TpkXCf+kwcipzAe5YpedUPc28
2+EYpLsYYKC4SHJ5zT+/diY5MMEZh2UdyheYPNz9K4cooRgkn+N0lXGvMtB3Z+rkybiKagINDdID
HmywLwW7TBizrapDamMYi+ie21AyRy9cfuosZ3vfVf2Fj2od9UPBsFvxRndkG9BMtMZIjlq0uCnw
kGbsP1S4HOgk4WMN70m9vSAA8CAW2cym2Hzruvyp6bTrKxxBEDfisgIrYzTfxY/K2zL4RCYtm1hB
VcKuSHpb0iG3mtaHNIo3aRXD2aSRdMTZuiR60GsJtk7Z/4GO6SrILJtfR50ExVbFKtcxdo+TPKhB
xJP71lGXKUWkNELUCfItk9p7Uip2zMTOmrPHULCcECcnR4BeWaQX6JfRlC8ELV2sxO4AaKHRCFJB
8VjCEjl7XhBTjFZ23jDitSl4T6fEvm6GEhmgZGXruiMwBljHj5UJba/zLd2VyOBDJiEu3Kyz2/pZ
yCy2gQK2uddS3jeLBPg+vqhDc83JYOVTatO1SILE3lkBMdUcYJsdBljiDkhQjGcEMxwz8LsMOfVN
mjT2KyOhXfvewyLtT3KV4ICbb3Z1GsvkWsdXA+nz1s+sGbJrn3bXd7Yhw1dVYZ7ZSWpMM3crIPvy
c9diZNM8XlMTyDs2fuTxwvK25epTQ1uZ8JH/Za0wd6ttz1d1fk+tOIJ7AC+yRk2x3Tnqd4DQdqBh
w6qAKxsjpuQz9SSeHQCWeLTDmjp4nnuvmlUvqWof+0RklHvU5N+HRnVwlnrwbd1Gz1im7aPQ0F7x
fyVlftFyvsPHhKGjuWmB09klP/6x9PWD5vTOI2iLmBeV3eAi5gwfuiizWL6Hq4SqjSG70Md2rlDF
qc7EfCXtVUeqC3fbUzvBU8d9tDTvEuRw1ZYkErCE7/n/yqJmxvJGWYTx5ayrg8fCZC3U81QKZxFg
DPW+U7JLEFUaWilh8LKCnFjFYOrIFMb3LYy/SSMNJzzGyHw33ForHXDa7RGN8oAo2uXOeUc7/iEB
KSmVZ8LwiwVpE3xtikAXQoQ4L+tWfauCL2sXPmj/UXRg6hPIeaFntTJMfUV3t2TzIT07xEshXMzk
Y24Km+PcUSK9RQCqSddql8JVhtl3KZPDQGlBaBZjakcCkKVLjC9JJAYGLdRlqe8MRYZGvKK0DuuE
Ggu18OSATpb3NVqE6qmnPfbC9kkrJEj3UvyeDKwMpnJrt5Kh20AgvYglWqTxVIG3RMY3+g67o/0p
s8KxYvmdlvlTSfYvvd1+6QqILPwUW0a6EtOPmYkIhUCvSxetM6nBmHokKUoxp6ggJOisp8T0qr7P
nL/JTXlbE7usWXunafDDro9yA+SqcjOsqz5hNb0JQ2Ijuz11whjk23jORb9GhRnDJ6eea2TrgrsA
a0uuxwd1tqceHouXitrB6KQgM0yW7HHIwpnCloE43nAY5hB2iV0X2f833OphSs7BgkZ01twfjX4c
TvNE7qI6ubOwsLH9N8ZBMcPEiw9/zGFQZiJ1GCkHxiP/WubtOEcPQleGGF8GyyyPGgfaSJLpHGev
WZ9f6ULPhPyzRflPFp4BaH/+nEAU6QXt8wjvSwtFAggZlB7Tnb11incNWjl0cADZ7Zc8aJ/WaHws
RsasfA6JGI1W6UJmzNy0XhHMU+YpnNpaZXrrkSnWI4un+hH4g5Qk2V5Vtr3K5FdLvhH6Ui3FVq2X
b3szPue5fWgxak+2ena5Eo8l6xAeDUMJjwJDoWUpCPzOmGtLR01rYRVFSy0wbJZt8yV8WxFSeLwW
G16LGJigAkxwBhi4AovDyO6rAu/D7nQakdnp3Kgg6IjRwCPVQuPV6kM0xDHPhiiqxzJS/lofGw49
EV9LBdw9X3uitZ1WeprgOEu+BpmvISHqEv81/wu5joqqJM+O7WASpOROjny2OBsgBa1zC798ZFK6
nuSB9AGy9Xr6uJk+Dhe333QD1vTJbyt0m+jjN1sVoN7rw4GOeYKSvNFwvVCkVFn+aY7re1kVJ3UF
Ns1dqrZQEmPXwP1kMdilnVO0Z3lN/J08QL1ecEITw7sxmhL5QVibANPnVbCkZlCCIcEGCm8Am05z
weGVIbHr9u60UBV2DayeDOE86ibtkt6szgJXU78lav0mi/nb4qhpcpP1t4OnlTaF0zQMsWUlFKY8
rOKO0SvYLhZgXBDpqywh7TGANleoXobqFyaItJEdgmIEe5/AgCTSlMRVw5GB2og8kdRFhRSqMRIC
uChEG6xGVFvJrTWT22hxxnS+POJQwAHf+gazZRUXhuH/M+2yP1qMnfhz4IIHSQaBLfq9QjJmxeLI
+380nddu49i2Rb+IAHN4lUgxKEu25aoXokIXcw6b5NffoQPcB3cD57htSyK5V5hzzLhcPThbpDhW
ZGPKfvX3Qgic9E+WKeUt45LX4qzE1Wnxp/4bTfS/ScECxCCFj71dqshwnLNzXqLWWwf7NOrNhXxR
CoaTY4ub+AbP6yFr2WmYSHm/RXyALuAnuCqFeG4ogXB3Ed8tnfQMT1NeX7iBuF9pZt/i7XoaPw2W
Xwqq3XpicQwDeS3ZdSJt6cWl+DBt3kGn8GvSbBW+0FBlH51qn36Yu5VBc2cvbs9cZi7UCP7Jjg85
IXuZ7C5nuNr9lVGeK4NqhxMs8prYF8apbkptp/g3jcqd1QEbwT6mu6KFk1gjz/vGBOzSewb3GpXr
3iym6E0LYqcHMfhq0JHoxAomMcCujbLmnbbhKxem5MGEWoC+gzvSI+99p8v/SrFiCnhvCHmigwUA
i/OGq9RHaPjtS8q/sRYFZTJBqcT8oLKW674ru8OOrYUsOcnGlbsNbw4mkYQKi5iLjIwbcwVpacKF
JIuvJli+TpgJSAoKMtk3Yv5tnbYELgIJhxoQupgcJ7eqkR6SpmShjDBYycQCEYpJxiXIHW38j4BJ
apfdTMLsggirI2F2BNn2dmC802ZVMAs9+E9aLeq1nUGLNqcGSlWoyepOu4eZzDsYZJ9FAu8IPIv+
I13ncES1GPfyfmprYvxiX255E+JKjzpdDVsWgNARxO2WAePamSfz9GfZVa1BFhD7GK6ojQmjYN+M
W48d4oiedWCsZ2LUhB/OQxHMIvGL3dnvB0BTv6wzdBHwqjpq+1rk/jsP0mBANvp7m7ip5Wxn9aUm
r9yEtLge0rq96VXPIWodBkRlzcwIHRtT1UIMBnhM5FNrmGdssIkWdDSrl6bhrgXHNbjWT4Fp6t+N
3C/CLtrDRJ32zrMkdfFdmYkJ4V3JqaWr/+lMLxIz3k2cdEr+ZJrG4nTZ+UyVUDWAwfmFOg33OW4H
nfmojjRNxlVnkC4meS2PRR6rREO/5o5wydq6LCm2JXs0n1koDw73KLGiPPZVE8ej8Ufmyd/amp+j
jpUGxKqsshOLu5GvHDFDjZhB5gGRM55vMXWbUoGTbKXZTYXgHJnYqDzM/FfHXC1D0bDaKb13GWhq
dmwwb8N+A2E2ZVxo0PHQC/oDeK2ep+JMquKELkJU1oFHOVZoSmeCpuQCpRsLaSz1HqRnF53+TuO5
ousAGTmzcSOXGV2Uxu1/WEOtac/2uvGcRyn6XjMLOPS7my0R8d73J9RH+Mbc4YC+sHMrwtezHgdA
Hmlg71tvNw2613GGtZxh4OxSDHs9qZmrXvhDC82GeFAlYqZ5kL/Np3r1iJC8o859lF8y38Iks/23
9kFH5k2RU+oxGeiYNOgzkO69OVuuaMCULSa5zTHJqWQ+4qWQyUA2bNx+nDiMmOvgXSuVjCLNucXU
fJV47BCJcGBPHYEZgUmgy8pJlsZz1thnz7bKA7Ut/VK01f+ZzHfXU1MZp9FKz/ZGLamdOs7sNMao
r9snXawnCBC5dWooX2IcOaJn0LUUx4FM4GJGXkYuML7AYUyD4hsd78EYGNXNCicLWcBUABr+Vmqj
xajCakQbVh0Axngd+HGpfSUwex86MDrgW3wsM+zp8VgjwzPgeeglcn5ftpqD2Y6vJFlfypDuNyb9
BC4R6xS7RMqSe8q6yOgR+5G2xyJH3HMEeZJMPqUG6IsQt/Y10WvnDhC8humHQy2VIhWcPqiDAIcr
HJ6E3ji/2mENWm2iXwAZeYYd0sUPlcZyJZBMfEgKm/6pdMvVCrJzCyQkacfDGGcHUqG9jVygdDgI
IXlEtpIyz9+Dlig7lPh8R8jFJJ6+GTZaIphaSqzjxJ8Yi3TFTCX+X1yuqv9JyD1WtPRMnMO5sqUz
c95tG/25FH6FA8BOBkYFBM8JzLNgUc2TThIrXfA0/iAi5A3H4jGpyGTNNHQvtmuCZhI4xoQCnGHY
W5jGFIHZ9L3vYL4wDo9iu8VAIRcmDRUo7ozeQ4IZqycPq/Qg2uwYSrFs//+Cjd9+qOuWhazNZJgR
t5vOnxbIy57oIdkMzfZjgIz1jniQMhVLJEA8yYlsQHkgKw+O9IIA5vQJRUv7JU2P2ECdNMNdUwxA
2datWPNbbdDZNP7iDBTew7l0qpNECKKiR6bz+427bJ+4c9wOFYQpiC0d5EsZbLMg5RMdmsUW0R7d
pWIuaAYixa+pplGWyFHhGnnjtwUFRaayjHwnLfwe1zeA66Tn29VR7Ou/AiOHGLMb0R0OAnbjLJow
9ZQ0hgL2YxAIZEBIC5lPj1i1xjKRbZJFskDYBpPPlc9crWYBuvlPU2kCnJFBdVAdfmZFsdnJ90Tq
HnmcXMz1VJFXNHcT4/D0MNTY6KxPmsCAYElgQlloUafF+ZPcuYe0T3oN5emOTt9BnRf/7V/kQeOe
ilaMjWjgZE2FqjsQPIYeJWUOhUfDYJgFSI0SRUXRWUvsdOAC6h/j8pDfCsT8LfaTZYvMkeLYC9TH
5hvIh0M8ZGQi7YmNv0oo+VVD9QxpOAP1ISjo2WuM1ukCW1pAjhTN7EMyyx5ABI8dEEeZaXQH55An
I1xp5DjBsjnwUJqoEnIEx33FCI6+2MG9san3DiBTa0j+ivxNQgY36nwLwX2HjtEVneqzXdUHZU6U
dv9SPb0ZvXypG24/bTg2bmIBNWm0Xb8Z+89fdjvs+5rmLj0mqxS2ZRwkJWilq0pMk+lZ1dfkNFDM
GP+JiV9u+5I6cOWYeALrsECpiz3tmvxRNpt4grv0SabDjR4DPRWiSIODUKIRnGO2Wjii1iIDe7ns
BUPU1UBwxMtrHDB3FPfE/iWyP3N+dZTJM2fYwvmFYtTcdK+lWp7VxldyhPlfkonXZ9MOOQciupcd
XFOsKRJuMvhYPDMI4bzo1/Rrw2eusjJTto7BCZqQ7TZyvDRVjEaD1ZCEZjDHkAV/eLzNUMyY5yrW
vlFNUm1+gdj9X7UwTJw2dlCsBxNzILIf3HtMP95Wq/QX+zKa3KYZfFJ80q+CypnHg0TqNQuynVSD
zhvnY165JIUmQcLPslOk5hwExr2FUKDbu4HU5FppI6rZvk0p+bnqY6yfDrz7ksKWI6nvI5jYvDhl
BHL/o5bXoNbXjxzz8/eitq+WbKk61b5Msu6RKn3Qs07ys6JQkMblpiIfmS4C+R699n5tvzuIEqSv
ML7s74LQhTQ9ERlGXCtsERTS9qH+0idCYGkGa+x5hWC6mciB/ocQTpG3QQfSIelo0cwqsgjYLjop
VGwtRPd+UNsrqN26vc8ZheAGh6nKr1ILfPjHrBjHvBNR4+K5zKuAMEKgUMxusUAXh1liiEDYi0B4
WGPYIWXXt2qO6hop2gJ1Bcx0v8AaNxCVj+hhycHewBMPVYF+Ab+mHk4gisYS7/dwiWWdqTA8j+ze
+5NlBV2HhxPMEaM8NyZ2IP+Z3lXyhmHB3EsjjrLtT93bd37KiHtL1ZhFo0D5UfsCIwf1k3lYeq4H
5GRs2B3WmkiQfeP+UmSNoXYVSYiGa+l/vDhOoN0GrqySCcdUzL2n/4Ga/tCM+IEHEXCaYJWxWO+1
yC8zGz46XOGvqpYflWo/BjYfAPP3Lb1UvEsf7yKuW1iohXIBuHVc4CrWAUp0QGyqr7Q9fYaBVWhP
U3no5pzzF+uu7Y1k0a9M9GVl9lSZtLkGgyA9XcqsQQaM6w2woBTrpp0X6jKTvVoL7o0ZX0FtLmGB
aLjYTztVpcHgnNx4LpUUsukvFDdMRCjyGgODv7ryJw/tU+7UJ4htVbGu5aXK16e5cOS0pFOymZhn
41412k3nL84WsYMDfZEAjht7ISjh5vRtRfENxtNVfHBsVLu04baDLELNj70PFDkQcgwGIdmLKd2b
9hCmDjGR8ddSoMIFZVNzIXLYscY+Ij1BHWeCADWamcsUj7g4t59jaX7mavwZ16FaouGpvrUy/+qQ
2En6q9mmr2rclWpzmK2UJnk/4OXroNNowDbvdK/GerEdhmZH61RNySl3lgjFbiCj7v1SwllCF4UK
PL0Y2PriX0NU2rXXZsQzHuh2ID0rxBQoE9bGwhVR+51oNrUV8IWTE0BzPY+H9nui6OkVaFPW5g/s
80dX7ai+GBw1zsU5ORNokxRGNvMvgmppRqY9QTnO3/l9t997YfI5k2+VHGSHTdJ0kOnjgbVM5b+C
WU8a9q4dJ/63tuvAcGdTEvKs4PWBgNuR93TRPox8OCU6zo8U+6JLPuDy5pPSiFLVpDxRUS9Yz+Et
fMX05dbUSG6XM82ZAeKZI0vdnf5T1WqWos3D2LN4MvbzRbX5fzfVwyg9NwQ1aDEiInhrUTlJx2qp
zmk6XOTMCGyaW6kfbkZR3Fl53Iun/EKkDE0GZo/ZBtXEg7l/yOv4xJLJhnULTywPf2a0+sx3JyTy
MXXh+LbPcRWXUpjTxCRdH6XxHIkRzZtrSO2pJsrASBJSGZDjtv81GXuK8tTbK2UO5/kkhT1IEA1I
jxE5MYw0prW9BbdKhRu4BAq54M0JbiUQ0VdL1CISwDja+upEmsdZ+mk+Ge5issToV6Ef7ZFwI6gg
5uJi5BLC7AaMLsvlGUTAv6aRPWejy/J5SgI5h+GIuEO3AUc3/RH3SzSLIYz5zcvjT/nO9uDtFjU2
MYWwtAM4cFM+19oCJH9X5EAghwfTbLRr6wjo90mvzZJWsAfWfH7VsTGKkw4sg7El+VfM/NlwLw/9
oyvXs66NZ/mKPJmH2GmV9BNiLYxLPZeJoS2hg6MX1dtYGBBhWDV97U5xjJHim9h0dmwGvu7ReaKc
Xv/0k4Xlf/3WuEzydYgWwe5Ee2B04IojXBcfFMx1ZlZLNEdQWrYmD8stLAuD+Dh80M4uS5fjCEP2
nb4rUCBQHPdvNB5xkwvBQPRwzEvME326WQBbwx18oAPxJqT1OT7nuXj2zYtJjzwrsM1gRjA5PTmf
DpnAla3vFZaGK+qiBYlMk+2Q5ttke6Kx/F5YzkAB+yA3p8jT49oWSCwZXvbFUedLTeOoQUoZf6bO
6jrSEEk+FAdsA0ZQk20wtWmQLwChgAoqJpHcFWIVDOh+ydT+dxQVOAuL74qu2Jhl939Aj7b2FEV4
bcswNtkPheQqqOjA97dxHK1CHJVaOtrz7JHxtbPmIjAYNjmSdXREIMdDWKrOCZbqmp2kdTj1unrq
bOsd35wxQp6bcNzI51ri3cKZNkoPViuUuQigFDlg5xFIf2UmQRJ85ymxfJLR/IEPzRx84q5i3vKW
kNoMdNVROor1/A4kLSFqwzU9bCzxNH5zygTE/D0fUiBQX7zfAm+qwWyx+Cor+zzZOKz67orH98pC
JexJRwChw4Z0wIK6yd3FmSCU7S02GeAKScDq/QRsIEJ9bOf6ofOOXffbkO5QvHYajg673sntvNts
V1rHEzfDR3cTiuNqnshgRf5ESG5TY63Ua151SriQqNcGGrS1A1zAODkhfUyiPST/lAE3sxE6979T
Ue25ZUf+4FbBvTidycs5t7s2I/6pMwEZzcNxWe1oNRUXe+Yung2eLuSKrQv2KR3P66o0UTOaEQBi
lhwjqJn5vJD+ZNfdpa+U69Sot0qY93hz5zTo9DFC0X1OIwwk0j6N4nY8S2SxALAh6FZDVMgOD7iy
lTJmZQgqKvYj4doQY/kxZ+jBwNCRgrvk7cVp4nNxm79y8qkIJGxStwoZRsY0K1+IFu5pBd+9GThM
MuZOLflQqK36u3SHRjCUe3WBXLaaD4XNOeiDGdsE2ob5qOrdUYWunTT5vppslrCwRaYmshwz5JES
xoDrTBlykhXOOkq8LxORaS9RplcXYKwzkYkyNd4AiQYBBRPXKfg0+x8T86WmJDpwr41tpK3KcS3e
Q+viAiMnZatW7RSDehjgt5UlobQ1YdEymiccnZPcmK6ypJ1HHXrB4gXFs81syFq3xFY8QmT3Qy+d
Jam8LjMBMwe0PnaWeirUcosVodUDkYMnVd1Z3wfJWy96lI9zt7JqUKJc6BEsexLhUPUZz6ptntbI
sLofD8RI3CHPbcmp409sJdoRbFOaoYbqZUqv+f445Xdy3W149MZN2PFZH2+ONd/u8ESIPZWHgZ/n
jSu++wk+NKjm/dF6K1+PFZqr9Jy+dWc/jNsW94CWjLBYTnqRs1ktiPhxWNDqvR1MlRRk62ubE28s
eCngH1jRphBv2x3UGIsUmk5+1jpm8NW6p6RLMweo5jBWVpbVhDI0WHR/2elwIlDk1MEjza5WBwLj
gH5BAO3y2TubmNxU7zk0YBo6bOQN0SZHTdaP6TR5zLMHY4Tto0VMvUg2Sby0n/A/pZFk8AhQM3dw
HptagTnsCfvizUWAxfQjY8uUkSZWUkRqlS//ceLtpDR/G+rgKU6uzP2upwmi7w8t0oAQbP+kpP2q
jPHZwxswkPC2yaeyt6K9oujPi/XPRL0bd4Yvb6gD9cbfbHIAGjCTCNILgJiIT3LyAQysU3mDzoF5
YQ333ygip8yOBokPUk0FmyGtIWyHk6+SznLKnYpwoW3jS6Z9FsqKgvza4GOUN/0CC0AiL3FdwxGQ
SO7jX9wRdUO3s6BRzty6Nw78T2tg9M0NCRmMluILe0yJi4AVFtTZMiQp2JstpGz4fxMkRzDLlv6L
fexpGDZic9rGucXTO8sxZnM1njQVoLMa76Uxcat33+7VSXtYZyCDeOUWIlp5DBD6QlZV9t+k6HvG
ahlezHHTAjtXbx3JiRiB19/razYUsj+Wr3guvwxbfDph2tSu/pqTfWCvSYDgmklbd591bv7SX/mo
LVLoer6KetcpjEi18qrF6dUp4wuxbAlJvN6ebdesh5x2urthT5cc8WAqMOTSaarrk7CHY+8QX215
OksJFBUqlQ+0WcU+q26tUQ6HMGTW4miDYsbKS2mG/RFdPqVze5gF2lIN4Kiu+wbA2pTUgNFh7M9z
oRR92PuVsXl78gIG59z6em7e5Ky6B2swMSXKhbxv9IKScttZjGesjiznIsOJsaFAtxPkiN2yTzs+
2Hg+1Skwtwjxsqdga25rBirMU0cdL+SGI90EfdoSAyTY79q7Mp/PyZIScokLOu3umpa/BRiHYXP/
jUnhVctfi9zlyRDEOPVs/2p/Csh+9+ALyaZzm/r42hvOjoT2w1Ij2lp+MJo5mav+gQx1q9lCq6fJ
AiC09uf0J3E6cbhkJkYkooRuLPku/6RbLPKjJjloSdG8lIxQJMpVdIPquZCzs81bNpeh0PUgmHbv
uCXFWQ+5+rOBEATMBjiu7DYqJAKZgI63pF9s7oqsHxOcZw8IA/cWwKSGb8L2mykxMPkBsBELoQ3h
RHLsEfrY2GPWY8CYDkWs7a30zPV/JXBUGrZrW1Do29llJBWF8iRNoKlUJrHbl4rmPefEPA4ifTlO
+x2kKgvGKj9pTku0Vtte5FlysdjjokP3B/9J2BZrs8mDn42yG93d6Fv/Onx1WzEdxrpmpZkcaKd6
2z5aphRVlbHPsTKXUhLKKrirUQ4FmKW8WY/IVDuVN3RC0QgyTZnGjxJreXEtubzq8lvP1e/1N3Ff
++Sa3rFfk6YWZsOTE3fGhtLJ2SXGijYVjJascMVIjS0mJIGTDFiQH65SKEdptmA0Q2geSXyHwLCH
I0fPZTHTslM3pVRLf9Ylr82EFpl5Is+DZEoYSSeB0B1/Evi4cL2+4LbSQwerNIR9aYZOjnY5Kzwp
zXZB/MoMPTStMWJFTTAV5NaTnSunmXTF1le77tZYP+XfeBPuWiHuEgZ36MGUmcPdEjtUTfcxiQxi
vdqftgaS01AwrzQM81go+UvG1Jcd5vshQHKjj0tRJ2qR69/gAqdp73iODzWtfUaHS5c0EQ+mwBiD
B5F9W1ALx7tSYx40MlRnsqcyc88kpr/NmZ2tSVRVnwfIHZmsUajW3J5lFanxFiGcdNmEsXxvGgtK
i/rbspWvemtehPIZFbYiTUTiWCdmuG6QHvgYuJ6iWrfJUAcXqeJp9x3cUoXU3nLGJlbmORkKEvAv
6nG/llzqL/u1NmhHJ1xXE/npGvt/yvHUZYhJFZh+ViTbWk79lSbNeZsxHn3XsHuFZPEp2NE7hRWG
h0kz+GqIScBWFfbmEgLY8xtdZRUF/tReQh3E5UjVhpeVrLYFz2K/I2DFvfS/an38RPb+YYBzrOv7
5sCMOJmHvHVui9Fdk0050/Hssyks8zFqGeZuOMtgPddraMsLdK99rBFzbV1lGdeMs4aV2UXxkhyX
ciUClXwOrgRiQrjl+bPKFkFnfKnU+roOe1lvz6RHnm15DedyCbd6CjO7DacgmPv5MuvJpavkc086
ip0SD0OVvePqiiPFIaqXAVm5ZHAwdnZenzjosFojkNPloCaLqx1Iy5E5m4FXrCIwpiHoVCxlgemM
93TrL07xqgwT1Cj0+pszkX2JXVk1cH1iYKrgyhiOcVCZyeMBm/uICT81pxjt0KxQOTFO2rBO9mBp
S90H6h8syeZjNwHpzsCa2OKwS1A0aKWHgszFeetqG06npXYVkBYDSIuk4m3Bt7QfjRWF+NuKmx9q
mi6LO7VV3TxKWIMO5H5zU/GgjJMCGMGV1U0geEZuKkJ6MdwqdW918s18yTtlWPbyLrJXsTcZbrEk
ZQ2hMonTmuc4YY3D97uphKbbJKVse5iWqgitxgpKLcOkSdZVijUBG3CN/EpnXZJl2NqJEe8ZAmZ7
I9U4JZK7lv5LAb86RfYsNANKSfMhqcuHPc0f4remKl8SvkIcBG6qdzt1LT/ztvhgMx3vBfhG+1KJ
7FIsgMdHdAOrt+BKabXLzPJDI9qkLXJMSR+iXC+ywuvH10DxC7O2t6FcW9+z6lw7MVyBKDGhM67j
IF1k1+DR2/WSd/ml808tLfhrcV6BYgaps+KvT8mA4CR2deiVldtu8SUGJTFMPbwwv07rfYG+gChl
jGg5MkSDq4VWyr7MCitpFaZv091Nq3qwpAYOJbn6fGsVGjN/D87/plTilipQ1jVmZZu+17fpIN1g
wxrqBYP9BcGyogNc4gpkZc8/1+QtaKdfazfmumiGaa160jp1FZ8cxzP3C0EqyrSyE+zc9n2XdyN/
hNgp/S9L521Nw8laQ8JgAS06JPFCe83zu16h9Du1F/yXqsoEtnI3+acTqYeR8IHtDXm88IP/NyQQ
cY4AFxlmVyHD3DzAxrPcMkDTvRF/RE+G5IxvuLrXfXsylh+2On/oA0sfdLDwQ8uKJIOsghqpg4Fl
G4vQXhioL/AMEC0CpC8sma5S9ADkvtYr+FO4iNqn4aw8ed92cgU7uUUhJI3K0XFKzgszzAB1UW8M
hF1lxj62qd0QOGw9maHEtCR6dYdH0ZrZMzfaj20eP4fmRzlYF4B0sHqnyfjAb65FeSk/4SvI6B65
kr/bov2spuzzDSc4zIiSCrHup167D1PUWk7YY3zWBPUHG3J5tQPgUAHBIMEorX4BuF1FItmeHaNj
DfPS0/ySwCuoyBKVJOfR2dXHuv7tHHEunkQB0UrhZRdIJ1vlmC86GDzlKK/bscvGI5kZR4ovm2DV
lNp3bRlXzJ60YXFcYy9uonocgr/di0QCrgr8MDb2IbfcJ28bvDKyP0198yGwlVUXfBi5P+2G5Y+Q
H6jRiF2Zg5avTZ8PzEqEBdmGHM/pKIJxKv08/7NBmLVu6X8bpYFRNkcw0DtVmNc6heBKUkHPeIOr
SS6z+9S6c10e/0VKmqEIoscQcMpWcqLLeyZh2Nf5AIdbm+u3PE3uK+oUTP+lI1/rHAJdTMi5nl8J
dXdsO5QImCAJw77QQ0g2AyMqRiDHeQtgwiH3EH6l9NVt2S7PMDUcKaxB/qLbGRDbxhOmsvhc8Wju
BZ7Y6DJtKBjVxzIknynwUESUxKj0lJWirABMGUBFzJ0hHqwaeXZCeuHBMp+ZqPtodt8393lS4+Pn
WuSgCz1y2l9JKb4uTOBblHqOAJSnHacYz5TjsxkIjXzDBdVHo8z5VGLbuG6/2qamHZeIeAhKwcGE
Gtoxsc+JaKTtxDAOArg7WnhPnRwMRwNRn5dnYNOszPpaPQdGDIbymXrT04iLB/aCSGwYFoBlocgf
B3GXLetB8ZFMAVTwQGbZ1LRuQz805XVoxi2tR0NK8BYkzwSPXrETEuxRu77mPYVv9t88Mk/wWuYW
CjEGbaGF8WKFUuJQ8xLdKiyU+HaY40z5j7iY28SMovPrLf4UW/nJAuKj3Eu24/41HympLipkuJxM
awcMlJES841NXyOQat6ag3PKXrBWLj1R9ROGSJJrW0wWCJtR/7fVdkr6+oSDi/khU04W3lKrR3qH
WL9xt0546sNKAAi5XbBI8lHJEHCEbmxg5n0bnPwYCl2GrNhAKmP1CHWSB/N1ar+dPDKYYWTrKLuB
1RDgh8MZOwWR9T+bN0DXTwviqFkg6kV7m95DeINNXMJVF7a6gTwG/lEX2PqxdTjQAeFUTolgUcMD
zwvEmUr0i4m4YsS3Pg+YTOyo+pLA5dXENcVEghB1OfKSCNQQYGt2Z76NyJv43q3m+VuTpLMJw34m
bV79MtXxqycd9C2mbWVPJNUxW+xIIwRX/JKuc5peR5Wl7/guamNyMgX/HSIZd/2dzW9eImvAdDU/
Nnn5UDU2dTMfurQ+7YeDtumRGFyLa3f2fhQtRjCLLNP3L50E6l35lMfS51Dty216kZfLdhZ4dmxd
7dH7dVFlHH8387B9tRyiYmXGTaJkGebOyiAp9j8bmYOsfs3FCFcbOUxDu997JlRbSg52ZDH5eNh1
ffu9Jy0hQq3IHjUR9KMZaElClBtJmQRsE+oCsz+olyGAsxSoPJrUsQnaCSqJNxAUa2DJUqI+GSLF
kjDTbSEzWeipZIhN2UV/6FJ57gAVrCgi9/CSdUaEe6bA6MYVdONzXEfrvBKTY7kllyl8pP0wrCFj
yxHMv1rCpwsNB7AeOCYBLH5D8VnkJBVBcbUs8p9CpOb78b1WTaES+SuC6OYSz9W1xv84oesCq5ow
raTBE/l4av6hogzFlke6CeIdCHTZXK26OEpZepxdq8ABb/D3wFlCw6WLU/mh/kscIpeShagUb3Lc
2iaENFz9UswHhB8FjRrmAhLLuRLEscNyKxHmqJAQIrpjXsTHGtZbHHtp6iVY2npiiMwBG8C0IKZD
+9vWnO+zq7HvtHVwbol6YhNxGhnjptDv1JM0K54EalB+10Xml6JUhALjLlIWJge2i/XcI2ArQ5Ss
YOTQF1rTw8r6N8g0w42M+bFMMM9JtbEQW2UB2bE+FhmEwBocYJtyVoplj8gPfviVwNmD+dFLBlYn
ngmk0GQG4sb5ZYAhSsjDbsEvoT2oR/LoN5Q4+d9KLj70Sv0g+uJzCzI267ojBQVfo2IF+qQFddm4
+Uqa38BCjB6CZte82SPd4T75XGEq5DKyOB4GgZJwnrGSVfQAfVcynXU8ZU6MR41cXV3HoQqrzWLJ
tHaX6YByBxke+6Fu6kJUylmKC8viEapA/X4uk+nS9dxHxYFpjpGO+FRVBlGUq7uJdWb/6hX71XfV
91BKr8IRL10t9uZYHBtZ/pwGcV3aI9kGoxRIBcfx4PhSTp91lDTtALaMqaR5IHcFGdSuT7Kg6eml
6UjRRHQAhPVk7xR5JCwRzZrFSZEz6NjJgaMvHwvDmEy5WdECgkwKMaeEq9tRyTjKzEw7feoH2Z02
mYYmO8a7aFw/m9o6MlW5ScPfChRKNjF38jRsYYpW3DI9vq9g9RZ20xK4dan8HJXhq0t4jUPyLYXJ
QO2J1kEt4XKzznHsN3YabymfDtE5VLeKyh3qd7973FQTcMgRneAq6sO0Q64ZzbqBdNPYmxi4pIkg
sNlEGENs9bCcLYBoBE3M4vidnyz1L0JVX04MkL/1c6OUSao3HBYTFwwQtEjDbBIEmoBMP48k4+b6
fwtM2eZXD6a5+BRyWCJyV/8Bv8KiqGJPrEmjn9meLQ7etG2J1L1UMNP8nfsz8jv4yZyWQ+kazn+d
1HgNj+KllIiFXU6mg0NGImuONW3G5qdXdZcAsWyPCMvVccljSzbZFcTMBzXTrzakvRqX+CYODYtx
CrbdrAto+cXU7U9SXd68CRnpy1T/K+X4wGq21VjBj5DnJ8wy9VNsl1QZWGHsNNDTRAn6a+paC38F
eUsleSZQ7aXXJkzecldS34TnCo/qWwhTMTMvIV3kFBy621smejSGyFwXyjyy+eywtchHAeO2R6/R
1vSn9tVUeITqzBL5JJqUfYJ1Xaf1XgzFEwRrPgw3nAd0QLFmPZL1rzUT6yeJ5xSL57oNT7viOnWW
IF74Fk+DlDc7xk7P8rNsj5eSzZMck2qmkZLhM4DYtwJzVGO8mmn4TiTzO84YtsZs7pfyS3d+TL/L
6k1hgHU90S50bqOQjDWb5Kbir95n9D/6cdVq3IV6tFrVsRCLK9dckRWbAlGfOGZONaRwi0MM0GDz
iAEudhkBhLJzWo3snMXgsOFh2DSYxI0Z07PqmmcL1TUbs0ehkKDEFAhhfMETRxaCaDHMKUy5SzSV
Kx/wGClSEyki37OgaJqwgwciO+3RxOwnK2wREW8wkXgf5LygJfkvSR0XLY951k12AjpxWHxnnO81
/SVZp/cUqWZ/jlx31yKT0V0rsUnpIAKeQTQbhpzC4WAtjjctgJeU3yrN8vvpH6jrqS/ak2Qou38G
evH/4+k8lhtXtm37Q0IEvOkSjqCnDKWqDqKqtAVvE/7r7+CJF69RnXtPaEskkLnMnGOquGrVZ+Gy
17d5n88RnJjr+BfMi0P0bgMq9qecinNjbu/fhfSc+rHS1T9ZXdFl0IHZleb1TCA2FJc5isutWvE9
GKGmvxWCQHMFS9CSncZKf5QIofvmyDZ3qkgi50C0/UTMx6xWvER+jWGcM5vjXMJXcc0q3Ar2HQbP
cWr+GJl8z6Vk1yoEElsqlpiBB+Jg54hQAFrw4dcb/x8M6CtsbfE3rje0doyCGHQiBopWk/ck/hnZ
baQAD9FMdggciHvZPYeeBHhlk9jR6EW5SU/cfi7MGMDJmj2YbZkG+m+MrlkvBh8t3ir78M7M8VHb
pS+Vr6tp8JIPB1LvuoUNOZRpDXvrD1vQwfqjdtB6Ss0NquYfwbr1jJ6391Ij9RgIeYnC9hSz7EeO
PkIgR9HJ+ANcZxM+3DZ/N1KEJTHRkZn7DClYOfVR1dYIAjCT5UjXUP+Y+hWgy9WeHx3T35T1eTWa
QQaBF+W01sDbQCmwAlPBhkKAULBo3W7GRMpbHjwhaIQmLGQCOzkFmPNfBmSk21sSBI7c16tINFZU
zP8Kwo0BjuJEQ6Bvi3DpmaniwzTNeyrIo8XyPCONlmsCbailNzBbCiNuNqqG2C/nLiAIw1VKLO0z
cU5pt+8YqMgwzxmIPjk7sn4w0uyoWQRoLqSdL7wKhuTXq37UTOtYuysZ2X0237DD3VRNvXYIZ0kD
icfJmzeigd+9dimvANDFOrAiezgj3WPW3BbL19byZLX90aio5IYfvdGjHlusFYdKRYK9s1uu38mE
NRuONSGADHJQamAGOz01BNizggfybp38Syapxtt6F8l8aeLmZuw2/R+DOr9etEN9YpwBP3BL/Lj+
tt72uV2fa8k4WRENrPTOXPlPzAAR+ska8eco2aWfZLfmrVVN7Yyl4kwxcIqT8dQi1K0R6lKupiAh
ARr+TfgWmixFblLsB2Io7Y/kJ9FaF6r6visHdw1zV04Vv+3oP3NPoMlq0WSpYYF50mvPfXGT5uQV
tsNrUSq7rPX6unpTARUXvm63l9VikbaA2dBYfRKfJCOrrhPPXMWbI4zXJRt242dHrivG6CK+9HJ/
QX/xKo2svy1cKml1xsJQKS4+cweU/fTeaWQJ8+KNVYp+eIEACb3IVN15/WtAmk0IAZ+xKYvD4IzB
LJh+AyTBEjIR3XGlKVNuZn/ctpbdc6Sn2HU2XP4IHYi6BR6in9RsPNkyGQj1fCyTvcRUYN7+as3H
NN8Ffwk54GBfGciMYWoDOCTKktTwwMEV0LBwTNU3lhubmL0RKedu6sW+nRBQqqyzOxRX+o2NHYgJ
vAHJcC5KZsYEw2AbRM3mTgpiQJIm5hFo6xW5HUeQwvBeSjJXdPwlcpAnew3LwIybGTpIetZYnDHV
5Pls8EjZjPclFKX67yy70lzve4JHE2B3NbPYNKysd52OoyYb1XmPk+XSUmVMIqZ6+BiqPyV41REc
DxWYDOuminpW9OY2P+Uv5YKyRUb3gF/GAqjLNJxbbeckrdfZrLaGS/rMstEiW0X41H7anCBM+dkP
MgBGvkldo6oBUVrcpN9i+sYOeIH3csrzvwypcmlwG5YmG/JWT5I8U/wspE50dKeAbiTluyzhilnI
XDRvIi18JjWcbmynE57WSF/r810TpKwQG9k7XG/f9ayegESeDMQAZDhmJjkY7zK9V7kA502V3bgC
Lbeh+RnwLwVu8+yWzII3jbspGAA0G9SSJnRmk8yfGPyNcuzLCblhs8+YH0+FFqbclqywEj0JZlgw
hpHfYS8NbM0lT+ynFEoo9/ZcfnVrdYxRSBFFVaM/oMCD7uw0/VlL/1nTiB+QbAqGI8thmdQTkU1J
EXFAGDTPpD1zAhb84v0UIa0TRz0hxCLBmmPSey2+NvwS8Ebk155EEs35KR1sdDJaWetXVmS3bmMK
O/qbtaC5O1QdwB8yBFm0bil5XbCuVCRG4IUkSn/uB4LONgyzKPtNkAsMn2k4ehMaZhvmduHK5raT
tahMIeqgq91YyKDM2yHUkUzWEtx2BqrMlGx4k2T3mpdO8VbAOg9nP8S/Fc3Zbd9TDpe7/2jU8mGX
96X/yAyaHkCDtZKwDsbb+N+cEHfVj//btGVvrpRO5/2+Nd3MmziyZ/iBTWEe42U75h9SpBtnYeZX
jbimmHfYAsVqtke7TgCObQcLnGE1KNFsVZFJGKtOoFcJz+Dm1GXYWktgYBQcCH7Kku7m5eekSWmM
QYXXG8aeh7IhMaUtozxPsPlR9GMce7qxBlIxyFiyKf8L0wp7GdHrZ1Mr5zLlodLoIUZBIk5yztb1
xJ+8VNsh16fj+P5HQ6ZPIY6SzPGXnn0qIhir8QWgb9uoCb0OahAGPFA0YpX5p0lzbnR1b6ww/GCC
5q04sObyJKK6VLMCvKuAfOv4GkuGV10bdkznNhaVtkWEIKwJizpx4F8Cb2L82zQobHc1IY9NVK4l
1Ao+I8Ajr8x8mc1j7pJPI4+zRtdk8SQ/G7t6MV4N6SdN/5PqDWMnnx/wRurso5Lys/WLuegu8kLQ
diISsKhnxFAHEyWxxXYlp6F749i0e0K6sn+l/tlOCcYBwrCSw9CJU1x8jcupj+09X/Vev5ScpR2P
fAryjCqMQAgSmRoRpANRtJACk/+0lHSAmHmgiK8G1zNnpxTv83OqK7sBvH7jCb6/SgPAaUeFDHfy
ZmMLyB5JyzEjEVFzqnNYHlmIcjmY1X0d70sL6srKWGEB+OwEjoLlG+utYft21cLVgkf73eLyh+tV
idgj2Yl1LiIe9F7gdaluaDkGYR1aTUIf+sowIGollRHNlyxuUOIj7TboaJZUzDe8eK3Bs0RmEICT
oFrdtisZWFBIuQm1Y09SZE6qWGxzs3BmroBpJSDEamvukvxeG7zkwEhi+1PkbwkTA0Qa/08qrdsX
1DYT6NAa28STeStSL8bHY4/YFxSg0r3qqoMZNOlwTJBxKWSCYDUY6Q9wp5lSFgyWvwdZ5GU22ipu
A7FYp15Zjqk1R8tVd3TIEhkeYXHmbCbDUBfQ6fE0ImlKoRcprDtiX41vKsWuOasfZZQycZHkIszB
VfkFIahF27vrjOKFoM8ScBoUsaJgN0YvasBqwsptEWn0wwZm1626Ox6dSNhIRcRR3ajveEE1BeMF
52tVcrddjKh6KjdTjC1o2EuOCUeCBABs3bnBbtK1DyGXH5aK/yZhlls2b92nmQ7nRZ5O5NR6znsH
yOujGFjIDRzrAqVpEJvZngMUjyL8BNkI4o//DX6nqMMehXhRYYqX1RIZoLi7bjlznRlmIIEQ/K5U
IOOGsphcWgAJkvSfuTzKHpB6HxqawQ5h9uu0dIVFyY7SQkMmtZXzbUp1CipXx2LR8a/8YKg+/iWa
O+DvCAzCr+ajiYjGQEQjnrjoR/nfvnaNRnll2kronnlHnXN3vN5pCLxhxMEsoW4+Vu5O5YZFu7Z9
9WLKQD/66ihDUTOg78g/j/TEShcR0hQY844BXA1L5VxXBnokJcgyDYxK0Px1fiVjHNkjQSQ3jVrt
nn7kq/PaLwcE03snu5Q2w36M2utShR6Xr9l3kLRXvNfmvqCcWm7ae0X6rE4YwPZGEU5b6ck0N0QI
eiocVJnbSqDPV1DSLrCmvtaDpePoRNUenyULzbU03lV4U3ym6WGkmuZBW/7BslxNV70jouraPJrF
q139Z5IGqtP9i/6tw1VYqruvzNJvZbrdCQNE2fJJ162ghu004fd1/5DXHRUEKrK7ofev9j02QG1I
e+dagpkauaauah4NcuONfotOdCS5Dlei7J63Bq1H25zS29Cr3I977CahhCF0VZTA7ik9WaVoRajN
w9VSive+lN47NJCcXaG9lQ8WvxPCvLHZ66bip+jhshykfgpDgiC4jdZtnML0I/YH7encxbpJOa+T
0Krb4B+3YMzpbtSLGotzR6gVFVBgeMbaYBk/lfG4X66PDEpKDLdnPDyaUtmbFBzIZioAXCsO9Bh4
Pa8thLpBE0EFJmThTa4eMvJGJ1RwFMOD2QubtV6gVNp9nT/6To1YbcsdUUsNhM2ivuf8DMz3BOzm
V/QR9j+b6HEVS/UQox+oF+JgKv+ZqZBDsdNT/FXQRjkaHKKGJ+fcQBA6MpBmENnIsLwoNpHRkE40
IL/hnrSdcDHZtaH7nlrWI3spB/I8FPuF4ZEy/YoFlrKA4R/dRZNtr9K3+CusNmpy6qmLZRvRUNPm
su8D3RoP896rGHwZNxK9rnCaRBmp0Ng951QS6Tb8ck7yhVnh9E9hLYCv10dlR3WNRAL/PAyXIAd4
YwH3oy90lwT7yTvHENxOWcbI5iVrj/IGDs9t3BV/nzuEbMSF8uRvPS+fhW5ARlNOIqgAp8C3H7bJ
v+eBoWKJJCCdRN+/z2OSAyLa7AURSnqrLRaqLZR2DXQS2lowllYA+iforPkpzaM1+TU2JWsiB80B
M3Y60+dGy5Cg7w+/CsS8jqDmZa4AK7HpCj8XT25RYMOMRrY0cXXYz8ezPBapeYsl42ZKyq3PxW1l
lO707TWjPyZ1r/ts8GhFM1dE89k90+NenXdQacHE5W1ij9401Z+ISzoq0V0QlDNQXGIlflaCqbvG
SL5OxDB0lpeyWuehnCCExh8KtLO60w8T6C3k98XfhWHJOCnBONYBDzgcFdCjqPf00NnrZ9BpAbOS
DFPyQlcJf5/823mZz7lb1gXdz0IGkxQM5RC82E5OUWAlwjWWf4mOak1nNQhpwspC+3vLbfbpxY57
+KBV9Zmb/rSV00kF88huMUasKauvDYytaWfXMWGNSNKkW49yVQUA3HsaXnlUjIdRXo9WfV1m+3X7
WgJVV645oEWJzOAiQk/clrcRjkOMxbJYq50mcldUBBd2KOhL4vOIq/DByZydDY1fc5MxZ+qIJiT5
xqL0liX8oIsRSk/ecneXibPolvTUriTlweqcsNm17XdKIgI0HbVfv7COfykusVvypnzqWvY5bP4U
x69t135sufO25d1rCRXnBeYYsZvZIig8duuzSxrP5nfy0fLQrqhi+uOQEyGG9d6Cj2nQEX5WrkWL
FTMBYcFnUqWW+n0hQCcb7HCQhludTFfrYnMDGYRmmoRmpjSTEEguhfrZjg+LQ7eDYGQfCgCyMoN3
/AoJMsUhvjpLjUscECetkg1/nZhIfBgaIxR8UQ5+tMlVI2XWzrA25O98/F6Tf08ixSSvkAyoR5zz
lhpHSzVPNYWrO6hjhIW9SJA5klxHALST3LXh4GQs28FdWWl9R1B6z5Gu/FZh/FQDYn1wnm438VRZ
JDEJoC0fzc48kMOcbzWNCJUC1IzZjVVQDmxBt9yzpYwRLXHFHN5GiU4HTxQfTsZ3/zp2CTyBYT/R
VJRcklvLntcitYqDmvEdeyayOH5LFo59+aFQECKb8zHsmBtkG8rSkXsRgb2ENJixkQ+oZlfiTRuq
OEzNbU+4VoTfF5IcclDCRpof+7daCD5UyFqW17T4Gufq6szWFbbj2n5mLIvitvoCXvAlu7CIpD/r
nEcQa8oSqEAG3h75M8oITYUShXgQ3rm2ZOFG0pkmjbfRrx4WBqq4Kc+q3jKm3rd4hMTk9j2jn43d
tg0ftdGOOiRK/hxmxd2Is0LJCAOGsKytZ0EGnVYeMx3UPcsPdSGPm6iB5U0idF1L5Euuaxc8eAyo
pWffTwLmz4zRW09AdNv6eUnm88pg3D6zcQbTUQfKUzrBaikWKbvt7JCyWAScNna6v17Vd9lI9jTd
Oy3fXHY6UYsnjGBLOK2yWt0hw71Kv6nDq1P6SJVfDuBVQoxfpDKREVk+JZsgOmHgp0GcbZeFEVe6
ZRe+wGVDhQTCXv9F9NFnjiX9r2bxn+FeB2T1Mc/mu1kO77q0AwexIz/0AG3NZXLxZJO84e96l/pI
K/ubkijvgzy/N2zHWPczafA3PNXQnv3hN3gsif8Da9ldn73V23scM+RBC/EWlyjd7fZadNm9UbXX
yqneoS/auxFVuC3eXuLCURu9L+GmRvahgVkvW2swqF0gNKpVwpnG8TxftrTH3RC1hA2wAGbjo510
rTnjcVxMN82WvTV3bkesVLWaiIkFUZGeeUdYyDVf8Ctc5BNeGB12kwXN4LFwmpYXm52x0gcbPa0W
0rSF+j/E5hj/nipT0sqnB36BXDL3OA9ovaW9yT8FPwepv/uXeczUKUXR4Zrbc5QWKDBAjq0gvkLt
QIVh3tfJqHt7qQq2a2nejm4uW2c5z66KgWu2W3dSgTFFCI//ch06z2CSKUPO7wQzaFDTXAPZBL8C
kA86Li/hazp+FbpNKOG+xQqMejTEPmp3id9V//XQelkaEJYHZcAwnnEKbC824Zut5qv4Owzub858
O37vzOuwIbRsSJk1znLByUeMPTRG6gNdfuUj0VnjCivD/A4XbCtfGfjKUbIM0QaeXmVjnxoz2DcQ
ZLgWitkllIZrCYkfqQzc2wr3NhQSyE0P+YqcnEr6pcoVQ17SnHX2iOnIcjPMFmvKYZEBRePHF6ic
3IqFAMFM2Il+LHIM+TUjabR3No9xx3xz1Q26MWVPHvcIdgC5Jw3b9njprIH4nTxmNERRhSKqfV+h
aQ9fMYqg+Wt9ajs0zfvqZr48pB6FCw7pFEsnmyax0DGb22iEcpJzn6qf/DCqjEoGcRbcueUSnzZ/
8UeRIPpxq7bzXoiM1+WuIbgGRaukUXH48b2u2TBrCQkTF6Wags5wIm6dy8j4cWpYPP/k75livYsy
+aigfj+suAw6eHqmmC/pjZWT8KnUT/EKvg5wTxKmuXVr8NIQpLNTVPylTKg3wk6Z5I9fggOla1F3
cKCgz3tavnAR092krBF6fz6Y58GZEdcRhQriTgcC6oDrt64MMWnLeWrvmCI76DLaNxZNyO94XcQc
6WSM2uBADdYtOsbeBqVA8i0VylO+jf8vd20Ts8koBfKYRrTjiY4rx/GSXsEtkB60rGAS4LUdin2U
r4wtidLuzQaZ8hTYVlSzFi5oms6Oad9kmh4LTP9u0IbXjLxIdrp9ZOMILDEjyuwPYrTaAJdByWnr
e11rOONYJTMqn46AeBBua/wTw8Yvyy9qr17ybV4hxOyMcBZM9/se5drGj4w55KmCnU9WW7fJJvO7
89tS8Qm76Zf1SJa98BTnE1MFl1sbicxmGTQepsI4DD7O3/lSrohdmL3tp5/8EfPXsD2ATgU17NBV
cO9+nCfa+AVblYLg4dm7KLQvU4ShFS4wxnO3k76nBsAemhMJ4JL8tnkL4ap67U//YtV4OoZR7PiS
c66zKSCtPBjhPBAF+zTRhvR5g4Z3iB0xfLfiYkLFUAv5xJPvshzyLOO7LVBjYtjFLqfHKrt59TD1
fHOu8wvtoOS46orXw7iWj3jIX9W2DksHC8S/UkbPtHxKxvHX+i/rpespi1g/hSvwJql1R6gzQE92
xgB5Z1dENffD4GfOeMKg58LIIpnb8l6cJRV2aw8O4g42/S4E91PvsOAutKsIx4GBdmWxUMZVB9Nm
Dh93jMa77O8Si6ss5nM/1sBxr89OI3E+DQUXr5SE2RahsA5NPKvpGhjX2WXp1MjkFJC/V5LPE+P9
YhDzY9oI60imfj7JK55hqzL3qG9wlLXRVoDJXELbNzAFipbVeA7dpUOIhak+qRiTjX4MNa0eD+MX
6C8M9guxBzrcdp1AMMzQGXB/o4Sehv5lqWB8QSdLvZCgoSU7Fi3xXb75NiLsM6kVE9M89j/LQUjJ
fuqyvbkjsQ79uDE97EGhxGm++I8CXsQbSuygwVxKQ835P7jeUN8MoiJgccVdd77xw+BwJdGngFT/
otXyNs51yXu3DDtSwcbNOJh/JkzL5FYcjfTRIxnvER9a1MTJ3yd8pKNqHx5Wuz4yxEqIHl5mLp9+
LUfH1VFfOAbjVP307+kZ2NwqTJMC/72rLEgkpjSynP/29GpMJI+OlyfcMaG3EaFesIUfGbA14i0L
XpK0ltpqlclLpvmqsTRtNfhp5LzqZ5Y9EKXPaFD+Vtkt7gkmlMpb0nxUdJtT+7YQ/hs/9zrWXnKt
V/YpBBOtKLz/e+Yz4zsRLKEILZWfllJ8EBvdMzz+iLnS/skvUtxBAcE2/lIt5qr1qzTFu4Flu4yC
vgi3Qj5vpGlttDXDCMoIgX0oS/yxXEzs/mfm/DhWv1v2L71BOB1yL6EwFH5oFeDh5YIom320rNv+
p8DS/+SAtxqIghLkZ8UqCRnjujOQQ2nA8kjzkRyFVQAyf/z4apN71plXYqdsxGVysGol+a/QfyuY
DtTBobUQ31P5U/MwzNLTHMzy/K9qLqqe0ivXSa2FkrDwPKupFJos93LGp4bSuD2qaGn5l04/sp2c
22E5ZaxSE1aplEw520md/loClejANUsLIi4Z+7HK03/3JsBdBsJPWBiOtY2l2EgaK6E81IY8EgMx
sjPNFhOHk2h/W4nmVZ3Y27IRbqbt5f2A7T20TScQFBr5wNtHlGtHaGNJ7WD9sZb0XLX3zxy2UBsz
dlf+q4Do5mLxFbvysdYh2tYPLcMfkSbM9YodFqOdWr5irEKgV/jP4JTBJeGXoYLs2tsTRwJMv+1P
FSh+aTdCuXzKSeUe/AH0yVrjgEmV0H4WPbnYrfxIhnub8o2ZgLBAjUpExjr8JjoWYCUeJHbGNDsZ
Q3TzN3DYGipYMj7U5e9sBQoUecIFutVj2w8XzrWJJmooSZPCK+B22Gjl4dWxQ2KFoPm6hUVEvVZH
G22DkrGU0cOV6QnGxmxjIY/1BYZU/6/LaJJn7VqseCy1qCGUfPWtDPH1/GbRpCdAiOoyJtmdpoA4
CJMQJoBmrR3OrgOej2FURe4oExEmiTJMY4b+PfeQlRuRrNz1e54qQJDHi/iRR6pN/XtOzmZ9MHOy
IGE+9p45o0yJdKX3KjkJ1JbZ13LV+isDlgR0uISKGHzdzmCw2gPCRsecZg+Sxt3VAp5cXzqW15bE
h/dLsnVyAMO8hbW1uozKvLi1vfEgqW4O+0HS/FGnG8fxxrxfN9mdWi4p1VjCz472PE2ZRPK3yQak
Skh3PYjQADzYYYXQw086mGZ5bARzJoQmZsourTlL1Ge2gW2FxpnpNYHgB4kv1Zk7r8TTRkDgKY06
8dqrnICILrsBOnN2qGzCXxPIWcgR5+bCGo+wnPbmMBDERgTqJZMpki231ylpYvbZCAaMiiq19Uih
zxnz6sr7QtQdgW2c+CNbAN34qpG7crDU5bRbvrYOHAsvGVX2U3mtIvmnnkGjhdM+nVDSj9OxU98b
6VZxrK39jiD4gb9NpRiW+fn69D/XU02Q7zYKvz7MrXlQTTyw2IeT5stGAoXrhdllTNoZwcwZ5jZH
PfYInhql2InSPK6WejRN9YhQhRMtWa6Zw4isS6ggc/wYlKlxF6R6ck5rAo5i5H3nBit8wp1wFIeZ
6tWdQUewwsvTj/R3n/ywB/JVDKy5fZpFfG+y9d7a+d1mhiIRb5B4Yit2Y7OFCuqhmYXx+oUnPkei
1ZCDacgyWh6xTxg90L6iTnRPUKimmAjfe+/rbGic8UP9Nc2FRy88qPp+QnSUgDi12QtnbPblYfQQ
63kayqGFG7kaar9kT2SkVbQAkOusa2vNd87BV3tEakrz9ohpqrV7SQ8EtQQDNlMH8a9AB498hOVR
u+4LZm0JI4yVAx3sBZQT3v4VHqPWhsLZ8PxwGpE1wl74NtSHUj/nPVC4dt5bdkOGeXPYvTRr2tMQ
5oXXj99G9qQ772f2z9IKF9q69XwMPPqtqh5ETTIVp6kDccfAGpXKnrTdzRNuQ9Ar6/JlMzeJCYvq
VoGoTHErVNWOL1EKUb72ELfgopQw5xICmVL9VTAWp/7hTED5ZtF8tuvF2KktR83YhGRSh1ac7KG5
7sVPD7QP+TCBon7GS5ZPT8/948n5M/vubhfJW/eW5Dgxhno37LREd18sSa/TdLAJc8fZokIEUuB2
x6dF00+tboG7u/RvQeMAknezXSKj+cD5Rs0RzjVBmRuN7EpgALa/JUFzhLI9dBpIe2kCJmrCVAdK
LAVNT2IrWphuJX0VTce6T4D7o7zScdHErLdsZELFuSTjhhxr85l+MCoBlXjOzSEpKvwwwkVOa5jO
5mFRMEqDlsr99neTVDABtkfq6xAk1sG853nlOyxUGn1PKjM6Ad1dGF4V4GcJe11mIovN9ZBpg4/2
euCTtJu9+NdQ81GmLuVPll3qZ9nDaJ4AYG1CGJ9weUHpoPtGEW1ojE2y3UuJ7HbK54E4Odwoymhf
ijS7lnZ+XXMoYIIYpMm8TMc2bu/YCf0sQZv6EeMjks84EfM3hVo9RmOavmXNhmZxPEl+yvuMQvO4
sU/JJqSc2UFBNVCNZVS3fsnxrNApYgGpkerxGWAO5yYiBThOGLMSi3Va4VDtdJ4Kk0ABm6diqZa9
Daml0XgGewa6b8Jf2YgqipeZw6se1nw7mD04YEmJvy6JjEiMOXbznmvm0Rrt0xRkj0JnLyt1O1xA
Afg3FmtD2Nisxqu7ahDci/nLUxMQJxLO3x0p7JjUBEVtp22XudrOIB4TS9zFz7BoXvKn/yr1V2VG
ZPM8jRdv02BLkoD0fL+Icu8kxoiLsTd0Z4/y11l/d7PzoW6X7MlWVAje6O9PxKIlGjd5khCo7JWz
rXXnajBO8dicWrHTzY5hrbGfEkZf2Vdt4UspSmQSgIpqYLoCFDsFkCT5qvT+kujEFzSyVHv1RITk
3+UTJ3G06CIaJEQ7cETUJSy0N1mHx1SRO8gY1g6XyS/UD0QVu03FuegARSXSzTTmwMZcE7MXzBHW
pP13DZ9FwXX6oipGKq12NaJB+ENNe13l8iLK7GwE0q6kte9eSTKB6qfYXoo5t8Vfq2Th+KqdEJ4T
s64FS5ZhQVHDFm14q7qiHkKG1pFd5oc66DGNT5jGJ8LrdRnAO3wWxahgRDKSlEHWdOhsBqLaGbqw
2UUXCpYWP9xUkcSOgjJh10rmh55OpCKkh3xaI1ljEOZp1q9cbmg/ACERy9RXk/9fw6rHeAbQj3RS
8GHwOEbGZ2CidsQgfGxy5gONSSTIvsIfXyzEclL4cn9tmXlIDjlDA6RQkASdygoH06Hns8OGQE87
dAorZLiJuW/W9gXTI4mUF+g1w9N7nJ6Dip0kE3h7t7aeAXAFGN3Cedm0p9xQkRg6tNzFmXmCqaAL
kfXLMmKz4pLFc1gZofjrRKq+vSuzm9YLg96TwhfbdubF+V7rjUF2HWbKHwnMaF3jecKGi1BHJpLO
WIlYX4JSLqAMJIdGYGGi/iChOR/xJOtoFPTp1AxAUGc8HX3w/xdhxVcC1hsYIyCfIA0fI/KLtOnC
Lb2pk4hSELXrvWRmMfW6L3oEEJ6VNgGFTl5Bzu4oXAFylu2FgXVIuX4kweQ+pOXdohtJJxQ5bVQk
Jf0btgzSmmBTVwqaBoWHPb1jAnc/wJHq0tUMLmIj9FU1QzZS6iroxmhFo4Np4fPhHTHcUuHxXQTw
DCkwM3aLSrHPUP8weGY0LgZyPDo/hiw2MW9NBVFzOA7FbbQV2v3+oNofo5PdxbwERPWKJ+dIfZTO
7GWEqUIpfOEtX+WJh5WCuzwUhn0skcbIp3SOj3FRHRObOAeq0vKXiaFwc/Y9O1o2yoFGNMAyWiHa
DQSUpQgLtBjr5tN4PPWPOuRYG1pIFq3ysO8TLdQAVJWJGvSBEf9mBt0p4orh4UyNrpfUBMgchebp
1uYSO6ww6e5q3af7bKHnUFMZ5o3Zu8oY7dN8K+35jtKWxFo1WO0wHyVGRTC4ZR4IO613L/GWKkkn
KGOU4pqxV5ALv5RB3U627/TLZdD0SwbJxpTSaxS13ADosQ9gJifjdTXGqDY7ShkCUpN+t9jLG+qT
jOTVHkI9xLIm8fpEei8bV5oi8b5OdjRHfxZByvPrtLU3dasvot1V/+ZtY1hXuC+FtC1oIOLJk1ny
1f2dU94sGV81D13+pb1tFGm0JMXPs1X4Wr96W79Zd98sJGBY5u7FbFU7yeZ68eBgFgVrbrQBbCC8
wQJffP6qB9DZQF4hHHLck2ktzs6aY4fevchdN+bpOMG+wvNfNCNwMq/vgFkRaTsi/dFfyap9UeTS
XKa4Yl3WoFJ02r2mUnhNLG5xkTDcSRm2LugpAZxmdcy+hAE4R1j7oI4e6KM1QD9q1nkLGMqW5lmz
pKPp7HwmJJGZ/IkHyUvIFFPyg0mgx4tRquNil8QfDFlQ/NdNYm9g0mnYk8UYGkb037UMvbPel2QF
sPCSfse0jJq2BXnEIHxvmCOIkY3k9t1AsR7HM5qAeSqDTVBARXC1Nj146a0kJ66qXb2BCCrJ02Qn
LOF3E0wT5uyRswF+4cZQ2O0OcBFCevUt7CV48QujWH/9iB0MTQJDAdebMfYHqZei9l3vmJdl0fiH
gorlUQPCUkNrnhM+gL4+jWQU8lgqqnZEvW7tnF8UexVu3Fo1johDD63dH/Pdh1V/OgwE0z0mlwYe
YZvQfoWZ5r9UVTk58szvzUKTuCxmuXTsNOZ1clHV+JQAi52yDTkCuGT9aiHMByEQtxe1qS6A98+m
/b7QNDqpddnCjsawZ6JXrZcXyWId1EkCe45R71qLvT9sHjal0OswCyZ6xOQ6eCkEQszBGhkzLRpm
0t+gjGGq9aHuEmFqpresyi6mqw/tYe24Xv6Z0N+xLA41pqQsIOIeMROcE8KatfXCvKFjCPKcemjh
M6p9Nzkw20iSgG1H5c2xn/xj8x78H03nteM61m7XVzn4r4swczB8fEGKFCUqS6UKN0TtxJwzn95D
Ngz07gY6VGtL1FpfmHPMkpINSx6RLF6bk2W4w841wSeHHtxv+/Eu+B39iFwEZFxI92YiWO+zVn53
UG/MMxcp/zc3otONOWjoKmtH8BXcuXLFM1E9+ZGFeZ+hWI3vRdnuh1UBzsgqfiDdjRUV21OjfE6s
2l8I/n6vofKS5vNs0he8C6x7pNRXsQg2a+prV71DWKOCe9VBEbC8C+sjnKJe628zAaRMwnVUHtNm
qGNvYnYSzQFDm4MlYJtbONjs0BhxEKiO9p3J9VZrI/dNyrNZl/FouMK4V9YPM2Xas/CAMenNBPZ8
0R0w3F0456L4RMv/zCXrPZkA2hkTSR6SvQIRbdeWmJVz3YFlzywP+eRWGRBweatluXCWSHi8Cmp/
c9EsU3nmRXmvitE+gJ+EzatwNNXlH1P6+1Yk01CnRo8fnEYRVZt0r9JbSh7wW5KC45gt7JXquBNc
Ve1umv4qsFfQAX/UUke1uVERkDf9l3Iqyp9Vjq9a0p71h1obsB7fNWYgZNIRnwqcU0Bb2W+qsWCr
awWZOQcsuNkN6b4OEJhajiwIJMQKcAiyHCyiBEmV9AFv8d8yohwL32t+ZFE/ztSkRY1ar3yFZh3W
jdGlm+/5EInhAWOfzZ3gW4Aou34i/O/awiEpNVbpC0IhdbFxSdmg6d57a3yPShiMabIrH6MlHfTi
LhGIbPRhUCljoOQhh3fpbYykvYyWjhoDcF7SE7XovF5WnmEhTMorC8YEsgWpH+pxMMCbayD9cM+s
jExIZDwGYpXgSR58IMD+rGW7wUWAOsN0m6Dxg0V+9TQJc9ta26moE9rrkuRXQoAuTIkvDSpiGkF1
wZ98i3L7T0RyMdYZPCWGcglX1b/+o1kJCGwPkKcEem8FAuPq8iXVLarAwNGsY9Uuy9ugDzcTyqVq
CraYkRTlrSnSpdgfUwUXBRop2fTwDVQF0vyBJj9irs/u3CJyFYNb25Hjw9CGkCrQvutd4VawSoo1
dF0flkb+0whZeEz3XYNz0dikFh5S72VqfHQ4EUyOKhUMzYBnBfEXd8NWAgg+Q22NYt0mJMIBgynJ
PggL9pLI/bqRrGexd9Qlxlzske2CH9s6GzaV07XSaKPBARBKzp5i2Ku8Q8A1kl8CbGA6yrlC3cCE
1LQCPXd7cjgwXDd0/QxTCQM4oANX7hrRCtI54fPpEA5KoGc1lrM6HtsS7iCRQ46xSsABSr/P1G2X
Ntsc26wM1iVF3L8YbunKzJfqBu0XVB2tbVjTzm6MrGGIYkRRngjmCkkhMTVSBXD/XAZ0lFOe+WbR
EB+x0bofeYe+ZVC7baspZHOABXKk70j7pR0jDtuKTQ2Jney6js3ninJhXjYdgne2uBa+RY3uIOjF
kVl9tRv31nvzm/m31tF0Iq3HztscP7rprpMyOXgHca42CurtYaeUmFNw4nis7XQGVE17r/+ZvPsg
8EJhpuQFt13KOy12ZLFEWinekFvekokpCYigEW5y34JqxTLPyGjaD30Fet7c4R3ZmWUC/gl6z63p
cJePL4eXnxO1EHUGl+82E/81Fi2PvlnmkyQXZHGEO7mYdoTMt248p/s1JMUs9WWqbQsM0/LQCQ+s
+PglW8jJ+GubDfsKt7BUJy5WR4WPFff+SuhZmlIWTNSMMmLGnOWeEZOzrPNstwDqodtrK8Y5sKdk
xtdUZ2uy7i3QXSU128pQIF+gIVTbQplZAC2ncDZ9/U+OHU2OCfeLWOjETPUTR/6SYwn9MLXfcUvb
l2E9bL5jOlGd4ZqEyk8hx9fQ9M1s3Lt5tkPGGxYxzYkTQemVmGYaR/meURSKAPi67mQcWUIY17F9
jWoJEFgocpF43bO4PImW3YXMX18b0GYesLRZ8Ku6ZCs6XaRdxqiwTUBxhJLaEyw6lZGlwD5HPK9W
YHH9y6xdWnnEm3QrXrk93w376PL5ZooJBIxiogqi7ouA7q2Ud2J0NyKTviQ8o8G/VH9V+OgiCSBF
du+6w1PKBFvwnsvwR+R9BVa7vlIsXqYKkjspJJgFSjTjKdkgk8cwKcFtr5y1uzqhtAH52lVneQXN
orl3Cb6YJqADwBYaC8xPcaHHedDhyOqFMMCu4nxZuSty1+caDg/Cq9guA8uwDK7y9y4beYSNAWMi
26DvuMQiO33PGevK14IeHU+5eSl/XjwgmEfhBOarcagwv6v5U6TLNDBZ1zP0mE1OzRGRHfkKl3+l
Sa8kmlNYm2Th8UpASrG/KZ5NXb+HK9azRgsUTT0K0UC5s3gG9o+JpQnalrNodMiTNRt7OEsyv2Kc
Y+a0PMdIVy9Kory0zL2pX8o0v5c7lBgIkve0tmprEzEtqxTCmJhe2LWjXOantLBOKPXcnJ2NIB/Q
MWDKJrbIQi6Zn+TyzxzOrplvns3CXnhwcDAgDWUZpblghRxc1MXAmyUcppLixJasvYE9rpB8mkS7
pgiLX3Bue03FoKX/jfpkT9q4lDeHoZ8DXtDKJiJcKH5Lpg0MLcfWZZbXl5JPxcTkVzSGi/DdiS2u
iQ4hmce34DGCSKLSqFc494ywuaFOZQEwq0ZrWV9IST5Z9UlAztbp/oi/ndQSpxB2Uyg5Ca6HOX7c
CoE93rpTH7OR7gYRHMQYXPChTYcO76CREt+KkxK3MeEInmFR1m2GfGA5CR6Q+pJj0PqJ+NYlyu+i
U4J8jY8UNM6bVFLGTBHZfBLjjMJW53Sn/5OnxEcw5nMv+YXA5pZKPKytrSXO2zbJueOBrHOfFU3o
WgWhv7wNnI0GHZ3Kfpi0n/4c1+HFzPtb0az3HrOyACZSCb/EBT0B8P0J+H5MBdQdxKQ+6G1yUHs1
mHtgDKXg3XQMdnLTHlUcYVJpBfIU7vFi7FeTHFy0F6awnWngiYcC2Bm67eaVZ/4iJu40RvAaaeJc
hP3n6G2gwOw+IYzVIJC18+dSW+cE4sa6kbfxzmrjg0xi8PipXtmSaedlX5dnzT7WQnEpOVEbSjaJ
MDB+Gn9kFJ52vqD/tD9ZpTHE3b445SP6Qi5YrpV0Tj0DvO3KJoCZewJmF1LZk2iuZ2BKydkSAFQb
1TWc8ptcybc6y+/s+2GozbgeQySBz55ISc1fTdlPbt85LlWxKLYEILOXeAx6ey8vISJb+abL5BCI
JuqHF+ZP489CC3WhB03Ugb6FD9PZ4rGYle2K5rAiVgPYPtv1kRsh2rfmtF+5eFocVGgT0X6NhH60
wK9Wuyu2L7FZfpCvSUE7lacXQ0uuECduSUMhr2B1af0IJUfYSX5XqOTTaH4uar7EL3WkSNgo8C0Z
C2kdS0ayn4oQ2V1R06uTei+flYEWSYIjY1dreogdBcAY2xTgJzKZihbFnHlS5/AEuk7RE47pldW9
i9jkOsjSe+JWxXpCInLqmExkUUStYZ7a9IzE5bPWLGgGpt3LYBUvBkA6GpuC7pO4EJTTVYWP2HJZ
qq4lQ6bcYc0Z1zlkJq8fIJUwPRNslTKJ/cHAbK3EyWcx/hzJ1+HgsOCdvKfSRrzKQKxnO6gwoG3Z
aiFLMvpDjEpeBCqVf044Jj9YqLA3cEZuvBSpQn2r29FXdGjTVLmhedV4s/NF8eNvOKT6dOy06Yjc
oZ2CQWThJSEG4/zXpJfuZNqbXbkvMJULCIoJcezX0auNGJfXbuFKrsHpAFLspn04NP+Xyy7dmdnv
xKtiL5h4eLHQOLdUoGS7HKLqWdHe1eSyWJRo2LoWZg4Zni6ZPWk0OekuPC57rSPzKawC604Fo1Ns
MGIBd02VSvbM2UCxHOucKbF2zawTncfJEtqHVrbv1lm46+TfthQbSTN5y5B+TVA3GJ9IHtDlZ1ct
75NuPMzYYrT9iNkgZE19lV4LYesOzolIicGhB16NHwvcDJ0oacfaKwin8Pql9zLk+Cb3sv5Btq3T
ASl9EcFFv8J33I5HgadnYRr+USq44KRqxxdxV4kxMC7SheBNGPccZKKCcEzAx12I2l1TNdtSIYNE
fqkOdyMr7gkWfmG8jKt6DkEGYrmehsln8GSn2FtHcs3km8UjpsyX6Fc/2XEnH6Jf2UczoxLB3NZl
ufe0CE4K/8rLMbNZfUoQDvUc1h+jAeajGKvw4Nmoe9fhWPUIAq2LyvJf6egxNgS/oA7QSvRR1uTk
Vr2XPVP44U/ntCJebzkYW+ZVp2FJT31PJgeq4FwidhBVsAWz3pzWHTwoBhEAceefhLwvtoleXcGO
ZrxZAmCucTEzF9vC6dHRYzeS7CmGp6XMFzF0yaEE86PYQFZBEBviqkuZDfz/ZSaHL736VBR+URDD
prohyiHJnFwt9a0w89ek9+MfOmdszNUBqjlE1ANpFi/D4O/XiEDGZCqKm/xZT5uGOrWpME4KRzwi
TWlcNZM1EeM69wN/uFd3isfqtUenFi/p1rimYIJXZCebhJ1IOwt2JoJzVFo/U2R/VAhDKf/p6bDJ
83q3TP0uKRz4LgyC+zR+pGQoV2t7qOC0Sgm4ELkJEPxt3eHTECTwPIRwA/nnpZPu0Q+nZNZOJ2kP
NkI3/HnW2ZUY7wwvC4IVZ40jQECFgUwV+SHcKQdQJzHtUyUdc2E8mu1G/rTi5UxqU/d/hes4EiiW
xjryaDMPOLrnRA7AGAXNTqosmk7nK0WdWf/8xsCADxVjf3kGiOvYcYF1hm9u9ZxFcSem1V6U9L3d
kEL6Q2QPigWd+MV1C+9/YpbYoe6hWI0Wxr8zRMaXgkiY0T0XqJ74FRPTGjHkIvFo1u9aqjzaMkLo
708WUk5N9hud4Xup+gNYNJkCrp39Qhz8SaeHgr1KY9JX1rZQ5W0xc05uZJIkZUTVzurQvvkmHDSt
7OhSaCEJNLEW+4BB7TUYioXpYpoJtoP52pJrCgZy6ZlxwhqVSWDQu3ZvtqBd9Ij4jWkj0JQAVd2p
XjYqV71ZL4ZAInNLFr1ZbVnYqSCBrdDFg+qkiny0ykui3ACKTerq99i9aC0kZHV2SuxnQ3Kuqr/D
BCLYj5QoApwbfd1CwH5lPs4ISRYJpfV6bgaqQFYClHZYMuy0/EOyoVmcxYYoq9gxJjYxwP5yO+sa
+02xks5KNKFw/0bNt2IQ+LFjyekitnQL8VF+4nw+kE6DcOSobd+KnpN5gBTt8u3TxAlN10rNZRt5
vidgea8MWOIXcR/RmwmruJcQoYgzwDHzwjTWtfAPpwrqJoV0GKoQ6d5PzKyYn86EZopuJFBLFnaz
iWFhxXYiBgnS9BB/RSj/ptc242+DotPAMjLye0PvxHf8jagsq2MfjFS0HTYyCLMMR7EaSPqvumL2
HiFrSVt6fq/A7U4Aurxt5Wxr8pTvLL5Jc9MxzOoCdoDh77UxvbcpalRxraXZ5adl7LiJOGVPkOXI
m1sO0Y5AYJel325JxF3B9tNQOtrfZBfGyP1r3H6KnRjDkU3ZoQ0Eh5mVYCCj4Vgz0rt26v3+5dbd
1iiqXKYPpNZdL4VTml/I370OF3tG3NHcIO94yKiScnRVTaAO2r4c8/0KfbPT5Y36lDYGIarcO1VE
RAK7GWqS7mURzW7sfnc6G8/IneeezBQVSE8KZrzzPFMFvJChPou3Ws95VlRe8wRhs+3o3YU2PalX
ObK2ppDR9g++mqFcGu55270TMooMHD2J2vJdgVi9JpdUeFJo7+WsuRpEkalDeGXOnWFVLm3APgW5
iu1ish6C9L8yEDDis3nCd2PU6bsKAYNh4zYZoOjtl8XgFsSpobenBIFNXPBcbSQidiURMzwjxv4f
ue4IiWTO5N5dqvRinmXAeVLFagtsXrTclRTTNCro2FiCLBoCargADXs82G8gyZQ6Gql4NMjm/++9
H12CI6DGWPVsLyktvhdn5EHPBpnGMxJ0bCLEYaKyqF8qi35TQm1CDhd/LBcZTym7S4IEcJRs0NAf
249XL8R2BMsPFg/mDSbc27IFd3Hs+uVZmfJ7LLOxLPi6JsJtPZAIWqB5LLQL0p0k3ymR4ucSt5Na
wpXj2ws8aTPLyc4i9DjfMoIS0AcpAp87HwLJV78bNNm0NUYaVJDX8jq7shQAN1z3AzkF6iurwQmj
CCMGwZMyMWhA6Wt6hsl/M6Ry0mbjJalBvGggQqTIixoAzMb3UvyyhIQg0E+xYOTD/QZz1klqV8Oo
OBrdtlPOSX3kUTfKFOuDTgejOjkCzjeSqyR5CBnwrNCL+CEr7/Zc7dNw0yrTlqAPjAcbnvocGRH4
k0ncz+dYVBzxRkXAhHuP0M+NAVdIl7dFHlSVuaPqUsIoQET4HfUmUjnB7dWtUkPvoQJCnheCRKpG
uwpFJwViV0eAdCcX/n2LnF/5WSG/h0hSlRGg7bB5U1oNjKOuWO7EZlVoM8ztrmyatqo1bhR/rgzC
Xh8I1Aw7ColMeH0o069Ptr1U47RFSXxWJ+NEKOYpseJTPXVEjYHdW8PDohcHCQqHcJ6N4VSLGti2
GLUQoXWScJhrkrTW4mK2zO1AIEPMJ61hIrEb9mUOsvX1KQw6iv8y2xnw8uZOQDTee2n1CmjTPsrK
H3vbIDAGqUpc73fWWO55TUja8cvOC9z2aidYBPylDzmhfJ9ggDLmHQSoxQNiDPx3xclg4KnPZuAh
9ihglc6z6vHikfmxYoVhTd4zr54NHAsoRphQM4BezAhBRaR+zlDyNK/GM220Z5TATaDuKxeYNJLq
pho8cqG/W0Z6E1lcVtRu6kSbz4dV0XIYB84vc2Cb10JRUuAdU6I05NkSGHMZmWdrRAxAvw3SXNrH
mrYbmxH4gjNEDOp01AxD+7IaI/VgJwNqA5tu3iH0JHGJZ1MDzZKEQbx8YoN80XKAgTBxcjOFeScP
mSzmTq2Yu7z/0ogttqJdohYUYEj15tGXm3I3cOApS2V393rFH8BV1dZCkCjzoeiFg/jRoOefGSAh
NjQBR9fFvVqGk1KS82GCAIYUlzaHfNKQNRLCDtN6wsSgh7/ikZ6GXWbTHGrN3M8sGMFDHkQkoz0O
aN02WKao6Dk0jdRRDecNra5TEboNL+49VoV3Q6ienTA+h+wg0791jYbozBMmjgWJgkwxA8Xi1JNI
km8Aow2w/BJpJ5R3M3/n0yBHsHJkMi2B88/1gYe9CSG28bYOjNMTZ8Bk3Sm3jDFdiM23bpnEaATf
ImDtmFiI3Mw1h94oGW4NBUK0wKUgbJK+ZGFlLhOZ+JobQ3OjZaM7UvQMieZgZuu/Jiwm4kkGUvgd
bGGfi69oPagPoPmsLb5ney4A1au682ZJIEwySwcy0QtoYaQdccq7kNWthNpiOgkl3h9HdjNJCoy0
OQJSUpLDPBXHNGuCnr4tzM/Gr0chknnhFlfU7Ti4QzqEV9nYeK+OcJPp1m2KEsiQqw8BngEBynqd
gHfGkgK7NCW+1aTV9hrCGnjOuooMHd3/mt7aSbjOm+KUioCyQCct9rQ0Z3N/VLLx0PTpodK9SWrO
adpiNWyIfGaUx4cumsJ+Fvm4WsAvCVI3D6BRw0g2AeMpPDQYb/iLX7LfLY5gvzdznygqv0Twueqn
eDF23fzgZ0WadUOzmlXJl54y5m5PNWbGKpKPfVpg8z7Oy7SvP9I421GgRW3nd8gh0bEHskIenEmB
aqwvGoY/DFdYJZsZrxi+dx/jxE7adt7vTNimsj/AU0kwhazo2/Jiq3YkNbc9NgQLftCwT1Ehz44y
8+VpHtyKllMGeanulj9o4LesW0goV6yrTmc22Gt9TA96XzMuKuzXZEjNPQ1zrDm8a4sEBLXwOmQ5
8p9ibr2JxEglctv60b98xfTqGfOsAFmnQMNWdi7+kONSBkxtNxJOEoQcmENcap68uUrM3CM9WC2W
/l6qW3uRXZQauuOk+UdQP66I45VRVLoHahb9KLXMHMbXr0y+PBwG3ohVpR6Q7qnElCPEpv7Z6QRv
0cdxExib7t9i6AcTkgUvezmLjHWXrrd7PHVy68Jmx1k5QaKbvy2+EXPM9GghNSv1ppVjkJ+ipx9T
87uJ0H7RLA+OmFtOo6iMcBgKzVe9j28mTzeGhk6kGSvTQzqjwgXu2LkFKo24+momgAyLXTzV+glB
CWGHh+E/+Mz4l0EsHyISImPES6h8uTg2M7j7KVionwSajVT5q0VYmTsYY0ODm2L0y3r2WfT64nqO
Lzk8YAEDdER9fzeMsyKUHtxtSX83ZCdE01+F41ax9maTYKuy3GZ4l4inLmX6bWqhlYzWVfq7coB0
o+YyjkY7zgG26ZiPT/s0FUF76NharqsKTxXPVUYTjMf1zrsW86YXJB5TpAqeXGwNtOAhx0/IUxNi
mFyj24QyflFxF5VBbP1MWs0pg3SY+Oz4toxkhGjE4pqja9BeV2VPJubOOBNw6NcQQPL4Z2U73SJG
j6fanRN2sMw/V3b/vHV1FHKj4MLDWJZHBp/32gvnLu0vsLpxhfeCccxe4ztMleIVlaxJaqXxWrKd
OnQeTHCzbN91t4TctglJE+c8/BIE8m35xQC2IrxPaLbK6wXizXFny7bQhr5CWelldekrJEwh13bt
YKGgwwL8j4eY6mxjnLlR1ZdSIUEIzh6p4ePgp2dFTG110PThoC44tHK3avArSvTTqB/CBmBSRXgd
3oGWoGBgplPlhsvsGLZq4DDRTNvpesaS1WWewZ1KX0sCSGnhfLxJjJ0Hod4UXeUbDQgAYI/grZhn
g22otwvS2iRb6WkZI2GIAMYgQN9gnqde1BjGHpimdEZbG23Eb4FJ0gSMJ/kXdtMBZUfB1lKT/hpp
uycSK1DXIxsRC4qcxp43smPelHRBv5uAGElwirRbOIcQwJh0qfyWR3TaveLg1FzcEC0u6YszD/SC
HsWYNw02Br7QfaHtpOa6xHUw6SJyS5L06Hj6fdrJUARS8k7xf6eHBlpAR8vFMCPXHuxm2q9pJ7ld
jMm/Mrzqz2DQwcZY8lpcE3mx0WD5xQtPJOMxk2+GDIF8gH9EKIuY2HuqP6G4lVerEh5GC5ev0jEg
Lh9LgDMADGt7TK8gYLmcbe4YEgBgtH2LWhEMdePk8C4RWoTIO+u/i7/w13gyebfpjviFm16U32Fp
5X/1VnAs5T4KvD8KG1KAIjlSVDBJwCh6b4DDQMSDjjQTW8q2h4iJLeyr+VCab0aCRQxcCr6WSsUl
Sj3iAegYxi4BKdnDnVFvcSQjPu2A1linZTu1sOQKUJ5YfCAAeBQA1M/sCQECkHxqvkhxBG0Sz7BR
0BCgWtskGL8WknQ5gqFxkXvICHrlm3KVlemSViCGQNR9MohamO9yNu2lcx9jSl0WRn1/4vAj7fDC
pDwt7wrKs5qzS8ZrKbL9MoYfMTMhHTd2XVFyYQdi7njLpa+cmDhoViHUIUv7HNH64JagoSWiQfaM
otiZZwU4v8TGrgQycBfG/lkKl0YBEzt/4K8SlsusB/kPnRBZsHUkear5LmDI1ekLD7MsbjIUfDS/
ByuHe27uRvkRqb87YEZp+CErTIcIxzKGXdhvWaaelGw48xsaf/LGunbNo4VG1HAEx6XESDFUKV3j
FirFsZl5Tcd5RaUVQsDjTurqh37G1rBGyoNcNRdY9vYVnY7CqgkP2dwcE0pQ/lOlIoVg9kCuezEl
vJzJXNqjo2ifC6qw/GWz72RHZGyX3itUb1l9jZEgWM0Y9JACZowPsbRHzG3HfXHWNPHSbQZkxeW5
pfGODL/Xgo5JO8bOgZ/dsN6VGCBbR6A7or7Y9SRgL5AI4CuBLBEUgUmJCnSfNuY+GcogJeCgY3L3
b+TSi4fjwPcY3x7T9VL4sBjEjq25lwmqJUgosPhl5nEwgdleSwT/y91cAaltCkHf1/Cs0ZTEfMfZ
84TS3zT/q1YpK/h+orjDyWLho1pSX38ZeREZSxL9MiZBY3H6RHlwSbwXeC1XYhkhta3OUuV76pBp
wAetNG58Cw0Z5LHkN93sK0vjQ1+2lsQ1RD8lOV2E0lBj0mtJ6NxUyTuDJGJItK0msWV5afLGl88A
Pjs/4LBwzfTsmOrZcFa1c0YDRr0R+RpbW3XOnKmMnJZPtb7xid1Dipa02NRxeMyr6YQpFQSwkQfK
fvqyfoT4MUh3QRgp5gD8gxhp8OfIJbMXNpJi71osd+adIkIFqvEO+Ab7L57Ej3n4gUERPwtO1DqZ
tmJLhi+se67HuZxOKW9wj/XjIEc5Jdie0SbIG7KFJ5aN1nZiRfwyEgwZi48VQ0EqPWQvI89IZZqp
wlsKTH5SiJ4o/8twbNQ6x0DpQ52pC4ccY/1CTdCzY2xZZBfcsSTheMpWB6Y13hNdfYfKOOIOFY+L
SPBnHL0rS/9etvklE45zeI+ZnTJSHQ5Jk27ipD6ppMnOHJNa6IWZ4Sn0+YiONbKXFaxzb4pOUlFp
8D/Ko0sYm+4AvGoCXiUTn7U+SiQ3Dd7AmO3fhNy//RjEiRODJYuGSeTcZJPNvAorOJ7ZXn9qlnCh
T3KwqRoCkn/tE7WnnbMR59LpFIfCxK61oJjuKbfWkHebN6lOUnXRWd5JEjHSxR/SrnFLpd5b2fVm
KZgEm9cEUzE76dd422dH5VZZ85addgf1iNyJ0klTpLKajDgfc0fjIMBMKDWnS4KCjoNKsbX63jc8
IuifAThpJIqEFYbPq6CQDGczHaG6JQ8tv+PA63uW1Okhuy00hnJuA0pH3Fw74bIDu5NHAnR3fHp8
T1QChjTYTjJA6voWhcndquS78pkL+qVluPtb6pcDncJheILBVlD5F/ztSGKp5LBFqgj3mJB2TLW/
zP8KLBXyR8eWdlJ/zAQTgtTQT2u3KcvuU7iZUwukIoMmU/VjWfTBQdTWDDutZhAieH38IevvjJay
bo8LCbNrMzIMfjnA+VbO+mYbbZU+2xjqHsVAE/2O0aQ2IVKsZuAR5G0a00/WgZOuoSf4iUaoSvzT
ZWJWOlJ64rx3SwQxPLSIHy8J0RTsfuJC2qpYbWr8N0wKeUbgj/CCPRnDhwJ3kcyBuPJ7aTpmaXXp
A1h30CNDAw4REl48Wfou+isPxr57eXx6FWkIeKzXVvCxSNsE8htLTn8gTxnbJiJrj+EBWlsEsHyu
CQTIyfZNJ43lTc9oXrfSHUCs/qsYPFLDaTYaVCEadob12NbNAbPl9k2T1WrKew5V0fojYw7OcZlG
1WN5gSEvZOgdM4zFEuMPBkAhrDShYWJm7NcFWRrV+tMEvl7YhOloSnttAQ3A/ooYMfM5rowCAh43
Mgfi5JAkJKIY27dIaxXM7AmgResZpeiSeT917UIuyVPtpHcWc3j1ScYTc8DuFstMCrMMrONs4b0z
H5kZnxNhOek0/63u1cO/qDoI2acA/jZnDhKvh6Wj1I2cmbRlowfBVJE2m/yrOC0iMb5MP9KnUc1+
A9CG0rrp2OgSGjQ65kTBq3AAkb8zX8d8pEu3kuk5PYGXyKyUuhiO5UL337jqd4WAMAIExdFUolMI
cazrONbpMI84OU5paZ3yqQEDCEJ0Tk8r2ylPMIp3rU/eSUpDfiP6igCZryXuL+woBn8rOXM3U4Pv
B4HkyAF3MBvpFGsjod20elZ2s2Cq5qXwyLL4Wc/6cwnmGopiUu4ay/poZfmDFNZKaB5DgIwA8qqV
7vnvfJUbDW6dPTGg09BZl+zSsumuouBTN8mhQbg61eJe7ZUAs93cgqTiQVsuA/rrQlCZPTL+w/sm
8PV+S9R26bVaGNCTk/ZB6TiDmBOvTcXDymAkG7ipcIkxD+BAlC9vjAjXZIpVkZoflx05YHjHsMbA
+4M9IBb7kNY26286Q6sBZoSliUc0SgJrrXD9Kglb12bsfuxkuxPN1rADq64jIyzfl6mzkZk/og1j
xd2g2NKJ5i72XvohgKU6NwIh6jom+gVdmsG+a843EB9CETzKhkkNm0G/s/b8IQOV69k6xhAkaUEF
jMtvVVYsRL7OomeWg50wB50sRjk0K+2MK52BoG5sonxBOsi7XoLv/oZcgJx4r7++hMylYzxc3ULE
SVcEQnKVEt0h3RgaXuGmzX3EsJ8r59LkxieNlA4oMTRwwIcE5qAOusrWVPjdAxnnOcHzOY8xL5m8
qo6jRIY2JQB8WTBMzvp86sgOFOisJQKpgD4unHv6JlC7iyyfLZ0L26un8QDGBuvt9yj+NdOjlPz6
Y8C+XOLH1LH1kWun/1r/dCBI1WZjWX8YN9lwLFdc+op8AuEz/sleI1HIcL4B10LL2l08Ud5gDhVl
KrKtrKDECTdpnz3AFe8SuJKCKQVCdhflf20Eca7gzBEb8puhOqGGS1Lmm9AR3U6qwM1hpN2J/MRs
OCYDtcgh02S3Vc4yY9cXl0C+z2lymUT0Nb9SbLCpHSNGLomdrh3kpT24ekRMNpnYTGe38vSNCOZ1
JPXkMWgQbIEgg7nS0dkVEGBF7gMZITTHX/yQx9+F+BMBze2mFTA5x6li/lvBn+s9gxC2Jen8Ocgc
Ai8pcbhP5fEoCzyGDPDQb/JEFDLgrsijnF4X500lpDqWrHr1DLVycD8VVNDNLwjnTJQFDrl2/kbT
zuacrcOpxRALcozMZ6vu0g6pG0WBYh07peC32DuTdJcFtKZj8J//+h//+3/9nv9n9Le6VPkSVeV/
lUNxqRJYzv/9H0VS/vNfvKOvv7/789//MVTFMkxDMi2aMcMQZd3kn//+uSVlxL8uveXNskxThjB/
5jWRnGzXM8opV/zmybbJIwjDQ95zbhRlUMj1YQIuJ0j/eNC3NUreXDG2MP4sSXcVRpmiFJ8+2cUq
zlG/rkW1r8xxn0rK3tL0vdW5KrEypdmc+uyAXcmel//D3Jnl6I2kWXYriXhnNM1IGkmgKx/+eZ58
lF4Il8vFeZ65pV5Gb6wPo6OGyCokut46kUJCKckh/U6afcO9575p6jMgNwhy9AF/8ovjjc92Y+2j
5ntQESpAtwP9M4yj3UhAMDmTO81Ark7eSEY/r3XwI0I4QT0inzehgiecfA+4+A0IaJ8WtcT3HmLi
ZbeAiDGErtHwvqIAmc35qJli4mhRZsfIcif+Oimupk/fJtIDQ4qeHB3GjmQ8Xksrv6s7eVDP0s5f
VX5Drf/UwVXK80NYw7AU8iVMx5fwAVKPbR/bDmKLpzw8JM/mgTHssWLgqNUxl2O5ljy2KuwPrKpY
YDQ7KD2Blu2vTA1HFrqs2NIJFXGB4pOOn50sA7J1htqwyFn8LTotuwp0hqhlDvgRCGeulEUvTzZM
eal1dZEKOHbeXatguhZpd9VyHifhs4UOrj4DuM4jNqvA0hccayDoWhkfuoX8ZqP/rwz6cwN0fkBF
AILCw3wGW/VPUQwP52poCCdiAMYqDwILsmexRYZMreSste8lRu/+nURtTFwWxv+YXjoG78zdn9j3
JJMP5xrvo+yXyTtU0LwmPVR5OnuJVAW64L7xu73e9fteQkhjRBXE74Bg3kx6uKT84uCg7obMGalD
uI6upJq7z8RKLFN8GIO303osq9SFFoFdaWfsdIrCsCXzjZEiwUMV5GGSHYKgWE89gQnshYIIyNZQ
oNJotjMoSHTuDi1paE1bhc6CW+CzI7rB37ZGuz0xwQrk/vSJvm3P2rKV2rmf0+78Z6hGrLst1t0h
6+4aR3V50mhhczpT2fHm0CSKrFmJX3pLqiB20Bj3GZDJeCDZG8uJjiTKItLb70m8sz1o5CSe1K+9
QbQRpD5lojPCWtYZ4TqBN11uWDOtTXdaB1iqDXWxRjY+WCEcNvJ1C8W8McgrWBXMOMbeuTzBsErU
oQv8dQRSUTfJCBo4bhFIuO0yi8dNm5a3Mk9vrtKvsnzTIcInenIq35yBvFw2Y5AmobCTK5qZB9mf
7MzYFVgvK/H0z08ky5L/6URyDPZoUgnLhSlkqL+eSE0Z2pGqQ9RRpb/X2+iAPtkvFO8iUFy1K/yH
ywNoA2lnoof6uE5xzY9/gBjKXzmN6kBbDQpvNZXvIGNMU+0E06EymDYVtbLjYoHOFr3WXXqGwwZd
psuPOP2SzJOmzGBd9SoZphShBcv5YF07L35qp/H53f9InekC78Cf/cGYljRJZvoeJAcJj8BKNq1E
wcCGxOsOYGXWEzoiiY7IYDIwzCIiv9+x7dk1AOiQZhTFOff7ba45244wC/ORnI49I+vA3Gm4Txuq
9fBljK27DMZHu171DuDPFhUkCC5rhslVC0QBD7+qVgnb1Z5IsnnZpF197A34xZxQsDr9ZRdkhth2
Tx2QXbx6QWgmRPAJ9R7PSugfPcoJfaDUA/aDezKa7CN5Io2pgbIp9sxUd2KvhNgWDBcrVr265FpC
Mm+W96B1ZhALS4sg0nY62iqmUuQ66KxHkiLc2gv/w2dcZTaK8QGvgNx734FYLMzt2TU/TfZCyC9T
yiivX7c086nc9D3T7pIWtyFJRPF985t7eCkRZSBTfy1YV9KGNt2ApOPWEXGJ/HjdzsC6EouA+RoK
7YAiZwq950KrN4TRZQGxP8aB1HIdDN1E0GGXnxx/OpIafGgv57j3zqLuTs1to0U0puOqNfpVhSHb
GkH0LIUzsWB0GbewKHE7+i0DdD4pkGxDSua4UbMVO5G3Nxk6N9wmd98idaw9QTee74ybbWIOVdfM
2rE1PBmCkM40fIoQrOCQsAL3OdJWyBzPHWEbpnO1mvT2TKl4C+8qUHujJ/6BH45mgUdhYRgNe78B
r9t7izgkjO0tdxD0EMU7mNfaHi9FW5yrHcFOKOr7i569+D7BVAy6NKJOgqtXUH68vhH6iSJy1XH7
TTbSDvbBdPTYRyUnnUBoRwhpwpxfsHnHHwX/afbtwE1HTmjikERaTUcVXIKPHlAd4L6Dm6GB8uXR
ymgAP/zCOzIVx/z7rrrxnYH3W+a8N017HZKdIi2PsQ7gk0w/jU1+KtFKJG23liaTeVwJVRejwdX2
QWfiK0YgVed7ZWk7/6VwLG6sDBrY5wTf3new5yArd/FtwISaUJnmoHGLNbxxLvDJuQBV2A0H6tke
nanOHLAmm7ANTnoxniaGoUIflqjlVpbdnatXDg4HsNKHoNXWFUwikMBJxg96Nqkd4pQRQ5/uXFvb
1vu28M+d0586QivJi1gaZXEsHuLDESwBFJr44uhWHjPObuWSIWODAi5ak8lYh9+zWwoG3N5ymOo9
/oqQCrBflmW6MS42exYI2IAfbtY6KEy2ryi/aGVcoNFbPhz4dQL92mHighqbc1A4x/AEETHclzGK
I0Z6FDQ1Gj8dEIvWrUIqhq0MWJbuSnu/MM4i+eJeW2b6PavybfnZqR670nK6C8Sw2jKsyGt70l7e
hjsbVdaM+bqcK1ycQYhdzcDaMhh0akJEEEcky3mfqyQFXJOBoRiOSodQnXtMor2j62lHyAvGXQ8Q
zopymVH99BEgZKMhLqbajj01DzeeI25cm37inx1+AGI9pc+lOZztlC0ts12BMpT4QKu8Fe64jSzt
gGPpkKoGW37dPOtSY0vhbusm2oFMY11g7Id+PADNPnbDkjSTpderBbqP0bnHo/Ho3PbJVfZTuOIx
U+17F7GNo/2dguS9a9Uz4SW5IKHQuSsruIMDuFW5ujgVS8yF9GmOf/hkyxmtuyZST9eAuoCgwJB0
HEJ7Yd2KwFwp4ghb/t+eVKuCSVDK/kuA65H6ZQDS3oxwZPTlQIJVo20rHuGUVUoGsagA8RUtRr3G
jkpNG02PoFwoYA0Qk7R6xEDlnmjo4QhiOm5ORtseSemJqdY696GlgC2X2hEH+j+/mYX6L3oFV0id
j8Xlbjak+debWXONQniGQFoS6OAWF2o8q8Yi2dTbx7+Y1EfsZHvSBSZZbxp2KdxiJq6tOm1OQ7Vn
H665/nUIexyc576aoPV6Z4vxiJtmF2OKLlnf71395pIO3CVYtbv6vMovgds8dSeHM65FnB8e7GHC
C5DshSMZ+CC7EhiBWsgAo7PhM6Qks3p1zGb89CygveT3jZGKUyurcyriS+vJC4bgGJ1raW2k99oo
SDbxrSvTm1/FNxx/VxF1VxV5F/KvYnVP2e5PZrFvgwagMHcRaabK2eEP2TH0tW2olInPu7u34eNN
QIGx3TEHGNlKGTHyfnIz54xR46QNObiHCC8zWmr2bSESV/YXjD8quY5Y70SOsWXhufVxdYpxl32o
/Oo7xbbnR4VCqfo0q/jId4G/U0Sp0dzcfLxaurMyU4+Tsz9LrzrhtdRJr3E5A2S3rhE31A7TzWHn
RO5mkOXWao0tLUWRUYeOJFS6O2GQClS1+44dolcDCJvMPbilpaC6hiTRRy9C857n3MbA959RX1V6
twxe7BurEaZtC+HXN53H2wQmyZ7SLLzrKPSLZFr3Iy3F3lNiByIYyfTynz+UppzLwf/YwFLNC92x
bWYXrrTMf2xguXDD1M0Mf9WKdu+8FMg98V82XK3qpYlBxjvMX6+Wj4lOy2+Afe+mNjzGKtwFJeDY
OHguhv65BH6LcEqq5blCEWxd00WPrLG/54SUBCdkxkTZ6OCoTHZiJka7EeKkiJ27GeZPDH9kSNEN
cLMIj6H9rWiiZUzsX916mOEmCIOQUO/HGOrTSrG89FJIHesmi851disYszFQW0EhuglteqTEDxs1
Ukuo8xpDXjkekWKlQK0k8iTOO/TSe9cknSQcX87t+r35FlGJe/21YAEgciQbhIqb3LBMJDzQNpSH
g3kOIBQTjnNtFXMeLvIOqwlaAd0/T9451L+lmrFbWU+uALlDlAjihtyw14r9KSIRwDq3PjCeO0Xq
ok8YodPhHnRf+7WdXxOp1o1eHsO+O+rq2DKqNlG3TZsSoWDie4dYxi9BLJ4TWz0ZjvMIUjYWVoRI
tmA+dba6nCa1evXu5qHhKOhRovMI8TZDoIoc/Oqj2lKEL8g4XUZA6e2u3rpavE0JlDH1Q+kRQcud
6+rOLtxVN7P3Ny5atxCgnCp32J/27jEIBrTk/dFoWsT4VHniIDkNMmVeRr24Qre+gnKNNNTJ/sXT
dk4HHi3HM4lGLZBnQ2efgClpMKb1g9ShpL1ZcXvzYiZsqK1c/dQdHT+/FDEBQ4vqLXzJ5pj0BQNU
Yhvd6CSHlpXprZ2SFfgS9PXTpUIUGnm3NK5R3GJoPzegRPSh40e0nHBDybbcIt7rbFZtEMqGOj4I
5CykIDlphcnFYYyNOQtwqLnfNna8foDpVLumyXAlrxVXmyGX2c5eyqxfD5zUOXETcQj0MiALDIf4
3QQ18dF+eqNam+0ibZK14uwWnr4xEmdTsTZOLcB9yDghDhnx1W/eM6UD4qYX9TyMvfqV0MSra6ZX
JS0QINUFnvlyjO3jUP10BsLPLf2Qd+FBIF9lfDBqi2a90Bj51tT6cDhYnRvG3p/sq1NFt3l9h+Vy
CzU+YNUMBqFYhBB7vRPX2gkK86S2Dr2yEORIJXiF83TbFebS0E7T6K9G9SMZxt2J/TI5QtCRQYNN
Gw6zTQOkbRF02oEhwtEp77MbPCAiHYSv3ZtPVqY/pRM+Y7ESrb8HCl8PmGMQvujeIz/B/XiyYXqc
9E8bLAHxkKTneE96aT0bDALc6TpJ6+r1M7PDvcL9BEKqeW8MAYpXT5u20B3x7+mLbAJoYA77AOC1
O8yfmXElzv6mOnLgJmPVxt1NpM1N0lxg2PD9LVA9Si3jlFAp93wA7Fu2mNnw5/F6pGSklBBKM2x9
lbYuR26RXRZj9Ya9YsTrDjRoGDOdzktWV/D6U29FY7A2RI+C3ETeG0LOZdsUlWxXMTFrtFAZ2/Ao
2uo7IF8lBaIRP7RKPGIiG6cyP8raINB4EXrubar9R6V1JE+1gbzv+I5MP+ojFN99TiaqThaOUZB6
4G5pOlPSIjtnPP1x+v+Pv8wv6z/mmZ95wZnsB80//PTv1+Ire2qqr6/m/FH8z/mP/ttv/ftff8qf
/PMrrz6aj7/8hKT3sMFJ+VWNj6+6TZp/naHOv/P/9Rf/9vXHV3kei69/+e0zb7Nm/mp+mGe//flL
88hVCgYe/zajnb/+n794+Uj5c09ozL+y8H//r//0Z74+6oaRrPpdmbZSjmM4+MQY2v72t/7rj18x
fjccQ1eui2wIHgLVW4akMviX30z1OxekK3SFXUQYkMV++1udt3/8kvW7KYVydJNAbsM1LeO3f/2n
/zk+/r+f9389ThaW7f71OtalQSiOMB3+chajZXeuIf/DPNkdLBHVGQGasS3ilSfmRkx4mwgh1sYk
tw3AAsDbLunpSbtwTgyG+RA11bXSYiAJzegit8IEEYP/D7P6CSglOX1gl8lps3us72Yzx2uRBh1K
2BQVR5MdZB+VLNZhIrgYeYSWmUa3OoQaqV1duw5bTdsl5OstknQoF3XGFUnmZ+YDYUYMDXV2Pgmy
MEZjmt9SD/Gh3XLQdgb46iwgPjiMdPPYT8zLIo//T6Xt0qyLejVYCPiyLNjFGZ4WJ3NqdvCuTz8w
XJWtEzRsWKtQkMKecyQuKJ4XmReyd7YMZHwt1zNeIbuI6VfxP6FNy6alSgyJuf7DtQyxtHXxFtRD
TWmNcL5rdvhOv/qC0LTB4iqucZuMugkMvkujlUHnDAXOQHdh7NJQhutyyulWDHZJhsIMW8UWWtAA
3Q1h7wG0jjXA1WyBISGIJU4L3xb8/cv3uvMumLQ4qnUyENvaQ+LScju61UPL0dEPwDLAAlyrIjcW
qdEAMzb4XkzMBVwbq4PH9rxphLfsY+xEZK9ZBKxh3ZWFYv6sCMlrgs4hvhmvkw6SYzIpIZWV+iDi
HSSFfsR8TsF36Q2VrXQqaiPJFWYD672E6OEyfl+UzNlFV31r9HBajUX5PDhhj8jI4XDutS+p+W9a
k31lPa1T5oHWt6xyJTM2eT3I46UV188VFJo+cqalzWgHBgMYUYHFzakLxLmDhk807y5dbWVY0cEA
azg37TwBqcm0asUi1l5kCcL/ioVOXCIhYbqBvIPpEjP0V2HBEOgAqOmjz195rN4UwT4dRjRdGeUc
KcBSh+I5N/DLBRWQWMfMVmZLiVNmePsSEqtVX39zEaUKSy7yQQXrKFQ6ta1zRgMDjbGpWT23xB+E
3ntT9M7BjwZ4pomNNzSapSNY0OAxvGHrXA5wPYhmS8iG0V50MiISht1L4lLPSVOT9xMMzdItnIsn
J7noAnub5ZP1IAik36RtHvFtQzDGMnMxqWKj8Z3JRwat6pFKP+Q9MLltANcUPIv4DcVkQyN1Yz6l
8XsraNSDsdjy+L9qaXxFOJPyDhEpgeuHhQaMynaKq804yNfGbwSKMMzPvsZq2KAjj4YUwSU1vWV8
H7KSR8tJX8JyRNjO97bJLVRgaloVTMV2cE7IfYpIER/KZCszThLRZIwFrJYFIg+8dLJvTue3gClY
7AZ1t+1MABzTHPniQRoLGxMjeDpZK00OcG5UXizHqtjYUnxWI+JY6SKAqRkaGRNRpWj8dccg28Ie
wRQxmOl99+7wZZex6HhR0vg5xhl6QI3A3R1NA7Jm5pMhi7UybAl0o99eD7lEli/wTJBH1oGMrnEk
49nieTSrApmQHXUgkgDPooO1ynykqAZUKj57DnlQnhXjKQnlz+IdbMe2WUoQJmPEW2sBcyq1ylg1
sBcXTm9zRyvnXmgxVpYk4HQT+lEP1LsZgL4bM2yotbMMWQiyxgURGLtwpsg9iesCifm092uHij7g
g4ntFDHQSMynp9xlUU1ypTcpqz9bwvokGCwDiWclKftEBrSEhknyDknNgPROZriTslyGFWIi0Sb0
km9lStZvUhU4tJyJooHQxOVYQx+IeLprbC0UXRwzlafdGdK8NUBjHAk2wKk/m0l7z8PotbNxdXmp
RriJ1B9MnZ0lybVM8PTPyJ2ec98FU8njichqDh7m32bWjO7WRg8iL3a6pyn1fMwBSN8LtzlGsUui
uvOj7ZgpmgoClxrDne+9KfQPiJyDXRGwk/NSMlhI5qut75AW7Ih9sedaJpdb+MPo6p9kYQ8LpGb1
otFcAji6JUwx5iJSJHfIdBghbSNZ+mz+Fp6e0FoOMKxDTJEVOkmnPsY6nwRv6rPt9MbKApfnwuys
n+ZEvcLE6ulH8U+Xc3rRTDOysrIaVprcQGaPG/8zm8IQY0R30jSPU8yNt2Bj31IeoSqnjI2lSbpO
UXxrE79DGjUu7bjDLJ5w5/WtAgMY8AJWulew7NmaRm+CRNF/zl9Djg8fMIML1WpZ6A1z+0YrLikT
9EUAd7E04EcGqrhbaRuhCB7Do9ViuCV662aTJ2EbLYZYARVbVjGhBaP/nLZ6zstu8k8RtYNhCIHV
KPPnODVolQmmniZ4HkUWYybUKI5TeLMep1YpyZWIdRTLRWyey8b5Ab3fvAWrSODVSNpc581MrsQd
+qs8SMtT6b1SJNAwudEm71kJRVBD016SchairI4m7c5bOuslL62o71PVh0ut5933mlMh0nDZdNN3
NrjEoA/RN61QEDEAdckAz3mWH8u4UztrECAxpm4WdBhPJqfBalDaw3GDADSoc0lVR+rlCqOo5uH9
NvOPJBqIbZxlgZNSOmPGgrFl6F/9gMSFrPAvY9LvlKDfGOLxKUii97RhHME6E/VBSt4yoCVbGdGy
JV0UXYp9sXWkS0Ub1Lx0CmNjnOOoqEbJ80jcjIjh/ekk68yQ/LGfJRi+QinO0TwijfRA7OBjI2lp
HM9ZkeAT8ahNiu7o9d0y62S7iiSbBX20j/XUNmDNwBwNHhI/1ugzbdGck30htePGdgqeLGPqCSrI
kRGCTeFlL+eYjv5bY6DJ1RUQgT6xO0Ac49pUuOcHjuNFX9hE4Kg0vaGNURD/8yX30hr3EELdtt1J
l5e5BvATdD7lGARI6QvWabK5TwQp5Xb9LNCOEiBCmYlBt7DYi2mNw37HqgUJXv4iAXEIJxcsQRGR
+GIggbOLJFpJVXLTQLoYFMgUx2Q5aMS59mhQrfmhRmZin7jfvHwl5OSTh7DAZx4nM9NsIqiwcxsD
pLjfIZ/poaqbxHENVUCiMxhOpNqEjEwZg/5T58HKCu0aU8CEt6dtxEuWWJx+jvvdipNuOcgYHI8x
9BvTBEM4ITedYFmjI/XNzVBbPlso4kqGADyvAxlziGM0BtCH9q6KvzAqBqjNMh5eFjwxdlXiCjP4
U7RD6JYN3NNE/LgSt5btmXcjw/jiStGuClNaSxMHlcQOYTqkivUsWwO2ikHD5qCxH6PnQi70n8dg
Gi6VBWRCYyWOAgxloKnrKL2DvTFGlGmTNgd2IauaPQgdk9Ma5m00WiAkSHZfWCGCVauIKVUJZ+FP
EpNCVtCqUMOLnbTTvoo8rsLhkGr1tK4rCJ5dWMSUmOWAVEusppjqNwpB1+h+9glRxFl1AVCsEu0r
R7zqocfGaJ8Bp0HDdoeFarRfzBhRsrqf5WSRWO+Pp15P8dza/V0jCxUNkRYtzYiasnCgD6O4ZoLs
66go7GkVEasg2zDbpfxOLAaQT7sg3+d8lcpnPm73k7dQvXJXgeO4mGuyOfcKneQEzLaoC3bTIwpa
0UlnqYv2JOcBQOZ5PxIf9UQfY7rQp2kl8idyJpjTWaQOtxqkOJvjnA6drGfJ2ooIo3Xkv1sMpXmc
gndphpB7uviVY/uS6iMDpekR2k15RnbiBVRLpasoOvQIfNh49WdBstaHjxoV7IsvUNAh5ncl1hlc
tsFuMl1qkiLiI0ig9risL6HgOnvHNwMeC1e/VLwGlsvsHnR73fVE9HXurzidWGI71Rt0iU2kE2fr
Gs+1ppnbJiThvUVyZkRsD2Q1EHfVlNaNxSIlnjun249d/N3oM6IG+6Ihi6r/SEDB+c4wowKY8HCm
3C3Dv7ctF6DGliQPm01e8o11XXy7hRwq9lEomqfo2Wz117YNnVUPtNCPYMfG5j5IQEwLizIxa3Py
e1um1YmTHXK+3kRftp38+ns77xN7oebjtYQtYO3SgJda5Edt0AJQfOO4F4O+tK23ZAghRcwuFI1x
ZN5R4aVBuqGW4NwDkLHsdBhdpDssIx/KWp6P3WqsiGkwBm2YDzkQk6aLS4f1DoiolSRDtlZbLwwB
NxmmXFRhemadnN+UDaO1tHmfDLrfsuBrBxWFwoDIvgWHW+pn2XG8kY6eQ+j0SZ1Bk3Duvcra6U15
cVBU81FxJ4xkwq8HQ8TLfOoj/F4UMGArf8LGDZgTq6Uxep9BGzk7yXf4BDJ4V/BnO46RXVyjoeHU
kQcJ9E+5fnksy1xba1U7rutOX6JI15m0OUiTh3w8NVFHeR/h8+gHopsRJfHMDvPIzs3XsQcTJdZ6
WIBgp4wAC1Bk3WsAIl4mnw3xrSoRJ3SGm+xaFyZRbOHqakvUFMTWw+jIHkGHhElo0HVy7eeYZe4h
JQikHQexC/MB4vk0EwWB+6K/Ji26bFj/Yw9eucDG0KozF00aQgVVXB1CmW8SHF1Lr8yJUdZ1YkZc
MC/JWPLkhjtRomDM9Z6xbhHQxw7Rww0lqnV/dPBkM7F3w/1QYJ5M3Cc78oGh6fJj1oDvh4b4iEjO
9192FjrqfowdQeCNcEEyfcmhThy8bMA5iuFo2cQmB2wthnBITkZoEiPiORsnHYF01y5nG/CXhXRR
GeaajnmWgrrFWutLBtJxh+/c0gNCzVy6URtvSdufrdGmbi+FeWR5us7bodtTXS/VkOsMmTmB6+7L
m9B4aAlDRp+YTJN3PYFrc7SxgQqHPla0D6vVagQs3YvWT+TU9dAKRstFSrTjI7APWoDl1LVxg7Pw
WvlYH2F1585OwyrHDFOnsYM5tQaf8XNqIbvHKI0ng8LOLGpzlQ7eB2hyf6npGWsL7aNECMlJ+qAR
whkwR6Maa9cuvb3SK4oU5tNdIrC9cp60QY4wyoA7lmoVglzT+ez1zxatMnqG4A5p3l1ZxkM3YrkP
UX/2ErUWEuoF7q2WFhq+gBzWTT+l2zFkQd26+shYBGH+5Mc49xCyAbJo1VGgU0ljij9GS1HdaqR6
+y9Rww2jS6ihw+i67GiQZYjZiBE7hARrjMnWCGbas+9VDysLQK+0XCtMOrhgMouCM43iZVWhlB8j
WneLGqPSh6P0fQ5F/jZDL+munK6ASNz/GjKm9KgBrKMW0GPVYZLNUx9vEyfvKTbPMo+JkqrKQzEC
QgCTkgTjuhidr8TGxR5EBE4gD873suWbaulevtGqK/HWKbsFoBoj9Ykm4ZbJpvpMXTBF3pfXdJ8O
O5uBUPBlK1BmB8MS1xkntQlmsHrpK2b+ndffPGxlXDhrJ845XNKYhXeObz8rBXCsBOGU+IxbuuCo
0RhD+5oLcCZ8AdCHcyP5WdEBcrVHcz2C5ICo5r7Htzzq7UVqzGOm2CQDA/LpZBEIG7sNi7QWPbYb
o2rGtpLrsbGzoXnVjfbO1jle23seILfjpu+toDq2tODMDT+yQH4ToM1WQ2fP7FabJ0FVzJE86+4X
hYW2NfxIidEbdDltjIC858QP4WxQkZ0cICABqWhjyrrXnGMec+hSdN6cDG7vUpubpAc6rrYYtSlc
t1ZhEaykAWHIe3uX19Xaailn1OwgjyEHJDdfueVGK9toA1ZrFQudSMl8NK9vseO9TT6sk9brACzq
SKJyop0XgGEOJJV2yHzSDTCW4FQ1Ck8/gVxWH17iWDxoV9kwlz/wGzosobx9hNd+kMUhFsNbhWOD
HVCfcFHI9oM6yl2mvkmrb+bH0CVLvY9v5lBS1LYY+qSOfF1/LZSBrZ8qUOWNuWyUt2nmWWeYfWdD
y9mEVyXOQgTLzntRItcuzZHzgFUABlvstR2K2ba3r4GmK/huTGAtxkxT4SvKb+JUhuGVxdfZzh1i
SgN9KYpXkiJupcYFgsgKLFI9rJKawkfnJlqE5axZs3vWgnJ4TEELKN+5+2Z/He10NzpwcvSVBaqc
kRF7QMKQkLUAYDylkRbBa/Hf44K3Kj7YLZMO4cxfrSJzy8yBX0fJLHshZibkCASPscvwiQ8mlb/R
P1RlvDvQ52Rq/HIkOnhDwwXCa22F0Bv9J+nwzsaAxxMfWLsTv9uhpi/9Li1WeRLe9C50riWMgQR1
yDDdVEucoeURtDiM+feMA+tkpeYvmn4LhAVxYy7gmt5V1aEscK+CfbLjhqeWF467njOSz/mHsNVR
KUl5amE69j8IWuYGhPft8gptA59tr6NHYq4dtsLChmfKwdvbgoPLV2w6k5Ee127OSEOZ0QCiaw0A
VVgKYbDmxnOfNS9B0farAHkKklB9nWLPw33Z+MucpGBETvmvarAJUyuuHac7KL5sX43hcx6Hn31o
OMu4K74QhoCt90dtFyO3oGmfqZtp+JxoFpW3VWy6EkJkXIDnGZi2ZgJBccbzvTAbXsqAGOgiIGam
aqIPpejRvOll1Frm7Hb41JW1uRwPgWtkpElVGncl00ETlaZn++2BXZa9Mh0Gb7OHP3JfmKr6Kztj
pJLM2W0DkXyaVeDu8setpxXfxjY98ivAnby+X0V2ywQsZKHJXAi3Ru5TvYzNyNI/ehSE5y3JAZF4
shFb9vyMLAefmAwHLQ8WCkRV6Cfz6Fl0fGBmizjYAHSQAG+IPGzFdGVFxgTRKW6Zo3/Lk/ZH2zAR
gy8RQOCiGdYBY3ZN/UwHRJbCYCJSm8dcQIR2kBpd/PiMJF23gD8ObDnMxb2rq59gAKOVmwABcRWf
xmD0Pwk8sQNyEBKwBds4wR1mR9O6Av2qJOlojjsLxXlzagKrllEdvxWwG2q+rQvLw5PQxz3mQeOF
wWCynFy6djvvcICgnq4zAxxgjx4HoXOLTSlI1t2A4rG1m2c3Wg8aCu2OY6FBuBcz5qTHaxae5nb3
OVbXn5VhTjrHdal4o5kkBNqlSVfQ95sJfiw93DoV7TcEKJ9WHaxK1T15tkWQUy7e0oFxkj1hVEqH
AptvzeAiUHBHhOS9DjTjkRQWokWmYz0aLqOjNAztgX8z70Sog8OgHHj2IEIvNNUwNcmt7+NkMtyt
633mJNValMBRC/3dlMmw5mam82jTQ1diz0mQtzkgxw4Vmyue44p1BzdAKuNp3QpgzyP9wYrdFc8G
6Tya1YaL1DFQ0WFIiJm8r4QxGuuoMt/11uw2iWaY65jbJAUxwgib7U9e79Q4VgAmmCGUevTH4cq0
UOMUV/lFb+W112WE4KfG9UcQ98If+JdZfn4ezIlvTthgTUDiywAfD57aa+ExiUZ95Tppt/KF5Nyp
f7pdHp+Y5yLbNVB+U70s/vv72uc85b9/3cz+dcP793P4OY8ffzX/9Hdtv/J5ZVr/42/6ywr4/5ed
L1K5f7Lz/cj+dv6owiz/69KXP/Tn0lf+bgkHl45psGBVjkAE9efSV/5uzrtb/mMrZK6u9e9bX+N3
FxmQ4PuEVE/yv/++9TV+ZzOrS24nJPa2YZr/na2v/Q8SrHnd6+LgEcq0TNuwXVbS/3Hn20RWJlU/
o2RzgApiDJieW3tb/Zgs99DbDNpSB4pGpE+YZrtTNH4RTQL2jf0vWy19kzb+Russ3A8EvmR49KL/
w955LDeubFn0i/ACHokpvejlSmaCUMkkPBLefH0vUDfi9Zt0dM97wiuqqnQpEsg8ec7eazdq81RJ
64K0dsdB65hV317JKMJXL3gdP0tvAHmKTQupkZXhAPIcale9QmCSF5+Z/ED38xn6JQ3x5HGsBV0s
k4WtBn7aJJCtA5cGt8AXPXAQLh2EbjkkA5L/LFAV5trTOC5ZE4dehjKD7iGhj+iqY6bGon3gCM3L
RrTn4IYPKvgA5LO902ra4UaR2WmQzY9bwj5Pa31bkpMz1me/bw8mhlXHNddZZnUr11H3bmASLaKv
/v8e+9/pKrjs/od7TH3k8fd/3l/8g9/7y/6Xxf1h+4LLwEcL4aJq+L2/NEP8y/D0+ZuOxc1kGsZ/
v8GQHeqOhyCD/+jev28w0/uXSzqhK+hK42VxuGH/D7IK2xT/Kb11XO5Ry/Bsm9MLnhgWgf+8xRRi
4Ihu8E9U5t3GMMNgG/VORXMJVGMOraqX/WPkbMYmz59Nrsjcru7rqHFWhRU1a6UN05mMuoleaZR9
1m4w7qlvINU5xrAMxxCVra5f8PbEAHF6axMiDBP49ugpdS7bVRvR6m8p8BDrReWzgYzZYZt6aQE1
LjxstrSWh3lXT/UPM2EcVvX5W9oh+a0L8IcNzKFKF+azbThE7sXwLrpKlCejdYdFBw6T7cpOnkbN
Jn/O/hygnl+D2jHwq53bTBuuXZP9SQSS82aa/EtJ0s+qTwEom7GJya7MHypLT4400ZJjBnXuKPS9
KBq5rnsvuU6VYILkgcgYbM7AJK7Sm2/aN4/u030HuA/PtoO7qpDBVzf/fBce8SWM+k8d+fZdXdMx
zqOuOZCoHu2okNFu+0QS5B4dz67W1UorjG4XkngBUQGr6u3fi7ygoaYwtc0/UsXJoQ7xADF8EDud
OhH7QJOc9cQsGHVHFzVhaw9jaYILDoJFNLb+nYwI797EioZ4RYzPPvNHbX/7Ss1PB6ziOWUu/lRG
SvFq0jRzUdYabVCR45FX40gInhjPeuM6h4GkERsRA4Nw2kSNu4nQj74iagFnmU3WFn6b/kCCsdVk
Org5GtRXySjzcYyYKA9t2ewcqw0fM60fTpnjX9MYTV3dQjhEuSqrnTbZweH20EC/5iht79P+XmcC
SYM/seeYK2JM65EIUIHlJXOPbE/2NlLOax+92cHKHKvsszEGCJq3l2lhLCkRRdAQcmeA9uhDVqVl
5JDwusx9AFUjUqN7M3ID6hsMOjJLSKfQoMrePkXLz8Xl97cRPhjz1EBs21TwvAEp17CWI7g2Huoi
v2w5kAQTjoX5QcXwJ35fgj2RcFXGmr2Ph1leWHbtQ2+THEjTRNIQgNWqNrmtGX+Z0twVjiQCAqlt
EtvaHhghRmaHMaA0+/oSzQ+e7dNvS7kGhV1y3ovicc/lxLDJdwKAY71xdZCtj6H9VdUMw8jfIEQ0
fnbLHid4TXZi36WLMJ6yTxsoS5ER8VJ54WFK8vzqQ2NdNZ0NL9WxTXQsYc0vaHw5ehkdpdVmy6om
T+/3HdFyMIyBX91PReltKjfEb2Alb72Tij9aJ7G2deIzzxCE/D6zYyA9TDUYZc3qqcCVp7xovaUX
Gc+JUzFRCksDqf+IJ1F2kNQ9s4pWOizNx77H5Un04+2JP3+70w20qVlrHCP4jaVvPBmFA6UmAb5g
1uGVpVq9idZ9p29a3Iso/RED1ohufuYkAqhknPS7318Vt8ifemjry+3BV97Vq8ZHwwK8lce5ex+k
7ReyXm+ZKYoFP4K3kSqmvNjnExTPVlbm16KOYSV1SUZbwI+3w1R0y9vfZGqOfkuCowROXJy7ABFS
yinT85pvkf+E0sFsn9jYoMqufx97TO21awS4q7lv3XQg48FQL3xE5NUQUMuYUxV/WVqcvPubhgVw
Nti+q8L1J6YhuQUtyvsKY7MkUXosGPu75nObBl9uxpFK2eOAl6w8mJrtn6OSYcTIIJUMJKd/aZv+
HPTh1Z3hhoMxOAQL9T9jzPS+N7vuUKQJ0F1kORd84GItCTximgXDjtPHSVe9gSluvnAaetjHmv0B
bEUF+Z9DsdTD/Or1cCKbcjqwUP7RYok7SHKIKAZjX9Wg8QLCVdC2Ve5jEaSvjCCTdRWOGpxFQUxh
GwaweJXIVtJxOXtDrSJtYIkIcHxtJwaRDDv8nROaNcaJaTxMORTFRlb7NGl+9Pkmr5wZf3lbvZnE
1UCQxp3dMxZuyzB/imIJqSC50JOAaNaOEaPSSL1wnCmXBmCjHb6BlVGK6nh7MN0Aqb/+kusrCMjn
sZY9cRwOKvKiAzCEI99OVX1BNVJfYOyzwRUO0bJuO5ywNEWMdUBKdHIg7r5FTzaMAXlAtXQfs0o9
O1nTkShET97Dp8l0j1cvG9pjJRocon6TCNCk1WMWGaZ7Dvv6UhQIiERehSQWMZvv7AI2MJfpnLFW
sCTjrfgLd+FFlnTvMBQ6y6m3K2CiVc1tDYvKR0nlp1rzYEFGEEllsTKyNC6Sosje4zQ/uXZh/7TE
dfnuZ+Zp80yZqZiqvXGjKiYpiU3L1kLytil7ZT0rQQx8L/Rliy3t2uBYXDpM8F8Le3wKZgJ3lzJT
CPto2KFrIFCMm9f2TMg1ZVVfHCsZ7zRDvg3qvtANuLbz5zp0qUYHwa22eeDxDhTDcI+msV3oICgg
ofJAMFcK+WoEbtRYf4Yw+jAUFl7dBnbqwXK3NLqEifKMQzKggqBhF6/kVI6PfaifUSpNHXPFsfrS
zb0eQhQKKeW3deI45wwmB7i/3rPCF0cUMdEsNLA1gVRR63B+ihSTh9f71q6Ycjg7bla+DS0pPLIX
n0Wkso//+ELOOHivMStAuxoyl7FZmVXQbfyQDAOmPPUlnB86LpGjQVhfMtIHdRFKbWMrbI+o6hFk
DWb/EbrvbVEcJIrEV38eB3azutqM+ZtR2s9cqjkAz+uQH0Ako4BD21klVfnmgGZcamiGdAuXZBnF
1rNB73w+ltyNWmVuTV3ED7eH+VvxKMo7TVX3fpVPG1u6r4J5oqLtGVpR99RmXfdUCfdi+YF/DoLE
XFapp/a5Hh+8Bg6znU7NZcjQrNJDxYAVIsLTQzVdxxKhOVKCB1zOH9xbvruXU4H+24TpRn3qU/PY
5GvTzFonlBSbOujNZZcF9irsPe/kRx26Wkc9SbMgOWte78KK7L4wAdE0r8zG/NDcTXV7isMsf9H0
pMVZZU73vjlGWzhItmC+FnLKfY6a+mBrQfURtMSYdhx/j1Mw9ccA8t0g6aBQNFVoL6zpGuna+9SF
NDC1wP2qym6pWxD2LeANp8TJXVJJGOxR3KgXYcRvnc0N4fSWsRnisXyLB1IFBPAuN6OFLDP1XXqd
9RK1mbM1CLBaIx2xXwzLIGiO0KND7eC8cCux1mVoPGiiNh4wCK16SyTEgcmOAfPIKGLsqZZLCo7I
1sPHqW8NEtEIi4zV2Uti548obGSvrRcvrCqAl5PXydLGWvMR2NadCvVdDxnsYwD3ajGgp1VnorhG
9zMwIPzq+HbRduF9HyCuDaYK6EPOQDEZsvo+Cspg28iBzIPigEoMORRf6FE4nuwAHw5PnNt30S7e
thOvNUHYDMBPiRYD+TYbCaSqnGOJTO3IhY9QOq8n5n05QOGaRIsEeO12KHgLoc+9pZ4x7whuEu1z
AE63rQLfm3vMOCRvA1ObETBNd2FbIJ2iM/OVG5cmObE+eppcjbsM9sE29/3hOvjEHGsUmGd7bO2z
56JqhNaLpC8jUmr0RXtqyHQEnjvhmGNHwAzVFs9tw5ZRygpTDlPLZWPYzj6cwJDMRfPtYWxQbKNP
BGzudEyJYTi1Pco+r4Bs4TS5fUahrTCWCBaeQtKxkH19nNgNvuYvhjauX/EsP1a29YfBugtGOK0v
WCsK/LU6k018xRQdcXJsOGhBYIm/prr5IS6oeXLZ29AeADWOM3JXhKmyLdr1f76aP9h+EuHh9v1/
/w1mx3YlxF1lMatlCBVSUQ7qTNEHOVmH28FiybwGeGxihNPSsnRUPbcSGkbFAiXVnOVpEVCmyDFb
tMCPKBk6EkSYics6qo9OWOx/64Syk8U7dQa67nL8rCGi/paVzgQXCHT1M+J+du35FBoP+Y8xCYZt
oUWl4CE2LuOpe+Is0z2ZoDl1QrKviMWYKJna8fZR5iJGm56LZMm630dNeLw9NJ3JpGt++G/fa1zC
qpPsNVRGRRBkHu/7mdrolsVpms+RkU3UWW0kMAVpAYG9aDa3Tvdvu1vG4Vrv20WYlkTlzPvX7yY2
71lRJq2VFrOJrVgAl6M9kD3SB9YpqHXrhLbeZk7G05AbbF0WRI+Zvkk2gk19EvryCY/MZx5GHtZ1
uNR0bsGGccqtVDMXQQlR6QyyX+j57UtZGn/pNZNs2gcfKgmjS+eLel2HKUGiQd49jmk8XRy0WJSh
bRMZT1o6Zg+ZxHl4KxznZ15SbETNTA02m7N02ha72SCjY5UhSxprl4gslMZAbe+qlGFy3GkeSiqo
jt1Q3CcBOJJAzBJi06rPyeBghporr/kzzKvm91u3bkKWBQXE3sQ9NDI1VlZryQcps/duaN754Poj
0NPqMbD8huAgQgvtoa0eJ8OtHkXTLuMW9T5lUPGg6wopcF1qm8FPyFyxeRmNB+Gz9ownhu8GRwId
XUAHS8HlH7lDX2/LFEIuAwy5HClBGUEM6s1Lk/FS1hPkdGlp25ZU8rTDx6Qjen/LsJcFmuk+0r9j
s3YSrNxakabr2KONz0G3w7OG1QINq/MZpLDL/MRrnvM8Z23XfmLfH1+7ctq2c+R9GIXDnQhyogt0
ecBxymVdN2FC6LwK12GU5a+2VpxthBDY2hg45WiYbxW0lSL295XRb241d1hieZBtjSeM0e520ojW
Hk3te5Qy3erotkH21Bya22o1en18ibtG7KsB51U+mSOQ/WnYyGGolxbSGmDfmKT3ZY/mvbWI2W2w
rLiyvjcSrbtoSPCSzAXHjO5FjQ+5230w97iPprZdZgaFKqaNJcGM+VIYj5hkH2tpPOsmaYQNZfTC
+fHksIpD+RLa8WMWx8/KCf5KwbTLxfowTShqfSSSUcZx364f0Aw6tZksTds7xKFQK0HWcBxWD3UY
YxbuR3h7YGiScxNNFuHmeoj3EM5Bua8bfTtWeI2NXqwiq3J32STe4w7tWSye9cJ5EJUOnoCSHBrO
E7ZC86AF05F4H9AkfYvItMQpofyKBtBYr3S/RumIiVEzBvZi3pkD6jjgIUXwBtl4BeH4h5MEFEKf
FjCO679BRipOVps2bA3fO009p9kGKGHbYFWxEOef0vLTiLLspFco0uzx3WM6fHT1ifEKsZwhuQST
Ovtm6K9xA8FlccxtYEz1QiVQ2gl9vrcG7xxh/GPJQf+j2k2e0Y7KM2OpIfK8+IqJri9R0AsXgWGB
cMuNEYlgCLN3Zjmmu6hVLj4k44G2CldH4L6EKd4mx6gb0MS99ljbyXsEG4LG3vRHCngEZp5gWNTk
vhWa3CEvKLNAv/hSGZdO0z9qh+xdX7kb/IeYH8lfXuhF3J6E1LZJKbdJTXyez4YCKzBikgoWpp9Z
WXlVk9OD2ovm2Nr+TLVCbNAi8mLZ7Rra3pb7VFeCyGPTBHAGiwS/B6Qt/97Pav+LGNh00vBajdBR
Mm4ipxLTUZt1p2a7HbTYvsNlsw8qySTSaIFbWsN9GmP1jpthxaEV4KMNBW+CK0Wo1yLvCmQYarhj
TDEHjATZyiLysSMGh4xHn6lcWif08cV9GqF8EHmCjRvutRNND4ijGUgGAQqY6s7xQtLLtHRalIP5
4meZA3hycjY2E30klPDcqhDVTTlm/gkYOQlQe1m6xX5SlrH2ByTUTmWEO3pXlCFWfq8BNeWM8RPH
iAUnH5GLqUaGnXY/e6VQ9/YQQDXoIcw2D2VsL1QUoI5BU2wZ6Jb9EthkPxZnptX7ThGtmwacaRWo
Hz2J7lOw8bmf3+k6Ksia1sMypAXCpNZCDNSARqtgii1hrBJ7YBzR3+aHMlPTXhi8I1NrkLxtggzw
+l2FhWSRtEO0rBm7okYaiZQOKqag3o8l6RxGMbZUxB5k6QzhqxLND0TxqbhWkV48IIlgKJ2hlUX/
UCQzB5BGn2f9aXti71WFIoilfD840A3JElrXHq0+yH6IMmww3M3BbwDh6OW4tAKqfNYF+sm58YiP
b0U4Tf2Ym9F7EYZ4/GoPLhZ/9lJVpJNjizZlYZ7aTpGooF89z/zSZ75CmZ3HsemXVqKBesyzhy6K
2k2rwY+ZZCURizFHpulGC5lsLc/Kuj2cpLMkQyixAocIHLG1XLPfYyokyAKBFvDjT7YoBvK9eXGG
+lH0kXHIYwx8oUfahvfOoJUT5AQ7BJL/uIeIp73DpOD9hbk/hDCUzHrmKo6ut+/0/pWOPY5wXEma
7pUHBSesI4UOQNZs3yptisoi4Yfv68k8F9X0Cjv8OQBoOr8HiO2Sl9Ecf0rdYiwcomUa0+aCvuLH
ykR8yufgHkVj69RJ897h6EEfRIvQyhkphFLFonxMElxntZYCJjfvLCIA+OwJtpusnk29EfLBvo41
k4UoQi+gGN0DtXYuaC/nWBehbW0F2l4Y2KTcCQjZMF1Ebfp75OiPlYJ+GPp/QsM8VxPnhMwLl4Ph
PSVt9hV38EeL2dpgchng54RSAFSIGxY91TDgVkq5NL06olzEwQFS8yWcxpeqEehfCMeVFsP+Ks5+
ptYWy6qgK92UFedBcwIlhciM3loHIGQETZ32pDwXM5Q2C1om6+NP4coD/UBsUl5+TS3tHI8B8PWh
jw8YEHWKHuSg5hrTYglGDBxfX+qYxwL1blU2dq8ue0B5QzM3MNGqpJxOezSZ+KzH1zEjucEGCmv5
E3pQH4FhFlZXlDrjdsrtY9e7OOBIUjKcOxPWBDA+A3t2XeWLBuDNgiSpL/r1yPBjixCuSVAyWa66
wmU/U+v+zSaYFlZtL2r/ksy1VKSlyIHrTh50pwc+GXRwsidyr31EE5OOXMEleNMKC/s4gu6kLeKB
beuhk7eldum8p35SKQ5L85kf95KneXVnUOZwNBwMwJ46QXQo8UnVJQfLbBAYjw5x2ZGX/2VJ+ShR
x1J1FRCGLbAzLCi4JrrvyS6/e4+LHbP6Mmlij2sYImdNSHc5+UfSgdam5yeXS1oldPNhcKZJiYMA
2NeUMmrIwJ3QdHlnygb9LbK/5UAUXBgZcM7hBUtRDLhrzTcEyIreTm3yT0W+AMD7Ehe+tS3Vc4mI
44+umm+L3timCgjPsKv2Uqjc3vCefZfoEL0ieNV7w7/jJnl2jbLYk4bDYcYtiQWqYKSDdlwkLrxP
4HgbCx03ywSpbECukpXd1c3SmRLSXZtN4MI9wfJMjKnpfImSJrllfruO8dmaAw0IWjkIhqLnABRZ
U01iUSeBzrSmewsLKL6ZhFVu9tVp5PhXlsMF1lMDlRpc5dgiic+6L+EhJ4PJ+1AXhOwilVcQuHJJ
8BLSVCiRUTs917LZDsq973OPA0+m0XHF07wIOhltMgiRxqJooMu2cLn2jhjKBXsGHcyWhCRNEuPp
F91DFH7HasXJgZxll+S/qAKgGIi3LqRzoAYafizLSHuU6rg3glWQu4D5Kk2/g7lDO4h8NM5oFyPp
/TsBbEJUZHrQVYCrDRidGhhLKa8quNpevbU1t94y7Fr5oUtlF+jJc29d8ei1+1w55JlDE2imONjU
4Wwj9Fqo9Zb9brsZkBppfcZeovB96eco26ClL5kdxcE6Y6aIzaHB7ZqV7y6FJ+bknsTAiF9ZOQi4
HFFrGzVHliG3RLZE1lPoTRxOaHrbs5suyy9IpLVl1jX4oP2iXTPnpV9k+cf5BOEU2JfqQGh3U/ud
eJWLtazAEdk6xxBa+sLt+n4ZJWChgW0PGSlA8yiJ0/QpJsjLimlgprIB30lqd+hgHlbmyH2UdTu3
pi3D9AQWPzJA7r3+bZqQ/BYGvhppo/4EJPbhxR5LyVRwgdbpsQOkrjtpyBJKKFtaeXTwFHElKrZx
P1f+20DszoVP8+hXQOFZD5mYOVsxZeXeHTCK1kUGPiXBIkkK2jIoroHsSDPSC8RpQ3m2PX2lBRjM
GuGPSyx1GN3iLxHX5TUaZrjVCAncqND2aTHkemcMlwVbR6CJTzwzyRpTebdMKXm8AMb6oDX3Wijo
ZWb4weO6ghNQ+STGOc6wMB2NP/CIZVEQ7phrjK9zrZTVZCFpfaM4JpaI5GRx8PyRwCCT7AndMdCy
DzamQH/tmzTllBhX1Kn2nceZuupGsZPJ39Cdqg3TAzq2CSCMyDpjNSKva3AmqgPsy60bv1kT+J+k
4Y7liJhZ0scWb2nI1PRqb5tgGscs3puh5ORipvjIwRbwIvR4O2XJDCB5qXTrJ41R0VX2tUvx38dB
fA4JuG8j+hNKYUDoDMaPTvkYB5SKOsk/RqVeNAoknHm4y6Ataj/hiFvSrLH8E2YXrkyn/jLGkvSq
LIj2sEzXFhr1I3NkmjZDYB4GNG3H3tRaUN1sjJNjsefykI+yP0hf4uZJcChp2cvt2yA9yUGcumdk
LdbVmj2tTiA4g+TMfW/fK0j9UjPkMnQoGDSdJI/IdxHfkhI7mrF3YtZPvTKFnFt5pnRgdPzQZKXV
aXG6PUxJ+6YXttjqkqC9QpDcI1tbf8hcu967JZyF21PPRAVrMeIC3nmdUmG+uJOXr+lf0MFCoE7V
5ZHihcRukZoFA/U8YvqM20ZRZe7JIPOgmnT06TRWHDtGfkAMRnYggJFBa6gLeQC8CfFGDclxyoP2
Thk4bUMbNZByYoOnggQH3PeGE9bLvknVYpoKC/w4E+0KXu5BEdf0++P8BlVBMoDrm21+L0CbG5xF
y84IweXGIrvaSY4XaQbviF7IkyE72H0YOSCmfGfzBDqc52m2Pb2DGwUM6TvjmvmfsxmCUr3R7tY4
9Fj9yYLxkEtbvuUYtJLM7w5lj9qyJKHqgfbmvVtV1tGb0uRBTA3rldfbycnu4vGaVu0bqlPn0ccf
/2AG37M8w4VHflH9WN1LbefGrrFhTw82Xq/Ktwo3k1MA0pDhbfDTTpR2Vr0bRlNeKarXIbKnHjU7
EfEYbTrFee32AP7zIAt0VXOPSJqEFuuWh3p6bF6lLrO/PXZrPTXt56CZoXYimDUci4gszrvftikC
ULarWpK91HineH4QWpceSql25aA8wtlm/E3i2I/arNXoo2DXaW11HOcJmC/JCzXAwcc9cIPbVXj7
EWYq9Q1siHGBOdo+98RO8+kJDHMdNZ3jVzjTA8c5YKnIEGc6AkcENUuwMf3S2Bc1lqbbQyInpfAd
YoCvy9CkMU0rYGXToj4O+Dnw7yF3XxhIGei6MEAvEgxOGQqTc97MUeyl6XKaJFsgnWUF41iij3Db
LyvS5lyDetXkZnoEsmmdDXeyidsGtkTAwCp0Bo4S9RihOga5fPuJtwe8esyBSa1Cw2GkAUNDuFM+
SAUumfgw4CbKTOdkN2a7KVxc01KJFAeiUT3GUTMtf396A/y2xPy6KZLAeJRBQG9A9wATUXngjFR+
gOyZ1+vrAeb4W3cptaHx3d53TKDVsd60ozUtQ1sdCh3UgjvrQib6jiBPhn3uISLhoMPWlQabfszL
i6rxlJHaOremE35vE+NE6Owi0OOPJf4t5fclYfMGMNcEU2sz5gM8+i5LoPn1n37MlHuExknEWu0f
7IGecCvKbo/G7lO2ldo5s3J5yOZ2cTm6m9ypq/s2kDt4iQ64dagrv796GqlgGXLuPyjdfb3dDUnj
ROuGafoSv5RxsBLbYLXkKxWSGN76rVxotRcCpPy8/V9sTtQn6d3ls8qonEVHHGqSY9FVD7+rZYNv
LBuzhBfb//MgTWMRF0Z80MaJP0wSShVJItLQIs+tKxrVv1/F0tq35ArcPoPb5XL7IAo0E0s9dkk6
1BPOcSWNuTyZL0eXzpTfATBx80hsbndh4wC8UkwTzEsVZugQlX0W80NXUkS5Anu+Lax7TEn9LnMT
kiJMulSTab2IHk3mYLX2Kavtb1N3hi0TgmjXxpnHQC/RTtTrBJRZNJamyCXkcdYP5VWOIUYDh14L
d6XiwkX3gN8JAiEYi1jb3i4OunlM9/cxxxeSbtxL2tAIJGH0jveIsOBGB9GsyoEYvWzLSpV/5B4o
nQHh1gJlSgbqayRAj9CVvQDl89u4pRw9Nj0zmtuyy4Eu2f/+gaiG70QLsy1AGTDETYqGCVdz6Bf2
tWajwS5733WT2iGK87k3E/gLBbxehO74LMpY3xlZbq4FFyRZ05lL1cblq5C7kdhFyBmEgfzczuP/
KG/9Ze1gEWhqtcWEKJ6RXTwgj8g+1QTg7zYb6oLytTfg8bmWPmCTnXUWv5tJjVtkb4BWXXa2abPV
YKTwHdRmFRK1r5gMozpodr2RgGTTDaIRCk7YzUzx7m6d53Fufg+OGlfCdsP74q509fakIRQ/+mU0
/urYbloo1Q32qqvKVdejFnNDhjk3EYHy9JnSw/LMNPJb4kklQ2RuKIshX4dx/AUgaHzXXTLBJsgP
q98pj2/ia7+pmqx5ptVZ1jUJu6POBxqnifZi3iRkbph/aaBPHU9PH5DfIm/hmewpzePOQXrD4I08
OjLJXL+gWp8GWunDyXE1FwpZLg6IE1ed3ZnPvetdbrslMhbcWPwzlcXDVkdpuxxnBcttx+znr8qM
TmyimeSHDn20sgfLfIdnuiaqefv7pvcWld5tibjdMEaP6khgvgIEgFX0tsrdHiY5ZquuZdtwIxwt
RK+p7WSExvNgZg8yUd2ndIoHOdCJI0KU2ZiNNa6B8tr4/M/nJWjy4VRYdojrpu4Twn2L/rcwG2ua
4AiRxy1v4l+7ZqqhI60y0ti5ayu7+tN74TZKGBbOH4UJF891JPs45pkpqIxH2pe/v3Io3X5ntuPH
71pmOOMdmyV+wHlDbtK22bVYtWM7AG4jVPpWRN39BCv1k2PzxrLb4fmmKsL6KNS+YYr2WUWoCkRC
04hPpBvvWMr8u74GL9sXwY8h0+aP42kUKhlDZ6cakR52nAKE381AhC5co09BwwnspF34dTay5HTj
3oDuuhhKLXqKLGI6ODivDUFMUO0d2yafFkFaPWqmgVxt1Hm7oo61t7HzcNtPp5hNKdbCjddAtAWL
x5F74MjG4s8C7PQInWS5MebLKxqQEsWef2dk+I3a0PKhmPfFNkhQxJSSwG9pwQ3OHJFfkp58VVDR
00aUur6tMQ82ZfH3Nk5q+6BbORKLdFRwtgJ/xQaCBXYnusR7rKz4b61V5WOSKuAQpHn1s97K6RVx
aa51tIzuEQs9M2K9q0ANhySc2RqUc615LRsYHjm9ayZTr1nfDJRWDXET81NwPI8j3ZfT7TUkrvua
jG5yyIX7dht024ZQJ6sbma8X0Udh2yNuESLKkjj4uE3qXGp04qkEpwj6SNe+wovpuzQZotIrz7kI
KtACFvMGaTjnDqkBw05Bz3xhwFAFEeL8o6EzGETSyjJ3Wjb+5SRuoUFryWeAiCyLajiJbupQEer+
ZnJcrIJD+9fVJExMh35XVc6eJwtambIkw7FAjsX6VhJEIh02NsbCZVOGYAJDBTvXP/8uliES3z59
oiNBF22uUot8qpnes76JPgs3veqKc/CXV23sxzrsLjfFYxwTHZsw6dnGdKygd8JuRxM7rDUvlBe3
sD8NOh8v9Ezsu6oXRGQIf99qLgkXpv6nt8WDMbXxl5bBFQ/c9A9Jd+3GEzP9wfCwXpv+To9z9U8V
ZJtNddXHl6CPo1eE/JR/DGPB/WFtH807D5AUDbDe3txGpqwm/srzMrXue0NDTJGeb4O/20M0v4/8
eMIjomBlFOnVbdqIBKaANR+qazhl04eO9mbRaoA0RkQOkIpV/uC2/VM96erNUCmZPxT2oqcbb8wz
YCxQzMwTB0JHFD3awcT8Mmwk2J5oOsTCrZdAAtW16t9uRw3Ez+01N239Cgsf0ybalGNilMYx0/TP
/ia187Ni24xSnJDDeSeTbI1T6VFIuq3pLce2BUnqkRvbDhe4nUjogtljUdI6bLNZFynjblEL4xLA
cPHG4EdK0mxsTZjXNkhRJMB7q4qGyQjSm0DHdxh64R94gOaO4zU9Yb+9t+ZxlceMvq40iKZp982Y
XdPL/NxJPBld4OhrrbyzpJdeHfkAYpTGLLOdQPRXA9DcI8x+R9NQSTf1qsDXcalTllZENPCcpngN
WJ5eBu2XOIJxX4+gVqDnLPGycMhmWo7UM41WqVtGK3DAHyijYTb47iHLUsDzjEQ1dcJM7HP+uhv9
3qSflZzySF847vBK/UEGivBPXGnWVnoNnjAkwgv0dayGbrGzc/ovPqHJ8AWXpLkDjFPDRyNdkMO2
+V231U9ZADWHk32Ug1xpKO2WYYCuiMnBX3fStl3nebu47ujRhuKtpXy9G6KEqG7SJNGL4kBP1C63
unUoPTqSjZLLRrVgc110HgzOVhFRfWUa7qme8c2a+w4toj5FAw29jzoDVYh0emukot6Cp0KQTOcZ
clB2TCnNEP/9F2HnsRs7snXpV2n0nABNRJAc9CS9Ucr7CaHj6G3QP31/TN1GV9UP1J0kKiWVjjKT
jIi991rf+i2C2kMhPyvAVFW/rbe8tt+eZXeE+1n3rT8BbaT2l8Lo90Psx2vQV42oL/pJ2DYpTRl5
1NIKVqJvkqNXDceux/9ewVpFn/2Wy4SE4gpnTdGGd0ifjaQheXNi0Bl0X/lIq73HlsRJc2iODWp7
Wt3eskzTBanm32HWTGvTzh2SGUnoa8g3bmp615hId1NqWsfMrYG9OU/TgQUdqlGmg6Ph6J9NT05v
0gBCCRL6DxDqbku4/0hmKACxVA6Dg2upqTgVYFPYja4htuiICJKqY+5rhR2Tu2AabPiTJnReBCZA
LMxz341fc22uiaSMlv6AXgdc3SvTm85NY4lt4vEBJxVtP9ZRuo3ImhPedzxIXbclZA78T0OudIMZ
wlwu2pm3KIL+Yydkhkb+kyoEhP3O2FIVoVmK5s9WYUgaYMjAIyRCSu0dDr6jW99P5p4+1mRCO2sZ
NIYZWkyfKcYtNUd0yHNYJaF4IRgMZ7jm3yo9YkYgQjM3bdXlveq5gJK0+0S0Eqw1poSVT7yoaZC8
VATRCbe7Rz6wJATEUSJ/oEzfioLkpT4t8IL7tKQHWMRDimoG0iPCQvkaT9VXHCxqBcasrda/spD4
46EPUJ6ntKrbejjBp7r3W387wr1JabsBh+v/oIh+aAsGh2HYMezGt88Wz9pTJD9qWb+f5159JHwn
8mLYM27iE38aT+dOPwiIWFpNh6opdgmOzKlXqIjB1AEmeulnk8QDpBjWzHrn1wQ1NVgwwGLB4OTE
hCEmg4AkQxLv7Ho95N1bK8VLl9TcZcu2keZIbbFXH1CZ4sqkduuIa6udTlIAOMiepfryErBMuc+0
xRpWuLOBugxwuPryC0I+Bl06u17tgatLwR0XpFBzB6SHgPwHPv8KqC+dYJoYWFT3YWgAlLD2bdOQ
jlDK3/M87+ySuTKLzgxjcitmnK6+jJ1t+c0qzZ59eoNbUaWvHRfStkYr7kpscFzRr6JieUrL3GWW
bnI/CHePcOwW83m9NWQw7twIIX1jwkpcniHHBqnPhN0uNTqpVDDAtOm5y+7AUeNYTPrLNJn1FbCR
GFjia4GK6jzPGtccA6wCFCqdaXyBLdSMaVbHUQl/R4Ji+mMI20uAiOFsqfbiD81j2ZvFiRMuoDzG
2E/41DlT1dENx5lmBdHqh9nRjbR8stYHmHvIGuB+tjQnG0/cOAUVNEAv4l2V/RpNxHzOI/m2ymM2
0GGHje7I6vpkNM3Fng/1pjHGnZ9nnwhfWTp1BLJj6p7iuWkg6Pn3orF+Q+Min8OPYdQUYCeq8j2K
UPsh1Tp5oH+IMm7KjwHMQh3nf7h2CBVu6DMmuGdk140bEldP3K/3pZWr3VzflZnuIb4DD2QqCg17
bs9GlYKsMRhBMcrii+JmbibMzYGljh4oEkHS2aqmvFl7YzivYnp5UxkYWwZ+H7ysfJMFTHJKv3iC
71YigiMyaoBNkif2uKJ5b5xV8YpE093WIMlJGAx3qjZw4SetuyVEp+f36A4Bp5FunT59HKvYID6J
Ro62i12FeXqF5AdPQ8B0q71NUM+uFMJYICvBxAP+6xyqHpWiAlkWaBKZqqUohmLHjfSCEiHhKBQ+
ZuxL7JGgSwkn5c8s1mUNQ60GI7Z2aaq7IwIJn3YdIrBuXc3oULSxyX0EfAwy4UNmX2NvfjlDY20C
cSPr0CC3JGAW4BunFqy99Nut4QEbrC2GEIZG7hrXJVb0nLDupoxRxk0fTAZXFqLAve7ZhT1SxEdC
rxtvYEr6p5XMQkeL0X/Se9TKHni1MT1RZOp1Gs+/3CpM73TZsJXiA7WmuD63foyDLrgt7ZAsaXJa
YjJbTfvQmvKPHqJhO4lh65cQaGbDftK9e7MI2uBOCca/6EiK0GtW1ZVkgnzcaZh0eCX1jpOOaxfY
07kCf2WI+xmI8LZNmLoGJXmdXoulITCMFWdVh8ukW3RZgoXMsciT6OjSWPewP1tsPuaugLwEnrw4
6qH/KcKAeCaxBQixc+zkd+rZMcYqpNWs/bcubxEhAKt59KEHGghsCXUl5qBNjpQBBocnu9y0j1Nk
4aof3tocd6DJHbyBCULPfOAnCN3xRPJcOHo45nBvUuIdmfdYG60XFCp5Y2qAlGADDyLG4x0z3K+8
Ae7sIg7rDARbtJNwElClrHWQoLl4y6ySCnnReuUOMx3L9YjPDE5tRdyzEUOPZIJnNQMylPzUosto
YSOSXFVwM/o0e8Jmjje2bX2VMn9tCjTrEyKvJvH3nhzdY94hRvbbJe8mIqqKQFxnOqJtjoiRvKhR
HvicEZBUwQ1a4ZkzrHU/a7DQVdyTilLMvwJMWihAX6DwsUjrG+K/iVovFzwdyqKVquFkG4u+u3jV
AXqzJH0LG3HnBbnc0EU/AFl+MSbaTbjiPnvAwNqIPixPPriRY6wrWa27Ltr0WQYT04p79mH+DI8A
ndEzYhjaiOzmEMk2x6coMb9Y2Bu6QC+YyjEHjHBNoGMiBuLFqRRD4MDocWXhVn5kjJJOxoM1BoyT
gwfXhRdNdKUFTWvrWKSs6PFFKx3ee8q56/ShHWX0iq1mDcraW5sxqWIZU//dBBMt0eWvzr4ZEoAW
bcy34xqsSNEDBxKzccEM57EiyR2LUnw2w/lGQ/3ITTPc1sn45YIkaFyPFNPaQGZWpnf+9JH5ggwK
X6N4N+N1jixw78b1J6sdU1FjyE5Nan4yueg2ZUNmV0jsRzDF864EUKGL+iXHCOvJvr3JOlY0Orti
g95Q8W7SlPFy9ZD1/s3IjNo2xQdBEN4+nGfmV8DIJJJ7FqWo3Ta+VqvYVqQ06kvgoc9QxvBl59GZ
lrS1sivPW4SgWwc/yxFD4x30o+mUTv3DYDJdRV/NUZT2xgr6GHWCMOptzRTerO+rDLioTC2Y2DGB
GjKc19ZY2xcQ6QGRSmDGS0PcVkU+3DRMfNmU5ihJN6Nb/jI8Pm9wknqXhjSdU61OeU+CHArBcWNp
t4QwUn4JEoh525gkhpXzOJrRzyAgW85MW5JIDEESSnmsBJK6WcZ8pthtSc9zmM315adv1R0WlVSu
CUPYs2ThuRW4DEVOhIYdkq8J3GsvFl30bNwWlDSHCQCcYb+N1cilTUiw0D7ZnJ1DxiPQ8m0cB8xN
/UMU9DfxXL8FaWJt3d7ddaHgTL30eJjc3TuTdxYW7LLYcO4g0sCiA6W0jt0/o9/XqIdYreZBxesI
Z9cqiaxdPyN3Lsyas5YPsM6WyXDwH3RNxELJ/1kmDjcIkI9sTBlpoGqCbF2CP2U0EHH7Cwo2H1wB
CEAeBs5JsORwgh3jX/HcMq60xmZD/uYZuQiBlT4J9ogaZ6BZSASbBBwvyoV1lAeoimC4zQw1MIiN
m5aVryb7rhQIPuDPskNnHES6TUZ7DtHQkXotXhmMjDXJKqtxPg2m1xx9u2NJZHfIWXCiYvhp+cmy
6JySFrhxPjMpp9FMzh01EbVAb7lgvS0CkB3XADsvQnyN/p9x9LfDyJ3qTcNa+c6L6ZAGPbXxs5zK
50AL0EHqkGk8lAVnyCI81p1/HpfgRHuYh53B9N9BCREPwV1IENbYhJ8zFXNX5RcCF4ddXC5GFxJf
VfDORpCuswp4W2RUJ6sUJBcH/f3UkvGBlg5hD1sg1/Oe1lW2KW1PHZrXjhrHKwyT0VAQwBNfiNbI
krdFYLEa0edk7NspTCLDj6Rj2G/Pk1o5hKfai4A+KBx4xMaTa+EjnsZoodDcG9SYC3vYPKmWk3Wr
4frZkotdWZxn3S+L8myFKZ0om+7kATpfFYl6b3yL1mONNRuVAtOZlTP51W5ysMJTORCsWbAShnF2
zFWYQDJtP4u2fXHzJU7WHJpd7/TvQdUCg1LtClvKjNUvYLr0RdAPyXUFAzN3DWwX2stks4L3uL4r
epO7ou8QhAjp7QIHLTU0PISTf2wODkSVk+S5rMXnMY84YlZP0VKctxjRazuc7y0HguBgGgd76sxz
h4j1+6Ea7TOCI2QVuW2DGv4KNN5OqsdzoQa5xEcH2z4qPBgb6h6vx48QKAkINFIahkiucjNT8Ly4
/Jtx3zf07Szv0RfzhXZrdAROlkIXFzh0vYl4rj6fLpxptsW6j9gl+z71N6T5OpuygC3oRsGujEmR
NyIajBlAtm3dECVM/Qf7UoPoLvVPP0UrQATktCLR6oBu/2e/nKUbo3oP/MogcqnEqOrTXRKds7Zl
0TKvIQ2tpufJvHNtad3RnpqCbWsbHAD1THAfo1yHqlSW+jUO5hBK6VMyiQedFC8uOMMVuVI/3dQG
tzuNL32C8bNvzWkjZK4Bni+BAarDfRH9doCebWmJDbeoFR4YVWV0U336pK5zYfAy0QiY+SeK7llD
GM/CQt8V/vgj7TN375VAzcq6/8lcdPS8Ygew1NwKS9JDsEoUPnF+DHEsASgjJzeKf1lGtGmj2Nzn
eUk8U3EA9lZsS42uxjHSFHznJp5obUx+9hD3CMBMUaN0b551W3t3vjOyC1HR+E2/xdn5aDFAR1Sw
yxnowrOiR8h9RksA0Xhrw6IMQq5N7gps/zFKgxjJoyWol6vndGyYt2aq46MSv30XzlKgxvAuQ0XJ
EY7cKZFmvzt71vsySeZjL/udasWNX8VPTTXGm7qynqN2V7QQd5NbhuVgyIz60U+zl0QToEcabdXx
mXKVbA2rSN+lQWtJuJyuyUGMfIhlwBQbRIEZ1KuAtYWt22J6Xo4kdA1vxkSOtswzPgNsT0x4yFmO
C2dLhEa4iyb1R0ZPbXwxjfy3gOKGKJVskMiT9PWalznMzOUuZQtOVAbvuNpx2m6PgfbesWSzoyAN
hT++66yhOSUm2eOGxglqdSiNii9nJvPDmvzuUoGF1Ih9VqELCCOYuwfqlLgmsEDX/JrC4vgXyOLP
nOHgTmLvxu7Ld9AXCFBDA5UgPzzTDPU7cfDbEtfcEFqvFYXrLpjkvG5FeWzy4NMgjmCdpfQuC3rn
wVM/FPZpcBh9k5wup+kwRpFaq5r10u8egyCY940siq2V1PWOHQF30u9YbefGwoht8DcB9bC3nUDu
1eO1HyKi67pjdpoqdR9X2avryPqQ+sVn1kXzynDwe6Zh3G3dLmTB6s9mR/VAe/5HHHUH1PDFppwZ
uwaM4qa8xunKerct00ggGUl/zQ3xBsWAc9fuuB+YiDaP+EBBpcXJYSZu5CUvR/x35vgH9KZ1ST0w
WQaIcsY0peC8Qwk3JgOQzxTsHWTIr5HZHEcTOqomwWHQ7bD62o15l52Csncf+hHEQYYKiNS98qMb
fxuVdYoGOJGmobtN6H7EY/dTO58lo9+eLOIxp83PJrofKv+j9aFPRy+D5U2nscV3nvt3IxvjKtYC
4cJr0pER01qHkeGbxf7lztMtwcJfGRSTdq6ztWbI5TnOHlgZtrzRvwdPc2EUulJIfjs/pVSe6Q5M
OapEqIoNDSHEkD/G4snSdnCP9nBp+CL1qApnE8emPC/TaYbYpLra3jmQ4g/XY/0clW27lw61V+LM
F8aqJSCyyJVfjUxfoZ03wzxuncLJDkOSbTP+GkwNXXGohtZFIAS6TNf0Ds2GmpK39pXizcJq3azq
Gh2w0AjjUsHZhenyfWvjFbId56SKYj52QNWVxO7nVYAaen6Ru68783kes0fW4BqnDiHjvhOSP9FP
f0YEo7aLXADoIh8Ua20006sbtKG2iRNTPS/8bYEWOA+WDX0mtwM1PsjMrdWVFX31Fu1cGJ1Eb9xQ
/O5tZa8sZNaHEr43mQ/hsPGl2+6jiZfDofbYCs4wmQ/IEPKrDmz3BS8AUWoIZgKc1h3fCLhrFzHo
rY17bhfeR4bvH+1KOTv4qcmubuZjMmoPH8uKVtMPramCPeZZxFQAjKxL9pbc5aIg0b0W2P0averk
5K21xAohM50dzDCZDi4R5sDjiQGYSj5OoyawpSE0q8kNgofQtQqfJJCQJFNGSdHG9GkE+qSnmgY9
RmOqHmIy6rKIs0SXvZjg/a1+fqqTfr8kcGKjWzv5+GJPgPcxpGPlh0YzRHQUesWViHgXQ073hop/
US7XnzGjD7yfrjhKVT/VxjNshndDEJPZ+zhBYDSWZfqU1bXFkhrSM/ExC+NyhAcwK8jS9YMIjK/C
MTREGe/WdggpKxISCYo6bdc42zCz1x77fu3sdRV/9bxXhqtRQWf3UQEvto5uvbZAoRvMn+6xGry7
KmsG3FLczF4Z0tRSZOg6mV4bgDZhgRb7moPU2m37ry6Ery7LYQHmlyUhNdFLmE6fAyJjrlG+0lKK
acP70/5ucmr70fHfmYN+4JLOHc7+xaw+0QhvPZ8WBIFRv0hTuzVC3hXEeZBO61/Kh/oiy+oZM+0r
0yBaF7RsuSjHNcUMSWeToG7z+OQq5BJXeyhcfTDBvjheHaNsQwbdsG4EpZ24r5pWAW3AIEkPxMqf
rNbV57ABxvuNJDLYg/MygnyIWxhnxsQE7vrQMI3wsbUd2BKozodJnWvwzK+0zy+s8skDsjgqAxTj
aElM7MIxgvGFsuBEvjxN+BAMqsYnKRO2izG9hUEp2TQGc9urwOFCo39aDhwvwkikx7avvTU0aPvl
+lQwEKIvkhqQqeUK6D+WCW3kF6s0R9JeRbpzpR2yZnMpNei9j0wkufVQledOJT5Lck82sW31JBcP
4Z5IrbM/2/pxblnLVVHRQvJAo0kc4XReXPSWgUiWIdOuaLrpYdTxD2R18X1HbNjaL3L3ZgyADEtv
bRBvcfJAOtx9j45FldwGnKHOBGpiYZwH0ojs9lY7xS4lL+0xErhNlnULDjTD6lbyL6ZVjJanmXA2
LuPnMO5fwTIh856jOyfCpsJ6VG1Zy+DBhPUqLuROo+Ors376LEUlNk4M+BqKMciPOeepk/6ht5c/
X8+mZaVtIFaRRykh+4M5FclG5QQUko3Xzir/aQeMA8yQMZ9fXOrOk8flTeLqbo5XQFIEpplUnWmx
lxdBvWH/w22//JdRzjfuqGn25vEHjtXhxMgJwTBJt4EXTJ8BAq+NGv5IlcsbEOHFMerG/FiPoXtx
XYHTUdOpsms0rbOXsCaVlu6O39AVzrPmRjkMg6zIj+/qxYDVJ1S2sxGUj1PPTdEgRPvKTM6DIvGm
+zk89cuknWa57JPuYnkGU75FbtpZXMpuhfj1+3cbVJP0Em9iy/7s+knd+2ZP9GnULvHLvIC/UN/+
E1n3v4ouvy/jotX/5387/wioQ0XieCauLRckiSU9z/w7SQ2TopsRQvSLsKnBcfvDlToxWaLaOGwr
hziLmrt8jt/LLo1eXTs6YJaePq0eRXKb3NtXetMQM5VN2t78AXZEw3IGxd479UcdlOkhzxqmy5Nb
fdBUhMr00ORu9kXl+nNWXvpkZISbV6N0tqjLSf6xzR9hSPJU6ozBzcA7tO6LjTE74eX64LVRdAHX
8+/vgi0XJmOZTeS5LSGEvHRwa760HFryFm7TK9PxLzl9uRCx61kcjIcmp99kcRZMenv+khkcoyD8
LApz3uVJ9kb6VX2DjEKQgYV2DMJKdaDPWKL67aY706GfEnOK/KqLPSbWi+Pp5kNGKV6ETGDnj6r3
KkKRPuXxdH998OihnkQ0Y2kL3q28RE7Df5i62ulWhe/Lk/n/fXU0+KlYvQ1FQ8BYhEEM3VG97mon
eorjgRaxMJ6vKB5E/jl720y7g+INbnu4bwSb7RUjUtCIpE7GhhYlHb0+eBzl15RTmqEeai7wt1di
WQDbPn7vRpkyMq1+DnXR3bmO8cgxN70pxuC9nwHqZXy+FxEb3T5rOeQjtyLibhEZxrlfnnXq/HII
hEHfiOSRPiRXcVIeEK6Jtzpw8JgqZv1N08CHCjr50kcCy2wCTwht1sFWb2Y6/7oKSCqnrY4zDQza
fg1uJPpyTOcZq8LGIiRuwlj11LeO2NvLV8TU2odsxJnLkfn7hyRKylPYLXKKpLhvp/+ARQCzUfLj
eD9YI2XXOAS/xzY/6AwtV9MgVEdPqM/O8gDaRJ+ZXcuBnCDhevbhW+NqB6W7zws1vcQq3wRJT2Lo
olQjPnt4vKqh5lHe+aNzG8RpcembMLjA30vXScbx7vt3pKN7Z+ZJA03qrWJK9EaleaHRZuxozVZE
X+joB1rxytfbBI8ZvYSwuGvy7tnulf2SRxGi1M47VAKVH8jnHpwNerqJi+5UKdUdbXLcvpWh5pzt
iy4iWKBxn4tyKh8cJ1tCQ6jV8tJ+yqfSeJCtS5let5dldYebkfonwzFZ80anvS1dmnkzIUdbTPxi
IyfIBvhjCLprOpepSVyeQDJaazLyQtzpSN8MaZiXqqjNV4Tdw0H2bvZTFQxfrntKQDYBtnTcxWl7
yOv5YDtyugTzFNyGA855IUNnX2gxn4RprOawL3+2LFuM9KZXBMjercYVeKBQ3BfhxNi+9p23DArQ
ttY1JwKF1nya7kDpvU1T0OBNxvXk9EaCmddvHmqn+VPYvB1Ggaw+xJYOqnBHZ/ZHSAY7AIn2Rkuz
3aeo3XZBFw4HsprbQz+ZVMy1PoYqHS9DjKujtbJHB28sxjb3sRHusLmiDhKZT//hhAjPZGHwhksR
mESwxP5/OCE22G2EWOVzGeDUTgfi/gZ/ftUD5VMz4wi24EAzCw6yEbcd1t0nsxftw39ZBP/Orf2G
akohpVTCtCGk/4NbW5cCHJHj/7Z8wWF5UqcyslDwFPI8JEId+zn7SOA2AuF2nhPUm1uJshbOVEiF
+i3AvApPc7AouNDHG+Lb6R9qJzkSiRI9cOhbTUCzNl7wgPVt2HqqIB6hk/nxv7wQGKR/WcyXF6I8
KPBK+pYyWbaXF/qXxdxTPXVaOSObrmHMkh6xt/P6MWrJr4deumWaUR8X55ZZhs9e3YULEfIPWQMx
Hkr4X/QG6DeifSskG0LQ0+8BVkOFo+w7IzbOYxQa3yTovwX3/nUbdmEZ//1PVq5wpOmZvkB25pr/
AJoOkC3CqAbmLrPFhSFyke/TOi/2OmO0m+IG/Wha++hNhgNcJA2PxWyll3IgWhEJiw1ugc79vlTV
iHo+C06hS+u7kNaTdpMTu9v0jvp7rQrPPvuLEef6UFXRRgVkLOVeEJyogvpbDGQMyEAvr1KX9jCY
oYb8vVltPDd9ikyY7r4goP0qsBUJY3jThzrXCvNGLw/X/1Kt8+nAOwLDJpg/QJG8MJXs1kTljPsp
gHNY0EOZGVXeI67BIOe5Yh9KTg4Gq+p70XHZG0Z0V7tG87YcRyNdlU+tNs5BFiPdVwn+UpN01xkm
yG0aDeNhHGlrVBXSYOwWHMrsVwacxpldP3lkgWzvSyri1CGn+98vNf9/3DOe6zlcbIKsYVTl4h/3
DM2DiAGIwd1JtReX9ZGMqfBpalVziavpDs/dyo4Mle9to4rXTkO3qzInnF4LS3RclLKhFzDaFGQe
sNDvhwXg18oCWSjqkOP1aafAmo/VwvUx28e6y9KjERl4JBmNPdYxuUWJa3t74TVUCYIw6x4QNodS
nNb1GD2xgjypyU0vTSwxOcy0Mhe1fr7sjo6PniP2C3mjVIGOA53o9eQ+uSNQ5tnKzgIaGjzpLj5L
IcItKWcM/zydn9HnHdLMdF89IKqHxsu4bPMei2iUGQz4MnB44K766Pu5rJ2bpO4YDi8bdaPi+jD3
3tuY+w/X08L1AafJAyROBJwiIAwup+sQTFH3Qq4P/nFlji9tY90HNZEGaswR8Amb9jw5oLAyCube
Kca6mzAhrTQqZPXJYH9TFb786S2C7Z4MrLXqcST3yqA6AFKCfy7zL3Nc/KC7kh7+87UyVJd/v0rU
/1iQ/AWKLH3SzRBAgTD6+4JkRIreGKF3KzAF/k5jtwHOq/TOkAz8ehGZh3ZGvxm6Jh3nQfsX30m7
J2diMZq4wiDbWx603r4CxOCh/XZja2MZzkvfxe1DZ0zR3SzfXSX1Y50wnwmDmEK8oQOWWA+mbnMY
akb2pxqyP341XxDpG2fZ0dUcG4bj1TwYxypx9LaKsNtcuVyzRtQ/WM4+iftsO4TZdOfhKo0bjwy2
5aHsOuhRCGGf7YrydRpHD0MBQYZk8iDmX9aC0WmQ0M5Jfhyk9TvOYv1hlBFmnbJ9C2G9guPJiR5N
zOwVQvC0Buos9v/+xguSvP++rPos/74pHd9nS+O9//sb7zhTJzHZkvzk+RgPVVWRxJSX+YHwJDMf
PhPOl2BViVdJilLdBFUATanQX41Im9vGRNyboLVGy1sywUd2x7jLDS9auvdhmoyPSUJYr8hpcYoG
3/9ynGBxdU9uMH5cT1vXBwKV6Chb4Q9vsjGQqt63X4DC7dBimWtTd+M6ABRMTztvEKaiO6bsmW9g
raO/dWnNR+Vt6JBK+e/vjWX+882BWC0ZNXsSAapQvrfsSX/ZJjWQ0iqoU3BJbhTtjSk0DxEWrkMU
Vd9loId1XNF9ZerjrmVhOi98tjplz/kuVSuLdDDGsE+5Ew+o1WRznjvKNscd3qQKmbNzZLbO9iIM
71r1m16aBcBan+zc0i9GYbanEb8q0MvwmOhg2lpp6cAVGghmQ9XOIJG6M2aG1iXkazJtyi/24DFK
FWV+ibuAkdfMaNSf/OiooyJkHurlW4PzySstKOj3U7AZzXS49JnT0h711cOsPYSVvKOsovaNV5OR
jRWMEr8P5o2k6thcYZWZBFSMawwHTwGhLq0shmC9Za6XQ4IjG/8unmF8EHA57Kzl6fVrHhKAg0Ha
sLs48MI6AQsuFakXrb+iDhA/QK1vaVyW4Wq05BYRQoh4bbSmc63Icyq8aDhNCR1C2Srx3DjNbVxp
gMqd+4ks8U8RJNWDadDgKlNcIVdetQELBWETE1E132OqTx+rxRKLDP4XnN74fH0WVl38X+4sy1l2
tv9fMUvFRcNCJjlm2dIUtvmPxgFY6DnzozpdYWYX+yvpul7Mwcj3CZWqtIe4wB3O5FEz4RYlEe5p
L36GZfTZS9k8MPkPgPK0wC7z2d84LbJ5No5x3zRmdx7b3j3NcJgJ2sV7ZrXiYVAEkZRNHd4Q0Jcz
jF+MNZ1XIrD4uH7FZZU/yxww4fXpFCfNnVEGNCXSbjOkCQW1qIabeLSsk8eVuHcmqZezCyN5C76G
pxRdjKE9dlFU/NSDehSVe8uOPZNVgKGgN132tcQHyFsPMwFePRR3AygvQVPI5roTeoTqRyyYeUQM
VF6BYpSr2JzvqIaDG0Fo8XepZyBf/77oBgs1tQ+fBh5rkU6bgWnnySzq4slU1o+oc6MfMwC3eBr3
aEemd6b2xIRpSx2Qe5D95CLCiczB3mZ8Yx11LSE05gRrd9QJpK+aEjMDcIlCxPBuv3fouETYX7tW
fedjGlgc2gPi4PVUQ966XvnX5X/QnT7TO1sIXuM9I2tNOk8ndten/UKgR7P34Hj5zdX04Sw3uLkp
wcVenKLyeQcFjuXYb+9yracNdIPyle4Log6gzUAlaPEqbWyvHUhdq/WUGRMExGzTJ7Q4MttAgsY2
/5Yw39wgUQ/2gJNZOrvE1HukGPMSIzt/ZNl4p5xB/AG/uLbY4/7LqdwSy0X894tcuOzNwvRdzqrq
2jb6yxI5h6OVu7VFFZCkKdjZOtsk3FKvI0xngpSm8Bf8MlgXHfWZCzUYWZUG22HXD7ay7kbbSl7o
CrXwXO8qMzkUcwSPCr0OU8hQOfu0RLLXguEhFwAeFdoedPISUDfD6znauplpn9skWdeziVPcdXuA
YnHMSZO5dWJred9Lt3upCPjUyEsR/Pny0g5cdg5C0aR4rlDpPLqj9X1HtITa339XC41vrMOlYUQl
Ik7X/pGycAGMRXOyhrZv6dck+U3x4S79tuvDFcksW05J3FImAxRsbaa/ioquepsYr+5yl2tIuGH1
lrbqWfk4gyMBurVHo7cyYtIR+wHt0dUvyt9VbQgKw4m4mKauD0MoSdpxU+f7a6E1primUGFLUKYn
BvjZxqwd/6JxLyDYJKqMhjRZxouvzM80ItumB8kmkd8sRHi3BTkyFb17a8QT0gFIkkhzHr471aSF
XXLjaxRyOkgz9TB32QH9FOWuM6+OgCEhjSstK9t70IpB3iQL+xr/gVs8xd1gQuJzyv3AaZuzLG0v
vaifWJCbE4d18Qiviqy11n6h0xjeNgQ4+WnzDQFARf3ujWN2DgIwmeZkfsRQRW/7RfofTxYA7GLw
u4OX0zJkQVIPWGuQeciaCHp7tvY2c9wesxNy61u8Qcbh308FNiEdf7niaa8qG3mKEsvSbgrYZXz/
L1d8NFjTJNIAkSlmwMyWBxIv7/tyfozYcyqo3YeKMSGDLmgJo3e0RJkc2vDecRDCBNFrhIkmAa05
WcXZHTrnOciKWz/0tt9bpYX01tKAekZoAxBrIKVWnDk7xnlH1Ra7f38x/t9jQngx3LVKsj85vpK8
WcuL/cuLmRHYMFHQycqPDdwDyBDfRIVG4uoItCuWy3DhQsZOPe/8ttuLocbbuBRNZlWjb9fDyUL9
g9mMCjsk/nHTXj3MIBtimpH24j6a3nqXhlJGBHXpqF8Y1xAiJfXn90+qvjXQehgVTN1ul1lBA4yq
toHc9vP2ajybRu6cjq3kGswcx9aNU2eog68Odxfh+7mR1l6afnKjY2DsVYCg147BCYcIX57pqLjb
dkzFjTc+ZUSvGknBlWO08gln4/B/mTuP3ci5LUu/S81ZoDeD6kFE0AYZTjZzQqRR0nvPp68vshro
ey/Q1Wj0pAdK/PqlVCqC5Dn77L3WtyLpb4e+K/9g4Mfau1Sk/K4dZjwedUqHbQ8QVDYXYXHnlFDB
pQFjJCWnQbaKaBuQiXHeJHVu0WQ7VZmQjvHvtIjRCLXL7AmW5u8dYXpr3iofFlTSI8aeOliq+vi3
PsnfEi1evNVEZPM3L6MrxV8QOK0zPtIM4HVx++uZ7mWGp3mfaN7fT1tQmv+HG9v855P6s8OvKIQ+
SWiFFCSxyrMa/od7QUt1YlL08XfzxCRv+xOG8l/Ti1Z5hg6wvBxaMRFu+RMUGJtyZEDceKg4To75
TDTT30AFYWOg9wRw1saKI4hsdxgBQnwEAFBEBPYax2Ua3Y7RkJPXlBL41eJjmfcz9ih1O4Bvmm/b
9PQrIFCQKK58yj1Ia/GkBE2BvPzvLYGO+H85svu6TNx5w8L2t7P91GxrrHHyIi42D9geyBZp0dCd
EVAasL1FQ0czJ8sEZGp6iK+m5qhPfnO7Dm65VsM93+HqF3sH8v4vO0NvrzoqI1DWHfkAGTHzVCgD
gTJ3cp2PTayIh7+9GmxbW5jJ1euCETIQ5gb5y/O/kkVXT/o0NY/dZMupQ1kfTEh/CRCwZD+P8X40
M4YmpfQnHbSJsi5nLovg14p/ZGX/+veZf6aYJV/N7b82Z2LM+PxX0259hmnzXz79H6//D5lq/z/G
pcn0E/73UU7fl6/fX/U/RTk9/8J/RTnJKnlNtHItKka6D7rKErh8DeN//Jsk/rsFL1NBz04UCu1S
vlI3/Zj+x7/p1r+LmgUH4LkB8LzIHJuHZnp+SdP+HaGppRiGROGPOtv4v0lyYnf55+1Gxf2naBr/
vKlLEg/mczz5D0/lOFHYNCkecPz8SuqbXXZcC6LFr/ApyKnQvbkf/TkTfLXiQIa7NlX0oB3rcyXf
MTy4CLMZTLrtkLkV1Cns3ujzMncBzEmUoNsy9xImYCvzIXIEgsDl40T+Wi1cq8LwaHJiyajOcSsH
6q44RLhjWvUxQa1aSMI1MN/BrTaytUlg15vJ6QrTTo8WRFpHtRdNP001JKSJOMRatasqc5htolix
l1RxEiVxyxMTf7Ny+1wGO2q4qsGBZm282Gi9oWXYKtIHPSe2MZhv2yK9mbfGlWeF9J3V8/0OFMDs
xadZNN8VgfjXbxxWQacVvCtC522S5qoa9XAdpMN8UuTWKXc0kBxGaoyNEeYdEA2XpozJ51VoHu4+
TYx68eWrMo8uFEt3oiYdlN6roRlVUVJIERz0dMVJdhjK/jbbW4mCIdSqhe7iz5Ks2V4eScUmR9pZ
KdO06wpCkDAF4qHr9Taq1jUGsviuVoYzEqcBF2QkT3k81eCoUt47DPqo+ziiQ0OlvQHSr4bXp3OM
QRS7MOVJO69UnMmQHEyc/iarfh5kUuxNJURXj8ALtggBvO8ixvxT3Y2jya0+tkkaSYsFcgMKnPKS
LKqbk/KDBeeslwlyqT5gGVZP6gMgMULSIxTU7qz5FJGM9g6yfld869VEe66Zlfd+l5vYj2mP5kft
NKTJ2QJO+Q+P6P9cpf6x4Y877l/ufNLTFNWUnzNnzgKq+C+tKb1ceqWSM/WYLFTYMclChMk/pCt3
yieZ7FQBzTX3VdeM4mhezJBoqUibGFHG+0UOJnvW0E/ZE9uYpWHgQuvPfPYT7RVCZzU2b4s9cEAV
jydjGNwxVBvltbrg4Nv0U3WJ6h7qTVHf8TFmmJMRMlg/a011WgnszNA4qpw5mqWjTlztSW9s9Siu
cfQ0Dek6XxHHqMqra38d99leE9nONRC9+NP2DsvHi5GujlxgiyltBu4OlN9Dg8fL9wGGECcADCrJ
rhst/vSELkLebXDFoIRRbAAj2ZQ4UJQu1Gk8Iw62q6Nvacl71uuvRt686Np8TyU7y6WA9FNR9ep0
93Kt97tfYpnBSZ55IjJ0wPSfJ+wZBykdvXT4ybDKmZvFKRP6K5rmzJJrdWZgSNmZysmC1bznLTf7
cpIIgVPQQKWG5W0MVReSEyz30he+dBxk6QMB7TvFA3EjM5K39gw0KaTHF47sdu1jzccAfon/Azyw
4hHt5OKizw+IvZSU+G923Z6eBblQU5YiSCO7gJsdOoTbHjtBsjEWH4eKpkGk/syq7s444XGiEekt
Je64lUBv4peTa/2Gonc5yOOMxfwloaxOEGG2CmE9U8zgXKXmWr2sZ61pE8/6ve29Ox3uJc7sBP28
CXqABqPYdUG3ElDiGSHhO+f//h6XrH/uexuKqemYtySJYw5LP7vJP6/uk77htSLXyI4X1F+tcBrW
a9xljiQAZUdmDVbSlfuf+qJcMJdLqJWnyaMePihj50xcrK3+WjYBNQLXa7IcqSfQaM9dCbTvVJ0G
vQ2monIV0uGNNpi7Mhg7we8HDdedAW7ilwIeWXHUVDjGwYo7vhI98gO8OTFdeVjcaUjdvBAdoO0H
FWIt7hbb0XGW1F69YGVpyUAyjYDC7Lw3mLRzCLmM3TZdi0pn0uRwE62QSN1IB1W6wtFhvJbkItS9
81wLYZLqIWIvizWcCDc/FWc/W0ofrY/HBC4hmSCO3clakXWxZcHrElUt3Iv8XG+eGH9nCGOLIk7X
t/yj1MFG6rhJLVu06tCQ5Eh96RoTuhy5yOaFzqVnqbPXzJpX1rTcP4c8RKmG06X2PvYAuyUOfomg
BbKsWN6ZbPp7+ZKak50Tvkd97sPd9ZGqC0UI/d9ZRT1a7W3aycad/c6sn9NyT5BrdKzP0b50XJA6
qryRRQHL4JWn9YbA++lzDQzF6fCirZExz96ywYjSJD9ufEPs3HSVAqMegj7S6/E87+o5xX5efWzi
/IGo76NNhff8DfrqxdNVJerHazboTgPpGJs65Ce1Bgcdp4dUr93VspwMdWPbWfaoh3rZeECpFhlN
bhmZbMwb8Q69LWJH6VDQAaXCuc+Q9fjf3+cs2Oa/yKhURaSVTgvLpEvI6iH9yxxwlSnvOaBLWEKR
Ray6LZatYzaK058U5qUGSpllNPBjLbcCYfNaHq2nihNNd8KV2WXZQ3jmAwg08CxuJn0t6Zu8++bw
sITVbqwXqciPKobcrYca+iQq/UICxwsrENCK9akMM7XijMnMVYiBfv4SaUh8KskbtJtDyp147QDD
ZlNgtasjGD/i8itt70O6XKbhkVUmMLLuXgjrw6T1lockVZbDMxEmatPH8Ge3tltpPpVCR4K1+e2B
s6htsBD+1gkfqtHCinBWGp99jYM0xS9YBsV7BraiZewb36rN5i0j3HxFRfdtH3jIEzvOPloLPtr0
VmF2UxCosFcjKmfaInaXVg7jyGCEKZN+rf/kU8IjDqP898B1NK69+tgNv6PXrOoYppjwAL7oczZ6
zis6pyVpghTArJN33+x+jg7TKOwFqBAZsrKNmfMcJQKIUF8TDCLIfjEh4FBnp+SOk27g1NIXx+XU
pdETpeUQTuR/sUWByG/WsBbqc/LxdL9gKDSBuyANRcyc2bOJj2fzOv6BYYqdeN5cxWxwepseEZQF
xpWdvN0uLrxNnfl10W+jeNfMUz3dE6GPYLozqipOvPeQwzPJThvUVLjp9NGxTJ1GROnK6eJCYHBT
KffQjUCyvEu9P8KWqr9mOGWMwYOdzaw6Io1EPWf64p8C3AMlotazhUz49iYvRxqjxjNCot4T186r
aKW1GTyV33EG2C09bIFKT0Mof0ywITWC3KmMSu1IwMtKeJiaR21yIpOcNSnOvB635KpbZN2clgr4
LeKQXk1tTT4mO5A3QwqEUUE4Yfr7SEXTcH2aRgnV53BwtXw8pA1rHO5/aTnn3N6gRm8Wnypoh6QQ
p7+PvctIHkpFrjHZhz2b1SziwzkLA05AfB5K1kcpS0j3mVELaOaTeIbm4QlVGv3aipGL+hqufbge
GRduFd+twe07v/qpcXIljeVGH+DyvCuk9inipZEi3BPzBWO+zhDOfJ9jMxqmDqDVB6L9ZUi5fO9C
bd5hRQ6LeunzyyZsD1lt77h46ccgyDsXDciI1jzt4lfecy4vmPzO5lWfexQM94IVQUjfjLQJ1+Vl
B3em8eA01gULsJxUxNbZGJ6OLfpwLBOQkgGfPU0VLzr4OsV0QQUzPxWe3RmcHye82Iqin6VdCufP
oniBLk7SCXc0RlM8kAcNPFT9WfJnpjrldpM6sFRQSjbmo8Mm3QQOPbN1XNJXcQWmz2XajhX9Pv2t
7MgAtMv6LeZlj3h2MKfOoiciTYcezPC0I3lzxWZgnQXlREphWYd5dluW7ZApPiKaZkTsyPb6IGU0
ahn/xMN+HghcFPhShyTL8GHIY01AhWWLS/ID/G1KLViOVpgwwUmNI0N89u8nmvihgl9N1Y/B6613
BgN+QlzdNyC2bl8NtpXdcEAd5plk1JVCB8pw1R1XGD5Lh5ea4kNC64IceFwDItzMkgkbyMB0eW00
clkau11xvOyPpy0nnVoGw492vI5D55YgNC/yzKOhDD6GHr+xOJxNM0e29135UG4LAQ+9fgFrbK/b
+kpP7GUyX8WKXB5McPQKoxzpBz1xVyzAtZBfb/1pZO02qcKFGnvnuSr1JypsxhIc2/0vAde7RDgw
8Aexah2jBytSmM4mlO6Tn269qPs3kzOxlfB0zraIQGg/sBzt9eDVFe/PeuGUiL07EqZXCWBLjRJT
MieUk4eJ6AeLrJftZ16ztur0JQVPUvDQBRn7yrthkf6dfyYKhrviOAsuDbZjIf3Yx2/qArijPyOq
aMdTIpXHngCvDAfizC/Sxr8R28fgjlLry4AoJD4afjqbA5K9iUCaNH3vMFH3xxULCVlSvGLwwGv5
rRJfM375Z4pZif+wD/S3IkducDDwvhTtC+p0yC4f81QD3h4ZATzkbbBV8bVljYda/kxDW/UA9odG
FmLZ3jXtZ9L/rC0OLcNwkQYQqc5nrlT3MjQg5D7nlENGEw27IrSA7B2tu1ewHZvEPhTdr1W10wnv
dEv+H0eRwhvl9wHJ5WK9PM2v6o5pZG9OzfxDpett5CwZL6gkrqIY9aqOgAqzmujvuFcZtzjWCivv
vQBaInblLZMJY88eC4tHtSS2EP+YDdlLIEJUOJYE683k6seFj3jpoGSPavqJ2iqoRujPOs9a+dES
AJOQ8DTh9AFHu9l8Quru0QBUfMLO3iWfZY+wWLCNxK21rw1clDENLmEih7JypJpdsoSvuX0AVKIo
IzAA6EZrAQQ4P6eHc1grv1HsXLiPrg0LTaVYXi1sN+1XJ7nIRu08f4O278cESjXNVx2Sp3deVvOc
irde4pZX5QNxNQTguJNaBYVWAR4IF4A4g1lBhFJhKIkYWhYfqa8P4RpYpnoorZ9rHwliQr5l7Emp
+RTE4QOOHY7Ecm0GsNRRlJ0Tow3FzeY+UuV3IDEfpvw6p/O9k8lPxg1NYM44uCKdCsNq3VU+xQLM
oRZToJbd5zF/pFQIZoUFb32Zaf/mmHkQeWbS6Jb8ZWFzhnftE4Idx4+g2eFzSI2dMYHWJJJ0Yeis
GJ2hIAaoxP1W73xnU1/3VA7n2jgTl3BQJIvWAUElWHGtUTlWexxCsA9rEfHRc5QlGxdMBoNU3qb6
xA9cOoKSEot36FD/rkTJS57L5uiVSEubxu4RQ22F7sy/E0s+9WQf619Yr4iE9dVhCIS4Os/m95J8
kOygGjdl2nmgdTpWh3p5YrhpLdXLHQfOHQXUtCynNvtWJBghd3gllALCoxFQVEHcr5jd4jOVJBSI
cQbX9ias7/uUnJehgb9I5OZxUQ8rmmf4ge7wVb4IjYdp650A7suS/d4li/0PXMB2joX1XPfLWcjG
M6ras8nSixyclnUTGBf0mxAj5IPccRpDzpa/kl8EjJX8i+WAztZiDRf1mVNilJ+0jGQoVA/I/Cyn
4cglqVm0kOVicdDy9/05mp9tqFXEZ1lEjnvwcUldPM6NGdKHuaAi2col3PQt4hZE9kRLZ1uPdfMZ
C+81unECVDzdQmSHBw1FmFIhaU2uu1xfWyOY5HP9MlVtaFY/Aem/cGkIlzHki8SvpyFJaE8NOaFF
cTEM+dx1BWgy/Tou9XUQvG4coPbZGtWsOVZH4hYYVwvMy/aktvuiJUIIYc10ng2NmGzr0M2vsPkw
hRMO4VYNgamiZ5gZZ8aueesMgBbbT4NeVTdFsxZQUZivxnYS+YJZ/ZARzkHuIi6SjqO9wjrQ2KyN
qLDCdloPe1e8SNJ2ID8PhyAcjCsps0NWHDNg5mSgvaEukZBzU9JKioO30SmxS2XjcRfepuF9kqEr
5NWh/V1pr1r3DbaBSjhN/VtfBzB7wuG7mM72wDCnkKl1iaClnxQD7UhdFMArc7KlNLzmwVYkT2Ct
BELVfBpCB+5p+SgLWA7gk/o88jvfW9XpPd7xoaVuzeB58PtXWgUH0TZZoCycay8WoLGmPZtTeVQH
Z58+6/2jU6tQ4Yw6sqjV3IO1qxTlyUyJbHlL9sKWdJ2YO4hQ6qsKYrWGfqAB1zSPGLrcJFaIkZJx
Kohuva7wHmYXQUPK0hTHF1PJXVOKzMZy00pktfi+A4tiAa01WyK0VEXEp03Hggn8nrgGY2GgUnAO
yc0CNNiEViZCRtKxQz0MjPkBiqsaaJ/I8qrmdKtDcheOgMTy74KGhdeR2OpaseCIAkIu1YLumQad
N+Ge0ywUo3Lpol1Wo6oFYya9l3QJ00yKpKy+aLN2ebLfqH8Nv9T187OefJ4hGUcr1dtQGm9j27/n
wvzebsK1qV4U0XqT1eJNZjqb0s0yA2nfQuQP57oxDxuZdJToo/kDCv9hQtVJpM/8q9LOhsqBPJlp
YSHkXexqAbaQ9LScsVQXGh1dnH0dJsfWqcBcNjWmwC/GEK7W3Fdw7t2Q+Oai+5T3HcEQe3Gta3xF
Wsmi8Zb9GFAwakv+MIz+QVL2Q8UuFraDv4i+8KvnzW/18SW1/N6Pee/rjSYNjwykXOMs1NdEDrSc
to7NH0gNhzWqKuNCLVaowrmXpHCdu6iZ9Qhrb5Y+z80hxB0f4bVPveVXdesnyWe8ZNSShV8XmS9Z
Lt+gE2+hf0BX/5xgxShWESaq9im3F/U77JVghzlpco5YA1kpz9bLc0wqwauaK93LyDviEJuvUHZx
1jGGcdptdnA9xtRGo4h5hGKKcPhDq5r465nYJtg6BtcINxRP0N4deiL520jHrn0TfnfD2ewAWkaJ
ZIRNxzUmD+67xIChLX5h6KkJlzwIp0ynDmZZxSHBjc/Kzvol1oWbOPM4vCmC9Foo+ZWABySNj3r2
l/jYqNbN+I2NjYR484o+IjLSQxH3Z0KgZFGOYmW9WhwmEurAnfm92sbe3n7fY/LPZdRVYzRTUbbz
yyIRdFGor3qbPejAT44GmytrV7jXE+7OMaj21m9/TRyYS2135ZUGnfFmdomtiy5BEmB2T/JdBSfC
gcbgvZUyogNEKcwUWPHm2+ooQoN06DBzfI3WZPWxKdEWnr2e1A7BMdqZ51hz5KgyDui4T2SWADP7
tuinFTwvsHo4U6qjlVhne0c2GFmArRXRRFbgkk3UYpC/8u09yfYPZf3YSU975jomwqWVlGvp77Xs
q4Qmde+cYyF3FPmrrI0PykdN/tPgSElU0e/4hqzhpuzf51p7n7FXmki8XCXZ76vBMfwtJpmxzulm
Raj52uGWfy9eVMYcRcuYo1huvCjEuQgx1YtCn7fQvw+meIkvC5iG6aau5GiZjkZcVamRaaGSVSzd
O/ImjaSztWy+SM+WyvwdCVMak4KXrp501Q5W0gT4/pezOi1h6qd+q2B0o95Cy+jWAE0iTK0QHXKv
pDdrXMdTHFk8ObGYXqSR8pDSVgAOES07WYk8G9tMUrfF05Jn/ki43TJxXjM8gI4UpusYn41upU48
xRrfn3HxARfRihX2zK1pxWYZkDtFgY4ZU8PiviD0ayU37dc11otob6TLoCY35HL3VfxV3S3Lco0q
50r33tTNHjmR3PpSrHo5H1WnezxrPAP69K6k2y2ZrpOxHVPHrPeQRluavG6G4JU40LcYs5aw3xn/
I6KLg8JoAvK5fTHVnISxGqF7Xy1+72wTbAvxRkrnpqSr2NB7Gg8+sRfOPNSOcRy7n+bKrC8ZrpaY
XbE2YvQsXeh9rqTw5CW56yv7Y1jEw5iSp6aWbHZ0v+vWJWTVldmwnlkWzXluKMUbKZinLjAmhzJk
/4mJ3E3RKa58Z3qtDM0dmor2VXNsRNJCmYByPaGIaCTEoBtbwqY6Zz93tXYLWIX1EnScMqbf8fge
749OLb1hdpI853iWeMyK3eSEscwu+pe2/w4/YmNXUeu3vXmrOtcgTxUmO0h3lCxa6iiraBshypuT
hbl/fWJ1pXcNKiDE4BKmygGYvVzQWlT1c7o5ovlS4InS6C2NCR0XTwYDJJMeTXJBQWii9D6OpH30
6IhYsRTBKZhSjrQN57byFJ6GBGVKyzgm7V3q13XrfAAZuxen/Sf6DI3neurdXmfcQUpy3AFRDsw3
gpTSSibDjuHsqWiVUN44QJzUZTnHm3UumTzJKHPqHrTapIZpkF138fNPG1VlcgX+4qQFvFwQWI2A
D8wIy4iDG9n0VAI77X1BncNBNQ5rbJxEXJVwZFTIAzFlBiujk+5g0ko26sRNO0ipjByk3iWjyhUE
y1EU2Wnb0SnonlYpgzMBQBtBIcWnmtC2ZsUeknBpM+e54vYVfM6FxoJuy2Lh0EdTaZcKdHambXPY
f5wiS10thbPF1osAxmVlLRU6qpszbsY1JcnVzK7VBLy2vdT8SPXZJiRgp24En9gogn48yTqUVA44
ta/p6ykTbMHC8pQ8PRKR2Q9R1fxBjuEWAl7t+EWcHpbuN0tnP7Nmq8pb6XNSZ2uoAgd3U7EPAKxm
NAOlZTnS1NLv6foBi9SuwLQpPrlrEUPus0YUJwFlY+mbxjczB1NjPQqKht14X2vMmSW9T6QxCOIf
8XCrDAAFkyOq5b0b9at0W1vtKBOOlE6UZB+FFrzTvYbjA8iUoS95apriwGAZKyj4wXpNW2ZLx+qs
1Z1rWgiasK8XtDBRAZYZU5oKJe+68csZgFLn05R8KwvFPUvfNJI8clG0OwRR+DdtwTGPxTIzOFG9
ckm9mpVgjdEHCP1xTE66PcuX8tMQmGUbndutghtXkrcFf3/+mYZdIvFKoMzuVWCsCu108jc6hqyn
QoInRr8SlpYK2YZWzbJA5E07u/owmVwrsvK3aWQQt3LIj5DYMp5bCYg4gKeu8+P9m1VW3gwKvO/p
hjiCtdoG+fTimDkrs7W8xyJjRsa1DkUwK9YWdBY8m8kdU+I3c+Wwt2/DM3Vml0BgHvYcveKco+S3
SKj/Mkgu+wa5X/3giEajvXK6n/FjbYqbzBuWCfqpgKCXPtMIMYlfRvpwWMm7+SurOYjN2eWUma/7
eBpTCeU7u4v8IiMXaqzcr43399liR28B9Ck8KQNdDgB700aX7bTdN7JyVpImwWZdlw1D22UzHYUe
3NLaSVb4g8DJT2y9J9s5k348GZx1iAPw2G+iPVSoOBB/MIzWD2vmtrpxSvr5FBsTAiZO1boHfYVw
y/gE1CltVyYF5GczP94y1SMS0tlNt51Gv2dgbHLO0c/8lynlgSCHJRvhfFKZTj6FKGBWj2zFIrbW
AbpEO5rUSXAQBIN5V1UL0aT+UKfdw1p3Qdp3bQnR7d7o//hF3F7Eprow8wYryqK8B0rcBKmJ2JL7
cFRPMgv+Uc8ldMd0AS61JF51obzc1QuKWqbVo9fFOnsN+8gPcFQC/Z4aUtoR5SDz+cqpGFpw0Lfj
HzgoGpbwEgmm2Z3TyUQ5PnhLc9rjh/JNeO3gTA+E+KZ5c26Xo2Ap9wI0zQlRF/LOKfeATBOl54r3
+rOYNDt+o9Q2q4uQ0jQ/jo50HeConKTrYn3g1JL15X4Wxxy8+hVa9S15Nyk6UP5HM42mcWzYnOcA
ZJfkYxWxMz7Q4D3JzseeS9WS/ghDAHPBSzNqdp40DvPJw8baRVq3C2w90qPUb4rEyUiYTwB9JDtD
mO/a9dPAbAcDEtF2tAUyPh7rpQxzqX8wIzTV54QHZZFx6zztZtGByBnTxnv3aPl/9Iauv0+pCxTV
qQj0qdLBoSFtm6bCY0/HjfXExDgSS8DMShqjpZNQmJWMMOXsarDWGyeaGUZ6tgYVnREgCoOI3SPM
CKgDTGPNQ7mLzOhhiJ+XcQyac3KK7QlagjrEV8IsSHuRSCsgpA/LQ91D8CpDOCbBUkt+74D/MKZr
SuzCIp/B0h7LI3eIdWo+VFML9OJTgunvnERUREltvknT+prmLgiSK8FetOMrc2QRwKitUpDXJ6Tl
wIttJGO2MlB8EYVn1Jujliq8MsHRyWIxiTUuXtoVnH8ObVb6Wbtbpgd6qgfJdfuYUvkmJOINyS9i
x6dOp7/SRU9G1dcbI9JTIVQvjAmNgxBav5NctwFea4zCYRXhFkQpcDxnWxem6mnZBj/Xew6+eBV3
nZiMIeJ+aMmKWI7vOBhp7xHTVCdHRaIABI0v4AUaVybZz5pb1n2EvdeNioSFnNTrG06oSNwOxjWv
mrDtt5BwhDyOzCKOcuze8P9OAsD67ofk6IJwFlLOkduH3ptOK9bn9rV8lQnnmpL8OhgEleHM2AHl
9D6Zo7CvsoCL8icfuUHN+cVEdpOkhtepdC+5fQEGdIQVdHBCqn17rSZivzoOdgdlkj6wNH2O1ltt
vekrzZGRVxJHTSGGkM82Jj6klhFO9iD/oV3v3IXrTDNM9DC7WHQshUhiwaEHWpu78+w67MoxIebV
gsu3ARvVDHcoLCS+J7zLN1WsQtgUBAXP8kFbVhc9hvtUx2kdjGoOvzv1+4p7XWcz2kkXOxbIYcbY
tCdq3TS9ot3lrKi49MsOUFovCy+ryo7ldh5hIJ8q8XvRiGHWfRkijw/VRpYw02IYqz0+U2KFBAne
W56HcOnCgs5AM4zktw4RqPmo7c2oF4Roho7biMz0DtIquzJ6hYLTBWg1vwfdCUtajLDDunG5uJ26
uRKzczx8B52hbRGaFhkj+3UZeP3DTpYnsGgSrs9PeOo85w5tHWeBZQjmGMq1Uz63RJLC6g3yDCJn
bG6s9LmWvADXfDGJYslIX4tVwW1+DNgSGmsIZL1C7J8HRD/4TakfIIEr31rTcLFou1IKh+Aq6IWb
9pTevE0mE1hysInW4UjJh2TxNdC86ykbmAKDxxuaYO6JO6Q5nMshwotcI4OQckYWmrOelJ6Uhzp+
fGLZ6vi8bymFJ697ObdT5wgFIRuARfXeuJRqce2m7poOw9V0VymPSuGHGJsvkrO8PyX9cbKe0up7
1Y30FXPve8L0N39BWHRXeek/MqZAZKCRP8G9S/LDM6xu8OJt8q00djkEGMN4hqSf+FubBL2IPo7B
n9npIZym7st60taZoaApN48WmFz1T5N8bs3i5vPgWlPtMmumQWk6dUpshNE7ohg/O+Czb0i53S7K
0dxplU6SpzETERWa1OLk9TUtDUBZpeGYou5apegSQQ+mJVG8vWPHJ9WozoEmrqdJ9Ii2i0pimjPa
7jqsOl42IPv9bC5aAMqbuijzZZtVPhPR1cf0bs7D9mPTcxdsOKBUZhxTL7kSbcAG9Pkq9SDHWJ2k
WzdBWVKOJRIJQtOdXv4TK0NQlSy1LtgRd8dpkCoIwnhNFREKi478kwwqxkjbSlGysTVLsrsCSURD
7zZ170KqdDsjdubKkfcYAensQHwe57tey9cMkQyJBstJ1Ft6g10s3jKpdwiDOw7peB8wl5Crc1Lz
8Q5l6d4U2k1b85ui0eKeQb3/AQdI2NbmThqRulgyh18td+dQ2xtc18r4xHGVGTGH9J78bnItOZUt
nMpIyHAWegAzPQArJx23RgbZ21XKjah8kZNULssrE4BXEUhmi+3vIKsJY57sDGcuSHg/fxDHcu+4
yXY6sYm3iGBGLTOU9K+d9aoIhTy/i914A4MhK/R/y/Ku0HoYooxy5U+ylTczBoEHha9vYDQYSrhc
LK7b2ou0ev487wBdbfjlEhcSU2xQAGwtzQjLbjuUPyC7yQJJRor/5sD9V3FcTC6p1l20Yrusm3bJ
S/bkMaCmuMjVCSOm0zytFhtUZ2G4aq8Dc8sOWW23Cect38kT1eyV3nSjcQ1K0ymJ8zg5+LPvZac+
os9qqcLn5S9AJryns3ROhimEI5d6JBMvo90htSQDo0jOJo3KYclcIF6lWT4CS7CrZjjCzjEqu2UV
JEcGYrB9sIgLb5tA5aNG4pYgcUsnFj/ux2fUjBIzQqsHxoQHgERKytS6vxNvJfyBBuMnx6Un5Sv9
2ad1UA+Dn8BJWZP/5Oi8dhvHsij6RQSYw6vETFGSY7nqhXBXYM6ZXz+LA4ynC2h32ZbFe0/Ye21M
RMQdjsUUTKLInqawk55pAek4FHWGGho4vwRjj/HJCC2caBLkkhcADBOgv8XD9ePKKwrRbXRJhKuc
xiEzcYJTDsmnyo3A+pRtk+CVBTS1NVR+lUweTlK0jkg/5NRvR9nf0D1KSlQ4uGhxPMLhLtzlQ1lm
R/2RdVfUgomeQGCytb/gkSLpI9uvcIY3rzp2G8Cfrfva3x7y3fRL2K59Ndyqw4onj7SX0UEM76RE
MGcl0NUCJGJ71ckA1XYR5jcsagZC2+soG687Iom2KN9gBeaVFSbFlaXhTUcq84qAT2NysXa3fhJi
vFyPAaP85CKz5y/qcEP/JxtnOuMFCHU1fq/MLskm3y1YVs74x2J0NT7FydlPfjCZyZxLvE1VctBM
IgMWM5pgMlftxsIfx/I565ovfLp0VHd1aOISx5qWX1Vl5S6+1rktlMNlNVkqc1E4+DevimP1V9kc
bsNrn7C2CPjMbwX+9Hpk7pnwirRRMSODNGnTKsgZFB106syrrHV1jbZxsVWy78XPrTeOtQ/XovNw
otn0JjYivywxXFVA5w2oskv70w/uZ1qFGpu7PFAKK9DIsTMdFei/eKhBFxPaQ+LwjS+Npo1p2gWG
Pszb2tVBoreKDZeZNftt2lQfsoPfzpw2l1b/7FSK7tSKtA/5cuWC7Ex6CB93JHgHjfcXniuhsVej
tEuLBmqUbThheuF2KKEgg1j+iuY+Of6IO4dS6yDVD8+ACbXTo2QjiPDkprOYqWMKDBexK9PYLhaS
Jp5msqkY4TB2LVBnks1zQ9+2d86Q7h5Z3kQ8cU1ZKPnpv0EquKWeOits7GJyNPtojZATc33hpdPh
pSt75yXZj2xW4z6ZHoxnFphHmr688u3lq/yxadbnjptXhOHGkP/R6ORDlW+H4EolvsJ0eNaX8Z/J
6mQZN682FHKugsFanPUfqNfmL7sxW55YLuVdAIwakuB3khEaYH3PMHW0PqOKCZNYYJDQ1GW0X/Gq
Tdf6s22fxg5RZuQ+KgTuu7g/lDuSHwbbOVkprVyHJtAIMHgvwgBwnv0Uc8WrJOQvWflBU0aFiaUs
IeATt3si0+2SznLu88fPGvh+3dylprkX2xZa+xTU6UtGRxX3ZdDqAEJNJfjVvY/fVIaqNt7rPiEd
YozFXryRXHFI5/EPP89uqttSXwtsr/JVQxcOTLgVNJftnthfh8zRl553ReOfFMa6qpC+caxaIKOt
kwnMvppZuC6iMLZptgN0iMyRJApCS2yu1eGWd4vTHmMYxw1boXUOjcyOy3IM+m9MxjI/sd7+TXXB
I37Ik6jjKGip9pAXs1i2T8gZ1QwZ8qz5OHAlV1iohfjULsCOLKdsNSn1dxAfv1UWzKyomEnio7wa
R+MsFTmGTRqbIiHVmU21nZTdyxCwLU1vaX+3JOGR+uWrXoXFc5hDDcTunn6pdeUDDanv6jg/xONq
/UZwHciGwmCdTNlwmcxY6aR4z2I1BdtDBp+7jSVLBlIMj8qR2J9Z2Z1FRZU0r7sSIvP19+8pwAgX
HEITxDjBmrz3hNM9ONjDtHCs0z1HDQS1JIYsEvdhlvPUaRQsrGaPq6CAZymQTGPSuQnje05RFuQR
NZ9pCh7T+ILtVfdPvkpD6xJaMlA81Vf52iSA12ZwXG3lt+yGpYlUqMmn+FXaxbV4i/fEjnjDFk2I
u7/A5xlkDiEwrTGfHMvmTcgyVj4nw5NAQGENcO9cdsF2SOMde+mPEZVGVR3PaWqefbOfL2jT3fM0
J38aHWtud2sOPu/yaxXe+ntOky9pqORlnzKaS4okBsaYCic881KpR2pZuuP+YfF9jovkWBxsklw4
w59aR8mEzpgK3US5ksPVl4Z3vES8m9Phjsy85WGAhp3F8pXvU6YcqkfK+OvpNdInLWzTPqxTAuch
Ghcccub+MRRsqsTGy67r3JOUe8qNLCovkTnuUdw0k6b7YsJRQtTS/d4sFbpC4cuIlRpF9ne0OTNZ
M0O7+f1nS3SGwSKB7qhGz0ICoXNmoPWcU6zfz/8BPPUPamuIeiCEs+6egrvk7S50Nz6zFsgBwdZD
ZC6h90tOGgLcb2OP8rqLlqmMfoEJCUEHhxXmVkVcA4p3gKolJX3yT8gtJqSzW3LHiAxVenfA6t9A
jiLn6YQ8Ivw97Fn5qlB1WWgUjuyCtK8VdRQAliJ7er96WVZ5Kuss83CO2u2mYJeC4lnRP+RN7REL
dEmRHSjYjKrR1qtLu023kvKed2O5OhpqrYg3Ssk7Il3McOaJ1xGUoNLabKHOUMJrXtpwhhNkOobW
MIQbf0v3UWvGuzlk7yu/pKz6oCjdZOFlGY5n2RYPWphYdoQMtu238tXhumx4/Xhk9zflbLWEnNwV
7a6J811X9NjoGk666bZKwXw43ftMAjvCwRWzWWfwA8/iW61Tsa3T8xjtXxJfpfljKCCs3Fr2DoRf
kmtUSMqa4m0UrRetU55m5cuqK+kms0xn4OKfUrqinkiWyvn/BZElCGN6nOHKveusu/KV/GKJuvAf
7OFuYOIhtBgfhnYKoWs2+OyJ1mu+aA9FzV/apXqtrfytaeW3/ngwbxXHe7ev79LBh2vMK6K2KD7S
JNx7LRyGeEAikdDZWRcEJlsgGmJgEWvO9zgrP+u9dMyDAk17T7yjcrOZ1xJZZ/cmFgVeZfX1fCxG
hMdDM7wgqnpqx/jIzOKuMXIiEnO57X3jCoSg9mt5KTHWTQWrHFaCjfWrrQCH91wS6Y+dnGFCR9y1
uleynfYY/DQCENp/gll/4I9+FzCm8h4jdwt6oEf8nBfP0JfEZ8JVMHuj8rP/3lgHzsmNuDUHYyQ+
qQv/0pjZ47tFJb2jSXetPXMS0U/9BVXPr7RGTA93nXNuxS0FDPsg92VqaT0oYSqZ8F+KmKy5mmSN
SRqanuHtsKvScgwGwsYE8W90LAX5psYGrdjtw2SLTY1TO5UAlz11SzgXW/tQSKaFgD1tTZQ9Ubc8
+vRlKZUnbu0imCrxdSEXWnnMu/VQJONhyKAklXfV+NIz45aSXVHxfe9yhg6zelks46H34p1csEvR
U+TJWpQJpBttxEugzg6zZQsJaglb9CdDZd33ZIPikT3trG2eGY+KUP7KqgU52QRMQngwtjOa16xb
XobueFqN6OsY7pscdw4xSTR0J/FaAK+yfc8WQhKI+AN3SF2T1cs0fk3dX4lQRQ3anb5FbbSdGZth
y/PObrWx6Ik44q5NfQQye5JtFsMdgvEXsGVGHfvYP4xixS1Rc1aNlvSoMpH8m/4x7sadzu9m8Mve
Fm4T09ckjlpsngs5AzMti0r4l5BHg8U52C9sgKgodHjCpBfwLhlpzFu1QEfIo8N4mEn3XqCnlEKr
KiOkf1dtwDx3Cp/NaN/qm2p1N95eN4x3nLoL1xVDv5YIxyrShjLquQbASocW5u1R9k6Eh8Udzhgt
kNAPYrBbXnPfLQfxVvdydIDCHC0k4OidUMFDkqeaqZntXfUrPeGuuSv91H/T+yHKb4lpPQj4YXoz
dkSXXVxtFgJGcilxr5jKdZRxINcdIoprNxfqB+PdGssGnrOFBfKFXRqgZ7P1tE1202lw5zFx+06+
6sO31he+yZt+mCNFUQO56UJZVMOkqaJtQBx4SWF955WnXQibWK9o2dnbsqAAmzx9oVWu+l/7djjq
sgQaZHij+ehk6XJomXOQ7dLJFJzdmzlSz8yMsnMAJwx1ZYRC3e89xdzH0YuGRk64B8QPeXDLEfZ1
imUN6WlJ6HZC5pYmQO34rywgyPMxaewl+HUm1HK0ikxX4gY3GG9HtTBuG9KmdtMiEo2YfvfhQIsl
9KyrasTiYIxp3MApwbVPw7zJodwJDA3XG+KTXo63or/XY3IfP1YjwR9RRe3QRprVReCtM9iIbWAZ
Cx+/UiXqCBOtM8TYAtZCpuZVX3rV20g/lvILww5/0asnL+BUqTEjh5kF184iqYhM02E1HkBZvSn/
acB+x5dMzl+PmvQMqOTAj1hVUEQhFfvBT/Z60gV6huDbHcDLHaybSUcvgwcp7C3qMzkWyileUfcL
Ftd4Hi6gbwd4gePitUzzmCTzvgiMKnl0O+eh4qFYLj+2g2Au7MZt8z2Pq10Oo6/dzT/5Gf64/5eg
jGhz3Ze2V42mUlZYCmNHxE02zG5dZa6nguZPnDyZmRrkXqWioubCydcfGFSdY9UcDIjor518vhpX
dVDCuctuIE77Pt7OrIzFx9e5GdvDNPcnGom+FPyJIU5K8Ms4rbwJPBXDIM8hlm4nwTSytffs23xT
9zsDs4I+x/wYrHsiXRZkB3ylaU4D3mEXCbthsgHVHTZsKWeJcEkYzFjz7Yzr8472uX+t2Jwmx4pr
6/AKGqCO+asF9rWcmEH01T1DfwZ6sNV/qLvbfCcgpho26xLhDAlOnN8mw/JC9FfomZv1Ue9vWhHU
6LilDqea5Rf0CgofJp0Aeyl6qgyNtAX9p5ZaW8PXSJCjRDIsi3gJklAtsrEg8izpNrYcsishKsSY
xZRReNkhEBHf0ZBqpjmal8g3AV+rVTumZBfZgAj7OU6h/JtK+LPG95Io4E11XPQqndyLMJnhwGXe
lx/riguSKXl63pE1ftFzLJlcCEWjTt9rws8MypIelYevDH8seggDJrP2aeE5quUHa8x7UWy3JC/w
RRXXI8aRtUHIbWSJoU9G5B7dfXpBuYp+iQtbdrp0cj4yhemH9EMWNx9kZSWRAncfUv1SANfa6r+r
dVE6zhX5sg9fO6tiIkY+cjOokvHFXIpXyZpeq+QumBVMAHu1k2kO13EIW7xPzr4XrwRbv9LBrkcs
yn1cpXmc7zv9DvsTCVOLimCFWrz9k6VluIx/5HSIgDGFBIY4+fK29WnY6sEKe27ct7u2OodSxkmd
v0z9d7P9zNfabprGl+XVH3TRB+S5fON7Jbyn86xQJFOaJONcBtxlcEfhhJshduOlDLgLDAYmpqu6
9D3y9KlZAk8djinaUQsJ+rVhM7WU/nIGbAuBBQg4v7SIBNnHZE7WTTeDD37oPAHIzTCiteoPAXkw
dYvW+IBxLqnJ7YWljEjBqbqzrAEFKSvsE5unjGgEEL1a7VSrVxIoSxxhTEv8AXGHdDrCGM8EK8HB
x/EL0Enc0WLRw0p6GtKXm+qA4j+Jvtf8YrGmSp8L8jR2Dal4n2+zjAZGuhc0/JaZ3SGvQqXerpvw
NqRSsIxdME2qj1bJ164NfHfyVK6o/IatemWqyVtYGS4/tDH7ahmhk87i4ohJqGi1l+5iAG7T47K+
ziysyi7gRdEvmgiLoKueS9M9hWp6qgqv8Ug22hz+xFO1InOphXjdOLxUK2h0PVCJri+kdyPBucXm
YeYExOCa0KKmEGf9eipspX/CNnHN/OIISv3A1Fej83JEpfCFhhX3zPbvH2u1fV4DqDKBvvBPJgpc
/RMlLEskLI1STIz9Na2QGGhqnMvDDRVjUiGqBoDQxDKvLOVZkV+tbH4FYgAZr3sRxt8weAPRtgSk
C5f+XZeByUyCf6YPDWlKSgqCVfJHyHTN7OMVmhCnqI61r8FcOv/B9ehkum7rrM97pJHXLUNKTmrg
wvK6zg1mok4pr2zMKpIy4RVd0L26CuIHIUnZ0dA57neh6/2MlSqzavNtZkUmqO66MZerrsVngftl
GMl5k7wcgsSaoGWwdL/jCB0H2xKhYSL9mWYf9JGl1deaA7WnVZVoVQmBC4j7DdSTkLPB90iX4CfS
FeEEFvBCUTuk74uCdlvnG6sEh+DeaEgEYn0ELjQjOko5mrM5GugWv3YQtsvoIrGS5NDRuj8GhbCw
ZV8ElRKe84IQNFiz9F7ze+/2V23WXjR+k7Vr4b8EujcI/v34ZGpbjT8a6I7/BuJ49toxGCuy2G2L
W9HRgYfk1HzJrjWmPxSsNMiYR4+pLITUaxmYvCxOQ2YrK5G1sB+JwHJs0ANYXqEKbXVIC7YHVqxm
/7R09omrMpchkPz573qMN2VRb6XBU60V9qLl8WngMukVW3cGE9pZvqXrV9khwMRRtXchdayHKSLY
r4ub6ZE9dK/4bVUYTLd9vnNnE/JBuGuN4FtFTqQoN4T4spWGdKKZoSKXEdiq9VjcR3tu39YUieyg
so1jFx1twVSc4erAhVQaedQjaX8VkG0zvPAAy/2eig3xrRLV34RnD/zBYBv5FWti/Zmb0qOzPspz
TM23xgc+ykjjiS4oTT9JFahC6wvXDg+cyAMnbRTlPHBJOLynQulOM5wiY4pNPSFkCdM8I3xIQ0w0
a/Tgq7xHlaVHoC5Kawmh3t02SWUP+Xf8jCuzY2gHDyY8/3TwkWGeYBTkERG+JZ54oNmucEm1nqri
82lrLzk3biSVjL+ZC4hl9pLP3VOvDDT0TrJorIUooTdIMONrpmeOgZpElByyRl5P9cfBrBxdUzaY
jC1p+MHrzhQmqNqhHx/a8chyLKVm8kzz7YUsI2MMOwsXld69Ginv4OlrX6wXhqINM8whmD8PLidB
M29AMzGskN39VCwKWdaj+nHt+8FLLOLVCFVbVJ+T0ZekxgOdgZXwYsFZ5cnpX5MKHcew40Ui7iGh
f5kVL9lLv5RGvwxnDBAClkI1Ry+/ZT8SQLyZEXZsQFpKQzPJXB3tTUOUg8ztP1UeuHuPzaa7JVEP
NrhC5oGead9jQ13jfYZ5EFmYpyf8P0Pp92cfiQtTXK+Jlj2EK3HDmCMHxI4KOyPURwwQJAHnWMP8
YtodfHtOwmgdje74F5PwJ0du+W52StDYj1lgwcmIh0ccJm1S4arGmUzIcrCJRgDOm9qeL9my/Zmv
UvSu6PW7Zprv7XUhBVLc0KmXU1SuQzTmlAYf3VziktLChYXKgGITI05WvyVN+hokBQ/0/W+2dTHm
4xtAs0gWtcs6JNfZel3xMK5PC/u3FJJdakpXpm/ajWOk+/mfZfkQEP2yY4T4m7RrOQEKC+8j+ZWM
Wax1aCP29qks8svAHnj9kWvRIcmXlZZIYJ+uCAHB5wGjpIFmRTvX4JGc9Viedugk6AgszQPVTnN2
mcrttU2X1xX6R7eqEUlSUeXhUCqezYD9Z/0cgaaM/42oeDV+C73CGI0txjalnrlS4rdQ063c/fxT
t3YFdMLAwdvZyZg4KWKw2jA9hBZ+K21Byn2QDeyBvHXLcDUnd+uNbc/aR5NNhmSANSiQxSKUKpbl
7B+c+Z/0O0XnsJT08/HIitjKO4bhk98hMOHwVo6MOZgZ9ZwHM5uig8Mbw4zTMCdVh0+1blyULQ7k
lbCidS1+lsJ4L1HOYo+NdkBLcMcua7FEXWXeSJm9k9r8KJ3m3FHdlWki1V29MrUZ5hoUxvwkj+HZ
Z+VLnZb46osXTBMkT5i1xrzQr1DBHBAXxRCARCixGm7eJlmJJn0lP0kOpK9E52dyjF2xDRn5ANrD
TvKWQ/aqRsONK3vFqd54niahxOOkHDVg1sB0GulZ6JRA1WRDLhEbydEyVsxiH7HJnBIU1DGhr04y
5f485z47c/4dBIjsWndPbNhPc7WRN1+MdrmOPFDTzXzpa2b/BlwgWInZGdwFLbwuGvcAcFPd6n+c
PMlGqUqXXCICXqWfzTrc0nsRGKyns44IAQkmVhNB6IjMVI7WHtMOcmzGu1nDqLdA2Ce2j4Zudakw
D11SoJjz0fvjzreZg+b3uZQxHSM0YHhVsTNMI6wz42lVDcuJKBleNsgh1VnAHQxYcfW0bDVz5Xo6
A6oC7xTIdnxXoUi3AbffXSfrZWU/8SomS6xK+iuGn//PkPq7+U/TEC2vDPocvRXvqBbjjSmZxQ5A
RHczm10Yxzhk63t9l9I5qi3kTlV3JeAgVFx+nDAlMcO4WwcO9ta45SM/M5m2GuNnIg0DyPRhVytR
44LZE9nW62+5xgL8lYuJdXqtvs/FxhIqFk41znZAXGyCmnI1p1xlgeyZA9b84V87oiJ0/5vIKhP0
BJOTTvSkEo74bNJgspYAL/ulPVYypBZ06mooHEUECZLKZY/aKzJov19Xp+/SL2tRg2OsbQ2NHs0F
7FCD23n1ZfzpHZ7CtHOqPruaDbXCeC+w8dgZDlCzzp16OTOtFEf+SwwrcTEqA6n9RSSphrypqOOq
0VeOlVW69BRN6zRGpcF+x1BC1Yh2rsCsK667VATZ9tbQArMouYyzjsYn8Uwe5I4wnAP51MAbVWYF
Z9JZbCjFjQuCv0a4q8Csj7o7iWT3IcF1slUwgJebJInRIPBVeCx/mIpuiznCfO6sfRJw88m+uc6B
opSh3n/rpuBgEZMUn+nz2dgx1REDKRrj1TTe+g/Fl8TEb5UqaEh1Udefqvhl0k4oKypzbnKjMdzV
3N2ya9xxZVdTXbe5iQprijQeWum41/rOdzNFG+/SGiLcOZC4arPMZu5cIciuIW7uqA//3/ogKzJ4
FUeqd7kI1nkisEbzJJsMMDKLbrUPkVpIXNJq3Nx4m5lCTnI41B9gzlYCIGo52EoAKUoXFvMWbi1B
uUDXKJZ4ANpvHesiK1OZfqx6HyTFFpTPAn3TZiFgZOG3nWsQXYl4yizjfVK6N2btz5k3gfkg9XvO
vGFZXAzmbs0AEE5DNCJ9kMsB0wVKNhszoJuJCARHUHgQ4Mb4vef67zLAQG4DRk1vNyruEzxDsfCS
rsqNdJ73YUHvMs/vAjF2rCvMpeIA7WJFvKdt9SJ/dqeSBGFYkRELDgxCUSDdMbSWtc5Gx0UDRtAk
Wt26cHTmMWKhOKlsUXsBSkJCKh+iq/Ar+Jnzm1YLhEJ4lLVHQkDdVrBqOJLH8UNsARh9MEo7hvGr
RhGtExMOdN1F54UI9lvYKHMl7SYRj/YfDLg6dcaxdzq2RP9ZHeH0EztwJrhTCQZ4iGt5ufe/xrR7
bauaMpK/1/LkFJaOab7K7J9VfP6gUD3yDfyMC2vAIULkncRJjcXs2um/dXZowkOzEt4Opm1WqTsL
NXP5wc30w91q2dVSfilOd7PYmahL7qQDKd9H9a7l7GNuu5M328usgB3W2GMzMa9Epq9Mnp6K0T5S
S2cb/70ACTM4ScQy0nYhKMWZnfLOSWKljKnHWLJ7kgja5VZ35SXaHjI+6Uja7mnRX3ZtIhOa+T4o
hMmlwaw9e7ArMbvOoPjkrYtIkL+YaF5hjpEjwTZCj8TFivYf6MOz5gTnBzM3524+sgxHn5E90nK7
j35BZolqG4PoEs/12rf2Pu3BiNehXiufHDHWcDwpvdslSTB3QiiPZlRfFnfT0geoFCdbm9fyU0F6
68bH0ESVkl1ceyPdW5Z2L6s0r+OFRpqlHFs83L7m9AgXm40jpTLOsrDmsO+lGHe4S/uQsr9TgHsJ
pOBo0hSQpchSGSuZ1WVRJm9hqdTOPv2WP08hoAG4MSlOXs7gNgbRuhpbREV3M+LZTkL88lZQWKbG
emm1lT7//6JxqiX3a7C3XHbnAen55A3q7JWj7tVC6W/Y3xYaWNoZ3+j3G7pEWh8tQIqqHwhtig+N
jnCkyNFHLRopckwO25YLwdSD6mBJmoP+QqxoIFasZsYaBwtsC9kWvmXWs4zAN6vB5N672L0iIk5a
46R7xV29IanD2ZA/gNveO9aLWpHeF62PeVnGT8T+Qbc098NC6NkbUdmvuAU4WDdfEA+c/fJNunDW
czo0Ze8m7Y4BU3cHi5OE8yE3RgJ+n7sqepKPFEDHfziJ8XTgRNQGr+ysOHs7NKxhC9azjXKgQVmX
7d6Bk8lIdLtNw6oRXGztSjE4/YJPlqmmGHUU/YOK2Aj/Tq6wVbMROv8pfoA5K7uT7+ksTQZP6rib
kvxUL9qvSRzDclXYZo0gM549fyXZOozJv7uEjLqudxVqKwZcUxZh9gilkdui1Zi7GcH0hgKYR6Yb
+pe+zd8qu3t0GeZajsH1wLxmrd60n8Ks6xcR4xdh0H8QavyjU8XPcdg/3IMMgorNF9taMXW65YvU
pdXvX2VnMLPr8GfuikcJE9RYGKsH6reinZphxisMgGt0Hf3lV2epZ7hKXNNyF3p2qweePjx3cykF
I4oMMAvXZAKo0tG8X40InCnKJi0l/Ih9Uy94aZeg+wRWo8GHqgKZwEkIYR30EVlfwnNxdya1Yx4R
2vvG4G51hEc2ALCkxbsDfGik2GLqp/eYaYQl7pQiLl+ti/VlXfjUHgCknGDGgNmZ98JdQa1QdQQS
9z8PdJmbkd0kXll+YBZ7jdcOkmslhbtR00GayCrLXfLNGyT8yPrqw6PDItBjEZDyHhEkPv+V89e2
Nv3MonYzVh6Hnnk6vkcFtzEzCa/F+6gLOSN2/JbCX6babhJs6f6CoOLZJIgvGFUJsngf1jVeTisc
jTc0h85tXFS+g+40Keq2BOPHdn6tRmrCulvCJRPsFR2R1nTEv4mhiFeexW3e3nRkTxsmMmBpgAdW
thCKmL6Z2/6+DNaH2LGpZF3eJN8iULyFs3yXgPFDlJUx8hTvLZ8gLfmPGUokApYpUR3lDxletkzQ
CHaiFNgVdASnlGY6KMshA4kw01icC2p9zqodbV/Pk85arXhr8dHArdiFWEnNy6H8TobX5CP5gDOG
f47/L5s/uUWFLRd2zwQ420XPmGNlrN3tEJwKBPfe4usk/Ed7xwRqT7mIDB56ibDQZNi5qHjpv84G
FcGUAoQBf3rRVGYsQ3+xksmG+0PyVNraejrZ5DAzHgT0wwVK6LkMq66RS2/B+rz9trBdFkgLmJT7
26r58FTBL3awCtIO9wS69mRHy45cT0BpIlYHniZHRdYOrMyb5cJLYDYIqbfWk6397qzlkznysreP
BRjNqr5mT3b6MmHP58z54GA9VdvVD2ElefGUEfUaPMTdU68SWuitpLkAqTIU9m7lfh9hqmIu+qrC
GAL885ribF15C9WO5aOczYmBd+28+ms07yt6hxHS9djcK4yTDMhdDLW5Yj6XLwAiDGZkLweq0AFV
WDZGOekcC60Za2VzX0myZYxj/R14gquzUI1UVAjcvVWXcdd2UL0+ce+tuAJU9KiEm00pXQ9+au4/
ohv8POuCrNQ4EAFTjltooNKQV4IC2F0yxWpz5DR2c/TxOI4xHOQ4maoYI2nLiF1HN1dne1BXK+Mu
kTBr1GUFLUEPlE2pbmv2k0Sl0L72neAWPEgpz5SQ/25w2qIAJ4Wa43kVa6YKuMIxmo6+9DNf8DVe
tlK0jQS1hTA8D2xAk9GApsPJe4tS9g+n3YrtzZIHSdn6az9fkZILxYht4V3I3vRhfxJc8tL8yurT
hJ2+kin+mtRfubihtMzoPQjneQhI5rC721eIsL4pG76BYbbY3dZUfQaxHqzTZ1v2T3yUxQeuz4Ez
dn1RCntWH0Xsz+cEqiJ52Mq9JU3cDh9kiesTBhQkP8sp/1t5m0v1fFnx8sGVdvt0dGdpDnRlD4tK
jPYOvfg1xTICQbqU25hb353kwbdYpAgANJgBBvldeCswx+oeZ6W/FN1Vp/1O1Maf6XOs7BvUFrNB
lso6pGRD4FigPiyZbku1o5cTvyohynsEi2lMDhSz0vO+o2hZEtsy1qvGyF/MlNhQtjhJ2rO7NmU9
RsXqoskkuTiSmRXoRJtYhxLF2AP4C6qMWfREpt3spygJJuzMWrsCWinBJSuumsqXlhhS8NzeYC9u
CdJCqYqnrqUv+ZidZCOsJiMMTmu8tvJPtE9gJpK3WdnfhxvtSCfiCV3Aq3BNIOm/FUN7S8dLF+h4
E8g88irWVxa6iV/r58qM/Jzc9rLX7/ANM57pc/szwq/Tbe5MLbuhBI/W7sDDqgVmkfjEhfBa3YuO
LmEBBGDXuGHZAxfevHdxSqeQJ1okrUmo2SeBreXGQw68CbXfCAkDK2QCqNEK6FkoKOeHdctZ7o4P
+08zDAin8S1zDhNEfSKadRSwjfNn9MlFY1wHTM4y5GAl3bMfV9+8Ss/UPL1UbKlkKTZO3ax1Igji
Sk0pdufnfjU/GskuCz/JU7cGtJhjDJI4CqGtsJc7DT2lb1D9ofdI2HowTjn/Yalws9HbqeLOnoP4
WF2GvNpeRLnD5mA8h3x8TljY8hbCUqbRBFoOVLv1qL20xlpRYjcSW1fbGMFMf7HjXQaj8aoWAUSU
I1gVYQ0MsAZIIYE18MdksVMIv2FkhUx12czbUEUTd2AMfZS51zf3pC+d3JJwFaHrAHM0bdPj7WT9
oqd2lI+pYOLPlVXB7EETFVioDZAzcoevcJu7KzqjjqmYNdyLl+6KbJUEQ672FmH3bTtpNpgGuw/C
LOA6CY0UCQlSTXmOktdpKuNeMW7q8Z9MIaiJRkTAd2TWOMEl5IpqMKx5MDRIG0lRd7R3M7UuOvdW
baZXOebBxdFYolv6H0lnst02li3RL8Ja6JspCKIjCXYSJXuCZadt9H2Pr3+b9QaaVGU6JRnEvedE
xA4df5tjjMY1vogEYqmY8tRKfph34bmP26Ekv9Ce1347EzKOdkVl6iW6x+0pjSZND8CXiyID1Zzh
HsbdV+OjlxXWhdW5Ac2suRSCW0ooCkk4B1gHmGQ7+/q7lfZAX1R/iaiuxm+2WNpxE6ejjv5xXZ/v
KVNJfo5NzX04R/yueHliRM+5Q4ovPkPs+AgpA1ePgZt3yjElNg/pploqfo7LpIADFpHyLBhE2Kx3
7L3cJ+c1f5gak6lcPvJVuLuOhZ+VTH0/28Jo3KWyv5sVTMb0yEXz0kWJ/z/zbmd5sADNze9vEjPO
FE3EXjDqsMAW8w992h5wuhpINqN4ZNrJPGhl6p8p+0Fs6Uroly7vGseU06xSYN1Yxof6kLKWUwOJ
uHIKOaSqsF1seKtpWsZEoASrhkHw7WWuuLCf9Y27Ubcc9ulDL0q326XjWFtuQQpYeao/mUq7I8Fm
QFOTPw7moxDkj3WpXrNjPc3RuiZRoWMd2vCWAYcZxJMW6yf4X2FBQjmFiSEV6h1kEZZz2KkwOjvO
MA1YAsaL2Thq/XIs8OVnbLRFFRrH74k4x3Duk+ZEovuN+WWyIEE61ul5XSN5sgLgZ2Gp6mDZlLMz
fyMintlUFNVw2knMlYsWfS9hhTlkxWQGpKvvhCuY1hsuNdnauQc0Fz4Z1S/hqVB3MZloT5KCA0oL
MQOs5RG9i7bk3rqrShK+r+PsdZtfhkbG8ZU8BhPxtBGfGpEdizWcgCSr1zNaJi5AbTrzyshe+YC3
RgYdGC831SzufQ3kSdJPhEf+AkuUf2rOyCsM2N1BKGKY1aYvpGyqrz2H/5tt1Gom3yzurhcQgrio
AovaqIoP0SRWuNdWkk+A3UeNgtcz58lOBvK1hBIlC/PIYqgPWnV3CYlD6zz8Mbi3NlxwO8C0OoGb
DYKpMRGwF7ZjLBlHpzy/BnbOfKrwuhFp5sYm4U6eFPXWbe3jvQWoEI6HJeH+go9wlM8wocheW36D
rUKvqbtRSjeXQT0819tSdv7EvUNgp9kcX86p2hNXqN/dvAdFFlxes94G092cWUzPSWANWNgJotjJ
pl0JasoiJ9sYLiy4lzfFCdV4YySvW4RJ/nLkSuD9oETVtEQN9YT6v6RULgpw42R0B6bnkV0lafpk
Pf8GjMOaQvovz7B/Ah1vMo+xhulx99h4efiwhey2EhiyEI4rp1he2u0f3NvPPREQZAnmm1J33hKA
Wwpcsn2neECnZGeI88A601vsb1rmt9XVIUHag8qSUOjiwVfHJBCrBYGPRuUqHLE5ttwO+NTo6idA
Hptb7WQcLB+Gg3iYma5FmZpx23wI+/SUtweZNNLTCaM3NTzegqdrmvDOujI/Mu8MmaNl0Q/C4BG3
JIYFgTGGhICgDP1onfEUc+C13epNrDs0rOVWNjlW/eO7eOni5pWQvEY2whMbYVOp/VLvfaXNnVz7
I1e4onR7FDV/3DpXJdLWYlsl7ZiYjK6qkxsIotRAFiyehpI27jchb6P2Aiggg1m5EwGuz13+gY/U
izsoE8sSmpwahgSZZyXZeckHUvrQP0f9s+bu3UEcQRg8psHJkHYXKoatrVwEIJGRVnQrbIddSQsf
SeMqW7yZc2RMUv+U/erT1gdkZh4u07Gcc7bXSzSuGiUZQpQSWRLBgZHWlpGSMl3hqRkiUJpkKBbG
+p340lIm51xeghGBJu8wco9YBSeXpWBCsGleSEvVdGbl0B9G2nQEgDtqf+LDsfZBVSsBZWOhzsRq
FIgh7a+VWmmlHw85u6F0iU9ciVyxX9CbeOkZuKhpoS5IZGwJ7pbqsBAW02pb5KQv5Dk0M7b87PzM
Rgdw9ejhmxkdLxL6KAlvKsJ61O9sBZnjJn32NeY4UvAFDr8/OjQ4oaUQiLdqgraVYrNRviv7LTCx
lzqY3IBFLo9QU8vpoq2Jp5PA66BPKZN6qqWJJA0ylYUfGoOu6VngzPQHD//OAlvmz7oJxL8NLDV/
ii2/4k24mJl1mvYZ+gmGc0ay7viaSbyN3HdIRkK0aQBv7UyflNkjGLfIvhs0LYPSQCgK7Uf7hhy3
WHNGjYsQ0YwDOIkjViBKvVlsp+85kVYSXXB73Ao7P9zqpgysG2JGh3+5pdCkzPZbiXcZy64DzHU6
1udh07At/RjI78akd8s9UtMWgwm9Jxpz4SSeLPZvzPFSh4cyvVx+djRAAuLc+gexOb+FYWl35rMz
0AH3Nkxx4qpsJIR3AmE9KWV8Mu+ozfo311pW7phU+qNlYprZPJPf/Fug4LPsKXzt6IlEXErklEwJ
Sakee8IKZWx4NVlXC7WD6nnvnYtgDdXiUTe+EX8/Buq56XhBNVtefWCRTtk8msYhfxTXzRyidwNq
Lm9npZ5O6i+pA8QBIuPN8KsnbG4JA0zvTMDa646QBt5JwmFi2OtFkKQkndavfLY+R7l68Zt5YeJ8
1R/pTYEb/tZ93Ngrp+8MEq1FA0OePuPduiedRJZhxzYwY2zWJ9U3y9XGCXZQqpnQLpm6lmRxhi/j
01Ieu2h4eJHOhjlfNU2+GVN3MYfzSKjWvG81JmLln0ycJulBKW2wy83E33YWWYWFh5o1XCByds7C
dPvGzzHpDrzVmPNHli3fsH5JDTYjHrQEQv57zSHf1ysjnAav00q8GeScALtI1XS/sp2Rs0blrJld
R25eZrJgaYD5VPg5+SkLlvbqoq3KEMcQDKRl8g1mAAhXR4ykKUAGXCp+QmQd12KVnsReC0el4cYm
QoHFyzJqAV20wbqbfq5hjsIKPlyKjED64LhLtOvqkcXH0eipm0+YJVH0tHnytN6A8lD6H7VL73JS
J/dkxvo9dJ9xn78y0Ixkg3FuKbYxK1dN7e5U1D2o2WYt4lz4oTCFrW7TkGo/MqJ0/70H3zHvb1mk
E+AYz1kunuO7O+KXNPGn1qvmqEJzH9eT1vWvDfwmbZfO0BuftAN+mmr50YEMGD9I5uxmKK/4cjFx
lFsgY0+pf6SG4ojT6JRT46gysC79V6KMyOYqb9FQGLQgq8IWT1sx5+c+7jh+1cPucDLOJmNoBU9j
9fX5/Ma5LjMgvnHz3p3hlopZxAAJlfHmt070w5YqDJQt8SfpO0/VSz5WUVbtUQeblQ96PXJuDzvz
EGYIRwWtJjwSQkiiP29MhxMHL4bH3jz2PQF1VeOhWLyWKCw15hylI1qnwvOGzLpr91hn3UXlZbnX
UZsNZ7mwO1V0aUAEFAgMA5vKcMBVagF+giNmcz9R+lMdJ/g09eOAdjOVUDVnvFM2eUUFJu7E/7fm
Tq3wuHyUa9SmEEmO9ffA9ko5FmlJzbESrUV+0wiONwtxhG+JfMN2Iu9/VqzqMiUQbQ7fcXxDfuem
5WTsiFW2+orXnit7O5BPu5vboTcECuEKT17fe7vRa+BmIGF45CXAI2MvA45uovdUWuawHKkaZsLB
AholctROx4HW8RXQSc0WnQqo/pfRnI4/tn0E7l/jY/kh8BKqCwOeXB/KUyiBeFDRzquGokTGlaRP
6SbB5U6YJwXZlJ/UUmG1uAb0xxDHlE47nddg7PpJOllFHibGpVjNCHZzvV4nMIhwPY64M53MKbId
t4J4pQWHvZQtzKYNKIvVVAcSvCjkO9mxTL5LeF7wH5nKNU/sMPdTaTxLWX46fIItAeB1KDXM7wUo
CVpKDoddIjjGQkL/sIwm0BEb5vwpmwsOp/28wSjqS4x2kIs0r6LZes6xYmRBJvOU8LsoKcvduCzm
NAKaz1oDHQPbBN60uHQ4Z/G9N1eToApvkKvY2OquRemDou/+qIW0rp56LTuVJrt05ccmi+H7tygO
QiADBYCZwMaV0PXrl67yMJIKGZUCr4xf9DQTwByUV7zfBIkZjb3+0JTKdSvw02uEN4DnTlh32p02
yIO4F+HezKHUbWEiyGEHtIe7H/81gIGtX21nzSDwZZWPX7oLmxA+7Y7QFvt6WvjE2w0m46VYvZxV
grinASCMXrzp7850+yDGvdOmT5MIKDe0qrtrMwcf76WdmtmEAtFmVB5jtj7kvPcF4peUet8tZwcx
qI9QxtLpMEnLM9HX+35j8FUyPOxNMP8YaIcTiEYN7UFkICh3tk7PjEYcMh05pd2xS4oZYuCp5tX8
rsxgstjumi1S8Zy8pxSM6IkAgoGEfJaFWsPTaVihtXcn3cv1FhbqXwnDjcrmj6phKgO2/xFlBD4Z
7YKRm2fesiW3WiS6Yie/Jirag03h+OhhWxjye/S+qQcL99FyTRTCARWuoTw/Kc7yUNrvMRugROKL
PRjL5NXoJ1KG3i+zKcuwDFZKANSqEAc/K7EMuFu13KS4PbWc/WJKOS6GAPyPH7uznmUillCHDbk+
SAwvq5G/aT/HmoqlToMcQZL5d0qq4sbhfhApx7ZOOWzGFrjAtjnxwgBNnWnSbRgedNcwAZtmvKj4
rY30wtSWLRqF30v/SgW0A37GarMCLtdAfxgYpj/SxrKffXchKP7EHYJomJP9GzbLJ02G+wflNK0x
HRHOSL0Yx1sevGuP3zFViCp+y7oSP1KO/bfD/ttlQ9Bi/7X4WkmOzzKSiV4HKXHSlkq5VEF4wIuk
W7U/BsSQpV1wRKJ2K5M5UtixIz9GWbQjWf4gZod2YGRx3z851Z1ekWUscRVfM7cgrqswxYmg5T8a
6zzGDES7dcqOwrx7Q6945spcNyf+/hsBdJsdvMw202TUePvXDiQiBXmOi8yiAjetBDtFjTFZy9W8
GAs9412iOQYb2q1JjrPxqzCkMD+/0Fak68SLt4q2xrrO5nbv4+Kp3/OS5d74mNPymcfx08oH9rIk
Z3AQmIV03+er2k9nDU/B3gSTtVwIEhh9JHA3XUYzqtUF9goLks/ly4CsM1k/dn4DW4fJpDCDVq7Q
xPqwRE4ngl/8RA/wlnyLDHIkmqxd9Tz15WSyN3KCar1cFa26JqkcbY7KiUX+noKazbgXCFimUNiE
5sUl6grKMWC5S65C/9s6IKtDiEjRSNhTJTCXJ3jCKLs81E8owQWX2kZgf9NyGSJ4SzAiHXSfY8sa
fXmNfd8vqumMdZN3YHeuQDY5VlBaPTiqgfIIMuKivVrLa1fjjz4un4WECSVq/AbOYw2RVd1h1ra+
NraAUxR+0bwAWoCg4hzSSpOOqkuZxXO/aonIzU8SFFu/OAIY7XfXEZyKk4LiYw5sB8FPbTB6FcBg
OnkLJqm8vqQMgjqCTFGggULvmZb4XK4sQjOUl1o+uZfa7I/vjm5pnG8CS33kUHgn0PHCpdmCYiUM
e1EJtfFoHrKxO4p4tKp6tEEc2Qv0k0wSIbpehrp1BhGu6ojr1hlX8avs1u+1g8clSy54gh8Q9C36
/uqNNxZ4WVYfqnfRwCrOqhQJcnEdOVY4VD8qvbnQiH5ir4zW5kyK+QXl9itXs6/ZrF7th6kmQS/I
uIEJd7Bg2TjTJW67kEI2Qks5Wq9g95XozmvhVcPmSbaoDn5T8q8ZG3lMRte9dOIEVvcakx/Kwskm
/gZSMBlxMlKaBLVRwW4x1cQha/0iQ8KYWUS9fRQQ9qnqyOmI7oziS0iEL3kX7CwCTh5a+FszlBYT
e2Brcig5CZHtGkgD3uKwH0j7cJdYh/kgIoV1ovQ/Lx5iOm48Dal64Lk0eS6XlCtz8YNI+mHE2WcI
pd9fQaIQmCVhp8XDs06tD7emzkU65CR3PngnlPND7Ktn3vO86PT7LH8brzf3j5T0nLYA4MMVU8C8
/NAT/Zz9fQAue+mm9NEqhp3lmHg5scgeaFWAP8+v850mEtZIEAGVIiEI2QfCkocKz11pn9WBqRSb
Zkl6Q4MuPTNzWsBvkze9DDFV8TJGcS40SKsKXyWa6s5Xhq7aoqtq6Kpwa12WjAcd0XSATzw8IsDB
99xgk6hpfoOxaJxZjPfzmdUnIYBQmXFAO73aeQo+YxP1Xl3TYLbI6v6uRYbRjuX2GMVW5XeZ4hkL
2wckf7mp3PcTu8FkNEPl55ohU+4QmJ04zz/WgyhWn4t71lLlg4poe41pEHHf+HhQIiJqSbd96IPC
6g5nw1r4Owakqswwa3dxEtV9FSmwLtu2ioxqxEpuDMZFhm8+G38MmZIHygdw3FH8kFDLVw2UUCbS
cfEUIybhP7jakkJroRrJyac66mG1iOWNHveoaTI475x4DLlN5ubfqdWFOaLuPN0MoXrwun5ucv6p
jvmrKA26bVQ/Af3y5ubmquElUFocHfDVdtY5TfBZGP8ZtrkTVj6uZv9g86Fyh4KuxP8wMC0BzsQe
ZPom3sl0T53swaZsVcBhGqwnMCAau49i4BqJI/a/Lem1oCwtCRTnrvLT4ueqJoc4AdomyFeJOaqe
+mAtlxtv7dvyhROjo1OueYDa9hN3OSGn+flE3Fm0808ruDeJ9rU1+2uxcw9LCyUH3VmI/+jCt9zv
JyFPbvfkd5fyijQPb6W0QSnd7hJnbnoSUCTV4Rdnt6vjYRAn7aib/K2zRlsOjrnwaqtvJzDsCy8a
Vb6NprfNQyQIxRMexmi5FhrDjB9A4iJFb4wHZupNbfVElMuUElIQDKqkAStafSRWF6edTrYsXf9f
6BcQ+ted7S4cr82M3a1Byjd7t2VMWKsatqxIYSxeYi42lrvF1rkw9Shbhpu2vd4TYKZ2T9NYPwZx
+BTgNzO8nrVtOeBq9WuzOjXEYUUarDBSMSazBr0mJR2U+Xql9S01lctqc5Joe/hInTKWvLLfQbKJ
xHAuw4jFDQxTIZwxv55lYLUbrz01SC51CfsXSq1IopnLsE0z97HBrFSv9t9bNTOV1jqDCxVjqmOy
sFRnGMNcqQzd2aDwLmvuUnuFJx3YLKSE3tfBOC630RqYuMvHjsVi+5ncp7knZVFcsOudaSs6yyI1
f5dJry9Ltp/700Y3uaxEBmyi5IL6r0oeizvPOihQdokimn91sj3qcdM6r1hnv3bkz71STou3XQbK
UKR0vRRQyUg5tjjsk0e+mZ+aTNShUJjCm69anL/0avwyYdF2OekVKJL5q8/STyoHKuPNWqke0OzC
UaxOU/duhc8/G1K1xaWc1Ih91mWphrNKXR7JCWnh1ceOT/zYE97d7F1ySYUJaVss8mqKS8yFbSjk
VpVFnlKSml6h08bHlJGV6MU/A7hFu7ORFfYIlTAy2MUv2CLVK4isQyybnAfUnTRdMF9hCJ+zKo3i
XbRj/aAVD1MVEEwBrBlEUPX1aOW8aVgSLribwEhYxGWSjFXhAUtWRX5/pMId3wOtMBRl+P0MaJwb
zJAkQd4UQY47DNVjSvyRLzEXPLJXEKJwL5HUwf4teWO3c9nnYk9yvkpOW8LgBStHi7CmEzsbr/gH
rn9pzDIgrqtKx3CdnJp0DvsuDWHYTYR2dcyODdZntuDWr6QWKSrAOll3/l5jbPicQ12HNkj3Z0yT
4qhILmDN2aAoZWBu7Z+4eNlmjKem4ZiGJr8AoNVzyiyEaBD+ENvZkr+6wcaQ1S5Lzqk/GWN+yvin
OoH6Ld0MZvFddda5huzn0lGiSmZDd04gL+fEWpL5yjMUqTBpM3ZMu+UkwsMCWKu9T3u+sZ0lH8HD
xXCFYXJ7iK8kmOI/ZSscgBfb6/ZYZjyy3igMlOtxAUtu/Lhq5j0YBOzth61lHyubkBzfU2vwrDL0
Ve9JFDnkZnXPxpIujamdPYSqgGfccEViRmpgHZP470JXAXjfYvvuhivong2sp/1YYs3hT8tIJ2pm
oOlVEJcVN9ajPFP922BdzFTyhAcBT76xbXjUQdDmRPwC3gd4KGMVwMT2/Vd5x7Jm1vUSuQyRYG6L
X4mzdOAuzIdzqC5usX3kk/QcLsx6R+qIWtzrlL8Gu1Q4Xfq355M2ch+WSO8r80LP3+hPNR/ToveL
jAAvmaqMF27LGbxAvnzEcM5LSMx7AfAGxNNmXJhXxMk1YNZN1CoXSXZt+MPMzFkFxNGCw3bE6qh+
JAW0XJJiTPwI1hMFzMRfscckwgdYPZUwOyCle9F9bjPy0lvDyctj150TXAJLDoNS3U9iLVDuldv7
AnztqqfxI9/Vj3UGwU0HhcXnWNnsTniW+Cipog9oWGgnyja+5JzQBAk2cWGVm4/k/PC7qsuxShKX
TxsJhk40mbvnSDbN60S3AxdW6HzZ08zgF20lYL32muv59zblP7Z+/LHn6Q9NGr/3xfQzjChZ074w
vADJq28alL9A7v/E/1YUlQ3Ch/qqKlytB5cbNAeTr3dYAR9vmzUc3tAolVM36GeerrtcZMfS2VeZ
R5NigPaB1ygU0u60iSrmqOycmt25rKezsa1nfm2lRSykiDjPj6os+sK6MK0So8M/wwzDX7CXYOLb
jCNhrUpmMU3LBQFsN52BxoCC2EzR1QYD1B1pdcseHSjV7Oqclc38ymZ+/e772Gt7MhjYTYyayE+K
fKV4qc7KnOjxm5RKUwnef9YuQMuMhtsjDhUEXP7uZ+MeQw+aoAdRcHCDJHTt2pmAbiR3yXmqMGwz
AyPJacXFqLrIyNOjxbV4HbtbUhb3fNJZIDePHNzX/pqtj21ObvGP5sLv31kEM3hAjVF6r60YUekL
E7Ge8CYOSjm7xBtKM1qoGQw8swpqqIUauqkE2bkqFxhh5Wik9qnrSHIXUzRo0w2M1Pl9WV5EXPxU
XcqAOZM3u50VB1QLMzDklhK8FZXdDJs8BYQPooNsNyu1DMbKSnfk6rXGDIysuA6JHKkKpUL5culV
kKwCfJIel6gO8wGQWBoWMoudmUKHdLh0jvKzpI+U96UzNPRSoeIYhKoGZz0Uex2IVNpRgkZo1ywo
ELsCHmco19kz6zrD86JH+zLQxFHasOwhp8wR81akVOIluxibwWZ7QcrJ6BdTPPtB423RAk5J/1pE
KVWilDouGpEJQ++Hs4Sqpqm+WP9auIjoJb0QVokYZJ1GVaNUCOWfGiMWYkWlhqIOgsc6iEFGdacI
p8TAesc3Qh3wPEXrIlyX4wR5Vm7olZlpv4A+O+aIwHCbEhVtG32iF+gSid0K8HrGumSpAp3PiSDk
DIrMM6RdJnnilf3RmpxyPVUZk/178YQ0j0Q9ufXTdq9b4VLpUYmxFIC5pJ4mPi7Dhp7NjZaiNr9s
HaXjxTI35Jpg+BVAaKqLXj9ESuc6fAnVMJyFg4z/SerzE49fC5G10LVAzP8OcueJEyy0hnXSMLM5
Y+0TfxhTCoR4t6U1pgqme0iT8ujZM2K/o0s9AdHUoCJodACUy8soC0/fqRzS0lM+j6HWGkHmWS0W
kwZthElJeBtYJdeWeWYxAPXXlA+0TKUn2vhoF7S87fvvsmt8qEkA8Ugy3LBPjU4/FrCoBKDqk+9u
f1veH5TC45fdr6RdGuE1GPLXVJbfxG37oXnGdIPcBQ7mHMtA109HYWJbmIMgdeYMTVG0DVyb4rv7
gUKoQvgj9kCzDxamJ+WS58JZXMtzLfGROmRejyPHkBcXcPdhoZquU4/GoUbVINy57U6P1rpCC+O5
fGaScFmF8TrQptKtobxFyQISZQjH32uX3WY/DvT92zBdTLi+Xuv+AyuFIKe8bljZCwpv7n98G3T2
ma1dy/IpA1m/tnWoUSJvIvkoDV6iOuB3a07g9iegeMuV73yGIEse89bTLArzMGyz7o54tf9meaZn
ESUgkeRXM4bv0M47Atz6xS5+DuJ2aWN+4mf+LNPqLrODe5NuOB9nLi9cnRJQIqhDNGOLrsH3Zw5s
L2h03deaVToueOo6HvWXVNnjBkwrsf/qOhaIQnAnPMTEuRs1dfdHwc+0Hmmre0hV6Zq5QVhhtAeY
MfrH9F7uVauT9zANmRV63Zn68pgr5KBwe6lN6g7Ol6U0Uafs1yzgNL5A2DV/WWBtbOlexeFEwa+R
avc9JMcnF3eh1R9CMX3sNbfEmbaMIH9p9eJW4McBw0mIZG0Z5VxzdbwJSWdFK5/f1vgGM26KWlRj
ZFEOvFAiDWtCupGTo3kyObDXm7IwUXAwEdxDiBPkzCe3A/W3iRc/NE+7VQZcaVmahEpCZKewkPkE
XkP9xRjniyGN155QTL/i2S2S53gRKVFUsnOuFpf254YDgwZsQ1aIAY6OuRKq7NYgL0jKgy+IC4g4
yojIKYUs2siPNJOrdFQZ1AzOJe5rYrEQqEm8u8vEicHnuYLXbFt1fDRgLBomXjbiFZBvCQQ4dccW
i2hZA1EJuxfshmmb39FyVyVOIlGRI6s0m6Hp/qw0dlWkex9i/l81NSxFsACNejTSbjpeF1GO3jdS
QbrT9nLThf+Qsipv3JdwgIdkknn3DdN0KmzS9Anb9FXZY40uba13TkY1o9ERz2tRfu9clU1lOsFf
BVoWKkZ7ErhXK+TKqwxfWJ+GkDCCscHNbhzy6d1ccwfaQ5IQ+WX4SdFHJ5wrE6JGMxyrFWtrRolQ
iUYAPr4kVGtRlQQYtXMk+ofF+ci08nh0dJZgvkDv8BqecG4YXWbhqKDrOb+mlXEZjfGsqlzZz7dh
/U4HMrANDqnOJGWNew2OgkkoA0rXQLnbez9KpglHjIgdRqJkpKKIsNdNu5Cpu/3g9QpUQJ5Wbsdd
iLzE39OwowvgE2WnX026b/HeVX6XAtaffgqWUgyC/dSbymdyzx05Se67kN77RQ22JLPbhPZ4Xi/E
GAnweoPc2tMoEZ4qzgS3zrpINaWeXUiVvot4DrFQX5LjokivSqtfNQpPtj/mdv6ou69JbD4Ui6lB
Mm4t+ZD3lopGNGJBE8Z5QiW1W1ZB927FQRM2t/iQZX/pXMMdvAG1GewcKJJ87OrqJGdpWLMybhRy
uIh91g5lTD7PhXoZSynC0/3lCobkzgu9LlbPdhbLC4BTy+Om4eYLNhPe1FB/QHVktEglFYgKLO9q
xxfUAZw+tjVFrQrHKnskYvHYh/ieUAiV7/GRG+Ju6IhmIF7AcGzRiK1vaRSbAAW6koJUJYYV1qFO
gIu7UUw1jhdqrNv6QJH9QUzIo/Afm9GJFDAHA//B2mxPhlbZZoEh6vA+TVK6Y9qxDhNTC1jgu6hg
ymL4e9zxGc4OIh1JBb0imtO1C8UQSGz54HSL5AgtGWTODIWX3JddtzqwyEeS0hYPuUA4Yp8+itQ2
1+gdG8EdM/FyLEiDwjQ+dHa31lBBvQklSKYl0moIO2eahxvVt/ujZDEdyc1Flv9RboCyP0VybUU9
3VQSpQXS3F3XY04StdF1fBCoLFDbtPJraRa8lP9ZCZ64tIetBw4WIeWt3xFBUQhqlqycinHwGv2h
1C8eJnA0jMpY0XAdJSXdqlQEhmJTn7Q0P3eZRsPIfImfP6h+PPQxEUr9UJCmDnj7Hpr/lN44bJ3T
rtdBF87zoRz+SeiPKFI2O0FbIKQ2vuNOtvFZaL8Fo/T+U1bqgtbikP8b5eSOEXzs7cmyE7E/jjBw
MJ4O7ccshji2/Q0PZ5yyM4qwsx149dwGiYj36m7WfDVKR147jDkAECB14uYqQfGvvT2MUBn59GK4
I5ok4y6SQoW7M37t0RcFZJeOO0yZ+cqlIysfq+cS3FBP/U6PqqyMp+2//7amuRpYNf93Vs0UhueN
uyNuEwO6AhOjgJP6VgurstQxDSDrk/L9yChdopRwklenngW70MeLId73/sxOwxknatMxQHUst7oe
hwbpni07DBnlmr8zs8Qq3D348Ak62ewFR9pLwudcGSoWw/w4g1jcR/7NqeBc+DnUOS11YOhLmIIr
RYGxcYKYVW+3Ps94veRZdh8b+S426n3Ot/vEOp7NxW5qNzM1DhDWhLTn1qaRgP1njazicXJIrC0Y
n7nkfrSD9lx4m2xMQI3KpmXtupCdZkH7tIQRWGgow3qpQO2LC8XaRn0vTd4xLUmvlJfun2bHw3xg
jNjlExYlAqL8RPNrLMyISoHRLmlzK4ioaP0K8hZRdogWHrxls8n2sgliV/NnUewud9I1OXdSSroT
3ZQmY604Du9jYSO8kMrXtU6vP4k/suNO6wr8vEkhNiAXlZiIf62gqtVD6hdQ1dYKEAGnryGM2D2H
m2RkD4ktd84QyxbsgqPFzkTmCyv/SnT5C0MY7Wc3Fg+3dMhupqReU0cs6Qlr0c4BcjVYYQwjf87a
eFfHHzpivKFWAbn5fkDNNMJC5LKq8TsVYbzdOT6LPICYjG3jU+LFsaWfZmIGqbGFQPZ5RT1ZyNqg
ZM+FkL5m2t+aRg4olB9b7TQBCGnw6gLpy6G+KqeJUCHSuGtB7a8E2V16zc2q2B2bgEpZp8py9ISS
dG7lWQpGxsZJDXR/dz/Bd/ffa5RmobBEbX2xr+2qQItr+8COqXy3LtsaLnRpYTPJ6UrKlz86ncM5
qQyVLRVrMA4Q/v4s9QjT79i2z3033Yoa3vwpsemb8iE01i5ErQK/nb5tFIG0w3o4tnV8j9UNquvq
msl4nWLzkjZkXjXMzoRd//NWgIYqaMSJEjX0SdBbmQgyJhz48YQBI/c7MdkCieRrQuB9JyYXvt6J
SRG81TsuaY3LYbBe5Q5U1Yqd/6PpvJrbxtIt+otQhRxeCYIEQIJRoiS/oCzZRs4Zv34Wuu6tGU27
pm13WwTO+cLea0/qfpCrgyXg7f2e0MavQpDXV6kk3qb+qytvaTaeRyXmtLO7GZIzieWgVRV5V08s
lCTrMOkHRDVMJPix2P4RsK0aaol6pfLNqfYseClTPUCIEFlbQv/fS+NyT+tiW6gJ4Vsu22uh7S0i
jQC/12p50KyWPZ70aJLkOYUvRovvfcLjF7ua9VbEZECg11mXs4Esq0k3WRdqxQm2uOGwn8EE5IXI
SqcBFnylniUrBTP3hYlyztVzammnsGJkUj8jVWbVTS9oHGS8aRwdUcfg15cRrckmtb2fM+DPUxbo
fhY5sXmRLua8oXpNxyrYE6EV72DJhMUl7jOnbaCcF04o/GJVX024U3tWiJSm8+ZgZXXD/WDoxWGT
Wh7WHj22TeGWIaVP7KX7spKrasKtGSVPkDpPDU1XxDbRvM+kgaGkljK0wNFZZjKIJG1vyX+13B5i
8Bndtzq8dGykOpdqi8FEwbqJ1VDkHFdnZ2ooDAuAi33jKVfkfTl6y0V2dfWz7Sip59QXNQRTQDax
2ogCu7tnwv2gctlKVHfrNjKKIGRUft60/grcVyPUnqVVOwx+PA5+gastLg4qnkMI5kYjuEBbXBZQ
Z3kkMkVAWdD1uMiFo9hPx6Z6KtQtOjNAo7Sc2Jaxplul4mepSUXC+EK3O0U9aehVivEgYlqPe/oX
TOvAmoNoRGscfpfl4ujiutvw/vF9lLtr02GS6wxmz1VwbRWTICPxloc6axo3lZMPTRZf8YzaVWDf
zWNXL0+8wY92bm/IEBIGJOQaXxD0f+OcQvok8QvnPRjc/SpLdgxvb4AK2LPJifG7MRbstVNe42Aa
iBMGhtINOEnJ3ulHzashMGBUEYCZFXYG/BIPxcZYeWEyeStvpqY+VbufQUTqcAhSmiEdtpOpHtWK
NSEozm4e2AVD11zP+cJWeUSmGUqvZWVSDE+/BNg+v6mJ7imz4WUxlFMDa4BxTqqHEOn+1Ei+xF8K
ZpMjV5OL4CMVwAYRXK1G0D2GW2SYnsRoHhkzRQIuhs0jPEJ6liVaV+Xxkx1BHLP5wPs1zW62EQPl
+dgxyIntHn9e/tNzZzCzxr/WetXG0V5B3IVkAfXyXmWYWzh9LwRiP1/7KrzJ/+0rHFlunlnOHacX
lPvmm0TN3kHfbsLh1FSqt2VRitnK8XUuseGMZkSuFxTw970O4l+snBUmrDksB0nEaszuIsLXKPWP
hO6RBlkf5fcmiz4G+mKU6euUQ2HwReadClvxiCZYQqCuEPVVMufcBlkjg6wNQJ5Ba5bglW5TrGak
fBu/O4JOGiD0vMFdY90W/PuNSN++ekJXsiIKR8SHPcsRtTtPShtMTXXp+vCSA6HGXac9hTx1M5PN
S9G625we4S6neWtHYEoUo3fB7Eq9EQzjEjA5KTYDkuX3p/iQWxOqEZvgVrOrPixkv1Z/l7XwDdHJ
U1v2ZWriNugCg9prhb2pECAsXTI4TApawYgxIaBUB+kAFXh4TofC1w32ObOjycB5qWLJaL1KanRv
AbZTNE6g5gpLvwmZXyVlQG6QAoVTRCnNOkguZs8Q2WPIo7eoH1FaOcKFU5mVUMvUaWHZM0hMDqQD
yhyCPRtGRiYw/8R61uJ8bOZkv/ze5K8AnxZ1DRItvwwd6Xx2mwB8tcJrl0S7aoJdrJUA5CKHxKRW
GbCGiYd+4Xrh5lYlFgH5a5xX1iskAExcwzSUdFAtHZTSr/9FNutU7Cnf5OzexQnsjlc+0oRLdpVN
N4FWjigTNZ4fQxc9Bqu9x9Z8a0lQjMZHVFvHzKRGYjqSPBZCkbwaGOq8N6goFggNjQzdmtx1I6/O
iOrslFmexLqoxsozm+HJ2GtelEcnuW18s0PGLKpuU3iFwOraxTSQrbsIVcS2Qi/w1UjlO7FGnsDT
zOgNDvszm3i1lOE4VPiq8mo33SMrORNmG5z2OLT5iA/mZWCX3DHXRG5Rilg78+lUaryeNZ0WJQlk
3KldPEkiJoNFaY4QjCFZ3qWvyRIeCN8WNv5xdbeE8r7scuLM5ZOMBQRUmKzjNmJ/WCrP2UQQc/oz
MECWJSDvskJGZ+LmzJ3VS4TtNBpL1juGY1Dg5NgalVq0w0EAR7rlu4/HF64rFqT5RgQlPmAs2IBA
PN9l/EyLbHRAUPm/2APyg41vIipcFMiEg6NfEVYRJchTkccvCv7pK0qDDQ+5mCxSc3+FArelpHQk
zCSeFlY2xOcvaMj2MPzRkDPgMmcpLZ4GewY1D6Gvu034xRh0V4gTDMLa9zTp573yVnTIzX1G0j0m
p3HrHdpDtYh7dfGM8blJGGh+D3GLHrDEbP7PeCai+dSH3yHZS5VRn4MqBgDUhuee1R1uxeQdf7g5
vgfqghe7tBvV8kK+ClCxiI68dWZSivMZEMq0cWIXcma9dSD9YV29zIy8Mu0YIslctRGGDgF++neq
qXb6U6NiacP+shrhtW2Hey8qD7wswljsK+1ZgVwU5tdYGcdx4tV/QnWZm6MWQbYRDglI1ZlgL2Lw
IN0KY+9V07uM0IueBotEFwy8FysBAysQXAjAC6sfAkxgtAAmhXpPKgcDEnDHVd4QdyqeEkZsxUg+
TUraUMS0ZyJ9PHvkMFRDYm6En16uWUajwChYd3SkrtTHiaxrmTgeg7QD1ssSCiYZjgzPo66g+tHj
3Tiwhu3E84p0sFGCghgctfvZWOksHzcTV+ur8hFfF1Ee1QE5E/5xGQyMp4Jn1RBElH+xU54iUzjB
0dipoggAqfDV45So7kAs8ojxR6BqbUH0iSR7LrLOl+Xxr+ZbJaJek0Q/WNzT8IF1ekSS3osXU9Ec
hPm7ugB2P5CMYu7lqT6M6N46HZ4MCQQM2sBURQ53+j5FPqqNdn8DUeAPY82ebwuGza7D8Qoa9CzL
kJ/SZYeo5rI05Egj3pXTFAZxcZ8b+R7J2WOoHrl2BdF+wqd4axT12obLVUU50utvAgz76jkLy0NS
8rt2+RtBYWeZcSygsIsSjJBjx3RFBs9bba8mjzwavszWSJs3uAsMW/aUpbL5JJwI8SMTnFpzqXq1
qXQrPfYi9TG18Xn4RCe3SLhL5UDDAFAt55zW3qGh3fDZdgIuqOZUVPiE2YGFbMEH1VNr7ND1O3An
j7hwxDq9u+lLcqz6nfXPmlYnowucC8HuODN+KPhxmlrqS8xHz0SeriPdiSqnl2E6deSwo02fpY+q
OaGIX5liDvIvdSV2GkeIiCMkN4N2+AC4hzWPeHft97qA5VlaL0r+ocOkGy1gATHcqC1/UHkl9yLy
iwj5hdbFnpQQvVJkUDQyj43AiCKqHkP8d69V92PO24S+LMsHbxETj1iJ0KA7THSsw6LTEt8tKjtT
h7ZF1EBDdPOJncSeldVfQR92oxeShKHalZieB8nc1fw9yJMMzKqGfVSCb1WSnQHiai1ikrCI92ai
fujU8Zg5NdPCUGyO9XbTCYQrlN8rBqq2g8UGkgrTRVdMR/O/rwyN5pvFwMra2t7iCZpKYC42zfui
6k/FVcSGVvhuKDU+YSm+Ihm+ohG90kanWg19loX+vzxQG/WshjYIYOa9yZnR+OlPd2oK3W75s8eT
8Vy/TEekc4LIgymHPCbZxNRtukOjU+/nzgS2P8Y/THb4IcdDmWbVzgyJEZh50gqIfTa/jO7gn7VC
hemcDJ+qGawy26n4Ohqtv1iwk9irfZgc1oPNW4YYz87QFcQg3vf5Z+WYyoS1l6tUt0hYrY5o8KXh
WOuri0PSWYbF1eJ3DfMiOyNzUi6iOV8L4hsFAaedad44pfEfFsVnLURfIkFcBTSUnN177hrkPZRE
dyyOFVkkFzlWDcQ/E4/0vNkjrEh9jFlK7IRPA+xGC1BmhKzcwrMrTBWu4YeZjEDZWf8r5l45D5v0
xNnITkO71aurIyWUdAtAevGPGSvcifHR+sZkj5gtPS4ZtqZwOiJlOiYLcauIOpbsR5KJypqTXfoE
VZQfTbjDA19xVYOT4Fzmyxzy48CeYgDaKymkodQa0/74oKDgKAyOZhNvJ9OPNLIOuhhtPDPWIX52
hzXhdn11apLlpGOsNaC5VXa6X4mUYIbmzpF8IyYgDN+Y9L6JvNAlG5VaHx44ZO/wg6/WWl968Xc0
PwT0k8T4Saxl5HeTLnplMaPo19TM7X5CpVMS4EotmZI5wtzgMG1hZqILys5twRMnZolbCLbECOQI
rhPBYMJAkw2WUAUXpaNx+yoKtp3tbmy+2rda+DVtbKTsQKKKKI3Bwk1TiXBll2iy5QRivT57OoYO
lui+qBD4QtcK9sM3CWoS4XvkQQ+EflzLE9yXyLLzeYDUfCzFjf7C9qFQH2nYvkFcZohouVNZeChJ
B69m3rQyeukf7aA+1lF9SP3qSUQCSaygjSV1Qg6qqNjXqEAFHsI58ib5TZ/og4jAo8gDdSdV95bD
AK+xQfj4gHgjZ8iNvzmtOV9ymJ6M+5jQqi0DFa4k+W+1zjbRBcCTsC6wCYgeDWvqEZZvmc6P/L0x
VTdLr2vZOTK75kJ+n3ICISjIBS4HVJ3HCDfan/hYMeKJcwOg4rEISaCC5Eu9cCFy4o8kSbuT5Ond
NtCEyD63zkBpJK756XQivsXaLPQ5qXI76dpM0Mp4r1uZe11lr+MkbYM1+CRABEArsstySPLPl5S0
3AzNUS9vcxefx8mkbQbtagaLCJxoufJWXaQBA58mevsWYotK84WYWSC8kIQ6VKIYC1MkrgMxeZpw
DOaeLhadtwoKNmte7VnbrULkxgwpuOfoYDLLvAE2u+MLv/dJew/4k9+T1OIaTelcoZS+CDCD5hco
1S7QwMCL5nIiO+c0yAKytsmXYZzneu2U4+cqmm4EW4L59LgReDUvEwySezTXXH0hAosOHFLrx6vi
pvr16ullexAYNzJlOqQ0LZVJFtFTZtKoMI1j9ola+28TRUipQ69DKWYyWewEzVNJApHE0ZN5zUzB
dEt29xdEsQ+V6Hgpa+y6v8WMXKoWRSnfXtyyBCDARokCDiCDeahL/iPraCKs+Hgj2ExcToazRFxR
+4X1+xA6OEOWhSyjpT6JHoc2E94Hy+wIrTZsDew4hJlotihsqkTML/xWNuIHp/oxzyJqORT4ffq5
K90FamOh8nxbnWsWuPHARM7sNnxijFR1PIdkYJr6fMohbJXjX3NpL1m7BJpJ+FAfQUSYT6Yg7/iu
6J1JrMquln4LkMtEt14I3zFnaFOE2qZsT9udoN1hWu0nYCkxrDGhfEXNL+pInH+qL5t/M3sGeG1S
gHPWdV90VSYV2DrIUL58zpv6JJnQBdkPSExKJfG65NllREb6vkrvCzYcYziIMZva9btrKi8JLEct
sXR/SPy7VKN4xMxC7LtVsKetKvKsliJ+y8FyJqv6jDtGkiBk87JDubE8kl66x816C5XminCjqu2c
RG05rm+Jkd0V6nUFc7QAe89Iz0qvosULH6NiPphkzwzUnMDULE9qEatEdI9NzVlJ9bsQfiVr/bGO
8SSyEWlAlxTD30VJ7OJDOAvnXiJT7dt6G5T6bq2EVg6prXjVKYx5eiXTm+5PaVRPBYEajIb2U86W
gNtNR8ESdB9pLN4NZLiSLF7nfCSg8zliLwGvroDweIUwlDqhob+CLrSiJY2P066WE5K0DDeHFqbe
ixioBeIS6euPzMBIX/bWhl4isHcIeGHJaWTKSXtKdMSEgpOV5pnQ13w9ttMO1f5BD4E7619QOyoq
VCExiYMMvbjanaqRk8a8GAIibZEoROJMlIxBC5NSMDC0VLfGyu4ydPxxL8WJJ2byTiSyoyPUTKsE
rvPAsujgIVPF9cK8RLkKYXYtMLQv0hoUtBtCAwaf1Ph29YfHt6qF2CuWk/pOYDl2OwEeZI/brVq+
KlU9Nb8YOCQI9yNcJaXCgDUOpF2HFSddyFRJ0Yst2S3O4b58I2T0lBV53xNVOWLNuetQ/n4Namu3
lXkfjBxSmZMZ0m3lO5+YX0wW1q/QbuQWwydFIuymgvdWpXLXop8G//8oA7tl7aI4DXOBUQxR9xNQ
GT+mSn1KE2FaJd8y2Y4lyR7y9DyHA2nvJkUUnJdJW3x5JiBIxeRZdkdCFBMcPJWExSqE9xIMBLF2
/woJBSpYAea/cRy7G6yjGpr/YB0aMDF8C8pgC/gnLUu+r+r8bP4xYlTEt0SvXtXulQsYrBan1hlj
7cMgxG4s4lFRU0wXKSc3NimTo13kWC851iOOdYJZzXRmsBrG+R3Ew23ivNNNDaMrvuHxXOrpJdQq
0PANIv7YI5RitsSAjbysS6fP9Fz05ilplTNagmAS48vnYocmWyMy3iSCcoEQzMyuiZoI7+1PaPVX
RU7u8w+MpOv6M/70o3leZDgffDukdrgYVnSF3S4Gw7+cgwpyP8m2CG5ggt6yqDi2+nD8lH7MjUTU
xrf5kP0GwKMO9R6CDQcVm1ql1XYlq9rBkAOL6xTh5YjMn3mkopJh2pmu6hc7K8KdMJXsGDN30lBM
mLq7JzRAwOqUmbZaJy7KSFf0+89+ZJOL99FkER6AgOrZt+YJZWgOaLYwD7hG+JmdY5GYsnAb92Sp
oNpyYcZrPyAB0aFycaSyn3QmuCbT550CAmb+F8IIZxu7VN2ybPsj/itj4yYDt4hnYZ8RX4nVbs/2
/9qk6VXkzcmgZIvW5KSZhvGuCpKai6jGbKsGUiiwk+dg3uqsImrOolScy461HLwLCFP/aqanlNTk
QIbREy7SkEyfrAlg8iI17X6PvKS5/oeVyKVsMO3m7miaZy2FZ5n9skjjNOXw0czt04qWJ8snZcGY
gCSxLLu3qInfqMSGf0A96O7zAuE5iUfSYDcWemgvJe21qw/kIFx02fygc8hCmrZVgPmDrQrDdIYI
GAQ/kTSJH/c1PlbMDsgYSb2ujvLrU87nG/sAln/KQDHZkH9qzo4h8RrCJ5aV+szncTAVrNYpN/iT
FPEYpSoiORGwQ1TB7VsYGbwKjshreQ6SFh0ow5k0SryZFC86WgJGoB51p/RN+2kW7OD/YH5L3fIZ
PaxhF/bZu7Zgw8MBrPyrYV3MT9kXl1+Dse/zQ/AZojbOuVj4cNjOzbBaWtPV+O3NIfXQ9nmKlYGi
z7x8jFkpndV/nCmP+A/W4ykHYKMEQ5IEq0FhhVVZ87PKwHuJ4xaTKtU8rxKxUvilmeLteuMltuMe
ltBFJK9triCXjgNPPQSYqgmyNbmKR3xLBUQtk4j0/kyd+IqT3C9ZTJgrdGe0H3Z+Xn9Q/FtB8Gkx
aUt4vyrrYih/YE7uUgDZLLnysy51vjonJ6g0rAreixdnS8HOiklsQfHIN0QjkUyefykSQFLcWL/G
SN2lyTtQFAwhIViYKv1gqNozXOyClCaxh/ZyIo33rtM6peOF/ff5pXAIeEr+W0ygGWhMh/9jdS4p
RQBmJnrctlPZhpwsfbilqXEv07PcsPXh9LA661ACR1AXgeTKEthSf9R44UUALZHF3NQXrhI8rxLE
mwGixsDpj6P/WHAyhhPRx8tVq95NYulD6R6myY0G/qLU8llEmAxnpIoy0j0R/S845lUk1xihXp9p
nT6q1XyuEHrV7NzWy/lzqfJgiaF8zCtyejXgIQjCPAxaop4Jd87O836zemso4YtPMZl86ycx8Ji+
xKy/0xHf9XK+WTrO3k64MCN4TQzd4FiFyilrbyIptus0BKkhbvKhgEG014TPjJK8KfYbzaTvBj8E
wN1wKMmEIElcnwSHEnCxQqTLC+Wmzu8Vi7JKnW0GoPo72uXDQG6jbDVHq0fYphCnt5ZuMi9uDUmi
SQn7Qo1beiZtGApgb6xlDxBljpW4dwzQt8tgXBhBS7OdhrvoEXWFt7YV7ov8HNp/BtWk0+Zh8k7K
LLrr1yuOOdnwX49fA1PpjwmXJbzpqOk3768gAVxlS/oSj9g6HaSM9iQe9yKdm9P+WE0atGtz+dzL
ZLuLBzKG8F9fkXwjr05vuXeqpdbRAY7TAw7OcmdU5gxwzzr8SRKgISZYmwV31XHoQXpFzKOstSNx
UbdVdjKk5qQQOxCE90nsLjrZTHIsXogG3c0Mepa0voxJdJHBE2ZqtFdj3ljMJuR6jcwnHzj2MPhP
2BgSCw4gxihimeQYqTjHNKNOka9CK3yOAiCl2+o39WvilZq+sjM6JJrgub6ug3WZADmY4hqY6N4F
80dr8j2iJUSFCjaGimgLyHXSXon2ItA4+HCHRdEOlBUTOqACdmgJhltulENeg4NGawpSCQcj4vJN
5ek3TQhcrwlScQ5kQUa3rvDUMvgVgE57i7PlKEP/DYcHCsLTMpXPlRzlLXecpr4cvQZt6gTWCkNT
h3xlAAZkAANSOtlthP6wnZ4tkFJA7bOuYDGa9rgq4+lDuc4W8skdT1XijdloN057iFb8I7Xi6EB3
UHn1n3uSpX0uVn8ur1VVA/JBpwtIZ15TnFSLO3FVW88NaSaOyaFG86jLyB8B3ErmQec8hKIBcOy0
HyQk9SM1VqO5eCB1KlpDAT0FFKgFkGwGjaMhbIFqzN1RJp2Nx3Sn6MN9IQbYdGXOI12beRrZ7VCL
cdIr6h9Ud07HGzaEo4+nmCFWwxALc4uLyee4pUFNEXaZesK+DP3kvIyQQS2BBUri4ZomGyayuUbm
Z1V2p0Ho7mNt3OtBuItMxlNEbvSoLEcB4RxW9KwrTtiZJmPBJFhnhiOXIwu6p6AX1CfoJgg9/VN3
15XUTBzpUR77UiY7k4EigMQrScqOWUdaGnmd1lY/huWl1G4JM2wr3BIC1P9knlcV9/AShmetD+B8
9srWONwyQtuaCWogYzRN2OPe3Q9QPzOk4TrGyKRJqGKdXhLs3gDvsEMcttAfL3Qk8exOAvAPoCUt
08hi/mWO+BWpT1P5NWJ+J8Xt0gssosNANVi1ki4XN8K91glRgeKtpflTq0miHwg7F5pjcBq2fByL
YZmWneVIhLeQ08cnh/UTw7XPiA9Yn9vGv6WYCfwMBFL+W9MBhr8qqtE0ik/qDL/Weg5b2u/4mxO/
rNp3EiNaBpKlQWASRN2SKruTeA7r2R1xvE5O3PJeV72rFOyRdwpJZPUSoloiQigZwaY1AA+Yy4y7
rlwZ2sPER/ZugLFn4IKa2u8gMsbgo2Vr8UfTIkyAZv0ywGwVfB6AHaKsJo2hKVXuMIMuGkoYgcvR
gL2rWgsaNFJmiz8b1VacQOz25UNSwyeulHdBtV6G+b5Y6pYf9bnI2mfdKJ+T8WlQiqkTUTrM1kHS
WDtaArJQ+Ys5dAxfokAmo4wQiAWBSHM5yBP4S0fAqW+w1isepcKbTqpXDuBKZMdEHFfIQm48vCz4
7GWebvFTF7OxrjBdz6Xyh33zcZSaiw7pLSeessrr24QIMecOkkq6L4KL4bktYMok6Izt/ETMGpOq
tCgLfCX9pK7mSRulXZBKlBfh+MrISh0K1c5Ip5lRWHTFszGXvV6g3uXtGpkOx1N31FiRqSgGjJ4E
GHgqCjyVYvo20fmP6BQzMpMzTd+3CsaFcR826n4pM0eZesfsWBiY8a4q/TIESU22RB51tF20ReQ2
UG2Kun6RZjZzhWinXwPhbWWaw5t5zTIuNVl7s4h26USkVaW8g6ZAKoQ5fs/oZ0IQ36SmMfsqr/AF
EkwDxbc6JY/h20i7G/SiexbON+LaxBDjwgS3abYLphWZGPB//CEtGu/oEBGkgMBUtOgC2qM2oJMx
G36J5sQRMXZ6yaa7p6eUbYNMOOOJjGpnbWTzpUUHhUCHG2/Gqcw/boS2tzLXRN0G44JhbgMSOcpU
OweKJ8U0RuW9Wx5ipp7X4rfMbBIhbDGhkYw7nH5Med5FtfUAzwUZkHrBLSOy98yOfDF+P8VtesSn
fNZ2kUdXElqvRRpdsdvtZCUHSDsT95VcCqxUKt6XmIkZZLFCeU7ZdCJfulZvSLxPBJIjpT2X5r9y
8EThE0QUWRjUBN0pk+x1rXdoSHrwhdkG2lKiS9u0gdzOZ1WUab8NP/pOBsMVDkv3r3LEDZOPAaFs
PheQTiDm0f8fBig4h+SjZZoBDSDZTDeHdiOj1lAz19ZNoMhOCroSQEMFkQ0JtoFqOkSU9FZBFjFx
vlm8XOHECVZ2rtLlOslg+DM6cakJjys8ABrhXde29kKHMYS6i9zUk2kBLDPzRHteRV9MCEoRAhVQ
pdK3frgFstL/aYy02pzcC1iSwk6Gayr3tRdKJkvxdzjvABPEQ9Wtbq3fctPBvbZ37byubiIy0BR0
DgbGthgZR+M0lJn9sDTAJELIJVv9HLV1imQHvpj0LYNzz/gS9r0Su0kt2RwBj2zF1CzvpHTPj1op
8VDfR2RVjS0iW5NaCQB01z0XcBkD0lhLNJlir0H4t0Jar0VuM1tIba6ZsVOECdGaI9YJO4KK/I+/
YB0YuQs4VxFXxZehAIm+G8ePJSk89odkvSq7GKQ+BTYuh6XGMSviOuPUMRl4G4xNMm4Bi3OmYGYS
M6POGWDCs3AoHhN8QG1IONgdgtQEm3bh9tO5/RRuv76ej3AbIrKFtJ1Ksx8BMtIWQucwO6N0JfWZ
wOLl1O5TSbrMhulUOjNBOL6FVd1ZH+xq5Z+UpbYusdDcTu//a+RLj/ZQHP6Ac+VRKxF+o9M8bNji
3hSD/UBkBUkHMlm69kITmBkXjdtwoJ21IgW3nfpY7ImLrE0i6vi3AmI8v31A4RiEfEUc1YacBhB7
sUNWZKRpUc6QzXDRB7h6BcdVk/c9G6tkH0q43MJ9jsmlyWUX+z3uPNIuZm4oqAbh7JY8F8OJhcBb
Kw7PqvkgX5xWnXZRmI9LsnH66f8Ie6nj7KAR6i6zCZRRyJOyHK5fdY27knV/4wBKgy8PdhjcV8ea
f04r9hLaLoMhlVBoICTbizSMRSf4ChqIIUvPiA3PDTp0AtE50E9k1oIwtctYdLfFUGTUvszX2OR+
x6sQEpwAjlLuqOUWZYt1aSs4N80h/mou1VI+4Xjdv4M5U69zmF7IdOn6V6ZiVcOMGvLaptghCQLU
pSBl5p72XyJDOz5MJzZQaBa4j7TtWdAhScZsUaQBzQeVpdAPLhJArETlyI94exfeXjX1er0jOTTy
hjH1EoabqhR5AiVt1/wRE3r0WXJnaXCLjXK1hkcZiWTCh9QfVZgm8ygfDvBxDyxCEQCOFBQluwHJ
QbkLprPzW1Q0gojRXYaOCo6IdkXn8B5R4osSazYwE+pR4n87ziFTEvdwWVoqJIrRUOmctSUKzciY
2RdkG2AdgEK+8pURk1bBm5kj0mn4VhZ8KzFYxyo/y27H4yDV8DGLI+Spw5xwrhC9tuXTxg15q1jd
Y5vgN7Pxhum76/t9f5u1GcYw4meNSoDbsh+JHkp1tqKNO0V2AnIhR6liXhZ1t5i3ZiKqpw0k8mD0
puXxOItD8uiwt4DTh7m1nwcS/zQcLyNGQrb4tK+kMaS4gzBkeAYVb9R8GMLgd7g8WSTuMKWKOxhr
rNNE8B1xIxIogZIrOZLAuU+tv2thHie9OSa4J2D6S70NhxRHenWLvVl+isnbaGkQAkzYPvwsnEdk
rixMhNlyrxPGllx2IOyhhUQ5qe31FEwr23OlASHHyECkcKEaw08+zIy4SKkxQnbEi2RH03TuVq/U
z2mJmDRNUIk7UqucOqJYBJa3lT/XO1gO2FnskX9aydLe4GFc4TeveoaWzMQ9rkPQjgg46NTBfoVZ
xhAE0B1Dn+GlmBaC2iToOT59JflWdV57RQe6jWr9CPpG3Ah8Q+6NNNiNGzpZw2aOc19ptu8H3y11
HwI6W4hymmGdbKflXKZBAcieeUaJaGCaWl6KCJ+ZuR1R/KHzjmmocmtGckhw9EwEUnVOBGCm4FiW
krO8knFFl/j/IVsU0u5g0RTnerAwzcN4734OiHYYEqMYi2H8wf3cxV7DoS8IkDRGxRewtCjTh8yF
IKFAk3tQnUzRqwTkd9dcQbkhUqofyQUY5tq/jFR3tQIjBNOhISb1AafcJk0w448q2dYHsl3HP00K
AA4FzjZPIs9HPLGSZ3IfXRmO3mibBVnAcI+2SXolYHM1ojyW9COXX7xRfsodtM1DVOYhdawhwWKS
xy4cGVq/N54abWIs/0PTfZSZPMXzc061c772z0qcbdmSA1rcgKMQzbSyr9OQFZb2qQr8+zOPNaT4
jIPQjcdjmQwnk8XnKs3/ZaaKTp1PezKA/bD+p3fZridWoK7XeyTB8U2CegMIouAiib6lPtmtIYD1
ClfDatwjHPHodPeKAQwwAp8hlJQQTZogx3DTXzwJXrrJlSPLQ43g9Tj/JwtnqMrCamIlNwI5ZwcK
zZFFUxiG0IklP09HtFk247RmKM9bZk2hROdVMU5j5BslRjUwIhKbbvLIj0iCGANeWpLoDE3wdIqE
kJUJlgwLt0mLDatVOOL3KldzHj1wh8qlXw9fWkqF1Q//Jdv28seCJ3BJmSrxlgiNtg8RH+cq8g4J
TRWTDgOu0ax/R5ixNCU7ShVm4ASTzxZm3txFEfHwkuJU4xDUa3C17ykEIFG+L6QeaQn6A5ZUA2nl
0jh5OknvMUozI0NQJVwHQkN1aIVD7mqStu9k5qTw3UV2pXyZ/KfTw8cmVgGCY7f59MhVXCAZFTtJ
dhmfkKHyCvPJ9kzHx5QXg3O1VsjWslByL40T1rZBxQIInAUTe6TFE02ICSJ/tLymWGGKaOJ9qjAM
TAeRN1GjrTaPOf/tVUcVGpRwkBWZTPQiDr3/8XRmS25qXbN9IiLom1sJCSGE2mp9Q5TtbXpY9M3T
/4Mv4pyLutplbxeFYK6cmSPT9/9Jc85fq+AJVfIYhikzoYDr87ynv9WBCG+xzZDI7jXECaaOAhHi
BCNbEAttej22EaUD56PmtJ8wyr7kf3Udf66F/ZVfFXBSoDtAxa4O0wH0sl/2+ktIynVEHkwtIIyW
l7d/V4Ff+XqTR0ClOAgSjnmsP7yKdUYib2U8GB/ucyteEV4Q1YSiHEsvfdZfVFuyAN7nw++6lq5O
OeDfoh8me7P+jElLTJw8gBk4IOAt8VZW/9Xd7xx1N5Jk4IsGYHUbuh42JX5HM++/XG2PlFy0/Zfj
7Coam5JAUuadSv5ZGNOnUN28H96GtPissgmx1cfqa+hNEJVUINCRg3cts06l7U7zH0tQxEhPUYMh
X2f/pJQ/U4LgRk+bxaG6vddys5eHGa+E87AawMJ/1nMNutFgREzUR3+IqeutWznYVx/JRJckQDiO
xPGSXFaIR32ReKQMtvuWfyZ9Yucojs78Rezy3jievyv7w5Bjhv75luwiQOQOklW4M/t6+0sVjDgy
/KTq1VTTsxs0aN3rHbXyxpN9N8dkKvWF4nbccetDqSJXQC9cJUorsUE12u8J4nlDLhYuEbED4D5g
I5PjLDMTDTSFK4XH0C2BTCUmsIHNmo2gBAdSxejN6gdhn9pRiGtO7px07aedal8ba79MKt9YCp99
j2kDxZKtU6Iw4fXd6e9wssY3vZ8vNVVBHeUHUiZflX2k/6vBhNaRiWTqXG1zveVldTeTKowwVoJE
tqSY/fji2lZ/wF551+G/G/l8vxotm5n8Y03Ex1zskmdkY1Z9U/Tyhg5yXdQGIFK/i6txb1rAdljD
wVdywvYwd9bOCT3011z960TaiROmT/vXJMkhkvS1tBnq29krMbQgc0nRZ1Ikb3bLEyP7jtLkm0W+
+jUK5WD/Uc70hu1GHvuJZvoUuxHOoYwSu9Mfe9dcHNasI4iXda+z75P4NRfxl9KLo4CNOE1YfFBc
Ejg7ow7xMD/ox/ib8gEiVAalgOSNpks6VGFLg7asbSaqJeBOhYn6TqcUFa2CilbGtwP2cZwXFDol
GJd6DEPM6rp1LF9tyCr02EmQKIImhi2N7yM99qT7p0g961ApRaucbX0FJNGfpz4/R5grB/9R7BOw
RemoewvnxtlOvYfNYEKQ8aYq8jVpQbo0EzhaNbDSeb/y21C7n+g/NbQukaoQ6OPh1yb01WV7Ba6q
WhwS0Rwlk7Gx4IntCvZCldodC0BhBcR/uGDsUnv7PdZuZhS7BpS7Bu+5JLkkylmoRicjNvwVNBn+
YeUtN9SwVcb3r8y3WUnNR0BGx45HgmUz6/A4GPnCQIeF75XntD3zJZzcS5mIgbM34MlgMMbMxFmM
hJ0PR4NDRkZIc+r7ew5mp6TlvnnDsw4+49LhbMpp3Z6xP0kOmqLCinnaG5xlAUNOGlow0+kEnoGd
WIMvXU46v+CVbCWhdKv8ORohDWLKhEzMph29cJapSl2PoWaU75I1vtc/y1k+06uEvFWcKiC7Nurh
upy6Qj9x1IWj65zGisEBZ0WjfZtrSD2S5zAyJZyqGo6pG/mQzfkh/Rni+L3wp45zyWKcNP50ms67
WALSxmJ2RQXaxpRaS67tRQb5F34hb8RZ4imsyk2z3JN6OHQjKQK2gbOBsSJKMe/stK/cFAjU9a6j
/JyZwyuvdHGWvCQafOvjzMINSLy653ttTp6OG3YMgqO6+4XhnDZMxjG04J+SSxnxlSs2GT58rfV2
TvS3pFZrY0ci5zgI/GkAtKJwtDKasGjTMaogzyokyvcSLrJCBIi+LQpDjRpISXINcZpMW6J2Zvhn
BKaJGapt+WmzSIkG+TUpv2RPOrJgsovxYM/wMjUOIchjNJDk/3jzhJlUXpu6wUfCIAPzGkWX/z96
M2tQAB2kKJJgpJd6yzNZEX105Q9kx8ugAQr3R5e3G+HBmZsCcMhZs5HCueVibjnBIUxvOc9GBEWl
FY/mVxNBTcLMXmFmn2L7QHoCLlRzmOGctVQz2wlYO74Dv3FLZVCP07HHBzsG7Q2GcbPeiGXc0yG6
2vYhL9KX9lsJijq+ab/zrPc0e/LArHmq0Lwm/qelC0BmxZsUWhMAJLboexHBZKxvclbip6qfdHA8
zPJJtXpjJ3BnyMMGvAASMmqc8lAmytNk8cZz+LRroBPiA5Xu6ir4GW0PqKyjSEGMl+OSoikCHwh5
FSU93BEMXRGb5snNnfZtOmqPrtb49Q473SHXEaWe7fuxwutvmc66mZ4tstbZMLqY8Hj9AlQ9mCzA
K5qsYhozBxozFXYQEy70ktOpvWltXBDku8blYd9rbM/Y57IllJV4J99GGkMnnpep+lycXbY2/FUs
Pxf91iyQRsWCkFBdFrg3Nsw3xzeLKlAV2MpI9Vjx1zK6NCuORa+yXDpB9vwE2CMhKV5M4PCC579u
ducKjvw3vtqDVLdnFJxznKvnpTbOQuN1YILQIJUxZCtOD9jzV0H9LzHvsIzISaMm05p6SSngoxpe
Hc52uWylG0VzblqUwYosKazHipNNrgV2Ol3AVxBAgMxCUDk7G1XJhoLq3ybztWr1nZfo6E6f9MPI
UjNzTGac7BJH4sKFu8jNhzPOXspZROAcQb0V9BB0HM+pARrEXT+rbflFmv8zM9LPxHq2knb7lfwV
9KxLLfbrJSjZGhTFO+ncBVyBYbE1pgdEl7yjqX7HsXM3hXFe+y8jX+9JX923KLzcStdlLa6a1YRc
JTye5ZrixSouRYlw69ydhayZdMOpeKuzeZeyPpts7UqJOkZa6UR8y0AaXSoNfz3YerBGZsy6Ug0n
GpYLUw8j1pc08fKwEWRsCPeY6q7Li0dv0La6JAezXm70uV77aA5XbKXtneKjM/GilNu4uBu2cVWB
zCmtFRjpAU0oBzeg40op2iGUWxmjE3A8XudxV+/75ksSLEf6H4nTIqUaTgEWHXVyIME7YAEql+UE
veW0SomPj7b7rbCV1qiaidF3+ccLWTvXrIAqwWxXoN2+JNpL27WmdVI6SjBZm4SCtAyPba1hOXVN
9V3A3peU+mnGy4O06T1e8WWOuxMBIgnV9pBLwILSW0MJhDWwy+z/TSuGwVE5FmuNWo9dh6bbIvq1
pd6w20JH+WEvINiI8hTwx9Qgg0MTXH2NsczI/QiRxAwYhLwy//xaKVOFqolVhmzi/1onjs3HrGD/
VO3LNESXfNUuqkSBBqN8kzaXuY+CMcNGW3u/pK90O8V2H/WPPiinJJNPM4s1ncXaFJEM4kBFup0o
Kyo8TTlGTIDquPyomxKRVndkrpElOqc7c2hfaZ4Qi+/eVIsNjs/Zfba3f9eFbstQsNROxVWO2CDw
uYczzf9O5stBsu80eiyoIc8qdnmyfkAvT8dnbQoU6uQepflWCrgpqM8Wcw+uQm8cwX+heEB/OdrF
FgqltIfvHzl7jrx7MYrVOYP4UGx9vm8Uwr4nLN947UIEhPjljO9DFb8PVtDjN4eDCKSfmYyFNsda
nk8gBAQrtUSE3SaEi4fB6a/GzKYQErV4/qi6eaHQj3rC+Lywj+hJ1o0Mc7n7kcvfCjXEuf2yqfMj
0AiQGkOn2kUHlTecMlFZApHbOUgO1Z1gXbZd4iBR37Pw4ibzFjW7Otva/3gDlcQROVobDZBe2CVW
/Fx1gNPibVK+zTLHNlWC9RscJywurr7So5r0XMMWnfLeR4nvfiEWPso+ecbZ8kxw6HNbPLVyuiXr
US3dKnmv22K3YXchuuSrcxpKLxNYy/l7TPFnLLR92zY+Ze0uq7MddQRdCtEEl2BhRPdRSI/yo8Na
1hAcE5OzSzjMrwjJps6Rq6nPOvxEqzgqnI5i0uCswqJKOjsyy2Iv5SWU16RuDTMQFjfKyNuBlhVs
PFfKGa89hGhT/I2vhmbuRNN5FC55DIaEkkn+wYnO3rbzpK6lgVYkQYRzTxja2U4mHnN4G7X6sMw/
gL1bbkZHiV9Lg+FZk/3hoGM+njLlUa8F4id1kT+24rFR3Emiumdtdbc0i7g86lTClLwz5+Gt3Mw5
pOxrasqbRwz3pErHq3ztVrKgiFo59lOLDQPJqFtlQ8R2iJP/rOwThDMDdU5SG15q/a1h+8jHd6yo
tCkVNAf28XJYet7N1AQ0EdX065lKar+NYYUNmCTIFFYsPzUiUTtVJRFdZz6VXL5Nkk8bZGoC04DH
hQWtCNtX37opW1sN9scSSUEjScFELMTGEThPcgD2pe9AZkrnTAflQM5SWZBI88JvmXBm9V5ktNGD
D2EMMqTdCChS+UUHByO44srQz7tnm+jBStqbSg9NmwKjzKCr4G12sCqUyi2tSIusf2dI8Euz66x7
1qsPQ2qeiSQ9l6V5dZxO2tVV0gLBHdemNXxEMcNUJUicX8T0X2KGtJcQM5t9ngo2hyN6hWq2JYIN
WtXVJ+i/Q8TLyFZ2cWfwKYmOaYaLwJQPA3noOOaFcI8w6hswEQeTBTAtLNVQn3g9n0Dr0cHp4CzM
wBd/12sdWFqE8eXcaDmf9+QKLvyakFlY7ZQFmEpIMb+n56x/JeSRqgTgWNE9ylZ/bAAqQGGtpd4M
abnZURxatWvn0TVLj112n3EzwENhh9YYd58iB8y7NsnBUrznZnJbNXEFg9aWGOBIcHXSYV6pIrfq
g6VRfUifZdVUh2KFChh/NppzqFYG0pMslqOU8IbsSYaoo6caskee2uOhuoWX9o0N16fg124UF3jK
TQGzkKT9xHUQBReQ68B+JkmrQ0fA2U546rBnzPbzTpovJR3pCVcnIVFZlNGjJMPNnBVdoreurqEy
rCdGF6/TWG8EEWHVP8YBPaJ//0Nsa+mD+ZFUvIchhZQJzELzVE3YL3fqTYXVJ/ecGSDW4eXkNCWF
4GKHGTsSJzPFMS9oRiG7/zDFrAZBswYDApgzYwQNWzj5S5MwKiVho0uh8ZAIZSW2epNM9SaoZM/J
31sYk2xUu2pFbZ1vZo+wSPoSc2ZpVg+b3UVEAg73mxAzxDJEJQigK1Wt9I6UEhX00x9atKp2Dpwm
CQaYEtWiMvMZ6eLiWuZrDWsHpGuV35I/4hiR60L2OIoV4q/1WRdYYuuF1QsGc2L4CjH8XuJFbryc
vH2zhvTebdRf9W0Xn+NfeUy4zDlGmSCqkV+q4uGI+hX3xrOu5r2SrE8RcTk72qxCjaiGfm8/44kJ
3ojDp+lXAs5ax5urPcuHcaRqvEyRSgzi6v151dzFKHgb+JkCk7leOJzWFOVQPLezi/tKgcPYYAqL
2IBCGkxBCERAG4lFUp91zgflnNLAErHTOPYODthMDVHcwoI+AdWJw0Z7xdw30UotXNRQeblBoPdQ
Droa3nvmWpPlR4jZcUzIO9YQoBafRIA/sb2mrvIkJ+p+JCGBc7k25kATyX6l9AFbFS/PbdUSD3tU
NWjnq7tGMKg7G09oUM7D08EcYi3E3ws4OVIWCLJMNgmEfg6rTSeCB9BlxVY0clU5My64SDm3MQSa
9wVTV19qjxZTl41HLbnjy7awSdeS/QJUsRTiKjnVc6mSB+WAt4FD1VJfFNdWQ/VAfDV5MMBmFOOk
NmGagbWDKNz5lbAb92HOTdXOuPyem+KC4jPWy94QkPQIPBL8X4n3ZLlEKNHyYwMvMry9hHw+LaH8
zo5RX3sx5QUdc2oVC+ztgrd3Gnd+y0ZBWhGIkVmwbveEspM6hfcbM6RKfj5ccGGqnBzl4Z1LTBzR
PhAgtkdYTjE4Nx04F7kFE6E57ikIwIvaxgxYJXVyq4EAyCK5rfczZhyN8jM1aGQOsyj9qO+RIp0V
eSaHmp27RPHV/WxnYWFUhyY27sP0g2+OsnnlLtKfCGyyca+ngiLIi8lpDlSjlLma9FCoiLOYBhf5
oMKWxOZouJMcH8vRAXXhVWsPx4lw3GWhFjfnw7opAPE/C8IqSMaLyfLfuFSpeWJnAr17sZsT/VRe
vsW4IRdsl7AY9aP6kE5d3Zxm6Ve1KC7M2wQVCy7xMf/ILgY7QTP9jGfVtX9N2HPKcYE+GR+GlvRQ
XlyLliIxYkklk8ECS4TzMxp8o8J1mt4latqMDfPTk/b7in/4Q243LjzjsOZVxpVisKy4YgvFTRSY
poxAumBWnPLhpsrGbRDFvZ0QELA6471ktYExsrdwAzD56nzNDsvjma5EW/JESw4J7XfxB4kzcmny
hGJ5qKSnDRnslLEHQ/4Ya9zne41Tt1TvTbgPLGFsmqOMV89P3KJBwTqbXInIZhwv783cf3RV/GnE
dJcwAbdd9bm2xkeiTW80VWjUnK2hQnMvkjEoiTUQd6jVMKuIiwcFSHAJ7a/lgZtsXq8gGd8kO/L6
raHGBMNlFYeShmhkLM/O8j1E7tMHuQwmQchZDLxQLyVqjzURTLCqc5GfJYJPY0Vpwb3EODljC6XJ
BGmn5ZoCqeEQVyzzjusMQKk/RobYTWdZ/9oAdBYmvmbf0vNb/5Ga7CDNV66FLC6Q5fGJIltJN+wP
R2XgbCLNTzYFTrw+7Ed1Yen8SGrrUeriqebLM9P/SVMVcO58Smz1Rtw+8bQxFgDyyk/05gdgg7u0
OtdS60JHbNk8zcWnRnSf6ogU8p/gu/vdSO4+9yfSBJJe+TnNZkuJDpv5v1oh8SGDMOeop/qKz5Yr
2M0XlCTqEgz4dMlytJ9Mnoo1nx4QZIncJaH9hKvFzq9VInfg86aqjuvAtOwB7ajZRVg0Do/h4Czo
rJ9lnbgsNw9ZIp4cgDLUpwbBltvzBZ/qatnqFReK5owX2c5ui+5X+vAly+mX9a05H6gnGAKjIz3h
F0eqLx1Bd2Pzmhpe/Zl5UxvdbBB8bhNshzAmeor18i85OUKwKMiqr9StQVco+HgPO6hQ9M0oL7ky
j1TrgGex946j7IGIYKSoOULqDBCi96czxe+BIAK7MkKOsBYK5jtskzUUHBmBwUpvdt/c9LMtAUJl
NVizFrT5GiXskzUH6I8Oai/LoThlAbKUp0ymrFWZaUagnMHWjyvBYgAB+N9vOQev8gSKuJytS32C
NeNkfpTjliG02XLS2zzPH3iMuVczoKUT0/aKdGBYlB1xGsJaeFJwbGPRjEJ8v/HCoqe+rUAdC/ZO
yEx9eqr07KTxNYFTmt18TE/qv03YTjCn5rHOh3qaulCx7ItqIFPFVMiA8beAUo+T5M8tzmu9PGFT
pGzJmSBjV6onqWyp+89uz9YLVHCs5bRtR1fTQScjiNyS/pVDlL9dETOWyl8wrMO3jJ190XxEiCfO
q1+6F7CCZ1VHDxoVwLi3n7g91ljs/mNvVf8dq5xm+y6Y9CUwsApqfFmqFpS8C6CcBZA/A2c3ZuTx
EItGGVouCsy2R4UVuDPBV2DBzAVAVwLqUWofxhJ7Lntifn0HUeuHkn6hvbYisU3WISM4uOoDJD9q
kOj/ZDepWSVKBsEQSuM2kRSNoUIypwZENVhi81VlXFlQFEumIqnLAJyIRAn7RmvNb54M3ZS7HOKO
kRIfTQwIZfq28KKRVXjcVJSSWchZKGX56serOIfGCzs9xFeUyJwqCW5N6mIEiOgViQdGJOTyCnTI
vmKrMJhs4FXjqLa/yxVuR3cocFNUhJpS8mOtFcFtRcVks9oNpufQ5F1orIJSpttMoJPvGhIKTZm7
FT18E3evWgs/hUMZw33pVjRY9TT9OLKE7arb19p6lSCxGbfYnu5VKj+l7NdIwkMnvA+a0zfYExh/
0h+dNEs64J4a+BVGaqjNCdIrV1UVoMJ4lB0EH0cbb5WmO5xajf30GE1Ml8V+Vqn3VE1klU/24kGr
MxBq9ChkvgLPRKUuK6XqbJmZ+SL0NV6MprSXxz/CJYRTHzqixRI0fKqh9mgCTueZAz/JtHjsycmu
immntGJPTo59+s55a7UKJTe9pJ/2s4/PTvpnTfHIqh1ioHmz9dRV5vaa5uzQ9a2RDQDoIk6pwiBj
7De/SJq+YXu3Ydq3RIRTWlzt/TYCzM7fbZ3FqxwI0C9y4GZ+kkvLK3KBuo1++Z6AeGxBPPJ4tka/
eB+CU82x0gJbCTvjvbOnF9AL6oPbIDpw/DKvbsYA3ZCNyTaa/QzLeJpYlVl56zc4nVr+SaOFm5TS
d4nIUJbYofZiS8Ic3pBL/QlIWTe+0xcHw2LCLywsNHx4WvXcsutEl7RUD2ADFBe6w+aVfVuGv4C+
v1Gl/q18Qx4/geXOeEKoVpikC/p07KXdeMum/G4Wy91K7PsUpw/p3o75lRk8LN6db0l7WUWxG35j
7gV8r9pIyOlwd3zrDlQuJD3E42a42HmInQ1V28JpYvg2Q7lp7aI4g1NQ+HEfnTq6FDDnr+Z8UvNq
3yb9joQ3tYEPQNkdvuO0dmOL8HjpG5Jxysu/21tetq4dJqT8CLp4piWhwb4pvmSv1Z6yV31JwPJV
PqZK84WsWeD9rJCz4g8qbE9zPnNMsk/OxHWr1/8RKkJGXrRZmAequrCjoVGBxU5HXGyuoKfKXEMA
dRWAuhxFehlBNfAqSrCcZykwz5ittbUcE7EzJGrQffh7AXSamJQEa8sFev/WdDrhf+ranAQfuNbE
8MfppRKIGyh4QNLfStCYKLdlYkUWNbloIxEZrXyMX7zNMc1R3mU1rkl2wth9VYCFbYa+/CMiF2TA
ztoQvequyAxP99B1sSYZ/L0ZbkGQn9kisHAaLHwBBfZPLtg42+hz8gtoFOt4fKOI9rr0OfOjZuYz
bTKsMnbgIN80QxcsiDdxPp2pUuB9zIWqXONlKPxiHyZtI6kn4aHIzALHvasJjM/DcIqJVNqQN2YV
Qh+1yLyxrmGbPHuXRz4NjFnYUFWll84+K5UwjjUO4jmH2BI62xom1cAar4I1mcOapBUXph9Hdlpg
euVarJ2nzOhIac0hCN4CaKOESfHDPCh3kvw+5WhE7qh2dlXV//hrsK6qZfu4gWwWdaNlAUCbeUyZ
cc/YH0hByvmI9+d6KOyKsVAGo41bgiY1x8b5zlMvVby2GU4N7JTdNvvyF5jEiTAmnbp1Q1wJ1tGm
yPyKvcuARIsHqR9mNvHqmW88WyTKSnG1uLW0r6GdrtSFgvh64qknRs+6MaTeSLLVu+KUj+hhUxiQ
gYfvgiTEpHPU6I7oTIF8Lx3y33mq7EqHElZyXPgXS/yL2An1eD1G8Lurr3pJb1/qtWN9rkNkUHy3
JhcAbrYsEqbFGVqf7TUTZj6LTCZ+9IXCt/Kv9opnySuAXuNBxxhCcQIwcTQDJn7FT2bzLMtezX4g
I7nFn2qNayZrt+6fxbuagmO9O6epSg39WSCYY4omHjW6OIEdkb4XnD90JXZtuX9P1fydvvuy+2yn
9iO28vcm5Q6ITnP2U91TUmVb4lW5/IIcczD3lrL6dCzsasL3SNPhZDNtOt1dJkokwXVhiW6RfCSW
ZQ3M5pX5uR5rFFZT6p+VUT3t0XnMMrBhaThwGL9jBU15SFqzc1XoccN9wkIbdFyy+HVLwnGxaQGb
KHQXNJgXvEw5CA3lBDTfwP7ka1hf1VQcHUqBB/y6rcLoVQLrENDGq4M1HRetPDYU807mdZtIZOiU
S9ed8VEzrAXEeADBH5d3R65PBuDbwq1asvG8MVhFgAUjtxUc5xICELTLnSBgn73Shr2jGQpBMkfB
HlK+JMsEL2rwuQSZIHVnnnh2dQI0zXN0oDcUqC21fd8JU5NEJqbNhp0ZDXulBS6lWmezwojiinDp
gMbNz4V6Pe29Vod3XbHfin3Wxk/wntcEJaid1Ev9GR0UdBdTJ0Z8dChAe2jfFN/Rm6D6jZShHWMr
Jx87EkxRVwX2LbO4NX0lMhTXtqY+bTuBP9rOfoK4tSGE9sWIPlGc8/yk4ZgyV18AG2xNB9Nv5lHa
8DL14QnboqCZq1yhEYUZ/3HS8eeX4DbpLLHFTC899bL6PePFIQ1vMDfvSZ5f+9RjzCg45IEXORsk
8dm6VJQaq07hKWLGR81jUgzGyTF/TwbxUB7DYxPyiiS8chDQOCgkuE/bFq7dxbp6LiTtYbgkeARJ
EI2fkraQhCycxmgytEjBYPNptNHZ3hT5iAJUunDRvmLWzQXWtZ78+QKMmSaodBiD+WjlxsUpyeT/
c0OTYZghgfKmBVsBWRdrCeSOAbmnXml2peVVEXimPmanSPRflt8GrbjRkoQJ+Vd5IS04nsHbBSqp
uDLGSX2LawC5pXFpWcsNfXSxvV8Wq104ijPD3my5pi67KVzcacHlUOes1LBndNV1oWFpYce5ur2h
uTww9olZYTorzs5UH+eY8/2vmQgHM9SOSOHF6DIWr8nVjA40iV761oey8LQZVRX9T86bWWEbBZCM
mNfAuDi25bEiu5h/qulKySty+ipf7AYqb4TVHRd0pXRHV7nZEoNXzB8tU7gCmDityrMIHrK4R+yK
/gmIn+Bpj/Jm/G5AtL8V75wwzmoRCioOh2DgjIf3aLWOCg/SSgEJwAN0oEkmhR4nczIjDCRb3wTv
ve1BirAwf2dagUG7oEeu/f/v7AQ48yBdUmbytApCbafjQDXlbxQPd5L6i9ytQcPBqvE+1GeU9yQu
c7zcVDcxm8Lyoc4YxbVAdKMYbQb2T6yfMS4qmlvWoARML0xLLFViowgaFegJsUSdPb3tsKdHPJmH
abdl8tthH1mQlJvQWbTAZJuTjTvFcc4kXC+tqVyWXL6Qwb6k+EsM42/yd00tKn04HQ85YPoVn0tH
5ocFaEAb8VFmeJ+mUIBTG96ciogpFAwrwFhHp/vBMCef1y4J8ldvnmZ+MZbDXYJhTBAeQOrDWRAo
BRYIAEMqJwA9IVB5ydXptUbaQ2/MG/cex4dLXQYjSVgO48TOtnG+9eXHDOBWg0zgKMmOJL45L2S5
yECOLfLVxKeV/HIrf3Zm8ylZh6LPrzXVIKSRHH6Z9tV+PvhEnLV88JvPXndli5E8D0SVXgLHpV1t
Obc53ouRPiNb8iVqStC0q7Pa8XDdKrhYky+CqkABHCD2YGgckRoSMgaq+TAi7EBVfChbHvDsdefI
vpVu30rBsupQnqZQNlN8h0Tg5zcVl7Q1hSOtdlrT3xjTGey6D0olXB0s+ojPxjRIc0okCofGa7G6
1GOy6+V4T+nfsex3/DRDsnMkEsMAmiZN5he4Btjl7o08efW87tP8ax38ARgzqxPmAAfXPhWMiLxl
YNEpsXRnux7J9NyZzKivncOoIU97icKUTya1VP9AiY/1cK4t18jrS9RrlBhFmLoyF14MtYtjOA3w
gKORMx6CwZFk1IMOUrJSHZehv2MBg1I8wAhu6O1UD73OehNVukvIhO7LTDnlg+xPotit7Obg5gTD
tF7GoQzT3aTk10Exr8BRp/ZmOZyRjWZXvJlK8aY2jKAokBo98WPd7XXe9Dgelp7Yur/i3R7ZPJuf
RS59GtEtq6DPaE6w1wNFi3Fu1mSjjaP521pxHrH+SBxxqjGnSgZ2U+wUSe3Ngo/trZ02Wha1oDjd
f6nGdE6kBhsSSNUJIMSon6lYOudUKQ3URvTURmhgYNrxEBukLUcvgcO73Sct6wKrBmJBApsKaaBf
b3PZUnJwr6wGouiZspdS3AYJqFHM6seo0LkK+ufioDlsyMqCoBooCq82rH1X7tzhc0kMVzbPTa4A
c4wJ8VTHc3tW2MLC1zoBuD02Fsf+DL68bD8VM7CtEzfaJW/DgVjyGDdQOZKL8Y/+2mky0DBjv7Zy
38J3OKadvwyTT3S1aAkpIAgAE8GBBuCPoOzyMV2Y8xrDbzrVNweuvQC2vJJt0g2E4uGEwErp9ZGU
OlaZBqsMXv+gzSK/bbPzatPf1dTIcLDROzVEbE5MFo6YFjvqZWTyLwh16+R3CkVavBgWq/Mlf7AA
bZh4eviK+Wpi8s0a24Hto8jxmYc248dsYOMpQ6dGU+eUbh4ec7WPoGEBnkDL8re+0x2NHZTlSM2I
Md45WhdT109K253aKPKW7bPDsyAtQnUFWrEBolvqBiIKUF39iX4F4+nTYDVa0JvTP4wsv/fmcg36
og0b7GUVUx2j7xbd0xz9Mu3td2ntjikCPmGe/xcJsUPpFFFNEBOE0Ow4GEfoHAW7QMfDmEn1wWXk
tDPHVQjpvOM1X2P8LKIbJsJAQ/IiQhjw2PHW9hGjeo19HrR+urJvgLqDtxQ3+7BzLJOkNPmj2jrO
3cijipERvwhKtHIDRm033sidugjcRtmn3ZOwwRcnlBO3zWmcGwoPZ+IAmi9Y59Tiriotvj1aL9xZ
sg9CU6gWXX3oSsP64aTzh+M3triuYygL7Wmi4tlLGmYA+fbpoHvGnc/VPZOwaR8+nJJFGOdPXnmg
892UqzY9dIJloxqMufRR9OYHf2w2XoPERZ52RjQ9Z2d82AeQA5j7kMaztvFiGYOhfFBgkrrRPhmK
m1UuIevzlYSxYN3fPuNF9kEOwIwfGamNw9Slx4mKYWCNbVxdwfy8DCKIrcyqXtR7bcEtV/0XN+JY
f+DMYracu/KU//wyMm4oykoqyQySGPbgP4WBTniVQeuNYL3Jai3iv+DaMHBz0tJh0zrxnigW91ob
4PXTrHvCNMI8sy0VSDqcbLzODazURCldGSpCOzA8cau401lSux08I2wk1d1dzgXotI3BOIiVua+4
RrAfpJb9uHQlFnRj/Xeb3SV6WUp76Ti5sCvpL2aFx8bmu5B5Gz6kVQELN92LOXuX2Cf/H0fn1dwq
lkbRX0QVcIivgGQFK9mSLeuFku1rcs78+l70y3RPTc9tW4JzvrD32lL4DgD+ZpNFYOj2O59sgLEj
opmMVwPA8DEJPDW5M2d+mfmBG/Bv88ACer+PsHT1MpbmjbQvGZRLnFhgViSmnowqCrlZiZwhNMwu
cpZGcpYwAHpe0QdbvyHwr98XK/UAbMPJcbu3suSFHG2ojsZV4zegV4luTANMt1FvQe1l1tEVJDOS
9Uv620SADgMTCu9Rlbb+xHqCMQo9lpzBXvw0zbcp2/lwqQOBcKdhQ9dpG620z31Rf0VcuGyL1CMr
SXLPYznxTKGS3UgEjTPaGi6PBGRjInffzWRR6sZsvvlQwpElL11q0YSzq1ctqDD9d7SQTQUmPmR7
JFGNs9z8bkNnHhE/QP9NcsbNaXAxSLwfmTCHjla+JtUze0TJqm1cFfQrPF5cIY05uQkQIrzS9mLo
5waRzX0ihO8oxByW5U4HaoyndC5v1khm78VqXy0Gl681wygMBPjYBj574hVyhKHyoVEzF1gJIU1Q
EALOlzThdDrnScT9oF0A28VF5ZLfsSsl0w17Vnef4Jp2Vnyck/CW+DUK2BsuTkH4Yt58JsanTdPW
jU6SdW5KBPBQji65Xp5d3Ckc+JMcNfo1dGyI6IJHIZwoggHC5TcjCMhotooC6J2fgGGhZ7m22aVQ
7vDaXszpF2tMUnwq8TMzWe4gxUk/SGiKGU5Egvn39NpFhqdngCdwJJPDKNU47jDpUOEKy3dUfK1a
ECLiwTGNBvtWdrve+Cujb5mlVGgEgBMx9wbrxF51w2ZoNWeQ6Mk69NfIiHG1O8ZwxcfnGERYlzJi
B5LVM/qdk82qmhtkuGsTzwgdNQGIQr5E01kgIcQP2eZsCBuE1fmzwyKJW4PgGfOh55VraZ9l9FWa
wStlF+JTRp4DOZX+n45ruowVjyWrU0/fKUDmOsS4kjF4/KQJBbXjWn3posspuBS2qpjew+CLyOkB
W1WL0nGwV0P7GEP43W2/qtrqvWPfzC+goPccQe9V3NdXrZpdQkz9+lHKDPCXRL9wU8igWOA3vvdw
NHy6TAtwjoKCLyrOKtmAwEe61mEPkstekUBBsFV2PLAnrUdrwE57LTTxo8n+MYB/UVbJNl9ua06T
omMfSe+EwSpHUm+4UfCnlwyODNQWHapoN86HEM/ltAyRnUjp9lo3eJafH6Dqb1O/eg6Ets1W8NEx
D2+CvyYgjWDM1naDzIvQxHT0SSIa3Zx7wk9/1LpaRTvD/+B2QQB6klgWdXFxBGx7AMHr9bZC8Ubu
gGsV2j+pgnFc05Y2C1fLQC8VlY6gDM+wLlpSzuuZvED+Ue2/wmIcxBZYpy7AzwewC4dTbLp9hdep
es7ZtQ+/8SNACBgJg+vdsLy3pfAigSa9ZEsBZwTt4zRjcJxustQ7CYCP1v7OWK80EE5G/0CYqSNl
rLcTwQz/Q+MEDv5lEGUNwhr6snbM6CpD69YX9V53bomN7I+NjWBiO+KoHyLYbeCuK54Anu0ZcNrQ
EbZ8Jv2iNR5lYx4UyfLayoJxAfalEdjlCb/lk/YaOf+wlWe4BH3RTljIvtDfEktcfCb7VrqpM1Ce
99h/2vmJfsvL2U7HPP42ovV4zNFep+sKHqGk/SYI6Kwfg3EAoRvZmQ+bELA8cnTOxwpQAuBO2cuC
bVQ8Fb57Nn+h7J+ClH42nH+ITNTDfKWHmP+tGnkdv32hsFenJp3SN3+NUjMefgLxaZjSglpwYTfy
6v70KnNaVIOcNhUUWKM7pP0vDJbGBwb6z0q/0BhlxnexbHnoaCKmdCbiCUW+WMW1m85Fighqq5DC
F141mnqxQv4Vc7Pnxzrbz/E91ncDqnQfFddLxgQuOybGpu8+dNjdI3RNjO9rTuQUq0ni8Z8idjOU
KcbOQjdDhkDjkhUdMDqsnPBdQgkSe8240yh1xbNlM9AD3Nv0s+ezmsI1hP4QgxvL3JFfeQMzYACN
IDCeMYK7mbbL40DwVgtGtfUq9RORN8iYm4CnYlUW3+1bJj3CD9RbVEw14zpYZiKm9HsT8T2Lzpw1
qEU/CUrxNPtfydTNTA6I8pvhovd/al7sexojQYDSPQ2+xtF20x7vHRslrRKbodbI7/xKRfChWR8W
yzOz/2Xe9VIs3S+u8Zm/1xuNMNdfVCGfObAni9vNLs1HkPKlSYF4U8RDiQ1XsSL6kg+LIBkmhN5s
XHWQKql5rQueCAvhSI0pLHvmChcCJxdPBc9JxlZp5uSAU489h/fMYJV/KnnubSz60qx4UTSvrKB2
aDaOts2+6DLwcE3MKOaJ+0HuvOgxyzkTxckLOT1G3v9C+xTdH/f6Rkgq0QI8c1KI31TZ0QPww1io
e44sRyCTEPFapWvG0G6DrQ7lvGOTkZNokDFK5DnVi0gwamtE+LTv0DsSEjWMxYK0lBQYPQXx5Dma
dqttSQy/t8sLO7B91G7y2L9UXQ0kiz9ePyPhquzKyzj7jYiaAfWoHQ3OzPePfw00FhwvbH0m6m7Q
5wpbrpjLVel/o/7LiH4WKxznL5gqVxp+yWoHS0emmsSYIFD2Tbzv+qsan7PkDHHbKKA8bAv/XVL/
4BdgiGgcQCaK8W8EMVbXX8xJKunYBBd4+hA6XWbIRIp7ZCD7yPnsyNP5EBvksHoUryfDcsPBIOUb
DCJpDPztqGpukCKYfR8EW97UWE02yjC935IOi3YGO/XUMQ3NViQBuxE+ninIVjHIn5FvaNKPKWeY
/Foq2A5FvB5YT9v+s0IBpjXsYltrU4A95FRtFVReIQ+C/lf6qCJ6zELBT5bGTlFDyK4a5kyha0qn
PmaHk0SOPSAgRdDAqsw9ycTaKSqe1mfGeKFs36eKXO3foQEAxcWlz39COYK2SM2Cwqx1VQ61ICGY
N2/ZThnUrEDJ2fvqOBA55BGp9aO2stTcg+/ppTn0CsYjmtw50hQfR5TUWjSeu6l4gdLj6QjmCFpY
6fJRBzc4SofFSpyReX8P6nMNz6c1ftXyT9f/KhnkrP2j5Iqj8pMuqtJCBir4SWnsGIImqD3a6F8b
C6Dlpw6gWW1lJ7IRICGKYU7pNQZuex4QI6E3Txnbtfs+vwsQZzpLP6YaU8L+Wm+8AINu7s/QvjE2
VKDm+d9VIq9Ksr7aAL1E3nPlW/z0rLiYsU18gaoGH/uTeqsc/vg8K8LvuuhSQxhAFsfIWoYelm41
/WpbLYKFtym4hNoHEW+Deg2be1P8dgb67z1RnzoTHUVL3I77lLEWw/KeWUahPmR0sBVIKGPN01sj
3mDEOvivhuX17Wa0MCt+TurOL86GcpmmEyIJDLRNdaZ+suWzpl57mnGdTak0rhSG7bLtHxd0v5q8
0kVce5RRTgC1PoU2K2aSV9MS/fpDLrjt4sy+DbOFxRQakIyNckgw3mt88speROp2bPlwGUcZE5jR
FKhmRMZNiBDfkl+g7auq7478XgWgTUwq21LPEAaTHDm+y/MJUh9hl31yolgMK9DlpyLcdrln6WjD
Xux6q9HFo7BM3krCKgooXbytE2Q7lNjE2Kf6W4xDrN6k1R2MSRp9zPlziq9dyejuUYvAVdlVKiws
DjHh7vG3bO+BUo/FwUT0WMFKwb0pyGQUP311rxeeCIm29feI323JuR4lDIO84NTaAphDz4Pd5ypD
kZ3WvEbgslH29dbJMJVdMD6a+JPYgygPnQyzXJD/S/OvwojdxEi9Ij8nmDOET9pMEN6FjXkYKzAB
6Uz+Lf9TTJ85BAqrchWd+N6erO3k3NAnodslkrVWeAmpnokqS+XvfvpBfFSVbIZOAurH8hq1CBvO
E3VURY3MbN3091Gyn1DmnMxFIkBvGa/j8iRhYUiwxSS672bVt8bITcgfRXeb9Zjz4K+mOragBSQC
MnqE+d6CPoJrpWfJPrL0kfHRWFXtZphd/eIXtoCf+E6mgfEj7CGrfc/A8u3zoTaASQIeoFp/0wbg
pOQXCZ6vgj8YuWzvzMqfLYy9mX1FVfHtt9N1kpTdAkEuZxvIGWibQgB1uutyfABY8BiNJncYpKpa
cJHJySjyxQiTet2cIm3J1zFRenmb/ZSGsp7Ue2SgtyrJSVX0zZCNl6JiNWLg04tRjsHgrT5M0jPY
UyLa/KdGHJm11ryz6cRgFxBuT3p1J23sPF0F6Z5VwBq78GtfRZc0zt/4GXYDEBwdlHPCKbu8AaR2
6WypBVBKJWRyGkB2ALmODBmfnUA1loS82sGnZcHdDsIKawmB0oq/bIYZ65GqJLuTf26Gp5k9+EHH
DrCUDq3b3k/FXw4LvG630XjtuQ+DgAWq8qYltWvqjMfz6XXgpSmw8y4SgZazm+F1JUtOKyVO1EA4
9rnAzsJIn4ouQW0pnklEwGEI+6Oz70lrEoZjeXYOYwcXi91k5yCa1k39SODRWuxaO/bNXPXqlKwG
IK5W3C7RBK4sAasQNkw8G1L1qzVOLyxUdlBqQHtbrtkLGK7GS9mzq0ytk1Wwd6RkTYL0IJsUPalG
Ws/kSp+smG64xjioyJ2h4ynCeNePwYaTA5GN4s1zvvV506SMXZJmQjf8wiP70EsmD5oNk4V+9mek
ckoR/jnKXD7yjkjlwL705D3IcvuWBe0Z45ynV8xGJsQ5dfmXIcUz84OCLgxAnEzKYUwv87FoTFsr
RGgC90inxMzX/vjVWj9tzHuxRIrirWkLaWVruHbaey5hO7gzt/T6MF7p6If76C3C1OG2JnzPSrHf
FJW/0RNGelTHefOuT9V3xAA+UxCttj4E71IvfywS0OL83ij1PugYHLAL4sA2cCCEqrZNLPstyfud
T3Ks0iQUKtwKoLoishayJcApE2+JaqGPbePnqKknADOl280j/pWUu3P8yXT/45+QIViyXQkK9kEW
wzmpvCnj+NfSpCRTsB6k7KSpwx/bqVUCJ00L+deTQSwfpIY0qpG4F8veEsa6utbRyJ1ar61IYtM9
vFlZ/Cfn4w/4kVdZAi8MIS2jvlH6EdkUYy6FPUoSr3u53xphw1w0QMfROVlQe+qAq5/V4vIJagzC
cvMgTfZ7NnX72JeOoY1tpVFXAOQdLSFvNeoZd5RHn2K9qh5CIKUkXaJj4eP2wQgMy+jeksR/YKO9
TgaBCdWAFQ08Fs4TE5u70/XUAO3ENgqH2EzPCP//JZ3xu6X11eoqitr+JJL+O+Vm4oo3RuPadUg6
KSYqyf+wm/zVrPQIj1OLHVndK5pyh3S6yvUUXDpGnRkFF6637ykZLgGkW3o8eJzphLOSZFn2yE2G
64AE8FkMmwJpBro7jlEZd2qr26y+6n2qH0hW+oyYAToJuVaBr0EKUsWNecPFGHn6K37SIEr3A2MF
O+c41quKQs00GUD5MDCD/Acf0bkM+zcfOkWdMLxARlbRXMoh+WnJR8vvjP3wZZ6opSblX6hhrMpH
gKadzZDdievsyFxVt13CGfUKjUeJLI41/aDuCNKdhM+QyHc0zhsceZMVu6nhv3cG5dL4SZiqF+NC
tTL2yaV6U+BRYAe9xTJZieXHXF0LsfOrf/FXBaGyUGhEtXWn3g3sDNWHLHjSwvBbNeH9tiqH8bYg
1Xq8ZsucLVgcu8Fz0IePrs3cTPqVmQZVw1bgbxn6r4zE5YD9dghYRdAm29ojQRbWZ4h2quytsIhB
8COnkT/mlxlXE/x118dtXE5wNodfja5hiR7hOwp0FpBAyEhaELQRY8wfPCar3BzcuhTL+JcmIHL1
+hASCzgQ32S8QIiY08Pc/flj5xXVjTf9aAVID2A1jptrZb+mybXMMQZbF7aExsyIh4N1YxfXiPJA
9J+RUtySXKyR7qXDex4/KtCjRWe6yfyoqKg6bwjecYJ5xZCtJcJLdYNFAoehkly66tY0N1U5VLlN
P9V5mRi3IbjLiRl+k9xIzPVG9LG9atDg/PqVPcLa0XG66lhA4PbDj0fjBQ/YwNWouxNEREX5za1n
YHojpJdEs5wJYtJAb2SNFP71Ke96J6r97RiaToGFa1A3wgaL+2a2rpyrt2zZkrCZX+QQjV8hhJOv
EzoI42LowGIL/8WG7kZEMW0uqzwZgA10fhWRSLmMuyPyTZAugmNxdWqvsNDeoAftfBaqaqA45aiw
5WHyhrAewpiF5pV3zQGiRDOi0QfAZh7KjbCWXhrWfZF5Ff8GJskWihRb+eyL2xiY4B0+58rLi5Lq
V101yV9on+JwBWZRVe62ceIENnQkQqRaP4PiOAQGKusDRx0Y8ppX5Du9CkV4ejqcdFEj5rjVGUaR
gul3D1B0EwCh4PnJ5dohXJA1W6A7fvVak3WF66tmtrSpgosNJ6fdQFlSCcMNVrqNSrbyWMRSnvJE
atB9sAjLthsYR23pzpicsqFttln3pvBYRmEI8QXHU8F+7dJzsf+S2Yin0yhc4MAYZPRuZ6gvAFuM
6erTmEamGy/OW1QoL0kC62ZAgYGYb6tsyTcxsvNs7zS2VibLgg2jPfJyAnoQ6j/DSwz8kFs7+mq4
K8wDZs1OXuX2CyCSlszvkDRBvd3PtX2LwdYE5niKWpP1xl8LPbrh58HrXIYMEvvvIdhSQzUBBSnG
S9bWXlYiYIp+m/neoFsaa0hCwnL1Dh94I7nXMgrcFppvyQq6MJB+XmskffL7DNrLYOs34eOSzRGP
Z+WFCaUEgo0qhl8YfwmkA1y9BY9LaT+z8aZbdBn53e4yLyyxJUrMv232ogFbk/Cfijkopj6K5ewa
TDu9RqWA5PMnzzgBK9JgmHGgmnVkCWSMzaFKcB1ikvlu8/zhJ0Ke+ypN/dZcNNYWSU0q/sYm/LWD
V59c9XYN4piiEZtt4xRQC7NbpF9AUIeyBkDiKAXjU+oFqCyocsaunrsN/Fm36swPUzO5Lp7A4thG
IfuBkRWSIGhj7dY6LCpLqgGrfSS6pBq361yanfwUmWesHwmZ13byxj+KdlNjMLplf4lHDELhHIA9
WSILksfQ3yY/tby6t6jY/G0ZspEvpAowEddq9mYM+RKM3PWIv/NjZ7ATm1MdNaPMAI14GCKfKzU7
+LygsQYXBR22JqkXjSjsYTqH2O0nP0cHaqGPka0nNC+MwWzAail76Jn8m5pk8PkTUBHmP8Y8P3CI
o4Utf6pOG1ifdOOqsngyuJPjWttaGcP2ruR4Sgp53dkEwJrRc9KqsxYsTJzi0kS6wXXFEhgne5+C
3jETLuVRnCx0eaZ24So91Q3x6LleXUcO1akrti2i8yaa2TDLjBlQUTDkVyNmLS2cNOpjidVuybQq
VcKLAa4mn2palkzbL3nXLaYbPRRvkSJ95am9U3T9nWv2qKZ4K6ddy0Gu6Na6prQrLZnABKKjwnPS
sbyfQIMU5YCOYmRWAV4gpk5owGVj0Ri1G6txyhQUQ4NpH0JLe2WW/pozIhyHT6TIR1YO6J+0la62
JB4z8+SPsRvmyMuvzbOgmP8KRne9/dPqgSOYL2oKIkcWd8G8KRRm98wOgHnOmIAMcz4mhAl3cnEQ
eIgZq9iSuY0MIqzI0Ato9Xv0VT30kWyMgOLGmxTqa4IZZQweBZi5MWac3li8hNNL1hLrEVUrW2AR
tpI9QOO19WWwhjGN4UC+GeN1qBNW+DIV74b8yManDwypCQY3yc0jKnNnkr8KYDpGN6FaynaTCphx
wkCB0EBRPi3mUxNSy6zMvH5w5EFzy6UiNUArEjWX872UprZqRb/qk8azrCMpXxjP5VXGcq2JKMPS
gaUMHOxRZ2iesD6Akh8yJzLuMNaQTbLbRupbCVoebdWh+gOZx0x6dmjIDgM5ylj0hXSteT70jAI0
/KQDIWIhqTE6k1AgD16Av0bAndcaY0M0AklYv0XHY8TCvWVmR1fkacMNedOhpQ2k3D7KeoNVeQs5
CymOTG24KZ5RtBPiRnSpKyMzsFUeK5Q+y+AXUgBoB0HO4czH40tQMtB1l1SbFTWhYPU2Un/QV9Eu
qKz/zzMhmpsWSLSigQLV4hNqV3S1kCjG8zxox4h6K2DZkSWqN8wdItPKscOSe6qEYmJCUaEa5f9q
VJ2DhyNjidgB89IVZ+aobjJK3Lmxv4ZB2xcNSmNQUdOgOWKaXMHcswtMoqDwK4UMgwNoVx8qYRFa
DtkeSHxXPVFTgvqOdlZmH6ywXk++Cmr1bMuvcYHEdYDlZkpulDJDHpYbsISxwuxjuivJAXazGyz3
LuOVRBMc3U8t/QmG71JXncTsd/gXMeUQOzxZTh1Uez3kGa4lmovJy2gWinxwx/okN/+MUThS1DkR
C7CKFwsoihua9k4eMkAlZznFL6h4PTvdkLmxrcMvtsv1hBhS7jf1lHg65wMZNW1wNsRFUC60WY+a
vCTpVfkkHecUkcVtJZ/pAHgzYoDHg5ez5phMQQGkOwDj+Re9Z5TpNSMkYW0kQcvPqn2OdNbjhyTG
7Uo6uJplK4NhYvctYRlRVKI8VXEC1OcCOfMIWMSAwb6eDmP+MsfGMZV+OxbWMcEWjtni2Cw742mX
5ClXpo22keGdisOV06PtUWxFBd0+/Tq8pbS4+9QHBd9W0Yl1ofhrEh5eNL8B+AYciPNSt+juCT/i
A6pHlb1DgTEaj7FG88r4cJI+zADJ+tPiNi3Qp1S8VbA4YX/yVyzjfXUJ45tC+11xV+olTXLLMz0r
vAhuHNSHPuv2JdylQATbdAjhWANUh+h+VzLGkSQSzgNU+p1VM68j3bycTLTLmWejaIZjTq9snhIq
miBOzzZZpV4VSCz3rOlTgtQ5sj6rgODhQw0m0zW6FnP1X7MoWfTukRkzEoBqF9HB9ka4lkr6aNhI
WuJgQPCGBKBYWbG1Jeep0V8LYjCZFplXFZUKDGBnydYZgdwUALmkObtUsf9a/E3U4mP+ZRsorRqq
BwnAPFSx0sf002SvJCyDds6RSA1AoYkMY0KnFmxwil1EBWlNX6WMsWTEzEEsrdLB4OOgtoX+VQh+
lgAWXTZouGRntloInsdH8Kwi9BDhpWWt4QOnQEIEg295p6V0hzEToo66Ev4IfxvLX4B3kXoBT607
i42ksE1P2aVDxZ9BgkYjjxwZQBXdYxMzJdciUNv6W0lKAJVc8t1rWGY/7GdkWofeYqgV6NWZ0eMm
5NzuuoNeTb0jAF5oorxrc3oKem3fsvvu4WLro0+tTpIY8QIx9yqjBGmOjjKiVitqUUVrKLYzVrk0
EcbX2DUUYyxI647Ji8nK35G4FXzWs7OB86Pw4R9QLJlwV2ofQSjh5qrxqiRLoWN+0ltuDFImS6N9
rZQQbtQyKj2KMX32Zv9UknBb5/jz+ZlUrAN2sVHnYZWh9lSqE0O2pPsxhjez+bRF6vbGUljY6rfd
JF+Fb236kD15gI5TezEK25OBALdRdK6E9RyX2C8+fn/oGTlawS1Es6FnGGQR3CtVfu+r+gQkauhp
oX7xX9AOlqtk/IrYKlmXeGBSQdKm5rPvo51CZ2ig7wtUlPI9KVRE0pTdEmXAAHHhaSSwxnV6EjTP
jDPCYjxWYXHhT3At0Xk5xlJsUSsfu2fCAZ6CMcV5jpeNRUOEyURhnGOwyAqMPZpsOICRN/cNEfWw
0iN73en4ocd/0sCgjExvpR4Zc50R+LkSYo54PMak2CDYZyXY4zUyV23Hk1nNG1ugD6bc8qcCJDoP
o/IwutyxObIUq9wX2be1xKj58GfYWdgITqLGd0slRfB5tZpbBGrLbu8EkucG+Kuroj10Xk4wX4h6
tBcztz7M/kdhysrQnS9HB3tjg/0Mx1+YeKDJJTZw4SrInrEVABVm6VlUhxnkznTowIOXRE3KBMXb
2XmS//nsGIrmXklIP1h++pqbF99S9dcm8NaS7N7KEAL83hUw7Y2h3iRmc5pE5EOsdhsfbYyKj0oi
xonk2kuss62SOqwHmfZO8qEnI7WcTZCvPdny/NJSflZJyWTZ1/Tcgj3QqhwKl4BFkNZASWn9h4EP
GCbvBDbAeCytUGKYrFt8NgGBxtajijhHu/4NS5GmIfGzL3nVu/qSq5jVL7lWwFuigOw4ZisQ7kSq
lOrEgvGfoKhg58tPejNlqnwOYIl1ZWxQRbGzSdsQVU3wCKC8JQ01Be7dgFtLUr+VZnQ0xmWS7dXL
8neKT8Ygnh2htiGa8+RF6seVxsRuJvtXrjCcTEhEBsyCCUca2VMSIwUJxVZ+iYlAHANQYshhVjpC
NVHqmJcRSVDeqgPuAusxN+8T9Drhk09SJLAYEDDE2jNBb5nXnzbLvn5d2TUL6E+NmoFACbfuflFc
xIQ3FYiKo/x1WBKlQMGw9oxPZ0rPFUR1aF3AAzrQOviEJARhtQ3RMlgIItGWmRrkECo8s3kJSvTI
QfwxC3atNW2rJVV8SJqzDBo5Uw0Me/+sololPAmmSWGuMVAJwGcsJ5ZYLXcxrhdWCJmXqHeFfB0p
7TFoN14dPwftipCPfScIqZnNC5Bm/9YwP6yDnjkfia3SLW2usfXbNI+KQizo8a/zwWMXQ96SboaC
qQ6beNM02aLmrspITI4p67vi0Bi30SIGYdJvNiUs1G2vl+u/BhQIrkiWGWrpxg1TsQbhXGo8DewT
fvM54vKDCGeCExWuWtFyx/CKf2u6tK1a0wKQl9UhOvKHS4z9SD1H7H2tlOrjTc7k7bJwD+qHbxOb
2Wl0lviNFWpgwzogom0dkZQ/pkSYqrophX/sa1wH0/DRl92HPbz6RMDSqSbpt4Kr3kaslpcI1ULy
2AXSEmYq+Hy5otE8hRhVDVhxY/Ne0SXkArsLuRigrlxRGwwtRoYiPu1LFm7J6rTidyERiJnX5GA7
jFtIdOYf5UfiU9E21qttKvAGaIoB5kSN2HRKiXgV39HguwyIWM3x3teNU3InVfzV8t8L474EU8RG
AoRziXpv3E69+ilR8SYzzv9zl1AMdU5MNuAUsfJQRko1TXkp5Vs9DO9Wgwqka9LTCJ0n4bst0eS0
6s1Un60fEVpgIkAaANOVG9hTexqWb9nPzmHz1uKXTX1l1xDJQyG3HSfgTpLYLFRPSmKT8W8mB3TF
7S9enW/T+BI6Ciq0P42urnxcQzltQFJwYFS+TjMDeB6135hjWm48dTT3Fhx3q7LfrCm/iGLeG1el
m6/CaPap3Dpl+DXonzHmnZVOVmjJBE5IDKVsT5fPvb0xxL72rwFCkVEx7lrr31qku33M42nm6Do9
UKF8lMpJahighD9EmsAfMrdTAA4oqrczqJGZTChbCrwuRNdVMTFivKMOQFtQ/UlcIpL0JRKWRezI
2nMCXjqJSfRS3gf5vqiFlCD0YAV4NokQDF3cFlNsTx7SVJGGwmIcmBrNGxuo5lsVqFLEa9Ruczo8
mZJR+1PNb8GI3iQCwgqKXSPxrQIjLPICFkIOvMzaNZr2AUHI64qrhatr2JtV5OUBaqOJ1Xu9EVPD
/V6uTG6tjG+3NnZ9em/Sb0M7omi8jRX3TSg/ChR+VGQuSddOaZJqgD1VJOotZBOtEJFm1HTiYibX
FUhVr6x7A+vwxKMTIoWyhH6Lh0XCqKg/EbE/gQAtoSIdw9PTR2x/mJVUYpcG3QvJ8fO05a0yKgaU
JmaihiqK8bFCq5Qrz4RFtupLgOLTfbi2jfkqycOun+fm/2tENqZ/UcDcbnypsm4LTt5V/Y8OAIxY
w+FxfOKDjGM6fFQMHPHtuQYMfdZw3L6c9p7UFatMJu1Go9FEyjRIhmvl6xIFka+dEw1K4X20v0L1
hpQjZuvFZtAkKnw9Adq2i4wLFA8BTXUKaQIx9a5os3+Dz1fIlhc1dDehwcXPzMBhFj604lDaDjmr
zcp053DeMNgaDJDdfNIhwVEYWivkWv5pYgFO5ovbqBfRHIxEcpWuddOJLpztyjCR20Sromc9QYwO
4TYvhoZDrj5nNBDD4Ok9nGtllbNrojxxFW5+zeCCKnonDOWXWcf+Vf2YPwQWcjkPLjk7DZyGao+k
gAIsRWCt8rXiYkZO2Rko7iJmLQJh+7BNpHA3ZTrMZvSFo7xqMS832BI0fTvp9sMHRoTsDNYeu5HB
z/cVrKhKMZx4MgjdUw6tMaKTkLyh56WrvgMQ5bpvHiu1v7R6i+7EfrGIc29KeHR55mUN3ZkFVV40
rJLQ2iBMFIjkkz5e5VQCxphvFfTzM7zjT+DHG7UM1xQAOx8fH0m4L7pEnuxHxgYa/VcW/AJzdSPt
6AfstFn2Jv2h4Bar/LfaEutF7/f/f2XVJ/dfCl99fKrIPxSHJjtBLXAlnhxJEP0WLCJT5MDKuxZ8
2ONKZTW0ELoq6C8wZ+Yy8qKKbBdAR5xSjD5whysQh/YpodYSld/AXDvsGBf+TdM6id7a4ixSZWWw
oEBVt9ORUaqIUiayK9Fvsd5QaOJk5a8kZFs9VuXD50ew4u+hOYXm15Q+VeW3mkM34N8+Mt3r+OQ0
CJc0XatJrpy2+02Hnzy55/0HM1fobMJaj8w51xD6WoCOPmIR+a2nmIvNB1gKuX/ECdkb2wQFOm2p
b/8TaA6D8cVg9jXHFWbdsynvar6Wgl+GTCba63eWvpn+6/M3c70KfSDDG5l3GzMBEvGgvPXqrdZP
sX5DCBiyarL/caT3WnvO+xg1wods/RPAw5RZI1oZgKrhlfkx8tE5BrgZ/tXFZ2A9S+WragcqR4Bb
HEkhnzZIwnVqNV9xqCHeOOQI4+SXQKkvLLNdvwYZ/zALSJTDaW7/8buMteG06YFQQCcDj95jeX4x
qBNHFrvxjzpc5IA95+sydTe/wv63KW5D9PO/uBBdLhmu8n9EndeS28qWRL8IETAFU6/0vkl2s41e
EO0E71FwXz8Lmpl7I2Z4j3SkIzUbLJM7cyUjkbE4wTKSQKc489XmmpNIKj9U9SfkGJNo967BB93P
YVdmO09hSZHZa8VanBNMNNHxLVlzjwZsAI9X2gdBg0iMa47iMiAC4TFg0lA0f6bhx3fdY8Mow8at
0pcBcungYzh7ENRjmYe+wBbfUV9ReCtztJcgYyYj/ZBinth4xWnkojm70khz15m2McBxSe4arGQi
Ok3Tzp99X8idaO3t58ni8xhte/m3j1ejIEUfMv0LMGu5Bk2jTKLttyl/t/vfiTuOMo8yP08FUcBD
VtbQWskgjOZJDrPxjnzZj+FSQ70bnG+NTc2t1mo8aMa0LLAcMeCcb/iepBGwoxmRoY3HJ38+ONbH
JrsP7D0OKiuNPiEib8vRQyvBwnHgj4CiMAdcuiQEqaRYtxj2Xc1fiUTfp/znsZ+TM+cPZNSj98ty
YssWLIYj8ALWLGfslr0bnHtTpymS4WDKnMj/HbjrUcpLtUIP6HmTi6d6+GlSCIpcNlbIbJwAGKvn
/tEATCS4A/e2ZKB2svhjfNgYZkX8m2HVc0/HZN1FlyAlya1+cOQv9PqJEi7fO5cSz0/+6gSvifnm
QRHm65o4dnjhH1rHt3GvFiX2rwIXlW78GtNHZF34D/NVBzGWrOSCzpozgUPMGpOD4X4h7Iwc+6b7
ADHhOiDeSnh7TdFRRFOBbMP+nuGVRMqOWNJlSrUji1eUfDFHwVr27pw4mweNXEQQS8TElL8pEJjc
5RBLDF/cAkC62+1r2f71zbeI98oaGWwlvGV/4gj3M8E4xxUcNjGqAPWomZ2WCMYB86Qg/CwxFqkS
cx1tQSbaiQHD6jdgsgN9n9ADcop6qYcnI78W2OBL42DFz8z9wI5gBWaKa0XTkm9nw9gmwhguETlk
F5xUoy/D8T6yBjOmG+i5KoRPht3BZB0uUiLvfZ5ucS6vLcrpaAxo8MAYJ7v7lj4RIGKlPZlRgE4L
iRigSQ7g2Yn/05C3Q/Yi9RoPJ5iFtqTt73kYzwY4uyC6OGiouf5hF1z190n0mlj2IhR76DNYlzl4
ojpExjuLSx49lRBE5se60x/aJ1XyvD1fLX+jSQJY4pmpgbYV7A8Y6uW7W7H45zza2M3CZ67/HCvi
DkzNprN3zPwD9aScJe3McGRSe02IWkhsmfQSvPNcaslt8j487RtPKweigd2JMW787IcvGeHOcE0c
ys/VUkDP1N4aQuBdYS09RtCUJq3TSuNwivkDaiG2QwLpEqCUv5i+UvMTpdNibjzXkN981E4g40uD
+mqULQfk36a3UP5WLsMmNycqP8QLgkMkXQSQG64i1BQUJ6cD5kmQGUheEoy7smqpDsAF5pjriDwR
gyJlXYbm0psQdt+04i0fJvyIw2qYHfZ0x7QrK21JpFA6ERa0U1nEE8iE9+mJoRPXkeDemG9d9BLF
x7xca2xQatbJ8XhNW0qeELNc9yaDeufNqZBAkp6lScb+Q9UtB293fJ79q/kaLCraPqu2DEkzn3yH
jJQdvlAHgO4NDKVHWaF9hUkFn6YQ1xC3+1nyaSCCxTxXMngiIGa5z7XxyQx/Ka16mwxy3c0/i2NZ
k9CVDwWOuggI7MbOd5P+yHKF1YtyPFipJWshDOzyrfWo0cVrwxuKLC/vyhpvGTH+Kn+M3t8Awj6+
BvueWOZ3w5kJ/v0v4/D78GaKQ+7+eDMVNaROzmU58xZR/KX4zSoiI8ifVvoACJIFmyFZB1zqUgCP
8/VNpfaudhJsJTXYnvzJgZOd/aREBUi52eET90EMoBbzVoe66wzjpA1ZQWH3hFFzK1hPRv+bSWfs
Shpxm8Uwz5CSs1f9afpzOn7j6OQU+hQHLAQckADgrEb+t42rp3yE2UfuFthmwBj1Rbeu3gwQzbRl
oe1DsSULvBmZF2s/NhuojgtJ0wTCZLAsHPgglIKiNkZosThS1iXTpAmJIckfcno4w3vLdTKbl2jj
mWg5qRgEYIuRy5xt2fbhlTSGF337gratv4OJ00HLdqH+5SCYlPJjSAHnsCDquB+pNp3vjAgE7ofP
R8Gy/+hUsmL8EVtNHAUFt5OZLVJBK8YcJ5sQwCX7Q03Rmvxt4xfA3ezY8JfWXfXs2emhFn8iE7C9
/zfOaub/L7p3IuKF5auzcEtmJA3whLrcLFxvZ3fbSWmbOmBgn94c7XeMXnXC8nn8kjIpcuKVHlNr
iGlwYBHAlVdUrwa/1Rpn92a0cxT6CFWKBQLI0QiJmlCIimxP4fqvS76r9uDYMdsSEbpmrK5KMJ/j
49m9BGy6QXl3Z23woLrPmi44BN91CEUlO/TWkcSm3++C/mzbf8xy3qg+o7ThlsBORd9OvyvDE2Us
NFJU3T2bHji56cCxscqKmiPZTaSYP3N93VDZ5RP+SNQdqVzP17SOV9g6LJxBclwNLeMAKA4UBnBo
HMUW+44qiV/1HHN2Rv9aFMwlEOry5KZ3tyRG/2vHvU0Bq8e1d84y1iTbLLZxAh/dGud1/tMS2pKf
rnyiKw4/hRDPsUfGEfda/N6ZOhJYsuJMWbPVcIhocPtM2jv4AFdCf0rvZfs72AHPPKMpSK9EYu3h
3iZ/Le/Nn8BPNr/EAEv/KvhONP2xzq/Gnw5jFPlonY2+S//qiMEq+zCtHyM4D9wBhfE3T5k7GD9K
3iNtH4WvLEPkbSJAShO9pCY7dmbS5EXmNnmO5ktSid+HzXpwVqI+YFU5d22G8Em4VeL01bajR54N
LYwlraF2Oms/wcntGxhwOSewvGNOf/I+jebZwSVXMsTtB6jAT4hrNaG+IPRBCsVANDDEAm22L3PS
AeM55TALFwOCo8MfDm2ygeEqAImO8ijY4CcWSIERxuJk5vUfAzf+jNm8F5Unm4XaEvtZzfIDi+BM
Ba4L+8sxyLaGdbWdHYZ+g0IMCnPEExImMXCcJ0illvXJbWrRfiVZQrkU9+vkqHnOwQWi6jMCA4El
noyRCpEOVgfWGnYQRiPG0UHuZgZcyheO7rk4m+G1VvMgjf634KPQ7m6xKxAyZwi9R3JkFHgb7411
KfLPuGPx+fbMN4vdI+c/155tKl6yE4OmBKtIfPkl2o4kX1Mnjl3XX5qsFRymW3xjIwuv37749hcj
Edt5yZgTlbN7gdCq7v+Q6HFIUto6YRKyCAO/8EpZot6mKwPNqDYew3RnxE+t4hNLeazRYrskXkxm
j5Ot89I5t17+lN1P3v822k/BmuP6p6m5mNxxU+bS1Eh1ySnt3hmvNRpYs2PRrdjCg4br3jM+rrR8
rpO5TZPbNgfdLRNvjj4WQ29h8T4AX7fKtUGjnBzuHFxhLEAq+OhcNN4vBRSy7X6t3l+PpENxVxgc
wzTtfXJJ9fPRg6W/xG6bVm9O+2Fz3ZMCwu4sFPAlxeVBc28lBTzoz7hHdgF9RDgz0vnrPJDswI/p
hh+6fM29FxLX+4hcXVFM7776gEw+BNdooiW3XYbMgEKWhTnDN6pzOd5Nkz+QgEzp7xLrjVNvbLNN
dHwMS1IPMeIBQMitgvzW8jctbe6l5JrUb84WrJ0KmBHtZ816nnQvs2TqaT918u5iaKg5XKndiAg2
iHPU4WQ/TslZDe82xWv2YUBw0spn616Cc0+d+Dmtnoec9y5PUKQXWY4+431FE4E2IJ7MKDv3gPBW
3Kx32zxlySHsFsTdVHBw2g6L4injQ5b4lG8bR49gL/26fLSwM64j9vcOJAoQee5rhbho5XpK331A
fc2T3X9Lk+cDh5Pbch6PXjVzF/i/o/rwBQywcs1ZuiUcNYL3Eat6+hJc8HnT9OHdRA3TATHFCaDj
aTkRkJ9Pxx53Mj8hk13y0cZvikKN3s+1aiG8c5bd57on+BR8C0Nvr4B0Gpu+/cKnlvRrwZkk83+b
eFXxFLgIla+DugychwfOyh1vPWKzyXYa8gktwmXO5yMeBB0S7Rp7eMHFLY6psauea2X+CbBDJAwB
ZIXnl4b5isfY4Wsi7INGGEbhjDVHbKHHqH/zwaTi96gxkaXhxkqyqx3fPBdRGniPPfKX/3SND6gn
K+U+dAQUs7SX7jqQf0sOPvJvMKGOcvDQZkbup7R3YXobup+MxzfhV6veOEUhnHuGr6WC86Qo00JM
HvVdmRmkOumHD9gCKswA5i1Ds40YVOfpb8Hfq1MwBJ6sibwF/1/PvEq3g+3AOIq5fmkUtxzrCkzA
KGFGZxfZixah7yInU3yxQEIvg6NM/ghUIqxlbAfYadnTuJA1JcBdbPzqFuEHBqd+ntgvIG/i2TRb
KjYpPCLA1AG6hTk+hCTYum5bkyq3+QjpI+woHEPQrIeIg+KnoqtCA7y8of5gHFYM/CXTYdt4MEJa
kDFKM2PlGl8On6+YwHjjMZlp/8QMLLyeD2EkcYyVG0e5G040oN/Xg9LeafvbBSMDlqpbxZTI5AUj
IPPT+8jc5wKHqiHnfK+2nu/zA5f3FE/YjVhm8WesL6kPBWSe2BpEDALGwxvcbm7wUddnPgccdN2W
ohIOqsSjHrm4Ty5we1ylNCxUUCYIJYzkqdNDPj47Lg2pVbiu8QjH5UtNFYuRo4WIjR7gTi+hmB95
I/HbH9Oh2xhQx6RpgNnXrI+2rljEr2GPalVw2qp1rGYaIqqHVk5WpHxpyvCd4KhmMH9uZPujd1xN
OQTGlrXCJcaaS9anIIIGTLll3amt/sxpLsvtTSpz5rR89j1OpQmhgTrv0SDUQy8fLvthO9/vUio9
YNDiwKaQbW0pGPxdeDZdGBTmsyorgGHGzsJeiBy54+Ix5477LfrooB7VcCHqTLa6jV6C0F0WzKKU
9darD3ckN4YXGiUGOhbDfzri2vGOlpdlqDl5C6UBx7z47RRH5aqvaG+1Z6dVJyBmuYSDAXPQ+iNj
wr2kLPnN/OVqbhARJ/EU9pDnoyVHe03hp+ZAlfa2t65bfgAX/KfyO4YOaMOqSO4NzskgsZ69OTus
UZRXF9465OSfArVTefEegiEafLawsTylqb83f8h0sou0EKDphfBBtWTOxiJZXXvVTs+rbZu2GNQZ
nYfBiqnDMuYQZ/n+KQIsNzR/yxr/0zyBYgdpELO1WH0YTMFNNury6LEA529MB4bxDiGE2ZDQviOq
MCkZ/NLQfEbjpHkXt4cXtyEch2e2OQ/Bms0dOWrrtihAEd3t7ARUjs23WdaEpfdDc1LAoZsr+o7R
42DtcIZny7TZBSYJNQ5MtGokbBrWtad30d+LjDpsovykoc+o7+pR/KLOoPNAQJzKZ2RudHGEVCe4
G8x2HYAhmzbexTElxPy5V55sxWU8jZr3zGTaygSXRGZWPGwQB4yhqPOBp029BfpQpbUU1H5SWTfM
yzOf+hHG0HDPvNdYvabc90YTum55z/3mNMUOrWt+JA7//glHIVQYRonEISsWcX14hHYtDlJJcfj3
TxnFkuzKZdUdMN83umYebPoaOM6Xg3XwgoRjPKcrQxH9+PcylNqjaMBEpjZ0V6h/RJNKRCNMLi1n
lrSc908WWibeU/9IXPvaAO3ZlDamZYiLjzoYyqfKNs197pNKE4A3LqU0v3Gh2LsY/8rKSXvtoQjG
CIkjoI/cnjfHeQ0Uo3i/KMJ7yr5cTurZ7VBlGofrUiGApes1TUvelOh4mocCWgNneaup/hR69DKF
QUj8CZcBGQBnp5XAlDyPbbpraK9uYlFvOM8QFweLHJlFdbfHKV52AM/As6TBzsmJYmY1Lhm9bjAO
acArh6C6ORZXOUxQm8wI2lPgtEc/oFB8itvxQT0R7Rw+NjXOTsEyqlr90TtJRNWt5hKUl5Sveo8h
JjrEvxMMsfRiFcI13PTVVFxLjSnE1JqY9gzGJvUA/qHXiUXWzFogR4JnKQWx1NC61npjXaUNSQII
rrnzZbSzEW0W45gIKOvQL6HUfoUupSX5vx+VWXJxKOtGfNEzdMiR7N6F24emL1q+ypXeir/dTFJo
qiF7NhoJlrXLnopM9JgAGQrZgZE8D8JOEYIouQMBtchSurlyMqDbNGvqVTZuCim8uzuJnpMYT3yX
QnczKN7IyrY8yYbIaR9QSaUKwdy80m7FMOhv1VBjlWSO7AOS6IyWvdULiQUbrTiPwhJnOHrxzkvb
z3D+KZw9jxo03oov+hOwgDgPyrYAK/NPaNgUSnreUdom5lwdgY3sPT7SCELNVAEh+s9Lauj6eb5L
FnOY02q0d2MI9LM3n4YyD0PFNP8wNEp7T0D9FPXmdG4sZMRMJ1uTMtYfAccUn1NRAU+uxXgOG15k
BY08TRD2E46MVNnKY2I7EbSm6E+G45Vm6Daaq05KwuTc7lcBKYN/v9Ov1Hj2+2g/NNiGo9IZzmPZ
YPgnRFhqWJP9zGEIWibjecr25kQtd5mllC43Hp3Nds+HPU4euhn31hJ/U+ERX/33C/69TLkerKwB
z2wPUTycikepQ6ak7ogjsUbNzqBFgBA17r4FrtiDQ4gcY4Q0GNuvSk2pez6/iCjNdhYlDr7L+ljX
TQzoMHSRb4cvy2KtDgaRHpyk/e1D3z9mCVFp+rXJTmAeK8GLA5SarwE6ZhAVlc+8jRV7u6NvBLzf
bRzbzGyyrjs3mr83vNbfI1g35yYZgn9jv0QGTCmmOuFhKVvgkLxw7zZAdVhYe/z47GJgByyJ883p
E1zUE0cy3/k1w7S9IFosGyHCVcv3YGlV1IMD2lo3k/udBcar35Ke0gL93RV2R2fC+CWl8zKppNpb
QvQ7R09/rSaynswccnfWYCpom3VfcIYbLPMJk3OZhmxiOaSfpDFWbVGMbA7lwWit9Gg6wyl17Xvq
6nuRYEwxJD6TKlAaoIP0iJk2fcY1j8cWR+9WTnG4y6B0qEy6PxFYqchkdu5jYmuNiiJKaf8m/Gwh
MvOSMV7S3XLrVCZwzPE1U7VxH0PIkVXlLJ08kme2+GyY+Bq6tNxGNPHU8eBzT/ezLds/vzWtaH2t
Qec200A1pQHJDlZle9X9BvZ1Ky51CoSpD3R0CRuV1ip1rjyEQOmFByE1/xQp0PZqRCzaGvcHst+M
Z3tGWmrKG0bnOkw0GYHuaiagxnMwS/agbKHEdDzTjR/y07BRlhgH3VXEenrp7SUsC2Nn2/37IPLm
olpZXwIz+x7k2OzESL1sXA4sXjq7K/+qi6b6gj34NMDS1e0g2IWdh9yZ5xYSMTnAaNKrldNQKmfm
rGDV4PdXilZ/ClGR79DN5lRExnB1koajt/tTuqn/SQ6IjANfsYzCPYG9/PrvxYq4P7lhOSLspT9a
zySHi4t+znBmHTkmvrSMMVZWBhXMCLPuakpHEemZjKUzg4Y7Bg0+ecZVn48BIAFIPFWlh2thDsMu
59NHtKWpb2aaRJe5573RqmDPTt4snEbGtwCBaqwS+vVkLA66l32mffFlWhmg127hGZR8Kain0IuZ
j/u5f8oK3usmolqvtsnc5dobjs9y2WpAIkON/2zXeQet9s1TVfnOUxH1rwlJMVHAIdNLHs0ufysN
R78OIGS0ahoXnrDMNR5ooM3EcVZZAtthTPnMuWNVH2zu5ItAj0ba1Gf/gNKpZfPoIgz4RKzcqtOf
lJ0yPE2JsuV52e5BCEKP8WKeKPCQizEeq8/CMb7GkC+mlH6/KlK9OpJVgY0jZbB0CT9vSBCUq7By
3YWn6uRILCk5WgrAgtUJChBYazPZDscwa8p1HuHmduuxP+a+x/ytRmmdf9RVcQYEzsowM1JgQxi4
O7ljzuNiNExaOjwiWRfJlRHhW/UN68NAD8v6cDjhU4Td1HPxZGxifdqmjx/GwA/QNkA0QPc1syIg
rYa/qG32d26O94aZdTcM6qv0R/x2hU5bxVgASQrTcMuRTl+aNf1QIfOzLVaX1WRZ1UcdYLu2kprA
r8RmbFLGtNK8WjyNhrvrJwBXedoQuPa9uR9+W6jG2Wse+rJG5ZOj8S3XYpwoNply7DAtk2GfOZgN
ci5Nvb1bmx0ZHeMl67JxrbvRX1+StuhEtI7mwW1rlxE5LioxSxNCr+VfY6ZFMsJTbqZdfgukHEGm
0Y2IvpVKazgaibyNri+ONVLRzQkMIhjzE6z7rXvNooXhNAySoDWmoXqhCpxIL8wDCb6CZ/AdC1x3
5iRUv9ToohxauOr6FSHoqmte5sbqNHBw+JBrudipWaDbohXoAo0owP+ZhBrpV+abd+JQXIG5dLt4
fD7w7qLm5Nl7IBOH5J+1KjQrP+cxQKbSlM0X2yOg8sPkOOGF/tnvIcCwD1gup/exSdkYZ/SiNdMw
pvRbkjyqxexF8/R4MyjkNssqx53fdekq8PWXwDaLp9HPblOt3jplEqYJekplXPNVD/Xu0VRZuu1N
4zsPa3MFHiG4h8bEkj53CE2aumWdqG+OIlKKL/rZUp8tLfL3hJoZwnYT70jQgNdMAXRE9XMtZhDB
WHx1bu2d/KT5DDp9PHAkpgOPswJSnHhlV4m5ZbsNdDP/uWp8d2E0FfFHlD0tjf23oOOObUahxfhP
MQxuLPvVzM6pCjkiInvzRlAIzupCeLKfdTW92FbCBpnqF919wstftJNL4EiCxTVbtWo1rCWqS+uj
U9kX2+jBLmDK2CRzwVwA4P7/X7ZVCck76Es8QGETXu3UZ0CShZBRLdopzcpGSJ3XUZ83+SxaQXb3
OQ674eTYKU1ECAXxmEcbVt76yvG7QthFqim74ouEFCrB/PPF/KJL19oz0fzJm5R7nyM/JzsJjo3r
aod/L4ny5xYbRo///oVVqaWcmlvTNFAK+27eqyFq0KuULEOZe4cx0FzCKt0jrlS/4ZDhH0blcIaL
TrVsTOg0dZtuPOAYXV/Lg6+Hf+3GMtZsW/LghH+qyYn3Hc6c+cf/fRn8MsMm15gHCSMAcYfyBmF0
eBIHddNlTVGvgTtgYrZBwnLhmTRqwKUOFoBw4pk/cR47rebs1IQrzr82h7VNNjk3NxXufnIombLp
hp1xM+OORp55P2G4mPQ6gl9GXAoyy7SJK2pEBnpiS590kD23u/hdj7ZuJZ9BCkXVV7lYmTo5867S
7FNlU4I0JILjTs9TEcCgm2zRPZmZaR6Dnme3NaxN4w0YAgSOOp971kEa2GeCGLjqELyEgJR6X1RP
pRpuiWC98cESbKOSe7CtMHqkAR4mI+SDVECLFMa+MMRrkeUz992ckBxgJzg9c1MQXoSBFo1gxhml
+d86rsZDHyRqZbhwKRwBeqJPdyoJ8e+UOl1DyELqSVclS3Yp7NVgRP020cacPLDWncKIjizXd+KN
3gfVIwFHHCYiWLeVDmPKk+3OETZR1y4D+ZMH6XZa64Lmjir+1C1fnspwerEdK1vmoiaqybl50aCS
U06FgiqTfRwUw+t82oitpuVsyQkwz0l/0GFjngPdsU66kzGFJSBl6CqGjhipbcUFSfGdeC18N9jp
KNjLum0ThNDJfM2M6khthf0ekDF3DJaSSfaK1KbqD+BAYy6/66TqiW1lXnHQ4+Cc+kRBYx3PNKGx
hKF9+xpYcf2qD/qrI1sI+yLsj6rqjHPDrYqZVniXNn9C1Yw87VP7XWtvUVDfsF/7u6jiPJIo3AKO
ygZu0ml4CtNDhK+MyH5ImUE0QX12WAxVV/7aJejhtNuo2MUfTqM1nnsFNtHMINLnFToFYvRUgaeJ
iNl2Ds60wBXaDyVqyIsTm1qosDUw3+CbHHJB1IdLZ3cwMdy2e3LyFHJrndyFGJxrKgQlJgPOEbi4
7tVjmjABfQIecRt4VunLSOqV0YA8KDXiQX7vVKT3CS5VYPiMKMa+GucVKlo2AlK0Hk1f0kaWuPHZ
5uDL4Wu2upkiOUd0FoCchvPSkqfFX4OAllhBsxlHiEmVIzOa6Z7y0p1uvim3epoMy3aKyp1LImMV
yqhEJfOabR3iKBrj+uR7ihSrgtPk04DbR/nLNEGk022YTDmf/VPtvrmmb8Jtw93YGBl8mBb7JE+J
gcDR3Pxs6CmJJ0SRm8OxEwXjfVgOhDInuaycOnmRDbsGn6hLbvSwo00UXJXjnTAlFs0wrWkEs3Di
x/RRbewg1tZGSepS05PPPArH8xCDigxM6usqpcGWdyDL9Csncs27MgQRcexzbRdHV1vHHKwKGqf0
NMjOCbf1TSRbRCVjyo+JTtl3DwIoml8YC0895TSTp8sV7nl324z0uJs5QPL5hbqV7DxGAQeBBleZ
3kJtcPqRWYYXreqwYaW06HoYNWufMzsoJ4cAdTz83wv4Fmdv049kUh99HHru7f9e4H3hYjADgnT1
3ACUYs1xXO9/X2RE551gGUAKiptF3/bFzvWac9jRzcFAixll1gS0l/BiWNolERpNTIn/3rrJbhp1
hrL4K0597uhb4K3vbqdw9+gF6rAeMS2fYB9QKGqyx/rV1zD/aGhzqLVkmTm78Fu9ZiKk2LX6xp3Q
FsbQBw9no3MKT443c34h+Y5XyWS8ZmK4k4Ol3/69qH9u2JjDtGoYR2GmNnaNUeiHxDV/05juPqXR
/JM69nDoAo6DrlV68EBbsYeFzZyT0/u+yggsqFDZ3wmV8lygaB/prTd74lZG5KRcMOuBqEjP6tn1
YV5ySo7WpWfR2mP9qqjPv70m+AYeeOEo5l8UhTgulHm2aLRXHSsK+sTfFti8XTpq73jEkwPHs3cq
RRBz480UpxQFDI7aQB6SXaH9kQrJ36auJYugmY4J5UNa5FpbOVRodlOpoRr6R9OK3noyyEnxJKla
OPs2dP+qysiYM5waO8d6YaRDPLKQt14XcE+ycLpatGEVueHC0XV1riTPveFGDz/RFzFgCM9qLwqE
zcavbPquVGJhfhDaImuyfjOVTr/pQzKworURWryZ5TQY8Ru9YsB40vcYWcCQ1lvSjeyY/gwiSLAM
A5BO2sS4Of7orGvPeJoUdD0zHs2NZlTZpXb42rvqtdaIE6O6YwTAHEGElSBeApgpQ6oArEJsrEbI
0Zpox9AsO0qCK5V+BT7f/inbhHn6VKeX1ryZ2XuWSNJQbVJcFWDFokfZDagfebQjE5SWh7rTGChZ
EL/NqMPnWpYUL8m0PtTqKbeddpfbfXdQNQYaL7PWXQYclS/8IXvv29PUdOqlRGmtjGzJbdxF6Evu
dp/DdY5i/VK64LTD0X2zGwa0lXDHU2EpElaN+5sbwrwNvb5hFyOGXHMxiaiaLokgnvMJ8T9lwMl8
7Wi6E0iMKF+EhnWJnawiZcJui4wCWVjDt9Q7zFjSSU/3ROCQkbSIKFeOWqO7+DEbailpNXtkvk2/
aooTfaompo0YxU2DtBsyzzNYhaMr9eZS6XEKd6WLMEMjQjtffcz417DTewC+5j3xstc2gx6RVI27
Jow6805IeHTVwMiZuN9iwKrIfJHoeZDqu6SMrEOfyj/9UMEzNf21w6eJsEVIgyaRBabR7SUDnLyS
fM5PiO/9GfAjBDcDVTwrgy97aL7NwtVulngmNRYeSJlD8ADZPNhvpQkTn4h7vzVMYNci3PcxHQpm
57dr9EhmAqm5NCM5olfYuNkzsVWCDrROZ/DlaG2yRnOkTteIeehp7gH6pJ2VgXaP4ExsaPbm58RJ
hReP73iz6H/T+Y5Tx7lRDZ7tSbqvnVvMFnKb4X0OybxwTcGosqfcHov6StND/8mMu60FQLWboaBI
rP7Ki9z6lvY4SPoUf0uQY4wYLO5zjnMORVohnHDr48DXbGNTj9cDIWygFfEZbyw9AZwHpwSQsvS4
StqFwcfAKigUxeI3ujbrVDnoOysCGZJBag7DVOJT6I628vqd3hentjKu3NxwznZ3Rdh9R+YZkcQ8
kfFFxMipI7R7nJeTwgnpp65zUeE28nCIlV518RP+Ll1bnE1D/wk5f6/8LrcAkIA90rTuhuHD2EvO
GS95KHcD7vm60uJricaw8hQWub6jEHCgPLozIxJiNNavI00Z62DCkJ6R1t8UNU0ndo+OEKnkQNQj
RXon/14xcYXsrzF9ib8xZNaPMuI6lQNfYDejlqJgfqx3ZKxdDSuW0ihaKJ0SCz29Grhbe3XQbIFe
2OJIs/OXFClNp3LhpRkk4SktoX+FEwHdtC6XTDhInqVRBZOv0x7ghpZMRM3y7Bobk3vRWvvOCjx+
DtqvzmUA91kdXmZWWTkQ/8iwVZci/PEslBIn6j9VO7UHW6N1gtF8djB76tmRttpdhKK/KYmaBdl7
acJh0YLUxnJNeYZdQFkai26pJ5HO4iS33HneTI2WKA9HDj6V33w0BW8VEErbpBqvbQGcKurRA8bn
tc85UzncAGzHyxeuFhsv7K/7IgrOmtGJS98VTxqzgyOEfZXhOtAz5y0a2KpEnxGdNNjvyGJj7GvL
RzHmn8VYH9quiLfD6D6g13mHQIeyrnmcmMp/D5z28Inm2jGVKn4wEq5nHA892nFRtqgRoSYgvg59
o3aeqI1TSAUS9uw5BDu7sZng8iufAIYPQv9sRs8/5H2qHZhcvI4l+B0dQOfR08ZxLQK+LC2wpw3U
tntZcBe3RjTKUUScoaLC2EMNpquexPhASswq+2xhS7c8owGB8GzOIqchu8JGcM7Nmapp0AUKLNU7
TeP0yQOLtSKr0b1yokrgrOJm2f4PR+e13DiyBNEvQgS8eYUHvZF/YUjUCB4gvPn6Pdy4MRt7ZyWK
AoHu6qrMk6aFgLF5fZDFs5f7+kpCpFUxPRWRStZa8VpmMFKLOmPFrMHVJr20ybIhD/Qe94K8NqTD
CoKTfKk3o9uRMljK68qpC3AlQSDKIEYop0RRfRMLbF+3eDjIKZLMbh1OxOGWVNv/0lpxhbF/GfpJ
3ccE6o4DzqZ1uWgrerysLDDHToBlmuYHkUSLnTX+NORe2XZDx7STEIPV0EoSmJR7pos6A/F6y7VK
3KXumo8Y8TGi/L2mKPOn1HMTrjTQ4C9+zpY8OdaN6hUuUMiW5w6K1e04PWKYbT1+eVy1k8x0OZXD
JMZDaT5uryuMvFsFoEFEHoOVQcHoWa1XpeC4zu1VlZkWgZ4d6OpR2GGunfDC9xMyEdq5nKg/UiyD
kUTIPR5ur4Q84Ro9NIBmMoO8h7CCF3IXW8ikH731cAohi3E/rz7mRA7SU3ojN1aCSwhSb8Q+PjZU
WlSBKAKBb9a3ft8s/VWWcek94iee2WLLKydr89C6sEOJSn6t+oa3FAm3khTRaJjHMTZJP8cZXhkK
GqSVk8AI/UWlBi9qa0+dc2+ndWSSnm/bjgW+ybqLfkuxk2lP5kts/StHIXVMQmrFUsuDMSW66aE+
jkVP0bl2Na4a5H2S9pLO031JPCsYdsNuFsbQKEblBQuSC5cfpowlIU+WTGZWrE80ZVmhS1dqxDFg
rIPDqq3AcSs1qvBhMPZt/HgTM/zr1WqRh6PegGNjPWBUmbmUOHgUFOUwmlwmkJFwcVuad1lj0CM0
0DrVqUHni7MPDReJlAN6SqN244ExFKI8FmiD7o1hAINYLAIujM12saKZjIMcOR+lbuHPpLR4VnLj
r8fcu/XVVh8bPJfzsgQG8u7WIt+ToMXrhEPpCHg+rNXkL21JmeaE6xW6eB6mHvdOOhc7jSGqk45I
Vdqbdm4Nmwee4ycqAXvuBz8T2g8jl6m/nsq/RuThK79XtCBLkNxXhDhbFfamm15ATGjYB7+IzaH9
QRm2Svic0prEZnOiwwOlYmBQjYW7Ybx7fYyvpvT2qN/46KfHPon3JGTHXZT1zIMvGKIFnCjlb0lQ
JqlNFicmWtXPfJN8pTyg06tD4zP6J0oCH1m8fS7+s/+Yo6XcN4XqEf5dK96jJ8cUAZ+r9bupPjbN
GWg/h3fUbrR2sS4SZasVf0n5b0Ei3PxkypcOj90xStuuz7qD5gzfD+029mOIaylHWzoyrYONifCj
GIW8l9MRoW22RFgdB8TyTN7lI0xfyzisM9bFU20d1/pg7W96uJAX3AXoiIwywiJxmwM8V6wGhNTR
ztEQuS8OsK88c6d5QxjxKr2gA6TBCU+iw6dPb9ewq5ChROtNgv9QObZ5RL3IJu1230I9dyK/ZzB5
9ElRLK+5xP9nxBcZM7DF3ZqfevVq4V4GVYEMgbYakRAX+f2JqQ65xtYZmo4YNlvgsCiZj0+G2TYL
cxynzGZVys4dQqjHvr6OFIvkWdXO8IMD+Fr9o1/S1j79ktKefmJOsyrWJQTUlHKgA4L5VfU5H7EG
6mz+awitS+w3IupvIuFB4L3BHS5/EYcsdu9BtDBaho4hfSkuPFMBrn08X4WZXd6uMF/dcv8Bqwll
mOpBJOJzoadQRnHnvW6YwLiiO3pstx/gppO35E0JkgO8ZpcNVDwmb8YXIURxZI0uIVEbYZ8chMUj
/rHpNxVNLt6NiK3HZolcNzq7KAGtX+muByyPI+p8u46Gm3zTY+JR5JvfADP8JW/q1djjAVGPeKT6
kja5y1cn5HHbcuH0f6vToExDgvbFcy3e8T2Di2r/lo/0RXkqW/00ygFU+MkfBVh9RxLU3LEK7+Vj
uZM2VuKsbN+ueU13XA7tC8H5coJ5h7WlpULYoAOVH/vCujJ+tpcPmo+EFXSd94zD9do9fIk7bQAu
m5a+8764khVKFqd8xaGH95bCYXh+QaogtWK6hSIAKRtoBWx38AinM0wM60tEIt98WCVIC5tZzOL0
b6BWJnfWKdjsc8KOi0Y5DitzFzeb+AZ+2KsYerTZCSbDL+k9l2H8G4qzNXozgTl/i0SYAls2sBN3
cCDhcT6OiaionKE/CclJkg+38tD73ImXJSCd6zhtGJTY3Iz+en18EMd22xNbRwBpFs0f6GtDNZCD
/pOML80dbNH+0yLmWgTbtf7/cWYbKZJO3J2+8ksr1Ind38abSLpGuO5iMjoBeHABrzsWCeyTM7ow
MfychJudQDJtEYBr/kQt4xT7JLh5uYup0IGyRXgfLDlP2Gkv0vV5Jv3RXMVGvbMZHIWk3+d7Kfa/
pCp6TThiOTxJJ/2gHsofEhRwpUcL0QseiVH+srl9iRs54NLbi1PaLVNpOVoFSleHhLeZwybmWbLT
qw/xbFxxmojELG6kX0S4+/Kd4GLzIn3+KSdQBO9CGhTGTgJcQXQQv9nL04x3uiV+9mpelBNVdeyK
74I7bHF2bm/8qrTztiQjfGp8/ytGQ9esOPycmv50a5EkfNbFRy2/atJ2FmZ0vrs1Dvmw6CUP+2dA
6q456sdsM2Ht2FopMRFo35HIQ+KlKGHjcKrnlxX5oTsK+HMlQCVcehF8JvrFDI17+tjAmm/oL49I
DXzgZgymY/MMXcseO/4L0v+OeXpHeM2Cc7k/9uM+7tFjhjIEtYwOafKv6vypTlwpPwH7tRC7Vxdp
orfnMhplMDx0ZNB6DEdkv9wlb4sruEak/TJ9POaYESPrU9zC6QKMw8gUFcoCoNBnPB4Bugs0p93X
nrpn6Iqqqgurf8NP+294qd8xanNBkZd0UGLHUPfQEf+Vf91GB7n5g8sZGafkjQxeT2pY7XUuPlqC
EcyMh/S10/ZxSugm5KQXFe8xCffAsCOWTcmbiQ5LSS+36y2uEJM2NfY32wqp0LUX3KrmD2EN8x7r
PF8jKIdq3jwMT+XoB2ZRDWgs8OG1VDJHTQPYxl0UGLkL5UrLfsX6Y5IvCwL2g5F8ZHTp5UAIiFxG
UKakG7owDxAJDTgQtMBaiW2NY4fEJbUBcnzKsmdCogEPaAT64j+C6SejBG88bIUFSQ5u8mX8Q04B
iRAKaPbsgOGahBfrSxiVJptzVT2dSKfQPziOHRPIRUC+3B2daAg+dsMulwTIFkA1dMqu+uph1xB9
StIO/BTZHxWeXMRohAn1utNob0/C0LCrTbwFEy3W8Na+zHOUy/YwoFkKStzwMpFIJ2l2RlYzdlyk
A6hD2SlI+kgAGOBehbgXe4zGnuNtaMgSA70DtG6SOPl4jOIycWFNFkXgVi5NxALlonEpyvfa+hkI
b45j/Gffc/WXPpmAImpTDWO7TCrZ19BGwxA8VtCwTvP5MMFh+RKhKpK7kMIuB7PpkmE1P+gRTtun
AZvsgOyz1PYLAXi9cjXZ3lW7Ez7jHOgfCEobsa8weiq9GJLrq1Dqj922u8HuYpZ/Yayf5F78iEzz
THm3vMd81iDXbBIsDUpnQjLcGng1zTvgdglbLTPKyMxe1PdsQE9/ScwtDsCueGl+cxNqiMNzc5t3
ybZBDisgBWXPpjhGAy3wbYDNvcEAYw3fGxd5Zo/01G7bAquZK+Kn/v9yEx7UdHhAgwTTOF5x087J
Y+XMSQyEOwZiaqefqO5L+SRDnZoOcbIDHYQN+kAbjPOnXts81LjIJPB2gos2S3Cm+YQ1PTWCJdsp
5XXpIz4WA9kbWwVoiS+aRFj7nwIYYjRLBtFRXCI84646ZM/2C0weD4X7NDpd71lCwHMpGs+1R6C6
HN7azXKnM4syUaLVRe0ud27Zk5jqmIOT38c3qhQoNjPACCK01APybXSqfBdntR8hBwyFVZ8nHUWH
PZ7bt/STHynuKECnK3AdHKarDoT6+U3K5JBmyakZ5R/oKKouJ2Fc7xSvA63hsHywHkesLw5Zvb8j
6a9g64G9xm5BPWO83BqUKTqyAtxP9Bl4BCwckj7FA42zIcgf4M4xbfpPmy73MJMjP2v9hk2l9SX5
XJgfWnxs9AduBA1Jl0RdPcibIUOe0ZClOsvDzS9U6Wvpkh/JrMihUzBJD8LeyLLro4QZZtWIvTD2
SsVPherQySWV7V9F/IYohk7bjUJOmkjiRJTFCBsNLgKl0oQodhMtglmN7ClxpVsSN42HpfWcMPnw
ldsQaaOy6+mkEBhUvUB5ShzDJBHeRLytpQAWmEK7T2Y6XbHNPDRkOrbjPWEGDmQXXQTyV1B1XUzX
VsJvu8zckMkjZ6FQiXwzSsTFEO/Phq5S4j8uGtm4tpwPZUAOqvJqUtEUHf2oh1oD9KAskFnhODZ3
x3lGIqLPgcCHv67a15QXnxUu58FQtzrLdfsmOdSjUCc94Vy98bDey0jajB63q29ecZW8cDbnbLvT
zoi2Ii5mILrEqkWi29M02DQaizfQVL/SS80H11QQK7p+Wimz6BqmAMzkzNZjHWP2QtBWBRj+IX0I
+sFare/hirwZ9ZKmWoH8aN8lZDqRjEwVr3mxm5uTBfK//xhu3/PypQUq1IBlKu4ZB2h3XAQa8VL2
LwZztL0K+27LYcwW/dfBFaPsIEZsAozvICbeOa76/I625VE/2+/l7rCb3MbFiu4yTXSU80HcvmL8
sCkRj59ExO0Pky/bf0n01pFg/Pwa6LP2q+kt/NZD1AaHR5hGgzt7vYNt+ZB4mGPo4Xuc6x2GCD5S
L1/2NyT92MqGDrStXx82FDN7cuGX2CBxedWH3XqbhXeE/dWm1ndeaw8yhs2rObL61r8B7PDYTQ7f
0oZd2+OmjB0mlM7NXvzVE4L+jK+82fE0QsVGfajxoKh+42IAHhSHhep7XR16mvXCQdlrO19nPU3t
w2SGg7LTrAMnTl3eScVVW4+ddOIr+hzJMisppisHXX3rDS5nd+1PDhkh2IsLungnnYGDHJSvcZNH
M/W14YqLz6lD5CLHpzqyNhCiyKzGZdC6xqaOOMhuGIztDHSqt+siHMt1e9NCBArdFJQjfBAYGUGb
bpLKVVjPisuwk4KKD7P/VpxNFlwt9zD4u03hbLSAjE+ugFn6TGlUNSTnWMgO8VEntzb3JEbBpT91
IYUKo3RCL2YH8ak678yHB9kdsyU8GABc1Ffjd1w6uDmdNkSVtYEGwEfD5bevkPwdY9+5N3+0T4Af
0f1wOJrfnsFpD6fU2temnyEYMq4yx/Q7N1iNtfhSfT2PrjXRvkzynfhOE3QX0+v8xL/aYCdbXyVI
mGJDf6LXt12ynXLrot2SSxUvL7l0Z8Cy79ig5cZsiSmYA6QNRMANC75+AmA2N8sTs/2QHGvluKYn
kZIJEo2xSaFOziE0FnPZmeqxWy8DXkimFtg7W+4ao+VZSJEELr9rsrnxHpeX1DjKhAmvJLLv4xIg
4yv6uyb1F+1rme/y+As2XlRCVM/agGSOOD8PohlMGFQ4nRHhX9N38MFkRz9Kf1jcGbPnTvFH4JJB
jBnWJkj+6OnY6ilhd32Qv+i9M7Vu/Vtke1F7HvjZ9oT0r06+Hut3AkpiKSrcBhw9UbsEZhsSia0A
7vIxl5cvTwAlPQDyX0XX2oPYOLNHAh4k7SphCSIlz0sJKH9+d4Jn3hbO4C7Hb7oWHLzp/dj9HmyE
d/st/1kHrCepLbDQIhZkbRD25vOHwMEaQtHWNv0m32UXXhmuNfpzcpStwu0GZ5DtiXw1e9jJH88N
lab3+OwFQAWHen2btrO4fza+eZ2OJNhAWlD7uOnLY3WGnXqHOpv3nrz4Dd9Fu+bUg9v4qK9Sa1d7
886Awk/e5Ci7WK/r37Oz9na7Zm/mtd7xAtkb0nW0XWzIDRN/HHLOdB/wyUq74o3CCSeDYJDJw3LR
veQvhBc13XFIvsuoiYaPG84G57liaU7xZgS3K++CJ43fgxQAJscfxCM7k5/uHm/Kn+gr/a4ytvFJ
ZpkhLhobY6tFop9+skNXF17whX8x7zzb/uS+0qtyyPGyNYfPb8PL+qSXOQJLJX62iq2k8sSP5FvE
6vJnbdCj8FLNS3KZdulp/nvotrDHqphdlI3sm0e6LN/ih+wS13NgW6re1Ds7fwBl3PnGmrBZWPrt
9KXxkRueqQKRxgazJ/FbjR6LPWX+cB89xoLPddtrWOlZwu4wkiQqfiNoHWyfW5ZFu9sisHAWd4lm
j8ZC+OztfD4CVCWcpRC7s/xQ4XO2eucw5ubR9835JCPIfi/s75EWV+PmThkQ5kBZDBQdDq2tugud
kjSq3kBW7NEn+cBk5MRbBmdM9nzOxHmrE0b7Uou4favmraIifBx11NY3dDswd+N9ax2mCoEsM4p7
2/1U8udtfqddFiOj8Ch66S2ndE5w7EdGtV3xUgk7rEKYvGJku06qPykrkM1jFhghwf8zsJYyU/P6
VzXsdtV3fmp8UomIo4AQmtqJvOHHp+gtz+pRO3NLa2dlP330f/I9eevu2V/Cs0Gj6MrUFw0mHrT1
zF8tdx59VveOO4wAiYvq9055pI7n8PnavGeqax44+hX/+v0coDI8L1thJ+xc9YLZ5mRFpT/skCgt
H92HfFzPFEUThTq5fzzitb3uUadl/2YhRL8PLhdO2t4K1k3xlhzAlJ+JE/CzQ/J9OyYXAmb3tytP
QB0lIasA9/SbwHjwXpiIfeyk5NFwrD2UlyD9HHi0xd3iSpv8Rf4YvU9cqpyiwptfbY2D+RvvpYOy
J4/liPlA21Bb02Fb7l3+RffP4DS59EFshCC4YmMjv4Oj5EjKkl7/cJRG+bSRXW7SK6fL2BHD7861
vsUrpxhgYBEP3DtnEvwY0YMxEByiLRJo8aycquB21P0cQocDxYRI4F2zuLC2f7ufklAIYoJYh1hi
E8dEZXOpt0tYeO1374lXI3gEZu0h54Cw4cJGG3649mAP0j8JEf+R8/tzE8CS/N1ZgfQdA4RPQ6YT
qav8TVEC6mRbcinUo3SgnRz/g9seCWegZEf08Qn92Gc2uc8Jyu/fqA03VSiewB+JpzQy/eGd9k1G
S/hMT46+Q8msnjqAhYjsZtoppl9rHhZxSnfMtJw1WVa6xjWP7WV8BbfS1S4HxCXEcw2jmVzY1U2P
cqiy5TYQ7t+ETfHvsSd2ZK++MIgHyFb9jJv0ZX6lR5J9FdQhxY887NdDitPVe56OQjzQua2JHL0C
pJECgAE7+VNuDLiRadsq9cEujXqkc9v6MlAbO1W8j0/jv/4t29IZHgPzzpsZ2pCua7frrgOFgA44
9N36kj+MgLXvMWPY8kgYtuyaGCp7qN3iFUdN8srpAenOJx+hfhk/xTOXxFBc5YWQofxPurbkWSl2
s10gjhD4SobCv/KXSk84lc3LIj8bzT3cRn4RAhdo+nVOllw1nIfiprZCSzpSRxjLC51x/vmQODDp
3wnFdqM8h4uE+fkPRAIYax9H4IGgVmg7AUPjh6eX+XbgvzCKqESwA1dF+kg2seBiSVDEKEFPYh3L
5jypl2ygO6t6nRHyXjh1VqRG4HYHqEwrFoFO2GZg+AGglM/mahFaSdQ3eM1O4/xCYwo2fe0adBWx
/9E969lF8q2oB73oZVLYRGxFdJlRQpD8ztF0ZErZ7YigG50HLQygV2kEYwiM6KojF/MZ0wnNFso8
ozeMJ0gCciEg02KgAbXChAubIZiRCun4QwVOsTB6CPTx8yFg/ksjD+4D86uJ/lXbfVDFXLkHACJ2
BZYnR+Tzjvfso5TvDyRb8OEPNYBVi4EpUDu3iUH8105nHBUk2MWrRjHWPeCPSQ+iuDrzLyeSgGox
33V+u+UGlS4FUz7Q5yiIsKe70kX45qw6h/32KWTiAEASiNeGY5gGgA8JfLLTXYpAFbZHfpYuuHdn
DqUT/XmHeuehBA18qZmk+V6kWVv/xgYdvanCk8HLJkqyR2NAniweamrYxRWvEuufEhD/8/9sovVm
5/3z+2Gb9ntA+cCR6HC4Xv++OQP5G+duOffgs44o4EG48wRnIf+0lBFDUIMIT2aBylnM1Ai0+/9n
l9L/Zpt3iES3SaT2tANneWwae9BaHimXhBUx0+Szt9FvvuPEIdp5O3CRz4mveTx2durBA4i+BA8Q
+xn/4ja58lFvn/Gon9xWASx1TwrkqGP6EQeGk6B18xOXLAjqNzUq3MRt35HQYNnwCYu10y+e4aN1
pYMZDbAXT49QwL8OTcoWDgV8nlDjuDY6tRNH7/RYz6KtHp/PMmNtVndto3i39+FEeXC0zuwOTM/Z
Y4aoCKU9jSh2U3hBpEkNzspRYcMs4ZW6Jv4cD+NeBjpRB8vq5x+Pr/6QXeTQPN7YI1gmem7tA1Yw
Ctdd9ZZG0nnm9CLbEGyoOYd7Hsn0OnSfXNUTXIrCe/wrqbeo5QAbbgFMBGmEcf0NgZFOR0Zkx2q5
Ao3D4xNMn9VPsb3tHlvQK5fuuXdx9MSD6sJ2dPqt5unRszixvhM/DcxIO+QBNx9TA3g2fADrOxN7
pXaJWRiYJITjj3Ip97pLgBqvgr9zrzALpyP8AwzMPOFHNi6Eo7qkVp70EwABD2isb/UY0c0IrKvD
Ru/PYfwPsW7iSyHD5U886hRG8EA3Oe0KTGW8guUcbxy8dfteO/qmD5U972aPMvLcnvpjfc6uCKGO
OZ/VuQnaIxYJTO3v9R5OLWTLxG82zx8zCaHJLmKXNKB9iqPjss98Jr2dI38zzdu2qwv7QP1E7SVh
yZpsCKrqZ/9DjAHvh87ptSbaKlQ/yY/nJnZY3BHc0fNGi+gQkwGvC10c+4X94KfpLjbWmjBWfTfc
h1/9o94p5/ojjpID8Dc82pj06a5HMwcH85fXMiPeS8Uda0a3EDh3yIO545DiTLIrcwT/oJGo34vv
6q37QHlfZHyB5uQMR4SI2I8Q5NWeTRtSFXowR/on7hKowR+AAimNSAZzux2N8PVvzN+paQpXfnYA
i0PlDQI8UXvaMj/Blwcmi2fqI34Z/xiWMdDDYkt1xzEHpydSLENjbY2Kh0NPAL6lfmdWuRR4Fx12
bxJuOFQN1NnZl/7TnEjOONUcH7pd8Z19y8d4l75CTVrlEGZTomOr85Q/ix5E7BNNX32LvrU4ObFq
ksuKQOe6vi+sVwgMZl/fcbhGB35PvtX7/KcfOXyNLFpAeZ4LJ2deaKu0zL+Xv8pNjhWGVuaHtvIF
7TgnBEx3kH52wCpRuiJUNc765SYTIKCgdzoyLW5fIXZsrU8GStPWmpBzBWA+ZV+/N4ic7JUGJLCc
j5GO2TnZioVPZS79lTc72bav0w/UBTmkmc+n1P/RiORqxNRH+Wm8AEMcjkLACFJsQiISqKw4mW5v
qqv3rnFYPrmDLJf5exQHVH6trUxu/1e2EQ0el/nMnlv/U4/WoGdSw5gk2ywh7Dq6Hu0f02s39jCl
usZeCcqdejUJ4bRLLpZGL2L08pfhJf1tduJdPmJp+nmEg8/k+CzxP83Df7gfnbt2uO1wthxnFovu
E9vofIFsGM1huifyhhUhDtpw5m8yX0ASaoPc46FStuMWFivzG1aUPrydzJPKadrNN1BdQn7AoWG7
9EnfZFVgjNPZcoTOzvBaBK8yV/4J/uTO53NkOWKxDvTTelEOC+6yy/Oj4Qe9r1TX6AqUg0WhTHbs
zZF+uqBxAJpEMn0wzdPu2gfqvCtCM54g3Og8wMhHrvKdBuSexKtzu4XRhDo5S489CTEuaDLXEG1G
P4VLeiU3ry17lY9gjB1KdykNf+XT4519IQ2EwZdQxbMPd0Eljrqd9DOCEdBbgIiLeP5akmLbDNU/
hN8GR3VOpqPM/sq8Yt6WM4lPCIfoiggn5M0NJxUYB5viZdyRRUOA8jnfDN/rbowwZb4LF5GopPM0
OzXWcJVIYpz7TqKKXL/F0sM4liIRLT2uNXNbZItmzy9iVRKwTcxSV+JtkHOEwCKamWq8BRoaPOUu
yG/o5Z+A/1PzQIdcmdZju3SgY5S1wUuepzTwEmCiuNnJ/eC+XTNaQqu8yI44a82u06TYS5Pw0VnC
wRiRaoGeYQaatY+t3mvMn+obMgqNkTugIM+Uf6sM/fVgiJBPY8Z+441n8yEQAtdBFFy1mXj1Rdno
9bwp27b3rWrcGkky29pKmEtiiOOu7pgK6amaH3oQ6LhfBZlDK5A6RSV7FrMhHRGo8cwS51n9qUWQ
Nw8Yd8ZcNAcT49WYQ/SsdXxSBD6XOEkOuik+Uw2CcUGcBTMVmalfEYyQ/NzvtNsJA9AoSXIPgY7A
7JCsvQNSvSit6oKIX24sAOzgeV5QYEWrSpQasITZw6ARMe95WdUlyDk53DhiDwKZ8aRd5hza1rIM
YMEEqXGByezoMQI85JlDVvJb37ya6ra8tV7KyltS8Tefsp47JJvYc+21BUFfC4c1G/qJSY8AlsfQ
4T+ZJDrIopWhZObbTXKXINYBb23KxldG4rcxuqsLcTxswj+CpG5U2GySBnppPpsFKL2UGeRwlcb5
XEjDkcIi7/2mmn2szBKCsFJXCQBows4ywjruI6HQI2Z4mnlsJNXBZ2eXiBFCmNTy9i/Z9IPJ6xDc
uOaXfogvaBUp+MlP8vNe9wv8Gi1j7hzIZgerqchzv7ltFay/CFw9/pXbZIrnQzcgvnzP3/Ev7fqm
cDPFAkdGl5vhljL7soUfzcKYpsika8ikq627qlp3uGd5OBbEFwJddzPNI0Uww5xg4VbyByH1LcIm
h+QR0BX1BMWF1OO3HMym0Mir7bb3J9iihtj5mrRTLILnV6BLDmiLXcnW/vTBbAxQh5qXJESyg/0x
X7cW/HrtQZDAHFMyuBKKJSiJBYpdSVhpegYOTC+E7EUIoGGjLkKYGkbUPGhpISWdK3nbPOM8prAT
h80jNqKpSQHzEecLXH81o7JV/VtxbBdpm/X6rrluEAl4WZ+jPmn9eFjhmmLwANuZtK9aAV+pQd7n
yp3gj9iUFQJFWv4U3YIxhWZJW+5Lc9qzwyZ1sKrXNWfopb0vhb7VcQfHfoWsXgkJPYKbNYX90IXr
yFSb4zP61y5MXjvTL2M5bAh4ipscptQYJYz/hFnw9JGxJ8bJmg4bNCtrzneLbu23e/nLJCaHnEdy
4xcnJuCmb7zn3HMe8e41kakkDPVpBx5pKDF52FgWdjgOuCR7xsJ+iTnOdF0wmY/gxh/aWHIWNDE2
7MXCmqj5SSn5bT74MEB6uKRL4jvOQW2nC77ck6IbB6DTu96RZ2uTFb+mDMq5Gfdj+9hlOrG8knBc
3FwVN+VQbBp59jOTE3AayZBXuVSy4mlx7/Vk3hoPoo4QZ5mYY1q6T7PC2NHgYPlY/MowkPgUwQNX
ORcwEGDWj0YS8rvhLlgmhM/UNDdD+Eh9wmCfWT9u6huq/I7Cc6jDh/YIRYUgdKL9lAS8SqEE6nwn
WdSpuibQoqcEAi0g4S/jQIFzWKf2gGphr40c2NnSkBL+XBsOYiyh5M0XQbOSjBFvWfS3/Netbsnb
HHuzr8T1KwrIDpy+diNVceHcjZDNOBuP4sCY8kNlaesKpinP+SR3vJb2UHSgNfGE5ngdVJvOizYe
sfifJ8zvk2S96Mf3IhYOfb4xygHlBjoFkUb5aL3S8nBHS8B7nuwyGLUWf8a3lc2+w/mIsE9drppC
WwypqwE/gWh0Ry8Nf8Yh1xqomYTDba6C+mH4xpvkpTPHwrSOcgotrJzIRcww/ajhSuthi88YPeQ/
WaRX2K8HXb8dEfHk57IaL5rUXAd+7zRutpU6v6T+nKCDJG8tUamMICHsBFkhlTTbTcXAMSvhpj1g
j25oCxJmxNUP5PIV3q3jbFJJo/ZNt8Xw2N1WcQ+RmbnjWmSBjAykHyIh1yN9zTdrScaghrQL5FRy
frxayxg0xhTo+hTwAATr9NIjdslRkVyUFfy+xLk+Vrb4AZsOwVV8uyJrSbP2RUzaFyuq9gM8+lES
MetMr1PoVmD+K1nwQDPtOvBtS8uxkIBxUjgB6Qg7AI6q7E3MDpTKTwwPqx/KErDf+Udj2NkieuTn
+sC63Upp3H4isOhuwIxV5TG0wGjCKJpPzJ/hXjwVqbj6HrcezSmbFKh1krAFgiWm9YGwaxT48Qyk
YwayQh7KVu+P3bxJVOipZsBG3JZHq9VcbtdVW4ObcY0zBPbkbkMVKdMqEhCt1+9rq7/9xSiwVSSk
SqC3K/A2sIk9+ijCyTvILVlfBD0ivCwQEzqY/fORywNUXjd0dhXqJCJ0ctKSWZIKliTTwuIoedJo
BvQ4T1a7uFVQVv2e89RDGbdVSyMbjij+Ur9kE10s1ZOy3qufWw9E8pvk6jWN+GO/UYDQc/+r0lZ4
PTWtgbuPJAs68ya4c2uvX3tVg7Kj+NhOLoO7K4FleR6y400iLAw3Ztxoig53ifZcX+LDfoQ9WcgE
qKHzqWA/FqFcJKhDjYD4syBjSJgjG+wZjc/NP1mHGdhSsMR463H2yZHwMMJSu+GcruBBHh6z4eHf
i8RCYb+ZtjDHuSPy6GaM0RUBUHVjc8+D9uFbaFVwxjCUG2H8w17OB6dkqB8z1asc1N5VgIYR6ia8
9ZTcW3UHwIX7nQiVuYgsSOc5xXTSac4Nkb5A4MoFXJPTGxXpdJbfSSRtjURsZmE7S0Gy7c0+EDId
wQNyRTUjlveCvdmHOXAUIHY/pkMdk7xME2RlhjVYZ7lez3WOokz7pyRLVI3DMQlNcdlthE3eZOda
6Y6EN7Yaicmzv6DQWdQ6bMY8Yoba3Eix4TA/KEG15mRh1CFlR6KFfRJHcl5FD+6jLOz0ItTyiu+q
kbsJ1DYtjw69yizzjZQo9fZK9ktkjGHD4LNQ3w1jejXr/0g6jyY3svSK/pWJWXeG0huFpAWA9PAo
v8lgkcX03uev14G0wHQHm0NWFRLvfebec6cX08geMpQTzeyCcXQMnjk+gM6AT5W6wuJzttCqzn3m
xkQ+l8VfvaaOomDStvOziu51N2HytjQvlWK9ZIP1mui/o6TAR0h3LytnwYuxW4oEN3SDjO5TvgnP
pmYMSwfqttsieIEFRjCR5eZ8c+UjC8Revj2twJNl7RTduqtYT7S5ZXm329L5VowasHeYb5/yM88Z
31ZXo+LF9V4uhjehezJoV0VocVpmHtQxfZmg/8Z80S0h7dP2Ku8GcvvKNHWTRXE3CkOCnItItEUL
b3Sq2EPxJtV90OxzdQtbE/9vCYmZWq2NpeMoMIVaoMe0HZWZZ/lsZkSoMMan17A4iLLOK1VUImyv
ZtIW+Wr8YV7tEhMEoh+70lYebA32dso1WzrFbRoMuM6Uw8Q9dSqXrwbk9dn6U3elF1Mt3Z6XJVTu
wAuyjZvyKhvBIVTV4MNz0KPs0baxZwBzampHFLNLSuYUGkUAb3Ymi+7COWukK+cPf64BLGqW2So/
A1y/J6VhQjdmijerESoUMMG4oDT51HJ3ZanqSm+aFQcZjLrIMyrD65Lai1XW8prlyKruiNnikjGf
wduvtN26CEQGd66U6KDiMm/pJ6/meZXHhGcVSyqf2lKiz2UIQnDl2p0k8h1ViGoL0rENWALJEG6i
FBc9IStAls96UfIC59Zbxzy9jAXspeHvLDU4dHedOl01ON54xjgT7AkrVQlGt1JLUtOEQwkDbRiH
Qzfkh0RGBYj0bV2BqJqHKiCWjwEK3n7ST1kbkD1H+hHmHgfhpq6GER5gLLIQ+5yaeb6hU3HIgxNv
eGO71VWExCvK1cP/A0Wece9zPol0MGUelFgJhDDStdPVM0vZUwrLI/LoQMr3PVdrQAZvlo4crdwC
VsEvalndorm6wno94xE62fs5Fx1S5rPt10DJJ+ftKTO4PLNTFTy/rGGmw2bh3fKsCYjOyahaqOWJ
gmacsKo/FtzLdC756DFUqyzX4gTuoH5b7C5HX5y7YIt0psbE8KYKCPLc0ywKlx6vZWerbUU7BhuL
6IXOn9zlZJpkdD99XYCgW8Fy9Xe8v/xvIqExrCEYaoYHVsXHQstWovH/TnPtV69l0t4mgW8tZtqG
8eJ9Xle/VxDp0tTkGgrbjPk/VtSFv1eTXJwp8Ps8wVFbBuEmncTBOK7p5o2owJeFDnxfhoBU9ttw
SgvlSOYkyQHTPnoFt5+S/cZcjFgV6bLeut+5cDRAf6YFecgOCwlVcOTyZ0lxCU4ybl/BrY7YoZNM
8JuqIzRNCZr6AokSWfeclm56liB47rTf6IURsCUZMZ5Zs6cKd/tFR3LGpl2iOuYl66tLitJUnEaW
zFH8AULwoNSnMDnm4uJb+RhUnTcrCI57UtFm8wj7DDYmIYy/JgnigkEM7siYd/oCBYw+WKvZbppD
kBRpOHZ6mAvtcZCtY7Vfewg7wnqgpq6V2a9I84jorypFCkAnhsxWkfaXynfdsVCUGbsunR+Jhl+L
eZCqQ9DGfJvu8JMIb9ktoVWPnfximkS2ctZO6XTC+wpuI5Cx1so4dEjL1ozAoJZbGz2szOIoszcY
kOjRtUo52XK6cYwP2TCdDbk7q5ockhpcAENEeKOZmi9LPfw9BtXD7E2oRyFZ5u912IbySArGdIPz
dSbexFefIuL9ih3voh0O44AwRWZMrTpq3J/WjWXojZjtDBosTOfekzpGiPNmj0kHMIBvJGR+VVeX
jqNgHZ4adTYiEj8kDv2Z3lAZXSQ8iJVhsTPpHedj3nLsZ+/rVLsAV4ryt8QGl09yx5rp5+kS7Y+N
Yh2zYjoNQnxOApUrdjAaT1qQVc1/RWRU83fqtHMeiFMezGMSJBESYde8RwNvy7SFZZ+FprgFxgHe
p1EHnDqkM6BebUvRbWgJUrLQusTFC+asY+3o8DaU58TJI2TPqRfqm1znbDXbzOOLFPPPIW6gSNKk
kY2i5DUnrLWTAb5x4Iq7PU5Jr2UMN4v2ppnuWD7xCgj19pM6oSz1kxDP6WKyREMBVvg9x2cXB/E0
hAM+gbFQT42qnys6deb5fXTW+YkwAYih9g1nAAL8Uz1Ps35eLfE88X4zQghmPYCE1b5zwurapd4A
4C0EeODD4g8ZF1/o+oD4HFdsPIzd2AnHbjwqYn7KLTp4Yl8lfwPfUSSW38QxOCHDKdi3CSYqCJXn
QvINvzit8x+N3Cx5Ij50Ku+zYl1bnm7Ri8rY0+BH1cJHEWuOAjv2q/i49RIFUUfnuoiuoqMrwLCF
hDveke8K3zCjleBAONdhwtKeSTehAocyXMVfCub6lIdUGjEH9MHzKSwZqPRT5zBPdLRHd9AeklGe
ZBfH2UwGMOzgXiidni6hb96eUDEJbbWMkY9WPtJfmLkPpGhDAvxVEJaE+RX/KL5Z1urqCeaao5qi
w+gGjPZSPj2BO5n5zr7I0NHRgrlj50xO9JWae7lnBk/cENbpX4J1KlF9k4QFpoM52mzQCGjeK0dA
UnoWvi5qLjIa0PWUlFSZEpDnGFa9xEgAO3qPMpo5XVNjpXzu71BKT3fjly4QF8HsGUXmZLhGvXod
d8BWZUEJxnjUfrXtEFq1EG54ghoodFlYeJlqBlXDX9Q6E7eGZF6Jgz/rFKR/5iKxJ86T2cK+D0Qt
PwCuv0gFjqeW9mQor1G+XpUEIE+sX+dkvYKfucZO8pNhlSiNL4ZAo3psECIolAfFCohpsY5/C3R6
+T2t9FtrsMqEU1kxkluZzEQ9wmk1kFS6a6nxZUTi3+LdUzdQ3pUS5NorfvoQGk+6pS9FSQYVWpo4
f8+wzeDRjTfVTyZtTxj0m5xiTSbnyjowLgtqcQ5YcukV+bSd8XQs7bbxU/izbaA6iSAm/mOk17EI
xQDlP2fOa4s6mLi53tjszK7V0Vliha6OjBBqoN7o3KhjuJrIrsV6uH5O4m/Zgn+pNNyYl2RoWIM0
NqgAUJKVqo/fTSKueW7z8jwSXJSRDrUwXM4k9rwk7azs2iPVrvvFNqzKBraCmOpcy99z5055fhNr
eD7xguekeINO/kZKT1MdSuGlW28s6we4eyzAvgFzz9w4FrYekUWa/N5r6rlVqotKinJpyheVMU+U
NLtVWC/xWl2kPDpbB/CRLmPfNe/A7CJllffFjG6kGI9a2hzpQCoKUIwH/fo7mrdwKGu0ygRE1OqR
nmvLVj5G0gd7I2r7UfEKIUdeMNoAeQ9FsZ1LQTzXkXge+omkEX4AOCm6cKziMG02V1awtOaBOq5+
p5zL1rRhoIQdsRN1w5fEkOyqyUTExyJK3hZCKeD4lFDniXEB1R9MDpu3DOP8VqTO2FjsxMThGdyM
p1j8YXNQLcquTBSPPHFPe4O0SLoywA9TQcN/eaIDU/k3cbFIXLfCaQRuG45oPNKuVq/UXvKhM651
lXmcWOpmW0u57yz5nKQ8gFpxEfAAV9S8FrFa2LaRTQLcXALKTqVB42GqHqp7ngHs9fuZuj4xj9Ns
QZNCwyW3R0mIwqR5JZm7TRFVtLmncPaVhADVoy2nDbpyHdjRzF4kd2YWbbHu6RNhoj1iKPQi2nV+
T8CUo1uA1mwMtS9WqE8Y3OIYtYpA4iZfuckZtvsbMw7K8KpHIMQGUneowpNytDudHp2ly5qElvq9
jf1eMTKSic41mc0CwSvZuVr5/KjY3zbjaM7xcU7jcGKkZLyMAhHdXsU2PIrfdNhlSwq66nvbPmTF
i9rNlQhdQPDuxjKDZoagdHtLhIBbZl9nAd5moiP+inum6wy6mQWpRGOWOH8zc7E1TtooB9CPIh5F
0tjRt74BXHM6BUedgXiAjVexGIGCm00c38xZ3S8zntUVGh/6cgaglY65NStvTQHRshRvBn1oLTQ3
xTSuhTtlbq6hf5CcnhSxzuX41+AJlDRCijPxwRxpXTVz8dSEgp1GTR6YiHAEWsdF424a35YpCkp8
1Iy9a561BuEJnL50mC7qu8RPu/jq+ArgR5Gpmt4xlPc46Uzaq5rYOioTpnZvq7xwzpQaPwPeISfj
uYvA1C/4rdPWJ3ac0chPZTwEY8LtsDbaoahwviDSNd9TzmlBsuxFQlA+9DieREdi/Jo9F86SGhpU
fkm/Pcs9QqdJhVjyExmPJ83i3eajpKQnthlDf4TQd9yk59RvptSsqRQrIQkz3NlF09vTM6iY/0vf
bp5gIK2Sg23EMo6+K6JEglqkG+tFavVzM34mKRl0i58xRC/08xgfJ+TC/GZgv8uPQPJDDYmANd0p
TSGJmjSKqu+tiB5w8a0lwmkKNYxXMxPqDin8mHeUVUym+tzTiXpPNfqZnTSsp3hLT0uPSQJhvzFd
1TW7LJ+QNmA5BCU5ix1m4QUPGcJk3SDDCRU51xIUkrQm72pgmD9T9XNp85KbYAbjlfR0Th0L3bjy
U3TIrC/7o7zdBfT5FYEVvfitDSpWQUovLQmleGKnFXHz+AlhJWBI7NQqqWpTlpPNTEIogAF4odRY
Kj2rIi+HanCTo34yaVBzduxMs8fqOmsEfez6ADxjYfODnfTXYZYOZFePfcwnV/NjFb/CxgIbiQwS
VoPlNNOCUirIbLFrTgoxccQJKq11ACrFzd974vItVM9c+Y+sSo6ainff1k+g2MDoDKysac3wgj5F
MNO7IeZ4GSWyaHMOdol10Vc2aQfVGP2h0PB8ZQGDTaRcA0Jt09VQr+gp3l4kKx0nSYdkkjx5Jl4M
EumDCNNgbSzbSYaSnPNlQU9n1TPc9Z+t+FSY3UpNYtP/AQ9C9NcJ5LBguh/QLawccE7pZHTv40So
q8mw8UuSJnft3GZftWQcNR69kApkO6ICzL7EkGs5Z5PdHOV+nzz9keNGzyyZl9rAsQ8TS+lw54/x
1fqko3hMzauyBLDWEp0EVe1UkqzbksVDduPKNKGMGQ6SBBPPUC8s1Ey48N4j4VViCIGukbw20kz2
MpACPpqxrt4VBUmA2YDXktnZT3egvzBD3rWM3OLPuJl2zFbBJJDMwqza3ldEveESpLLLtm2Xk3md
iF/i+uDO3g+5L5CsYj4nke8dJCHLbaRTa7lxq/lCFe1S/Q7mgV+ouxtLoUTia+JXIdiNE4EtZNGa
TNlw+r30sYsEeC2cJOr36upYt23Pan4nVD/VjK8AWg2imubtaYrQMarzRCbn5cmCpsIMMBeYj0Tt
mPS0NFQXAeql0Q3YLwbfsMhj/tVSvEgZ4Fo0TMNwTnLxNLSPMn1LJz8+WdGCWgdL5mnlWl8/mvaR
fQskBajpWTE/J8K2npqT4Qyh61U0hUe/sK9WbTUNledYc1lJXcdeTL5ICS4ov+VaddIgjYnquh8F
trigovA0qFc0cqQJhOOMftcReQLX9Fqg6qi+tXOpvFOr7uOmuWyYPUTjGBEWLKeI/5ijjgvUYf4M
KKzZs/jBzk19OXjxK1yXfZFoO3YG/tgVbjQbTotnVbQWlpq5O/IYYEXsaFMRzCR8IeK1kXDJCAdi
BDRU+Z/R+AKBs8i6C72rIvJOVF0ISjPQW7xaspeZPRZaxPQKKIIV1rI+5Yw4MKbinJwqkoUPrfmX
GG6yqHrKeGMOJYYk5HM6bZudp+UrB2TSLcD/oithJjiEpRtKJLAmRnEQVHK7GvrRqvQVpd5xCaQH
4ElJxaUHAHG9RlCu1N+4IRcdpNoZL1HSvmEJQvzUrPJBYIJAzKXhmMc0w5vSMvwTHCF5H62AvmjP
v6GKkh8s5yDmVISehbh846P1Ghm/Yr9SHbPXIEDuaXQt67l8YWSE5vn9XVEBUdj6g2yXJ2oOMIND
MIGjoqBURv1E8jNRglnEXVRkx37tjv2i2pmOPaH+XFoCLNsMfIHklEWP0is6RQnqd9RqpdC7GqsZ
Yllci30ANTSrS9pVFyJcEDW78rSEC20BW/Baqu/W3QTw9IcpNAl6U4hVBuAB0ez5mUIB16VwXC2+
mIkEHo60YkXOqcEF2lS09m60jcffCRksVIxuJyBoE0KpRND415hQ1gmdjwB/38cCcO7Nj9IiIE2X
o9F/snqqcP0AWFFgXUgmIRhg55W0W0Xjo5koBzGMeA2MAkWWf9USQiIOh7gM9UgPWNYHm92xjUks
ZplbcZ2wxSplA4VTDcfVCiobvQdNQH+uCLFNb0q33BvBeBBA5cZZixFT9IT4kdjcEYHJZa82mE70
07hmAMQLygKKKl6wdsLxnYatHH3PLD5ymSH5efVY5b6vYYOG3PubDVyXXJmeaKHe5hU/NpqFbp5g
pvBWYI+sn4UfbFa92JyBO4Las0TGxUKZUZAA159+zODGimR/MBdHUtBlepLu1zL5McvC58va17EW
iDk8H6UNEjtvtPfu1crfOCn3OsYfhF8bZq+MZOXarbjY2ZFByd6wXRh2Ltti/lInAErY5T33eRkz
9Z6dnhH1rkRpOtL/zDwwz6KPrswx52yX7RPhD2va5rXb1MuURGfoS8xytSNV8yb8rtMXYE4U5St6
BxXAKd+Fbus2IX+d5A+G6XXEIzZux21RcTtO6bVdCAsuQ8vogsGafYPfPnB0KlcVrapGmLVWOdmA
1FhJXIHVYiooDkhlh7wKkcRvavw1HcLFSEIPX4qSDu91H5pF/Yjb9A6EoInutEwGDmamJYL1NxHj
80zvGv0h5QzHbR+9FGJ3IpqAEqhjC7WyhTLaEdTV4teUT8qvRSIffFmDDEveZgGcaFgGpFSrRY92
zhC9JcVyFB+2LBjYzmZ5SbH03a5QEd4SBjyNeMhrKewrwEXCj5FmTkGVrvPo5zxESZb74uRBof3u
UqdkXtCN1/wngsfJrO91kbaXhK2WKbgZWZcVodzCb0aVkKmexjliqVIG0hJmXbP52oj9U1HqD2Zp
A2aWXkGiXhVrvGSs/SIxbEk77UTCqWk6Xqxn8qTwUb1rxJdGzZcs/KYERHi3Z2S+MzbA0RJmPuM2
YaapcxluAV/tWrFCDRc8mhBYo0q7q1J2q+bsIugFu49dwm8GthbzbGfsgFVlV/GnbPCW9PKXXiL9
TMszYcA4ij+61lVHorU3d9XWfaMWN8H4ZC6fhpkeLHrjZOiDsOU/hbhcKcm8wzvQfk2ZyUd7IE8H
kevZwDbGcjU/GbFG8Ot1IGOeaarK+qHf/WjoXWF2ANZR97gZq29jAZcehWNmYwPX8SYJvqSYWGw5
4pv3/wvtwd5VZbdS4L5uuMkZhpB9LZDJKRtvXGKVJd16LunmoZEdOtmySaDtH1XEHwrCuOYfyCGV
5apig43ua9lcBmE7xTPv2C4b4Ad6/AviYwD1EbJDBAf8BZl42JKL1K2+XioexSeju9QKi3A7E9yG
68CywusojaeSHFstiY7yIp2JYRSZz4j44nB2jE7V0q/3hGNR37C2Hn3zGTCYsVRcA5yOWrw+Q3Me
9bw4wqwfVkl/wPcBwwesuYpOsUloQT2esjU61uV0NAsDujaCVBTd+14wj2JjhEOPrFnpfNZcwRBT
EqeBoFtHK+N+ZkQznMGvXnRdvwwNTzIj0eKl7lwzUtkRb2HKq902voNs5yV8MCIV2kGZvaG0ejWb
6aXlRoXgSAkBw8bIFVf4kz0nUhHbH+KhsgOKVck2YRrPqW5rgo+pNS83T0OgDamp20ufVo0N3oYf
08GQLHloFOs+ROR1m0x+D1H5oWkJEbFYTDJ8EQwIBqZGRoy0cBv5ZyDigYsxc3fLuVnVsLRY69fU
PT22psq3KsW3ijKohjWgN1XQ83SEOjGPiHjvhBn2GLkgbc6JqB8nqzhO5PRYJxEWxLpixzPJqBGc
JX322KUrswqFP7hr9Gs283j+qBI61+hzXlA+lL+FIg4oJ7ynGQgRS0BiYkCAXlDqnJj919LeVYG4
2qW+ysInyM5Q35R7pFENcNiVTwIFq2qgOEN0Ro438SGTqrw6mJSRzFvuSk4rpH6MQ+Qt2tqyQeuE
vYRAN+L+KPASdKWEAyZB6zgThMxI0uIYS5iT6sZti3uWwZ/jitZ8gBI6yJJ2aJlUTRtyzbWrjtna
H5d8+4lRQkpA77InHxQhykjh3IFMWKe/UiUzo0TFu8wk4PzRn3JKYP4DNfP8UIQerfF6+gtr0s1m
IE0spC3uAoYxh2I5TRKaOOk+DoM9TZ1v1UwGDkIZvyxW/TKLxr3l2vfKuCPscb9GIOBj00/ndwjk
CDf1PVFFx3k9I5DPxt/SiIUH42Q5jAxmmcMxgVlQKnQSP+PmbHTttM9X9RNIfLozE9STm2JhdsHZ
IS4qhm3xuyMRiqr3aQ5fV+rUPgYVhOZii5SDPB8NclTJGLNLq7b1jkF4kXpDYYKRXHw+S0t9WIMO
cp9HxvIjx7j6G9xPLnGO4rF11i7dD4ggyaVAxRLFwKCE1hVFgkgUw50BLefkb2XgFQ/CLL6VKawo
0tDauHgXJePN+NADuYSZ1+KPt8C+QM8JLGD0oVIgsy1u6MaKVkbRrCBoZYGOwZUwIqaJT/P82FFD
6m7LYaNz34/LJSZBqq9OJZM73brF/EBz6bia6UnWT/qWhaLADVcMrCC2cDVvZKCGwqSGIqSj7V6y
8Acbyv4CRyCQFTV7SRVsnKbkrgUe2I0gqA4u9OZXa+rjexwaxWuGz7gmn09kKLh5NLwltzei2Az/
39DYcSbZI+GPHASawIRuVA4iK42uAEfyLaofRXOLNsBqOfLi9UwMlKcnqrepuY94m/OQN0KiJi1B
H5AwN2EB/LtcOmIUk2MtySfBcHMgRKO8BXJfBT1ILWQ5bzUUFK1cCGv8qn5aC6sVaAcW53IbGm0f
KnkTUsCCcqaeRUM3WhzVy8hnOAsSfPPkutkFMKR4MW5tZVxz0M/tTwJAgUQhPQPErjgKQlVuPNtI
BvSxMxQpCCzZ3xVxAsiDZ5j6NNh9LNsjKxVqlqbPEeLWTsWIQMdJkzsSY7Etvj/SWbnXlnAnWe0h
6sJ9qSRemIypRMjvuWHcLET5nDHWTPtQRn0CpNpLWM2Si3oXDgojz1E/12PFvh3lvDHea7255azV
qGAlHUhRogOBG+1Zk2Gl/E0snFZ7LaIDIg5bSG3iTntdZsI9hy1LxdXSArmdbIWxbvNcj8pBajrT
LLrp1vsN72IbM1hUcSJE+QfqflTQJGNTIc8sSyP5gvSv3c6yhlLAmrxFwqAtr94UPTojunejfH9q
vDtI8BZOQX15yPpgz4esCExASRlOXA2LfU9hPLujxYMHnWEGda5WLwr2SDX6UuPXBRCAHCVBin2x
aQc++8COgmhuw2IyQ22dj9FqHnt0/ZqLrpJB4a+R2RBn0oyFNBfvneZ0unTpUZ2rip+m8hk9t+kt
BCYXYhaMuSkCBfpV8MDhC6q1YGrOspm7WpCK0ruRjveZCcmav8V59KI368OSrVutZteYUGYBoUPF
abvaiWbZmjSAgjcQdrTE2IJoigoe8Z2EvMFi2Dr9IgPG7l+eUtxSgV5Yr7ZsEW96HEbxqGM8p4Pt
LN9q11D5ocCyrCOKlPPgLmlzB+J6GJgaiqBrlCz1siE5izhXpZtFlJUJKE5uRqQt/WUqi+vCH21a
QWHQNjVgXFQYkkUQFUuIdd3Ds1zRvikCDRWowLLwiNfxjL9oCZEoUp1GzhiHZUfMurQeLbgoZNHl
MG7okXPtGMdvcjTZcTy/9Yq+1xg06ov4mgkrwqjT2BPXZmR3ydYb4bok1WW4222jHRPcy6WUHA3U
BT6M8NdnHCvbefrXN85neslJ/MKmm0TlPvpoztuqOLrpFbLA7BTxnw+ZpS/FC0+RYpjhOWgTvJmH
7p424kVSinMWBpsyn2ES9HyFB/XYdRUuwhxgbkWUafEHdbVrLCTYNAPQgpoPtuI8c+9i8Y+e55dh
YxrbcJQ7FDIxqJ6oeFU2QtE47oRSeMP6VeHr/Xjkl9rceD6Q+ycoEEUDrqUePA4mcvGFc1axlnDV
m7BjlGiMZEBxbiEwZKW/+W3YeyqLBoNFQyrOrsKHrOcwtkKJ6SfdlG2RaY0o3c4SkcfKtPWSDOdl
ddQc43d9TshSzvBX1etxVSEi6NNpnvUTo+FzG8mnpDNPJPqcUxnk2ZzYGg++6Qvi/CK2ycv89iVU
mN/ZvqyACU3sH5LuflW9tSszhFgf5QS4UOldli+khdAvIhF0FY1GVXBHQrbrMMMjs/kL3STIcN/c
jzv5LooimaKKX6pfMkb6JGGW9Z6gx9scDXaMdgBexXz4xWgtO1nBQRipJ97Hva5mR33c0OY8Q3os
e3vgLyAMWLZqJqoPfayYz6AyMH6lhDc2OaPvGKxnw7Z+PSfQpbUGPxDr4fyRD8auML6rkcntiKOm
FUOUWGEl5mC4YmclTBCfRgx5s3SFgVV+oGeoVBizaQyUOmFxIGiVyMGSySMgTomgCire1vUeeUfu
yjulvRRo61hYRZJ0Hcj8ncXXiSgKGh3SG8ltoOlaDa4zZvjRyYpJW6OHnjVQtwEbBYbbLaS6PhSq
5/hiZ+TCThx+2JDvp8/22Uyxd7UEkqcRg2Ngw6WpKpdsGR/8tDgoSjuug0K9xiZPwublq+ViE6Gv
Bn/PSGuoHYsBoc42WVTZGRhMsnTPjFqPj3GWG/bcLbalXDWkCCIjiul3D+xqTiQX2Zy34F5RwI1o
jKi172HCCaIyT3gfme6lpb0+l0BzxzxdPLX6dl6AG0UGmEErVOcj4GoYQKlsOjLyYLCIz1X+T8Xc
T1L7g1wy46+EY7bJxyYm/PVQtfE1l7JLy09bwXRSNHQwJQuMfuZuBoQjwAz4PQFknUqi2igIVVsp
MZiZKAqR+CLfhj6edFWoLdPnkn0roy8PPykj2qX5sij0LOtPlH20+amdVx7sPZO5gjcuf4+Si2H9
FdccC9Erb7jwYoro9OLPTApl7UuUZqJduz2Oi0Mdj8euVcNpoeKv82BviigAsPrny31lnwOb2tnK
XytNf9o+yOvLDsn0MpqoAJkIS8+gehYho/pFMsmOsJqFFFy+WREv+FtpOg12BY8dO5vMcTg3mVvn
uVuzz0x4FBexdhDQWu18sJIrGsOmgkeaSc42YApmAmHdJYHIPGgr1IdkJJP40PALbMfEioUNs4WY
eXtT8OcLLm8HpwItDFbXc56gGOB4M3YJs3IuB6KZmBUxol/u5pP4yB2WGraRjXa0EYIVFMU+TqOj
LsOnSo9IJ0zssHvsPypuBRL9zKS7rPTo1W7k0AgLLtGYy9E8Q/xHg4+7oPZQ4w816KkGCNGwOsaT
pckshIhXlkp9x5SSHGSGmCTX/2OtBk8t9dohMZ94TdbyOY11+ZahIFoiRPIokUlpi/qzWH6p2t+m
NDxytHFD/FMLPNBKD4xaV5Dws/jvms3rWGPjqu/IkVX8iYGaFed+u36k4spuZ7d9kDvxxthTYuNN
IaO25ce6Jh/wL4ejuuAZjabHliQPCHh3gmTe+FjgfIo2WmbUQt8Guk0UswephwmmFq4ORmSL9VOh
Nxc8Ph7TJ4Lc1ZtpwjTQWRGsq8O3ZTfzAewBTSj4vWx2h5p81C51/ymIysKDV5FyJ9WH8ix2kmvS
0SjsakFfRE8ICtkjXCZHhaG4QsX7D/6YPDJrmaIGS9M2Lgf2RctQHxT2Iqh9L1mb3pIZRANE4DET
7mmrnLB+kRl1YXdw0jRbSEn+awWcShLWntFGJ2xHwOUYLcBfTrOTvkewunFKI2Cl1kIjV57NEX4F
MN5R67G+9XZ3TxSJE8eCZkqUrIKcCgR2gnJrVegApV1+QK1kvhe2GH+Ns/UKHg/hnoYHlM0j2i3c
INVyRW17wRuCFvRnqZszpKF/VqEgrCyi2u50kgNzWCYjj2OaH8cUhdjIBxWHPBG7CgjFvST/njmI
emCffJ2sx0jbubN9VIpbIlIt6JsP82ttcDOzgoBQjZ53Z1u34W+bJB5sIYJ6WU6Z4J5W+5/cFNqF
bGJ4WC1LKqvw8zoOADh6ZJp4an5otg2lDT6UHBYxI5sTdIrUcpKBt3Ygh6MR/UkEY8Nwu5zINeBJ
6JZQTZdrshbALbeDUExX6v1zm1y65eOtDAW+cM1SDiBPIf2tLrTgOHdlaXbC4uOZZJa2EMRk8yQf
NKBDxgI2dpEJbzDwIeq3RVEeK6PXQcacLOpvURK9w7RZj0s6uGplBSyMUorGXofbKNnZW360ILnL
MxZn0jqUDag2/5loB8Y91OaS4WZvbEDeAe52w+6faNS6LFbxYnM3eBEBnqzTGZ4Yjx4Izry9pMtf
cQJ6GAF5/NOLkv+PkfaGZSIpOCjf7d7vqvXaZvlNyMeb3Kg38AGntAeYyqa7Q6g06k6spD5KkF0O
GGVaND7Iu5lAw1gtg81JrcWXeQk48KPmnNNSjU+5fPQNw9L5pcqLI+ZI4kmHVyowghr9mq4dYqor
Ce3kv//1H//zX7+X/4x/6mtdoLmu/lWNhGWn1dD/978VXf73v5r//3X/z3//21AVWeYXNUuS+aGL
smTx33//QjUW89ulfzrURckk0TWZ+nN6/7+EnclyI8eybb8ozbJvpkD26AECZNUkjUWpsu/7/Pq3
cO7o3MF9JlGSSaRIApERHu57r536AGqsSXDG9ya6b2yhpu61WzWy5U3x5J6LkvQOVWztqlpCnG+7
BuibDK83dmK4LcAILlhB/OTYfKn538Z+v1wOUGipiDz19BpXfwzZdyWyGMVXUv5q4ZP3+UyEBXTQ
BTc9Ay4NkWGOC4mgK1tpltCSAXjUsiMTs8oFwunkV9n+FN2MtFZHlBOHs0III7epvC2uczFcjaq7
kqNxVf+mdy29V7q8O+mcxIHNySqgfQHmNrc/iJ+NgRtWTlruWc4+S/kD8h4n1278u/WRV/epT86D
L2VoXpmRjRXMDIZJMx8yDp8mGC0SPOjyDBMR8G0T1JHlix09goavEKnAotUbZJqwnAXZ5FiY4nu+
c3tcF/24lso57tWriqljWc50DJm7jti11SsC19tiufGqPMSo/iiV5QNPqJeuEJQZzKNKUQs6fIhf
UsFbMnSKdCSM4qan6EeuULS1ox4xBp4+lOZzTgwEkntZ+VxQzcUWpg9lzJmB/ETAcqI0nCDoEKWT
2MI9BzSwxmGX/CoG3RX2lZieGl08Ut4fkrkklXgOyRIKOnByDAbMwoQlM7wV0XZugtgegOAIVKZb
4knNZzH+K+PBwiVLaUErjGkRwQKDmFDds1NBE7LoBlNWD7Co2HrpTLoqQeu55BerGGw3XDFaF4pG
uy+i7TRxXJNNOYEWMeTU1pFDyLNxWKkjpI5s8H/02gSIEESZAZUEgdG0I0mMSZVOKwy1GQzA0bpv
93s6q/SacQT219oo6TK7tTEHwOqLQ5xya+xCtaucDs46RR21HCwYMGT6n6i1xc5yBfMxGEAMyv6S
DsJFiZcrlvoWZIRS3ZESbNLwTKf0yY+JLr6O+PcJUcvrobCwGRZzaAhAWYoikEoszW8HO/aCfaQg
4saaORjYY04Qe/uGrjnQ8VnxVtITWg7CbIN8h6A9KfXAlKrQeO/LpNGtZC6MdfmZI+q0Z1Nykt/J
rQYPtrzaTfWKiKwKv3lOeGoe4p8Bpgf06Sa3IV8QDwY7u4IiYVp3uLQPta4A3JShMM8O6kEsxrUI
X4JCNNmpqxoQ72LXG9IN5KpSL4Vq+WXO/+Z233PWQhtaTSDIR5MGp8qqrLH0xKN4WnPhxFUUP7g+
PhH/P1NBYJ4ncb2MPmI7L4ZTXQjH3p9jiB1UsLoFb3E7dJCG1/u46wwiJPXpthTCriXTRkoOZNqF
6AL5tN08l57Y/10w+ZUb+GRIn//3VkmU9//eKjXVFE1T0UxR4u+y8d9bZT4xx271FX8nNIHlmqVb
sBpALrU/rVAH9fruGfmrwcivIMabprcxgb+PxuMKElgOJztRMJZkga5/0Q6iZS2T2CmGBpS0SL5h
iQtNs4FknoW9SUoPcNOCVMWFHI4l9bLaQL0xugUGUfKwMk0F3TY6ylGxMzlh5oWe8uCmtHMKAwub
r+/r6j2W3NXhmulew/JJW8uXWTqNrGIJKUPidxhbqIzd93Xikz9ELEhywEt+MPP6rGBAnOr3xFDF
OfSOjPgXwfhlUbKLfoXn0zxn4CLzjj/hTfDGSVw8ZN62DBKcsBvW0mNWRQY9+Zwa9CaQWWoY6TOj
bcZLzXG9yIa3ofweePhgmZOFcs9eYtk86Dg0Vv1cYpFhEh03/F6deJga7TA5qzvlyNvX/GllzVMd
UmC957gRHYFKc5tTv1/RSOQW8K7sWhTZRaziM0ksB73kTsMs053oT08tirKBGpRkFHPoHAvf2yRT
Ib4fMPkLHOIuphEWWXj9mdYqDMQh9laWnzjDhhYzQ1HItJ6zM0i1iyhGzlCPAcVkAGpGwyZ4sQLS
V/3iCR9esjDiT3h068GRVEpJMT4q1+TfURiu7WclIMqtm4vcp+eszHFM3V/0HbCBi80Q/n+WsCH+
7yWs6rJkWqIki9Z7CWv/vYS1auwkxCEbY8MtiAU1xFTRxUUoR6M9JyB6GE9nWmBuZUg0FeOqMGdG
0Bgo9ETl0EX6wVRW1uMDqUVq1qevyV5IzyJo8pTAo11y8gLgB8PJWOz8XMlkv2swDNH71gNT/MZn
ROVHIq44iB4w5AS0C6JT1eKlx4GnLx2Aefj5GdeqfDqoXUJSyHDWGvR/wyl3Jn0NJuFXu808AEPY
FXqY2RLSH+skdCUhdfqRgPt6RBx9im+SaboI9JIh+ZTj5aWZHIUQhUannJCE0fUgCMzNhWSnNczx
zddWVUeFRkernNESH3fiVbfNtXZ77pUW86/qLQt9Q5WJMknKgPxX2rt+W8MrRpqTCIHGs9+pzNMu
Ofnl2VUx+pskNneifB1+FzdCfElPV98AAI/GufqWpuRq7kjWIf24qNennEQf9BweVtiI1q0Da00i
ozcKJESqhFvuSTY7jmV3LPTJayoO8EK5LM8CqjPXLaO6xNs/s7YGSh7fVJFOTRNWSCzaSLgLC3Iy
qX9Y9qPN1isvx1tTPcOG2GQRYgWQh9aDFhwPSTgNio8qtCUETcDfrKDAx5MdpQgDpadVsWEMtsiR
jVGHppwrCZn7f69TRfzPQvzvslTRLBEHtCGpOkv1fy3UDQfptmDltGMqAfMN4KP1CUfTUaj0G7vG
UpYVI8rU+jAp+fHVO1lW48rmqoP3pFPIBsUsoGN+MvfvcUmXnWUCGA76rfuKSmi9m7/woib4AJG3
wA9lWmbNh4lUBrnoT90AUFSmo9iejdI6N8e2c7Vu3q29aZNwxR43HpEvnBrSWNBhjvuO687T3LOP
aAM+1wiiP5kNMQjgSbjBPRkoI6i5jjn/n4TB7TP6t7GLkvbh13JJmsVFj+HVy+qZv3Ms9HAM5NtE
w8FkdDyGGIDBNPIQ1ruves14eup9c4RiIkVumSceB8nPoaKvWOTQZMWSSJuVnpseVnV+6FMonoyV
WPS1GCQwutWxADjLwVDaJ4mpQyaTzzDZcvOiY++XxeAL9eIbPwVQUoMPYD2HVkNMqAOwM3pnkcW3
wBc3GPC7crJNglRyG0W3Z+nxpV/ps+TbeqiQ6Ru6vyCjJ4IXxeVECzZC93fWV/KJfoYfk2/qYaMY
6xPw/ssIi6eiz0PHjjXhWhpG9MuMWxMGIarls/BI4DtKiPMTqCrC5mEdjEV/00CSl6pvbZpPLQHS
jCPAkP33vrOJo08D01/Zd2Jaxv10jxmhJQmYggbNBR1W+gaY2x2wmc4Mpy9Q0FmSskbGnO1qR9nS
HBk/cEn/HVMGsAIgr13nxzPkJszoIlHPbiIiuojQdkbG0dJTuNz1aWJIrzCQr+rhFE/dSc286BfR
o3biohqYK8IlCG8A/+uyH7ucpYT9Ev5NaEPux6bT8x/Nxcufy24Yr312paeWGX+MNzBVtnymZUQo
BQ3RblbyYg73mX/LdGJ4O9mNbNii7xZZm0g7hf6akdrgHiZZOm2XCZ2k0GBTkEdnnQCy1om7yAC9
kKsXXWA0t7EwXYXYWM5GalwNFoeK8gNEBJfmrvUZU/tdywR6yIIh/21pTBilHUOA6qhd9KnH+n+S
KTwKbfHTP2VZAJlhp8jfrZnYmW/ihFS1YQDJiTPYY9i54iLaY2va28BQir7p5CbBFION6XadjCMo
oCXak+G4BGp/lyQbVV1YwKIgmzE0ddQu7ohtGUb77augq5kAycvXczsYZxGpo2FAck6JrC9fvE9P
1sYuLQiFGXr6CiCP5w/CCZKiuuWxcN8m5UbCXZSFZs5ZI5m+Ogx2o79iFHhD6aF6cA3pbbWxGBzj
Gjixu4ybwpMHo+PFypVwV2SdTfdVh3rHTDTFyofZLqfKW1GixaXXaaUd5Q9JYsT5ZqeqBmyDPfjf
uOR9IluNYUulHWDYzPkzLY1nl6UvRIso81rE7n5JHglu51qi8fG3hubCHUKvfSvZ8TjQ9N6bFoIs
pDhODo4uM/F5sFs3iCsHwxVxVa4GxA2B9qnASNrlsTNP/dI61CCufJsjxwLPF5i6DS7gn3dX/j8t
eZmEXjhQaXqtk8uILV5KcZgJR3zCq6cSEmPUt0KFt53+XssUD6bk5+P3ewI0ku2hb6elRl3eM4Ae
BHsyn1RSSA+C6GTUuDLoJqbSiiwaATVlLXdvg45WAVVD5P5Nf+9dX+D9O4l7pXALNNoNJH7AqLL+
wEltCdlXvtgbeoA1w6IjH+i2VlhDaVBGXCvlGu9nQu7rflOOo4S8SLyIOcM6w7wvGoKCNABabETw
h1sYn83tlcC2J/c3LCDA5v6Mjl/dTiNgQYHV101imLZmaF1OIrGqlXFDo/HiIkjQJGQcgw9J5CNB
KTGLh5wop16GX4ydCYMCADNpPcQW4RcgEfFSDYYM5Z7VJawYA0CcEuSkMwunxY+kQ0oHukU5bThc
MYy2OuyHghUfi3Y8To0VvuU3HC5rgMExQHwU5IkejLEepAmK65yTUsJSYW+tJ4v0YDkrouofhZaK
2B/JIWMfwBjEBW/i8UfkqJX6WezRwFYoriKAtypJhI/Wgsmp1DdtMO+12nyQv7lugTnwts8HFm3C
N+hnMhnl3RRtnoIXqFYEz1CdCji/ZEfP9/LUhWOczmfsnWZMKowML5cvMBoSkBbG8Mz8Hkv1KyJN
+WuC2iL9J6CnL7xNsNwC6afK8EICmswoeDgq/xRaHYpnbkUmIxgTfVmugGVJtIP2eIN7Wh7gF3rh
60whpmvDHbV7od3iDYjcQTP1g2CgmFY5+gvB6dsBP5ZNXu1zWXmR7OKYxY1P18GvofRNQhKwslhu
AFLAjQBpdxeUxzMetw8hFqFVWe70jsfbMs/kmeCd8jS2nq3ezTlKGMEkgt0uLNwlBfItmPrvEnmK
8iADUmB8KROTSVLMIoFgyQ/J6q6lLpxnqz9ZuXqwRS3368Xy65n31pLCN2QiDmH9hRu3zfetV4zD
djEP7VIe24YJABp6haCOya5S4Hp8nPIzFcfXnM5fv0kop3dD7GI6VQ8G8XHKGLv9pZHDjFQGj/gM
qcalr+LXHYaJg4CIhWgDa/XjwfJQyrvjPdljEUvt8d5dOzQVyzjRZOEqtPSu3kXurJGAHfMcG6D+
gDrmTosCNkMBO8WEK6CANUAmlEYarCATEvoXm4yrYqazNB6L/lEsKW2aoFtUz7IkBs7oAVMmf5Eb
c2iuPXnc7eBStxtooNcNaBKuofUXwNtuOQp7QVkvmlCcdbxwYnnMe9ETHygyFzrEiQx25GOjgDfN
+EAYDVDtzsZJTWfOrksgg5xEhTE7JC87RM6TXknk3M76vcy0L60kKBCl18tnpfSOapIvbpDbCEIM
IV3Yp8lBe+sXZtOOE58z7VgrIAMU42Dgi0GDvk9xfRaoWFa4TvIv6JrEVcM+S90e42qCcRVGJUJL
NAVaB5YZ7tF18KOqI5mzBuHoqxrjVsiLkLtS0tOkhtQC/P5Z/WPhk6YswtVt6G431AjgSLdpTJ4M
ZgP1650USdwEEra0NE+zCRd7T70q/J6/YipVTgl6ZiT/dt68TGcJepP0WAbznM+nnAMnFw71id5j
8dEX8VNslA9mSx/4QB/Y8NmM4wwwGhXOVcS4iU6m+ihjfBSATGfFmYzhUYnqPd121te0SDtYLRCB
uDteFfc9xWFVOaJj8NcBesl7jlPLtJ0jETMbGGICmjSKhqHD8DSBStzYMlunUcjaBCUzgpKhjz9w
W080P5uSoETdB1GFW/u7vFvkqwqzZZ5mfmfdxXRUMFIER+cWxKrNOMmYh1TuvIUZVL5q4Wn/t771
5XpIxOpYkKHLRmmLaLYXY8FmBpJX/BZMum1qzeOnHi0r3JKakKqVncpy8yR5QzQo9ykMJMCY4wzJ
g4gtbjUHQMT0w4WgleOwZiqwNHUIrwWchgJiY8mbPXQcWn6s+oWxPDy1rs/sdLrPnGFCgkEKfoLc
s0rwhlUdQ/DKz/HktL5Jw05z4Tbt5/EV9ZFDfe5EXXqovlIjh2mGjQXBWrpxZGd+8871odrg5zsI
Oog/NKWjp/MHpHGeQw74isOOSK2ko6C9JyuF+fJEisCVoThGma96gp8Y7PdW7FsEfMPV8TUKftlk
tt3/sSYSy/hFi+Sb+eshQ8gjkp9mSt+15PQE3HURdhlYSwJX0F7TCDxcQ4zLBzktTtHQn6mwmmJf
lvDYe8+wNk8fdBT9iV8r/Mpji/0OCiKV7N9JbIOTcCnK6sxNR+a76MDB0GaNFWQP6J1dPB60ASzd
V3nWUsitDgFzNany5JFILRQndy6kG5bQWydDalzIecqHm/BTsRkD7Rkrr60Tb9gsF+ypk/3DYQ5W
ajdKnkDbJKdK0ZgS0FgSW1LJ3fz8pQDOG9HC0OsgcazUjjlxy/FknDMuUtUgP9r4Bgxup7DLMDIO
RwqNxUQjEX0yBmfUvm9mmYyBZz/zivR/dGYsJmlHSv3xhiRs9RyMtOpRK5DaLuI2eHTD/KGo03MV
T2ZboPH9ZKbq5QtZ6NH3Cs401sCLvBihTO2CbcontvqgrNUhlwT8WwrtZLDmlhUIpt+PprtCh9bp
A81mMAy3cruMb5pVY53lEjwg7JjmUIjnhVcX7xSAC9/iahhb++Ij65Ez/LTNK4o7T9BHT1tkTzdA
TaFpUXr1rsbZY9F/ZhQTVHbtJoRjy/LLhceqYJOHf56OB9LgyecZQmuEW9x/6AyXDeNubL23TGFL
brPJffwDtlpII/SHimVvW/4gn+WIR7ZyMf8aiNhAGVEzivQZxYXTAwWsjmhIY/D6zfQvJzsm4eFC
xsrrQmF1EYvxYsofsQHtDwF5c2LMawqIG60MBJzklcOZdL1CmIMWl6hW5H5Bca2h4qwM9VguF0PJ
drSy7gXEDzRPUVwGkfk5DqvfAtSw1h7UxbmjcEoGLGEQthvlGNOeKI59dNVmcnMI96DU1DVYiMtl
K6prhIIBIQqTxBU9NY8uByVtNEf3XoVmghthxtKfG6O9irQ3SoZnI/kfRTt/yJEjRzUWA/NgFPVx
5XoUI5hjvPvG1tG5eolQhEXDHtqPrud9T6Rrk23XOP5ighRs2xCMDdmHZDEsiuajVMIzA7dqBfAg
6x7J3EVaeGtKJkjKoH0QHKNdHYk5RstIdSDbOktc/J07San9vIwBoTJW1tpQEpjz4BiuBS/RBlup
vtpuYkUqftnr7CYJHUrB3/7Mz8ks74r6bRTydUHACUvepWk9auc1AVKcg+WCRGkpJ8FUTmpc0H0w
L7EpXjQY0CoyMmuSmLagxGsIY0dYMjIWwsWhXjdF9en57KdicLRz9blk8SFXi3D+NYNT4dXbC98F
tknqFQ1OdYuMZZuP86/diF8Gf0XE1VEWggUfiNr8rlVKXe66BXKiObni0HImi5cihX8o0LqnM27N
wk4mzIEJlreI79wpR85gw+N0HBwiOfcbkOY/907nwF1xZcfTqR07VFlMNnddNh7FNiUgnIyq8rxt
86mdZAC3dMaNHf0+FM4ZVjQjaKqIKiF6O11hkMpB3omhopZ7LiF7ad3jNozT30MWdtHq8Du78uUn
RqFWoFD7H0Q7B9u/aqk8ptrus9zdOGdyheZu87vNU+pLEsgiKYAMEGonCfAaQXH2wubZ2ps37TfT
9BomvaA+g2GlYP2aKVAn0oJ/ir8MGjwmx5ekP0JddwBRRJi311hwGtIex35xP6lRZoOK8WidWnVz
OxoSwkxZzSUxih1G7J5FysUWnyR9ghxl63EaOA0aNp1gig8MXkDGG+OXKeJ8eQfkxv7C6EoG/GNC
+X6QXGRRqI7vHYKYbpyHMWXggu1wUvVjbyMuK6noq+n5/q4RiYKWVPmFMfma18SMCEjhA2Fnax5R
cCPZmuh2RTV+ZN+kDH3iRpT4dDgTjklsAFwCkjYSiOztz1gjV5K942iDw69eImi/yrrlHUXRhOgD
CFjzCZY//hDkyjcQXR5XNxqlz8k5Zt0Pf25/iegqNAWSwe5tTEZ2zD/tcVYDdtFgcmN94WNxRAX7
BIlcQNe8ZmXyfVY5xFa0V1sKbzjxZs6xkouvNM3u8p1Xq2PqmfsN5zyjk0YPVb1iHossZp0Kn4GP
KREl2lZusorcLdB+q+xk3VGOtUBkdbXVhavEvRG2R5L7U4eyo3d+NJPBIkVYU9xg3V3LJr+muniR
9eTCs4g41aUQdHX0ZVgVIaK5xL60EftqzZQltbMMoZ42H/DERpME9x0b+YX59EQ7CJaebckXiqBN
I6A2X2HccQZxROJusojQQAJo0g4p4FxVzPPfXv/cx/elQnlM16+qWY7MoQ5QmVgwNeV0xFLsrbAG
LJDjt81ggSa0eJjHtVDOaQb0XyDlZRIE6hcrtB4Y7HKVNIKEhxpTv4ghQIaimXBtRZ9VW7U9I1w0
J88yzjNxRDVdZn6VZiYyVN7cph95IAcqonifLagq32lxUewrJK5m+jutF50ZmallDQswJSBneppD
dSCpjTvzUBXXFY3JMBsvsak+TUrIhZplUFlC0hVymsO8qaQwJjuvwLI+zty/YgqGGm9oH1BKB1NJ
KNRMDGBc0tFArJ47aQaYy6CXBzG6grj0S1IvKU3LKAHvNk0cfZhNAX3P+IOW5hSfSBBsE5z/hF12
KpyrPaaLKMPyB8ogZ2zQGymiVUBLvXYqZINoPBBN/Ajja/5lkGMvrE1AKGs3WIEY54cE5Pa6snUe
Rx2orJTexlK9Y1VgG5IfzEme0WP8xRcUUEc1lmBUW64pj94n/vB19ZYNNUQy+PWk+RZhvT39pn4c
ArXZAkL3BvQcePdhGHNL3pCtuzNbR9ViN8BhBZuMIaGT0xaMTVgpS3tIFeIqVBQRYPhL/r3UuZ+q
Wtrayk4t2/oFV3ULth0mPjNqujfrJVcZtcJ4lP/OJGuk/I2s5ILunhQ5W4Sa0MGpUqKdjtccoyS/
ApsyuTlDz2VnaOFrNPt0Ni4bbLwu6RBXog4yzN9SM7MP544qTPeu3vbLNrxainJzdUv1LyUsOXLS
mbVDtua8cA4gqKsbZjh50FgWAiNI3/LI9TUDOyIi7r7O2eTt/wWmBOTKad8sb4AQBY916tfq5v8g
PdLz1FPB+zYrIphY9dln8OkWZN28RwMQR6XcXfZUmBlbKa0gmHJB16EsqTGmg3xeyYFIlPTCTHfr
cCDxMva8pIN1XqAVtVwNSAttkXx224n3ZxtBeTaUIArlOmYGZGPWNwihOnasQSNnb2j2mPmT4XvJ
GfOkwY+ZYYxJ4F0BkhMwaf5VTq3BnX45c4be5p+iTW1s/F3nsqdAjzwmYMpiJKdchnnG8lb6zI9Q
jnbrDz93JxAOtJLHmlv7WVjOPTmzUventhAo1tfFmm9b+XcT9UDM07CruAmL2PVn4tlFzPsabB2i
fbv6X7N3lNWx1IbdhN3qM66YDipWYP7EfdAo6SERZrskYSlDSpsiH4I948dLRDX1ufYBIWlbBV6x
AStRhm25/1XEN9GdXmbhDgxXC+DsDELkZxWd09g4yIpycBBttcJptkkxMqG2ciSB138O7b7BjWca
TpmKnmzOHDAeIV8qTSc4zIkOQ3g9kOyl4BETLuaXROyYZT4IZSHCZWDqI1pEdvNTb87SKR9l6Toz
l1KFS2nSbVzNftcki4+kCAkOOQ1RoT2JnWAoVafYjq4JBIuB8pGUGl3FH99TAu4HJMGEwyIcrYWA
/4lYND4Z1RktEi0LK5ImKdeZd4EcqGRqZT669Wusla+yVb5iCCC0Z/jRpDSBBBkRx+psivYFf6K3
cu6mJNNm8DhkhVsw+bqm+ayzp5Cu93hEZFA5SE8XllEKgbbyTN36ACv8lJVhbxlioJW0NpDXCg42
ANI/ygCxTFJp4bZH3vtQleHBtprwFpnCASTMdi62y5v9sE/fzcH6Eg+LZzGLMZnFaFmQZwii5I/t
72gn9OUqTH0Rmd4sN57vF7m43UI7Glb5tzXSm87i06/E5EBYQUGDKGIF9lIVVNYYbPx8FMgM1/cr
3cbkfQnnqqLM1kXvsituphO/nNxW10KyLoIgXTbRZ9fp08ldBPpl2B1/N9QvyOriiCLh/cg2uNDn
x7Ji9GEvymldFOAgTdrD3cbaeJ893/rgmY/lliqmUzO0k9Ay7AhNm5DX1wPwxcukUkLKxNpafqEs
gbRmYd0xoNnSA6QWDLzKm8oQcduGyiAUNmp5XXAjERttNsAW39XvjDLET6nXmNG+kD9mNt1qk+0j
m2WlIZXL0nB7axaGtwSJ0b3Bz4oshm4rtgVERvT/yBHiq/JxPJu6hPq3Ita7ccrhqyUUldRKtnat
33UMT9cU1Ju4UJMO7JqYxIGKUjNtZDIdgcTZwhA7OQYXMpXr/mKuDOybf/KE5K7huA6JW2B+Xlvr
PBlMzoeC2m6fpTOJRcDDYtGL+UyhLU4kT0Y6SNgNrizGHhL94my6jq1xq5kQyFF+1L8qVSSlvUck
SIRAnDzKMdTj4mj20UGICSwkZdhskgMucfCaPC3SZYBS1siSb7wQVJe4PkQPAKSnNfTut1vbE2Ox
qruuZMqP6hgRupwk2NQZqpIx0SeWOwu/+mpHJsk66M4K1UZv7OWcQC2M6flWxLLit2dm2ljETRLe
G02BKiWhMKzhKENy/PmfHEFzGM957/eteWp6C4SzdWu+lbAVrDCOozA39VBptbDItzDaCmoR3LGd
EOSTHCBWIu4v4wop2vU1UtT7JJ8y4Btr1FLk7XoVXKyphrpfowAgtwwoeEyfLpog50iArdeXxClu
lMa+B9fXpLB/G+aM6jNft9cMMGirh08FNDxhBX5Jk7hf+gcm5XglnBGunjS5Sg+vEkt4ZCiODdqt
+Vy0/ZaMgfH+BIz508K0JKphUgzuIBPLcUTISuoNMSnykB7Q2x+ljOzonGhb9pGcYG7doPqNP7L6
jn190kRflMhoiMbohm6TQINDLy127cr0MbGW2boPFydHIwTRdkQ7SyrCOkBsGpGzVwAZFkei0E6Y
YfXoCzik8ndHefOBXTJwzfYddOw8n6/N/O/MrEeikIVjfk9y+dZ2vzNGgmdKRIwF4TKogQG8LgJD
mxnjO2NwAxPYR2PoDb7JtFJqKt6qr5JAlQ1s50hBPKw8bMm5nw4DpY2OEEu1UJNNux3wtHThyyqO
KiUwZAioEe3PvdozYrFpFEi3zGQMicWeYXVWlzDmOUJe+i4dIi8nd2hLYWZmhT+Ppa/Nz47zsMgr
l5NNm1KftMWc+UA80/Ym34pu557l3E97cSbVE3txtBaXAlKSgDnJ/EffpmO0fAGNucxTfB6Le2z+
LahFqF4MWuLduheq14j+Il7Uk+QNu26YgqJb/R4RnziqrmZd2RgNdcGRF9+4F9zzpnlYEWkD3SfF
IonXoj8In1NvhiWT2H6DbRWRAttpNAyUQ2GuB2noIUQw91XEcIjK0CTuUqQUAY+7+O21upvKECQm
P44EH9SWitlvlcjTRV5XHSIYqYUwP3LcpDRKdJUOU/+U4WbqShWKFQ8TBOJCe6QdIyR4xBlF++lv
Sox3L7WhVU3hbOAzVr5b2GuyRVk9kbeOwmdGvuwNOqwj0fAFUcSDCRQuxkUk9/cIa4GV1JhVTqMS
nXrMC8vsWfALlF36ub29SzJ5HRbxOB9yPDAJTDVyF492GtGIwCz9vvsUwF8wBMnQ2BKJJiETYVlD
5hCmCMlsgftNLjG6Shs2W/omnClKg1ePyBnqWZmmoJmHiOQ1EGgZnYIRxyvNKEGdPzd9/pyG6nNT
xBeYL1qCdAZhGe606C+gSU+p6M/AHRdKJPuZrWP6zChE+ok4ppou7gBkdBy9jOsgtvTfKwF/0DxJ
udqntcw91/oPsxvmaVnGlw4IpTh0lwYIpcF9KZvEPZfaMIZTInZnIZJOCq+AaktD4cU1s76eS065
uRvGt9L81WjcAzDbQfZ0jA84Qy0MVr0ISffdyVvl3izIoKTaGYPtYHRwugr0Cw4TB/ZstJFh+EPF
CZt3Vcjo2uy2snDaVEyYeKqdSUVEShT3WEfhkGy2Sjrl1sPDtM2tAB+ZhGaFbmAaj4sOeRpeX18Q
XVZtFyRv17eVVHk84DXTuDK18lCt+blFMzfMKPBKYvD0PRFker95PR/Z8g4zmTy4bmrj+ARg7cBp
LJhq4gAyZWCgfswz5hsTN1FUkL0yBYDq9gacBc7YwJjRNAOA2+zYXszqmeUDgHdU6VzWy0tmKgQ3
F414HDWM8hV3n44bIo1mmUYzHViazYWf6KYnEyY3BlQUY7rQJGT9xyUBUcmpauTThKtUV9UzTUYd
ZClgf+aIcu0P343ElpWgVR+0kDSIUOHxr1wDNr7Rbg6NR8Q3UFoXlRoQkp4MBHXY0zzOt/kjSdqP
AtJdX1254C2zPVBmmRuDJJQlTiUMbip270zEeMM0M+uewUfN6CZnZPNuvmyMbQx0B/U77L1Km3MW
x0dAFo6Oz8oaHW1F8RePYyiLV0spL7zDhFSUknkcJw4XHdU7VSi2MGrKfs1OZlqdir7Hl9XjsIiI
ja1S5aTgQ++1m2XuScDN4Zh3wzXvZ0qw+bz1r75r/M3itVLNsKqkYAYRNz4MUsHorViobSDjGjSe
VdKRI8QV6NtynpdOiT0D33e34BN0W1xgU9SQbogZjbGfsBb2JrsrqVPiZ6XKx86KIeum55gkIvyq
pLKAjTQ2NqdRDS3KWCft/h9jZ5IcOZJt2a2kxBxZgEIBBUQq/8A60sxoNPbeTCB0Oh2KvocC2FQt
ojZWB/4j/4/MqkENwsLp7MQNgKq+9+49131a6hbbLgy8e/qCR5Ia+2Ugl5MNI2wpcHCYphpsfn3r
p8sNGTSZ2hDlcaOLiLITaZcCIfkImLVuz/5gsAmu/qIBb7OfQ89EY0x1KDm/xbW7t8b0UHCORd9n
Y6yFkNpiWFQwN9TPMqjudNWei7o5dW5x/C1a/B//4qXpfntrPqoacEas+3/78D+u9Wf53Lef5Ji/
1/9z/db/+tJ//cb/uCQfbdVVv/p//6p/+SZ+/p+/f/fev//LB/uSbvr8OHy289NnN+T9P10/61f+
/37yb5+/f8rLXH/+448PEAz9+tPipCr/+PNTq0lISOcv+s315//5yfv3gu+7fmbt+//+X+Xn//U9
n+9d/48/pP13YaM7tl3fcUXgrFpP87l+Roi/O65y/CBA66uUK+Uffysrpiz/+MMTf3eV5yobaajv
SuX7f/ytq4b1U1L+3Q08IRQ/EeEjkuk//vlv/9Px9J+X5f/tgOLn/NX/ZHv8FGmHIgx9Gbqu82+i
/mZkAll0c0lBVAFHIV6yah9SivfWFR9/eVv+/NV/NVs5bujyzv311wnPDhylPM9xQt/xbZt/8V/t
VtJxmpzKddz5ZdI95om1F70IHpVOcO3puOOsA66GYJx4YP1e1E3gWW/hInGEqxkAWTBydill+9i6
P73ckP4A5Po20J1+iNaX3I2IHMVYbOoIidTStxfmr1cBDv9a1swOweqK26F0ijcoEtgS04NtCCc1
aHHu5v96CTHLCl9BKqpt8UYJt2Wckh5hXUKWrZzghIa2IugpZYfyovc+tb612k8fnLb/pRZJ/rSB
I+r7BDHMceJsEUG9SlUwf48onJ2BmdqQKXdjvEyfyJWcDhIdn9eMzotuXf8chXW41bNhoKEWZpCW
A+IYMPd2rBqCsbvIfsK3NdZ06UBNdEfbSbvHLM8vsQJZtIwVRIQs5XxFz/fRlvIBfrCgw+/ZMBZU
sS8XIx46XxREO8xwdrIQHU2QzydnfdHjhMcJR8oKN7aObgSdQtqEBQhDsZgQtw1wrx5OqwCbGk4t
trhRwnr2RSnvSmcIb1uvfEUPk7BJesU2lxVDrzm/cYx4KafMfi5aiQrzOXSE9dpBuXuGdm31FYbi
11FVcDEmM+DfAg6Vep3Cb70bzOwfRmfynsvF9zYqpqbkLPfitFFzRLIzIAhzJmXfdbbtbuk1cZrN
sMMKpHhIPJeHWrQRHVNhOLY7HSXKXV/747MVRed6YHSZmhYObQP6uevKbym538jWguHsAOXZNCig
kE6Yp85k9RN9Q3iC8qS7kjFjE820qm3GAMr+WnmZBGvCkXYePHVPkXNqbDp6uN1c6LnL+FKjAnpw
JJ5QhMVhU1y7OFTXPqXGJqIe8p9n9MFgfTnHHKTh7EfWLRMSMuykefj9MnQNUSflDFb9n3+VjC5I
nRHrmcly0k9EOb/WaWxtUGAlX/kNEHI4VEd59jFVyZ0r5u4+iFsSOfpj4WXOzko5uzmavldSfUCs
YLaQg0X1nSq8ej3z1nwcePSyFMWq66r7wfMQzC3Bd09ZF6+u569RY33iVqaqyWcPLSQuJaspKtoJ
pbfjEcM6W0mPxJrski6YBAMSVKirXhARc5Du8ajLwUVNP6WvOmDmlIMpSTh6RLLpSdWz0dwnlSbh
eYYvwvPBsLny2NiFU+FtD+fHpJvnx0LTPFPG2TRTLy5twyEyJqV36A1T/PW0TU+Brm0wTqcR1qlv
EJBFZUJrS7UgyadiM7vpGgr2XGozbeE3fYOFmWD1kjfAIGiAkz611Z6FSjUj8RGLZ9tD384d6HRD
1j/EIQ1iXdhPRQf6H42bnpyM+tajOg42QCVxMaTEbxWDOLe6wzpVQPjJzLPt+Ey2BePZMVgOVTa/
Vn4yfSN5g6d+bCAfNN7y4DbdC5mqzQFbK9V6gRVlQXaQ+B36T4KuXEgUS0MrP8FP/5eX33+XtgBB
2NZjFFLSPpY20ifbLqqniQxVy+2ZOCZDfldSSdxVQ/LJv/cxH+3sPI7k4JLedvBBg1Ca0p4klys9
1GZuH+s8Prcllt8pc55TS+sXjp54ChCsuBno6km57kMr7TsMozddPQERYHHcllXV36mMiBUjIkah
C5JAOjmd4f9lYRE0s764KZK4BUnYEpV4HUfwMwWL3jTIL+OoU7jv3te4CtJzxlfv7TFQ76TKTrip
oFgGBpOeFdTNkZHTEzmX6b0aHJxhPZE3us3nJ8AZ8aYGpqSjMTzHyjTPjkyhDkXJ/WKp1TgxQDtT
4Tbtpne5FJC7R1pAVROi1GpKRKCQ+O/yon8bgoqKKQZO4rkNx2+VAHbziSNKOq8kYkjo14pum6u7
8FsWo6ARC1zbTFWoCRhfec5wayQuXoYm7V1U46jtlQEZOy0Xy84eI0hRR3BEMBET72XWHAQtTwki
ZTzNuV10N9W6pkNhEQ/LDG06RXRcJILIVu8jt73xzRtwr+J/BHGpFvNWwE67FbMtCVaAVRdmuXPU
NuN+IfKXJG57lN/Uty4w/FfhVS/5iF02KBYNhbGqnivsIIzaw9MQRdNdI/pwH1GSkSIRrCpYSZp5
rxkrTdOvBCJck7pwke3pozWES5sFKAuxyEjRFgeUTZk82zF4+GrE3BnlwVuQSmgzdY4YZl6yvaKL
dZ8ukt0Uhcmp7kgwKTubfkshvqGgzL6MFYDniWcOmPHKACW1KfcWaFSlB94/0MQx9nl66PO5ejeM
n4fC+Y7PZ9452Ba04FOVVw2vxQS7NTEJA8r1Q7uiBjOpn27TNfnEyrPH3y80KLAw2GrVKGMPyAQG
KtquSLHWF/Bo5OUap90lbuwQ6Fg8zuIivIkGlxtfJkkuE6pS2J4sb4UzZN8dkTOqQzqx9Z35gxmA
YrJP62iWlxDd1OX3n5Jxyi8iOdosMJk7RmcxD2skB5FeWSXqo/F9gIsFftSi4d5bQn/YNU6HCMzD
Va5K79ktUEBMOLETaevnxQzOJU3Lh65S91MTJk9+bmdHj4aPKnT2s47oW8JMfSvIDs0666uZLLGP
urzCy1H2NHxpUcVT0u3ZJ7ez17noQPocMfWYHPIJwH1Q+uOpVvCzY1bOZCrGU1Ul+S6E+nSjvBpu
39TV18qDCxDCvo479J4MdQm3nQ666neJlfXJpmBamwjS6r20O/qNr2/lpBfmK0C0rbFznu0RRVFN
kPbZbZv+Thip9q21tHTGGd021lxhXMq8z+roUpLabVzAh7Cnh98vKs3eRhcKdeI4GlVlHF7GAT5D
P7XdJZsAxbI9ggloT74/Nl9yanisFO63vDDfK4WssHRhn7GJHrghKUqjJH0gajQFC1Fid5V4anCD
+NA7hoYnr8kfXcySJ+37H78/KmT2uKRTdDcttOlt6ajvAsBEp+nJl8Z7G0q33WFwa+5TfJ0nrwEu
Aib5BH0Hp/JAxo8cS/GDQdw+KmARDJB9IonBQfcDGvQGAjwNO7pJThnvqxCulw6y8KYJFPL9gF7u
0PskMJk4f2yEgJFcL+6Prjb3aYowp2jBVSyWJKEXTLvbjssNeAiorEslL1FnuxfFuGSvXOfeNnC4
Oozeb32YzCffQ9jbzpl5coLs6DvYXipPuVfpwo627KI/LRm2etcOKtSPcKF8XXwdOv8yc6J9Iv/d
PIHCJIF5AkzY1i6K2oZk3g6v91JHrCa+rp679gckB1qhDQaHKecuc3mHr+sbe50aGiuBS9JSMwwo
orWc7pZ2/s5TjCodc8FREkGSx0u3S0qiPsy6T5kUXLecUduVerr8fpldmNCzu4a4k6lSGGb2mrgX
x/KXR4a0+35mfltKL3uTMzfpWEAzrRwoQItv8XjHLGmz115q9ivALOV4sUOtz2FO3Luj4u8wPsOt
0G16zRrvPgiLmYI+lFfP9fZBOdQnLmZyLIabylkP9EHLyCJG6i+d/seIG/U6xeVDsnjhs+ifypJj
eduthpo2Ow9ePf/iSw6hbpMfzsitG4xCPeWjJsZiJEZZe3BKtFN08I3oFdCVBJWKD2WVRFTHfEC9
VcThxJDBI0IYws2XWnQuAnTU/ynBSRdX97/k6JTX1VQYOWxPQRaX19pHD1OuL4U3XcUUzKf//isd
5i1rLqwbr5WnkqERs3FwCqVFoUQEBMdTXmrMGqAbI2uXtNKcC3Sz2yrP46+lT8p6nv6M9VA8kZb9
kJVW8tVdz0O95uoMMRJh4V7gnNAzY5iFDjw+dKWoD5BVfDYZzgd9q70nep4H5ov5rpTSea4bXHn1
3JjPr0m3/Gh1nz+WDQzDwoV0HmRJ+7Wu0E3rYYlRflrdjV/D9egkYXLa7rKnmEtGmlsT4QDJsShN
TffWWnLL3Db/Vs0LRnG3F7fEAJZ1Ml+D0Z1ICMUObgo0CaZq0DTM8XJj1gcA3zsyh/qFAy2s4TZk
QewUGKgBUYcra9CL3dpdFC9+MgRI6Yx/qQ09qghmCOPnBiGcP4LzbKCGpvaUvcxBQWjsXJC/LGoH
qD7T4nGOwnOdDT9GNb+Ma+kcsZBtnO7k46D+LHIYFpJ4UMmIewO8Ztln3B2H0tOICqLeetJAaHak
7SxEZ3s1LCI5XAEuSvt2COzkMEYiuSpRKdiu47IJgnKhF98O9+nsRJTu+JjbztHQGaY9x7ZHnil5
LYgkkWmt4EWky62byK+1QS6WAKxhNuIk5y4luDEPNarYMj0Pwjm3an7OO/q19gJMzEdOelIMcDFA
ygcmJtUTbQGU2hnKizSQW7EAgrWWxmwURP6868v7ZBiyx6r12CIUhpik8NTDkHinoQ8CuNpCczaN
sLZHxfviw1P15E82K34mCZVLjDNPEC8u4sXhXFUiwFxTVHQAMqJ0wEvbiGycBMISA96BEN118h2H
40nFfvMqA8KdzJw+mgFpf13nhATo2YLZq+fXxmQeUvlyORI3B7W0T9b0pMbghUF9s7wbAqW3pe29
0Qh8Llt/AknAsqPJ/E4XJ9zYI0PXqAJlRdQk8I/Y+jp6/TEnyGar5gAHesrwt7ccmrLAI9ovQUPP
Gx87UUwYGtKBlPSyin9aw/BICQPAC8qaV91b3l3RMQuSlz7rkXB0utqaUMEuhKG7M6ZB5pkyj22d
S1LTZJUTdhzAC18ciT6DFtCN1BQ2rY+pQLFS39JKea0RnZ9ziTzOXtANvome6Z1VOwj7o8XdxPzB
79Wrn7gwbCE63KBbeSR4585ZGEUVGTSbKKPxjMc8Yq1CFP6yOD7LhrnznFBuunTknKbnb8O9G5mX
igl1obx9EYTXMJs/RZlEhzCPibIiNTa2++A4D7HZtQzbt618TySCpcaWGkKXBLCVoyl1AVlEIruH
u54fY5gHSH+2zQyFn+CHFpHABtg55Iu2IDOCS5WaiaTMlXHl9ikbfbZzE2shsehH59m8g8vKd5sb
zC9FShFjf62X/JkpkiD/QW8bd6I3AjAD1Mh9n+chAC2x5pXi/CNEwo3p2JMM2NEAcEn2LpHN5gbF
Xc7pbluw02xqeh6oQ7kWIdSTjqF4nwlAd1btVyTb8SLDBNWOAWjqtXu1MJUTWU3SSy0Kus313dSF
yOuRvOSjeje1/xSE4ps1cDHrEUCqJJ93iWH72u2pqON533sRJCLxJsbw6GSIsYpyxJdpD8AwgBVI
0YyImZtDQnsaKFUKjGM/yP5n2yfv0DnGzeK0r4gLrsGkXohRfTaOB2wnbJ6RdCAkhnoh3n3UqH5J
QA/nexb8xTtOE1nLJF93WyQzxzRGauH2TrxhFDlTH21ar5tQDAdfFe2UTZz/6pug5Gzt0YF4zk1z
oEV2rCfzBKvo+5IE1zJlyDAzE+Vwd9f2kpQrMLS9dc56PPBBf1c1AqFnZD17A3m5nXr3avNTLOJN
5niLWv059fFnyR2DFtPcC2duMW/CR0XRayhQtkylsk3qkhIWrTm2ziL3bVu9+BUrlg485gvoRc42
wX4HnEevevSXU2hUu3fQ2PO4ACcTsls7HMhA86GGsJ2eY1dcc8CAIKgRWMIAQnSKODjwGbcbIrWz
+YcqHYRfOThM9iIe4Blv+CR5awt3eTZg3/wUVWo7ReU2IuoCKR/iCdn8SAM72nat+lVZ+hI2+UkF
4Qs9CptpJAYu/Kr43+t23rAXyR1ilHR230MnL5j86o9lHsYTwPBfZvLltiw0eUWIjlIoWF3TOFud
0aFp82+5JiqZje1LYOePKiWXaLAzuYmm3tnFiC50+J5FJPt0ZClCpcS/Ome/7CXLAYfWOJGT4Ouy
+CSJDBdtVQTBz/I7Js9mxPA/1BbrASkPdbnGo5fyxbKZ6sBwJrYQma2FEnSnO8QGFsrVcUY3nbs+
7hbZPmS07rk1CQqXmXxWArWuSRbEIdhi9+vohGi/Hv5nLr+NUnyVJSEOS4rXwVfJgfiUaNP4gJRb
XOp5LQawISipwvzgtnhjQO1swOTd5gz/K2zWW9W6dOjb4SlyOqicIPFHq8oJPnv1zNJuKt/7zNz6
s3Uf8owHcMIo6cZglsXPWin0Zr0F0Xb2boe5uCMEArv60AyPdgfwHtCfvZdqZtFox002KVb9cYFg
IGnGJcmwtQCM23QDN2UOgLVwO3OwJnUsC7thQQCi6K8mtwntRY5JCMZtuaOLXF2bIAJ/Q/yysBtx
LsamQ5pFAEvMnHVthA4jmTXQN+iLlqhuM4RMUlEBiRNyw0uF+/iZtEvmq0zEJ6uBECpJOXcwguBm
0mzpvFHKdvD+iBCasWR0imvA1aq8sSyo+3UfYVrzObhWU/t9wBlRUTb5nss73dgEfklUXUUD5nr0
1MYyo94ZGm27agro5UUA0hI7p2xaR7qjXkMNIW5lxdsYNyEok+DR0iSSjgNqrEWbDv1nThiOBzs2
Hj/sfBF3sHq9hzb54jLHOfIQ3SahcTedGy7nMNG7vKtQD3uRz7yjjTDCmW+Ra1Oi86/exkBZDlWB
iqSnLHAHD1+87kYiANYEZQ/2X07H7MYKl4MTe6tbsyz20G3v7RlIaaBgtdkVsINDgV07wZnsS5zu
owHu6ra/SFx5yXrrPlbsLJzyP3VuPrF79Vs2FybhcfI86OJUtx0SIAU4MO5oAnAYPjirJd3xzAHS
OmCkqchuZGfNm0W8t1Ef3TXmiWDgTwIHfvmBfKyn+ZdIgLhbPsF9jdvftapGyW6V9IuWOcLaCLkp
mFp/F87i7LcFYbTd8NhZybHxIJ8aS0X3BY0vDEGwEntPvk+5ZpjNYdWIYtpMS7ngTqMEK2koT77l
HJj2oLq1pm3QEkfU+Wmwg2tTbOzSENGd4TN36jv67ID5GXwAVY3VPl4i1BMzMqMkhKKMJRjQUrFf
BE7HocCVWIm0JssTOUIq36MUv6yu9HvEeXiTJ7ChuyEki6dAO0tzWKeE9/YNzVym52u2iXkcVSfx
Q4ptQffr1u9pZQ+Ue3CVMsFqPmGOKTVAkchRL9yKvsOlr4iA3dmoK7b4yXFMtMUtN3V06+j+Wkbw
0DdqqNIH19SUIDIlOO/3X8ZFjAWM5KGWDsmCdlcLCPCmFKjIl2I6LwOkaBFZ4bWRFtmnmYbKyoac
RQKIoeru+snfRBjyT04aKpLxAOj7AiFKbJyHxh2/2UF2Yzee/FIXKYmzgrZl7AztF4tC5rosEdqF
buDhN7DRFsIVQ1B20xBXF86w8VloLCJp117zQNTbAmMfkxq032V/sD0/wzWif6R59OhP6bxJ7eSt
x6A3xzjcJ7v9Zgr3o8qJyQzXi077CxWIIG0keybESh/nbqLh0dX60Y/IGrOdNy9t1J3kVLT3zC/H
/pKJBBYpGhQ/psIeiSAaJ/+9yMiE6OmK930EUEjbwwoR6YdG3Cf0knCbjE+JV5OI6HRkT3ZezLyF
DiddKIzV6++CvBXuLI3JMepRf/b9ifzFwEvASCibFlgugn2esfn6qjjGnFogtRdn3cDLiKpI7atB
IKQjrIW6VWwGIUpCdMQVRtdFC5F8NpkPpw74SO/guHPp8W4iL7HP+HLYbNwp35rFdC+dcZD9lg+q
6MmRScPi7JUTOFeCdaAVwb2g9EILgbmbI/Glj7TaekqXdwvpm5haUD5IOb2lmqItj+rqLIsuoL4l
F4HjJd7pgkGRyUjFDFIS5Ap9WZxmYswWNvuhWvdEt9z7SmGuCYdd6Y3q2tHlvsqC4hKZPD5TgL6T
8zrUCylAi2EdhYoGkd1lrOPAIWX88a4c2tTpPLgA2iiiRQ48qgjfxSitGyD1zUb3jXPTuuqn7Jb+
MEoupVd6EGKBqoGr6Z7BWHbP7syocE4m4sPXDyu0bZs0xXjBqanuyZHkaM/5bQrIZZEHNVvvCcPM
x47ki4xm0ETuoFBlftFAoWtfIKtlNBThSh7dS5AP/smxyZ+hjdTuKP88e5hPscU6F3S5u+sCdlFL
2DmKahAqGH6XTJTPlZiXi1GMx2gdM6Bo74so2/VVg5+xBQjZaFhCXYXZ8WPRarhvErHrAzqvtuf2
exlP+q0cManDWsB4WJA/VBcnn+uIyiNwLh6NWp0vcsv8F3SOW5ePUIm3rs+ApmpTUko8XVD19Sio
yvkmCxskmy5OSOFi4QmkzeKHycYsA/NTioiCJPhtkiT3UmJ/sceGWMW0RHE2zsHZbtAQpykKHkRM
YEtD83Xw/OFpaW3ODIaBYYwC0Zp871yLBPZOZur7gFM4Q73Hsi7zczoYqscwsW4AeiPoLCekaMZi
hMCZ+GGaJv3gxN3XcKzUXtRgbBiH7R13Gr8p/FQJhTHLcKuQNAm8JKjebPWgS1BBg3nrhxp1kCWu
SZF/HxWLjtdE6t5rMutY2IBiDNtH2t/3FgNpm+fA/0gr7IuDaecXTcTFZkCbuCVldrkalTH9tt+6
yncpJmE59/XY3faatuZ08ibU4MDCNqa7hlz7i1pwRpVubR1scOeLacKNNWCDcWEd3dS19xzGetoV
frNRSxXd2lnOoCb4LhiKh8qBf0jQFb9qa9v0uurYwgjltLBzJ/hocq7PgyMMzkKHVXWmGQt15DRW
0bVNvHHfws7YTKCye6/vdmVg1dhOXjO3ZQyZMKuZmPc+2aGH7WeNXSnA99pQnJIJD9xE2HAcDoSt
Lt58aPwsve9QSB4kui9OpAQ5LRVZVbi7HfVjjGH4BmZCgUQ208LYOjDDr7gpC6QcY4RF3c9XGFVB
SOcq1nVlQpa57UBRYkKc02cwy9yfuVt3s90yXKSC306Vpk2rQurgrvtezexsdN7U1ibK+H61pvQc
fTz6lhvLruXWX0dwCTjixmrj+zHt6QctPjnLt+EUUVSOP+ZIQSIayU8AUGtbwb0k5+UKC3Hv+mSi
0sCC1WgZmDNVA1AiCksIqjUGTuVSLhfZe1hzizaoPvZDJ+5LekDEolIMoeBatiKYs982vaIcIhxO
xcSZuCRLFeKxX97HbUU6Qi65t/zRPSU9PMdZBfifEx/YLua9sWNTClqc2hOV4ZhZ4AJ1u83GEHl0
kp3V7L+qmrhfNYprySLuB2F8o2fyXRuBrNagU1BrJ3EM9XTtaXUzidomC/ioHuRthJJ8Y1fZlyW/
VjS+d8ZnsJClhEHaJcJ7HUKamsSvOBSHwjBbHOU2dez5MIp2F07SfZBkshfZ3l74mZACC6QkqCVs
YqCeK9J1FXztrWk4YrWeo/DvGaJzSjDznCPh1GXxgym4d8CK5y9z7nSP7sJcR0X0ThglbUh4DO59
L7K3aY21U6/mbQupyM+KRtOSs1TNDO7uEDVUu8CbA2KUgInUJir2Y0l4UaoZ5y+1IDSuX2PNgo+o
jr9qYVMzsGnhM/WrXe3MkokbQzq/8d4drIGOERLJ3sQx1kM5Bz1a7woHywxpqacwbLjo1Ie5SH4G
RqLcifQRccQrXaXlmDEynmEmPUjlr5kgBJYb7TuH3y9VQfjiXLbjeU5QBs85BDw9jOLAhO/iliQL
qUZ/+jw6NH4IGyUyeT/Z5O0E2fQtH+azCGoyL+iP4sR35od0BexQDkRmGi5mwN1i2ITTgVsv6NYu
WbI0By8afqgx6w+gzlflZutz7ERsFOtq3DYdvIyJUKukDvtHz8DqZ+YR3cI3t0MW3g2aYXDLhfW9
id3+5NbIH3zQ1t2HngSUHg53e2C77saNEgg9YYmbNGqZAxI+nhTQd3+/lHFUHqp5+N6okHEVBS7a
ynY4pWvbgV7GseEbF5n3VEfoj+awVw9sIb+Pu9kxCfMBqG00YhJBeLpvJyJtNIABVMYg5cF3uftg
UN6WuSiSFeQ2g8dOXMsHMBi/RlUjri08oqlZ0732EUYGNXEV2fQEIVtMIh/2dho7cAaAfFBYcQbz
F7hLvAduZUZmKdO3GiabS1bdwbWGhzQOLHRCcLKRpHsLOmNjcKtqwoPuPG/yDx83dHN+gRQ5N52c
4USRME3D9iXs8anPpWwQeNbi2fmeeNZ8W1X26xwN85tb4vmqA/Mklv673ar8Lmw0OBVoNVmlw126
oBvXbpxvmqX+noJjXXzffXDWF4Y27RaRcYYnCukxVttw386Lf5919MKKvLqxhhED1nJT1k1BQ9r+
3tJAIoysJ006zVlg13KgxK6BNEtts5zRrlyvooX3lWAH+zG30Xe78fIacwU2U+k7d37VYgQjiIjY
gBCfboMvglNCcAcDodiC3VAcdEa8dJHz7I2MUUeedPyXwB0YjE7n338amJ8eitD6IVXtn4bhNqlI
FVtwszCQYmGNchluu346LAMn5YKDkZitHwQmHmYNkJMu264vFCAJdBlvwQzbGMc38cR97HJA8byn
sIdwVLR4dILl01Vo/Y3CZ1FAY7YJ/DhKK3kd2ga4U+pgXiD00KdLGgnP/ZA+plerewJCQu6KDq+a
ZwrM4Zdwwk+dkOu1LWLqydShwzqgHaB0A4G88nYae03wZANIihkciD2Pm/E8Gmx6s5ccc9gx2zmt
3RsGy/5LGZP4MqIy8Sk5CEdEvZAqnLfltCK/2xK5RZtu1UjjjT48Cz9hiNV4iHF5ENOAHMIQNVsR
YLRp8ql9wb9mb4YG2LriLrF7OwegGNwpMRBQYFccH1KbbSvAwsIMnKkl/IVhKrZ2Z1WHYKiOPmGS
XlHF1DikLDmj/jZXfnHbZrUNbsF5G1fqY63SZ8sy3kar9Z5EKbW1qyK7l+JL4Qjx3EKcxxK0rRP9
XrkkonLndbeTUZ95Ubsc2/DTW8EhU8a6LSvzNvt9fhoTfrUpqgbCTu5ue9Ud02ueLoY4PbvlOiZ0
DxOCkXKAHR37mKzxTddRsWOoiQOMp25j/OrDR+PDPc1ZjDcTZrDdV9x9eDvVKC/jR0hhzTDqhGSp
3Ls1jZk+4J87zPOwC2mEIREj+A0uFSmRGXAAdLgsAGlNmLs+eTVpohUerBhokB/t6jXIp+59JFwn
L4Mpk3ebrG/KexqzG9bDK9YMLJD1nN6KCVTRXD6Ww5q2K7EWB+nKn9cTrQaXhKQhBTq+VOVAomv2
gCMrPigbKlRD/JQUdX7jESSPwjGK1wYGcbvmne3qVJQMwUkaajf+wPfPY3ozFfqXV7M3eRz4dYdH
w5XqU5klu9qvPsv8Zm7YZEtN+6Rnvr7xHOSQ+KJgqMZjQkBcQLdo8jtztxB+uyRTf4ujLiJc+062
zQVv3kaZGLQcD3JXb+Osbc8d4UDTgj5xsSfrjhWaaqTM+m+zdOwX3qKbcmFJi3VMdiYuc1ki+/Kd
4r3y++BM+xvQk+Wchc0a3domZqhmfk0dHrs+Wdr71Ko2y9hOF1vjPsxGvGc2CAi0A5zwc+bq+zKW
GR1I17rNzbRH8RYeSGlLxzzfD2imt1aWItIlSbwcsIk4sX6qoUkh5veJtCW4qmHuJ0CVbEFB12wY
I1cFjkToBHrfRDg7oyIiBJC5fT4CLh/068AwdYwZOqYT8xlfT/muztVTEFXUfYF5y3Eb1Axnuqe6
YgX2XAZRQRhcgj4n+dKWZLrhWJzLDAQO72xHjG6Vxw+2gFbvBsfEajnxI54rQvMEYTmBZKbi3eza
O+ofRUw4ia55VfZctrUP3ePIdKp2n49WvUeBOH6ZnOk9qSpQmOiO9wEXyOJ5gpfCL0Q7h8G2YbY0
3RSNpEEL70VPVXAbp/ZDpOzp5KZFupMjAUq96Z6HNH2DocvT5sIvqGVMtFRcEW/KDGYMxzfskF89
DrI7it+OBiv5R/xHUMIQHsb53kGFyqmwQaVikTa1MKub1C/T9QPcHvBypT/Z26jxCaEZ/bcqzb6A
2VeP6xCtZnvYRSTVeBJ7R81EokiWAKJf9SX9Pxydx5KsSBZEvwgzVCC2SZKyUpQWG6xEPzSBJuDr
5zCbMevXYqoyETeuux+3XuMmJkqXN5xqFcYtoO5FaQM3L911JxezzmnCqbbRxMTEudWGslP5+BML
uq85rKfh1Njtce4ZrmM4k8xYEuEznjfI+BmLVHxW//8fblRxSaT3n6V6ekjE1J4o5xIbs2vza98Z
G+lm4spIZODzsd/cDs5EVYirOZCYjeLmhmEMsqdL2C03EduQ/08y618jJ8uudd+ehqy+1olH6cJo
hg5hniLDFsOZsK4ED7Xu06+csO6aZL+Y+Hz8mXKunOo7P/NlwAzLk4OXEAyMSZOnVBP/0qb0jp2l
wFLJ7m/wIKo3VAqZFSpunOU87jKsYZ2pp7h6B2h0leJ0/ihmRXNdA6rWtRkRiia/qS7b0YcBJsiQ
YOriIoFxxC45yRYm2LikdHB8HyNkJJUmLNOS9Iy/0AtSxo5OPjo+8VaXbkhVml+LDwzVnWH09IAC
kNF4lnjpeHERt9LBAO0BVqpsGNo0ngy7MY6f6S9qdm22aBiqJkI4itqh0YxAra+N5h9GYdo3zyJc
mslrhHIcZ8OfsgxqSaCrC5A4cysZbPToZzH4VnClfs28ZDeMDP8JGgCkV1o3Ths7288p6vMbGrb0
cu9W6V23OnEBzYP+TDyU57jGI2xg9J07WMJQRznidwe3W7Z6r/kHLaeDKF+771ze6aSpdIF9etoY
pWmdk2etU++0FVP1rWnbYxFR08jdkIYgp7pNBkjj3s3uaeiA10A4AJbAALBx5lTjnNt0wAskW2cX
3LVRymclYoKUGTJ7rT+yF073Xe/QShavfpnFplglOVQW6/+lTCdIJR10LLhSc815DCWOzlGa2QBX
F8l2BPjGqt5lJhfxabSsIhx71gUxz5XWKWhKz3hpFTnhNW7WetPOZIz48Bs/JlIR6QhvNuBsFLin
xdMfqW/ipbDQWgM3ncc5hoJwKNYOwHh+xbNyExk+f/p59E1qlZ8mA2Uwrri2Vuxyk7bkQoSMEfVW
h/RL9YtD6kKbS7YE3TnXR0oJVHlWcewTkdIZCgC52zjFTxzPu3ASiwoG2BqJjTDjqbXGKomKvVlj
g9FXeTGW2bth9M3WdhED+vWn68uj5/O3CjvZe6qMtr1J6n3U4m9/oRGmNXQ02GiMcPnIvxIlPgD4
zTAGGZXWTsGZUSPmXvlUM+DnChZjMFasDN2qDefA1vXFtbRnZP6O57aXHUvJBqlSFJmayFi+06C9
6uu+FiTXrpAENti6JK721WHMQjfreY4myYcb5XfHM6gZwEVqRl+64+RsR0cDQGdivdRk9ZiM4KGs
Z/wyTbUdFqFfTYfc1E/ov2Zbb0zrgY+uhnBq9vjTMuOSp5yfcZvo4Dxp3JbWs7tU+sHiOuRJO2yX
goCrcjsW6PPy4VgT0xIbqoygeFExP3XsXQIsrVtGXHfLW3rvest71doeBIsFIkx9N9V5xDDPnpLw
dmaan05DY4dNOwGsfAiQQkh2vVPx3Ts9JVV+9asxJetRMuzH1HA2uQkvpGMsdrmbtkRY7mmC942u
1A81M+TEfdy+Oj4ffd/CanUjAw++m4WJqjnjGZV8zsCm4zvst2aT+0Tt3Pjupi2NNKLcdxS+G9za
1OCVdahYMyoDVkhkZo9pVFFYWVVfOWIe/Xgeq24bRGRsVq+Q6rrLQk31SJjghGkeQ2R/XLQaspye
PTneT92ZxtZOUUSLr3aeMVY7E4Mjf4oJhRigOfHa6V1QxOCKuCQ8Vv5JtG/onYelSbO65s/4BKlb
4sFq/luovgzGiKWKyXy7k40DpqvBhmjE9U7HBA6Y0Puoiha5meK6GV5Sxmo9IyJJHLNGrM+va4DT
CKQADy0pReuGJN2VDcYtsKTlNrM/FkfxFWEw3yj7RfVpHDgzvHeeJAQ0UPjB6ZtNhsFbwZBvSHZs
NARqGA91Sj3Ccs/AA/qpzuDT4lbv6CxsMIvvh7F8o6bwlXEUJCYuH1qP7H9xxY68MIEW6pRvWDMN
xYvkNs3M7wUhfLf4C6pOne9pZr3MZiUuNDhDzQY8to3S9pUNNQjesW4C5eXWwfWyZ+XnghS23u0Y
jaAUAVK9Jkl7pq3kUYiuug3adF8W+SVrKn/TgnVMCUOijxM2ctLEm+7ifWSBuu/PRieeE5JLJ8I+
5j6ShBRwY8a0OPaC/T4SnhRZHhpQZuc5ix8SSG2jQ3iHPZE8gel6NBiTDb/DbjwglRc80HlH4+Vc
YD+3zF6njuXkA2alIzF872Amk3YmFgjESVCIhYEJ9ifv/XNhTh+2rYmtL/IwWxZxElL8LH1Tbt3K
e13wrrzUHi+neImZyQeKdlwaRBb7PVItYBxbwPQG1TVAQBnEfxWd3eEswlTE/rl0ATup0bp5m0l3
nrMUOrW+gDpuWuPFYI26G3uOVhWSp9daj0rzFPjYWAZ+ShXHZMHs5xZ7tHtlPNSVEYhxymCkzxh2
1totAWVDd1nsJ9bWxt8S1BmBDgP869Qw4CzLtrRsf5cO0GWisjCvbU9q3WTX1IB0e2g+hIFRIC1c
90z86nfKdRNkR9ptcFJDR9O0n9bgP9JKdgS5GS1h75QpNw26FiKsZtb2XhcEfSVwDG/iacyKJPAM
SiQxXD/WxIc4DiU7quZZS0e8PLSRuiDXoayCYlBazz3gd5zkAz0B6pJW6Ys1JtTq2vHr3MZs0rz4
r+yPXfZr6iggXlZ9VzRJzMPE6W5m6rEj7yNPxKdhCKJS3toDPLwpDTAGx3BOysCGfT/xNn0p/aB2
UTMm+D//h58k3H4lto+Hvo3DzGvibdLwuBwaF17GhDLiJHffZOeRGNmPafMPRuXIEJxo12iYftSs
wDM7bqj38a+TCndvYHjdLL2fbKWTic1ydZXr7TlFXcqY+RCftaxB7Y1+BKFktUjQJOroZPPNRoZa
5t/Rlui2G2BOAAY6Z7NgBGubU1H58DJc89vPVOhapHeYjUrNeplmMuEjSzBQAguDElhSnWLbvooo
7mOKH2za0IfhvdGLZGM5gEGiRPXb71m17Kt1/wWzPz7vtoM72HfhvW9qdUbo3WADwIBTw7+m8Dxp
mgfRlFE4Jj3o4vY+onyuZsA77smbrkgbmkP/T1dF6K6dwdSfdCUHEmwH079ofDNNUw+n5Syb4UtL
sOoOdnqaFDkhQcAUgcj9Z2TRYazlu8POQnBfbhZ8xeQD9com0V9o6OXOf7nkHL/w8jLQ5jNqb3RI
O+SNTlNuFYhUyLyoiPuqcUMGnYeaa35H9O3NBQqm6D+rGtZ4fLi4Wyg7HRWZhwmvTSdhx1hUQi5+
tClUDdaJSSdL+VRjfmdnHZurH5IJ91pkr07W/nUJzEll4uOb0lBh2KypGaQvC72NwoJOHmcbOYG+
eXf8MweqBUq0KDP+whp7a+YZB1dTseoo+wYHLvabshVvCU8By4da6hnduzuy4SgQXRwvxRWQYfqa
iCmStaFR2rQibJlsdefGK/Hd9WZIbc2z6KQMGLqBR0k8Q0B2twxKJ6386a22527TfjjdsijvS6w2
uOExHrDkWhUUy4Oi4D/lKLfbLurvrqc9r98IhU3uebHG5/7fULZA42LJ+mLGkwsujmO1eS4yxkfR
pcY+F/kZXqEM9JShq5r4nqLq0dXpRSMbQrPrgvAG5uNmwOi5SPGEJKnCTygqWNsbee7jwt/UNC3r
CzuHWchDCTk4gelO5uA6ebWJbJieo5mtishNGEOoLtjdTok/jnh8x21szAVYY84vqFH/LKcD+LcA
+FD1AwttnCgu0gna4cVfKm5ycRmn+E0uDPzUarhqei/F4kFZskPXTjqwP/gZDDSDRqGGW/bVQ8mJ
Rb/vO+1YdbyQrSxRYdPBYarz5B8HPzYieGg2IFdc9LbsG2jM89Ab9it6Sr2JjpamiRdyk/ccZWJX
+E3L2ya9JlZff87ZecPgzxeqzAXHXL6VferevAZrWYJobNHJu/F98We5LbOZyvHZLZPNH6Wo0Ji5
twY5+KAy0mcpXfrBbMULgWuUI+ZPbbGRGnyNFgPzmcAofaWkhwce1Xbt2TTTLITtMtvgQoXI1FJx
uLGGKTvbEvYRXPMLHsDqgIl5Vzqqf0hdgk/xcxUt3sFBmKWHuWYzwwU8jzgOGkxigz7KoJzVH8e/
6eBn7GDzajouDiNXY3HwKCBMBqU1vVkayLS0NeAUa9zyHndkOsTWTZbpZzWAPzT1pDhynQBvTyqq
6EvJFre8WH3kIWoNHlD0nnMdXLHG9r2bbqnnXvDj4rr9IgcLWokBYITXjSgWXUy9jjdpzGPYLFn2
ZQ4GEjVECBNs+Dc4hxqCneke9fSVLeunZUGWkpzp9RIzXIxpwoQuuenNrnnoud4aFs6EEhMbzrr5
1kURa3+NWmGkyX+jcAD29Z6FAGCLA7OQl56lrol9V01/KQ302Bf8Y1L2mHv0PnRzm0u1fYGeuB1t
MWAGxlmf5z61taVgtnE9arYaOwD9Hp8iujqR5B6qNP70FrjAy1SndyKVnK/kMSOic59oKME20xcb
3Ykn4GI7f8g9ANLJF8u4wC9stg+5dbYKU980HW05k4Ybqon1IzEyfm96yjxWE8+tzhugIt+HG/uJ
JQ/OtrxfdrGjvTKHQh9lOaqpESemrn06Ao+051FYpdJLEjXZgymdF9PBxeCwouXu6M4ODSbsugGX
9Haw4D65FMvyZ8G4dI01eVQ5l6J4N1v1Df/D+kpi6q3LxkUKrijocAZNBtqAWYBQINHZ7jIZrLUc
yhp1Tv9rrqaDMOjuppwcecQWImzRjDcqy19nDyqyFbtXH4nsOlJgMVvY37Xafpad/pb4vbnXprI5
6QOPXnfNaXEyIqCqPr3iq+GT+GgiweHHbUlwtwlO29p+1YtbHjvlLi049TNcAt4kJXaz2zCdGhMu
beTvp9JJtl6aQsjuh7WavKb0xTWO8OHdrWUwvayM3FIYIGJxOGigzdm061NIj5q29QZWhXYagwbL
GKqYlijQ4xtTcU8rnOifsDOQ3fFSruYBcAkczdERA+wrrEl0hdJPzEagcWgHyBWNGiNnAsMnYGh2
P1ZtX/V8YT9Qc+JI4PjwmnKCanKKXeZlbzg41g+PPnehm/G+0fooyJN8esCF+lQSDDv32VpVg0fT
SiiGXqN8DDcgVQjqHEvb+LHrEQKZT728vsaJ7dS4SCQ/DbP5xucVJNISTynEqDoXlzQHxTewfEvB
jHWl0VwHlgNLThMts8ZvhFawaX0KKfkIbcIPGIpNFYtDUWDOM5MYskXzx2uIOGrhIssmaROkcEKC
SfgOIgj2da+utjWEXqXs+WB5fKDmWmLlz4zKhkWlu8Gf+5HGZY3bXhXLdG7Fx+w5LJpybvtI9zMI
Dqa3jyL2daueRmDh3bCc/2zPiRk3alxmpMwHN7PCDg8sG0tGjYXeSGFyHkbZMavuYCyzv60Hygj6
pflnxe2XNUkyQsbynerZvI3Wq8d3WaWbY/zJkkU7OZqjbaWNZ9Uj2b61PdbLrcezS3Pra9Sy/xOy
CofatS/DV+nb3Yl9MxnouKavFg1yT6SMbnOb83DaRhKGXROFDpJ4FUNQmvkXwAKKx6KSXiiUfXKl
/+4T/UzTEhtl0pzn0h0RuSaUovnmI6yw/dfyi9/D4NczDsJQqcbUix5sb1/p+bxbFzmtRr+5/4RL
DAwk4ufqOgQHhPXwmhKAyHL+rz1Khu08J5FA3HsLwf2QFPCMq9jxd6UCMyx1ONWNPp6UK0jh+saw
AW8Q9uYitkPWdQEWaI5MazlY3Qj2KPLqGwRqwWjgFRN6WIv5xGTNNQEuDDeQdm4tDucrmDvHdb+1
WCZgJ0EHVxZsygndR48d+77EIMqar1wV9qOrwdjHAr3Fgz6S2tkmuXguouRL71n6dk59tOOJCa02
Tp5u/zbG8ufbRrAo39vQ2tpxFhljiyKRPg9iTJM0287PM4Bonu/HmXbmh6GB7VbiTVNs0KZsxBzO
EuCwWBh0JLxOWHk1Yw2bQ5JQW1Pl6G2Lex/qxmFfLYEvFf/+7/y0lVld2Kj/cQW4gdUUPf+5BChS
iyfRH4Zv15Fn4DjsPXAvUzCZohLYkgAdV53NGZeYPqflLLosgAUqH58ic4e6WLm+x/76aktYjmbK
CcnR1Z/mT0hQmgG8sdBfVcu9NBrcQTIHgRijCucndnEKVzIMFg8+U2nS9+0U2kchbPvEpEuAuuFN
pFsiDWpzEojuDez4QvuLvEoj80NPGydVPGUrUVyW4wgGDk9dbrDwdCqEVnqsR/3QFiNmTXv4g3vj
hCp13xYsLmJMVNBo1hPGXHaqKHbbAidyA2Xl1TTEoYtpo5OIQmE3srVvifpvyaaozUQrENEp3KAs
mzj6vZDv03nSZU5oSG16d9zk5v/f+psgpwuOWoSNsp2V529Qsl4w5mHPkVkSeOjpQUnj6kYVtGIV
iQG+JfbOkfR+maYx1C7U6rCb5kZqSSu0XnHPtDQ7e+lPxYpvW+HK3DZxZV5w8KPQ0mRmNr8Zvpkb
y4+BhSeHdhfLwGDkauOapbxyETNrpQP+lZH1W9q0gYFwiymY4h07at/BOu9EOolgNowInwkeObOJ
aWi2O7nTsW24Q/yN/qcHi10RR1moWoLqFEGfxuWmPP0bFQue8uonKgd9PtSxfWklAY+6D+sCB2Di
FePeVUzOXkkquXpl/2A/xPVafaQVoOzL+kYUPdkhnL4SWLf2jtbEoViaFx4v9mbgALqt3E/PRFJN
OCwcAITjl4quWHsWqRZ8T0xcPtlVe6EOnKZ7kBtcSoGlVmJKehz6rWBm4uCHPdeiXiZt6TH0pAqL
Slu2EUI7K2Dqp+wEFnxnnQ1ihbBoRbObpH0G2h8iiEaHDlDIMPshQ1+xYa0K6nNG/Iis6A00GU2z
dOCkI9buVHcX7oU83w15TXcC5wCC+Bkx6D25d9YeKPUskKAC5IUMHU0jLBQxcPlELXG+nOKWxEGc
lv+pKSOkO/uH2QbJtojiK7Ux0/tJPZ1MBKRZBylfGNEvyHWMj/c6mt2LDo074yV8sKP4/zxl5IhF
u48GBbxK1p9IRjPr3X8qwY1cigILCLlxxekkGDtJrUbaHg2sYFA0zvrwaDQgb3ySBYGI6SJys6ja
yoSQdDp2GJ1xDC451SkOO2AJSX5oGhifC0t3SuSCJIVuzhhPBZ+tQAMNIjtzSGAlTo/p8OZMi3HG
6VrqZsICDVkbjQk0d4X7v8ljjyIga7w1VNJwaQ+Axfl+C0ah+9BOxzlS4jyDC6HS4C33DOfMQLHW
KjqHsp9NwErdHKYDJkwYgpD3AaOg2Ele8eMj1AjtVHWWdoJrg8AsI7m1Bsx/7ZI1XHvsdiIQnib+
3eNCIUpgasLfqREmTsJK9Mwm9D6TYjmoORkCWsSA0tYeK4vEV4duZoO2Hs/CEeko6Ae9xJZH3UAk
h3+M4MuZOKp+JmXykxtUXbQLViI60RfcByyitnrbamf0JhRsH9QERJwvp6/dM8bO3zSaBQczAbO+
X7y95Uj6/ARRr65fAGtlZAwNOxI3GoRP34TZ8+NIqLovOHVbRt3sR4Ochc42OKzLwcEjDH+UECb5
2SSKfxt3QlFBb/OKF1WW1lNqt4fMTOP3uYrNh1ySmfr/X0at4dGRVksUB/6u4KjJRJUXx57HDjZr
jdKuehQbEisjRHvnlOCMOw2Jd9E0WPmG5FxQyoguqsjajoSKL0ulfWuJ9Q/+BXUR4mgZEX0FkfxQ
GMc2xdx9p5qdblkM8vIdnXm+zUZ87VmgnMyWY4u5DP3OqPdN3+uvLkpnUFKNFnU8SDHKkesPfMum
BC0WkBcNHFnzPI9BzQBF8M3QN4Wb+mFpr92aKcXqyeBsR7otKUknXK/T/GApQzurpnjJJRJIb5OA
Glye1WrguJZrF0JeLiek8zIW/ZvnIuYjtTlIIHLCeFT6UXlpfOCVHJcyLDGteeo4Y8+KskKXBKtX
r3kzQXe4qdP1mn31TdvddKlFOAud17x5T73POYmhfr7E7CUWdiMuzW48ofYzB0XbeYzb8mF0KdZs
04Nt0OYkP5WkzRK2e6yXZ+aRfYwlt/FepijC8pCSt/PnoCFJ1TEPunybaQ5O5o5yti/VBGkduhXm
iKkDl11mrzUmgEV5WyfBE2Keep69uuG/GEh83QA1QDVH1ZLYsojyKDqYaEChss7o6MIAN0zx3VvU
n8WIZSo+agvFoG16Moqr0YO8RHB1G2KRJYqF6i2woiQKsAqwgHqoyLDJtZaC38jMnMBr3n02YA0A
DozmpwYTt1JbtktWht+pvk7pj9fbYWNqh6biCIj8qYG0MuZPDe5lHXvISt1B0aggHElvGqdzfWFR
2H4mgjtxTupQli+lYyIQo0sMHKEwz+lwVAZ4F1XbPdS+f+boQSzjW2ucJ777rehdiKnvYFRPetMH
BRx4oHp3BHsgdv2rQWNtb8f8zjftDUbu8xC/CgELflShA11Y+6mh7h2IHlTpuzl/UHoYQiNmP8ox
QuO80KD1c6aymgfVIBPKOoz6fyVRTVzOYBCCuZ1wVVEkQpfb1EjMmj+u91w0wBoI5kTbboTf5Wuv
roF7K78AOigyovjZl4e2YedUE/d4GxYv4Hgf46nCe+w3YJtlvVtYhxQex4vhxHcc9GPNkVuds7aF
j5sHKBDvgAM3I/ZtqLX73sJJUN1Rc0hsX7HX7nKy8UxASv8k5xbYqx2MSc/3n2viE3V5NlilwZdA
T2L1nuD7mDaVQ3uI9UDoaxCYvm3JFgRBtg9TeSvt8qKWr4Gqhr4MNIHJXRmBzse4ODuthEPsipNi
F+ZS+SIIprIAu2Cw3C8AGRYs6AvtQVn3G7Fq8XkNU0hZ2Hw92AJL3H42DZI5MGtHhqTKdomKXmtz
3I+gvHq6fSIOnLazA1q2GN820jNdivCg/kup+DSNYhOLC4q+NgtMEuXWHAmXtjR7J/ws8/Q8oAB5
4Jztel3ZBbkXbyiYCq0qekhgoWUW1A92yLlj7+rkVNPbgCTqWMxf6gPX+SFm+geewaxjHSWWjdH5
iZvn3Pju6czoyyedJW/uv5j9f51I/yyu2Sr7FQSZ9PoE7E1wRHPA1epnbSrwE7WHgY/KeebwuwWF
ERQXhaNEApiB2EWrULxBYURbOLZccHp0BdVuuA8p11LuuIj32X4i2BZnoUbG1PQfh274pCo3UCwJ
kLMP80Q5fPrWF784vqmA2ugIwml908tL3dOUTLwgMVH102u+AhFGbnTx1VUvJZ4VTdCq0t2K9g18
2AHXx1UXJx2LalTdPVnvjWJGark09LhpvMDyByIQwWiqoHyxa7T1uQ3HVAZRYQSdQ0PvrYoP1boY
VTmO/Y9VBo9z6jlPE+5NXVxoAEZJxvJ6ylV+cnHCl1SEZh1rMH62hLB0Q8QyHbGYfmNDTdP+MmFB
KKfdiKQ9LlRQag+4//ZV1W3MAfMsu77m3Sy0oNiX2BzozigNvo+Dh+0z47GoETQeTGLr3SFr/bCZ
f1c5sB8/m57KPBJI/jRvDfai7rAl93jQ8Ahj3twS6Nwhbm6hMh9E9k4WuYExbbEzV0Ozn0zKJ2HQ
6vQR2e1/KWoEFeGb2L8OlFF5EgjhlFPvShltR+/ISFUV1HX7MrXuBnw+KFxWgZCRBp8wKN1i1IrS
PY0VC3jJyR1ubcRNVyQXtzlq+UNPmtacb3B5yCoMG4MJcszCFhqSaE99wTLRTAPZm4H0090AkRkc
w8CGbgCiSaqSB/yuo3lXYBSt8rD6jwkocFAD9ETf8HpH4uH77naF7tIZskDeWh02ULciiBIAR9bC
hKl/qhL5SDcV3i/8UylOAgv7VX4bFE+SqDsx5gY+iZjYallVruUaXTgXyfFRzdkjaWa6rCq+VgyI
IBpnaDoYWzGTbAV+pdhnU0cQOnI+Z2VRk8Jsj1oPKWkjk8ey5Tw7RqGNzTTDmm0yXxGYQG/ogzb9
z1AvK3oiw5eNuIYCsquA6XUt0x/U7uGkEJlqLKWF8avD6a6q98bIdhXNrnZHaqQn8NuggZJbzyLF
ceIRqM/GsSCa8tyqkkcYBhxKtksc7YoOdDZ2Erow8cCwv5jZ2csNXJRNZxtwUzSwWH9rNoFg+EVa
3dHD7dznxtHDPjIZ7zopmcU8j/Gz5mY0FdUk8Z0LzSxl2pPW7vZPazjcme9txbvB0l4hSaBK8RLx
NljCJl61y+rLOiW0lWR2cmlXVWu1WQ3TQeH1wbI3Ad2jpoV/rTwAIdmwot+3ALvy3KYbs3yOi+HE
GTnIzEtJ7IAjMV/xzboLedFX6T4D07BDyeAILh5HHuOKm3ruToi2Q9mRiSq2milxqYzMrRzQTPxm
GWVKTfKuax+YtVyi0Gux5nwsKvQxwLHo/2zAXuL+OjS/UfdrTe9py/7u1VX6M2a1XRKjvXBs76n+
GyRh+GT+sWefvz60/j9BE4nNbSppIFNyemmdn0nH4ijZfehPBb+jzZ2adOzTz+Yinw1xr6bT1LFx
BoreWTc8cyuNCrj/va2zR4/eJhmdUy8NIX5tq6R+yCN3z2h/qtJDLfSP1PlLHTvog8h79LqrgyGp
cmHYuwrW5xR4ZnPKqDGKkFjyGc56wrA/NAcLjniRB4DsTrV8pQUMV+Uhpt+nQX3QYGx6v3Z1Marh
6EJfcehfM4YKphJdlk22AWXQ2teuJoKaZhBh+zDmdsvd6G7yuE9K9wox7DMxoXPkPvGVn6FgD71S
TWdMN5eShTNRdOprd3k+P3a2edJY4Ah1atUxYjNc0/m2RNfOzjFq/9MWK0BbOhfth9n9Z4P2idlv
jomGeeOjMKudsqbHe0meCiisa+Yswte8LwlheRUZ9nJCojOv8e7J9R3Ke92jJeLQ9ViIYAHgqe5N
lOWKvW7mHH9ogWRuwn7Agq2/dTZ7DYVhTr3HOc8p/GCrOgk95MJhMzQ8HsJlV4YNVTJJu5N9a/Ae
k0eZ2SHX06/fgmOIrSPnn50+/+Mofq4G+Wg2KWcQv99V0xoq8blD7HPOzUmvgKe/pmyemoxy3OVj
cl4K+2+KMClqwHbg3oF7kzBU3eWxqrzHyaex19NAs2t/dtycS0D+kfaKR/1lYhWCsPKnaRi7RMnu
BxPwxEINcMIr5VM1fQCpjRpBBItzDu/I+VLSCMai0945qfHQJNoFIlThqXPi2l8LpzEmJvhEPNcd
/UFKk6ThtIEKwzzMiM/cRegvT9qbR5GlmvMP3FRMpxA7bWZ+232xn2Ysi/PMvAPaD/uIlr1xV2xN
r3mQ+KEsp31cgPzTCoOtm01CZGx9l/N30z1HC9VfjXwGhYst1MJdgFmP7jJtSh48ezk1TrsnkSnE
QysS6rHnI7GfnsrjcdG49x84qOxnaRw0iIXZrU2KXXFooKtSufsAxzSMSwbCyIt/0ky/uWwKkKiO
wEf3rf1BYRgtXxtIZhuX075kxPBrjXcgEs7oiV1B1/XAP0lLut9j4vObQ49A2VCzlsSrOt0BuNN+
l9UolbEzHhDmzkYdbQsr2Yv5sIgurE22wutgoXXo7fLN8WSQSXZAxi7Ch8HFYpWHYrQgcf7QBYE1
3HwpquoZ1Gmoc/grbRKWXO46VCNnBF1mnpR91KWP35OfJcvTgzsfPPpqXG0IfRBXlvuSjeMLHfDl
et7Uob/SEqg7rMuhnNiY1tgmryDQ4WibyY1FPkPgtJ2q2+haO2EvG+qTXvviI1t/1P4OzgxZOYHe
1wB7q+NADK+WTryidTnlOrdleFodIcb47bjWWazaYvw1W5w+B7Wt3UexkNWeyarhc/6oyoxn+Rx4
bPBSBxMIx6XuUhO1jTLnZKUMpMtx6a9A9sPcuY8zpFqkfV97r2FlEK/Z8fhZ5NnX5N702vcOIcom
ydcBayJqUNXlkZV7GOniYEIPzngOz9pl0cbnSVVPaR5xzgCFTm+GDS43abqDdKfdEJOZYoudRl8t
MRK3HKhkxD3v8l0D3/hroQBDyNlOYL27Jj2pDnTUtF/SdmcQ//HST4CVDzH7vW45DhOyon3vuqe2
fVzxLxCGNfvuWteFAxKuhQIKu2JMTpwwU5DjYpJACP2Nrt0cCWPdC6uIEzBApnwFtpoIUbiw9Wx5
8238NwOWrAKssY5LV7clSKK1pt31DjyhaZ+glS6/VkzSddQH80qKQ8tL+d1M6mppJk24B2qeDSyD
dib1UFP2Jg2xjy3M+MlrJBjKDQgjj5zUg3afOe8jpWNxdXF7oKyk9r2HnFHFrx+JsE7DN+/RbM0W
kHgk2xnjQ214yvF59rh14uG/llZPnVmD35aA55+uKYJdIEA5q9NaZA4qpCKwan9L/M7jkGyMvA67
+hH77dGjzmOVd7FMwR0DWrwpoCZgzJqyEyfG0GchO8hb2tfA2nDA051Kp04qqiBu27uhH5ArodKf
iLWcG95kHXXwjDhA6QJUmA8GfvzKhoXXbAeh9OhED+mae9WnKxYDoBHeickrpbZoQVoECLDt7E+H
5bCuXQ0SCyqWjIT+HWUXSdiQWLPOlqafR9dkyGNOXZ5i42RBnNJRclIWK6wJd31yR3ijSasLO7DG
ZqJtXX4z3GsIzdWujQ4TNGDKYfK5f+KYYDYOYK/jbNJypM9BW+c05tyBROQtastVgomInC+yG9gE
IV0U9fugcID8j6PzWG4cy4LoFyEC3mwJkAQ9RYqipA1CpgTv8eC+vg96MTO96JqSSOCZvJknb6Kk
JIgJFKMed6lwsYkekqrP0k0dk4V40v/OZd1ydaPd5MtBRgfkG24a7K95l3+BiP0c9YPJjS6j9lcl
+WPVuj+EkL2RPqvS+pq56vVF4TvMYa0Sihg6S7kvSU5VaGmwdzrz6kBV43mLnIhgDS/KVLB3ny35
r5JCX8oBhe7wwBS5smkdjkmsubZ5C9t7mpPErhCXrQ0zyCT/Z0rAUH7S6LN0dkNTXoCpeAGCfzMj
UA2oPOLSKyz668r+ChWZPjCQykA9s5ashVeGXioJV2mWcZvtIk6BXKK/+Nh1lLceFY6TPVjBshxx
vAKDY54JZSWiSYshAaOpjdE3HhUsIOb7bS1sMK7OVxZPr7PaUQkECjsNxCkt+qMucQYzjeZYAvF0
B70HoiTku9b8Gj0tIpAB9jRzcpgexnrtyDSG9RXkDWcw2jOohRVTe/ryFpnF2MdAJShMcB6poQvw
s4yLoekhzgRpuDOqwe87vmBz0nQuMhFYxZa8hNAS2auWSFZuRekRnhXq/rl3WnyKkZZux1C/p1Ud
72oi0TEGjPWU0FQUp7but5F6Hxv6XvBdFmv8XCEaJGyrRA9ZUfFwYuQZ8HGsnKKU122e/8JV6FnL
86+4LlGGNCQWjQlawvQ2wK5AS1BytrWEfvpR3yoChS7vbfRIDY/O4FUwQH2BYXU3M27Sc832HGd6
ZvyCJ2S7t3bxE+SNl6dSvE8ZxDDEX+6CJKprZyk+xsYTk7rWwyk6QcB6KwbCi51di4OUIBrDdt3p
ZruxZq59VhbbjwSVciv0BBRQ2XqmyZ3BoUycWPlljM3RBydDZr3vCz/myTFah3CD82TecKOVWvZk
RX4g579ROIEVijYIyFqixCTa5a+KyXWcr7ucbcIMI963wuq+q3pAfQsqOPnWg1uCWAOp3lRIoOs4
7hW3aoNxa2Gj0eV+SwGcuCxphiqTSWFAVoeLYN5YyG/p2AN7LoEHC5k1MR/0PwVT+hlovEbbZpSz
9gfAIjprns4M8pWEoh/y7f/wf4s9/sXILQJNbMeRgJaSKdoLEvd3EDUvnWlVPxkIZwhbO0Mo+a7P
ONv0ScQ8yYjWE3t4+VsC1PUHh4ttPiVXG5jXoGgUIAYfjQGwaDvV/FTNgMpdLuMak8ZhE2T8ig7u
OPqnWBKDqZk4rRrN1RoiBZXl/5SA1EPBbwoqFzuAmu8d5NcSQqJ+SQyoybNEWzCOLWI0IkGkVQvX
jMPE+4o0Di+DzvXc6gG80nAym+U1T/HczmAtfsq0dXyll/5h9eZ+yrRmZQXBezUk7ElwZwCum++y
MbFBEuRiaXgxjZBFR4uRYzCTDao8uNXMdKNN239R5CwHn55tZZzWlaxKHiMe5j9TvEltyq8oquIR
kkBJzncbL9vyXNS9o/uzDqAuVxy6j8zgMUiwuIww29uReYhDCVQ1soRixG94wq29TqZXUNm6muv4
x1LflZEjv1uwCUnNSZlM6lHnTF1N2Kh6/JxgqYFiNulOL5Ggg+VEPALm0gzzVXeG/Dwp1imr2r3q
pKx+5HHLSkE3hEK+6mNcOaAQMep2qdgklTKTx2ffHCNTQXKgMtosCP7hRBi66AscOAvWOJRHtXvv
IYgH2vCdabVvx+x8tRqys0sHvKcrLW12M6Ki01obMWsnqa63GjARzcj2k5jxCENYM7HAahctqhFN
X/K09Yje7cv40SX2XlHFOsX0GvbZprE0+BXfjalBmlQwNSVrBdsW7ABLlfhr/xkAZxu1oqKMWClX
t+RcwJdxoxJEIRu0T+xozXl9oyP4JhSp02/Hb76p2NfqbMJ/z7ZdPgiObDCQg8KlYIaxuCQXNyO+
lbHzzf04B1NiyiV5rO9R/6H9ARX1s1jUCx4sJ6HPsd2m+LTnivjCl2VflAbrqrOn4YGhRL4KC/E0
o3QLSYpcT+1Z/TOcJ19tQSYHP6hpr2lQ+nVsHejvg6ExNbVLkIgSuICPlskWTNA0JX9laoc4krdO
m256SgJM52p23VZVH/X8l6pfI37PASxVxSUyQD8OEKyVenIJPJ+Vj7zi9HCWHHutKW86oZkR3Pvy
MRXoLJX91socysSp2RqEIGljFl8pugs0RmRw5q0ptQxp78IGuc6IDFrEzQLkYNKsIxa/mfC/rP2B
hsCOzu40YuXifhFz8YsbfMdpu1f01zQChIOdauDjJnZHws+59cg2acp0EJO4oAgO2uZeS1aq/WnR
z5rsTGOdOW4cvGjN22gfTR6qaMFu/xY2xduQxOiy4bKSHDPUKomLW5zT17VISovNdKSw9jiLC0gW
N6wKtxpqd9KA1IsXVTeug/awHS+2X/9XfS0fVgZaDCPmhsPm4qewhek6AR2iTGhSDUcHZtJpPKX5
7MVh4Frm3S7Pal5jipj3egf1Ji1OBbj7SYH/whM1anfhF0iMaVQDh1o6qzFOF+quxtzB1SwLaIkL
mMHxGsjJiYs2Vx7A8LyXiCh4yOgbimJEDsutImk3O7hvsIHpmsXTjv1c2gHzuEzl7BOPYfKUe6nO
1YQjfv6T6E+qRbgLgjnr4J9szMHBIrHmZRJG6/bpZ4JPKdOepOW3GleMFpPyqpFkRj8alHUgo+iL
PW30TC/miVyngczKMSDncqMcR+oROWSvQ/0oJhQNW7nNqb1xBvGv4hJfYGbKSAbsBczeHj0JCqc7
MmtOMUiOhzb/gLEwDziS7D2WC0J1i0MPG7yLNkVIxC1LDHXQPx2B+L3RMxKd1RewmkU6EjdFXErc
nkMHnIR6lwGHV1J5NoO7PDvherIN8gUR70jo6aU/B/RF0/aQ8CA3q6AdmBVt6VyB4ovIcy7tl9ik
I4IUFpUClCKyNG85Q1vjSZFQXeb7mfnArayfVnVTsVkCoXQl7aMB79VoxJ8wmNkBJuqdlLRHwPdM
ft8SJnWAqtaMqiEG/yYsoGMLQTrmjcLsKn9JnPAy0bFRfkr4nTrKAWGFcEQnmc8ww8HJXipnU/mq
s8+cV0QOttiMXFUtqT5R3BrIBw0s0sDPfhLZR60YG4fzy1iCFEEUSlRcXTXQmYwTl/0jh2Rd0CTk
NKJvm6BQ1kAj5nUyCMJAi2iSpcRCuae2zJdTcgtpDnXUXuZJ5zrgnLrEOnfcl2Y5POr5He7fhn0G
3RmEUUxerpLxtz56tf9V6voKLDhqqem0xtcmU7YJbCduF6umC977pHCNdDybVfTbq9HTSpa2GfQd
PsTB4UgVafiJJkv8jeCI45zGIrAkwcEaAfEGVs0upikrc2w9uoNeAgK28nztW20tCv0TsvlLt1Ax
OdFFZyu0N0t3INW1tiBBF9Dj3tJtTV6IpdVEn+/r8Tg5CWedofh/VNQ3EnkktkG74mxKjiDrHgJz
I6CXZ4oxR1G/eqX87uEiZ112LnJuiOypeSgWxjzzpXgfaZ+q8jSr8Gp+Kd1LQ/gsaH8z6RBo0bfe
yvtWjYkc2x+DNG7UeVkq049kpOyHT4YF/KMViE2caS2e5iXmyziEhIob5A3mt/RakOJmfovo33Ch
6en0zsmrh3HsiRDDjoOYXlUOj7C5Cx19K4B9OnK1q2nupMOCQcmHrGQ4jKfnkKWvoi1v0mD5Mm9d
oX210CgMVXBjsQ/z+KUIUD0a1Khy2C31lAV4AtOeObGs5FX5OxxbE06vm61pGhX0DQ95tVIsm9ly
vKO2N+urW0M8T21w8IvokjsRf6LbVRGoqJoearJzZG/VZHzFk7d3KuHWRyq6uTtyyZF76WoqM3k5
za3kNR+BZFEbdskZGDLTInBxKCvjNZiYEU3fHAwV7sdeB3LIRlSHL8cIXJ85mjNhtZtzI/VUJcUc
WLsVzxDcuWghM9I1nvAfnfXcxA+vsNvLpFtC/R8ugoIoPQ48umcjx9WCdViftGQvtx+ZY7/I8daZ
bljAOc/GymFuaH+XFD8Bxk8hJF6CiGV2Ln+uvG+bKXrQO+ThJD4I09pK+V9XKP7yUvTxM6ruBomd
AqhVmGss9xeMqvAtjGkN2MiAonjK80tTbxiAYGOz6OhOIT97hMfNmqwTnEjB3kmTXicTtfFg8xIl
sthItA1LI0hUxlmkWekt0ADQvCRvLN4k1iUg60RhDLRLHJDsYq4lbzm5Umhq0lVwZzBsHnkEGtqi
39Rfp94AN1hTBCELV+Wcl94dTKCr+IjhhIm0usMO0fwlmvrIVAPQFqK/CnfEIQhvgyURCnPl6pqY
hW+y21kNoLwmZ0jZWi9drrs/GZPAyJZ3qsI3s/SSkluX650dVS7tAbusJEwlBkRQ9nqR7fIUOyWk
V0MJPQWpxGHww46CUDDQUjryhsZeTB7d5/NQTlwV8ISOjxT3vIebNGtcWk/zq/ZXfE348S8lbkwA
I9I+3k279nV8EDidU8/mKFx59QeqgIOduXc/wvfylddtcRxfnV19Bb27ItIyEVK8YScmk61nryG+
hYGdnO/xksEZ6HMsRP1E6xu94iWZJaaJnCUnBmej8h0HJdK51f9Jvad9Dgxva292nT1GAfGqHxV2
IZXIM0VnrvOPC4cDoR2LKcoHwxEgJL/5FUsd4TkufoX0hH3OaFeZ1np9Mu8lQRh7y9fWpfuxYmdd
NeuKiCjJctwB82nEDjwBbV8Vf9M7VAJ8yuQuOIbOxOGLtaN95EtyxUf3xTscrkjjFraN+Y1nl0PQ
irMCzz0/Wj9TzMMPyI9C5pxW+JoRYUYFs9tl/Ey4DgnebYLKk8o7mRrsAWQ4h/CYyWtHoTydy0a/
18ODZB/y6MDuV007DsVhh27sS9UBlxA+GAHfaF9Cq+MLhAzPtvlebroTIQk1WLXWLyFf6x99cDhm
Syhjg8/kBBmF+R4kvHo+K4zTw1NtfTc2yulI+Ss8Iq+Gh7PD7aoY50l7MFUOs1e5vWvVxqgfDXsX
l9HwXn2Wum/YFAxfUtp200tb8yOMeNZh5ohL0LJ7nB5GyJvwlKmMNXwqnXPAGJzaAn5R8y74p1K9
SeMph1ZvYgNWfoJsI/1V3UaVgfGt23AV3ViJMEgjsxHg4zAYuzjWcbExbUl/FJyKQIDs9QNnQas/
uAx0KNPWiYMfjpPWYMHaGlCVt0wP7Pyk48cngwytaXbJ3+jIYFg1lW2QUojIDXWTZhvS27V6NJhy
xg8lWCepj6dT77Z1tlHbHVSboX5loeDxDghE8JzRFMTgAsUs/AaTHUQ4eHjsaVPZFNqrLdwuoRh+
O92H3J3mw/BUkeQjnClnQ1oPOo1NPUZsz/lMWWvJGpBB0155RIrqwLfbdvzhU9BvmxKOJcMuVlrf
rE4zr0sYnAwc1Nu82fEQ40JDDn/JnhHuhGTXNMuvpNGASMX3obBdY1sbrKrRlyGfzPFglYe29WVp
b1OJmu1Z1RXbTTzOPtPibVx0iYI2lunOLyRHXOPOM71ZOZB9fVuHP7PlKiWbRfUyW55dkc7yaF/m
Cq9SD5TuivIv0/aaugezE0AxnS91t9ZBlvzxUfAdsk/Wazt1R8PTzDPcFr6ebjee8f5WOJKire5w
MgMHG23REAv1MqjX8ezKYA0aj+sXY1yp2Crzump+UbItCHLdrgkBQ64TUBisQgmjgHVP0Bun3Ikj
JwPZgFh/4Wp8X0wO2ieFHwnHUBAomPVKppFu1d9bjjPOL8dBvWXsxkjbA5br1CuZ01BKMmpVXwge
hpcMPnZ/Ir7FwJsnIPjpP2f6P1IoWC6NWaJYVbj0VEhpDC4w6JKKcxfGkQ7LE11l32NUp0xN2YB6
a7gOYWYwCiq8iGFf0ju5KrU98OcCzJYc6FeNiZ7i4b4xn9JfzI4y70BFcIBfdz1Alm3GjljeeWv4
1eml6bfo+gXc0Ixv8K3SNsnngvF71yDJOXvsejKnlM7Fb5fzD9AvkxV1sHzNgAf5dOm5acjCMrHC
qfDaDeauQ8JjsaPly6hxN93HkXuhzLUbVQiAvvqyGEp66WZRCIF/iBwLbIGt1ftqc6oxHRE+knEw
Pwp1y8gtFnubNZgXJINTQO0mzZVeo5wmpLRYPncsMvp01xlmGusRSV4ndOMn5bZpWT48wAfpdfA+
NG6FqzQ8hHxY7/m4YSFWg10eehkWw/EK5oxpSi2DA3iZmcowtWr26IlO7aIPUF/qqFvThK8N5SDi
7T5SNMt7OGHDHT1rXtc5CTGEidVwXDJb81oBuEudUylDZ2XF3pCdyyJqwbmPgVmNGPHimOq38cfo
uJNzGmJOeD5WzoCWTt3DqdLJrlaR/vRCywfJU4EfocAi3ahiFb6ir9U/CtV1D94xDnB8siAUa5uV
1NOaoxZdWh4chO385nwVkysqLDKk5S50SqXLeuCaDRI/7XY+bjUp8SNs8c65A7lMILByQYrV4RdV
jiZFZ+q+kn1+tTJap/q6hEXALP/foHj8fBMMOEY1nyE2ybvUnPWrQXwMHAqDSmomDfZ2r/lKY0YT
O65QmFlJ8ejvVM9wXmLPBBfU6e9F+SPXXt/cqJrp+Vea9fDb0nnD+WTN68RrwdfW7nh4qCLJvqLz
jP2MSQRdf+2y2sI1kYdDylc9X6FFTDoiFC2EK3GU0rvJrylcBiuM48pmlwZ7Bhkmdwge/cC+6M4e
qDy6bbfOLZ+F2qC4QHoi2I85zttNwgS/WnXkZVfM6sYzq8GI6CKIdd+ACzIEJdp1VLEMdHsDspQU
PCfLx4inT5tW+zfTVhAT6b70f+TyoAf8lI1nd9vJ+bKtXQuaXYfw0PhtTTHScNeKQ9QdkbESGeUS
hBLWMj/FUNBYd5Q37cFyMVzYmXNyH7FfXrS30vjJre+p8QcSwW2FxM3/qQD9hf0DiAtEVHtX4uiy
8N5vGtg4jW8G+9re9gy4Oavj1JhPxDEZeg5sC3nm6tjHiW+sVOSMNe8QWyzxshYaA3EmfOHzirtA
ybuCA8ZYTonqfCCPxZKGP7UGvsISSfSV87Hqpu8cqcWlOlsvCwZyZ75r+45apWRwsxljJIyGm2Tx
wK8hgXGD4lxiAfC6hjbnD/x/XiZfOKCKHv2HSPgKrbio/nEoia0fohXsOrz5Uu7RdZY6u7S6zC3o
Wy4MG8ukcwqsynpghhh8Eb11BZ0cF6oumJ6zfaUI7XSMb9i3OdFjbuyce5o8YEBFrvoOCc4cUAUP
4D0a9jvlRFwhRDDpvSbzjGLfYF4ohqNOlwZGDurUhu5URRdlvEkJvt+KdZ0aEVKjFmck9ZjgSXmd
scHPMHtDa8Njxrmq5AoJhLkcD0R7qLHlvWC546Wrzjx+1sDN0gcdBqAGnxjcq23YnCKZjsqFJ8FD
Zz14svblWDAKgCa1HF95rKJiy4GWE0B8NVH/33Vn1e/TI82RLBz8N3ILRxleclVjlPYYhj1dGgxk
diZhQZLb1lpbxofoy65GhieEwkTfLqvPEaYoUB8lXZcMBOIfR3jgBWhFCn/HM7tDfZ3z+zTAnJWv
UkVdArYaOLRcbhkxy9IqppOpCcZd5Mi7sIr3YhZ+CJ12rChV5nKKNxCLLb6Rem0yVjU7+ba0eUzG
PzbtIRmwKlAKI95pCedUZlEX/hrbeLCGizRgw8t2OrILKomm+O6iaIPp5CoZn6CtLKA0hC0JSZQO
POQw7IQjvbs8c6Vcr2Zdwlb92lbUYxgkgp3Cky1KuyU82twQRH+F8enV16m+TKPgnnEqym8KaVje
8dlFLw0re1l8as28LqavjPg2Xs/is2XlneifSmh5kBQb9wsGGeXTaDtw1tXGLvmce2UtYy8Ydgai
WAUqIRUJX33GOQP2GvGj1GJZ4WWpzzOrv96/d1YHmUjftdRHGTWzrEE5jdlEnAXjhvESUguYzChN
GqnHxrjaGdQgHgRrRHPOrNUgKDCcjxmKDyPepkfJlgCihxuh44Dz9PoSC2ZZv3zIXcpaPj9i9ado
aJ0IKbeuv3QILm2Vunk/oH1B4+Mcx3fXon2G11Z+aipRrO9HkV11A1gBA8afVj+h2Af9Z18Zq85B
2ruOwKay+l3WPunGwu9+m6M3TB8bChFvGa5jiJOmP/bPTK+RO0MDGMhSE65z3Yk4oYqO8rGJLgWj
nI2dqGmQMmwqFPThJpTR3DJwaxQSP7bucN4nS99HYhPqXAzUhNVZsQs/dJi4SGObM/saCvrNRs6B
NmtiJ7CyjKTZZceT0pFlhlgfpiua6pm1rOuayV2DQMvs8a8tmA11vepbOauSOYO54uyByy2VmE7B
+dBqSAE1I8raDZWGY1xgI4vhfqeQe5YStqtA4jI+MRylQNtNjW1kZulegojK6L86jiaPXniMbfEW
Q3UJHSPABWK8BBN5BSO403ARYgSWmM6bcNZq3N2mY+OvUq1n+z+D5zZhSZL+Bbp2Ks3UD2y+g1Ae
CDlyhYjbZ4mVohQ5I1lbgaWlXPWiI2iorYMReasz+3UeVw+DVYn6JHLMO1HqH6Teem5D/cbQnF02
NedK6D+NFL7QBLt2zGCrdAgG8cztZwlYzZMWrQGhEPV4KzvS6EHZHWQ7fM2VNHH1GwdtvYaCO0v0
8LYWwtgkO1fh5H9ma333dJomhbbpp+xAGHun1N2/LjAIk3ONqBh9FYXlDlNEPEHlqqnu2yz5qORQ
Y/SylAqWx6DXcNlUNkW+41FVIAk0vyNrplGVM06hFOqk6vzWufSdVAj3JS1e+DfI9zhdCa4rxO1i
m5T9ld0+oLuW+cJS03YbrelokNj1slMxpjc5GBIG4MkBzAaZz5ZDQ0fDgFoh+IFM1ze9JW2EBDxM
MXQTvRXBhiJovPHLWWhkdc400QCRIh9eR4vHe9ukzSGFnFZwdiVrzxiSvK6HxVHGfz5RZ6bTctX3
I5AgPkdFfZX16CUrrWc6QhEU5AhAPhxEnt80WRwWdzCH5NpWaFBPQiLuzcGRGUfUij+G0S+edFjl
AAKRCCGsNVTekKw5MgE8001C2JrFBawo7ci21u+i4WQgstXUUBkBn35pmTz9+UEqzLPqiH9mw/tv
Se9jcKun5ZzbXdUErHiI1A/nfDaSPS31+8zGuj0Kfr9sbSCDFon5NzbGoYPzK1nDSwvFeWWPrCpF
f1Bo3EixE6d8eYLRbYG0O8+XiuFQomjbtrG+AQoSYaGwBlIXDqcyJU6DrJ8G2bewgmfKqruKMHDx
I26guL4Czj8ps8R7YxY7iADMD8u91oYbQ4l3lUNLSwSSFmEwvBkCG6v4Q/I8Bfp4EpN9J0eqdd0L
4HS6LiQQbwF3S5U7Po+Rv9a40HH08G2mmzLwWw2ZWcs8rh+zc4Fme7cV5OtG3zYdW+yijsX0G1To
jN1NVPu6ZKpp5acmMrZpf2im3k/z9qJpJCkN5xErwalO3rUFBbmM/TXcxoS/8i72Y+210YhhdygU
Ode1HqEsOabYJm1ocROHMZNC8qXkNsF/Jmh8pCuq5Djz0uc5mmOGQ+h9TL7T4XNOenjjx0L7gbsJ
J2petYx8oTz5Q0dR0oyuxYSQnBaO1IJxej4a64oDSNxiGuUk3hOXUquRciKbfEngJgTS6sWWwJai
118V3rGWz0WJJa8aIzJLTHcyxoyA0KjJxKeVoI/PrekKOXEDqXDlaa/Q5hb/WuFH0xJ74qbMYraR
sJpBHWQq0wIywV6tlK5gmQ3Tcj0O7439qdmfoM+oGl/b0b1KPyg9QOoZuGfhyOzzY9vGGA11rxXh
sYlZYLpsl4HXDruLutRa6sCJgnab5MamAEFWCrRKmSazxoQYCxmAZgeldxgF09JGcSulaBsVirUO
tIcXoKvgoEw/MLlWxqMV3bnUwk1sfBYFbuTWQfr9A4NJ5060hWu4puoED6e2VoOKVw0jO2isEUBQ
Ox2r8V22nZOSMVzOXJLDx2QO9qk279WxpxZF0PZWcKtjJqfu9SH4UoBLM4I4lt3M7LSgLmzCtyGD
mJNG5pSAzKOAOmXlyDhlm1AjG5IlHASD+GFARgJrKDTjXecsRpCARhZ9bO4yKzCzYW8IJxIUYAcK
a80lEqEFBIobOq2rct4tyQe6SYa6ashezZ+m8qvKp3Mf6GByrKvKoL3riGYPyCBDy11DYEMPxI5V
84oJyQ/TaFsVBRMJbrKgpq464mZs8/+OtjwV4zWuzwaAuZUTy9tQEP8I5HNDmTZr9FWd6aE0pEPN
+MPI7X81liBptm8cQAKC+7JqAfkCu3YiEU1RX+ljOM6q4E8yhydlRAdlVu9mNO+JoB4tnJbUnUB1
p6VFAgBvKdcCBqlaQha2Rz+Uv9voFNThZgikc7F1enbh0odY+qKO+dnJtW06N5fZRNJmZuMozm2K
G/in8L578xgR9h9HID2QPB8FwZUQa06MTVmj6Qaw2s6Cpl1w6R0dwv7lUZtT0C/FWQwNHuS7M0OV
6IZvon6oGAqfLdEGEoVpF+20wUZX/hWouuawYT58VqNuJxW6ZwTln9xhG47D16nLNpxKL9zxOm4i
nYRPH53OtOSHZirgXXSfvxNBSv6TW/s8xZPb1RoQNdk3AJQYoNaSVn02Q/UuRHs2hvpAHyYlwe9j
iodZVY/QLilUH9gixatpWNRZgcyKcFZj/2rm/p1BEUfzrWnd2kjz41GifSI9zUygIfuAobPuOcPJ
ug9uDbqskeNaskgfO9V71X90/XSa0/pe9PO7rMYnQRsT+XtYm+mPGK8dDafh+CZxjUtqVCSy/OCY
85M68wQl94QPdww5peexZ0XVDZ4ZY5ywZ37UHuFeAdGlT75L1xkQslZ54X3d4IY6CdIOGa+hEWk/
9hggOVbwYuJvuWtXddxuwjB+6VSHXlqaHg1zuGSY1xkjcxkaiL3RJ/xQqWLAKXgepezezc5bIYd3
AxlcQaiD9rPLFetPFmRIrZRTVQFEGAkJOndFRFmGGOTcc6G9qqCVYAlD0ejObcmgP6ELkbl8mZlA
8uNTj604D8SPFfPIw3H1GPFY3Cf4WxdRCNCAMd7Gxcg836Et34bGenOa+NnY9aYKtd+mxZmTlOV7
hGWAcvLN2DQnCJf0E5vO2XCa62SobswMXq7wVlnzoV6GCBZ7eNB8YIKQZcs3DOUj6uwLlzBWdPvY
lOXR0hefRRMSwusutr7piCTnmemsDEG+BjPJLmJ8QZlXSrqgK9s36LJvbF7bjMCGPj5gQD0raulK
kT2k4zg0Z7tOH22l+Hk58JTiJmuUnypzo2j001LHDNK19yq4BYH45YCEo7Ff68vXTYs64ekRb1t5
x9n0PeknTInXoaz3hpK+q3xIYFoxEm7r5cYGncoP5uCQTjxsk/wLPtaXwhh//3mgdaQG7JT2zNCS
+KAuLREGTtmqV7gWRPc6U86lUNx0ENuhGc9R2/2bRHHRM2lTmPX/VkqsY+ijYYf2nI0abUqeGXD9
b6wvCC5XbdEWHMqojfFDsdpLoRQnfcK8CcdvmnCulx9UzV1UkA6bOSU7ZedHzhWhqj3NuaL2ykaz
lPqtXS6njuBQhuIIHwkOROZ2zpF2xU2JsjlILEAQGcJM8RucLw3z1CpOlxgRb94Sb0o/8wQukPpX
EveDwgMP61f0m1Y6DJwi2uoJbh5o5FuaodSQiguxYrQYBnhlleyb8gXKuiFAbDt2wYW1nIMh5wK4
Gqp20xCvkZFTc1wMbcyEyn6rUaYk4nST1hO1gWECs8TMvHDBt3RQGts/imE5KnzZIxosh7Ap6MGD
wTzocEIYoC0rCJrEHdElJCAu6TTSL4aNTI78AcRSRHnfSMCcbI1fwYxUFfwIJRbdZ5xiWeCHs8MP
qIL0y07bPKloMgp90f9WzeQNqOUVILIOf1bvUDtfMw1k2qQ5tjtPGQR9miH1a3oJEk6NQ3MA67Eb
2pA7WQDbrSZiwrjZKvC36esZc0yNg07B8GDRB5eW1k4qXwRRrLR/jOVFgsrTJABtpU8LVa/BH2u0
Bs4osqRLSchIZHvqtgnby0Tyt9MxgzNWxmIWaGCIYQgQm+xHGXsqpfBLbymEKzsma8YFUS7e9NZy
JYZjtdp5dFUwDRxxctprMwwvSdL7Uo2ENnR7jr3r4CzweqYsK8sbEMBCbuGkygQp2Ua82cx/tfCB
ToU1b83pfJyYf6PrJtWL1d+ratzTD7LpGp81jnsVH0KPyrhYFCkWaIj4J/TaVi3ysNqtzRpTGdyI
mLmGBctT+TeRzp0puWJJ1I0X7BKaYzIvMbYVMxwCZA3HXP5nEG9avYtV8xjq/R5ft/pBsm2jl7/L
XzMscimxkgYDf34ZYQKpYBADBFwKuFcROlSBLQfeYfPDlrga2iP+xlVOrLn5njA8ySHisfEjCg56
fcYE5CXIeUCeqXPHrTFXJ9AHEB7H3YJ2VdN9b/600rUTW/5NLXlA/nf6p174av+PuEitfJOPTeMP
QQwuTS705aotoK8bcCbWxE1Z0VPHDpe38YmyslNEqII4Z7NzQkaRtTin9vgA4ISNpTohHqMuhpZy
oC8Z1w4WhZsstT5Yc86wX23522JOyvcWupghnra4zPb8/7E7y754x3WRv09YaBX9Vsc9wHUHy5dF
KmFtCdecLyavpIPP08R+gALJYXrAQFHEkydj2W+mZ8v8ibMCw6JHudC8sz/Q6QyFHhWQKIy1tMqi
jXNXxbIMQQGSKYcbBS3UqH2AKcivCqZs7Qz/LoWTpi6OKOF4AisZ6U5MlX6f4ZSt3hwCdrHxLuHa
J/bM+B1iDVtJgycpnY8RCZOZJL+A4NYSuW4jBTQGDw2ZALgu/KuGF0b2ZllQqFlda/g8annY2phL
0FcFpAFNvkSBgzrK1I8FLWrIlA+WzzWcLqKG++gxwKTYD8G+B80uULBLIn4zNAUB3MfAESpFE8ct
nObqkZuPLpu7tkZAQO5uAeHZ4+jKKE0CD95cMvUJoVrWpK+weU6qn8GEMXHn6Px9BQVaJfOOoU73
Niw0WwC8IA4booyCynLLiDAOoeRAequxhY4MqV9MmK/xxAWSFC3rIzIYoLZ08x9H57HcNhJF0S9C
FdBIja2YMylREuUNShE5o5G+fg5mYdfYY1sUCaBfuPfcSWcpiijXQEDhcVaHjAmR2yLnXIchMIWI
sSCmCKK9CngGI5isDleKE6PLTQDLlawHglcrwf/rQ0FvIiZt3jZqmBok26YhMqon4iRCQdAbH6NM
T5wYK5rGTY6xxLfytTgwQGNNRjOyLlnGTMG0BPROjHAJH9c6a+TWwqww8d2MI7Q+QDV9mOzSxNyU
fAuJzW4M8RKH1o0U0BMpXRVbCD+ETpb2y1lTGpXxAVrT2vbm35sJnnC0SnPTY5vyeuswO3ZJv963
BmbEgCiLIiM3pIeCopOdhTwWSTFMTGJq2bXBk8TUsppAThvbHI2rMrolOedLC20D+ogt4Sl4rasn
/pA96qs2rGCMakvayQ340GfIIOuwRV/ESR/20Q5W9rzqjd23Rv2mCTuD7ubOUmCeoZbzr2HGzJ1f
pPcGS1edzfjnBfM/RP3j0srwv0d/CkxmX6m1pv9WCd2Xex8ZGwEGXOffNYwcbrKWNAM7/+iqGyjD
/51HqGMcQJe6RR9OLUoMOfJ8bDLwnfG/aDm72EfMsA6ddNv80+ixwukeaDd9QuzLCYxg6TBiGAqS
Wy7fkvZqaz+BD8QUCYztkk/2pjL+HPARjV15y25vwm0qblnzFkW3PnyI+pfI8LT+cNtHab5NDGxN
1q61RpRS9A4KUuofBT15h6ZqYKWSIf/u1dVWJyPaDNRTXvQ1otEG3mi5eDg2+nAJ/CvYcQzkTxF6
aAe1oXgC9N6/IKwy06uuXibxSONfx4IansHOg1F6U3R+wz0MSZddk1Q8Gq8GYbI9bBIX6WkJ+cFg
Y9vJX5o2K9sGWYEVrl14MVcQwtio+22DPU+5rUUiHnFsnMKP2Mh+bKr9DAdwy9JIwvtwu3vUQZEZ
q7U5CgQAAPDSbOOTyzGybxgRFmQTRx7WsBAUjJtgHjHLk3cdyHWxNYA+HkRpLqWgcBARJ5Rg/eJV
9+sFFsK17rGyTdgkMumgk1Z8DB4jRpHcrOlrVggDDAfjwH0l7Kc6euvGR9cAtIPJktHNuVg4845J
d3rPJI3sZWIWZrximJPawSvWTrWq+r/I+cdAuWtY1M71ncv0RiLsRTQDMhspJupyRIeTKtGdqkVW
UH10NtJXezmbrePkPIEu6sUKQKSc1onOvJ3iJCOEiCPDJ1K1PwHV5MUc8+A+lF8cuZrzToIbl/q/
NAAC8WxEP5P5oqOIt7pf24QMb73wcZrTPWtuXfFXjhDFL1LuUrlsGL/4r0MXrBMbMzFHb7PlG0nH
m6qPwRyfGnpgZgD1M6vQHgUrtEa/x+FbsQriF9l+ZohjABT1mDfbPgEJRXWxd12LD+pUOtvSeLNZ
3LfFLacmSSlBPfVeUA+E5qLQRrQrX5IltoMUmwCjJ8e+cTv2zZWoT3QUIHHilwQYyaS/FQWlNgom
3D9Bj5rbuxb9v95gj50dvPpiF7cJRZsM4H8wC28ySk7BFheHAtiQoJiljNwl18RhVV0htHE+bMTh
hdeRS4tM0v4ikn4BLKLl3k1T5pHhXTafvCCM4Y7/yLWNl31WqNBq833wfiJQFAUrkTD6ZiK1bOOr
1Z7ruXssjkpdlXsLrJ1nnsP4ys9JuA6KfWJd0OYPGgIcDVA4skKLLh3DNRcPmnh3tkVZJYs9qsYY
qWc87DACMeObVo0+7izlX6SiFW37bYzW1O1xTRbaeTb5Tc1ucLPX+ZeaSg5TWLHjRj1JJ0qvvu3D
mqfueALCACSd7InwuS+5SScsr5CWjHg8ikjuRYw2w3L2Q3IMBmLnxn+OMDYVSAiCsdaqp9UyTGJG
DZITjSOIZ+B/OuEEBhgwMC0A1W0DhGJibaSv2BTT7RQSeWZ8hZp/BhT+HaAB9UMm3W77HEXGjV3P
p5XWm2G2ZOGHVa2z5oQtU7WLmG3qDJykAvbmFYfo3NQW5KXo4vakcIQNitHhQ9TGM1J9XBDDux4I
MkvGNfzfbZe8RqZgTQlRqIgZcOYbs4+fiercj722N+dw0WA4JJRVuexWyQxor4vjmM7NGo+bOS9m
kB8Fh5oTYbpT49FVFblK2DX6+NFYwZ1001tHfnWPzaxx0IkJf0PG5zZjfJWKbw0hW08aL1yEeb5m
TPbW9XvcVs4+B5jlx9lmSuydT4njwJwEkIEe3d0DvtdCuYvrdmcytXRFuA18UlzADoaUfIKokYKh
Nogcs8VhqVmsnvppG0v/xXZw4pnZqxCD9iTszsX6vAtaFqR5379OFZvJgK0/KWK3zuRLily8OjMP
NiwZ3PlcAQiP2Heyw53FXDwch1W/GHuFVKRGZktkE3WZ8VOSxGmLuUepHk0PJUvcCrPtDnOua+Yz
VUmD6sXUrKOj2o0RVWzhNMgo5pkXuYtRyhSsDBedDoN9Kk5WVn42eredwKbPjstsXhjNfK3eph0e
vS8FUW8kSuopaIgqNp1rQq3rkvHAITBdapPCwofXSAsOVH8JMv2IvfHWGz1sqr8u6c6JyZpxCPW/
DkodJW8JNlPXsn9TzkVqyU+N0k37ccB5TORHVYA+BkES8WwlwuDYD1+yOiRvmdTuNuI8H/VaXZcX
vEyfGbaRIiO9m/wrVoGsBXBK2I3xPXiQupyOF11FLBaYRfjDuTaMs8Vrh+tz7t3+2jj6NWRP2MXQ
RcoXoaavSoVXDB+f5cONRmpR1v35rJIA6en47R3q/nHgOWZm0EXprNn3HCw5PjdQ9l37tZfR1m9/
E2hhpdTeG11erSp9tukDUQqsHCc92B4WS2djT8zpi+42OeYFruTRMePjyPKvgQPbKLJC9X3FlD+P
pqNfT5uiy56h8jiE4WYEnOtawLDGGF6iOHz4krWpUpjsBTPjHFx7Rivn5mKFG2VVDvXKJPbCczcm
jOkUEU0ay1OLljfSgs1Ami6Rw0DGfaInIFL3BWtRXAY82EFsXPWWKFBy6RUHD5lawMLbp1L/M5K1
x3wTh/Zkfuc+4KecyZRiYVAY7TYOKITduwI3UidfUTfuJlQ6sQWWM3JWZtGu594wBPoip1eHKavN
NpcvZI/GUQ/Lq5kb7zKZFlP86nTaPma7LiFbjQFifPNpmeg30/2MgYSBASc3IMLlxD4UTCcIiq2T
eRdETO5L6Vk4mxmAE/iN8WhpR1BFLKYLAIac7NSb8z7uScF8kA0XeP/Pd8Y9sF10kMYqbNV2alAR
WgbTw09rugzoRwklQp4dwjhtvP5m+9ENTugZrMqWiEsdMVI3+WhYEUC3EXGQIZaMTK2lRhlFITF0
jzj1kIaQ+RenGGiAeppUWjFodgTPecaQCR6KA2mx3nJqi20OGTTkpi+luMb8MB3n6tvymrao90Fv
iURDwM4C+eG4wS2gxIU9uQda9y8m564to13GhkEpayu08jhCExAz+lXLd6lJe+aO086P3GNR/bRI
eZvSxq6R7hvPw4uAlVx3TnIwj/YjvDpBeRb8AMl2Iy0Bert5kyFOiVJ8VqiaC3B/Q2q/TaPxHuna
v2BIr0EzrUDIuY9iTM52k2xShQKSVC7bYUCHsTwzgn1u1+80klYIs2gXIfei6e8ggrl3Uazohvhd
/gOQCoAysmZwCSFYyq+Tu5vkp88DKQ82VvtMAnAhTnhPvgoSBqtj02+Neh9FANO4HI9Wf59yHtpb
EKZRMldFPo8U0AT+c1C9x/F3CEjN5kebzdP4CPkYCpfxGO4LWgTPuopsVyN1pX3NVkXzDCpqItbP
+lbYH8u7Yf6NZfQU1dc4/qyHF0avw8PIL1P2wQpkoLi3nlt3y+yNnq/sHq63yYydMnaa3GvtrgDV
U3kL1z/p478e/ybrVTf/aBg3yPbNFO+qBnNIgYdPpNV+wDTxOPvBcIXs9Sch8qCfX+5I5I71m1bf
bYn47EMAeirEj7SeDS5bFOiztWyNbL1CrpHdphiY1b1WH1TZVnQnrRt3GcUV7kJX/0WCwLq0a9LV
NI8sUA4meBH7lLKyfOOb76IjJDpOMzRJe0s7uPmz4+K/PLUk5uXXpMJai+mmplsqPB+b0x9eidVU
72DInwmUW5hQwpOGO5cfqLEpe6HgtQ8bWqSWX4R2hLHRTF+qOdTdh9vvAwq/hkcEgz+NFXZ/SP39
MJ5BZ1QIudhEJqcWKyyeVPE3KN6q6UWk76CmJ6SE0dFtT0V7NrwAa2z0ZMrfSMp9ipuJ+tcHweNb
NpvVmeW6IMOQ9TzpPcjSK5ioQ/gM6WX+eLm8C7ELA/SkoCMTtFhlBv3+SH2nY1y1vm3JvvvdqHe8
st47qPpQAp52QZO8BflPKz8nyMRd/64zy2tzIscelnasFbuBK5Lo+JfeApZmO5zcfpt5a40cejKz
1S40nwN5pqBPsXDbLrCHb7f4Z9D2gbOwmq8EwrBx9auzNa2wbZYhySY8we9Fyci7/bXln6nuZfZM
plNYvDKwN/yfVLy0VNGsF7kHJJNX139ONZZK4jOzTwFtc+2D8xu/Cus0tBdmw6kNs2UBg7S2MWW+
ctNMMe6Nu6FOjYByj6l3Zt899yMS970//QvtYyYPCK/ylqkquTkXh7GtfKd7CYzPGEtzzR03MGDP
UwQ6Fw/0FXMuxjwXS32O7OazIVlJTAUtSCLWJk/GkCys7Hfut+fnBC8eyCZDivHqFaeRZz1U96gD
j/+VNV8RpJj5cDtrPP78Nw8VMclBqGWiVZed0mEdOj/D8O6J31j8Oe6L4vIaGLkLSX4N9uySzM2I
Fvmr6wF3lUunRuRVvgv/qEGbcZYROmwc79qsiMbKGF6lBbpl2/qXrt2p+pxOB7e5tcZZOmenfs3S
q9u8xwiyPNt8crGeGN69Sa4A3zX74icb/iPlwWjgzMj//ADsgHxIqCMR9GGDUToMJ8A/p9D5rdI9
Ge06ElL9mmjXUdyBPNMisK0ecMa98tHrGE7gHxh8JKJ8q8TdCk41NmsjXWPaGht0QSenR3j0FgZ/
nvnCAMXBOKjIMcq/BNMmC0OlxcxNZ0fJVAlu7m/TXIcA+0HxljEo5RCQ3svoncv4XzOdTLg1xnta
/ZtvMDym+ux9M4CnGn9MFHsMFqNzTxh2B/mTSl8Cc2+JU1Wtp+7Mpm3AZC5eIkwD0n/2in2WXL0R
Yc+yVu9EgYAHRxh3MFh0WuLgUrQbO8O/sPjwmdcqXAbDuZvBBZgoW4X4e5hKcCjQelK/cJaJFjjE
ONtvJNo/AolKGSHDdZyw1Y3+I6QhCESE5pJoozl3mTaV0OnGfc405zXPwy8tqb7HNFkpih1jbH5d
Ks2l1z0S3H9PpWCGIVkuNuT+TgTIsaTXr4NDeTyo5q3LenT3gQ5xJAAzLl25JESEHO2M0CvPIUu7
jN1VRkhn1WYnQ5SgqAxA7UaACBagNp9IpSUsEMp4CfneQq07o9e0/jepSkRE8LpdM7RXhdUgSPex
UbBl+YPywTYsTGfUAbnxOJActPmDuTVcRj7KKhjjWngwYiumlYttbcnNl22ctthR6PuHlAkyevWN
pqqrY6pl3JvL/xeexG2gAqwrVp/hesoQ4LptGDLhcLjQJvh4uFkhi09qXXf6PiVGhdGuc9VlyTqq
BDozjfRW5bBpbTme4bhaOsR+O2Zg3I6o81MN/Tracd4Me+mrUKyJaF4ORdSuW8UDUUQ0UOXk/WZG
K9YJVLNCsMSNtZ0cjQgcS7NUUQYFQnewTFrhyD38PHTmIdNDAhrThnm1ph0tiiiWpRnVIF06eZkc
DGwyXPow8tWqix96G5lLckoakiwlQ92uqmayT/ChsHi34/hZaPhZ6pmNa+f5QLVRHGSCVrIIeITM
nzeU/p0knBvhEudFX5E07v24DMv1HICcDVquAoDL+x7t+hjoktbwanv21wuXlm1oIS+7w8j5AL2C
RBPtaTQwwbC1P0SVNW7b2vqrpcyJfPqxsnSmdJTaQnV6uJuIPl+nfYnqu2bETmIb4NqoFmsmnbn+
ZhlgOyd0CMoWh9Aonqu+Lp8NLnDWyuBicXf1dvltw7Yhyqc5sCVp9l3BEW/RdHZFAttAA92LknUR
trgiKie956iCmvoxYQgKTdvYkI3IU9MwlyH60sXYFNWGWKPVmLuEevXxmmWkRHAyT/3mc52MaObw
bq6vG8f4KwUTBuVW+BEZC/CVZYMveMSoLDrtxda8CxiWHMMiuWu5l59lVlUkZHYbv3xvJ0SVrgQ5
GmVWvlPkcY2d1E4RTAFfF/0+jih9QhzAkP2PjYlXLHVjhOQhR22qDkY9npJZ+6B3PnrTst5YGh28
V5LynjHyxvvCbgYiPVFQVShWfhPDwxkwZQ8Rd6zFdKeo0EyYNZA7/mHqg9A5jpmML0pNH7JJ8/Uk
o42uWeayBVCIL95Md17uOZtQEUyVyYB0F7ScT2PBH3GagZpoMkEtA4OzRmp2kWXXbUR05Kr0dXzR
bvAYMnxQwIxcVDWxfuuaCSn99DwwtdukJctkW2kfVuJfKLz8w1D0QFha3CNZpLHGaA0mfGDOevcy
ugAIpgK0lvBcl7rK3btkYlGDBFc4bAjzm+LAVa0vtCiBzp/M3mrHupEvgzcgSU9d5rDLiLERhN2z
kcfL1GLFZDuxWEc1JvQEKbmwMK2UvoVhVifWpaB9av2ncujbZW/Aw0CPu6w9xl29NamFOTiIjUXx
WZt9+pQXhEpYWo17BpU/5PxgQWILYqOOLI6cUZgkIhe5KQNenZ1zlmrbuKJNsjsPigtboyRGUe+o
Gqxa5a8F4zqk0nwMVpqzTmCjrEqHHVnYDYuGMA5iEKNV3dm4KLzLoJDIN3IEk4+0CpB2t+vGHB1t
PD2ikIwuDUz6msnKS5w5r1xpG0q2PybPAFcni/Fo178B3zexIBQXgFcPO25YH0tFJWD8+BBm7AJf
Bhk8O7RVt8TnM47jseEGCnep0HqmRMFfJTBwNSNbyQEJAugptbDofHXV3tIMC3Gc9dDjvJuXwXTT
fCxYzC14uCNQTMmUXqnKfYvb8Oib2oG5m+bylPaK8tH11h2k0LPCRNck/rIXhgCcX5ErypvrKPB5
je59p7B9N5aK94XJ4ktjNoFaKLg0GaeIIa6R6PYjq0/AFq8xz+yFgwkocMxV0bIRkGNwFH3IMGlE
20KIPG9Zjb2RVVraJnco/qSRONO3NPVPUio+M+O7Z4wUjw7R9ZAdSBmuV6Ie/ub7tO/Gil9UUJjl
qXEicxeZEAUUIS4lWXQL6dpXN+BUd9OO8OgUPrwD3LaGBInjg3UEj5Mn00Ic3MSmvqmn/G2GzkNY
Ruut68Mq0YjmCDqx9KJ5PYXebAqZjNsTm1IkGi82tGlvsCl3bfETwX1G4AMlfWbnxZn1SKc6vbZI
MQfr3E/p3kvG77BQgrgW5nudP29TU4/chSyw11BTefRiFkpGlySiPdU7lRyXIs8qn0P61STqrLTm
TCru+HXtVfjr6BXL6jfrmNMGYems++bABhcVdyPZyCN9dCr/Ngo32yJkdzkhybbMVmPjtjwMWXt3
aQW/L786lc4WkuRSL4IpFTvNJULVC5vr1Fo24Hm9vfstbKQQ2hdyW3X0WMG0JlaQmcMJ+tnv2T42
jw7rCYt2Zp0nBEyXlo7LdSf6XO4vk0Ompyz06q3f0bmTRGcu8wy86YTcdYz/aMg4Ow/+xPbTN3k3
NWG+RK4eHo1+1eJrFy6uJLclU6y08KaxlIQk2eCXq67WwPso2tZ8sgf/TZuMRWfyMFUhQYDKQWRd
FHj+7JFzasRD7XIf+6b1IfXpVmiWoDduj6MoHhX5H/HQoRkJceNqN+mpYA1snreMre7IHlwq9zsw
vHUBfnZXxnqKHvTe+enebrEy9WEmuXk4E1Dt8un4Ndww9C5a5lCWYt4KYvypEG9Y+0uMA0TToZ/i
7sq1lywHXmA19U/VzJCdrr5mo9MvDcrGWHOQGUE1K8j6SjJ7k8q6Z3gDfXbAsJ+6j8gVoI6wwyCX
vXtTjFuXMYPPnHXZePE9yiQ5W1H5aNCNL5v/0SI1bmJjqRfZ94iNK+hj0OkhW5heGr9K8+66l2xE
Qc0pXIoDy9nEPHcBuoSfjYqfLZ3L0vPQdyt72QoVY5568bVeLir31YuBg5Lz8ju6VbAbWzByrMdn
PrOPLyphNGqzBeFN0uKLk3hzCh6g+cElHIA9SGzbeDC6lGBWT3jksJjHvGs+u1ad0/iV2e5vGHTb
SOt2pL9tbVQ1Un8xKgwzQ9uzPLYrfMfq147/vMRk8KVYKRV4tJN5auCRCqrc9JE5zisSCq4MPovY
xOmYFgW3aoxfPAE+KzLyszpgWx0eHrAM+l5pLGsT3YTtPa4xJQBoZlXUheM+oPxtFA15Jfg0TFmf
Bhu1Shy0rzZx8EQQMLrBWLdtKfIgyvQGvhPWAewgd92cQpxCUxlLKIWuZjJN9r7d+a/lPU3AlNDa
99ayGB0bFw2WWInCbJmlycX2mVzGmW7yP1ttkdniNFkdmh2dkD8rQWVUcpDHMU0+615Sb8jVtcZf
sFNYJAIzItyGjhMZiW9VNSkugbGh2gevZJokz3vsRk0IW1WDk0MnR1FYWOrl+GZZ1XNabjj2V3rd
/7opXO3g3E6AWDoHHWbbqa3I7YM9kRReJe3y/z9RzP/MVMRXPx7f3L6ga2orDm8T73yG5GDwwe2D
GGdroz/6yfsMBOdsxVT8iTnt5OUcFRXG3LFvdshfuGDt7pQCLjZIr5ElOofYx0ataeKlybHRmGNO
/XVVGtq7oFHNwtDL17CktItKQWJpWt6rBkyQgTunVIQPOlpMOo/AAaUl0DNcYj+zDFNZ0cZ3h7YV
Hc5XNtJuh3+e7fbr2gR4GNJNNmQ7zQYsWDW5s3fcaoASlcs1OeC7RlPD3ipDrOsdqu7aYZbpIcOI
+iOEbiwGZX/XJy6FqXXAwU490nQLCImDe68YO6C7+rSm+ZxoKvpvn/F8EKJaqngUhBpyP5jDOc4v
FTz7TieZoMbrRmYxWvaEzXTUIYIFqOE6r22iv3kDjpucjKbGzS79HGzjp+q94RnFt43mRQk+SGt8
RzRNhcNeFADAtdf1byuYFeyNc0z08DUOmQ0OQYVwusDMD+mHHW+vrU26z6exQ4zjBy9Wor1rPg7x
KLAQxBlsiSvL/bYDqilEGEiRWsCagw/7hCHFokmDeCMxYGqtfQigPzKAQF1ZS897GpPZkSPyrd5M
sNPKOynLC92cPouGZpTMGmY6zl7maiOHHmhhooylghKNQh2lqUR5g74xhwSQaNjioH/fjYIYTnYR
LWfRw5gRacSLIVAWJCf47k3XYj7KxMMeH4TrGBIwai/XW3XFeCgble+zsuIhzLNiaI4gKuEriAg/
9hhmB3woBMDWO4uLeIyZQNQJeFbSqRQmCjvcdlP6M5hUxIGD/WDM91Ha/+bEVi68SpAmnVySMn0x
RG0uE/MNrdVHG5X39jW7UJXMtBrY+2OIrMklcYph5bp3kVabHgGCdHjPiLH+kiEM8PfXr23F4Da1
lqJxgU3HycyA5hRgpgzf7iu38ydRu+sxtl9L9FtTrP24NfJpWxWbXKC0mHRO/JLIgSziCV32H0bB
tJXwd7ARtdZvm9YhpkQhyNJHKguL5HWpkXmRUU138GkZdWus10yvWgXi7OTQYHvDOlrN0C72cR3e
adfBnwZReAhMa+2WsYAbjI0gMNmKRGuMghCzSA9jklFU184ycNL0tlzBXxt5e0iHMbM3TzEtl5Al
tIogSyUDxC7dEgLrQ3cKtfbnoMQah+GUUnOY6lWZ4ZFDXg+QKnQuy0artlqEtKCJ0nEWqtmMZlQu
iXWAKzzozTbqkLl5kOvrzBdbIw3hWLUkPvlghmdxHF5SjD3trnEQuGpQTFq6lr6IcOrY7fOkNZcS
WZ9mEnpA5cZwK/uJZcfMtzp2KvjtW/0rI2vJaB0sAfBP4nS6G9K4A4+lZchDLEUGmi+7PlcdqDMn
whif4qhqBtiCmj0RHSumm0qpqokoZRkVeluT64RSWdtpBGXrAyzhhHour6IvFYTvdHN8D1FLh8E5
2urFrrJQx2gGAclhwtnXzzSXYh0YpJyMAV+rR9HGAoKLnpGfJoeXtK3OsTZdZyFeEwy8BpqBWCXh
LtIuVUlmXp7b+zhQ99rjfq+kyo4kZS8KabLFdl0EM8OgP+Ulsts0iag0PCCRdo6ooTIGvk0ypqrE
3XIyvntk3bWadZvmeFcpwhcchlgHONYrs3Z4JOR42ASpCK5oGyp7bizKWpLJUgQfLyILIzT94TWa
tQZYjZLR6Bfu/JU8vG1xR5qfL7XdL2llMJGytlv13nPV8oxoK4sQB/3dDTiCbPOTVCJcz9XBCuJD
NqgvHjE41hJMGcwOtrghtwjqvn2/OxaBGyzcprvyWYRKe/cIArcxDrMkhcSIfRLQTTYPDinhg3ig
SwpSlBnNJSjFepxjNbLydezyW9tgMIl0E+uq8fBDndZL8mLapFxX1XB3CTNirs3TZeRiKYvmH4bP
akkG5jfKy3vdwu4dcywOkSDabBJUObFksp327krrymDZ/pZFcTU1ubNdDfFOQewLtL6bRGszuwOa
he5bqOfIxOhTl26zr9+tSEz7VmATznuQDGBdoULoEWPo/ta66dYuK4yFFRW5ymZP7IAlm1AHG8X1
UjP9L89iQOQNwbNmbsdI3FFS/BF8IVdjD6/ebcgJtNBhh2SbPNkMTrSAFtf3BuhM5avCs3+fhm9X
BuzsdEbDyRwcMrCZ7drwEVsRxqYymxgwM+pujYH8ZuLEgJ4kTGW64MpZBfYic6Fz6Mi3qlKMi1x5
H+HYUolFMG9TXa6DlUlSMOJBSomSGBVzBIbag8JiIkzqRgxdwIq/O9OxnkRrfPVdXCMnm42CjN4r
x34zguDGVOtEaPAhiyzOa54xDJmXLRilweRYslX1V3diwfT5X2NnBETwhDfYeKc1rK65h0StjdLj
kyaEYbe173PC+jDgRE+O7HZjiUyoaViPGA7PYCrUeYa4APAAaVKCnfRR/Cx0zYc8SBIUwW14C+hm
0jS+hJrV7+t0Zt90i8kev7Q4f9jMiaRl76RELjjhfe1QozM0Nd5EpL4S3X1zonABP3BA88QNKCug
PhGaavIduvktFoAz4Ed/6sTm4i0ejsiNlsxUP1NkDg2CpxaLo7ASYmcrj1KaymVSQb70JY9hvXRe
em262IQI0ECDpHbms87cUMh1ME0ia52jyWls4hBqYgdA4e/9Nv4naPyRshoETPVspzxHyJUkLKzL
kLhmfpKRchb9DiJ5dRvnT/rcg3TtTY6hPy9elZJYzam+RQd4RrVwIarUI0tj/ok0E/gV+bwTxfvH
dh/SqOFg4LDFxijTbOWV5h0/LJ4EdGH5BPMA71YsCHKKenMf80mvBwecZIhFUcYzq5BkxTHC/Nba
8DRnjQxpbn/DhNMM8YM3wWbXfWRtpacXa3JN58GzFCuh/w2ZenP87DknWV504gaKOD6bPbEnmgvf
tRhBoib19GyGPvOeYJ6+w58N99PIEQVY1ltWmf9uDdm7HyMkHX1GgDNoLwsSKJlh/agIdEpd4B+4
nXn8al6Dr4IKM46RfExD/Anw3fTVv2lKa3T+7GNIhp0pZKBqTMKeLx03JRkj7/H8uXnSJ9MFMqK5
z5q8fTXZz9gFVPCuLRCxliT/VMyRVladjEuvZH+SW9Q8pQ3TvVZFPb/Ar3F03htCPXB9BWx+cFoQ
c11vEhektjlNbIiTD7tiKOhK99oVJRoLLRDL0Nh2CnJn5hXBuWpk80QVLraFiV4riXHT58iS0U8i
vCaXLNp2BIzxUXJ9+mZl7pqcEeWIwhr2JvtJZ5SALi0s9Mhf4SCRSDxSqmr5k57AqEqH0UTauu8Q
/DK0RLscY1VkcMpbWy87CSq86IT35JdtzcYs4USP1lXBdtnrPAh2gp2wmfHXTQtKBWkkgw7ToyIi
F228bqwxSA5hqqBHjT8lgs+8GL/EnM3Va6D9JueFe+WnGx0dJW8qlilr0ozwwG1cjvdC4L5UAwo1
L4U5l1suE5CSCeS2kvwLVpGHKzRCU/3bS31vA1w1ApYnhgvUOwZao+Vy3LuQlFyRtGs/ax++k6Wr
1GKBkGsEyE9coHVYfMAoeBRFB6ZKMSfgXSm1kAJWBbOX7iqJKGDChjUqq0G51AL388S+YZER6hvY
cut1JkBKCbBQ2c9mkzpry2U5qgF9TzlDF0aKv04/97VprEtJBI9DhenU9RsifoJo2ruW4GSopi0j
5I/UdcCF4TdzhxIenMFK1Mh/fL/fm3auUVSyEe8mdW5oEfqE1rHVBnL9XBBQKUwVSBmYQaIlIXPV
ItYUBspWzJvljmTum6Wc9ypgBmZogO380SED2Kj2dTfslAMKGL5rvhz+siByF4j6fQo6A9MWK0bt
VSun9tSQiY1VdNg0prZlMHfVxrZZ1MwQsd2TD0hk2cLSgHabmM65E42VcPtn1zOhdPnogd3RWJvR
1O7NDOlkwWprLWfRRq5wi0wWcws7rtnpSZLMQQ67CL9mAKaZNvCaMEE1HUmjtVeQb+lUOhPuQVvW
rI8PRstop0CVUFX7ZiQxMx26ub3l7szQfURxT/1gZ4RV95AwPKKmsqpgCgE1yzRYogzuOdVNTPIW
GeBBqN+znNu0pIhMXdlhkU1udeFbt/+YO7Om2JUsS/+Va/e5leVySS55WWU+QEzEBAQEw3mRcTgc
zfOsX9+fyKyqzmrrtu6Xtja7FhdOQAAhyeV777W+pdrxxgnIH1UJSml6oYTluCh+Ce4ikZRqhvle
Di9JuWpdZkm+smo/WQ8pnoUBkIthyf7BwXE+RQ/D5MidI0lZdGgy0ktSYmcSU8xeV6PabB3jMTbL
nQcFbcCqvg+n/MVss/4uVcVR+YBnLMMhqce0iKoYxZoADcJGJsZaQWV80Mn73WRQCz1V/jRCDUaq
8q8e0Bk6ArzZSU0WbsupEI0TzFLpQmqPfnU2eJdQqM/eFYRfo+ssB4w0SAwm1wdY30XT2onn3UAh
TFiTHG5zDAiRFiio4Y1ai9EnBXOL6BvLB0v1CkmzQUBeass3KvIfZTyPYDrRp88VU55sIFr2oxm5
T8g3GxEccVv02CgQvXF+SxygdaHzMcbHceI2aYXDPRxfxgPBfdfYMFy1wEHWB4Cteuaa85szVS6x
UNULAczqFlXepbDTx8EgS0aE5o9GlY/kVtGl4A3jlk0/lhmtT8cB8hCwYJ0sQ25/eXvm8mfkTJew
Qbre2vllGu0nZ5p72l+waAZlXjsnvWMDz9y6x1FZoSzmx8b+icocwj66EQJScHXNj1Wnn+r+1SDT
Uqn5SDKJvKF1B9MCwFnn0d1t3bnfZQxbQ4cIz1phPykhRkpz2tNpCpjSkxtMd5FqlCyeTpEkEtAV
Wwx1owRCMY9IhsttP8PTkzct0zbL77ljErlNVm43TtsCQFqMfJvcZw4IQJgag0Q63DVclDNIRjN7
Dxke+elXoOu7vIvPFUtx8zvR3L/djl5Hz2yqNvay71oabylcqbpYJQzLt+zaGrZJKDYKYy0S5zGK
sh9+FrwyBYT70TPb1Wid/E1AQd97M/MyumTIwwJ+hDr5ROgV+kEbkvUTS50l1wqdZs0+dcyPc3Ed
S7yQAuZ0XVybQdmolOGoaqJJLKKjfY/YEsbkrVX8SPHuFOyBnHZArzieYpj7GXIlE+VRQB8mAdCa
S/7vgSOOqxsn+6ijh7TradBhZsUA07FnJ6d1FWH5IVOPvu2n2Vo7IutDLnBkQHMHEToKzVu5LEyV
R+8SBRCvPxfTimbLjQDFv/QCLcjnDUXdQGlaU1kHkX2LidVaR7SKM61BDTAQLqNdTqwtTF5a5aqj
rKRtxQyK2TdMVJSE9gApkn2h/ZOEmNueUaCggMbstKoK89ZG65Ilt07FlKicw8/WoQ2c6+04z93N
lNLKI6ehv2VP8zDE2L4SEsvZAcKaDAmRRayQGpVDfpMDgMxYPPfbWmtu2mpXGW8lJtmmd7F4RJuS
ULIUsF3SUaCXyXlJZNcIZUdB8eSl+w6fHGvbkYKl5RgHpwD5QZ9/CPfZoTuaLpmpXkYwUcR9Dp20
wDFifgW5gHfsVa9e21lsXwq9UVaBXRSep9+b1Nc+KhkdJOslV3UJ91O4fgXglslApAsPOKaBCTQg
o7JP+wnXTH6k94yzujp6zg8EaJnjKVJh0UYGLG0xQSRWgx9eJ0RT4+Zdlmx8DkAfkElOzZtZtu/S
Z1lMHPdettZbEWuo+SaVEXCTUkpxG1q0VtMyYtZtpNfOtjbKyFdt3j61ghrGmsAC2v6inN86EtQk
NsKKfFy9KuPCuUrC0GTdhO92gUlUdSARGOYalyZDtjOm/XycHZTCvVIdqiW73WdkiIJ7gcdD2jcl
pOY23FvGRxB3/bPVA5ppBmqc8ZWbjeimq5rj4PH7AWX4dOjZyfmucU3TMTwLd8BGg7T/PvDAWfbZ
eGRKUh1mExqTm/v5sRiYdU1enzwwPdY3jRuIrWfUDrEDUDhmF/eyF7/YZT1cjNazVr01uXdB35Pk
OTrnyCk91EhlScADR4FmTLovS7Q/XCh73D/TD+1Kj0NrDXs36Irr8u+EVQwWYlzlL37hMPnlT7M4
Mu3v71xiPq3YK97sJrwYjWU/Fm2GxY2v/v7nOVGKpJPKW0d9x/SrLSsKzzjcZQ6C8ob2wXVBpTR5
Rj6k1bn7QHCFWGpO3pRdkLdUuWe7NqYN8+7iNZzzi2W63gPTruo6wPP8/mc6NvT5S1w/eeNWt5YM
vffvvn48+vluKDDoji4b9GZEII8pXMNXXfZjU+6sqavhWfWG3JSom56KAr54Y7ktZ/46HEP7lxxL
mrVe610ijcgkH+mwtU0U3LstQPWhs+oboYf62M7IfWrC4q7RkDi3Hk6MJ7dFcaAa88fQ2PGZdhsh
BfakviQ9uvZBaEc8ekmt7+OmfnAkiDR+8msdAbsWvtceW/xadTpQqAX19BaV82fphNUD3b/+UmXT
veaOa7uMp+dg28AFgdw1WcfZ8GCNmd0lJf9q5RnOW1kh+M1yrHFzWSdbz0KvY6FeoBAymgN0mZsI
BMVuQlT+ZJCV6MIjC82yuGtkO3LuwD0qkrbcxip4WgYcO9cO9WkKu3fXaptDhbUVHtO4B9IWOgHP
tNI4d6zkCc3F05SkLfGW435qUokqKsIhlBk/0nngM8U9AzYY6pkgva81fLm6I4qlA55wn2SAyhv2
vyQrAPz+fshcJEJzknlbat+TEpzywpfDQcX9vAlmDzQ+Z9DDaMvPAFjbx4jkD0igfbZiggvpojKk
c33rHOGxGrla6Uc1/Vr5Zcp5Iu1jUZbIQJTYeIKgwrSu3kefzAA5QkWfYYBO3KvCAjBvHY2EAQgJ
v2SYN4Aw4Bmbw09lbu2c3eHNHLmbmRH3Wtiq3Q49h3N0Nfi0eBtOA2aoqP2wo47L30umQ6hgIMNH
iW9nqG7iRpV1c2fBeXOXYXtIC2sOirM20amz1QaGY0AJqJmVb0x7SeyWbFXpGe1KHSIS6vrIRcmG
znUQJgKZWdZr9uWXdsiD06jAYnspW+CsnvbcNdTeTQCwhW47vaPywy9XRpC/G6lBjM0fopX1c15i
QmpagL/KS2k5Cnk70Ks+ThP38WJoq4MFN9LL/JltoaBUkQYCsQJsBfezu2qUFFyTeXDhrOGNutd8
3HsSgZ1K4C2R3NQWrrcHIpG/0hxjF5C07x0YegS69KOBehp1eJk62E9N5xbrkLklI2HR3sbChFyO
zLccM/NJWggHA86HTyHz+9SJV8aEXNp2jOEUQ1thDItYu5mMkXZWhYiGImfDy8b7yt5YpVJHyntM
uIZ01xWH4y61o7vWG5o3acHeEJgsHFYIGEJOevIWQI1arO2wC3KXejroW/YnTlTtaKogM7FEvFVT
7O2q0WZa24u6PE8h+CQTyBm4j5rJ7vcDbgqIUHOO8u4H8xqE/cym77FAcUtNJwhjbYpka3loWibq
xoyyHOWLt7cmgNaE+J2KFEln1PUHZmbUkWVcE+zYi5MtoseuHOxd7HbJCdZnexNWdbH5/tQ2kuR0
M9sQoSwukpsZ4OSi06Rh0dIdzF1JbKHRPGMhrB48B9uf6aX4xzhbH1zbfCCqG/+S29aHdnkQVQoJ
SshdVGXO3vNM/w4JSvwLUgBWrjqdLhLNwXZorF+tcD6TOqsOWqsWI4kWpOzkCXuS5i5kJ7sCRtQ+
E/I+bGXZtgz5oHTbhQpOCqXCTaMM815LC95UShhKp+PpnI0SzIW3aUbH+8p9RKOJnIx1raGgBq1P
ctVszRv5gpopogn+KSkjB6NRByWz4jx01LN6tNhrD7i4AG44xxY2ZlRT7HQmOrlkzOlP6YYQYiWu
elikgQqKdEGhva9V1K2jsMC8YyBHzA3EgAZwvq7Wh8IJ7JeSPKc+5wzM/Qk6TIxPY/bpboUSeFU3
4IwtamRNQSMeO3/RjBB2K4xNoTI6TE5soo0jHSo0k0OLE+qQVHrT5f6wLGs3uXAVE2s7OQRGnxxE
n/K6GWWPRO7zMjrE7MyZWew4nX62sGDOo6S7qpoMxH7Cjc+zC8LndXeXFF73pEuzfPCVRyEYso9P
gj1FQHhQKYOmYhuUjTiXlGVPWZnzrYRXoVqcbrzBlYdW+uPBM0iSayF6fT8wQiBVhW6tRzv+GNCL
LYFk7KFxArgm5ct8k2PrP7adeXDsuH9aoEddaHUovCx/18aHjkX2VNIrYT7Y509eRZpJHg0PLLiH
GfPkybQriduOTg65XKlW6jD7Bjip5YG/B51KmE8r4qUtbkIxpRyLjFxFFsO3ohLWMVse2ii+TviS
tp0I/Q6+NP/2/Ww8ZAC7Yv+RKi9fHK7PNNyA9kMDOH8/fP/790etnH9MHbvv//Lv359aYgkhkh0B
27r2GfxWVUzSI1v7LJm8cwOBFndrvCukuR77oYc1zApQ5BQ0JO9KLCgSBYXP5eN55cOsAiz9sx+e
x9xAjj4nZrr20iVBoRHh2YQ7eP7+iDdAH8ymAf/D4hGzBTvUlhZ75sIO/fQIVV/NPGrT2wYUu7A/
G4KWmdMsV8833Gl5YKw8b7wAj0TU590ppR9bBWx76q6GoJrH+n5OOn2fOyimY+2yRsrq2cbFtgv6
11qZw96ok2FP31yAfEqd91547AI77cP0iN2Tm/pvyuR9HkrRgpsIH1GNsRVejuD3R+3y6fdHtaSV
w7QGVCF/Z7nYIYsuuBOynEFV85AmCb7hGb9ehP4icJKK12nF/fcDyFA8to19mIS4swK/3GEcdYD8
B+0e0mCZOtaxXh7iqq63QjLacpz8t47t8a5xyhhkjvxtx2V7+M+HEpfrzotNUpxrrxcL4xSpHfQB
gk9Y1ihjGCN3jf7UoiHHghsKNtHfYxTIF5cGGTeBZb6oSavVmF3DEv9G2HgdkhyNR8isjGs0Y7uM
QkDH2VA/LQqbjkJ2NPzu0E/COX0/MF6J1vZcQVWZg+wnvGJFWELHFFtCOMwJ0uW+tEJVMmEmm+h2
IJMoZtX+Tqm56gZDkPL8fOOimtijgvGODG/3Xkb9K+vivqz7c4yZgGua1TQZ8T1Nw0STxrlHZQyP
zUBdYaeh/zSh4ryVLd0BK2U/LgwnXS4f7znROaMgUhAhd3xU9FcvgQJFlNkNSKKOWxqwDaMgJGTG
1XqmX0Kol3AgnhrW29xP3qFOU40CnkoNhyX4M1+RuuYG5WssrJLrhn1ODcEwQ4KwYWy/bz349iOW
cIMia2Xm0H5dEF4rIoIoFS3PvBNnoQvyeu1EPA8JCo+eRpM//ahQw9zi64jOCkTGIarFhW98jXtv
upMTJH2fQQ6KlHXqZpCfGtpSNaTWtQ8zc503R2ajhHaHND1KmJVZpAApugLHRWhe6JSszNL9FeuK
mqbX1sOYkNvkJ01K6EbgEMZn0W0JLf0YF0Q9ZGNNWSWsE71PMoCWkwKyT84ENMBE2nPIfFN+2jEN
pYEZbtyP/s4aK3nKU+8pjp6iL3+2jbXO23EDpil6Efwa63wWpHOTl7Yu21izcjjomPx94fwS2ltS
8xbTWx4+B4l8652c6XYqnwsP+lRINOp+XGKDlSz2bYe5KJPi3o2o2uycHBF2deE2TigZshkD7sRI
TSJhWfdNBdDDIyMy1nZ98jSC7CbyBOSsjmI465+FxEUvavISAUjmWMBoh4S2Ms9+lspzJRHlzb6/
iZclSdK00yjCEbViDMJDBHtJ5j/S0Apximlv1atuPKFFKdiToiedwx3uALEeQqO8G0EAGZG1BCa0
01tqiI1hVOZT4PcLHaqgUMGRfEZY+AgSM9sVZgcZpgui56F3UWJU0W7wPdrdfdpuBtONrpb5LlQv
n/K6iK9ggA8V1OGbsiXlGkHn9BxONlL0YPg9W1D7Ua3JPZM4JDYafD9Hnl1e53db3YXTykphm2ld
0LuIQut5ppoG2MRYqByEfM5CVKJ5RavaKZivG7+H8mSHsrlvUwPvXLosJuzOtlEk4os3FDQuQ5Fi
E4ESg8J93IdRN26RYcV0A3TwIn3YD0Ceg00zuPcj440LtIt33zT6TymWopZ63VnaBbMvX3XT0Q5l
H7hujdTZ9GhwwMYTk6pLo8C135Pu0o9fBIj2f7+3ft9CSwM73TDgvU09Vdw3edKQkOAb6+9Psykt
77NXEyTgOiAaj52fSdfSeCBbIgfl4ARvOWlD3uzjBe3UtrGz5q70sHHjvSKggB0IBQYMQxl48Vks
D2hCpo1ZU+phYQS6a0PnqJk+XuLMcC6F++ghc6P3PeLIsCsmJbKSO52RUAghEhEKakgEZU3xKOr5
JR2M4Zl160uMYEB6Jwx2ubCCJ9e4mQmb5sq38y9dXl0LX9dgt9Y+GQ02fsumc1w4lPpmNuB3QZQ2
HvwiQCU54p50Q/M1K3wmunn74Fawo4pcGDujQJlSWwI9cIaG02xLc9v702M8de7R897CAOmynMj+
cZuEjFM1EqFCQUxfkBwfa/pZxcMHOkT3ae6zjYb1ujFd29+kTZi8sqQfyDJ0fo41YSKuA5hiYlqC
jqVC+IU08LVQboaLmoDiYMinS2A0d0jH81VECbmtyRl8DmuUXMEwNBsczazOc4PVahipz6KbD08A
f7RhMJ9p8TJrjVxCOMMIR5LZi12rHIx1EdGvUEHRIWDP8yCfGs2AvRhkw63biekNTFE0WfUxj8MG
xByCyyqO0bBEMG2B4koAJlJ/iqa177x6bNZu6lVrIwBHsgDrTzrD/5NFP8ga22obGAI2IGp02OKR
HZ8QzpJLPcpx5RQvBZI9uCFEOFRNA0HIs4a1a/R6FyiqjnnCrzWqpOY6h7Zk8wHNOPvtVzNU2ScC
0JI2UUSrXxcPgnPgTnuLrbBWF1EiV0Cf2exCI5SnMYO6r4LQvkczIleOYyNUaeMrpa8BLM6uTkbB
1S5rh8CjpgiPg44/84yB/liCw6XzC0aooSB1vfSJN7g4u3ZTrf/841/+9m//8jn+a/BVPFAk4kJo
/vZvfP7Je19HQdj+l0//9lxk/Pf9Pf/xNf/8HX87RZ910RS/2//tV22/ivNH9tX81y9afpv/eGV+
+j9+u9VH+/FPn6xzmh/TY/dVT5evpkvb79+Cv2P5yv/TJ//4+n6V56n8+uufnyQUtMurBVGR//mP
p+5+/fVP6Vjfb9Tf36fl9f/x5PIH/PXPl482+vz4yJv249f/9G1fH0371z9N+RfMfLbWWni27Uql
/vxj+Pr3Z2zHlVo6DsNE6f75R16Qi/LXP23zLxoxuofBSSkTwYr35x9N0f3HU0J6fL1nupbHU//+
1//TUfzPo/pH3mUP2ADbhhcWf/5R/v1gL3+dK03EAtJ1PMtUlquoA3n+8+NCN42vNv9bWxq0p0Zm
Hhr7Rd0xrHj02w/fr27cdgVUZBJbd3wCohTr3f0mKy86upfMyv2QMxW+jZERpEGz24Dh5NEGql6s
8sWZruFwFfOZXmQHlxVzD9Fe8bhF8DZ5j6r49NxzMB5xfDvm0//bE/X/x3PQ5ahxsf4vzsFTkbdf
+VdQF/90Bi7f9PczUIq/sFsVWpjKNpFPcZ794wT0ODWlQqLmClMLm1P9309A6y+OLZSrNScGH0jn
fzwBPdtFS+ualmnZnKD/Nycg0fP8lH8+BT3LsrXJXobfhOtD//Mp6Lf9kEaLGAPX15PRFNDb6VHk
KGjFa0/TTLqK0YVLLJN6yW3CZcLyUTM6NwB5Syw1vSpPlcUNQ7HPLDnfF4A1EzhoL4nIr6Ksto5C
thnExS7wQgOSxBWjrMPAgc5+akSvXtivOxtNXsD2rO1Adw4t2wdkX+fZqNRNNdtPIAwRzGC5uJVa
MBQ2hkOBQLJKrTtGDaR/uWzKs/itzUrSV3rBBix5UPmIEzL70hqf8OBDdhqEPiYzcWFZVGwjVXyk
AYGgRGnc0OTcu2MX3jqa+0HkFe958z5GyQUx7oKnqIDPRT5hbzAOqb/ecTd92HVzIO3hTdH4aFDc
RNl7EC6qG91iBOsrIBUxjJss7t/h9mK7ryZIwHQ4Y4W8DW5ieAC1+Rq0uY/SGxDwmHfjvYlTfQOx
qjm1vlvu/DJ/mkxwWGXzHEbJD6POrxWFa5vU74HG2N4ZAiniwJupbGM7U9pPkUGbk1JEzz3JnrH5
CHr5iicPxToikpu+aeJ7iHwroa07v2PtmE0f4QCK1huHcowNLThw2XvvzGLKDY2Ai4kCjASHF0v9
dBVBhC5Sg1WFM2ws0EjpisDgmbqYHufF4KtMxATR6MDlT8A8RDOK3NQqlmnJxkS7e5tNrD2z+xGR
cSmc5hR69JUCm4QGj66DzsjjjnCDo69Rq9ZPP8P5VUUZge8VzHlyFLzBRMuYjL+sgf4HOFYaMM62
oYbYyCiy+QsJa7eK+7hWYpXaX2zxkBqifxub9pSH46bJSMuVIa4ma37TKt8HNqKtKX3NcDPwosVd
ESTBXWj/dsxEY2ylppsRQ4atXCP/oX/gajgT2WkCxpoH/svYJJjfVfurNK173VJzD4jdbDgtvVqQ
mCUGIJG01wr5wBgVPc47xLeVlb/NDdyVcHwuMLG6wMqTsXqtWfs9ke0AbJ306H9YqXWeKmBJNrTF
GMGRFdOzi22xi+3u0OVGgh9U4rOyDqVdU9EhvGKae4v387Of2Uyb+buhXGxQ5UxRyY4uaIJTjdei
rNI3pNPOTVZkH7aCNUFkQ9agiIf2hebDmG+WX6ZP56cyjPc2BwijEm18Qm1gkasfIpQPdcK7Gdml
RavY+zlw/q/bTr7GLVo+GDKlHg4Qo4bJJ9VGbyJ7BBK9yGTzYvzy6J64IXQ07+hXFcrV0IW53R1s
1Mf1/Cg7fABcO0g+Xq2kBQbvv9fS+B0sLxKxMUYct+2b4Rqzay+Ev3IQKq2ipDJp/6oHWm3tepac
2Ew6fmG/bGwg3lHbPBlZf/am/gnCNgDq+cPseaum8clmDg12uN3bKTOj6JU3r81glVbktBdpf2eO
7k8tcB7m+UeWq3lj1PKjCQOIEGVv3g51jXrefS7BNpkDZ3WiOcfDzNxjbeWva+770UXXcaC3ccrw
UZqM46WxdwTzGTCQrZvvCU5auwUgWfIZGAdtPR2cbRQDU7UtF3l/aq+rINjY88K5ircTGwLDIlm6
b1Ycvhvs+jcNzqsWskKiV4Gc6Nw9SDWtmjhg+kknLeqZsmQ3tgG61xgZA+R3PYBP+UKDZZONzMKK
chdaYj/OILv5TnOw1xgjUAkxB6tDapwYXlh0UOZjTB6ojeutNe7N5Kqsd5w7uySvt27XrPj5do4v
oHwbBeViKB6qyNiiNJVoPG+cITqDN1iF4MBy4jyxVO56Ie9Ff2czOcQohuR56YsqtGz5zganM+cw
+AlrXN6TriRuMlSo/mm9jC1ZE4SqUdnVZr1dXg7V3DogZWdRHuxnK2KVsJE9ATY3nGOKbwEF6g2B
Mifd//YxrasYduJDSQPGnoILl/kqdoZdJ4u7qQBGZbnMm6abgsXM7fcIjTgHxK6OB2IQuYGUAeZg
PKq8W7433mUVYbz8vzfCjw7UP4Vhu/hjgdUvEc9BcBW4ITKysIwcWqzyn8ayISGEcLD4dciB1lXD
Znlf44aniaxc3udJD+sRu6WJHMYj15Ve9a0I67UM74sR3j9ak7IgI6PVLv5/eahQd3lTiekY/Scw
5IfYDc5hbuLg19s6rtam8Wset4Miqceh6J6M9IQeWKTzLiRAoWIlktwgPYdYxaLoroWVvlmwDK20
/bF8XifFW6qmB0NY976yXsvCeOKo3DpIeWt4Ju2YPSAGekhEcGFc81CnjJRgP0t9LMDikB//PBNc
2mjMXeV0dXNwMtLaL6lGU5k+LAyRTBEWGJLINvbXyQueExbRFOYgOV3sa/13GfF1c381XPlAH+kY
uPhvVXGaAzD3SZxBgAAma74K0ojk+LNWnGItkoyo+dFO6U/tt6ul4MTp8ghvXsZveW48Qnty3f7S
ESxiwE2drPFi8RpG7z9ZOEuaxDg7n9EEaLkjcHBEMmuKfYxvAdsfWheb/cxjrut1TEAeOrtbO5nu
NEGl1TywX9dHlULxzfa2B9Gk6S5wCivAIZi6Qd3bKTMEQWhy9IhVeD/H/WUObBbR4EUjelDtsNZE
P/umWNtJcchIigY6QILcpuDQizn/Eu/YIS/4PM556QK3nD5se7hQ9kdl+2Ek4au0FdFESXkzgKrJ
xFtYrtqkPVQGollCAgJnVZyCcqKRaFwyd3wlzfZxuWaU2ZBHYX/5nHY4Iw+hMB8q0p7mej4kt/jv
n1rA6RA8Tp4rfyKe+o12YOXH87Es5xfau6+JTveZ3f1Iv8eTCJOM42Dlp2hBoFkLBjBqjhr0hcnJ
jcZz6y4TkDJguk+p3TfneBZvxXCI9IeEDDKffIYdSYAFnJF+1t0V1bCueFPaybhM8FZrgQ0E0VVK
MBhbG4SdWXGo3PyEAZhQNVQio929uAlBgmk//sYfTHf5J+lhm5phpXkYQbIsdovJ7p4aI34MxPxW
kqE1SOZWbGDQ3iNMCHcMT2+72vppj8EWRd9zC3SUTgre2l6zM44xJXNznO3uEoUoXisPS2RgzLd4
I2/tmt2AlSHWM9zkZ1VeB9B8ZpHvFXksLOOz6oCJsu0ADx/5yVuAoyhoynvtWeumbI6Nf7GzD2to
EBrL7mrW0SXqkoepVgyVEZiHvHugaERjHubEOiS6PtODP0/4ipHeIGHFd06jPxqvYeURYcjhJm2y
AYqc+te0Ma6F6q/2yEWRt6wuv5vQeGIGi0DaIHPDPWL1vrKAPKUBu213vFNYcpX0n+LZewr19Co9
mtcypdMEbVCyZYuzh3Fg7ZgJdJyCczqAJsibnPz6EuyDJSDPyo8hYgvptKW6nbFiYOrcms2z9Bly
ZdkipMGrXgch4eszz3mPtY1KP6cJl8XJqekeh26XFOGvcKrydTG5CslS6a3ixMa2z224qZxNSytv
jMeJJDf/zmzcE0IX3qn5zkmRVBJZkQfOI2YMtJUFMb2VD97JKy+jg0x9RJ3F9AcINzrGKV44cBEm
jK7GrKeR29R5JfcTQsDIGCMcweR+IvVLp6pjr4N2Ez9ytDJqzyDBDzUvWruxJ2lPKzA/rOfuBq7H
Te9URzbWwzEf0Bz75TivrNLCsM+pVOekMpXg/H3naBakHhRDb2PkuS+D6r1zAtRwEyiEmC6+rK8j
qoYbSlCmboG1domWvHVEurOd4dqoHOIrl0ibZ+e88ELuM8rbOCGzzhj3J3HHtJyWqASfdjP2w9CK
zuNM38Gz02xjm/UhN8mxoPBa9y435NagtkHlAuLR7D98cI3Mcg+NYOwu8HvzaxQ0vRmFlokCUCjI
9mg+G8fZWr3NzD3Oz23CxRr23TtDMoJ4JPxTzWGOhYcwpgAQN4vqgwE/2wqdnsbOg0nm3IYZ9oWR
m3qK63Un0J2PSJpvo47M35mrLcU1ES0BC3gq+q7kYrztZfUS+9Zvsw+/hC+AWSi4vZitWPgGyiHH
fZjdBR1hzIS0a5kdkzbIj3Fdm+vBY5WK55kUp7Ekkqr9DY03va3Dar4fNPAv/hJck71rbkty4zYu
HBKO77C2XfzraN7HXT1iD6YoYV6BNWeDVplMthKbpedT52aVrTYNzUXLYg2tAW3e21O6K2uyeV0/
Yz/DSItETwSvBfR1LITRobLkc9rTWLf4W1d1Ua1F1Q/HyLwovJTXYrG7J2oEEz03hGXHZr1xsilh
8gTjy4WUSxzNEtKUTxD843mRKf8kKde/sSz15TfdIfWaZg8uFWBTZnmc6iB4FIIqAOtosx22AzfA
lDiHgumxYG68CqwwBkccjSsxIEUaEoCg0sdD0AzriMvGdJP0WEb+ABY2+RUMOlk5jBY9c27R/3nV
rku8u0pif3dMeDaCzrAHrzHQmnrJpNBLguvc002wILlkQ8ZwU2uKRwno3UNVAgisBVQQtGTBMsyL
wxD1KaFBrcNgE997ImeqKhYgqLFkUmYsuD1iCOZDIPu3zDua2y6Lga4P+UfXF3t3hvvocjvl2KMw
qfryxL7yN4Eupo/EtfciRuodRrnS+ur7OPywUbp6vibAjjAJJg7NfexToFa4AzfuWDjHIYkmwqKi
L9bU6Z6jkVP66E1F3nGHgqielLuv6+YfH5We192ZJmKixos4/CjMWj/vnyZ8R5DvcFHFhX/sGTfD
hTUm1JT5g2XhxQH5BnVz6auAFuxfnLze6LAkYLcIzE3YJP1TnD6ozMOBbcO8GK3iJwY358klPUtg
ydVI4ZVKPo3CK14C/AaBrO9Dzs19P6KdCph0X6Kipg2ZBeI+IccHpCnY51I7TLoI3Np5E8jhZXQA
+yYmqFF8BnMGPwjHeVvIjDws0kKyMNaHaQ5bEBw2OL3QOikzGS5UXPsJ+/WdIat5o3PgA5qkgzio
rkbUlY+e/Jrd2XjkpbEasWYQmDAgYvCpbJSF2jnJL2H4OshSYXILP3Od6nfHMV+sdhy/KglPqZ9f
lBXfTRBzlUKw2muA+A5RKTkxIcKShyjUQDpshGG4bBU3hyIy2KVvK5H+CMvsi70OlrDsR5OlL6Ud
7bm8N0UDvFni8Em0+Yh7dNvWJJ016SnpCcIK/zt155EbO7Nu2RHxgkETJDvVSDKtMiWlvNQhZOld
0HNKbxg1sVq8qHqugAJe5wHVuuY/v46UIiM+s/faZNGYCi55qW2dGh21dXJRFEFaWN1PZDI2RbQr
nJr6wHZnPEhtszEq+1ApvgDiNbs7RXQMGMXmcg9W+xudMnlTjInT9lcshE3qK6cMdmtQF/j0p4hZ
MZlB6Qb4EOApcyHppaXk7FmezGeYw2zNOFIQt7voV7yD/GhGd5dXyZ/mVR/uZGLHuyRL0OTDjwcd
U9XqjYtja5X2MbKcY6Pyx3w6DHP4MYeYZgXDJFEwd4CLxVc1oqdwme40ZNLxkpNvgFwfINWTxnjB
n1YvzSquHMR8KabiC5zJ3iBeK6mgO9PnSoxPF4ZR27AMT7qtvzbtPtfSP+Wat8hsfRMaqlaSmsYm
SU8JS9Ug54gweuA0OWhp/oHPGlNsi9MoYibiqfhvXHnYXKrwhsOn9T9NQkf6LnrI86tVJV8SQRlh
dt0FDxI+22YV1POOk18mb0MnP7d2S7W0X2wAEvOuoPfE44zK/atG+4LFXL2hTneFeh718tz1zhOD
mEdPg9og1lBV7+Lad6hGQAynNrlyKvoLXbpm2KpYjfe5LElYWRYm+jgeyoSnp8o/8qo7GAToiBiV
WIbZcBup+MtY7GPS0ghHYQZ9eQyQA9wKQHOo5x2s1BDaVVwcC/S0gac/w6hYNguQg3ZZTfhFXvuq
HJ40HYUuQh0Apcm6TmUPGU1ztjWRyvpJ06AmhJTH1o8HK39cejRvevIYJw5W9ThoFEIRMPPWmBCE
kuZfZk7APT+p48EETtSjKtTbmKuDFnk/YpbvBb98PythCToWHTuDTsN9mvDIDHxUfcPb4VYgXCtG
e9XwJWLtZiiQSooB7v9uMXjmgGRLQrvkyESqLYozI4Jvr+JHmuv4axxtuHHzn8OfGEY+mxIMJpSu
Y4XpY/3vLrYfwHw+2DuifZr5VCp51Ymeg+O5Qntw2yS2fbCKkk7O/Qzcdrws2KQSEPBdTaUIBgmb
2Nb2sm0r+0vZm9fQlrddCYW7dwMFujHR8Uii6DuWRgQwwcHbmV0zFxRnJ7dsbE3eZ5cdPVBO3+Ub
LS3CmUz+5rEsYYfxXYer5ayuiTTLo6cUYW01spplwV0V9jFN2HQ2Ij7EJWovh3mwV5DZVPKk5pyS
5ojIJ3vtuuIxtHLG3dPdopq3SOcpK7UCPb15JXWQYrZbZ/0QXfuIDweBAahprCckuA2bKXfW4bs8
zOAmXJa908T3V0/ymEl6sKo+YW34gkSA6VtjlV7z7yS1yP3B+o4khuKFjx3aSDO7O1axZ1OMbPHx
nmBcv+1IGQIl2CFnzQ9zjHzcxgeh6u5tbrM/qQ3R1jTLF2wyd8zT9ugpXeM0iuzPcPpg1IZLwwff
xvmf2ZUmniFoF2F67BTfMpGF51izD42uSL71fvFTswJoynvHjb/ar6LS2WxoNIzeCdTAVzS5t4mZ
b61ueQHEiukXBo7xrqfOruJy6DztFGneqenLD+RhV9PVQBCFCJF5TmeZfbUtp6sZD5ebquMQGBPz
lAMFqIW2TYEGbEbccIwbfM3Kz8Mgb/uwfFSGdeU+fPQi9wjDf4dYOID6/qf06hNR/UbxTE8La5a0
a95Cwmf3AFa//oDkmR2agtDSTnOGn4OHOdexJAPtxKjVGlfXkhCG657sFmwAiKNfRekdi4qWA8lk
BSqWeBx0ND85gpMBjs7k2sc8jG7UXL+ly/hiKed2IpCnDYEETK5Dm2JW9yadpEzGF4eBQoONav0w
Ogah5HTyvcbsA1IiRnmmtwoE99KWj1ZPVmrlcInwipfwIyrte+h4eucpP5sNghV8po2TXLq0OCUD
0m87SQByvBcm/QqyjZch/pa9ynZOy2FsjvIpLMabULRHTDBIAFZflNYggzG512wxnLWnebZuq7F6
HGKJAgklSyL3n5FKyZ+2Dg2jCNIFCLTJiVCTRAAKlJ/R17wI1qxcl5M9wH4ffQwrt7Upj3XkPiWA
QtbrG+bLxUrsw1gaV8546gGXE1MbjgU8CDuq7kXB4FbnSyVReT/H5n52O0jLBFxZinN+iuZXymHe
SQnhoW/fpsb8gejAOq3h6W2ADJTOQ2Is94M25wwnXeII8QKUHRrtKAgnnoCysQ+2xjdKtjsHtZUk
WwwXuO6Y7zDJosES2zWtU4twkw9DRmqyfJKYNknZDR2KJzIvoJBi4QR8Zk1tcWhJY7WrsL0nQSaJ
WhIv63rE3Q2wps8AEntMdQbeTcg05GqCYsJgKLLf/97V8b9XL/yP/580Do74f+2XH3/VkPzPf/mP
y2X+jf+9XDb/sa6PPU/Y4v9IFf51u+wCCVr/ieOQomJZ/7Zelv8QnjAsj7rbEga76X9bLxv/MEw2
tZ4rPZN//F9bL5vYAf6v9bLQUUkIVD86WdH2f1I49Dy3S81iBzEd6ckwaKwemhDmgxvlVsB02YH2
DiBrA8tFUGNrV2R32kW5x6K/BAbo5J22sEYpjDLAboL7tFY/0Uxghp7AiiH8jhU0NIClojaOE/nq
wtAiOSQqUcyKu2zEMMNEDDGPsfXOLpBdEH1omEADdBHdvmdm1C15vtEUKAXyOaBh5oeyCMlO7xbN
b7HFY4DFIJF94P0h7HGhkpXu5CNq+l2FQrY+9FvyyQ+Fo0aKPXC9JKIQIohP1170vZ5Pt+EE90GJ
+WfsKVSbemAioasH1FDozTpcOUZogLaaXI6SDA6MvmxlZAGTGuua+6DkWA2No8vlJyVId+bxgnW0
c2NJk63UQVP4YxANsBh3IBFmZYj4MDRjzguAZ4g9t1o8HXh+ttni7ZNW87Z2IeDVlL/gQ+9Qxzqw
CED9LFIlW0xhH0TRFtsECh1RaSQH9jXJyeVoUq1Z0bmFQwJdbexZ6WnJNlyaXyge2l54PTCpId+z
6pHtSJhI+uoRap2I2xZgkjeTVsEfBLCSfYYaHlJUvR+Ma4oNucfrbZSfFmbQbBKNv2IIqX0LkgO6
jpwDK7wFeCkIKSMqV6oalJH5MTKItN2e0gkEGow9CzgLzObaq6nhM8zoA4BjGtlmhmOmzjGESx9B
IWAsrxV88XSjHGX5sgujIBmqrVGEn6TGN1352PV0CGBg+cCTFkBheOlHJLn5Guc1X2r2RUI/5EP8
0g8WFZqdHk24qRZJVETUUZsz0dm2Gu4svsIcw7qpw+yYhDTqxnhbF0VBfAu1ep7SOyzvaTqQjyjo
RYZS3I7JX5vIM6q1D424D6ydB/CRWx5lHIhca9h2CeXI2bMfCY0Df4SaDFwUt0vTUnCa9iXUSPgZ
6FTDACcCH18PKstp5KdWLS+z5dn+1HJtpaDpqWpuSdU9yzK6lrZ76wj3zaampb8v7pLCwhtrPcZK
kQVqolFy8JQ25fBXCrAkeH5cWOy0RPzIVtE/KB3iqRj2SnS3CJ4elXCOnfEHNuxLZvNdmdvP0RSe
66G9w38r5bwHgwD+xI5fZTxe5+lk9yRt2+2DI+pvFYX7iJkz9qaLVSc74r+tsdny4d3MZfMApOPY
D+ciRLxbLECKw1IZAYPGC+uep0hSnYZ948dEzZNnZrw1KnrgV+0b7w5AB2Md2ubuKgXstG/TTd5A
HELcwH/S3vQR/FF9CD/gtI4bDWinzyKoZMzatQz8+go8QDN+Yi06dnNPQLs4mqpYyQabTqpPjVWy
bQ3vTLwAAtAw4WuBeirva/JDEH2S3BwRwtGdJNy0jan357jQrmok1t7JnBtDz17gl/hqDUSOc1y0
RgyVpTKm96KRCHAp/HKjt7DyZV8HRoBUnW33lqT5K9QdmlP8KBIAczVYj0mOg7PtmWklOCs241Vh
L9iYBt3a5BlHZePlL3gMiUeYXhmi3w46dtNej14IgUTCm5hf7EDQp7Lv6OLsCdR7hxcq/VliaLvp
d1/UR82y0HVmt86AUka33fsE4hDaXP5gHD/0CxG2oA8PoCEy8HzixugcyH/lazIiUZmm8Q7WXBt0
At1/Lam9bIeAyAWxstOywitdth1in5LIRycYXRKSgFFM3Iw6P1Ruw5ANO5M4yOzqSXCbff9jKtii
0cBELJsJAKsKnoIarIrWzIxedO0m8lJji0blBbvcVyJjxXqbVBCdgQV9w3Vy4brxf+ae8dZ6lN2G
+TojHMFbGF10vOsoAuyzo9X7fv0eXOLpGDXcjh0ZPnMnroPb3NgRXgNOVBMZTP7QOLovCdiFfPEh
0mzmOCbhVIS+zImynRilAjlQlKrfhFIUjH4BGdKwYlFZXocalQ1dDFS2DLRJmzav80J05dSySqHl
ixLjubG0D7XgDbxgUv8JI3mxMnOrMRkChHx0mh6JTik/k4ICOmwh8QP6qFz6p5z8NwaeqDUSP6kS
hFnz52jNIrBi65pwMBuTpm3YmXLoYDEmfst7jTOG/xNB7IGJ2qKNbmrHfbJnBv5VWv5kcQzrqKLv
YBlwHklE21iEAmUNAq1obRtDk6lMX3LhumSFL/pobIaUsOTFexs6869gXdWyl/LLUAcXW+TwV69N
PxO0Ic2XwZ7vurClHraZx0invIap9jLIbt5Ir3e2Y+QS1YNFv0uM/bKAoOhsJ9+CmHxvOnwWrXS7
oIp+oP2haGLLYEDP6+fyyttLbIUssTlyt5nA/HIbW1bWU3YLDgijmJ4dFn8GSJ8Yry7HtyYxzLBL
yt0RWml/THnkd5qY7tO1E9c7APEK768zNCfMi7Pvps1b0taARjznwxDNoxjyZwCoh8WbSsIbDRcJ
J0NDRjF9ykpTNznq0ebRi+T7Avr2xkoaue2bFOFG5N7oYiS30VxQVyeQbhO2NYDndWZuRhz0LJFr
QGDhCs+wIkbT3nJGpQzzpMW8YRG4OIndPMBgqEfUOrHrF4a8HQqt2WST8ee0EzuU+nWinTQiVjZh
Ls/Ybh9KDR20kXzDnyaypNV3U7qIXdQV5tbTwi9dYxnCl/YCm8rAYaF0QIWdcoFC08iYzbqqEdui
08Gcq4cWZbu/zD1gqHS40Ss8f7EnPqvJQ+AyH+KaLOkuyrBcpeuNGTIoDMnDVt2rNuXo6RjA+lU6
0YaaOSExJRjt2DDBaWUwzDFXYIer/KUqWEj0+kMa4STRzTfqoRWDEYttOeQnIQZqPgVT3F3YIrEv
jF2OXG48Vi8VIU8GDd3icY97a605mdZFwwLtMMT3cibWVdR9lyuthpQ6xiYTe9Hw22rDX6794+SK
bY9ZA/p/Ti4mC+xmgfUFQj6W0cGa9GRH18yd03gk3IQwZoVS2k2q8q3R6CZ2GyLE9YKAqo5DzOXi
VgMSiXgA8Tx/xQxHtZzGj7+NcfexDus9BcFwZIH0gG9j55pOhbEFN3i0RAE15I2Cgho0zNU3Wa4e
IRVA8MvVO2tCJ4//sihhPISYLSq+o9jG4bzmd00ASHi4tDwnh8COPxycxYNj7rRplUlUCkY6TXIJ
LnOe7J808SD91/dtEbN1FUzOag9KLzdhie1oI/Q0B9SDtSFDH1dqcNDskMmcW0DVNvFeD6X89mLx
Eif5Hi7cM08+CUQ2tB1Z19fGzZ/qwkZdl5Ae2wh16fLiUy8Vmi2m6ISVkk2HSdMvZ86sOBmeGiQ9
NFA8fg0s7IxJyCS/lR17FPBqO3CbnrCNbtsiXS5xMn7WOt+zGrtbr23MA1qoKjAgqk/N8rDMTAVi
Iu4Qnq1hxHbxl4b1BeJlvjPs1ZMl2N4O6pBSGIp+ZuyddR+AESldshYh1IznQxmcACwd2KBx7QL+
HyHvGvhLZ9ZZoT5y5lrChIHr7IYSERmJ8gbreJg4oB2Iwk4Rd42pTcCi6zEDhqaSLWtyFEBukkK+
04WE614cpfqZw8wN9JkCoCMzUs4M5FTtFESvYHxqB7YKXY2KM6rQuZUswX19tPBQwqsMZg+RLwtX
7hAMxEaqkKJH72nNPBc6BRIPjYOjHZfo0OK46yi0yRkNn0Lq+F0hWo2Mm+TGztoCWZFLAnhZUxNW
pJxMhPLNNrRTkazHLCVzbAXzlPA0RYwcpCh/J+FwJpmXCR7RRov1b3tCsicQxHI4Ow/0oMD5i7Ne
LdquL5ie1NXBG8Wul/hzUq84uw7ZMBJ3OeGUMT2k3f+JxKa00QyUvEQfySazXuUIMQF0oJLQFzyD
wQmlUuubjpkdNTJKh60987+1av0BmUlBeydfip2vyQdHCEnom/sF06U/FPVvZ7enbB60vZnP72Fi
WH5uEv02E3Fd1ou+NaNxPyvHPoiSxJvUqpDzbu2RqBOmh4cR+a1fp3DIvVD3PY3uUKT6beXY+NZG
aCFl+Yhs5wNmDIdejvkX3+Tj3IqnhT0HTvEZzTMsEtN500cz4SJT85Y9wn4wRHwyWhjKKgPOuVS3
UYxGLn3IYP0/MqW8SitrT45OTHdU1P44IghW5ewhGoC8imkMrQFHw9T9tJ61JTwBcmengEmj9Z64
Y4MaYwdxeaz8CXhBXpyH9D3IicLKdc+Ow1SeR1qipZzeoXfDrphJQi8A17Afp/sQoYb9m7Od4hsr
VN4fmjhShyUGBSwrcYMjDLUYirvT6Fp3cCEfwwl5qFOB8THmR1JU8n2XmrzcDFkB/lQ3WE6rjdUk
CI6n5rNf9XTdoD0whkjRNtG/Lk15I+z03MQerV745xmOc6rm8SV2c7hX5IZsdIcHcxyIHBQemY3W
qOCsWXxdJAGsqFzOZK11jmTBbA0kUrCTqxNBpYZf4zDk3g6QpsPOs4kMGRNo+ijKUMcze84zzMa6
bcNqbJ9j7wMtPVJ0opW2rLs7dqC9PW8bfWSVzavmDx2btglTUrNiSSoL6YOFgnIGFQK8bkeNbwWN
wDuXuHtRmPihtFyDsYAEPu7HCwAKJnYufbw085Mibof8u4msQ01neG9e3LIn55PTJbPbp7IQnq8r
WSN7qv7mHvkt1MrUJ3hqZyVIGXobEZMuzEPFtewLb5DbJtZeIsA8CfpcbIw18XQYxzvcqpu+uRld
lH19ThgqmuGIES+6GUHzQ0/bs4TmSAqd+adcYArXQLlMNFtBPiTtxiW3x4dLMPqtWw87YtneCofO
0hXGvK0cwSBheM61bgqaIqfyLKKtE6eIifi+HEHPZBvInGipfVsKw99VhDUFtLEamED5pohqwm0b
wCTiSo+VSeTcGhbCJ6MvIA/yMQXaw2CV3YJzSBgZ4PxGCE0qndZRdFpTeZ0y8Tv2aBWIambFneyy
kHkqYnUMDZFJ4hbRj21oksd3GJTzVkz1n97wehTAO7e10QUWWtSWadKO7EuB9kC+IydGFW/DcnqR
RMvJISywVJOx6drVbVpP+aEacBjntVH5tYZIPo8/KcuqMpwAaaww3Tr8TtmY1vn4DL6BGjs32gCF
5b3FHuefQ4kOyl7eJOW2YcFNq6Mdyr5+nHoToku5LdBx4VWIt/kikYPnMMNHkqk2cGoYNfOLkLVx
Wrr0iuP811nOjl4dOGotPPgkLNgDixpyjm6GXqkNQy6vRhSbjy7jAYeFZde+mMls+GbeZ4EkJMzL
fuN41Gg7NFpd3TlUbcyQIl7ExoQYrLvnIUwnv37tPEAXVeQ9g5H5ngURKgvvP4gDRHpx+9FCfIcX
zOqFBaTGEEavoABrwBQZy2hAe9AJyRFd1nTl7uWVF+FrT/6DrsS3jgDUxWAMhE3/gQqEG0DjoaCI
50wb943gnVZ9Bte1OsiY44uFBkIqRGmWxr/l2DZXQcpZ1Vfle+/Z+6Gws6Aolevjgv7wAGSO0nhw
2dqakMTN7Not1itFOhaXSP2MqXoW+dyyfkieW7yqJhtdhpy/CaRVh5pwk5kpLUzzGPfyrtDTv87Q
v0YAtvb6Nydx+W3M8aEs852JEmNjGBFywWy8MTubyAaDSkl/IkvroU8ituiU8mkZHjD9+nUFLza1
Ies7jUX2U/vomumrrlysL+ufm4vyS1niTed8B67rAqsxOdF6tgxpHx2mkSKG5KzVlWlBV6DhqnAc
b/IcLYCZ1kjdrCPjTnKxOo+VGDRK3D6dr1Ieh2letq0V1HFvnIH/9aEZLAnHfBhxsRKrUabgmbvR
67k6g6FqXpqk21dL12wXLFFBwgNPbQgYN1rek9mlWxhs5PKvTdiuHpJ/6oCumZGFvqP3u2ZpULZE
X3onP2rbvBshJtZtTx5YNbYwA2sf7VOOELCuWIEY64AV1Uz7rZfgFashMkjnzL4TWos5ch+BzzwC
FXb8YaDf1dwkCHWmclMP3d0gFFLXF/fGTbduaHzjsvloMu5RnLEo4kI6+LxPToKUiE05x5RxdnQy
UJqghflqJaPDyai7rdXUDAcAXTBhiQAl4GBm/Tvw6RLTBzQ+um0rCBqAGEagkx5A3PWf25r+FYZq
Z8z9U92h3dfLvdvA+uin1S7V20SIpy1D+CWgCkqoua2/kd+DzV3vjR2ftQG7uy6e49Z6Ljpl48OA
8lkn7ZvGYH8Fy7OMHKt35abvzvy5dONbb297zI+Bzhp/kyQxw2sm0GMsnyo91UEfi9OkSSaCRse8
LOLqtMhVzmCam5XiLY+9vxzTSdMOp4hxRbjAGB1ifhkzajRjMr8aoES+ITiCB+MwisUMqKqmNYsj
8KL+EI4NzWnHptZW5TUvpzcLqW6ucxT0Ll404XVHx+wgA5fzyWbJu5jAZW1vJKYvJFfDinar09w3
U5MgCWrlWUOpEun1Xae6iyh6kwxCJH92si253n2SAfwhI4dZw4iCBOTscmftZB//zF7ygq+AhTdI
JHSp2HFo4eMjwGsCnWp0paK90frB3Ie5yxiZeFmS+dRe03jhusm6J64J6wcFh7YOLuqBbUHTodXO
5RW1UncSobkdVyKlmwv22ohc0omhUS0NbFAqW0my+gf8pWen6iE7qHbLK8IRb2T02Qi/mMold7nq
qPCyi07wFe47F2VnNoH0JmcFatJTQTAD7Vx41Qd+/UvY384ToLxqYX/SvkoU/FPGnMVABOPzmfMG
sDdtgG1WSNgol0rSqqmh6Bb2OhaRnZUG1qxpB7fVgOCWoBPJnAgTQgd5oAKW2oufixlfl4B/W/a4
vTKtCZKe1C2bO7h1cGQDRUE1UIKnSOPXHONXHlqfuYeZ3eLAwmSXvnci+4xMlAnToj13NvuQ2uw6
P3Qdk+8dfrmI020/le9VoV+nFuy1lKip+xZ5cQkqiJPzhXFF41o9zHt7DeginSWLUfE4+gAcuEv3
fZVQndrJY1lbX3Nueb6N8g9VQD8y39E4lBaAElLZeQAZZHXS/4KvIfGphShtFPSKbuz4hjGXh3RC
eFMPlM5tMzEFiatgRri2K8UgN5U9Fbshal50RZ561vLZ4wVebqT2kzQRZFoS28aOKYCRwkV2RxmA
A7nvvO5rTXdoWGrFOfPDOS5REBdA1OteFttBn1/nTKpd3rWb2B7RoOZgbCLoWzm6I98W9ckoCiPI
mvck6S/ZiPYoDAuXqpy8dWY7AXNW3R9k9RNqnyq7B2C+RvRUFuJNkZrPuUNOIFw3FkoWihqZAElw
F1IyCRhjBOYt4Q+ZdbdojoYjoIOuaXJKoIlJt0drZSoT6WZ8LpnS015C0De0CI8N2X7YpsXG7puJ
80N8FKwFWWxzfILy8vs6e0o1757IsedxlERU6OuOjfAWZjM+SUyEupDDhsJ1nyUAZzhXprmDA0t+
gNF3qEpqKsIm/Q7teKOH79AP33QVP5u2xzBMmX9T2H0JSKY8S1VgVuBz44gTX3e5Z2LMtL7eeGdL
kmozzcOrRalL6WBdx4YfSlsfb/SwiAUxmDT4tH0JuQr/F6OStHOOdaNQ9TMjtDw5+U2e7ASydddk
kxXOaFeaFUhr1O22iE/lRCHeChoIMsMkGt1TmYgoiBRIOETEJ0PTdnEPEHdQ3149v7sTwFCtdhCE
p0xjySPY45BPgsoej0NF6pHhFLcczX9GnWnIZT7mkgId8RiXSo/tH9Vc3dkBlxRBP1H7udQDvUXR
P2VN/JstkBmz8t1zCkKrCArf1hbTlQk3Alaq8Jz117kf3+umiA+zmh0sZKuoICLTIBbiJLFNFlAI
Y2u4SUfnTPLtR0Z8FW0LQWGN7LS9TaAOPLLklDi8hcIB9iy0grxuiovKGrIAMawwu3NfOI8x8SIc
2shlStLSUMlRlTeE/2BlyohXqWfyeaf5XTkYt2bIJiw3Pe5bw7ixwvEpW2LMwQkS/gTRQ13z0inJ
Escu3K/UYu/RjvorN+K4zeSaVVHilqmRry2LdVi09HMlAu3CvgAcw2TbWAQDndbFkKZHmGjNBqfb
rG6dOf7uW1rhauBvGWzv6shq2lgZYdoa5ry+ibQ9XTKCvPGuDr1zXa5KKjphphXGzHjcePAy1hkT
zEMEGRDT2m9JPp/qvXvk3gx5qoxoCTAWWbQfooumzyVh1VJt43y4TIt8iRpNkHDLvdl6+naJ4FE7
NpnLocmTZVPYgtgIt31GtIUhSXtHeR8Iw/0Ijey1AVe5IuVe0lg/SIQDvpvgX6HSeF8JxAiLb0md
ggHccb85jLBzBEbBzPVLR9ac7CW+651Cnrgb92VMF9YXyOeYWQ2GzoRdL4gvLNdxJ9gaU5EHlqU3
bt4SEulikCO/D5y8u/AiNPlP4bofPQaIktGhEbHEXswz8ma8PRmg/jQfPtC8twNTus6qflGebpop
YrCM8dW8QnsYeZIGdaZP3XT93G/TcHogD+mLJFMW8Yu38xzrOy7NY+zaF8vbkUIJYksTVKdAEzdc
lFn7liqLd8nJn82SSRZg1/QjUjklv243u6m38p2eRncS4YxhhdrtlCXbiTJxW68zL2Oai63EsoF/
rz4miTc/NMLbx8gJSbSsd1Lo5Y3uWEHR8fq6i7FrDADNVnatwtK5ok+G17qrdPtsL/ODA5dtT7+a
42awbePL5sDfpTEzrmiu+fBmOulWo24ZZZrv+q77SbySt8ce3dOMzQUWpgOJDZ/E3E5nKyGqbQCQ
eIqHqANsU4HpW24jvffoBwdiWUKb+eQEyP5ktdGXW6IzLRztfXSbIIamAj2lbYLMST8kG8BGmn4y
afEWMDN7mjXOMQFLRr3IhY674CS79hyVpXtemX6DPXZ7WocjUgiCnPhlBfkIowsRWISjqDTks0Aq
7oHwfag1SUol4PrqEd0ViqSa1aKacDXjkNv0UQQhubsMEfls3Lyi3kY5TtfBxo2XKrMOxrQ/5NEM
oCy0zUM56fhEKqaxfe9oN9VkXLME1pTX5xM7PNwN/FiY7ggzDeKJgn4UyLlK45LAfLofxt7m7ARJ
Nsr+mTZ/4Qw4m0hDGVxxmi+1vdcxyMMQYNDBR9IurrEz2GwFvVl+5prV7gooxKGV4CaU8TYyXyAv
YTVV/Y2jjQBY8R8kI9eZS+RzAAAfEGT6AoVd+hF8DxwlChp87oxENoOFlO545oLf5N0qEOlnMpBA
vV2yLvmQhm2z4ibPY1ASb27zURYoFDOdQse2sz2C/6MC4rxZ3DE9RSn2cNtAk5PL10RXu8gx4aLH
znHIOxYfBW4W15q9YOkFMwh73psR2nEnN/2Jdmbv4WzfrAOxKAI51wx74GS0UxZMfDZmC9SsfZ9Q
oXaieBYeOUYzpL/A68i1MwqVo9LglyAmxD9GM+FBUf0bLOSgjHXIzW4Fij/NXrwGlaSh1/BZy3vO
vTdkUtyQLgtBOdYM05pTI+zHuuVXYS7Nn2MYhU+E3WHUx8+unA/lAh189hCDRNX8a/M1g5BWOxDa
uuh19Brtf/6Ceh4TCG56o2HkLhv9zlLNS0b9CxHMOWj9Aipwcs9GwuNIvruD1o6fqGX8titcdVAK
W2pT9HC9yCpmiMp1NjgvpcuJq4V47HRUkMOayDhCOc/a85SpHA23lx/D7tR2k0kFEqaPhSPOuiRg
Lfd+3bmYj4OHX4FouLckJx5Sar6dEEWL1XQoaFtCfZ/HDFvbaTyFssMe0Z5qg7ZpwkNy7Ea5Lxxc
R7pLJuwMeNVvmuaYVsS/TBo3Jxhjw5/r8joARIR+TWwaYvw1DaBFU0r2aLxy/WbOkS6vL5RdP8Re
hWMHP9QhklO9dqRsbGzu+jVO8XaWHAaeZVNNOdUFb9qnIV0OilED0zT2QTklX3Xn/WRu8ZfY2CNV
szxWmrnL7em1LyZW4LxVa0T0RnHcBKOOZYj9l5YsuJOS5YhtwSY6bGADaN1X5JPeZOZ4P06sP/vO
ZtSaL18xfapbMWhZova+GVPuoUyoQOtYWc+uWl9aILPYsHwDOinL0JLELOqujW4tyXkwi++w6TCj
iiEKpIJ7yAgiLMVngeDVN3siJvRXlFzzpt6HUQPNTvERrdvKPgLMDQ2UZWZ8ChVL9MMyZrulMdkN
JzkjpxHT7qqWbaGxcGPeFjoXj1GSSuYBrmwwHTn4TJiDik9KI5bvy8xY4jAZM8vXmd2+48TvihOw
oRdlbZsOrG2dMsDdquNvCzrlvYnqn3YbvxxSBprkXOODD5xsOLQ6PUkWaQkjA1ecF3Mi4yJWT01l
uz5Y/NI3ptTaIAwl2i186BHVRWoKpl4nhkL2y8WoqmCCLg084XaILCQ88tGp9MOoxrdqLLnwDO8n
V9mBa/qwQFM+SJCXUzg/9qX406kS3TC9G0yWv1GTXHOyKpoEca+p/hdz59UjOXZm278ymHc2aA4d
MPcCCh+R4TMjTb0Q6Yree/76u052S2qjq+lRAQMVoGpVmgiSQR7zfXuvza4+jNtD32nNhoEJc8ee
WbKjsDsAcsfiwh47fDSDgoVrPCzp5dPjl5i5jzFCPze6/EThesMiRcI8TyCazSjPlLROiLUYZlC+
pbhZL3fKo4oLfmvnDRHEcU6jNh1XDRvEqNI+bRhty1EvL1ZhK6yOPIt93LCMBhIGelnKVRpjnnqG
jeGZeHA2PHtDgm9GN+P6sTvGrY40mErsKvGVCipKGi9twbZCqpKCsYWjA8wgNmBQ0KiM/HdLj74V
6gg7P8mw0nk41nwKUR3C8R2Ei0d1aGuywMLyagJzVbPkkxzQ9E2k09XOWvXDzNutnWQvNXP0Bbwg
e06nz/aYfAafuJum9s/0EfJNyK6DW9dmA1oXxEOFxlaoziMhocV2VKxhpYL6q/wxei2V5DJkbNit
orXZrtb5qhywbVOxo6c/nZvknLmqf0eI0BtStYWeOGRAAqZcWGPwCRFmG2p2dZTyMs/45sWkweQT
26mh7V6J6XkiWjTe8kg7s5jRFKBLrGL0FzffGtlsFFR26onnNywcIOa9/mR2BYlOUfugxbCdOwbv
rccTOHh1fJIcGFLu/UU1VhReJqiglESw9QMydGOd2iHIjtxvXzXSOUp6vSCQ1ypU8ywNauKTlYZn
jnTDtG2VnVfDdLN67OAFfdrtPK8M8CFddk4sK19QbhrvppCKnaLHr7XdMXkJ7yPEW9rqJWnkVD7z
zSitp5o0ofZ+8oYEQFpTe2lSpaC9iqVttZ/GmS+NrEgRemlsDXG4OtLqOuJ5taX5NVSlDZbNwiiN
saW0yPp4ZWtpmh2lfVbHR1vhp6Uk8Z7hr83x2dbScEsLY0YZ1cdf6qGLw5Xr4s4dcekiVpI9Xbp4
rbTw1nh5U2nqRarDhcDm20vDL4HRxxoH8CStwKU0Bee4g+nqM05Em1DahvEXIFHCSZxIS3FlZQfD
7G/ELG7QIXKT4z4GlEVK+pchuboJaVCupFW5wbOc410ezRPcP0FECWo71pv7FpdzyRpswvWMMUkD
s4IROpWW6EKao1vpksaiOknbtCMN1L20Uod4qh281Z40WStMbQsroAwbSwt2RAHXxJMdSHP2gEu7
lHZtB992Iw3cg7RyUxDmJgXYIk3eSWmyg6gIMMuU6lrGCF5ayjvwkuE0Bval9ZtNotgH0atbtFtL
tbYPNa5yZpfxrpbISPzmmTSehzjQdQsreiZN6eiY0UfgU+/aTdVeErzrKSVHRUULNOBqj/mYS1zu
mDrnbUlvw/ME+2j/YYjXo7TFuwnsU1/B+2454hUhqLZtxDsE5Aq5KK7WCH89+CzKfu1Nx3fv4r+X
B+lZ6cqy4zOZok+GAAsMWGNERcqEuy0C8OZ+8BA07q0Tzt4afcA6zA0AZxPx3R1bUO3BVYTjbdCC
RzxetxRawED4GewAH4ZAAksggSngNfeUG7aDTDCHOBBBHhghEEyQCKSPRPHpStjsJyprE0AsUOWU
onOgPSgDg2Ah71rBN3CoLChVgZ2BJFX4B4qlLzUqeCNchDGdmVAS2P3vsBAyOd08O37TJUwBFSAo
HINcBAlaCEu2rAHsBUgO19zYQAmCqSnhDF9olBpeA8vsBwN+QwPHoYTn0AUbLH6cK+tdiXugALRl
5/9cwYEYRHs/MS3JAYGGJNgiG2ZEkbxFECSYU75bEinRw5awYEwgEKHpAHVCAfItqGDHEkdB6ArW
0Wk3wKkg8uBawK0ganJZjlsTmoXEu7Qo5AYXGMHaqt56807xjWelaI8CNn5XBEtFEAVlTuthaOaB
g8gPeobOcBxInAYmsoMj+RrpLBbaOYG6gV9+Z0HhyLHAuFA5OpzlMZQO29bfKks71Pg8TCgeLK0h
ehSQPXyV34T0IUEzJuQPUyo1IYEMTkRlenjqIYQoOca5gyIIg2noTWaHGpaIXywS9bmDL1JK0IgG
ccSDPBJAIImbo4F9CMHMa8p+L4ZTYsMrmV6wnn5mMEzagHhxqgKQTQwuCo/gkriWlQn5xIGAkkNC
GSGijJBRwsLdpZBSIBevJ8gppENl0lndeIT2FPU1hw0aetuyaQ9TYe8tWOom+Rq+3m+9gQBMH+Wc
XS69+mKziGoGmyVmhc5kAjtNjSGt1qFsS7+qOanHFk82NFIZvVzowSv+NG4fzVqqJv7ZSnuSKJrc
a6ikT/cmuYpxom1g7d5Hmn6uIYUT3XAc6Hzw/SdSDJ8cNmEKH6NE27jj2R1LGE/Gk8YDKR9AtGqn
Vq+Xlk78k9dddXt8gud/lqwg+X0XsZS3axscYnr5Yp5a4V/cLDtnY3Ttov6xhpLcQd/V3fae3cgc
ByQUVHtfafU9erwr1KVbAtx/lPQwcVRGmT3pP2Zqe1Ni9QnGlcBap/rqWc0QyBOF6sfWPhnC6xhw
8GN3RMd1DOlkGW296irQP0ZwDSr3qCbOixxG4MfSzCBYiqMf2jmRT+CngqscSVwHpxLwE3vhWM99
cfar+LE3050PM86ZkxB+q79PLiKTce7zaLAOTvrjmJ9rDcdfunTqs5nd2MQcehLCKqpOcA0mJDuU
HKoVBOm9CpeuiaPzgEezVMbdl6gvCh/xu58DrT2WrfNSUTNzinqrCZ4pWpDBWTkl0wr04sJpx6sc
5uSP0tt6oAN0M7ruViINSXrzgHvkWkI0onFztdTwaqEY8zv/EUN0H/Yg/hkZm/CJDvK57YhGTMJH
wNoHUWK4a48SaNTZ4zkzlK8Tq+vgaijipuX0f5WjPB5XXs+OOiWrsqyHL5jtCEd5bPsEbMt94gV7
I3oNxmrXjO4xqMNHI/KPac0YzVuZnEFkwdcojtMUHSSayRzaI1iae/kByNdPjfqgdGvL8K8oie7Q
od16Y3gqwxAWyYioOno2Rv+RcEaag0r1LbQsDPP9vbyjtM45DPa7RDSxab42qYBNgc8ahb2bpqwC
uyubfzYfqI64+UIs7xF1atsbcE22V9XhvVrrKL+XCG9TVq9Vm6FdDh/HcHpK8ukiT2oS4ZntG/jn
tTFOF1qOD1Hb3qPQffmadFT7Rdd7lrA0hoNHyWYKbfuFaLmrWS1Noz2Pbf6WVcPOhkZT9fo6cLol
IDyX6p8EaalK+S2YWrTJMGm6FZF8rNyDB3kIaZxsSAQCJf8inyiu1VFrtaeu6x+Sdh110VHXRth5
l9ro7vtKYH7F7ad19/QGABtGG0JCoGrk56/bRu1u8u71zQETMPIFKriOUO7corlH0/M8Td01UtQn
JDUvucnq1U7PZSJekGush8hccWcyQQAvG72bnqcAm9qbnCd7kcI97tmiUhGLesix3UPbhFfT/+wY
koXhPwqFoBcVexG/RuPza3rNYv+hVRvSVNODloMgC/31UMZvwoi/VU/OVF28FSmMtyr9PnrdiYXu
vaT/BF59DHve3WxvNA+PUtxHY6suRuTZcKOc7l7Vo2coomdFWPtqPLUuVK5quLLdJShjGwxfyxB5
WF8fo4satMaSZKAsQ1nL+/MN13v8Ok5L3yndgz+pH0HpXykgsM77Js/CarJnRuCLsHauQ4JIz1jm
Y4sW8bMeqE8pNwWpjqi921vTehhGCFFBMkP0SF3fhK2fKsatUjYYY2IWBke9S4MVAveNU/EbUFpm
hoVqJFupfNvOb8IPbnLy0nW5y1oSvPvWFEQapj7ueP9ssaOieeQ/yqSilhHUN0iiG7JVjdaM4Euu
Fuvbep3m08F2IRgo6qEEt2C6/oZIiHXEmtRmxx6Z7T62lQeEFdvUBpvuhntTg3SBDzvEt1/28UXO
7JWbboA7vAdtMc9Jkeot/1FTEE0pmjh5ZjX3i/Rg2NLJ0uTnPnvuI+2jBT6PKIphsXgYRPZmVsNj
atifdd+d0uQ0KC7RccFateDDi+4h0hltiZgoDGctctjENC00/0qy/czKDKIZ7Y0NNbKVidPlsB2d
fheirEyB8SE4x3+muYSuqgt7oOTVAv5AXISOZe01Yt+l/AJSJ5vMl9LU54sReWXojYwNJKu77X5K
srMBTBE83N6OtIOfN/sx2lZ2u0affVJp5A1krpyZJMIjBdRN4rXEjFukd3XLhkJ1o96FUO+8gMz5
/qOIpFGwuybmE099eCpDsImYmtCmOJa/F3551/gdQmggfmq5VvVxGyCWUSlLQvZEkfUIDH3f5+mc
St1Ryv9Iy6Q37z1oHg1knXRgSKnUcqvykx4qy0tz0fssYdB6qmq+K0MYiugtCK+b5/GwktdZriiR
Jaquv0fXvsslX7ZzGQ7GndnFR581h2O+RW59tdrw2kbjBbMBktdi7ZqMaTTCu+KUkF7kIELEH0Yz
Z0LVGXAkPq0EdBJzYSEk6t597iI9YkRqu1vedPeGgiwyglLn1lLQTGyNAdMsYbjh7eLndFRSPgx8
XEq4Lobx0AVQTwUKsZP9Evo26unirqS0NVjup6jJqKE2YZnamhAvhDxi7rof9l4uXP3IpwHtrHWG
s079jGpnL9WVjb2O3INuIs2xgm0zxMQ7Y/6hX5rzNZcnUa/zpSKPkq+XbQrWNQUwD/WEDN+uu7RE
dTb2sKETPNegi8qD8fGJxPqNqGpUQw5CTbqv7PXtlMqYT3oC6n9rFXf6Spq9wxGY4kQwl5JtAm06
dBRvvdrZYpIaxjkM1aVuA5gcsQTFVGa8oF5AQFzUpyLqlk44LipvXAhaNJ4nH1xSZgfyGk2vIp4c
g063zVP1hEFsN/Xp1iiDdT2WC80cgcQl20bLIUuuQJjMUJgu41Knr4jssCYZJlpVOr4cA6dSNu/V
D4c9uMkD1HFKXsPM/WEgcUUpwH2K1BWypTPC1TnIK8D/k+tl+SmkvqD4Xy2acVrQ0rvi239UiNyx
XfXggk7Jl4Pq7sLJXFFVCCmIhtcOfp1iZGt2/S9ZILdqwSWNxUvkXSOkTF0udjYw1+Hk2cMZZf+L
R8GcXVbRqehsVrZ6Z/LoE956qOrhAS3ZHkjyuUNdUIBMjYunpEy2UVSv5V0ApODAeBNhEXrvLUo1
po4uR4wXBPI0qdnyyM6oJa0jI7gNe+uy5Ixzl0xMhmc0mP7oLf3B3lYxBfteWfVeta64C4Pq6hBL
N2OXe4Dl+Ch6MKJ1eLSdGN7e8E74AI3lcUfSAVWuuTBsWswpO3RzUWFt0diuul28weGB5/ZUev09
DZOzFisMgerBLHpEqmKOBndGEuLCwLEjl6alT4FjWuE2PvSmuZLfZkaHQets7ZZpDftLajOagvEZ
cWCMvcBByEaBf4cpfFB4j07Wr7pGLC3SAYVyYEcyi/a9t0xHnyoHCVLWtEZHvayKYeURLMEMtAR2
tcQnJV1CuIeXCeE0Sjou5Jeh5W0V21vzaB7ppXcMBlJybo1vUlMxImTEF7yWEyFw68vYpWS2CnCv
5mpwgzuFel9woSKwG8XJ7xAL5kj4a+eYChvuSnEixOKkO4Qvee46Cu4LOriGvzL9FQ66ZUPBSqmv
vXeaRnaDZrEelWltTeVLYfiXgmkvhLgVmHsEnlTQAIRDvcgUf13xrboAz5nNLRKdFYuhNcRz2VUL
nFOLDmGoEVULAuHX3tAtjdTaWzTG+xSIWdwvdSXeOioK1iHYR1wCt8czTUh8by6w7T0WER8cC7wQ
ibzczbFjgRxn39PSfwqneNcCO9bf5E3llOA9EERDa3EG2M4BwRLIUSIiQaNk26s05wYdYF2x0QZj
9bU7FM29z1YmToznslDvmjBYKxp08GAr+mxZmNTx9P3IrZKxSXRwOJvda2oqMArpAFXJAcbPptyq
sXE2dRzIwtwYCiNM2634xXTTN5jWGHYgvkk109ZO3XVaOlt5mZrv0TFRlgoxQTTaXLyGX5ec96oF
Cco05agtLtqIlYK+kAcJ3ZXh311TcZhxr3xr+ZoRkyKHpZIC9cqrdCxRLAL4bxR6S72HSZy/ED28
snJnOyj+RRfGqVbJewm6S6i0+xLPIRUy0rItOggCtrNgjrspE0oM0nKGIN+gkpmRoDdvWpVSQrGS
A3PXdpsgBAnGoBqXd19jtcqH7qrrlOpeBgGd0vyyDdDQArjjaowRbPI8W/VWsDcL7uAuXCvk6jV+
Dz4HhVLYrkSn3iWNfYyzZBfr3a2gDRdPgKB0svPYKmPSZ7rW7wJPoBh2156G2EaDulUSvpSZx4TW
OFrFfR12INGmj4bob7dPqciET/JOjiHx4rE5TUVy6AvlYrmstQRCWpQrdRXsycHaWLAx6F1vUIzN
NL+408mm7GlVdfU604pFGrzZ7OsgDySwqiPnLiuyFfrpNZWkhfygSxvpRphuRjPbJRdIh+s4efAL
aNamOKmkoCGA2tmVswaycwSZs4M1sKlGde2Ru+17zgI2wF1ZViek3ScvOZCqeQ7DDE5Qukv94b6I
2fRA8x1Cd1uJZItedp+SQxsZvBMimwlfZ4K0QuVjgGm+0CdnM2a0TFlyO9O+GYEhTxi/6wTVlijF
R6JHxhqFUR4VJVIVYFLmuYrID0g672boCrr9wqhXd97gBHCkChrEKTsBD039/y4/5N8wekLDskz2
yP8/fOKISvRDOby+f37k2e8oIb/88t85IaRQGK4hDN3SbA3kx8+cEOIphCUsm0AJ6tU25uq/c0L0
nwz64SBEXGEgezN+lYOi/uRYquaSkSIsYgJs838UQ6E7vFTxmyQUxxWapVoqYRRERGu/54QgI+yQ
y2BRc4dlZ/ms63rSWm0HLaFcBlZENtGv6aOzKpw7s6huo0KYOnLXWRshjWJVY+ZIrJVGeiby9tQq
wTdTPxJncDOxO3c2281eUXa27x2p861s6A/jMCwg+2B51axnZyr3RAA0LCdZ0PdSo83KxkMU4dWr
OOCRB4jHsOHN8phQtg6gvWpNy9am+p64MD7UvNlK2jdy2Yc+0uOl6mk5xkCIF75e9GTopY/NQMnJ
VBt6EhG2zBSYtYckzhgj2aCIIVjQAC4M055R50U8MrgPBPPSHcSsUBYH1dS/F659AcU/7MgeD3M8
ctTJ6To2kOLYprhmiTiW0tMsGOkOKy0QYp5/dqICm5/90hfpiDaBtD/cVOjA78F7UAkfvJcQpCmW
2l4aWiZMHrO+oHTcBy5irXf0e4jzreEQEvhuAYIoh6TBL4T2VSmZpXT6AHYz16r6FCvshrCJZJBQ
Zn7lnA3C8KieO3c2BNC4mQ6AFM4RKIplGBZY/EKmOLnPjDLqRIbRfrPs7lXtWdV5PUG6OZiRGAWm
Bi/KEyU1IPZsXXxKlG9a4z6aBNIFCX+F4RM4wrcy9Pdq0INwza6pQkQ5Lc97U1+M5nTAVefTbvBP
Xd3SZVH2OjzQNEq+i8K86w1CLDXbZzqhQAN86sEsdRf88rvpdY+hTbHXlMwQZcB6je+fRBe0rlJt
x6epivqcUu4NhHhUsuzSN8ml6YFTmyMdG6QmhEnCcUAyobE6hj2IirWp8hpIW3pD731v2YzF7Phn
DcWCoT8Dm4QhW6j7lvS8GXT7e0rOcyWWe8kWw06DrCpIoTn2zj1myw3KjLhlQ0fU56xusHr2yMbS
fojuUuLQUMh091kertNQ+5YZsTUv6h1TA1HuRN3SIb/XJqokhN/SDk9Re/oFkoiufzJ67QkB2oK2
4KE3rLVXo6ZFCdqGGryEbI+LeGN3L7WPCSa2/FclMLaTFIVEuvOWZdottQknAHc7Yxf+ABWBfrja
swgCEuKj8KoabiUfjZI/UfvMslMdEEdileJdIXZh1nQZ1XgQLb1hzjHPn3PEzySX3L6+azYKQAfW
jnrtJuAfXXyHhrFuh3Sn9Civ20z9oCYzCxzvLiCQBqN0vysQexV68tbb9YvqdN9RML2FPP70ZVFE
QcTqe7vaEp6YWfQCRZyefZwcSEOGkykda7vI9rBbkCBeNStb8vnAD0D3ahF4GjFPGzig1WgmT6M7
LqHY7PtoWupmfxF2fTCNYKWpwV3Qq7sCarcp/W6P+WRzD+vxfhgF3HqffbezFQm+krqXoDaQLcA7
jaGYpzK9IutwgBIyh6rcDxWkDmKOonXh9cZTFxeY9HhzR7AAw+yTTvLpLhp16eHsTwReuQpm5nzw
65M+SBaB62JpI6UGUj5q3bVLBQiZMcrJltC+0jXr2URpmGD7ClEzKgZPGc5TV10jOyDMUEU9lDS7
PAlov7fqIyt6OIWcHUEzCgqwY92yrJ2iBPB1bLN7K24OklMvTL7rAx4k8B/jrK6HZWrp8ziX4OcY
EBo6r409iV1kRd9FCRMu1ko6wdTamhRBNrZXXCCaMq/A0jX1+MnSmCWrUV0h8evlMe2wHk6TOYLE
j06Z3pDJ0ZHWOWbD0qoz4FKFuo6n2JlT/n7KiuLbhIIEGBQE/6k31zFgVC6Rx/b+BbUqh1m+wFT6
RPrgzqp74AMZB03fvMYIIYi4nBGajj7omDlIDBis7jpf4gCG6BPZEZLWooAHx88qBg+YFqqPUQSN
fdIphKEwn/eRexlL1smIhfTlYG2QdetAUxw0cbn6NopvBAmhO1THaN4oEaq+TkFfhSKNKANmkqSd
IftvCEqfWT2gkkwZjjh3Gfkz9dMT8Q3Qwb09dR+jE271Ucryetr2zHg4rTgXzWZscfT6MZ0sbWVS
p0N+cUv4S5ZF8rkSqpipw6tb1HiC1GFNtgH/63fCgiXXudzvXr4cvbSady1uXj6yB8ckiZth4UUr
LyozwLxwQxyd9nOU4jPJ02ZWetCKAGqgWzKKe+Sw7PKIUahN7cTkR1nDpUXuGm91S3i6NdAqAjwF
uTRWZqLzjmB594bDHVNb5hIh177yqDI16qvil+9tsGPn9mmXJ+Q7z1Nsn9spXvYOWnIhym+a2fCp
mOmT3fYPph7f1dZLY06PVZG+aK5EiiXEIgJJmpfAF2KleCi85ENHj0C/GL2KTRzgLB1CIKTVXgJd
Si3dKxX+Sr9hAu27YouR+GbTZ2Ss54qE9YB+ut10NX3h3K4/rKHEEpCrC9MgLYuMHvgGOo4Btr6+
KosTVnbsUDDOJo0J23bpoSYKiO3CeWVrcosEdl89bx4sQSquhiJnEOJY+HUM9AFmYJeIQzum8axE
tEJuIQrgUrtLJijORtpYW3YKH7gsICfO8jC5M5EmpKbeowM3dDgTqOlVciah2dJJr3KK1FrVLBnt
TjB5UMzh/eTyDd8aS71DOog38gEDGZ+WEtD1Nw6dcvIn9+Kjj5xp6PlnbTc8uqn+mVXAQFwnvQKh
PjDcrQdaTDUxRrX5aOTag2WJXY+rRvHhtJjzwg4eKD2E6P20tavUF2BPt+gpd7yGZj9Omt6qLPSt
Mft0e+cMcLEaB31J7OAnUqPmBAidWxhzjo0sEnqF3hC15M65Uw9wDp8ENbi1HWO91cFXkEl+19ft
rvbEtkyrratNa0eTVvPnr0VZOi+7OsBeP6Gcz9RVXqSrJLL3eVJ9pAYtTrUwwaEHKy8b3mviIEu1
APAYfzh05NieIf/83tRmOe+GgO5nUZ2aaQQAFYZElJgHI61d3IagVq3kexTxifsO/kToc/OhjCi8
e52HilAz0R6Xe5uGRNnGrCGRtFMC6hhl0WuxynuueqLJWwVBf4ZamejPirGBucy/D1v/3KvmISkQ
jzSkjc39btFKQ3rmiBdFRCet8b8z880iCmzzSS/ePFd76MfiJJeJZCVve9N6IB2I7ASTxkCDxdVC
XDFjkH6LciZy9gqzOKVXwPktx2S4qYGPdRApKTEsk5g1wDamwPpowvSpEwjJGybmPJg+acAwfEX+
Mgucb7qx6hOKPflVqVjiFpJu5tmYLPLWvE6d2NI3z+ZOgvjQgzJnM7Fr2S6S8Dm6ipta4ugUuHSD
BNQFFqg6pKiIHaHX5T0Yu2LKcOKz9gX+p4dzHbcW1iPvRYmQzYYV9dwuwJMs6vykGx+a3Vfk8IDN
S+Dn2TStIr3bDInVLFtWczZELopThk29B8M0DDdaITVIvgJO6KQCEjTv4iTVZqWgO6JiiR0lzq8C
/mcjjliU/QjqL6F/7ffxA6p1MmTgAXYSDFj4jOzuUFyl3AudHM5qmhcfyoBFUIMsCAJ+nUnUINlJ
B/cLPmiDIQzhEVqsRIiLiW5+4H3aEAuJBSvmRoF3ytVe0ok7Le5Lii0tEykrFBjl0WYofHc+peLe
KkIA4RKPmEtQYlRsKglOhAC59va2xCka+kUN8m5OaeTU0YzcOC0rC/I0nzqfsZyAGZ41RJb48mEX
oUcG9ZN/WDZhri1B2pXRymUMBXGI4xNar2SNDbzdaPFOD5V8kRqMw+YIDNqISiwuBCfJ5WlbYeIy
pgPCURZAlBKErCkosrqwVg2Cb4WsObDwutWyCpGb5wieBnaNEg3weqgcneAq7aNuoQXjqMSpSUkj
T8c9eqJLzIM9wiK3nYn+lRn067Y2X0xjYkSqeGYb7HqFKDHPtYGKh0G/6RMzgdL2uzS9jqj840bK
KMkemYtWPBM1eKFIcwlRvs1CymoCHW2QVN8a7CQLbisWHfU9TL97ghdmE8hxAIV8LsjlqegyoDJZ
Umw10Li7eTyPlbZdThU9EU2lx+VbHK+D9QVJsAtINy7MeUl+O7iwcViGBgzrKkKa5hJt1xEMRh0L
LZNi7Y0WM15LqlkeqshuGTVjTRz6JHv02oTcjPbOBFnBY1PBz8YwFCblNu4ZuTsFMldhKDcjBMUZ
V3yUAvIWN3WQoIMxUGc5LVjrTsUgRHFjPeJgo+H2OZUddGcznHDmeKwtuz6k6BmzQ8Go5NmHoI9Q
/ZtDsSUxZ+lKokSp2tNWbSqxAtVGmF/nnlCT3mVNFN01gbsWaR6sw1hrlqGwliE3Gv1D4rEI+prl
TYX9PwtvmfVc4G5bTGN6CjLhL0Vo+KeKTVNGsMUdEixhdQS1W806zdilFJIFGaedtkBiehkiNr+1
1NiVI9FZsIXrxVDFN63PgQnX8PLw3UVrJ2Or4mt1dPz6a4p0QAZahH6MtMDYkx7HZgyYkwE8Z2n/
bNBOxd+hknyRPZV+BGol0tgHKf0cVwtTW+pG+arVyAlLUv0gEjCZaX7odJ6owj4SiLilvULuYLfX
jSZ5rI3+jY+2wn8xFCv6E2BLx/LgNOWXUTpaqZ618juoxQRSstNyJ3ox43jxW7/Cn3XIDBTRlRmV
H155AYJWIMErj1E4unu7MT+xFk4Y1ULkdLfYjx5ClQm6Mjxj3hUaHW3lsyzrh6iSC58YCZjWlv2i
DXnoeoPtlKpiUaHT1zYtBniWdK2eYSj3n2rLJ0QJNgGyw/Y6jCEQTvMWJdqzYeXXRqWr5IIZ6kr/
Upfph5GFaBfta4qEqQFyOUT1pfXc7kKe1EonJGVFMvm96eu3nKGXUtgmVtnTGsROwoMhHkFX1r6D
07ZB2atTpvWd8VI11I5trIxLnqhFbQByZ/EGL79DkhRYBGmN9VJJlWEJuOaalWHFLRKp8yixNpnD
MqlqMUur5FpGXm5ASzEPIWYJ2hWA79RBfx4Cxm/fKDPWeNGrE/fGLrvoI55sRzW+KyY4/gwcDdtY
O2AdviR0xmNHnCRSxJfhiOtWHYppQx0Ptm6eQjaCpW7suPNoTDMQmvmLsAtm+WSsVr3jv8XNNikr
rAi6+w4E9Ztuo/sZxfuolC9aB3VFZO13X9mikLvhjmA/Y7zC4cBcTH17Yq6J054EQ1YfhRwNycbc
1mP/2WtJvWFzgmjhlHeM/A6wtVShWRDlDxTp98aUfXRscYhfkbl0AytSNXzxJyQ3br3ookBju5pN
y4zCAKsBkG80arMuz3Gs4M/DjQsSM7LYZXorpT2ZGV6+3Gcx2sf2SnZ5IbXjzTGDwN7UVYze3Iso
8gQUkKQ1SWvuh0S9B+UVzUpEUvPKse/gR04Lu4SXqWEc8Ro3wx0y1os8SsuN59k3E67lSu+BLTgf
pNAK+ikGnC3KMCPJ8Bi5WCbZIsAfGYT6KsVxlYeUJq3cFltA/68esaO7VBV7pCm08Lj+86IZP7pY
me6wuQFh6lCm+e5DOKlPAyrQOrMMbAhJNyO29tW3qu+Tbp8xs680b6IrETNm1yKE+Nh6EtJO14NU
iXbR2CMaEXZSpMaxl06Qpy0Us1nypSaw33NSzQBzzTwKmfhLKDmFfXGtpFfN1OiaoygnJebBau1v
Wg1GIAf2jfmzZfmnim1c3cd1WVxj5POwS6bF1JDrEruMP6NZmWvwUXjVrA97cgs8RdVjJ+hHGoQi
xY4FHinHF4lfZ4Z7/ZI4o7myO/3dG2H74YR6CIPhW4dvcKU1JFbXg1ctB3t4Tkj/+F9OSf+BDoD8
VTK//2EC+s9B7r989ysK/CFf/j5D/U/90K9DqP/4Qn8uUt2BA/6bhsLXC11kmvs/e4GEqPWm/SB0
XVg/WbpgF6WTZJ3kGcPM19e/gtYN23KIrf75z6/7N/LK/PGQ/5gf/6/9zD878s+vS/2VJv970Pr/
9NRN9SfiuCH1/vUcf3sFxE/ExeuO6Tjqz39+Dq//1b3xr53dn7lKf+4KaDJh/oc+fRNAvDAtQ9d+
e+4mN4WFEltnnvz68/O1/nc69x++8e2fTMdW4aj/9tQ18ZPGXYEPgSh3+eff7tTdHz11U/sJeD/i
cHp9X39+dwVkxL3qqJCg/k2vgC70H73xjZ/ogjoUjH4Z3ehg/mr0U/SfKJOYDA+/3ATqz2/4px6A
P/FDf5sfgJYmH1/TR/jJApdh++fh4b/9gb9OHn98gV/GDjlEGi73999auV8/+jAWnz+/+M8jqfz3
/33PGVVxYzT/JY/9V9/4r9/+M3//fM3+m595z9uskafhh3lW/+GHf7k4vz6WX39pKYf3v16Kf3iO
f/3iJvxESP4ejF+/8tfZ7viaMqn95XsVvr/+OmTDlnfM30/s//zn3075VzfSP33JrOHdmt+9rGa5
tN5/6HXr8DcHqmv6D77isq3ygrSWn49K3gaaagpGsR85zGNO7+4//pJ+/v7C6obp/OBr/6Wtm+o1
+d11sFXnBy/Efd7+42M22C4yc/7I9TjJJ+G3R2wZjiMIRxEmckPHJJuKYfVH3uPMIstHCPKb+8MS
wmbaMkzdYvpydSH+cJXaXz1/f/Lu5p55/d2NaNFZEESEwSfWNc0hesT8/en8C290+Kz/H3fX0ty4
cYT/Cm62q7JlAXxIuriKoqg3tbJIyRXfhuQsOSsQoPGQTKVSlUuuueeckw+55Zib/kl+Sb4BOBv0
AEtSRNtytuxyreStmUFPv/vrnnARJmJOvwrBbuuwdeC1gELZ32/AJSvx1C6biekskiNzbC0K+w2M
/MU/sH2HGiTjafNOL2mHjbpAgYxG4AjnWiYzGfkimMRmXb3tQbOBB5w9gGHgacGrOmzBmdywbZVa
/C7Tpwg+ymqfupWv//+r4+jT5jJtFG1RVVNzQFR9SdOv+btvZBa6IhATIk2NdcKzpeycRlIG+sbN
jWoSHq673y0X7suf1Tgsruq2S2qrwK1bLjsQKkicG5jPSDo4ttNXP6USzk9xJ2+PYae7QCVy4gwS
kUgiDtBaZjPtf2hr/Prv6EJ+YDYqjRKMR8neF3bAYT6FTeuM/ie5NqfVV4uQCMJ8sGd+V/EF+fpv
J8Da2/nyxLfjT+F+EPllYKNOMA19siiDTkBJIn6CtjE8kvENx7oS76YWF/UQt0AOVLKsYMMtuRxF
tjSYKLOQPqvGhtZdtjsTRCWWXdCCRG551Fu5SEe+GjvhBweG1sFzt1OiIZsMevdYzsNxhAzZ2Nm8
HwMHdhGzAJ1H7nWtV7clsbohhoKGRPG21mmtbZcFY2R6Nwuygk80Mhyj+ae1zlfcdh+xkM69jCYk
lmmVnOrXc9HxRzVCbEA4vr3OXmx54h4Ab0mRDG2Gw/Z+SkUSQu/5DgaoBZLolDaDTulFKonosvuu
+YrdtUovmalwQdX1PoN0DiH2p2I+oisfMLgrp2JEhfCA4fpOZ5YZKEe1r2fgMiPAKal/Zd2XfyXS
mXyFsbEqIlLn6g4DyH0tO3MpgyXh3opUx+tpcaVGtlfglpM9O6yLSBUAEPPZmQVvMnAZzmtRoclg
bPsIbKYiHouIHpjh2vpiGSYJZYe14euW2rIvfPFEdHD2nmxdLsOy1qIMUtyHIR1bsViLhbYptK+d
SXI5jFE/fNZaEqEd4Yg2A7NdKzjiZFUOxZ6tSrU6GpjMNrsbolxZvgMoNxapWS53yBnE+RZuPs0p
eHsMPuFALscz6ftW3LzHcHurtGgpRY7x7IY6uxN7IAM5Fb5ZSJMZNUTzY411dbpCOFcyDAg/ey6D
SzHAuxR2+lm3rNVVRYN0IohXj8Rf/VWHIQ15vAaD6zp4+UfoDMP5yy9ZSugmevlnMFa0jOA1GGg9
xJQzK9PsNRgEZiiCZ1uPorhXn9x305KANxkYGkH3gwqEcyJi4mOgHF//zKiCKctB9loMRO4hqYFC
oTInzMS7zUCNH0sOvddmYLYf1XwkRk9UY7QZCJHr0LJ8a0BGXa0B5LAzhGdElCjKSfVX7oyWktwd
2oHRRbx32EQlCVgXt6LkZjvOb5fUzCqjX2BW88MUIaKK4QWaG9ZixcD9nWcZjYT6SBdmUC+daI48
JAnlGHzsIwEss5jIeFakg8dAiP5SBBgwSpblOPAstS+NQbUAYxxQKW0wnBU5xlE4oXfGYcYGkXKu
RPBAmIEj/EbVkabPOeziGdLFzqX+z6BzW2QHl8NnPw8wtkFazo3rMuTSsDK9OrTdmOPv7lNfiAVV
Da7H4EleLjE7/NlWZ7Ay9Q+cg1AuQytb6TYYSJxb9Iq1GUT6UjyLh1mZJAxyfSVogt/lqNxgAokI
SyLSYqByX9drrFDL5fBMkfWZqEcaLbttBluns1RLW6Y58vrXckHjZFfPaqnrPN6ICONjfOc8LmFQ
XD2lpf76DyVXxT1kkO0bACHVYoECR2xOmUUXa/E5W2YaByqYigXUBlnZZeCO4UwoG/rhaSR9XToP
xUdVpjTcdY6l8e498TU9Dg9jiIBWu4W2mvM4NNLd80hWkENDt+tS+l7JJBBzs1DGdByq7j1AjeGj
c56gur5wvnXwakYUJulKMovbuS1vj+FDVhtepoGIZ4ghv3XMH1XVppj0xOBDDBYolPvLKn3TcNsc
vk9fTSa+dHoiTopEa+IxtHUGCVpkK4jPimqDmXoALDEA1T79MdehxU2B9gU6kSGplFkVgQuKlP+f
v/w9fhBL4ZxGS1RxcIIzFCLnwtwa0YcANrUbHGWooQI44N2VjGllZx/zwRp7HIwhERQ8GHaPvz1W
IlwiXlLO9wCbCJLzOsScMo+jhHAcPkxCEHAoHhBGqrkoXh7mizSBMjW/2t1vvhSpitSDWUhrDHfP
3cPQNQZf8QbPAKt345kS7+I4rdiDIQ80QKRdsTKDDroSi2RmuTU5aTYarrdLLGUg/i8wsVTZsdDa
DOx8u5vIlXrdqyieX0s52l2Kv+qxtJgciVkEIC0RIwYBwvt7UUo0PofGOkUAChhupBbkvLqpqa77
dB5RX9LlKJydx5GQJP/t6gZFhrP+ZFbJtLa3zoPY0oG4wMxOiwQeg46+TJ+EIh6Py1ECuJIjEVCU
E5phDFF2t4nv5xYNOKos36MBhmRt3XJLTfq/ZpctL2wg0olyOpGwK2RrG1y2XXwJpJ4hZxZLcOTU
7nIgvT6z05sruNxWlOwxeB4/wBd0kIQnjg36cszX7M4cf5QIDM0yGVHaDIJ3HTpguq9ixw7AWxx6
7RSg8MAZpKMJIlo0vRFRbHp7HGoZtfBRVeQEXxL67pCBRp1R6vTTmHDkanUG3f+n296gd3vfO/6z
o5lHRiCYzf/o7NpronqJTnp0lB801/erZVJWZazXmHDOxqesb+T/w/+QPt7BJULFoAO6IdI3zq3V
5cqRoO35zkD4j2ISEo2+z8CGpwBISyB4CJeX+3JfbylQLproxsgilSE95sfdFeI1CBwJPEZqlsq8
kbUtS1vanxugjWnY6x5uJPHbCVzemVxX4H5/nYYdH24WdQQY2KaDAiNQcEWm2RhWgzZoF13X5Ja1
X9Ozugyq5Ej6U5XSvKprjr676ByFMQibgdTOZPQsp+GjVSj2GDwWHB6P1BHBL7flv16hHGE+O1qF
yQ02GI57LDW+gThuHB7WeQQy0L5WDvhwL07srnZMqagd3XWfpU6bmYW0SuWAD5+oUnPvPkMseiKi
UFY5f2s737e0AicIysfEOdBzouqGz6dqhL4vKyTjqP2dYu5JEMulOaK+us1Wa7NmO5URIgS6LAcd
0PBNqXvIoIa7UQhsJWFf4PEMSXZXmGcpip8RIYLLgfQ+R5nZUg4uB9L7PBE+Pa1+NKUu717IyGIw
lwNZdoEYEf0xNLp1OSzQlUgeLW7gwGtdqWSW2q6Jy9GaO/DDR7xJThmYox33SkGvJzJAgGnlWzkg
YVfpzxLQuDSaGibLfHGOynI/9CegCVm3tdEZ36zWAKIRdi8Sg4igJpnQw3IUiD8zECUbXVdXqIEH
exJUV3CY5hud+pmQa+PIxdxghFJq9ca4HHNCblEstoINj6MdVEu0jfMFCNsQZneThPojtGakAlIF
9jiijsHCKspkkw3rMtrgUSCgiwhPeB6Dzzp4khNqPDyOmsTgSSUAf9ts7HGYvLsHXfciziVGRNVn
ilWO+xJYrUlIw0YOPPG9nucAvuuihdkcVmt6PLNsftydoaGRYaDkNKIMzRHVDIDhp0bV4+jOB7ZF
6iEafats03I5ilc5UNc8ZEeNSv4IXl2JvAzj8JFQG+/aNdsczfUvf9VyUxWa7Tcb7gEGRqJn5gBF
hkZz83ZvmVpbjSmqm10rfoIWkV+lnN6J0hHlk/pS2UGhHznWLFd0JKIRujHNopnkmx92l3vMDkqV
TxPPHLBSfVpkykn+iSMK0rMzAFxAhpgszVGi7IolvJAqqeFwpbsWd7QYsqnH4RytjHRMKIfHa9at
nozDgUnHxDl7kB2Hg4o6ygRz4FLa9VuelJm+uuR+BiiDMuKWxVccEMML8LF1fy5HIRyuqW5ytScn
cMxO0o5CrDvZE0INjiL7DZJoSahrd8QsehzF8Hxk4KVKkjjTptcSLxkWv4AFwJzvcpWOLX+HRfMh
2lATMcmOPwxHGKxKzs+RstEI+Jw+XfBlGFcpQ7y/a/bd3ezkhLpXyPFikqN2VvQstFwrlBooOKbL
4C2vRMUz515FeNOz8rs4pONusHYHhsjzCKkTa7SRx1GC7qJMjJ4pc7WZe8EBaB4I6hV5+wz5a7TD
JE4vRaU/UVaNi6NgknMnXJhk9vKLL+ck3GpxpIizD+gL7EBjZ3Syc3Rm5R+QWwHn67yW8k3xavGi
NQcK4OVviMEmEvgl51o8ijiWgK7nfxIrGXO+PsY7uKmeoirQ9ejcDTrvzjrnw3NyHqBq2of4t4Xh
yZjr7x1sHtRRdOp7K0Dsb4exOfwSp5NCoEpTzDmyZQimP4T+w4ojinzYRrSOSbSHbTzV0dQPVmwe
WPd2954PXa8bjP4OoR7RVCczaLP62takLYu4R2iUtUpAHLmZo0g809kiHPODumjfJDlBjh6lbuiH
9qBHjta83hiRDsWhcQzWPkFYNp7pKZ3WyEeOqTAnwn/4bF6Kwac8TTEkg+RH0NNklE0NVxUdbkCk
EdZwOSAOutEZyR3iXLgHrfonvpFRalbJQtXNSnVzye4uSu3DehwSco+s8zOGt5OLwzMD5gM+d3Fv
ZwaqXsn4Ao1C/lAK8NBiHpLL4fB/j4BrsZOZHMUorW7DyvCOY3oHHnN+lEmFG8PR19INdcD99aUE
LDqYflMVonIEwllhQ+PcdfkS+rJqH44SfzcMjcNH8iwthjr/hYiQvam4B46WnRP1URnlo7Unx0yL
E9RIdcuLeUkiq1upcVQetrP2UYYt3a6VFQcIYFka5sOB0D5Cb3JUQf2DhqHb55T2ZjOzOns2y0Zz
qU4NoQqSP1yl5zRNCDdxmEskjUmxlqND60yi1r4iUfYN/fExEje++R35CEDI6xPuLHwqOFdmvTxT
zQD2NPmzbI5T4GSPRzlD5IEVhkJQF4YDBHERzoCWgibvJKFP2yg5ZpPoEr2u9dxK+YGQiiOQuERr
/QiJKbowg2x0ZxE6uVD5qpA9lwOEfSP8+RIzastE53jtpi/0pGgrX+dyzN68lk9OV/gSw8to4h1Z
LnMLu6uka2UNoOZAL9yLAD0/1E3nyIxeg8h0VQ6Logn8o0R/kgUq49D4NyoZI6Nd6bTh0bb693cj
Fiih60+oeHSAZ+CFb4/lZlDo8M9iDKKoHoTF0RuWJ4nPpI9S7B+cToxSTIwHL/P6ktY0UJAY5tJN
gxnx//GWXv1LGYYPiPkIp3ocLvoQ49noaTlG6w1TwOeswzJw5g+4Xvix2sc5SRNMPTJ0zaovHAiB
H+CqVVgLj8MLLwWGHkdHMYYlARFbNkGAbXKA6Lp6RJsuMxt9UyR5C/Zifx/PHLYAxdrDrB0OLO4K
FTjInpDDS3VBGDnvU0ycgg+yuhriDWJT7LyHluMDJMbxEufmF3LeMBdS8cRm3VxI8Wu01f5V0Fqn
MkQhmAgcx3DB2zS2Ji16HDiR4cu/MWt9KYvMiicuzY+f822KlPxtS2RVb7z+tnxR9e2F16nJYQxt
tvr/q0aeLDVQ8eYrWXjFvmtKPqU3R4vn3sz9xb/9qq/YNHKg+JUVD85+eV9Z9b7t7+wrN1z2Sk+O
feQevvsvAAAA//8=</cx:binary>
              </cx:geoCache>
            </cx:geography>
          </cx:layoutPr>
        </cx:series>
      </cx:plotAreaRegion>
    </cx:plotArea>
  </cx:chart>
</cx: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495">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31"/>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dk1">
            <a:lumMod val="50000"/>
            <a:lumOff val="50000"/>
          </a:scheme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3A268B26-9CFC-F44E-B33C-E6C5977B0BA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28A399E8-F1F0-1548-8689-B036991D395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FFFDC4-17E9-A249-BE50-0EC558D6B844}" type="datetimeFigureOut">
              <a:rPr lang="nl-NL" smtClean="0"/>
              <a:t>7-11-2025</a:t>
            </a:fld>
            <a:endParaRPr lang="nl-NL"/>
          </a:p>
        </p:txBody>
      </p:sp>
      <p:sp>
        <p:nvSpPr>
          <p:cNvPr id="4" name="Tijdelijke aanduiding voor voettekst 3">
            <a:extLst>
              <a:ext uri="{FF2B5EF4-FFF2-40B4-BE49-F238E27FC236}">
                <a16:creationId xmlns:a16="http://schemas.microsoft.com/office/drawing/2014/main" id="{423D89D2-FBD0-6544-8942-A7108C57E1E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737963E6-9BEA-1041-9B6C-E52DC83E775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D458532-D577-364F-8DA2-11E4F05926C6}" type="slidenum">
              <a:rPr lang="nl-NL" smtClean="0"/>
              <a:t>‹nr.›</a:t>
            </a:fld>
            <a:endParaRPr lang="nl-NL"/>
          </a:p>
        </p:txBody>
      </p:sp>
    </p:spTree>
    <p:extLst>
      <p:ext uri="{BB962C8B-B14F-4D97-AF65-F5344CB8AC3E}">
        <p14:creationId xmlns:p14="http://schemas.microsoft.com/office/powerpoint/2010/main" val="15462781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57D5A-C724-3C4C-BE26-A19B20ED66EE}" type="datetimeFigureOut">
              <a:rPr lang="nl-NL" smtClean="0"/>
              <a:t>7-11-2025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l-NL"/>
              <a:t>Tekststijl van het model bewerken
Tweede niveau
Derde niveau
Vierde niveau
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76952D-469E-934C-BC9E-631D6D7541C8}" type="slidenum">
              <a:rPr lang="nl-NL" smtClean="0"/>
              <a:t>‹nr.›</a:t>
            </a:fld>
            <a:endParaRPr lang="nl-NL"/>
          </a:p>
        </p:txBody>
      </p:sp>
    </p:spTree>
    <p:extLst>
      <p:ext uri="{BB962C8B-B14F-4D97-AF65-F5344CB8AC3E}">
        <p14:creationId xmlns:p14="http://schemas.microsoft.com/office/powerpoint/2010/main" val="1276148540"/>
      </p:ext>
    </p:extLst>
  </p:cSld>
  <p:clrMap bg1="lt1" tx1="dk1" bg2="lt2" tx2="dk2" accent1="accent1" accent2="accent2" accent3="accent3" accent4="accent4" accent5="accent5" accent6="accent6" hlink="hlink" folHlink="folHlink"/>
  <p:notesStyle>
    <a:lvl1pPr marL="0" algn="l" defTabSz="342856" rtl="0" eaLnBrk="1" latinLnBrk="0" hangingPunct="1">
      <a:defRPr sz="450" kern="1200">
        <a:solidFill>
          <a:schemeClr val="tx1"/>
        </a:solidFill>
        <a:latin typeface="+mn-lt"/>
        <a:ea typeface="+mn-ea"/>
        <a:cs typeface="+mn-cs"/>
      </a:defRPr>
    </a:lvl1pPr>
    <a:lvl2pPr marL="171427" algn="l" defTabSz="342856" rtl="0" eaLnBrk="1" latinLnBrk="0" hangingPunct="1">
      <a:defRPr sz="450" kern="1200">
        <a:solidFill>
          <a:schemeClr val="tx1"/>
        </a:solidFill>
        <a:latin typeface="+mn-lt"/>
        <a:ea typeface="+mn-ea"/>
        <a:cs typeface="+mn-cs"/>
      </a:defRPr>
    </a:lvl2pPr>
    <a:lvl3pPr marL="342856" algn="l" defTabSz="342856" rtl="0" eaLnBrk="1" latinLnBrk="0" hangingPunct="1">
      <a:defRPr sz="450" kern="1200">
        <a:solidFill>
          <a:schemeClr val="tx1"/>
        </a:solidFill>
        <a:latin typeface="+mn-lt"/>
        <a:ea typeface="+mn-ea"/>
        <a:cs typeface="+mn-cs"/>
      </a:defRPr>
    </a:lvl3pPr>
    <a:lvl4pPr marL="514285" algn="l" defTabSz="342856" rtl="0" eaLnBrk="1" latinLnBrk="0" hangingPunct="1">
      <a:defRPr sz="450" kern="1200">
        <a:solidFill>
          <a:schemeClr val="tx1"/>
        </a:solidFill>
        <a:latin typeface="+mn-lt"/>
        <a:ea typeface="+mn-ea"/>
        <a:cs typeface="+mn-cs"/>
      </a:defRPr>
    </a:lvl4pPr>
    <a:lvl5pPr marL="685712" algn="l" defTabSz="342856" rtl="0" eaLnBrk="1" latinLnBrk="0" hangingPunct="1">
      <a:defRPr sz="450" kern="1200">
        <a:solidFill>
          <a:schemeClr val="tx1"/>
        </a:solidFill>
        <a:latin typeface="+mn-lt"/>
        <a:ea typeface="+mn-ea"/>
        <a:cs typeface="+mn-cs"/>
      </a:defRPr>
    </a:lvl5pPr>
    <a:lvl6pPr marL="857141" algn="l" defTabSz="342856" rtl="0" eaLnBrk="1" latinLnBrk="0" hangingPunct="1">
      <a:defRPr sz="450" kern="1200">
        <a:solidFill>
          <a:schemeClr val="tx1"/>
        </a:solidFill>
        <a:latin typeface="+mn-lt"/>
        <a:ea typeface="+mn-ea"/>
        <a:cs typeface="+mn-cs"/>
      </a:defRPr>
    </a:lvl6pPr>
    <a:lvl7pPr marL="1028569" algn="l" defTabSz="342856" rtl="0" eaLnBrk="1" latinLnBrk="0" hangingPunct="1">
      <a:defRPr sz="450" kern="1200">
        <a:solidFill>
          <a:schemeClr val="tx1"/>
        </a:solidFill>
        <a:latin typeface="+mn-lt"/>
        <a:ea typeface="+mn-ea"/>
        <a:cs typeface="+mn-cs"/>
      </a:defRPr>
    </a:lvl7pPr>
    <a:lvl8pPr marL="1199996" algn="l" defTabSz="342856" rtl="0" eaLnBrk="1" latinLnBrk="0" hangingPunct="1">
      <a:defRPr sz="450" kern="1200">
        <a:solidFill>
          <a:schemeClr val="tx1"/>
        </a:solidFill>
        <a:latin typeface="+mn-lt"/>
        <a:ea typeface="+mn-ea"/>
        <a:cs typeface="+mn-cs"/>
      </a:defRPr>
    </a:lvl8pPr>
    <a:lvl9pPr marL="1371424" algn="l" defTabSz="342856" rtl="0" eaLnBrk="1" latinLnBrk="0" hangingPunct="1">
      <a:defRPr sz="45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NL" sz="1600" dirty="0"/>
              <a:t>Iedereen welkom heten,</a:t>
            </a:r>
          </a:p>
          <a:p>
            <a:pPr marL="171450" indent="-171450">
              <a:buFontTx/>
              <a:buChar char="-"/>
            </a:pPr>
            <a:r>
              <a:rPr lang="nl-NL" sz="1600" dirty="0"/>
              <a:t>Doel van deze bijeenkomst duidelijk maken,</a:t>
            </a:r>
          </a:p>
          <a:p>
            <a:pPr marL="171450" indent="-171450">
              <a:buFontTx/>
              <a:buChar char="-"/>
            </a:pPr>
            <a:r>
              <a:rPr lang="nl-NL" sz="1600" dirty="0"/>
              <a:t>Afspraken m.b.t. vragen stellen etc.</a:t>
            </a:r>
          </a:p>
          <a:p>
            <a:pPr marL="0" indent="0">
              <a:buFontTx/>
              <a:buNone/>
            </a:pPr>
            <a:r>
              <a:rPr lang="nl-NL" dirty="0"/>
              <a:t> </a:t>
            </a:r>
          </a:p>
        </p:txBody>
      </p:sp>
      <p:sp>
        <p:nvSpPr>
          <p:cNvPr id="4" name="Tijdelijke aanduiding voor dianummer 3"/>
          <p:cNvSpPr>
            <a:spLocks noGrp="1"/>
          </p:cNvSpPr>
          <p:nvPr>
            <p:ph type="sldNum" sz="quarter" idx="5"/>
          </p:nvPr>
        </p:nvSpPr>
        <p:spPr/>
        <p:txBody>
          <a:bodyPr/>
          <a:lstStyle/>
          <a:p>
            <a:fld id="{4676952D-469E-934C-BC9E-631D6D7541C8}" type="slidenum">
              <a:rPr lang="nl-NL" smtClean="0"/>
              <a:t>1</a:t>
            </a:fld>
            <a:endParaRPr lang="nl-NL"/>
          </a:p>
        </p:txBody>
      </p:sp>
    </p:spTree>
    <p:extLst>
      <p:ext uri="{BB962C8B-B14F-4D97-AF65-F5344CB8AC3E}">
        <p14:creationId xmlns:p14="http://schemas.microsoft.com/office/powerpoint/2010/main" val="3991730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28600" indent="-228600">
              <a:buAutoNum type="arabicPeriod"/>
            </a:pPr>
            <a:r>
              <a:rPr lang="nl-NL" dirty="0"/>
              <a:t>Veel door –en afstroom mogelijkheden. Afhankelijk van leerprestaties zijn er mogelijkheden om opleidingen te versnellen</a:t>
            </a:r>
          </a:p>
          <a:p>
            <a:pPr marL="228600" indent="-228600">
              <a:buAutoNum type="arabicPeriod"/>
            </a:pPr>
            <a:r>
              <a:rPr lang="nl-NL" dirty="0"/>
              <a:t>Versnellen Niveau 4:</a:t>
            </a:r>
          </a:p>
          <a:p>
            <a:pPr marL="342877" lvl="1" indent="-171450">
              <a:buFontTx/>
              <a:buChar char="-"/>
            </a:pPr>
            <a:r>
              <a:rPr lang="nl-NL" dirty="0"/>
              <a:t>Wanneer de resultaten in </a:t>
            </a:r>
            <a:r>
              <a:rPr lang="nl-NL" dirty="0" err="1"/>
              <a:t>sem</a:t>
            </a:r>
            <a:r>
              <a:rPr lang="nl-NL" dirty="0"/>
              <a:t>. 1 van leerjaar goed zijn (LE-Sv-Houding en gedrag) dan wordt in het onderwijsteam gekeken of versnellen een optie is). Indien dit een optie is, dan gaat de student in </a:t>
            </a:r>
            <a:r>
              <a:rPr lang="nl-NL" dirty="0" err="1"/>
              <a:t>sem</a:t>
            </a:r>
            <a:r>
              <a:rPr lang="nl-NL" dirty="0"/>
              <a:t>. 2 werken aan zijn examens. Indien dit positief wordt afgerond zal de student na leerjaar 1 instromen in het 3</a:t>
            </a:r>
            <a:r>
              <a:rPr lang="nl-NL" baseline="30000" dirty="0"/>
              <a:t>e</a:t>
            </a:r>
            <a:r>
              <a:rPr lang="nl-NL" dirty="0"/>
              <a:t> leerjaar niveau 4.</a:t>
            </a:r>
          </a:p>
          <a:p>
            <a:pPr marL="228600" indent="-228600">
              <a:buAutoNum type="arabicPeriod"/>
            </a:pPr>
            <a:endParaRPr lang="nl-NL" dirty="0"/>
          </a:p>
        </p:txBody>
      </p:sp>
      <p:sp>
        <p:nvSpPr>
          <p:cNvPr id="4" name="Tijdelijke aanduiding voor dianummer 3"/>
          <p:cNvSpPr>
            <a:spLocks noGrp="1"/>
          </p:cNvSpPr>
          <p:nvPr>
            <p:ph type="sldNum" sz="quarter" idx="5"/>
          </p:nvPr>
        </p:nvSpPr>
        <p:spPr/>
        <p:txBody>
          <a:bodyPr/>
          <a:lstStyle/>
          <a:p>
            <a:fld id="{4676952D-469E-934C-BC9E-631D6D7541C8}" type="slidenum">
              <a:rPr lang="nl-NL" smtClean="0"/>
              <a:t>6</a:t>
            </a:fld>
            <a:endParaRPr lang="nl-NL"/>
          </a:p>
        </p:txBody>
      </p:sp>
    </p:spTree>
    <p:extLst>
      <p:ext uri="{BB962C8B-B14F-4D97-AF65-F5344CB8AC3E}">
        <p14:creationId xmlns:p14="http://schemas.microsoft.com/office/powerpoint/2010/main" val="3485090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Licht onderwijsontwikkelingen toe: eerste 10 weken reflecteren op houding en gedrag met peilstokken</a:t>
            </a:r>
          </a:p>
        </p:txBody>
      </p:sp>
      <p:sp>
        <p:nvSpPr>
          <p:cNvPr id="4" name="Tijdelijke aanduiding voor dianummer 3"/>
          <p:cNvSpPr>
            <a:spLocks noGrp="1"/>
          </p:cNvSpPr>
          <p:nvPr>
            <p:ph type="sldNum" sz="quarter" idx="5"/>
          </p:nvPr>
        </p:nvSpPr>
        <p:spPr/>
        <p:txBody>
          <a:bodyPr/>
          <a:lstStyle/>
          <a:p>
            <a:fld id="{4676952D-469E-934C-BC9E-631D6D7541C8}" type="slidenum">
              <a:rPr lang="nl-NL" smtClean="0"/>
              <a:t>7</a:t>
            </a:fld>
            <a:endParaRPr lang="nl-NL"/>
          </a:p>
        </p:txBody>
      </p:sp>
    </p:spTree>
    <p:extLst>
      <p:ext uri="{BB962C8B-B14F-4D97-AF65-F5344CB8AC3E}">
        <p14:creationId xmlns:p14="http://schemas.microsoft.com/office/powerpoint/2010/main" val="2277087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676952D-469E-934C-BC9E-631D6D7541C8}" type="slidenum">
              <a:rPr lang="nl-NL" smtClean="0"/>
              <a:t>8</a:t>
            </a:fld>
            <a:endParaRPr lang="nl-NL"/>
          </a:p>
        </p:txBody>
      </p:sp>
    </p:spTree>
    <p:extLst>
      <p:ext uri="{BB962C8B-B14F-4D97-AF65-F5344CB8AC3E}">
        <p14:creationId xmlns:p14="http://schemas.microsoft.com/office/powerpoint/2010/main" val="2533159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Let op aanpassen!!</a:t>
            </a:r>
          </a:p>
        </p:txBody>
      </p:sp>
      <p:sp>
        <p:nvSpPr>
          <p:cNvPr id="4" name="Tijdelijke aanduiding voor dianummer 3"/>
          <p:cNvSpPr>
            <a:spLocks noGrp="1"/>
          </p:cNvSpPr>
          <p:nvPr>
            <p:ph type="sldNum" sz="quarter" idx="5"/>
          </p:nvPr>
        </p:nvSpPr>
        <p:spPr/>
        <p:txBody>
          <a:bodyPr/>
          <a:lstStyle/>
          <a:p>
            <a:fld id="{4676952D-469E-934C-BC9E-631D6D7541C8}" type="slidenum">
              <a:rPr lang="nl-NL" smtClean="0"/>
              <a:t>9</a:t>
            </a:fld>
            <a:endParaRPr lang="nl-NL"/>
          </a:p>
        </p:txBody>
      </p:sp>
    </p:spTree>
    <p:extLst>
      <p:ext uri="{BB962C8B-B14F-4D97-AF65-F5344CB8AC3E}">
        <p14:creationId xmlns:p14="http://schemas.microsoft.com/office/powerpoint/2010/main" val="1224853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Stage eigen vereniging, zelf regelen. Worden ze in begeleidt tijdens de lessen LBC. </a:t>
            </a:r>
          </a:p>
          <a:p>
            <a:r>
              <a:rPr lang="nl-NL"/>
              <a:t>Andere stage LA door school geregeld, altijd op de woensdagmiddag. Onderdeel theorie en voorbereiden trainingen op de club. Ook ondersteuning door een begeleider van de vereniging. Dus docent CIOS en trainer club.</a:t>
            </a:r>
          </a:p>
        </p:txBody>
      </p:sp>
      <p:sp>
        <p:nvSpPr>
          <p:cNvPr id="4" name="Tijdelijke aanduiding voor dianummer 3"/>
          <p:cNvSpPr>
            <a:spLocks noGrp="1"/>
          </p:cNvSpPr>
          <p:nvPr>
            <p:ph type="sldNum" sz="quarter" idx="5"/>
          </p:nvPr>
        </p:nvSpPr>
        <p:spPr/>
        <p:txBody>
          <a:bodyPr/>
          <a:lstStyle/>
          <a:p>
            <a:fld id="{4676952D-469E-934C-BC9E-631D6D7541C8}" type="slidenum">
              <a:rPr lang="nl-NL" smtClean="0"/>
              <a:t>10</a:t>
            </a:fld>
            <a:endParaRPr lang="nl-NL"/>
          </a:p>
        </p:txBody>
      </p:sp>
    </p:spTree>
    <p:extLst>
      <p:ext uri="{BB962C8B-B14F-4D97-AF65-F5344CB8AC3E}">
        <p14:creationId xmlns:p14="http://schemas.microsoft.com/office/powerpoint/2010/main" val="1790014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28600" indent="-228600">
              <a:buAutoNum type="arabicPeriod"/>
            </a:pPr>
            <a:r>
              <a:rPr lang="nl-NL"/>
              <a:t>In het 1</a:t>
            </a:r>
            <a:r>
              <a:rPr lang="nl-NL" baseline="30000"/>
              <a:t>e</a:t>
            </a:r>
            <a:r>
              <a:rPr lang="nl-NL"/>
              <a:t> en 2</a:t>
            </a:r>
            <a:r>
              <a:rPr lang="nl-NL" baseline="30000"/>
              <a:t>e</a:t>
            </a:r>
            <a:r>
              <a:rPr lang="nl-NL"/>
              <a:t> leerjaar worden er keuzekampen aangeboden. Studenten worden hierover geïnformeerd en kunnen zelf bepalen naar welk kamp ze willen. Aan elk kamp zit een prijskaartje en vol is vol. Er wordt ook een kosteloos kamp georganiseerd op de Beukenlaan. Deelname aan een kamp is verplicht in leerjaar 1 EN </a:t>
            </a:r>
            <a:r>
              <a:rPr lang="nl-NL" err="1"/>
              <a:t>en</a:t>
            </a:r>
            <a:r>
              <a:rPr lang="nl-NL"/>
              <a:t> leerjaar 2</a:t>
            </a:r>
          </a:p>
          <a:p>
            <a:pPr marL="228600" indent="-228600">
              <a:buAutoNum type="arabicPeriod"/>
            </a:pPr>
            <a:r>
              <a:rPr lang="nl-NL"/>
              <a:t>In het 3</a:t>
            </a:r>
            <a:r>
              <a:rPr lang="nl-NL" baseline="30000"/>
              <a:t>e</a:t>
            </a:r>
            <a:r>
              <a:rPr lang="nl-NL"/>
              <a:t> leerjaar wordt een ski/</a:t>
            </a:r>
            <a:r>
              <a:rPr lang="nl-NL" err="1"/>
              <a:t>sneekwkamp</a:t>
            </a:r>
            <a:r>
              <a:rPr lang="nl-NL"/>
              <a:t> georganiseerd. Dit is facultatief (niet verplicht). Studenten die dit willen kunnen zich hiervoor opgeven. (kosten zijn voor de student)</a:t>
            </a:r>
          </a:p>
        </p:txBody>
      </p:sp>
      <p:sp>
        <p:nvSpPr>
          <p:cNvPr id="4" name="Tijdelijke aanduiding voor dianummer 3"/>
          <p:cNvSpPr>
            <a:spLocks noGrp="1"/>
          </p:cNvSpPr>
          <p:nvPr>
            <p:ph type="sldNum" sz="quarter" idx="5"/>
          </p:nvPr>
        </p:nvSpPr>
        <p:spPr/>
        <p:txBody>
          <a:bodyPr/>
          <a:lstStyle/>
          <a:p>
            <a:fld id="{4676952D-469E-934C-BC9E-631D6D7541C8}" type="slidenum">
              <a:rPr lang="nl-NL" smtClean="0"/>
              <a:t>11</a:t>
            </a:fld>
            <a:endParaRPr lang="nl-NL"/>
          </a:p>
        </p:txBody>
      </p:sp>
    </p:spTree>
    <p:extLst>
      <p:ext uri="{BB962C8B-B14F-4D97-AF65-F5344CB8AC3E}">
        <p14:creationId xmlns:p14="http://schemas.microsoft.com/office/powerpoint/2010/main" val="2025330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None/>
            </a:pPr>
            <a:endParaRPr lang="nl-NL"/>
          </a:p>
        </p:txBody>
      </p:sp>
      <p:sp>
        <p:nvSpPr>
          <p:cNvPr id="4" name="Tijdelijke aanduiding voor dianummer 3"/>
          <p:cNvSpPr>
            <a:spLocks noGrp="1"/>
          </p:cNvSpPr>
          <p:nvPr>
            <p:ph type="sldNum" sz="quarter" idx="5"/>
          </p:nvPr>
        </p:nvSpPr>
        <p:spPr/>
        <p:txBody>
          <a:bodyPr/>
          <a:lstStyle/>
          <a:p>
            <a:fld id="{4676952D-469E-934C-BC9E-631D6D7541C8}" type="slidenum">
              <a:rPr lang="nl-NL" smtClean="0"/>
              <a:t>12</a:t>
            </a:fld>
            <a:endParaRPr lang="nl-NL"/>
          </a:p>
        </p:txBody>
      </p:sp>
    </p:spTree>
    <p:extLst>
      <p:ext uri="{BB962C8B-B14F-4D97-AF65-F5344CB8AC3E}">
        <p14:creationId xmlns:p14="http://schemas.microsoft.com/office/powerpoint/2010/main" val="1123768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 de hand van de spelregels in gesprek over normen en waarden, de voorbeeldfunctie in je trainingspak. Incidenten op school (vechten), in de wijk (incident Saksen Weimar, in de kantine etc. </a:t>
            </a:r>
          </a:p>
        </p:txBody>
      </p:sp>
      <p:sp>
        <p:nvSpPr>
          <p:cNvPr id="4" name="Tijdelijke aanduiding voor dianummer 3"/>
          <p:cNvSpPr>
            <a:spLocks noGrp="1"/>
          </p:cNvSpPr>
          <p:nvPr>
            <p:ph type="sldNum" sz="quarter" idx="5"/>
          </p:nvPr>
        </p:nvSpPr>
        <p:spPr/>
        <p:txBody>
          <a:bodyPr/>
          <a:lstStyle/>
          <a:p>
            <a:fld id="{4676952D-469E-934C-BC9E-631D6D7541C8}" type="slidenum">
              <a:rPr lang="nl-NL" smtClean="0"/>
              <a:t>13</a:t>
            </a:fld>
            <a:endParaRPr lang="nl-NL"/>
          </a:p>
        </p:txBody>
      </p:sp>
    </p:spTree>
    <p:extLst>
      <p:ext uri="{BB962C8B-B14F-4D97-AF65-F5344CB8AC3E}">
        <p14:creationId xmlns:p14="http://schemas.microsoft.com/office/powerpoint/2010/main" val="5962750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pagina MET FOTO">
    <p:spTree>
      <p:nvGrpSpPr>
        <p:cNvPr id="1" name=""/>
        <p:cNvGrpSpPr/>
        <p:nvPr/>
      </p:nvGrpSpPr>
      <p:grpSpPr>
        <a:xfrm>
          <a:off x="0" y="0"/>
          <a:ext cx="0" cy="0"/>
          <a:chOff x="0" y="0"/>
          <a:chExt cx="0" cy="0"/>
        </a:xfrm>
      </p:grpSpPr>
      <p:sp>
        <p:nvSpPr>
          <p:cNvPr id="20" name="Rechthoek 19">
            <a:extLst>
              <a:ext uri="{FF2B5EF4-FFF2-40B4-BE49-F238E27FC236}">
                <a16:creationId xmlns:a16="http://schemas.microsoft.com/office/drawing/2014/main" id="{6E528949-A549-0347-BD07-A3F169030424}"/>
              </a:ext>
            </a:extLst>
          </p:cNvPr>
          <p:cNvSpPr/>
          <p:nvPr userDrawn="1"/>
        </p:nvSpPr>
        <p:spPr>
          <a:xfrm>
            <a:off x="278029" y="721586"/>
            <a:ext cx="8587942" cy="4144500"/>
          </a:xfrm>
          <a:prstGeom prst="rect">
            <a:avLst/>
          </a:prstGeom>
          <a:solidFill>
            <a:srgbClr val="4B08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2" name="Title 1"/>
          <p:cNvSpPr>
            <a:spLocks noGrp="1"/>
          </p:cNvSpPr>
          <p:nvPr>
            <p:ph type="title" hasCustomPrompt="1"/>
          </p:nvPr>
        </p:nvSpPr>
        <p:spPr>
          <a:xfrm>
            <a:off x="278030" y="276226"/>
            <a:ext cx="4128522" cy="381834"/>
          </a:xfrm>
        </p:spPr>
        <p:txBody>
          <a:bodyPr lIns="0" tIns="72000" bIns="0" anchor="b">
            <a:noAutofit/>
          </a:bodyPr>
          <a:lstStyle>
            <a:lvl1pPr>
              <a:lnSpc>
                <a:spcPts val="1710"/>
              </a:lnSpc>
              <a:defRPr sz="1425" cap="all" baseline="0">
                <a:latin typeface="Calibri" panose="020F0502020204030204" pitchFamily="34" charset="0"/>
                <a:ea typeface="Tahoma" panose="020B0604030504040204" pitchFamily="34" charset="0"/>
                <a:cs typeface="Calibri" panose="020F0502020204030204" pitchFamily="34" charset="0"/>
              </a:defRPr>
            </a:lvl1pPr>
          </a:lstStyle>
          <a:p>
            <a:r>
              <a:rPr lang="nl-NL"/>
              <a:t>Vakgebied, cluster of afdeling</a:t>
            </a:r>
            <a:endParaRPr lang="en-US"/>
          </a:p>
        </p:txBody>
      </p:sp>
      <p:sp>
        <p:nvSpPr>
          <p:cNvPr id="16" name="Text Placeholder 3">
            <a:extLst>
              <a:ext uri="{FF2B5EF4-FFF2-40B4-BE49-F238E27FC236}">
                <a16:creationId xmlns:a16="http://schemas.microsoft.com/office/drawing/2014/main" id="{2953A371-D56A-8748-822E-C46FE0B6678A}"/>
              </a:ext>
            </a:extLst>
          </p:cNvPr>
          <p:cNvSpPr>
            <a:spLocks noGrp="1"/>
          </p:cNvSpPr>
          <p:nvPr>
            <p:ph type="body" sz="half" idx="13" hasCustomPrompt="1"/>
          </p:nvPr>
        </p:nvSpPr>
        <p:spPr>
          <a:xfrm>
            <a:off x="562012" y="1602090"/>
            <a:ext cx="3844540" cy="1470346"/>
          </a:xfrm>
        </p:spPr>
        <p:txBody>
          <a:bodyPr wrap="square" lIns="0" tIns="0" rIns="90000">
            <a:noAutofit/>
          </a:bodyPr>
          <a:lstStyle>
            <a:lvl1pPr marL="0" indent="0">
              <a:lnSpc>
                <a:spcPts val="3600"/>
              </a:lnSpc>
              <a:spcBef>
                <a:spcPts val="0"/>
              </a:spcBef>
              <a:buFont typeface="Arial" panose="020B0604020202020204" pitchFamily="34" charset="0"/>
              <a:buNone/>
              <a:defRPr sz="3600" b="1"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Titel</a:t>
            </a:r>
            <a:br>
              <a:rPr lang="nl-NL"/>
            </a:br>
            <a:r>
              <a:rPr lang="nl-NL"/>
              <a:t>maximaal</a:t>
            </a:r>
            <a:br>
              <a:rPr lang="nl-NL"/>
            </a:br>
            <a:r>
              <a:rPr lang="nl-NL"/>
              <a:t>drie regels</a:t>
            </a:r>
          </a:p>
        </p:txBody>
      </p:sp>
      <p:sp>
        <p:nvSpPr>
          <p:cNvPr id="18" name="Text Placeholder 3">
            <a:extLst>
              <a:ext uri="{FF2B5EF4-FFF2-40B4-BE49-F238E27FC236}">
                <a16:creationId xmlns:a16="http://schemas.microsoft.com/office/drawing/2014/main" id="{FD0812F2-C628-EE4E-A206-8426F31B6818}"/>
              </a:ext>
            </a:extLst>
          </p:cNvPr>
          <p:cNvSpPr>
            <a:spLocks noGrp="1"/>
          </p:cNvSpPr>
          <p:nvPr>
            <p:ph type="body" sz="half" idx="14" hasCustomPrompt="1"/>
          </p:nvPr>
        </p:nvSpPr>
        <p:spPr>
          <a:xfrm>
            <a:off x="562012" y="3279381"/>
            <a:ext cx="3847755" cy="898108"/>
          </a:xfrm>
        </p:spPr>
        <p:txBody>
          <a:bodyPr wrap="square" lIns="0" tIns="0" rIns="90000">
            <a:noAutofit/>
          </a:bodyPr>
          <a:lstStyle>
            <a:lvl1pPr marL="0" indent="0">
              <a:lnSpc>
                <a:spcPts val="2300"/>
              </a:lnSpc>
              <a:spcBef>
                <a:spcPts val="0"/>
              </a:spcBef>
              <a:buFont typeface="Arial" panose="020B0604020202020204" pitchFamily="34" charset="0"/>
              <a:buNone/>
              <a:defRPr sz="2100" b="0"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Subtitel</a:t>
            </a:r>
            <a:br>
              <a:rPr lang="nl-NL"/>
            </a:br>
            <a:r>
              <a:rPr lang="nl-NL"/>
              <a:t>maximaal twee regels</a:t>
            </a:r>
          </a:p>
        </p:txBody>
      </p:sp>
      <p:sp>
        <p:nvSpPr>
          <p:cNvPr id="17" name="Picture Placeholder 2">
            <a:extLst>
              <a:ext uri="{FF2B5EF4-FFF2-40B4-BE49-F238E27FC236}">
                <a16:creationId xmlns:a16="http://schemas.microsoft.com/office/drawing/2014/main" id="{88B6DCDB-7594-B948-9390-D40E070D620D}"/>
              </a:ext>
            </a:extLst>
          </p:cNvPr>
          <p:cNvSpPr>
            <a:spLocks noGrp="1" noChangeAspect="1"/>
          </p:cNvSpPr>
          <p:nvPr>
            <p:ph type="pic" idx="17" hasCustomPrompt="1"/>
          </p:nvPr>
        </p:nvSpPr>
        <p:spPr>
          <a:xfrm>
            <a:off x="7452534" y="4230006"/>
            <a:ext cx="1127323" cy="634500"/>
          </a:xfrm>
          <a:noFill/>
        </p:spPr>
        <p:txBody>
          <a:bodyPr lIns="180000" rIns="180000" anchor="ctr" anchorCtr="0">
            <a:normAutofit/>
          </a:bodyPr>
          <a:lstStyle>
            <a:lvl1pPr marL="0" indent="0" algn="ctr">
              <a:lnSpc>
                <a:spcPct val="100000"/>
              </a:lnSpc>
              <a:buNone/>
              <a:defRPr sz="800" b="0" i="1">
                <a:solidFill>
                  <a:schemeClr val="bg1">
                    <a:alpha val="50000"/>
                  </a:schemeClr>
                </a:solidFill>
                <a:latin typeface="Calibri" panose="020F0502020204030204" pitchFamily="34" charset="0"/>
                <a:ea typeface="Verdana" panose="020B0604030504040204" pitchFamily="34" charset="0"/>
                <a:cs typeface="Calibri" panose="020F0502020204030204" pitchFamily="34" charset="0"/>
              </a:defRPr>
            </a:lvl1pPr>
            <a:lvl2pPr marL="342887" indent="0">
              <a:buNone/>
              <a:defRPr sz="2100"/>
            </a:lvl2pPr>
            <a:lvl3pPr marL="685775" indent="0">
              <a:buNone/>
              <a:defRPr sz="1800"/>
            </a:lvl3pPr>
            <a:lvl4pPr marL="1028662" indent="0">
              <a:buNone/>
              <a:defRPr sz="1500"/>
            </a:lvl4pPr>
            <a:lvl5pPr marL="1371548" indent="0">
              <a:buNone/>
              <a:defRPr sz="1500"/>
            </a:lvl5pPr>
            <a:lvl6pPr marL="1714436" indent="0">
              <a:buNone/>
              <a:defRPr sz="1500"/>
            </a:lvl6pPr>
            <a:lvl7pPr marL="2057323" indent="0">
              <a:buNone/>
              <a:defRPr sz="1500"/>
            </a:lvl7pPr>
            <a:lvl8pPr marL="2400210" indent="0">
              <a:buNone/>
              <a:defRPr sz="1500"/>
            </a:lvl8pPr>
            <a:lvl9pPr marL="2743097" indent="0">
              <a:buNone/>
              <a:defRPr sz="1500"/>
            </a:lvl9pPr>
          </a:lstStyle>
          <a:p>
            <a:r>
              <a:rPr lang="nl-NL"/>
              <a:t>Klik op het pictogram om PARTNERLOGO toe te toevoegen</a:t>
            </a:r>
            <a:endParaRPr lang="en-US"/>
          </a:p>
        </p:txBody>
      </p:sp>
      <p:pic>
        <p:nvPicPr>
          <p:cNvPr id="14" name="Afbeelding 13" descr="Afbeelding met tekening&#10;&#10;Automatisch gegenereerde beschrijving">
            <a:extLst>
              <a:ext uri="{FF2B5EF4-FFF2-40B4-BE49-F238E27FC236}">
                <a16:creationId xmlns:a16="http://schemas.microsoft.com/office/drawing/2014/main" id="{DE62F88E-1119-43B5-9CC7-D4EFDDADD2C9}"/>
              </a:ext>
            </a:extLst>
          </p:cNvPr>
          <p:cNvPicPr/>
          <p:nvPr userDrawn="1"/>
        </p:nvPicPr>
        <p:blipFill rotWithShape="1">
          <a:blip r:embed="rId2">
            <a:extLst>
              <a:ext uri="{28A0092B-C50C-407E-A947-70E740481C1C}">
                <a14:useLocalDpi xmlns:a14="http://schemas.microsoft.com/office/drawing/2010/main" val="0"/>
              </a:ext>
            </a:extLst>
          </a:blip>
          <a:srcRect t="16807" b="15963"/>
          <a:stretch/>
        </p:blipFill>
        <p:spPr>
          <a:xfrm>
            <a:off x="7120780" y="0"/>
            <a:ext cx="1790830" cy="720006"/>
          </a:xfrm>
          <a:prstGeom prst="rect">
            <a:avLst/>
          </a:prstGeom>
          <a:solidFill>
            <a:schemeClr val="bg1"/>
          </a:solidFill>
          <a:ln w="19050">
            <a:noFill/>
          </a:ln>
        </p:spPr>
      </p:pic>
      <p:sp>
        <p:nvSpPr>
          <p:cNvPr id="15" name="Date Placeholder 4">
            <a:extLst>
              <a:ext uri="{FF2B5EF4-FFF2-40B4-BE49-F238E27FC236}">
                <a16:creationId xmlns:a16="http://schemas.microsoft.com/office/drawing/2014/main" id="{B683C4DE-80E5-405E-9966-F50CD5C9209C}"/>
              </a:ext>
            </a:extLst>
          </p:cNvPr>
          <p:cNvSpPr>
            <a:spLocks noGrp="1"/>
          </p:cNvSpPr>
          <p:nvPr>
            <p:ph type="dt" sz="half" idx="10"/>
          </p:nvPr>
        </p:nvSpPr>
        <p:spPr>
          <a:xfrm>
            <a:off x="277042" y="4895255"/>
            <a:ext cx="1240812" cy="273843"/>
          </a:xfrm>
        </p:spPr>
        <p:txBody>
          <a:bodyPr lIns="0"/>
          <a:lstStyle>
            <a:lvl1pPr>
              <a:defRPr b="1" i="0">
                <a:latin typeface="Calibri" panose="020F0502020204030204" pitchFamily="34" charset="0"/>
                <a:cs typeface="Calibri" panose="020F0502020204030204" pitchFamily="34" charset="0"/>
              </a:defRPr>
            </a:lvl1pPr>
          </a:lstStyle>
          <a:p>
            <a:fld id="{311E3668-3083-AC49-9454-E6C63BE4280C}" type="datetime1">
              <a:rPr lang="nl-NL" smtClean="0"/>
              <a:pPr/>
              <a:t>7-11-2025</a:t>
            </a:fld>
            <a:endParaRPr lang="nl-NL"/>
          </a:p>
        </p:txBody>
      </p:sp>
      <p:sp>
        <p:nvSpPr>
          <p:cNvPr id="19" name="Footer Placeholder 5">
            <a:extLst>
              <a:ext uri="{FF2B5EF4-FFF2-40B4-BE49-F238E27FC236}">
                <a16:creationId xmlns:a16="http://schemas.microsoft.com/office/drawing/2014/main" id="{DC731067-B581-48A0-9529-6A96C6B2EB0B}"/>
              </a:ext>
            </a:extLst>
          </p:cNvPr>
          <p:cNvSpPr>
            <a:spLocks noGrp="1"/>
          </p:cNvSpPr>
          <p:nvPr>
            <p:ph type="ftr" sz="quarter" idx="11"/>
          </p:nvPr>
        </p:nvSpPr>
        <p:spPr>
          <a:xfrm>
            <a:off x="1643162" y="4895256"/>
            <a:ext cx="2891416" cy="273843"/>
          </a:xfrm>
        </p:spPr>
        <p:txBody>
          <a:bodyPr/>
          <a:lstStyle>
            <a:lvl1pPr algn="l">
              <a:defRPr b="1">
                <a:latin typeface="Arial Nova" panose="020B0504020202020204" pitchFamily="34" charset="0"/>
              </a:defRPr>
            </a:lvl1pPr>
          </a:lstStyle>
          <a:p>
            <a:r>
              <a:rPr lang="nl-NL"/>
              <a:t>Algemene voorlichting CIOS Arnhem</a:t>
            </a:r>
          </a:p>
        </p:txBody>
      </p:sp>
      <p:pic>
        <p:nvPicPr>
          <p:cNvPr id="21" name="Afbeelding 20">
            <a:extLst>
              <a:ext uri="{FF2B5EF4-FFF2-40B4-BE49-F238E27FC236}">
                <a16:creationId xmlns:a16="http://schemas.microsoft.com/office/drawing/2014/main" id="{A90D3909-F349-4803-94C2-5A1720F020F2}"/>
              </a:ext>
            </a:extLst>
          </p:cNvPr>
          <p:cNvPicPr>
            <a:picLocks noChangeAspect="1"/>
          </p:cNvPicPr>
          <p:nvPr userDrawn="1"/>
        </p:nvPicPr>
        <p:blipFill>
          <a:blip r:embed="rId3"/>
          <a:srcRect/>
          <a:stretch/>
        </p:blipFill>
        <p:spPr>
          <a:xfrm>
            <a:off x="7165856" y="18995"/>
            <a:ext cx="1649733" cy="682016"/>
          </a:xfrm>
          <a:prstGeom prst="rect">
            <a:avLst/>
          </a:prstGeom>
        </p:spPr>
      </p:pic>
    </p:spTree>
    <p:extLst>
      <p:ext uri="{BB962C8B-B14F-4D97-AF65-F5344CB8AC3E}">
        <p14:creationId xmlns:p14="http://schemas.microsoft.com/office/powerpoint/2010/main" val="133751332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1" userDrawn="1">
          <p15:clr>
            <a:srgbClr val="FBAE40"/>
          </p15:clr>
        </p15:guide>
        <p15:guide id="3" pos="175" userDrawn="1">
          <p15:clr>
            <a:srgbClr val="FBAE40"/>
          </p15:clr>
        </p15:guide>
        <p15:guide id="4" pos="5585" userDrawn="1">
          <p15:clr>
            <a:srgbClr val="FBAE40"/>
          </p15:clr>
        </p15:guide>
        <p15:guide id="5" orient="horz" pos="169" userDrawn="1">
          <p15:clr>
            <a:srgbClr val="FBAE40"/>
          </p15:clr>
        </p15:guide>
        <p15:guide id="6" orient="horz" pos="3066" userDrawn="1">
          <p15:clr>
            <a:srgbClr val="FBAE40"/>
          </p15:clr>
        </p15:guide>
        <p15:guide id="7" orient="horz" pos="455" userDrawn="1">
          <p15:clr>
            <a:srgbClr val="FBAE40"/>
          </p15:clr>
        </p15:guide>
        <p15:guide id="8" pos="533" userDrawn="1">
          <p15:clr>
            <a:srgbClr val="FBAE40"/>
          </p15:clr>
        </p15:guide>
        <p15:guide id="9" pos="354" userDrawn="1">
          <p15:clr>
            <a:srgbClr val="FBAE40"/>
          </p15:clr>
        </p15:guide>
        <p15:guide id="10" orient="horz" pos="2887" userDrawn="1">
          <p15:clr>
            <a:srgbClr val="FBAE40"/>
          </p15:clr>
        </p15:guide>
        <p15:guide id="11" orient="horz" pos="387" userDrawn="1">
          <p15:clr>
            <a:srgbClr val="FBAE40"/>
          </p15:clr>
        </p15:guide>
        <p15:guide id="12" orient="horz" pos="634" userDrawn="1">
          <p15:clr>
            <a:srgbClr val="FBAE40"/>
          </p15:clr>
        </p15:guide>
        <p15:guide id="13" orient="horz" pos="1484" userDrawn="1">
          <p15:clr>
            <a:srgbClr val="FBAE40"/>
          </p15:clr>
        </p15:guide>
        <p15:guide id="14" pos="2778" userDrawn="1">
          <p15:clr>
            <a:srgbClr val="FBAE40"/>
          </p15:clr>
        </p15:guide>
        <p15:guide id="15" orient="horz" pos="3176" userDrawn="1">
          <p15:clr>
            <a:srgbClr val="FBAE40"/>
          </p15:clr>
        </p15:guide>
        <p15:guide id="16" pos="4564" userDrawn="1">
          <p15:clr>
            <a:srgbClr val="FBAE40"/>
          </p15:clr>
        </p15:guide>
        <p15:guide id="17" orient="horz" pos="2241" userDrawn="1">
          <p15:clr>
            <a:srgbClr val="FBAE40"/>
          </p15:clr>
        </p15:guide>
        <p15:guide id="18" pos="5406" userDrawn="1">
          <p15:clr>
            <a:srgbClr val="FBAE40"/>
          </p15:clr>
        </p15:guide>
        <p15:guide id="19" orient="horz" pos="257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 STAANDE FOTO">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C27B2825-0CDE-EC4F-99B1-5BEB8B8CE01B}"/>
              </a:ext>
            </a:extLst>
          </p:cNvPr>
          <p:cNvSpPr/>
          <p:nvPr userDrawn="1"/>
        </p:nvSpPr>
        <p:spPr>
          <a:xfrm>
            <a:off x="278029" y="721586"/>
            <a:ext cx="8587942" cy="4144500"/>
          </a:xfrm>
          <a:prstGeom prst="rect">
            <a:avLst/>
          </a:prstGeom>
          <a:solidFill>
            <a:srgbClr val="4B08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2" name="Title 1"/>
          <p:cNvSpPr>
            <a:spLocks noGrp="1"/>
          </p:cNvSpPr>
          <p:nvPr>
            <p:ph type="title" hasCustomPrompt="1"/>
          </p:nvPr>
        </p:nvSpPr>
        <p:spPr>
          <a:xfrm>
            <a:off x="278030" y="276226"/>
            <a:ext cx="4128522" cy="381834"/>
          </a:xfrm>
        </p:spPr>
        <p:txBody>
          <a:bodyPr lIns="0" tIns="72000" bIns="0" anchor="b">
            <a:noAutofit/>
          </a:bodyPr>
          <a:lstStyle>
            <a:lvl1pPr>
              <a:lnSpc>
                <a:spcPts val="1710"/>
              </a:lnSpc>
              <a:defRPr sz="1425" cap="all" baseline="0">
                <a:latin typeface="Calibri" panose="020F0502020204030204" pitchFamily="34" charset="0"/>
                <a:ea typeface="Tahoma" panose="020B0604030504040204" pitchFamily="34" charset="0"/>
                <a:cs typeface="Calibri" panose="020F0502020204030204" pitchFamily="34" charset="0"/>
              </a:defRPr>
            </a:lvl1pPr>
          </a:lstStyle>
          <a:p>
            <a:r>
              <a:rPr lang="nl-NL"/>
              <a:t>Vakgebied, cluster of afdeling</a:t>
            </a:r>
            <a:endParaRPr lang="en-US"/>
          </a:p>
        </p:txBody>
      </p:sp>
      <p:sp>
        <p:nvSpPr>
          <p:cNvPr id="3" name="Picture Placeholder 2"/>
          <p:cNvSpPr>
            <a:spLocks noGrp="1" noChangeAspect="1"/>
          </p:cNvSpPr>
          <p:nvPr>
            <p:ph type="pic" idx="1" hasCustomPrompt="1"/>
          </p:nvPr>
        </p:nvSpPr>
        <p:spPr>
          <a:xfrm>
            <a:off x="6195223" y="1005484"/>
            <a:ext cx="2386766" cy="3577829"/>
          </a:xfrm>
          <a:solidFill>
            <a:schemeClr val="bg1">
              <a:lumMod val="95000"/>
            </a:schemeClr>
          </a:solidFill>
        </p:spPr>
        <p:txBody>
          <a:bodyPr lIns="360000" rIns="360000" anchor="b" anchorCtr="1">
            <a:normAutofit/>
          </a:bodyPr>
          <a:lstStyle>
            <a:lvl1pPr marL="0" indent="0" algn="ctr">
              <a:lnSpc>
                <a:spcPct val="100000"/>
              </a:lnSpc>
              <a:spcBef>
                <a:spcPts val="0"/>
              </a:spcBef>
              <a:buNone/>
              <a:defRPr sz="1275" i="1">
                <a:latin typeface="Calibri" panose="020F0502020204030204" pitchFamily="34" charset="0"/>
                <a:ea typeface="Verdana" panose="020B0604030504040204" pitchFamily="34" charset="0"/>
                <a:cs typeface="Calibri" panose="020F0502020204030204" pitchFamily="34" charset="0"/>
              </a:defRPr>
            </a:lvl1pPr>
            <a:lvl2pPr marL="342887" indent="0">
              <a:buNone/>
              <a:defRPr sz="2100"/>
            </a:lvl2pPr>
            <a:lvl3pPr marL="685775" indent="0">
              <a:buNone/>
              <a:defRPr sz="1800"/>
            </a:lvl3pPr>
            <a:lvl4pPr marL="1028662" indent="0">
              <a:buNone/>
              <a:defRPr sz="1500"/>
            </a:lvl4pPr>
            <a:lvl5pPr marL="1371548" indent="0">
              <a:buNone/>
              <a:defRPr sz="1500"/>
            </a:lvl5pPr>
            <a:lvl6pPr marL="1714436" indent="0">
              <a:buNone/>
              <a:defRPr sz="1500"/>
            </a:lvl6pPr>
            <a:lvl7pPr marL="2057323" indent="0">
              <a:buNone/>
              <a:defRPr sz="1500"/>
            </a:lvl7pPr>
            <a:lvl8pPr marL="2400210" indent="0">
              <a:buNone/>
              <a:defRPr sz="1500"/>
            </a:lvl8pPr>
            <a:lvl9pPr marL="2743097" indent="0">
              <a:buNone/>
              <a:defRPr sz="1500"/>
            </a:lvl9pPr>
          </a:lstStyle>
          <a:p>
            <a:r>
              <a:rPr lang="nl-NL"/>
              <a:t>Klik op het pictogram</a:t>
            </a:r>
            <a:br>
              <a:rPr lang="nl-NL"/>
            </a:br>
            <a:r>
              <a:rPr lang="nl-NL"/>
              <a:t>om een STAANDE foto</a:t>
            </a:r>
            <a:br>
              <a:rPr lang="nl-NL"/>
            </a:br>
            <a:r>
              <a:rPr lang="nl-NL"/>
              <a:t>toe te toevoegen</a:t>
            </a:r>
            <a:br>
              <a:rPr lang="nl-NL"/>
            </a:br>
            <a:endParaRPr lang="en-US"/>
          </a:p>
        </p:txBody>
      </p:sp>
      <p:sp>
        <p:nvSpPr>
          <p:cNvPr id="5" name="Date Placeholder 4"/>
          <p:cNvSpPr>
            <a:spLocks noGrp="1"/>
          </p:cNvSpPr>
          <p:nvPr>
            <p:ph type="dt" sz="half" idx="10"/>
          </p:nvPr>
        </p:nvSpPr>
        <p:spPr>
          <a:xfrm>
            <a:off x="277042" y="4895255"/>
            <a:ext cx="1240812" cy="273843"/>
          </a:xfrm>
        </p:spPr>
        <p:txBody>
          <a:bodyPr lIns="0"/>
          <a:lstStyle>
            <a:lvl1pPr>
              <a:defRPr b="1" i="0">
                <a:latin typeface="Calibri" panose="020F0502020204030204" pitchFamily="34" charset="0"/>
                <a:cs typeface="Calibri" panose="020F0502020204030204" pitchFamily="34" charset="0"/>
              </a:defRPr>
            </a:lvl1pPr>
          </a:lstStyle>
          <a:p>
            <a:fld id="{311E3668-3083-AC49-9454-E6C63BE4280C}" type="datetime1">
              <a:rPr lang="nl-NL" smtClean="0"/>
              <a:pPr/>
              <a:t>7-11-2025</a:t>
            </a:fld>
            <a:endParaRPr lang="nl-NL"/>
          </a:p>
        </p:txBody>
      </p:sp>
      <p:sp>
        <p:nvSpPr>
          <p:cNvPr id="16" name="Text Placeholder 3">
            <a:extLst>
              <a:ext uri="{FF2B5EF4-FFF2-40B4-BE49-F238E27FC236}">
                <a16:creationId xmlns:a16="http://schemas.microsoft.com/office/drawing/2014/main" id="{556F3F5A-18C4-2345-8EA1-CA046F65924D}"/>
              </a:ext>
            </a:extLst>
          </p:cNvPr>
          <p:cNvSpPr>
            <a:spLocks noGrp="1"/>
          </p:cNvSpPr>
          <p:nvPr>
            <p:ph type="body" sz="half" idx="2" hasCustomPrompt="1"/>
          </p:nvPr>
        </p:nvSpPr>
        <p:spPr>
          <a:xfrm>
            <a:off x="561637" y="2355652"/>
            <a:ext cx="3844915" cy="2056328"/>
          </a:xfrm>
        </p:spPr>
        <p:txBody>
          <a:bodyPr lIns="0">
            <a:normAutofit/>
          </a:bodyPr>
          <a:lstStyle>
            <a:lvl1pPr marL="214316" indent="-214316">
              <a:lnSpc>
                <a:spcPts val="2300"/>
              </a:lnSpc>
              <a:buFont typeface="Arial" panose="020B0604020202020204" pitchFamily="34" charset="0"/>
              <a:buChar char="•"/>
              <a:defRPr sz="210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Opsomming punt 1
Opsomming punt 2
Opsomming punt 3
Opsomming punt 4
Opsomming punt 5</a:t>
            </a:r>
            <a:endParaRPr lang="en-US"/>
          </a:p>
        </p:txBody>
      </p:sp>
      <p:sp>
        <p:nvSpPr>
          <p:cNvPr id="17" name="Text Placeholder 3">
            <a:extLst>
              <a:ext uri="{FF2B5EF4-FFF2-40B4-BE49-F238E27FC236}">
                <a16:creationId xmlns:a16="http://schemas.microsoft.com/office/drawing/2014/main" id="{E3B9B8FD-41B8-3A41-80A6-FCA04C9EF5AE}"/>
              </a:ext>
            </a:extLst>
          </p:cNvPr>
          <p:cNvSpPr>
            <a:spLocks noGrp="1"/>
          </p:cNvSpPr>
          <p:nvPr>
            <p:ph type="body" sz="half" idx="13" hasCustomPrompt="1"/>
          </p:nvPr>
        </p:nvSpPr>
        <p:spPr>
          <a:xfrm>
            <a:off x="562012" y="1006475"/>
            <a:ext cx="3844540" cy="1349375"/>
          </a:xfrm>
        </p:spPr>
        <p:txBody>
          <a:bodyPr wrap="square" lIns="0" tIns="0" rIns="90000">
            <a:noAutofit/>
          </a:bodyPr>
          <a:lstStyle>
            <a:lvl1pPr marL="0" indent="0">
              <a:lnSpc>
                <a:spcPts val="3000"/>
              </a:lnSpc>
              <a:buFont typeface="Arial" panose="020B0604020202020204" pitchFamily="34" charset="0"/>
              <a:buNone/>
              <a:defRPr sz="3000" b="1"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Titel </a:t>
            </a:r>
            <a:br>
              <a:rPr lang="en-US"/>
            </a:br>
            <a:r>
              <a:rPr lang="en-US" err="1"/>
              <a:t>maximaal</a:t>
            </a:r>
            <a:r>
              <a:rPr lang="en-US"/>
              <a:t> </a:t>
            </a:r>
            <a:br>
              <a:rPr lang="en-US"/>
            </a:br>
            <a:r>
              <a:rPr lang="en-US" err="1"/>
              <a:t>drie</a:t>
            </a:r>
            <a:r>
              <a:rPr lang="en-US"/>
              <a:t> regels</a:t>
            </a:r>
            <a:endParaRPr lang="nl-NL"/>
          </a:p>
        </p:txBody>
      </p:sp>
      <p:sp>
        <p:nvSpPr>
          <p:cNvPr id="18" name="Rechthoek 17">
            <a:extLst>
              <a:ext uri="{FF2B5EF4-FFF2-40B4-BE49-F238E27FC236}">
                <a16:creationId xmlns:a16="http://schemas.microsoft.com/office/drawing/2014/main" id="{657ACC53-3B37-4B44-BE83-0819406ABDAF}"/>
              </a:ext>
            </a:extLst>
          </p:cNvPr>
          <p:cNvSpPr/>
          <p:nvPr userDrawn="1"/>
        </p:nvSpPr>
        <p:spPr>
          <a:xfrm>
            <a:off x="8865971" y="4867275"/>
            <a:ext cx="278029" cy="276225"/>
          </a:xfrm>
          <a:prstGeom prst="rect">
            <a:avLst/>
          </a:prstGeom>
          <a:solidFill>
            <a:srgbClr val="4B0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19" name="Slide Number Placeholder 6">
            <a:extLst>
              <a:ext uri="{FF2B5EF4-FFF2-40B4-BE49-F238E27FC236}">
                <a16:creationId xmlns:a16="http://schemas.microsoft.com/office/drawing/2014/main" id="{791DB5EA-C335-4D4F-AE03-DE8F4E17B87A}"/>
              </a:ext>
            </a:extLst>
          </p:cNvPr>
          <p:cNvSpPr>
            <a:spLocks noGrp="1"/>
          </p:cNvSpPr>
          <p:nvPr>
            <p:ph type="sldNum" sz="quarter" idx="12"/>
          </p:nvPr>
        </p:nvSpPr>
        <p:spPr>
          <a:xfrm>
            <a:off x="8865971" y="4895256"/>
            <a:ext cx="278029" cy="227410"/>
          </a:xfrm>
        </p:spPr>
        <p:txBody>
          <a:bodyPr lIns="0" tIns="0" rIns="0" bIns="0"/>
          <a:lstStyle>
            <a:lvl1pPr algn="ctr">
              <a:defRPr sz="750" b="0" i="0">
                <a:solidFill>
                  <a:schemeClr val="bg1"/>
                </a:solidFill>
                <a:latin typeface="Calibri" panose="020F0502020204030204" pitchFamily="34" charset="0"/>
                <a:cs typeface="Calibri" panose="020F0502020204030204" pitchFamily="34" charset="0"/>
              </a:defRPr>
            </a:lvl1pPr>
          </a:lstStyle>
          <a:p>
            <a:fld id="{78B4D4D8-7884-5B47-900A-D85FB81D99A9}" type="slidenum">
              <a:rPr lang="nl-NL" smtClean="0"/>
              <a:pPr/>
              <a:t>‹nr.›</a:t>
            </a:fld>
            <a:r>
              <a:rPr lang="nl-NL"/>
              <a:t> </a:t>
            </a:r>
          </a:p>
        </p:txBody>
      </p:sp>
      <p:pic>
        <p:nvPicPr>
          <p:cNvPr id="14" name="Afbeelding 13">
            <a:extLst>
              <a:ext uri="{FF2B5EF4-FFF2-40B4-BE49-F238E27FC236}">
                <a16:creationId xmlns:a16="http://schemas.microsoft.com/office/drawing/2014/main" id="{B63189C0-DFF2-4D8F-B434-235C5BE496CF}"/>
              </a:ext>
            </a:extLst>
          </p:cNvPr>
          <p:cNvPicPr>
            <a:picLocks noChangeAspect="1"/>
          </p:cNvPicPr>
          <p:nvPr userDrawn="1"/>
        </p:nvPicPr>
        <p:blipFill>
          <a:blip r:embed="rId2"/>
          <a:stretch>
            <a:fillRect/>
          </a:stretch>
        </p:blipFill>
        <p:spPr>
          <a:xfrm>
            <a:off x="7438914" y="3805238"/>
            <a:ext cx="1705086" cy="1338263"/>
          </a:xfrm>
          <a:prstGeom prst="rect">
            <a:avLst/>
          </a:prstGeom>
          <a:effectLst>
            <a:outerShdw blurRad="50800" dist="38100" dir="2700000" algn="tl" rotWithShape="0">
              <a:prstClr val="black">
                <a:alpha val="40000"/>
              </a:prstClr>
            </a:outerShdw>
          </a:effectLst>
        </p:spPr>
      </p:pic>
      <p:sp>
        <p:nvSpPr>
          <p:cNvPr id="20" name="Footer Placeholder 5">
            <a:extLst>
              <a:ext uri="{FF2B5EF4-FFF2-40B4-BE49-F238E27FC236}">
                <a16:creationId xmlns:a16="http://schemas.microsoft.com/office/drawing/2014/main" id="{D0748D0C-4F1A-467C-BD23-83B46E41D4E4}"/>
              </a:ext>
            </a:extLst>
          </p:cNvPr>
          <p:cNvSpPr>
            <a:spLocks noGrp="1"/>
          </p:cNvSpPr>
          <p:nvPr>
            <p:ph type="ftr" sz="quarter" idx="11"/>
          </p:nvPr>
        </p:nvSpPr>
        <p:spPr>
          <a:xfrm>
            <a:off x="1643162" y="4895256"/>
            <a:ext cx="2891416" cy="273843"/>
          </a:xfrm>
        </p:spPr>
        <p:txBody>
          <a:bodyPr/>
          <a:lstStyle>
            <a:lvl1pPr algn="l">
              <a:defRPr b="1"/>
            </a:lvl1pPr>
          </a:lstStyle>
          <a:p>
            <a:r>
              <a:rPr lang="nl-NL"/>
              <a:t>Algemene voorlichting CIOS Arnhem</a:t>
            </a:r>
          </a:p>
        </p:txBody>
      </p:sp>
      <p:pic>
        <p:nvPicPr>
          <p:cNvPr id="13" name="Afbeelding 12" descr="Afbeelding met tekening&#10;&#10;Automatisch gegenereerde beschrijving">
            <a:extLst>
              <a:ext uri="{FF2B5EF4-FFF2-40B4-BE49-F238E27FC236}">
                <a16:creationId xmlns:a16="http://schemas.microsoft.com/office/drawing/2014/main" id="{7FE8C794-29B8-4F37-954D-395970D82F78}"/>
              </a:ext>
            </a:extLst>
          </p:cNvPr>
          <p:cNvPicPr/>
          <p:nvPr userDrawn="1"/>
        </p:nvPicPr>
        <p:blipFill rotWithShape="1">
          <a:blip r:embed="rId3">
            <a:extLst>
              <a:ext uri="{28A0092B-C50C-407E-A947-70E740481C1C}">
                <a14:useLocalDpi xmlns:a14="http://schemas.microsoft.com/office/drawing/2010/main" val="0"/>
              </a:ext>
            </a:extLst>
          </a:blip>
          <a:srcRect t="16807" b="15963"/>
          <a:stretch/>
        </p:blipFill>
        <p:spPr>
          <a:xfrm>
            <a:off x="7120780" y="0"/>
            <a:ext cx="1790830" cy="720006"/>
          </a:xfrm>
          <a:prstGeom prst="rect">
            <a:avLst/>
          </a:prstGeom>
          <a:solidFill>
            <a:schemeClr val="bg1"/>
          </a:solidFill>
          <a:ln w="19050">
            <a:noFill/>
          </a:ln>
        </p:spPr>
      </p:pic>
      <p:pic>
        <p:nvPicPr>
          <p:cNvPr id="24" name="Afbeelding 23">
            <a:extLst>
              <a:ext uri="{FF2B5EF4-FFF2-40B4-BE49-F238E27FC236}">
                <a16:creationId xmlns:a16="http://schemas.microsoft.com/office/drawing/2014/main" id="{83C461A2-F026-4D8E-875A-5702F79E5B2E}"/>
              </a:ext>
            </a:extLst>
          </p:cNvPr>
          <p:cNvPicPr>
            <a:picLocks noChangeAspect="1"/>
          </p:cNvPicPr>
          <p:nvPr userDrawn="1"/>
        </p:nvPicPr>
        <p:blipFill>
          <a:blip r:embed="rId4"/>
          <a:srcRect/>
          <a:stretch/>
        </p:blipFill>
        <p:spPr>
          <a:xfrm>
            <a:off x="7170249" y="-1580"/>
            <a:ext cx="1646454" cy="720006"/>
          </a:xfrm>
          <a:prstGeom prst="rect">
            <a:avLst/>
          </a:prstGeom>
        </p:spPr>
      </p:pic>
    </p:spTree>
    <p:extLst>
      <p:ext uri="{BB962C8B-B14F-4D97-AF65-F5344CB8AC3E}">
        <p14:creationId xmlns:p14="http://schemas.microsoft.com/office/powerpoint/2010/main" val="413912957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1" userDrawn="1">
          <p15:clr>
            <a:srgbClr val="FBAE40"/>
          </p15:clr>
        </p15:guide>
        <p15:guide id="3" pos="175" userDrawn="1">
          <p15:clr>
            <a:srgbClr val="FBAE40"/>
          </p15:clr>
        </p15:guide>
        <p15:guide id="4" pos="5585" userDrawn="1">
          <p15:clr>
            <a:srgbClr val="FBAE40"/>
          </p15:clr>
        </p15:guide>
        <p15:guide id="5" orient="horz" pos="174" userDrawn="1">
          <p15:clr>
            <a:srgbClr val="FBAE40"/>
          </p15:clr>
        </p15:guide>
        <p15:guide id="6" orient="horz" pos="3066" userDrawn="1">
          <p15:clr>
            <a:srgbClr val="FBAE40"/>
          </p15:clr>
        </p15:guide>
        <p15:guide id="7" orient="horz" pos="455" userDrawn="1">
          <p15:clr>
            <a:srgbClr val="FBAE40"/>
          </p15:clr>
        </p15:guide>
        <p15:guide id="8" pos="533" userDrawn="1">
          <p15:clr>
            <a:srgbClr val="FBAE40"/>
          </p15:clr>
        </p15:guide>
        <p15:guide id="9" pos="354" userDrawn="1">
          <p15:clr>
            <a:srgbClr val="FBAE40"/>
          </p15:clr>
        </p15:guide>
        <p15:guide id="10" orient="horz" pos="2887" userDrawn="1">
          <p15:clr>
            <a:srgbClr val="FBAE40"/>
          </p15:clr>
        </p15:guide>
        <p15:guide id="11" orient="horz" pos="387" userDrawn="1">
          <p15:clr>
            <a:srgbClr val="FBAE40"/>
          </p15:clr>
        </p15:guide>
        <p15:guide id="12" orient="horz" pos="634" userDrawn="1">
          <p15:clr>
            <a:srgbClr val="FBAE40"/>
          </p15:clr>
        </p15:guide>
        <p15:guide id="13" orient="horz" pos="1484" userDrawn="1">
          <p15:clr>
            <a:srgbClr val="FBAE40"/>
          </p15:clr>
        </p15:guide>
        <p15:guide id="14" pos="2778" userDrawn="1">
          <p15:clr>
            <a:srgbClr val="FBAE40"/>
          </p15:clr>
        </p15:guide>
        <p15:guide id="15" orient="horz" pos="3176" userDrawn="1">
          <p15:clr>
            <a:srgbClr val="FBAE40"/>
          </p15:clr>
        </p15:guide>
        <p15:guide id="16" pos="540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elpagina MET FOTO">
    <p:spTree>
      <p:nvGrpSpPr>
        <p:cNvPr id="1" name=""/>
        <p:cNvGrpSpPr/>
        <p:nvPr/>
      </p:nvGrpSpPr>
      <p:grpSpPr>
        <a:xfrm>
          <a:off x="0" y="0"/>
          <a:ext cx="0" cy="0"/>
          <a:chOff x="0" y="0"/>
          <a:chExt cx="0" cy="0"/>
        </a:xfrm>
      </p:grpSpPr>
      <p:sp>
        <p:nvSpPr>
          <p:cNvPr id="20" name="Rechthoek 19">
            <a:extLst>
              <a:ext uri="{FF2B5EF4-FFF2-40B4-BE49-F238E27FC236}">
                <a16:creationId xmlns:a16="http://schemas.microsoft.com/office/drawing/2014/main" id="{6E528949-A549-0347-BD07-A3F169030424}"/>
              </a:ext>
            </a:extLst>
          </p:cNvPr>
          <p:cNvSpPr/>
          <p:nvPr userDrawn="1"/>
        </p:nvSpPr>
        <p:spPr>
          <a:xfrm>
            <a:off x="278029" y="721586"/>
            <a:ext cx="8587942" cy="4144500"/>
          </a:xfrm>
          <a:prstGeom prst="rect">
            <a:avLst/>
          </a:prstGeom>
          <a:solidFill>
            <a:srgbClr val="4B08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2" name="Title 1"/>
          <p:cNvSpPr>
            <a:spLocks noGrp="1"/>
          </p:cNvSpPr>
          <p:nvPr>
            <p:ph type="title" hasCustomPrompt="1"/>
          </p:nvPr>
        </p:nvSpPr>
        <p:spPr>
          <a:xfrm>
            <a:off x="278030" y="276226"/>
            <a:ext cx="4128522" cy="381834"/>
          </a:xfrm>
        </p:spPr>
        <p:txBody>
          <a:bodyPr lIns="0" tIns="72000" bIns="0" anchor="b">
            <a:noAutofit/>
          </a:bodyPr>
          <a:lstStyle>
            <a:lvl1pPr>
              <a:lnSpc>
                <a:spcPts val="1710"/>
              </a:lnSpc>
              <a:defRPr sz="1425" cap="all" baseline="0">
                <a:latin typeface="Calibri" panose="020F0502020204030204" pitchFamily="34" charset="0"/>
                <a:ea typeface="Tahoma" panose="020B0604030504040204" pitchFamily="34" charset="0"/>
                <a:cs typeface="Calibri" panose="020F0502020204030204" pitchFamily="34" charset="0"/>
              </a:defRPr>
            </a:lvl1pPr>
          </a:lstStyle>
          <a:p>
            <a:r>
              <a:rPr lang="nl-NL"/>
              <a:t>Vakgebied, cluster of afdeling</a:t>
            </a:r>
            <a:endParaRPr lang="en-US"/>
          </a:p>
        </p:txBody>
      </p:sp>
      <p:sp>
        <p:nvSpPr>
          <p:cNvPr id="16" name="Text Placeholder 3">
            <a:extLst>
              <a:ext uri="{FF2B5EF4-FFF2-40B4-BE49-F238E27FC236}">
                <a16:creationId xmlns:a16="http://schemas.microsoft.com/office/drawing/2014/main" id="{2953A371-D56A-8748-822E-C46FE0B6678A}"/>
              </a:ext>
            </a:extLst>
          </p:cNvPr>
          <p:cNvSpPr>
            <a:spLocks noGrp="1"/>
          </p:cNvSpPr>
          <p:nvPr>
            <p:ph type="body" sz="half" idx="13" hasCustomPrompt="1"/>
          </p:nvPr>
        </p:nvSpPr>
        <p:spPr>
          <a:xfrm>
            <a:off x="562012" y="1602090"/>
            <a:ext cx="3844540" cy="1470346"/>
          </a:xfrm>
        </p:spPr>
        <p:txBody>
          <a:bodyPr wrap="square" lIns="0" tIns="0" rIns="90000">
            <a:noAutofit/>
          </a:bodyPr>
          <a:lstStyle>
            <a:lvl1pPr marL="0" indent="0">
              <a:lnSpc>
                <a:spcPts val="3600"/>
              </a:lnSpc>
              <a:spcBef>
                <a:spcPts val="0"/>
              </a:spcBef>
              <a:buFont typeface="Arial" panose="020B0604020202020204" pitchFamily="34" charset="0"/>
              <a:buNone/>
              <a:defRPr sz="3600" b="1"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Titel</a:t>
            </a:r>
            <a:br>
              <a:rPr lang="nl-NL"/>
            </a:br>
            <a:r>
              <a:rPr lang="nl-NL"/>
              <a:t>maximaal</a:t>
            </a:r>
            <a:br>
              <a:rPr lang="nl-NL"/>
            </a:br>
            <a:r>
              <a:rPr lang="nl-NL"/>
              <a:t>drie regels</a:t>
            </a:r>
          </a:p>
        </p:txBody>
      </p:sp>
      <p:sp>
        <p:nvSpPr>
          <p:cNvPr id="18" name="Text Placeholder 3">
            <a:extLst>
              <a:ext uri="{FF2B5EF4-FFF2-40B4-BE49-F238E27FC236}">
                <a16:creationId xmlns:a16="http://schemas.microsoft.com/office/drawing/2014/main" id="{FD0812F2-C628-EE4E-A206-8426F31B6818}"/>
              </a:ext>
            </a:extLst>
          </p:cNvPr>
          <p:cNvSpPr>
            <a:spLocks noGrp="1"/>
          </p:cNvSpPr>
          <p:nvPr>
            <p:ph type="body" sz="half" idx="14" hasCustomPrompt="1"/>
          </p:nvPr>
        </p:nvSpPr>
        <p:spPr>
          <a:xfrm>
            <a:off x="562012" y="3279381"/>
            <a:ext cx="3847755" cy="898108"/>
          </a:xfrm>
        </p:spPr>
        <p:txBody>
          <a:bodyPr wrap="square" lIns="0" tIns="0" rIns="90000">
            <a:noAutofit/>
          </a:bodyPr>
          <a:lstStyle>
            <a:lvl1pPr marL="0" indent="0">
              <a:lnSpc>
                <a:spcPts val="2300"/>
              </a:lnSpc>
              <a:spcBef>
                <a:spcPts val="0"/>
              </a:spcBef>
              <a:buFont typeface="Arial" panose="020B0604020202020204" pitchFamily="34" charset="0"/>
              <a:buNone/>
              <a:defRPr sz="2100" b="0"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Subtitel</a:t>
            </a:r>
            <a:br>
              <a:rPr lang="nl-NL"/>
            </a:br>
            <a:r>
              <a:rPr lang="nl-NL"/>
              <a:t>maximaal twee regels</a:t>
            </a:r>
          </a:p>
        </p:txBody>
      </p:sp>
      <p:sp>
        <p:nvSpPr>
          <p:cNvPr id="17" name="Picture Placeholder 2">
            <a:extLst>
              <a:ext uri="{FF2B5EF4-FFF2-40B4-BE49-F238E27FC236}">
                <a16:creationId xmlns:a16="http://schemas.microsoft.com/office/drawing/2014/main" id="{88B6DCDB-7594-B948-9390-D40E070D620D}"/>
              </a:ext>
            </a:extLst>
          </p:cNvPr>
          <p:cNvSpPr>
            <a:spLocks noGrp="1" noChangeAspect="1"/>
          </p:cNvSpPr>
          <p:nvPr>
            <p:ph type="pic" idx="17" hasCustomPrompt="1"/>
          </p:nvPr>
        </p:nvSpPr>
        <p:spPr>
          <a:xfrm>
            <a:off x="7452534" y="4230006"/>
            <a:ext cx="1127323" cy="634500"/>
          </a:xfrm>
          <a:noFill/>
        </p:spPr>
        <p:txBody>
          <a:bodyPr lIns="180000" rIns="180000" anchor="ctr" anchorCtr="0">
            <a:normAutofit/>
          </a:bodyPr>
          <a:lstStyle>
            <a:lvl1pPr marL="0" indent="0" algn="ctr">
              <a:lnSpc>
                <a:spcPct val="100000"/>
              </a:lnSpc>
              <a:buNone/>
              <a:defRPr sz="800" b="0" i="1">
                <a:solidFill>
                  <a:schemeClr val="bg1">
                    <a:alpha val="50000"/>
                  </a:schemeClr>
                </a:solidFill>
                <a:latin typeface="Calibri" panose="020F0502020204030204" pitchFamily="34" charset="0"/>
                <a:ea typeface="Verdana" panose="020B0604030504040204" pitchFamily="34" charset="0"/>
                <a:cs typeface="Calibri" panose="020F0502020204030204" pitchFamily="34" charset="0"/>
              </a:defRPr>
            </a:lvl1pPr>
            <a:lvl2pPr marL="342887" indent="0">
              <a:buNone/>
              <a:defRPr sz="2100"/>
            </a:lvl2pPr>
            <a:lvl3pPr marL="685775" indent="0">
              <a:buNone/>
              <a:defRPr sz="1800"/>
            </a:lvl3pPr>
            <a:lvl4pPr marL="1028662" indent="0">
              <a:buNone/>
              <a:defRPr sz="1500"/>
            </a:lvl4pPr>
            <a:lvl5pPr marL="1371548" indent="0">
              <a:buNone/>
              <a:defRPr sz="1500"/>
            </a:lvl5pPr>
            <a:lvl6pPr marL="1714436" indent="0">
              <a:buNone/>
              <a:defRPr sz="1500"/>
            </a:lvl6pPr>
            <a:lvl7pPr marL="2057323" indent="0">
              <a:buNone/>
              <a:defRPr sz="1500"/>
            </a:lvl7pPr>
            <a:lvl8pPr marL="2400210" indent="0">
              <a:buNone/>
              <a:defRPr sz="1500"/>
            </a:lvl8pPr>
            <a:lvl9pPr marL="2743097" indent="0">
              <a:buNone/>
              <a:defRPr sz="1500"/>
            </a:lvl9pPr>
          </a:lstStyle>
          <a:p>
            <a:r>
              <a:rPr lang="nl-NL"/>
              <a:t>Klik op het pictogram om PARTNERLOGO toe te toevoegen</a:t>
            </a:r>
            <a:endParaRPr lang="en-US"/>
          </a:p>
        </p:txBody>
      </p:sp>
      <p:pic>
        <p:nvPicPr>
          <p:cNvPr id="14" name="Afbeelding 13" descr="Afbeelding met tekening&#10;&#10;Automatisch gegenereerde beschrijving">
            <a:extLst>
              <a:ext uri="{FF2B5EF4-FFF2-40B4-BE49-F238E27FC236}">
                <a16:creationId xmlns:a16="http://schemas.microsoft.com/office/drawing/2014/main" id="{DE62F88E-1119-43B5-9CC7-D4EFDDADD2C9}"/>
              </a:ext>
            </a:extLst>
          </p:cNvPr>
          <p:cNvPicPr/>
          <p:nvPr userDrawn="1"/>
        </p:nvPicPr>
        <p:blipFill rotWithShape="1">
          <a:blip r:embed="rId2">
            <a:extLst>
              <a:ext uri="{28A0092B-C50C-407E-A947-70E740481C1C}">
                <a14:useLocalDpi xmlns:a14="http://schemas.microsoft.com/office/drawing/2010/main" val="0"/>
              </a:ext>
            </a:extLst>
          </a:blip>
          <a:srcRect t="16807" b="15963"/>
          <a:stretch/>
        </p:blipFill>
        <p:spPr>
          <a:xfrm>
            <a:off x="7120780" y="0"/>
            <a:ext cx="1790830" cy="720006"/>
          </a:xfrm>
          <a:prstGeom prst="rect">
            <a:avLst/>
          </a:prstGeom>
          <a:solidFill>
            <a:schemeClr val="bg1"/>
          </a:solidFill>
          <a:ln w="19050">
            <a:noFill/>
          </a:ln>
        </p:spPr>
      </p:pic>
      <p:sp>
        <p:nvSpPr>
          <p:cNvPr id="15" name="Date Placeholder 4">
            <a:extLst>
              <a:ext uri="{FF2B5EF4-FFF2-40B4-BE49-F238E27FC236}">
                <a16:creationId xmlns:a16="http://schemas.microsoft.com/office/drawing/2014/main" id="{B683C4DE-80E5-405E-9966-F50CD5C9209C}"/>
              </a:ext>
            </a:extLst>
          </p:cNvPr>
          <p:cNvSpPr>
            <a:spLocks noGrp="1"/>
          </p:cNvSpPr>
          <p:nvPr>
            <p:ph type="dt" sz="half" idx="10"/>
          </p:nvPr>
        </p:nvSpPr>
        <p:spPr>
          <a:xfrm>
            <a:off x="277042" y="4895255"/>
            <a:ext cx="1240812" cy="273843"/>
          </a:xfrm>
        </p:spPr>
        <p:txBody>
          <a:bodyPr lIns="0"/>
          <a:lstStyle>
            <a:lvl1pPr>
              <a:defRPr b="1" i="0">
                <a:latin typeface="Calibri" panose="020F0502020204030204" pitchFamily="34" charset="0"/>
                <a:cs typeface="Calibri" panose="020F0502020204030204" pitchFamily="34" charset="0"/>
              </a:defRPr>
            </a:lvl1pPr>
          </a:lstStyle>
          <a:p>
            <a:fld id="{311E3668-3083-AC49-9454-E6C63BE4280C}" type="datetime1">
              <a:rPr lang="nl-NL" smtClean="0"/>
              <a:pPr/>
              <a:t>7-11-2025</a:t>
            </a:fld>
            <a:endParaRPr lang="nl-NL"/>
          </a:p>
        </p:txBody>
      </p:sp>
      <p:sp>
        <p:nvSpPr>
          <p:cNvPr id="19" name="Footer Placeholder 5">
            <a:extLst>
              <a:ext uri="{FF2B5EF4-FFF2-40B4-BE49-F238E27FC236}">
                <a16:creationId xmlns:a16="http://schemas.microsoft.com/office/drawing/2014/main" id="{DC731067-B581-48A0-9529-6A96C6B2EB0B}"/>
              </a:ext>
            </a:extLst>
          </p:cNvPr>
          <p:cNvSpPr>
            <a:spLocks noGrp="1"/>
          </p:cNvSpPr>
          <p:nvPr>
            <p:ph type="ftr" sz="quarter" idx="11"/>
          </p:nvPr>
        </p:nvSpPr>
        <p:spPr>
          <a:xfrm>
            <a:off x="1643162" y="4895256"/>
            <a:ext cx="2891416" cy="273843"/>
          </a:xfrm>
        </p:spPr>
        <p:txBody>
          <a:bodyPr/>
          <a:lstStyle>
            <a:lvl1pPr algn="l">
              <a:defRPr b="1"/>
            </a:lvl1pPr>
          </a:lstStyle>
          <a:p>
            <a:r>
              <a:rPr lang="nl-NL"/>
              <a:t>Algemene voorlichting CIOS Arnhem</a:t>
            </a:r>
          </a:p>
        </p:txBody>
      </p:sp>
      <p:pic>
        <p:nvPicPr>
          <p:cNvPr id="13" name="Afbeelding 12">
            <a:extLst>
              <a:ext uri="{FF2B5EF4-FFF2-40B4-BE49-F238E27FC236}">
                <a16:creationId xmlns:a16="http://schemas.microsoft.com/office/drawing/2014/main" id="{89176886-E921-47BB-926A-413C49A606C6}"/>
              </a:ext>
            </a:extLst>
          </p:cNvPr>
          <p:cNvPicPr>
            <a:picLocks noChangeAspect="1"/>
          </p:cNvPicPr>
          <p:nvPr userDrawn="1"/>
        </p:nvPicPr>
        <p:blipFill>
          <a:blip r:embed="rId3"/>
          <a:srcRect/>
          <a:stretch/>
        </p:blipFill>
        <p:spPr>
          <a:xfrm>
            <a:off x="7120780" y="1"/>
            <a:ext cx="1745190" cy="729888"/>
          </a:xfrm>
          <a:prstGeom prst="rect">
            <a:avLst/>
          </a:prstGeom>
        </p:spPr>
      </p:pic>
    </p:spTree>
    <p:extLst>
      <p:ext uri="{BB962C8B-B14F-4D97-AF65-F5344CB8AC3E}">
        <p14:creationId xmlns:p14="http://schemas.microsoft.com/office/powerpoint/2010/main" val="2223800859"/>
      </p:ext>
    </p:extLst>
  </p:cSld>
  <p:clrMapOvr>
    <a:masterClrMapping/>
  </p:clrMapOvr>
  <p:extLst>
    <p:ext uri="{DCECCB84-F9BA-43D5-87BE-67443E8EF086}">
      <p15:sldGuideLst xmlns:p15="http://schemas.microsoft.com/office/powerpoint/2012/main">
        <p15:guide id="1" orient="horz" pos="1620">
          <p15:clr>
            <a:srgbClr val="FBAE40"/>
          </p15:clr>
        </p15:guide>
        <p15:guide id="2" pos="2881">
          <p15:clr>
            <a:srgbClr val="FBAE40"/>
          </p15:clr>
        </p15:guide>
        <p15:guide id="3" pos="175">
          <p15:clr>
            <a:srgbClr val="FBAE40"/>
          </p15:clr>
        </p15:guide>
        <p15:guide id="4" pos="5585">
          <p15:clr>
            <a:srgbClr val="FBAE40"/>
          </p15:clr>
        </p15:guide>
        <p15:guide id="5" orient="horz" pos="169">
          <p15:clr>
            <a:srgbClr val="FBAE40"/>
          </p15:clr>
        </p15:guide>
        <p15:guide id="6" orient="horz" pos="3066">
          <p15:clr>
            <a:srgbClr val="FBAE40"/>
          </p15:clr>
        </p15:guide>
        <p15:guide id="7" orient="horz" pos="455">
          <p15:clr>
            <a:srgbClr val="FBAE40"/>
          </p15:clr>
        </p15:guide>
        <p15:guide id="8" pos="533">
          <p15:clr>
            <a:srgbClr val="FBAE40"/>
          </p15:clr>
        </p15:guide>
        <p15:guide id="9" pos="354">
          <p15:clr>
            <a:srgbClr val="FBAE40"/>
          </p15:clr>
        </p15:guide>
        <p15:guide id="10" orient="horz" pos="2887">
          <p15:clr>
            <a:srgbClr val="FBAE40"/>
          </p15:clr>
        </p15:guide>
        <p15:guide id="11" orient="horz" pos="387">
          <p15:clr>
            <a:srgbClr val="FBAE40"/>
          </p15:clr>
        </p15:guide>
        <p15:guide id="12" orient="horz" pos="634">
          <p15:clr>
            <a:srgbClr val="FBAE40"/>
          </p15:clr>
        </p15:guide>
        <p15:guide id="13" orient="horz" pos="1484">
          <p15:clr>
            <a:srgbClr val="FBAE40"/>
          </p15:clr>
        </p15:guide>
        <p15:guide id="14" pos="2778">
          <p15:clr>
            <a:srgbClr val="FBAE40"/>
          </p15:clr>
        </p15:guide>
        <p15:guide id="15" orient="horz" pos="3176">
          <p15:clr>
            <a:srgbClr val="FBAE40"/>
          </p15:clr>
        </p15:guide>
        <p15:guide id="16" pos="4564">
          <p15:clr>
            <a:srgbClr val="FBAE40"/>
          </p15:clr>
        </p15:guide>
        <p15:guide id="17" orient="horz" pos="2241">
          <p15:clr>
            <a:srgbClr val="FBAE40"/>
          </p15:clr>
        </p15:guide>
        <p15:guide id="18" pos="5406">
          <p15:clr>
            <a:srgbClr val="FBAE40"/>
          </p15:clr>
        </p15:guide>
        <p15:guide id="19" orient="horz" pos="2573">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273846"/>
            <a:ext cx="7886700" cy="994172"/>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p:cNvSpPr>
            <a:spLocks noGrp="1"/>
          </p:cNvSpPr>
          <p:nvPr>
            <p:ph type="body" idx="1"/>
          </p:nvPr>
        </p:nvSpPr>
        <p:spPr>
          <a:xfrm>
            <a:off x="628651" y="1369220"/>
            <a:ext cx="7886700" cy="3263504"/>
          </a:xfrm>
          <a:prstGeom prst="rect">
            <a:avLst/>
          </a:prstGeom>
        </p:spPr>
        <p:txBody>
          <a:bodyPr vert="horz" lIns="91440" tIns="45720" rIns="91440" bIns="45720" rtlCol="0">
            <a:normAutofit/>
          </a:bodyPr>
          <a:lstStyle/>
          <a:p>
            <a:pPr lvl="0"/>
            <a:r>
              <a:rPr lang="nl-NL"/>
              <a:t>Tekststijl van het model bewerken
Tweede niveau
Derde niveau
Vierde niveau
Vijfde niveau</a:t>
            </a:r>
            <a:endParaRPr lang="en-US"/>
          </a:p>
        </p:txBody>
      </p:sp>
      <p:sp>
        <p:nvSpPr>
          <p:cNvPr id="4" name="Date Placeholder 3"/>
          <p:cNvSpPr>
            <a:spLocks noGrp="1"/>
          </p:cNvSpPr>
          <p:nvPr>
            <p:ph type="dt" sz="half" idx="2"/>
          </p:nvPr>
        </p:nvSpPr>
        <p:spPr>
          <a:xfrm>
            <a:off x="628651" y="4767266"/>
            <a:ext cx="2057400" cy="273843"/>
          </a:xfrm>
          <a:prstGeom prst="rect">
            <a:avLst/>
          </a:prstGeom>
        </p:spPr>
        <p:txBody>
          <a:bodyPr vert="horz" lIns="91440" tIns="45720" rIns="91440" bIns="45720" rtlCol="0" anchor="ctr"/>
          <a:lstStyle>
            <a:lvl1pPr algn="l">
              <a:defRPr sz="900">
                <a:solidFill>
                  <a:schemeClr val="tx1">
                    <a:tint val="75000"/>
                  </a:schemeClr>
                </a:solidFill>
              </a:defRPr>
            </a:lvl1pPr>
          </a:lstStyle>
          <a:p>
            <a:fld id="{8B0D22CD-436B-914B-A1EF-B8450F28C4FF}" type="datetime1">
              <a:rPr lang="nl-NL" smtClean="0"/>
              <a:t>7-11-2025</a:t>
            </a:fld>
            <a:endParaRPr lang="nl-NL"/>
          </a:p>
        </p:txBody>
      </p:sp>
      <p:sp>
        <p:nvSpPr>
          <p:cNvPr id="5" name="Footer Placeholder 4"/>
          <p:cNvSpPr>
            <a:spLocks noGrp="1"/>
          </p:cNvSpPr>
          <p:nvPr>
            <p:ph type="ftr" sz="quarter" idx="3"/>
          </p:nvPr>
        </p:nvSpPr>
        <p:spPr>
          <a:xfrm>
            <a:off x="3028951" y="4767266"/>
            <a:ext cx="3086100" cy="27384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457951" y="4767266"/>
            <a:ext cx="2057400" cy="273843"/>
          </a:xfrm>
          <a:prstGeom prst="rect">
            <a:avLst/>
          </a:prstGeom>
        </p:spPr>
        <p:txBody>
          <a:bodyPr vert="horz" lIns="91440" tIns="45720" rIns="91440" bIns="45720" rtlCol="0" anchor="ctr"/>
          <a:lstStyle>
            <a:lvl1pPr algn="r">
              <a:defRPr sz="900">
                <a:solidFill>
                  <a:schemeClr val="tx1">
                    <a:tint val="75000"/>
                  </a:schemeClr>
                </a:solidFill>
              </a:defRPr>
            </a:lvl1pPr>
          </a:lstStyle>
          <a:p>
            <a:fld id="{78B4D4D8-7884-5B47-900A-D85FB81D99A9}" type="slidenum">
              <a:rPr lang="nl-NL" smtClean="0"/>
              <a:t>‹nr.›</a:t>
            </a:fld>
            <a:endParaRPr lang="nl-NL"/>
          </a:p>
        </p:txBody>
      </p:sp>
    </p:spTree>
    <p:extLst>
      <p:ext uri="{BB962C8B-B14F-4D97-AF65-F5344CB8AC3E}">
        <p14:creationId xmlns:p14="http://schemas.microsoft.com/office/powerpoint/2010/main" val="1905080731"/>
      </p:ext>
    </p:extLst>
  </p:cSld>
  <p:clrMap bg1="lt1" tx1="dk1" bg2="lt2" tx2="dk2" accent1="accent1" accent2="accent2" accent3="accent3" accent4="accent4" accent5="accent5" accent6="accent6" hlink="hlink" folHlink="folHlink"/>
  <p:sldLayoutIdLst>
    <p:sldLayoutId id="2147483692" r:id="rId1"/>
    <p:sldLayoutId id="2147483688" r:id="rId2"/>
    <p:sldLayoutId id="2147483693" r:id="rId3"/>
  </p:sldLayoutIdLst>
  <p:hf hdr="0"/>
  <p:txStyles>
    <p:titleStyle>
      <a:lvl1pPr algn="l" defTabSz="685775" rtl="0" eaLnBrk="1" latinLnBrk="0" hangingPunct="1">
        <a:lnSpc>
          <a:spcPct val="90000"/>
        </a:lnSpc>
        <a:spcBef>
          <a:spcPct val="0"/>
        </a:spcBef>
        <a:buNone/>
        <a:defRPr sz="3000" b="0" kern="1200">
          <a:solidFill>
            <a:schemeClr val="tx1"/>
          </a:solidFill>
          <a:latin typeface="+mj-lt"/>
          <a:ea typeface="+mj-ea"/>
          <a:cs typeface="+mj-cs"/>
        </a:defRPr>
      </a:lvl1pPr>
    </p:titleStyle>
    <p:bodyStyle>
      <a:lvl1pPr marL="171443" indent="-171443" algn="l" defTabSz="685775" rtl="0" eaLnBrk="1" latinLnBrk="0" hangingPunct="1">
        <a:lnSpc>
          <a:spcPts val="2300"/>
        </a:lnSpc>
        <a:spcBef>
          <a:spcPts val="750"/>
        </a:spcBef>
        <a:buFont typeface="Arial" panose="020B0604020202020204" pitchFamily="34" charset="0"/>
        <a:buChar char="•"/>
        <a:defRPr sz="2100" kern="1200">
          <a:solidFill>
            <a:schemeClr val="tx1"/>
          </a:solidFill>
          <a:latin typeface="+mn-lt"/>
          <a:ea typeface="+mn-ea"/>
          <a:cs typeface="+mn-cs"/>
        </a:defRPr>
      </a:lvl1pPr>
      <a:lvl2pPr marL="514331" indent="-171443" algn="l" defTabSz="685775"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18" indent="-171443" algn="l" defTabSz="685775"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05"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92"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80"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67"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53"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41"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75" rtl="0" eaLnBrk="1" latinLnBrk="0" hangingPunct="1">
        <a:defRPr sz="1350" kern="1200">
          <a:solidFill>
            <a:schemeClr val="tx1"/>
          </a:solidFill>
          <a:latin typeface="+mn-lt"/>
          <a:ea typeface="+mn-ea"/>
          <a:cs typeface="+mn-cs"/>
        </a:defRPr>
      </a:lvl1pPr>
      <a:lvl2pPr marL="342887" algn="l" defTabSz="685775" rtl="0" eaLnBrk="1" latinLnBrk="0" hangingPunct="1">
        <a:defRPr sz="1350" kern="1200">
          <a:solidFill>
            <a:schemeClr val="tx1"/>
          </a:solidFill>
          <a:latin typeface="+mn-lt"/>
          <a:ea typeface="+mn-ea"/>
          <a:cs typeface="+mn-cs"/>
        </a:defRPr>
      </a:lvl2pPr>
      <a:lvl3pPr marL="685775" algn="l" defTabSz="685775" rtl="0" eaLnBrk="1" latinLnBrk="0" hangingPunct="1">
        <a:defRPr sz="1350" kern="1200">
          <a:solidFill>
            <a:schemeClr val="tx1"/>
          </a:solidFill>
          <a:latin typeface="+mn-lt"/>
          <a:ea typeface="+mn-ea"/>
          <a:cs typeface="+mn-cs"/>
        </a:defRPr>
      </a:lvl3pPr>
      <a:lvl4pPr marL="1028662" algn="l" defTabSz="685775" rtl="0" eaLnBrk="1" latinLnBrk="0" hangingPunct="1">
        <a:defRPr sz="1350" kern="1200">
          <a:solidFill>
            <a:schemeClr val="tx1"/>
          </a:solidFill>
          <a:latin typeface="+mn-lt"/>
          <a:ea typeface="+mn-ea"/>
          <a:cs typeface="+mn-cs"/>
        </a:defRPr>
      </a:lvl4pPr>
      <a:lvl5pPr marL="1371548" algn="l" defTabSz="685775" rtl="0" eaLnBrk="1" latinLnBrk="0" hangingPunct="1">
        <a:defRPr sz="1350" kern="1200">
          <a:solidFill>
            <a:schemeClr val="tx1"/>
          </a:solidFill>
          <a:latin typeface="+mn-lt"/>
          <a:ea typeface="+mn-ea"/>
          <a:cs typeface="+mn-cs"/>
        </a:defRPr>
      </a:lvl5pPr>
      <a:lvl6pPr marL="1714436" algn="l" defTabSz="685775" rtl="0" eaLnBrk="1" latinLnBrk="0" hangingPunct="1">
        <a:defRPr sz="1350" kern="1200">
          <a:solidFill>
            <a:schemeClr val="tx1"/>
          </a:solidFill>
          <a:latin typeface="+mn-lt"/>
          <a:ea typeface="+mn-ea"/>
          <a:cs typeface="+mn-cs"/>
        </a:defRPr>
      </a:lvl6pPr>
      <a:lvl7pPr marL="2057323" algn="l" defTabSz="685775" rtl="0" eaLnBrk="1" latinLnBrk="0" hangingPunct="1">
        <a:defRPr sz="1350" kern="1200">
          <a:solidFill>
            <a:schemeClr val="tx1"/>
          </a:solidFill>
          <a:latin typeface="+mn-lt"/>
          <a:ea typeface="+mn-ea"/>
          <a:cs typeface="+mn-cs"/>
        </a:defRPr>
      </a:lvl7pPr>
      <a:lvl8pPr marL="2400210" algn="l" defTabSz="685775" rtl="0" eaLnBrk="1" latinLnBrk="0" hangingPunct="1">
        <a:defRPr sz="1350" kern="1200">
          <a:solidFill>
            <a:schemeClr val="tx1"/>
          </a:solidFill>
          <a:latin typeface="+mn-lt"/>
          <a:ea typeface="+mn-ea"/>
          <a:cs typeface="+mn-cs"/>
        </a:defRPr>
      </a:lvl8pPr>
      <a:lvl9pPr marL="2743097" algn="l" defTabSz="685775"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18" Type="http://schemas.openxmlformats.org/officeDocument/2006/relationships/image" Target="../media/image22.png"/><Relationship Id="rId3" Type="http://schemas.openxmlformats.org/officeDocument/2006/relationships/image" Target="../media/image7.svg"/><Relationship Id="rId7" Type="http://schemas.openxmlformats.org/officeDocument/2006/relationships/image" Target="../media/image11.svg"/><Relationship Id="rId12" Type="http://schemas.openxmlformats.org/officeDocument/2006/relationships/image" Target="../media/image16.png"/><Relationship Id="rId17" Type="http://schemas.openxmlformats.org/officeDocument/2006/relationships/image" Target="../media/image21.svg"/><Relationship Id="rId2" Type="http://schemas.openxmlformats.org/officeDocument/2006/relationships/image" Target="../media/image6.png"/><Relationship Id="rId16"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svg"/><Relationship Id="rId15" Type="http://schemas.openxmlformats.org/officeDocument/2006/relationships/image" Target="../media/image19.svg"/><Relationship Id="rId10" Type="http://schemas.openxmlformats.org/officeDocument/2006/relationships/image" Target="../media/image14.png"/><Relationship Id="rId19" Type="http://schemas.openxmlformats.org/officeDocument/2006/relationships/image" Target="../media/image23.svg"/><Relationship Id="rId4" Type="http://schemas.openxmlformats.org/officeDocument/2006/relationships/image" Target="../media/image8.png"/><Relationship Id="rId9" Type="http://schemas.openxmlformats.org/officeDocument/2006/relationships/image" Target="../media/image13.svg"/><Relationship Id="rId1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2.xml"/><Relationship Id="rId1" Type="http://schemas.openxmlformats.org/officeDocument/2006/relationships/video" Target="https://www.youtube.com/embed/xI8r5Ca_ZDo?start=35&amp;feature=oemb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26.sv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30.sv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2.sv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jpeg"/><Relationship Id="rId7"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svg"/></Relationships>
</file>

<file path=ppt/slides/_rels/slide11.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jpeg"/><Relationship Id="rId3" Type="http://schemas.microsoft.com/office/2014/relationships/chartEx" Target="../charts/chartEx1.xml"/><Relationship Id="rId7" Type="http://schemas.openxmlformats.org/officeDocument/2006/relationships/image" Target="../media/image40.jpeg"/><Relationship Id="rId12" Type="http://schemas.openxmlformats.org/officeDocument/2006/relationships/image" Target="../media/image45.jpeg"/><Relationship Id="rId17" Type="http://schemas.openxmlformats.org/officeDocument/2006/relationships/image" Target="../media/image50.svg"/><Relationship Id="rId2" Type="http://schemas.openxmlformats.org/officeDocument/2006/relationships/notesSlide" Target="../notesSlides/notesSlide7.xml"/><Relationship Id="rId16"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76.png"/><Relationship Id="rId11" Type="http://schemas.openxmlformats.org/officeDocument/2006/relationships/image" Target="../media/image44.jpeg"/><Relationship Id="rId15" Type="http://schemas.openxmlformats.org/officeDocument/2006/relationships/image" Target="../media/image48.jpeg"/><Relationship Id="rId10" Type="http://schemas.openxmlformats.org/officeDocument/2006/relationships/image" Target="../media/image43.png"/><Relationship Id="rId9" Type="http://schemas.openxmlformats.org/officeDocument/2006/relationships/image" Target="../media/image42.jpeg"/><Relationship Id="rId14" Type="http://schemas.openxmlformats.org/officeDocument/2006/relationships/image" Target="../media/image47.jpeg"/></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2.svg"/></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54.png"/></Relationships>
</file>

<file path=ppt/slides/_rels/slide1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58.svg"/><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9DB4E4F9-AE93-40BA-9911-7C5B6997F9DF}"/>
              </a:ext>
            </a:extLst>
          </p:cNvPr>
          <p:cNvPicPr>
            <a:picLocks noChangeAspect="1"/>
          </p:cNvPicPr>
          <p:nvPr/>
        </p:nvPicPr>
        <p:blipFill>
          <a:blip r:embed="rId3"/>
          <a:stretch>
            <a:fillRect/>
          </a:stretch>
        </p:blipFill>
        <p:spPr>
          <a:xfrm>
            <a:off x="5050897" y="1800345"/>
            <a:ext cx="3995998" cy="3209925"/>
          </a:xfrm>
          <a:prstGeom prst="rect">
            <a:avLst/>
          </a:prstGeom>
          <a:effectLst>
            <a:outerShdw blurRad="50800" dist="38100" dir="2700000" algn="tl" rotWithShape="0">
              <a:prstClr val="black">
                <a:alpha val="40000"/>
              </a:prstClr>
            </a:outerShdw>
          </a:effectLst>
        </p:spPr>
      </p:pic>
      <p:sp>
        <p:nvSpPr>
          <p:cNvPr id="12" name="Rectangle 2">
            <a:extLst>
              <a:ext uri="{FF2B5EF4-FFF2-40B4-BE49-F238E27FC236}">
                <a16:creationId xmlns:a16="http://schemas.microsoft.com/office/drawing/2014/main" id="{0C00F50D-4860-42AA-BD50-43A6F1429E77}"/>
              </a:ext>
            </a:extLst>
          </p:cNvPr>
          <p:cNvSpPr txBox="1">
            <a:spLocks noChangeArrowheads="1"/>
          </p:cNvSpPr>
          <p:nvPr/>
        </p:nvSpPr>
        <p:spPr>
          <a:xfrm>
            <a:off x="1111622" y="2243312"/>
            <a:ext cx="6920756" cy="2137499"/>
          </a:xfrm>
          <a:prstGeom prst="rect">
            <a:avLst/>
          </a:prstGeom>
          <a:effectLst>
            <a:outerShdw blurRad="50800" dist="38100" dir="2700000" algn="tl" rotWithShape="0">
              <a:prstClr val="black">
                <a:alpha val="40000"/>
              </a:prstClr>
            </a:outerShdw>
          </a:effectLst>
        </p:spPr>
        <p:txBody>
          <a:bodyPr vert="horz" lIns="0" tIns="72000" rIns="91440" bIns="0" rtlCol="0" anchor="b">
            <a:noAutofit/>
          </a:bodyPr>
          <a:lstStyle>
            <a:lvl1pPr algn="l" defTabSz="685775" rtl="0" eaLnBrk="1" latinLnBrk="0" hangingPunct="1">
              <a:lnSpc>
                <a:spcPts val="1710"/>
              </a:lnSpc>
              <a:spcBef>
                <a:spcPct val="0"/>
              </a:spcBef>
              <a:buNone/>
              <a:defRPr sz="1425" b="0" kern="1200" cap="all" baseline="0">
                <a:solidFill>
                  <a:schemeClr val="tx1"/>
                </a:solidFill>
                <a:latin typeface="Calibri" panose="020F0502020204030204" pitchFamily="34" charset="0"/>
                <a:ea typeface="Tahoma" panose="020B0604030504040204" pitchFamily="34" charset="0"/>
                <a:cs typeface="Calibri" panose="020F0502020204030204" pitchFamily="34" charset="0"/>
              </a:defRPr>
            </a:lvl1pPr>
          </a:lstStyle>
          <a:p>
            <a:pPr algn="ctr"/>
            <a:r>
              <a:rPr lang="nl-NL" sz="8800" dirty="0">
                <a:solidFill>
                  <a:schemeClr val="bg1"/>
                </a:solidFill>
                <a:latin typeface="+mn-lt"/>
                <a:ea typeface="Tahoma"/>
                <a:cs typeface="Tahoma"/>
              </a:rPr>
              <a:t>Welkom!</a:t>
            </a:r>
          </a:p>
          <a:p>
            <a:pPr algn="ctr"/>
            <a:endParaRPr lang="nl-NL" sz="6600" dirty="0">
              <a:solidFill>
                <a:schemeClr val="bg1"/>
              </a:solidFill>
              <a:latin typeface="+mn-lt"/>
              <a:ea typeface="Tahoma"/>
              <a:cs typeface="Tahoma"/>
            </a:endParaRPr>
          </a:p>
          <a:p>
            <a:pPr algn="ctr"/>
            <a:br>
              <a:rPr lang="nl-NL" sz="3200" dirty="0">
                <a:solidFill>
                  <a:srgbClr val="FF5A00"/>
                </a:solidFill>
                <a:latin typeface="+mn-lt"/>
                <a:ea typeface="Tahoma"/>
                <a:cs typeface="Tahoma"/>
              </a:rPr>
            </a:br>
            <a:r>
              <a:rPr lang="nl-NL" sz="3200" dirty="0">
                <a:solidFill>
                  <a:srgbClr val="FF5A00"/>
                </a:solidFill>
                <a:latin typeface="+mn-lt"/>
                <a:ea typeface="Tahoma"/>
                <a:cs typeface="Tahoma"/>
              </a:rPr>
              <a:t>Ouderavond leerjaar 1 </a:t>
            </a:r>
          </a:p>
          <a:p>
            <a:pPr algn="ctr"/>
            <a:br>
              <a:rPr lang="en-US" dirty="0">
                <a:solidFill>
                  <a:schemeClr val="bg1"/>
                </a:solidFill>
                <a:latin typeface="+mn-lt"/>
              </a:rPr>
            </a:br>
            <a:endParaRPr lang="en-US" sz="3600" dirty="0">
              <a:solidFill>
                <a:schemeClr val="bg1"/>
              </a:solidFill>
              <a:latin typeface="+mn-lt"/>
            </a:endParaRPr>
          </a:p>
          <a:p>
            <a:pPr algn="ctr"/>
            <a:endParaRPr lang="nl-NL" sz="4800" dirty="0">
              <a:solidFill>
                <a:schemeClr val="bg1"/>
              </a:solidFill>
              <a:latin typeface="+mn-lt"/>
              <a:ea typeface="Geneva"/>
              <a:cs typeface="Geneva"/>
            </a:endParaRPr>
          </a:p>
          <a:p>
            <a:pPr algn="ctr"/>
            <a:r>
              <a:rPr lang="nl-NL" sz="4800" dirty="0">
                <a:solidFill>
                  <a:schemeClr val="bg1"/>
                </a:solidFill>
                <a:latin typeface="+mn-lt"/>
                <a:ea typeface="Geneva"/>
                <a:cs typeface="Geneva"/>
              </a:rPr>
              <a:t>CIOS Arnhem</a:t>
            </a:r>
            <a:br>
              <a:rPr lang="en-US" dirty="0">
                <a:solidFill>
                  <a:schemeClr val="bg1"/>
                </a:solidFill>
                <a:latin typeface="+mn-lt"/>
              </a:rPr>
            </a:br>
            <a:br>
              <a:rPr lang="en-US" dirty="0">
                <a:solidFill>
                  <a:schemeClr val="bg1"/>
                </a:solidFill>
                <a:latin typeface="+mn-lt"/>
              </a:rPr>
            </a:br>
            <a:endParaRPr lang="en-US" dirty="0">
              <a:solidFill>
                <a:schemeClr val="bg1"/>
              </a:solidFill>
              <a:latin typeface="+mn-lt"/>
            </a:endParaRPr>
          </a:p>
          <a:p>
            <a:pPr algn="ctr"/>
            <a:r>
              <a:rPr lang="en-US" sz="1600" dirty="0" err="1">
                <a:solidFill>
                  <a:srgbClr val="FF5900"/>
                </a:solidFill>
                <a:latin typeface="+mn-lt"/>
              </a:rPr>
              <a:t>Schooljaar</a:t>
            </a:r>
            <a:r>
              <a:rPr lang="en-US" sz="1600" dirty="0">
                <a:solidFill>
                  <a:srgbClr val="FF5900"/>
                </a:solidFill>
                <a:latin typeface="+mn-lt"/>
              </a:rPr>
              <a:t> </a:t>
            </a:r>
            <a:r>
              <a:rPr lang="nl-NL" sz="1600" dirty="0">
                <a:solidFill>
                  <a:srgbClr val="FF5900"/>
                </a:solidFill>
                <a:latin typeface="+mn-lt"/>
                <a:ea typeface="Tahoma"/>
                <a:cs typeface="Tahoma"/>
              </a:rPr>
              <a:t>2025-2026</a:t>
            </a:r>
            <a:br>
              <a:rPr lang="en-US" dirty="0">
                <a:solidFill>
                  <a:schemeClr val="bg1"/>
                </a:solidFill>
                <a:latin typeface="+mn-lt"/>
              </a:rPr>
            </a:br>
            <a:endParaRPr lang="nl-NL" sz="1800" dirty="0">
              <a:solidFill>
                <a:schemeClr val="bg1"/>
              </a:solidFill>
              <a:latin typeface="+mn-lt"/>
              <a:ea typeface="Tahoma"/>
              <a:cs typeface="Tahoma"/>
            </a:endParaRPr>
          </a:p>
        </p:txBody>
      </p:sp>
    </p:spTree>
    <p:extLst>
      <p:ext uri="{BB962C8B-B14F-4D97-AF65-F5344CB8AC3E}">
        <p14:creationId xmlns:p14="http://schemas.microsoft.com/office/powerpoint/2010/main" val="13741484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76BAF9-AEBE-DF8B-1CE1-4E9DFEAFE16D}"/>
              </a:ext>
            </a:extLst>
          </p:cNvPr>
          <p:cNvSpPr>
            <a:spLocks noGrp="1"/>
          </p:cNvSpPr>
          <p:nvPr>
            <p:ph type="title"/>
          </p:nvPr>
        </p:nvSpPr>
        <p:spPr/>
        <p:txBody>
          <a:bodyPr/>
          <a:lstStyle/>
          <a:p>
            <a:endParaRPr lang="nl-NL"/>
          </a:p>
        </p:txBody>
      </p:sp>
      <p:sp>
        <p:nvSpPr>
          <p:cNvPr id="4" name="Tijdelijke aanduiding voor datum 3">
            <a:extLst>
              <a:ext uri="{FF2B5EF4-FFF2-40B4-BE49-F238E27FC236}">
                <a16:creationId xmlns:a16="http://schemas.microsoft.com/office/drawing/2014/main" id="{CBABA69D-62E4-B2EE-09FF-8BFDDA692920}"/>
              </a:ext>
            </a:extLst>
          </p:cNvPr>
          <p:cNvSpPr>
            <a:spLocks noGrp="1"/>
          </p:cNvSpPr>
          <p:nvPr>
            <p:ph type="dt" sz="half" idx="10"/>
          </p:nvPr>
        </p:nvSpPr>
        <p:spPr/>
        <p:txBody>
          <a:bodyPr/>
          <a:lstStyle/>
          <a:p>
            <a:fld id="{311E3668-3083-AC49-9454-E6C63BE4280C}" type="datetime1">
              <a:rPr lang="nl-NL" smtClean="0"/>
              <a:pPr/>
              <a:t>7-11-2025</a:t>
            </a:fld>
            <a:endParaRPr lang="nl-NL"/>
          </a:p>
        </p:txBody>
      </p:sp>
      <p:sp>
        <p:nvSpPr>
          <p:cNvPr id="5" name="Tijdelijke aanduiding voor tekst 4">
            <a:extLst>
              <a:ext uri="{FF2B5EF4-FFF2-40B4-BE49-F238E27FC236}">
                <a16:creationId xmlns:a16="http://schemas.microsoft.com/office/drawing/2014/main" id="{B3BD52CB-E0DC-BDCE-F0C9-E5EE65FD7679}"/>
              </a:ext>
            </a:extLst>
          </p:cNvPr>
          <p:cNvSpPr>
            <a:spLocks noGrp="1"/>
          </p:cNvSpPr>
          <p:nvPr>
            <p:ph type="body" sz="half" idx="2"/>
          </p:nvPr>
        </p:nvSpPr>
        <p:spPr>
          <a:xfrm>
            <a:off x="866941" y="2264743"/>
            <a:ext cx="2930243" cy="1872282"/>
          </a:xfrm>
        </p:spPr>
        <p:txBody>
          <a:bodyPr/>
          <a:lstStyle/>
          <a:p>
            <a:r>
              <a:rPr lang="nl-NL" dirty="0"/>
              <a:t>Waarom vinden wij ouderbetrokkenheid zo belangrijk?</a:t>
            </a:r>
          </a:p>
        </p:txBody>
      </p:sp>
      <p:sp>
        <p:nvSpPr>
          <p:cNvPr id="6" name="Tijdelijke aanduiding voor tekst 5">
            <a:extLst>
              <a:ext uri="{FF2B5EF4-FFF2-40B4-BE49-F238E27FC236}">
                <a16:creationId xmlns:a16="http://schemas.microsoft.com/office/drawing/2014/main" id="{ACCF5C6E-DDD0-4515-6A75-703EF1DB4A4F}"/>
              </a:ext>
            </a:extLst>
          </p:cNvPr>
          <p:cNvSpPr>
            <a:spLocks noGrp="1"/>
          </p:cNvSpPr>
          <p:nvPr>
            <p:ph type="body" sz="half" idx="13"/>
          </p:nvPr>
        </p:nvSpPr>
        <p:spPr>
          <a:xfrm>
            <a:off x="562012" y="1006475"/>
            <a:ext cx="3972566" cy="1277243"/>
          </a:xfrm>
        </p:spPr>
        <p:txBody>
          <a:bodyPr/>
          <a:lstStyle/>
          <a:p>
            <a:r>
              <a:rPr lang="nl-NL"/>
              <a:t>Ouderbetrokkenheid</a:t>
            </a:r>
          </a:p>
        </p:txBody>
      </p:sp>
      <p:sp>
        <p:nvSpPr>
          <p:cNvPr id="7" name="Tijdelijke aanduiding voor dianummer 6">
            <a:extLst>
              <a:ext uri="{FF2B5EF4-FFF2-40B4-BE49-F238E27FC236}">
                <a16:creationId xmlns:a16="http://schemas.microsoft.com/office/drawing/2014/main" id="{A9CD8DF3-0639-B1D7-7063-2989D7E99C07}"/>
              </a:ext>
            </a:extLst>
          </p:cNvPr>
          <p:cNvSpPr>
            <a:spLocks noGrp="1"/>
          </p:cNvSpPr>
          <p:nvPr>
            <p:ph type="sldNum" sz="quarter" idx="12"/>
          </p:nvPr>
        </p:nvSpPr>
        <p:spPr/>
        <p:txBody>
          <a:bodyPr/>
          <a:lstStyle/>
          <a:p>
            <a:fld id="{78B4D4D8-7884-5B47-900A-D85FB81D99A9}" type="slidenum">
              <a:rPr lang="nl-NL" smtClean="0"/>
              <a:pPr/>
              <a:t>2</a:t>
            </a:fld>
            <a:r>
              <a:rPr lang="nl-NL"/>
              <a:t> </a:t>
            </a:r>
          </a:p>
        </p:txBody>
      </p:sp>
      <p:sp>
        <p:nvSpPr>
          <p:cNvPr id="8" name="Tijdelijke aanduiding voor voettekst 7">
            <a:extLst>
              <a:ext uri="{FF2B5EF4-FFF2-40B4-BE49-F238E27FC236}">
                <a16:creationId xmlns:a16="http://schemas.microsoft.com/office/drawing/2014/main" id="{0BE2A7C5-699D-2005-AF40-97D20B24A00C}"/>
              </a:ext>
            </a:extLst>
          </p:cNvPr>
          <p:cNvSpPr>
            <a:spLocks noGrp="1"/>
          </p:cNvSpPr>
          <p:nvPr>
            <p:ph type="ftr" sz="quarter" idx="11"/>
          </p:nvPr>
        </p:nvSpPr>
        <p:spPr/>
        <p:txBody>
          <a:bodyPr/>
          <a:lstStyle/>
          <a:p>
            <a:r>
              <a:rPr lang="nl-NL"/>
              <a:t>Algemene voorlichting CIOS Arnhem</a:t>
            </a:r>
          </a:p>
        </p:txBody>
      </p:sp>
      <p:pic>
        <p:nvPicPr>
          <p:cNvPr id="12" name="Afbeelding 11">
            <a:extLst>
              <a:ext uri="{FF2B5EF4-FFF2-40B4-BE49-F238E27FC236}">
                <a16:creationId xmlns:a16="http://schemas.microsoft.com/office/drawing/2014/main" id="{F0559338-7FBA-BAEF-55EE-83641261F74B}"/>
              </a:ext>
            </a:extLst>
          </p:cNvPr>
          <p:cNvPicPr>
            <a:picLocks noChangeAspect="1"/>
          </p:cNvPicPr>
          <p:nvPr/>
        </p:nvPicPr>
        <p:blipFill>
          <a:blip r:embed="rId2"/>
          <a:stretch>
            <a:fillRect/>
          </a:stretch>
        </p:blipFill>
        <p:spPr>
          <a:xfrm>
            <a:off x="4737072" y="1779662"/>
            <a:ext cx="3844916" cy="2563277"/>
          </a:xfrm>
          <a:prstGeom prst="rect">
            <a:avLst/>
          </a:prstGeom>
        </p:spPr>
      </p:pic>
    </p:spTree>
    <p:extLst>
      <p:ext uri="{BB962C8B-B14F-4D97-AF65-F5344CB8AC3E}">
        <p14:creationId xmlns:p14="http://schemas.microsoft.com/office/powerpoint/2010/main" val="2484792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a:extLst>
              <a:ext uri="{FF2B5EF4-FFF2-40B4-BE49-F238E27FC236}">
                <a16:creationId xmlns:a16="http://schemas.microsoft.com/office/drawing/2014/main" id="{2C8C1686-2E44-43E1-9A4F-141038FD7B69}"/>
              </a:ext>
            </a:extLst>
          </p:cNvPr>
          <p:cNvSpPr>
            <a:spLocks noGrp="1"/>
          </p:cNvSpPr>
          <p:nvPr>
            <p:ph type="sldNum" sz="quarter" idx="12"/>
          </p:nvPr>
        </p:nvSpPr>
        <p:spPr/>
        <p:txBody>
          <a:bodyPr/>
          <a:lstStyle/>
          <a:p>
            <a:fld id="{78B4D4D8-7884-5B47-900A-D85FB81D99A9}" type="slidenum">
              <a:rPr lang="nl-NL" smtClean="0"/>
              <a:pPr/>
              <a:t>3</a:t>
            </a:fld>
            <a:r>
              <a:rPr lang="nl-NL"/>
              <a:t> </a:t>
            </a:r>
          </a:p>
        </p:txBody>
      </p:sp>
      <p:sp>
        <p:nvSpPr>
          <p:cNvPr id="9" name="Tijdelijke aanduiding voor datum 3">
            <a:extLst>
              <a:ext uri="{FF2B5EF4-FFF2-40B4-BE49-F238E27FC236}">
                <a16:creationId xmlns:a16="http://schemas.microsoft.com/office/drawing/2014/main" id="{CD66DB09-CF98-4DE8-82AC-B9EA82327F07}"/>
              </a:ext>
            </a:extLst>
          </p:cNvPr>
          <p:cNvSpPr>
            <a:spLocks noGrp="1"/>
          </p:cNvSpPr>
          <p:nvPr>
            <p:ph type="dt" sz="half" idx="10"/>
          </p:nvPr>
        </p:nvSpPr>
        <p:spPr>
          <a:xfrm>
            <a:off x="277042" y="4895255"/>
            <a:ext cx="1240812" cy="273843"/>
          </a:xfrm>
        </p:spPr>
        <p:txBody>
          <a:bodyPr/>
          <a:lstStyle/>
          <a:p>
            <a:fld id="{311E3668-3083-AC49-9454-E6C63BE4280C}" type="datetime1">
              <a:rPr lang="nl-NL" b="0" smtClean="0">
                <a:latin typeface="+mn-lt"/>
              </a:rPr>
              <a:pPr/>
              <a:t>7-11-2025</a:t>
            </a:fld>
            <a:endParaRPr lang="nl-NL" b="0">
              <a:latin typeface="+mn-lt"/>
            </a:endParaRPr>
          </a:p>
        </p:txBody>
      </p:sp>
      <p:grpSp>
        <p:nvGrpSpPr>
          <p:cNvPr id="11" name="Groep 10">
            <a:extLst>
              <a:ext uri="{FF2B5EF4-FFF2-40B4-BE49-F238E27FC236}">
                <a16:creationId xmlns:a16="http://schemas.microsoft.com/office/drawing/2014/main" id="{37A8FBD7-0A2E-42AB-BCA4-FDF8F6DEB3FB}"/>
              </a:ext>
            </a:extLst>
          </p:cNvPr>
          <p:cNvGrpSpPr/>
          <p:nvPr/>
        </p:nvGrpSpPr>
        <p:grpSpPr>
          <a:xfrm>
            <a:off x="2837837" y="1357220"/>
            <a:ext cx="5021931" cy="1245019"/>
            <a:chOff x="1514096" y="1051431"/>
            <a:chExt cx="5495624" cy="1245019"/>
          </a:xfrm>
          <a:effectLst>
            <a:outerShdw blurRad="50800" dist="38100" dir="2700000" algn="tl" rotWithShape="0">
              <a:prstClr val="black">
                <a:alpha val="40000"/>
              </a:prstClr>
            </a:outerShdw>
          </a:effectLst>
        </p:grpSpPr>
        <p:grpSp>
          <p:nvGrpSpPr>
            <p:cNvPr id="12" name="Groep 11">
              <a:extLst>
                <a:ext uri="{FF2B5EF4-FFF2-40B4-BE49-F238E27FC236}">
                  <a16:creationId xmlns:a16="http://schemas.microsoft.com/office/drawing/2014/main" id="{501A388D-ACA5-463F-913F-53F523748660}"/>
                </a:ext>
              </a:extLst>
            </p:cNvPr>
            <p:cNvGrpSpPr/>
            <p:nvPr/>
          </p:nvGrpSpPr>
          <p:grpSpPr>
            <a:xfrm>
              <a:off x="1514096" y="1051431"/>
              <a:ext cx="3818681" cy="1245019"/>
              <a:chOff x="-1951606" y="1879256"/>
              <a:chExt cx="6036547" cy="1676744"/>
            </a:xfrm>
            <a:noFill/>
          </p:grpSpPr>
          <p:sp>
            <p:nvSpPr>
              <p:cNvPr id="14" name="Rectangle: Rounded Corners 15">
                <a:extLst>
                  <a:ext uri="{FF2B5EF4-FFF2-40B4-BE49-F238E27FC236}">
                    <a16:creationId xmlns:a16="http://schemas.microsoft.com/office/drawing/2014/main" id="{CFF98B6F-DCAF-4EE8-B50C-02DABEE85296}"/>
                  </a:ext>
                </a:extLst>
              </p:cNvPr>
              <p:cNvSpPr/>
              <p:nvPr/>
            </p:nvSpPr>
            <p:spPr>
              <a:xfrm>
                <a:off x="1289152" y="1879256"/>
                <a:ext cx="2795789" cy="1676744"/>
              </a:xfrm>
              <a:prstGeom prst="roundRect">
                <a:avLst>
                  <a:gd name="adj" fmla="val 8044"/>
                </a:avLst>
              </a:prstGeom>
              <a:grp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5" name="Graphic 14">
                <a:extLst>
                  <a:ext uri="{FF2B5EF4-FFF2-40B4-BE49-F238E27FC236}">
                    <a16:creationId xmlns:a16="http://schemas.microsoft.com/office/drawing/2014/main" id="{FAE5CCA2-0C48-4291-918F-9FCB319BBD4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53001" y="2034472"/>
                <a:ext cx="888748" cy="763714"/>
              </a:xfrm>
              <a:prstGeom prst="rect">
                <a:avLst/>
              </a:prstGeom>
            </p:spPr>
          </p:pic>
          <p:sp>
            <p:nvSpPr>
              <p:cNvPr id="16" name="Rectangle 14">
                <a:extLst>
                  <a:ext uri="{FF2B5EF4-FFF2-40B4-BE49-F238E27FC236}">
                    <a16:creationId xmlns:a16="http://schemas.microsoft.com/office/drawing/2014/main" id="{A7E22CBC-7853-4DC0-B6FB-525C09D0E0C0}"/>
                  </a:ext>
                </a:extLst>
              </p:cNvPr>
              <p:cNvSpPr/>
              <p:nvPr/>
            </p:nvSpPr>
            <p:spPr>
              <a:xfrm>
                <a:off x="1938014" y="2093164"/>
                <a:ext cx="888749" cy="870454"/>
              </a:xfrm>
              <a:prstGeom prst="rect">
                <a:avLst/>
              </a:prstGeom>
              <a:grp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srgbClr val="463F3F"/>
                  </a:solidFill>
                  <a:effectLst/>
                  <a:uLnTx/>
                  <a:uFillTx/>
                  <a:latin typeface="Calibri" panose="020F0502020204030204" pitchFamily="34" charset="0"/>
                  <a:ea typeface="+mn-ea"/>
                  <a:cs typeface="Calibri" panose="020F0502020204030204" pitchFamily="34" charset="0"/>
                </a:endParaRPr>
              </a:p>
            </p:txBody>
          </p:sp>
          <p:sp>
            <p:nvSpPr>
              <p:cNvPr id="17" name="Rectangle 16">
                <a:extLst>
                  <a:ext uri="{FF2B5EF4-FFF2-40B4-BE49-F238E27FC236}">
                    <a16:creationId xmlns:a16="http://schemas.microsoft.com/office/drawing/2014/main" id="{D832B0D1-EFD7-482E-B6B3-91CCE9210564}"/>
                  </a:ext>
                </a:extLst>
              </p:cNvPr>
              <p:cNvSpPr/>
              <p:nvPr/>
            </p:nvSpPr>
            <p:spPr>
              <a:xfrm>
                <a:off x="-1951606" y="2710644"/>
                <a:ext cx="2872112" cy="495674"/>
              </a:xfrm>
              <a:prstGeom prst="rect">
                <a:avLst/>
              </a:prstGeom>
              <a:grp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Onderwijs</a:t>
                </a:r>
                <a:endPar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grpSp>
        <p:sp>
          <p:nvSpPr>
            <p:cNvPr id="13" name="Rectangle 14">
              <a:extLst>
                <a:ext uri="{FF2B5EF4-FFF2-40B4-BE49-F238E27FC236}">
                  <a16:creationId xmlns:a16="http://schemas.microsoft.com/office/drawing/2014/main" id="{7778EC98-F92B-47C9-AEE2-21DB2BF4F59F}"/>
                </a:ext>
              </a:extLst>
            </p:cNvPr>
            <p:cNvSpPr/>
            <p:nvPr/>
          </p:nvSpPr>
          <p:spPr>
            <a:xfrm>
              <a:off x="6120971" y="1129517"/>
              <a:ext cx="888749" cy="646331"/>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04.</a:t>
              </a:r>
            </a:p>
          </p:txBody>
        </p:sp>
      </p:grpSp>
      <p:grpSp>
        <p:nvGrpSpPr>
          <p:cNvPr id="19" name="Groep 18">
            <a:extLst>
              <a:ext uri="{FF2B5EF4-FFF2-40B4-BE49-F238E27FC236}">
                <a16:creationId xmlns:a16="http://schemas.microsoft.com/office/drawing/2014/main" id="{3BAC4405-9B98-453E-9FB5-11D6D9685F5B}"/>
              </a:ext>
            </a:extLst>
          </p:cNvPr>
          <p:cNvGrpSpPr/>
          <p:nvPr/>
        </p:nvGrpSpPr>
        <p:grpSpPr>
          <a:xfrm>
            <a:off x="943996" y="2807615"/>
            <a:ext cx="1616154" cy="1245019"/>
            <a:chOff x="3564179" y="1051431"/>
            <a:chExt cx="1768598" cy="1245019"/>
          </a:xfrm>
        </p:grpSpPr>
        <p:grpSp>
          <p:nvGrpSpPr>
            <p:cNvPr id="21" name="Groep 20">
              <a:extLst>
                <a:ext uri="{FF2B5EF4-FFF2-40B4-BE49-F238E27FC236}">
                  <a16:creationId xmlns:a16="http://schemas.microsoft.com/office/drawing/2014/main" id="{C43F7DA7-9EDB-4C57-95CC-840DDAFDD837}"/>
                </a:ext>
              </a:extLst>
            </p:cNvPr>
            <p:cNvGrpSpPr/>
            <p:nvPr/>
          </p:nvGrpSpPr>
          <p:grpSpPr>
            <a:xfrm>
              <a:off x="3564179" y="1051431"/>
              <a:ext cx="1768598" cy="1245019"/>
              <a:chOff x="1289152" y="1879256"/>
              <a:chExt cx="2795789" cy="1676744"/>
            </a:xfrm>
            <a:noFill/>
          </p:grpSpPr>
          <p:sp>
            <p:nvSpPr>
              <p:cNvPr id="23" name="Rectangle: Rounded Corners 15">
                <a:extLst>
                  <a:ext uri="{FF2B5EF4-FFF2-40B4-BE49-F238E27FC236}">
                    <a16:creationId xmlns:a16="http://schemas.microsoft.com/office/drawing/2014/main" id="{2F775D31-4452-407B-910D-06304CC88FF5}"/>
                  </a:ext>
                </a:extLst>
              </p:cNvPr>
              <p:cNvSpPr/>
              <p:nvPr/>
            </p:nvSpPr>
            <p:spPr>
              <a:xfrm>
                <a:off x="1289152" y="1879256"/>
                <a:ext cx="2795789" cy="1676744"/>
              </a:xfrm>
              <a:prstGeom prst="roundRect">
                <a:avLst>
                  <a:gd name="adj" fmla="val 8044"/>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24" name="Graphic 23">
                <a:extLst>
                  <a:ext uri="{FF2B5EF4-FFF2-40B4-BE49-F238E27FC236}">
                    <a16:creationId xmlns:a16="http://schemas.microsoft.com/office/drawing/2014/main" id="{0555D1EA-F567-4B45-9941-CD94F3517BE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53001" y="2034472"/>
                <a:ext cx="888748" cy="763714"/>
              </a:xfrm>
              <a:prstGeom prst="rect">
                <a:avLst/>
              </a:prstGeom>
            </p:spPr>
          </p:pic>
          <p:sp>
            <p:nvSpPr>
              <p:cNvPr id="25" name="Rectangle 14">
                <a:extLst>
                  <a:ext uri="{FF2B5EF4-FFF2-40B4-BE49-F238E27FC236}">
                    <a16:creationId xmlns:a16="http://schemas.microsoft.com/office/drawing/2014/main" id="{D3B57604-BD22-4A40-9176-98138050969A}"/>
                  </a:ext>
                </a:extLst>
              </p:cNvPr>
              <p:cNvSpPr/>
              <p:nvPr/>
            </p:nvSpPr>
            <p:spPr>
              <a:xfrm>
                <a:off x="1938014" y="2093164"/>
                <a:ext cx="888749" cy="870454"/>
              </a:xfrm>
              <a:prstGeom prst="rect">
                <a:avLst/>
              </a:prstGeom>
              <a:grp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srgbClr val="463F3F"/>
                  </a:solidFill>
                  <a:effectLst/>
                  <a:uLnTx/>
                  <a:uFillTx/>
                  <a:latin typeface="Calibri" panose="020F0502020204030204" pitchFamily="34" charset="0"/>
                  <a:ea typeface="+mn-ea"/>
                  <a:cs typeface="Calibri" panose="020F0502020204030204" pitchFamily="34" charset="0"/>
                </a:endParaRPr>
              </a:p>
            </p:txBody>
          </p:sp>
          <p:sp>
            <p:nvSpPr>
              <p:cNvPr id="26" name="Rectangle 16">
                <a:extLst>
                  <a:ext uri="{FF2B5EF4-FFF2-40B4-BE49-F238E27FC236}">
                    <a16:creationId xmlns:a16="http://schemas.microsoft.com/office/drawing/2014/main" id="{A6C384A5-D614-4772-BA77-0CCA1C68B85C}"/>
                  </a:ext>
                </a:extLst>
              </p:cNvPr>
              <p:cNvSpPr/>
              <p:nvPr/>
            </p:nvSpPr>
            <p:spPr>
              <a:xfrm>
                <a:off x="1422275" y="2651907"/>
                <a:ext cx="2529541" cy="495674"/>
              </a:xfrm>
              <a:prstGeom prst="rect">
                <a:avLst/>
              </a:prstGeom>
              <a:grp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err="1">
                    <a:ln>
                      <a:noFill/>
                    </a:ln>
                    <a:solidFill>
                      <a:schemeClr val="bg1"/>
                    </a:solidFill>
                    <a:effectLst/>
                    <a:uLnTx/>
                    <a:uFillTx/>
                    <a:latin typeface="Calibri" panose="020F0502020204030204" pitchFamily="34" charset="0"/>
                    <a:ea typeface="+mn-ea"/>
                    <a:cs typeface="Calibri" panose="020F0502020204030204" pitchFamily="34" charset="0"/>
                  </a:rPr>
                  <a:t>Keuze</a:t>
                </a:r>
                <a:r>
                  <a:rPr lang="en-US" sz="1600">
                    <a:solidFill>
                      <a:schemeClr val="bg1"/>
                    </a:solidFill>
                    <a:latin typeface="Calibri" panose="020F0502020204030204" pitchFamily="34" charset="0"/>
                    <a:cs typeface="Calibri" panose="020F0502020204030204" pitchFamily="34" charset="0"/>
                  </a:rPr>
                  <a:t>k</a:t>
                </a:r>
                <a:r>
                  <a:rPr kumimoji="0" lang="en-US" sz="1600" b="0" i="0" u="none" strike="noStrike" kern="1200" cap="none" spc="0" normalizeH="0" baseline="0" noProof="0" err="1">
                    <a:ln>
                      <a:noFill/>
                    </a:ln>
                    <a:solidFill>
                      <a:schemeClr val="bg1"/>
                    </a:solidFill>
                    <a:effectLst/>
                    <a:uLnTx/>
                    <a:uFillTx/>
                    <a:latin typeface="Calibri" panose="020F0502020204030204" pitchFamily="34" charset="0"/>
                    <a:ea typeface="+mn-ea"/>
                    <a:cs typeface="Calibri" panose="020F0502020204030204" pitchFamily="34" charset="0"/>
                  </a:rPr>
                  <a:t>ampen</a:t>
                </a:r>
                <a:endParaRPr kumimoji="0" lang="en-US" sz="1600" b="0"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endParaRPr>
              </a:p>
            </p:txBody>
          </p:sp>
        </p:grpSp>
        <p:sp>
          <p:nvSpPr>
            <p:cNvPr id="22" name="Rectangle 14">
              <a:extLst>
                <a:ext uri="{FF2B5EF4-FFF2-40B4-BE49-F238E27FC236}">
                  <a16:creationId xmlns:a16="http://schemas.microsoft.com/office/drawing/2014/main" id="{DEFF985D-48DE-436C-A529-0AF47426EB3F}"/>
                </a:ext>
              </a:extLst>
            </p:cNvPr>
            <p:cNvSpPr/>
            <p:nvPr/>
          </p:nvSpPr>
          <p:spPr>
            <a:xfrm>
              <a:off x="3905921" y="1107025"/>
              <a:ext cx="888749" cy="646331"/>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rPr>
                <a:t>05.</a:t>
              </a:r>
            </a:p>
          </p:txBody>
        </p:sp>
      </p:grpSp>
      <p:grpSp>
        <p:nvGrpSpPr>
          <p:cNvPr id="28" name="Groep 27">
            <a:extLst>
              <a:ext uri="{FF2B5EF4-FFF2-40B4-BE49-F238E27FC236}">
                <a16:creationId xmlns:a16="http://schemas.microsoft.com/office/drawing/2014/main" id="{30697D5A-BD84-4B07-A407-B5BD57116CBF}"/>
              </a:ext>
            </a:extLst>
          </p:cNvPr>
          <p:cNvGrpSpPr/>
          <p:nvPr/>
        </p:nvGrpSpPr>
        <p:grpSpPr>
          <a:xfrm>
            <a:off x="6581689" y="2807614"/>
            <a:ext cx="1616154" cy="1245019"/>
            <a:chOff x="3564179" y="1051431"/>
            <a:chExt cx="1768598" cy="1245019"/>
          </a:xfrm>
          <a:effectLst>
            <a:outerShdw blurRad="50800" dist="38100" dir="2700000" algn="tl" rotWithShape="0">
              <a:prstClr val="black">
                <a:alpha val="40000"/>
              </a:prstClr>
            </a:outerShdw>
          </a:effectLst>
        </p:grpSpPr>
        <p:grpSp>
          <p:nvGrpSpPr>
            <p:cNvPr id="30" name="Groep 29">
              <a:extLst>
                <a:ext uri="{FF2B5EF4-FFF2-40B4-BE49-F238E27FC236}">
                  <a16:creationId xmlns:a16="http://schemas.microsoft.com/office/drawing/2014/main" id="{7F7EB189-CF2B-4929-A6FA-D065B1D52414}"/>
                </a:ext>
              </a:extLst>
            </p:cNvPr>
            <p:cNvGrpSpPr/>
            <p:nvPr/>
          </p:nvGrpSpPr>
          <p:grpSpPr>
            <a:xfrm>
              <a:off x="3564179" y="1051431"/>
              <a:ext cx="1768598" cy="1245019"/>
              <a:chOff x="1289152" y="1879256"/>
              <a:chExt cx="2795789" cy="1676744"/>
            </a:xfrm>
            <a:noFill/>
          </p:grpSpPr>
          <p:sp>
            <p:nvSpPr>
              <p:cNvPr id="32" name="Rectangle: Rounded Corners 15">
                <a:extLst>
                  <a:ext uri="{FF2B5EF4-FFF2-40B4-BE49-F238E27FC236}">
                    <a16:creationId xmlns:a16="http://schemas.microsoft.com/office/drawing/2014/main" id="{34E4587F-F1AE-4C94-B97E-AE0DF17FE419}"/>
                  </a:ext>
                </a:extLst>
              </p:cNvPr>
              <p:cNvSpPr/>
              <p:nvPr/>
            </p:nvSpPr>
            <p:spPr>
              <a:xfrm>
                <a:off x="1289152" y="1879256"/>
                <a:ext cx="2795789" cy="1676744"/>
              </a:xfrm>
              <a:prstGeom prst="roundRect">
                <a:avLst>
                  <a:gd name="adj" fmla="val 8044"/>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33" name="Graphic 32">
                <a:extLst>
                  <a:ext uri="{FF2B5EF4-FFF2-40B4-BE49-F238E27FC236}">
                    <a16:creationId xmlns:a16="http://schemas.microsoft.com/office/drawing/2014/main" id="{EBFCEA0D-9EAD-4207-8B1B-531E734034C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53001" y="2034472"/>
                <a:ext cx="888748" cy="763714"/>
              </a:xfrm>
              <a:prstGeom prst="rect">
                <a:avLst/>
              </a:prstGeom>
            </p:spPr>
          </p:pic>
          <p:sp>
            <p:nvSpPr>
              <p:cNvPr id="34" name="Rectangle 14">
                <a:extLst>
                  <a:ext uri="{FF2B5EF4-FFF2-40B4-BE49-F238E27FC236}">
                    <a16:creationId xmlns:a16="http://schemas.microsoft.com/office/drawing/2014/main" id="{2418D740-8C89-4CDF-93A4-25B59F0AF3DD}"/>
                  </a:ext>
                </a:extLst>
              </p:cNvPr>
              <p:cNvSpPr/>
              <p:nvPr/>
            </p:nvSpPr>
            <p:spPr>
              <a:xfrm>
                <a:off x="1938014" y="2093164"/>
                <a:ext cx="888749" cy="870454"/>
              </a:xfrm>
              <a:prstGeom prst="rect">
                <a:avLst/>
              </a:prstGeom>
              <a:grp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srgbClr val="463F3F"/>
                  </a:solidFill>
                  <a:effectLst/>
                  <a:uLnTx/>
                  <a:uFillTx/>
                  <a:latin typeface="Calibri" panose="020F0502020204030204" pitchFamily="34" charset="0"/>
                  <a:ea typeface="+mn-ea"/>
                  <a:cs typeface="Calibri" panose="020F0502020204030204" pitchFamily="34" charset="0"/>
                </a:endParaRPr>
              </a:p>
            </p:txBody>
          </p:sp>
          <p:sp>
            <p:nvSpPr>
              <p:cNvPr id="35" name="Rectangle 16">
                <a:extLst>
                  <a:ext uri="{FF2B5EF4-FFF2-40B4-BE49-F238E27FC236}">
                    <a16:creationId xmlns:a16="http://schemas.microsoft.com/office/drawing/2014/main" id="{D11DE48D-9D13-4996-93E3-CF20FDABAF78}"/>
                  </a:ext>
                </a:extLst>
              </p:cNvPr>
              <p:cNvSpPr/>
              <p:nvPr/>
            </p:nvSpPr>
            <p:spPr>
              <a:xfrm>
                <a:off x="1422275" y="2651907"/>
                <a:ext cx="2529541" cy="893597"/>
              </a:xfrm>
              <a:prstGeom prst="rect">
                <a:avLst/>
              </a:prstGeom>
              <a:grp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Kennismaken</a:t>
                </a: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met de LBC</a:t>
                </a:r>
              </a:p>
            </p:txBody>
          </p:sp>
        </p:grpSp>
        <p:sp>
          <p:nvSpPr>
            <p:cNvPr id="31" name="Rectangle 14">
              <a:extLst>
                <a:ext uri="{FF2B5EF4-FFF2-40B4-BE49-F238E27FC236}">
                  <a16:creationId xmlns:a16="http://schemas.microsoft.com/office/drawing/2014/main" id="{169824C9-C013-4E1C-B338-3315E5E9F95C}"/>
                </a:ext>
              </a:extLst>
            </p:cNvPr>
            <p:cNvSpPr/>
            <p:nvPr/>
          </p:nvSpPr>
          <p:spPr>
            <a:xfrm>
              <a:off x="4003523" y="1103128"/>
              <a:ext cx="888749" cy="646331"/>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08.</a:t>
              </a:r>
            </a:p>
          </p:txBody>
        </p:sp>
      </p:grpSp>
      <p:grpSp>
        <p:nvGrpSpPr>
          <p:cNvPr id="37" name="Groep 36">
            <a:extLst>
              <a:ext uri="{FF2B5EF4-FFF2-40B4-BE49-F238E27FC236}">
                <a16:creationId xmlns:a16="http://schemas.microsoft.com/office/drawing/2014/main" id="{2BDD37D1-7C73-4E25-934C-87D3ACAF02F6}"/>
              </a:ext>
            </a:extLst>
          </p:cNvPr>
          <p:cNvGrpSpPr/>
          <p:nvPr/>
        </p:nvGrpSpPr>
        <p:grpSpPr>
          <a:xfrm>
            <a:off x="950468" y="1374587"/>
            <a:ext cx="1616155" cy="1255923"/>
            <a:chOff x="3564180" y="1051431"/>
            <a:chExt cx="1768599" cy="1255923"/>
          </a:xfrm>
          <a:effectLst>
            <a:outerShdw blurRad="50800" dist="38100" dir="2700000" algn="tl" rotWithShape="0">
              <a:prstClr val="black">
                <a:alpha val="40000"/>
              </a:prstClr>
            </a:outerShdw>
          </a:effectLst>
        </p:grpSpPr>
        <p:grpSp>
          <p:nvGrpSpPr>
            <p:cNvPr id="39" name="Groep 38">
              <a:extLst>
                <a:ext uri="{FF2B5EF4-FFF2-40B4-BE49-F238E27FC236}">
                  <a16:creationId xmlns:a16="http://schemas.microsoft.com/office/drawing/2014/main" id="{C529317D-E18F-4326-84AD-491C5614A903}"/>
                </a:ext>
              </a:extLst>
            </p:cNvPr>
            <p:cNvGrpSpPr/>
            <p:nvPr/>
          </p:nvGrpSpPr>
          <p:grpSpPr>
            <a:xfrm>
              <a:off x="3564180" y="1051431"/>
              <a:ext cx="1768599" cy="1245019"/>
              <a:chOff x="1289153" y="1879256"/>
              <a:chExt cx="2795790" cy="1676744"/>
            </a:xfrm>
            <a:noFill/>
          </p:grpSpPr>
          <p:sp>
            <p:nvSpPr>
              <p:cNvPr id="41" name="Rectangle: Rounded Corners 15">
                <a:extLst>
                  <a:ext uri="{FF2B5EF4-FFF2-40B4-BE49-F238E27FC236}">
                    <a16:creationId xmlns:a16="http://schemas.microsoft.com/office/drawing/2014/main" id="{0D67694B-71EA-4DBA-BE99-6254E5E1B89D}"/>
                  </a:ext>
                </a:extLst>
              </p:cNvPr>
              <p:cNvSpPr/>
              <p:nvPr/>
            </p:nvSpPr>
            <p:spPr>
              <a:xfrm>
                <a:off x="1289153" y="1879256"/>
                <a:ext cx="2795790" cy="1676744"/>
              </a:xfrm>
              <a:prstGeom prst="roundRect">
                <a:avLst>
                  <a:gd name="adj" fmla="val 8044"/>
                </a:avLst>
              </a:prstGeom>
              <a:grp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42" name="Graphic 41">
                <a:extLst>
                  <a:ext uri="{FF2B5EF4-FFF2-40B4-BE49-F238E27FC236}">
                    <a16:creationId xmlns:a16="http://schemas.microsoft.com/office/drawing/2014/main" id="{DF4C84DF-EBB7-4F68-9752-6D8C0BE68DD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53001" y="2034472"/>
                <a:ext cx="888748" cy="763714"/>
              </a:xfrm>
              <a:prstGeom prst="rect">
                <a:avLst/>
              </a:prstGeom>
            </p:spPr>
          </p:pic>
          <p:sp>
            <p:nvSpPr>
              <p:cNvPr id="43" name="Rectangle 14">
                <a:extLst>
                  <a:ext uri="{FF2B5EF4-FFF2-40B4-BE49-F238E27FC236}">
                    <a16:creationId xmlns:a16="http://schemas.microsoft.com/office/drawing/2014/main" id="{61E2061B-8310-467C-80EA-9C527D9F36C9}"/>
                  </a:ext>
                </a:extLst>
              </p:cNvPr>
              <p:cNvSpPr/>
              <p:nvPr/>
            </p:nvSpPr>
            <p:spPr>
              <a:xfrm>
                <a:off x="1938014" y="2093164"/>
                <a:ext cx="888749" cy="870454"/>
              </a:xfrm>
              <a:prstGeom prst="rect">
                <a:avLst/>
              </a:prstGeom>
              <a:grp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srgbClr val="463F3F"/>
                  </a:solidFill>
                  <a:effectLst/>
                  <a:uLnTx/>
                  <a:uFillTx/>
                  <a:latin typeface="Calibri" panose="020F0502020204030204" pitchFamily="34" charset="0"/>
                  <a:ea typeface="+mn-ea"/>
                  <a:cs typeface="Calibri" panose="020F0502020204030204" pitchFamily="34" charset="0"/>
                </a:endParaRPr>
              </a:p>
            </p:txBody>
          </p:sp>
        </p:grpSp>
        <p:sp>
          <p:nvSpPr>
            <p:cNvPr id="40" name="Rectangle 14">
              <a:extLst>
                <a:ext uri="{FF2B5EF4-FFF2-40B4-BE49-F238E27FC236}">
                  <a16:creationId xmlns:a16="http://schemas.microsoft.com/office/drawing/2014/main" id="{F15C2C4A-22F2-4034-A72E-5075A03BE6E9}"/>
                </a:ext>
              </a:extLst>
            </p:cNvPr>
            <p:cNvSpPr/>
            <p:nvPr/>
          </p:nvSpPr>
          <p:spPr>
            <a:xfrm>
              <a:off x="3905921" y="1107025"/>
              <a:ext cx="888748" cy="1200329"/>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01.</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grpSp>
      <p:grpSp>
        <p:nvGrpSpPr>
          <p:cNvPr id="45" name="Groep 44">
            <a:extLst>
              <a:ext uri="{FF2B5EF4-FFF2-40B4-BE49-F238E27FC236}">
                <a16:creationId xmlns:a16="http://schemas.microsoft.com/office/drawing/2014/main" id="{5BAAC508-9A93-45E0-93A0-CEC8FBFF76C2}"/>
              </a:ext>
            </a:extLst>
          </p:cNvPr>
          <p:cNvGrpSpPr/>
          <p:nvPr/>
        </p:nvGrpSpPr>
        <p:grpSpPr>
          <a:xfrm>
            <a:off x="2802315" y="2818153"/>
            <a:ext cx="1616154" cy="1245019"/>
            <a:chOff x="3564179" y="1051431"/>
            <a:chExt cx="1768597" cy="1245019"/>
          </a:xfrm>
          <a:effectLst>
            <a:outerShdw blurRad="50800" dist="38100" dir="2700000" algn="tl" rotWithShape="0">
              <a:prstClr val="black">
                <a:alpha val="40000"/>
              </a:prstClr>
            </a:outerShdw>
          </a:effectLst>
        </p:grpSpPr>
        <p:grpSp>
          <p:nvGrpSpPr>
            <p:cNvPr id="46" name="Groep 45">
              <a:extLst>
                <a:ext uri="{FF2B5EF4-FFF2-40B4-BE49-F238E27FC236}">
                  <a16:creationId xmlns:a16="http://schemas.microsoft.com/office/drawing/2014/main" id="{BEF574EF-FE71-44AA-B2E3-F6D3DA75544C}"/>
                </a:ext>
              </a:extLst>
            </p:cNvPr>
            <p:cNvGrpSpPr/>
            <p:nvPr/>
          </p:nvGrpSpPr>
          <p:grpSpPr>
            <a:xfrm>
              <a:off x="3564179" y="1051431"/>
              <a:ext cx="1768597" cy="1245019"/>
              <a:chOff x="1289152" y="1879256"/>
              <a:chExt cx="2795789" cy="1676744"/>
            </a:xfrm>
            <a:noFill/>
          </p:grpSpPr>
          <p:sp>
            <p:nvSpPr>
              <p:cNvPr id="48" name="Rectangle: Rounded Corners 15">
                <a:extLst>
                  <a:ext uri="{FF2B5EF4-FFF2-40B4-BE49-F238E27FC236}">
                    <a16:creationId xmlns:a16="http://schemas.microsoft.com/office/drawing/2014/main" id="{C50E88F8-6D84-4AE7-B3CC-72758533C8E6}"/>
                  </a:ext>
                </a:extLst>
              </p:cNvPr>
              <p:cNvSpPr/>
              <p:nvPr/>
            </p:nvSpPr>
            <p:spPr>
              <a:xfrm>
                <a:off x="1289152" y="1879256"/>
                <a:ext cx="2795789" cy="1676744"/>
              </a:xfrm>
              <a:prstGeom prst="roundRect">
                <a:avLst>
                  <a:gd name="adj" fmla="val 8044"/>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49" name="Graphic 48">
                <a:extLst>
                  <a:ext uri="{FF2B5EF4-FFF2-40B4-BE49-F238E27FC236}">
                    <a16:creationId xmlns:a16="http://schemas.microsoft.com/office/drawing/2014/main" id="{1C9EBD29-425D-4B8E-8884-69236771FAF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53001" y="2034472"/>
                <a:ext cx="888748" cy="763714"/>
              </a:xfrm>
              <a:prstGeom prst="rect">
                <a:avLst/>
              </a:prstGeom>
            </p:spPr>
          </p:pic>
          <p:sp>
            <p:nvSpPr>
              <p:cNvPr id="50" name="Rectangle 14">
                <a:extLst>
                  <a:ext uri="{FF2B5EF4-FFF2-40B4-BE49-F238E27FC236}">
                    <a16:creationId xmlns:a16="http://schemas.microsoft.com/office/drawing/2014/main" id="{583E23E7-130D-4233-8516-8A37FF90B921}"/>
                  </a:ext>
                </a:extLst>
              </p:cNvPr>
              <p:cNvSpPr/>
              <p:nvPr/>
            </p:nvSpPr>
            <p:spPr>
              <a:xfrm>
                <a:off x="1938014" y="2093164"/>
                <a:ext cx="888749" cy="870454"/>
              </a:xfrm>
              <a:prstGeom prst="rect">
                <a:avLst/>
              </a:prstGeom>
              <a:grp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srgbClr val="463F3F"/>
                  </a:solidFill>
                  <a:effectLst/>
                  <a:uLnTx/>
                  <a:uFillTx/>
                  <a:latin typeface="Calibri" panose="020F0502020204030204" pitchFamily="34" charset="0"/>
                  <a:ea typeface="+mn-ea"/>
                  <a:cs typeface="Calibri" panose="020F0502020204030204" pitchFamily="34" charset="0"/>
                </a:endParaRPr>
              </a:p>
            </p:txBody>
          </p:sp>
        </p:grpSp>
        <p:sp>
          <p:nvSpPr>
            <p:cNvPr id="47" name="Rectangle 14">
              <a:extLst>
                <a:ext uri="{FF2B5EF4-FFF2-40B4-BE49-F238E27FC236}">
                  <a16:creationId xmlns:a16="http://schemas.microsoft.com/office/drawing/2014/main" id="{E2275A33-25DF-43D6-9157-C64C1124CA2E}"/>
                </a:ext>
              </a:extLst>
            </p:cNvPr>
            <p:cNvSpPr/>
            <p:nvPr/>
          </p:nvSpPr>
          <p:spPr>
            <a:xfrm>
              <a:off x="3905921" y="1107025"/>
              <a:ext cx="888749" cy="646331"/>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06.</a:t>
              </a:r>
            </a:p>
          </p:txBody>
        </p:sp>
      </p:grpSp>
      <p:grpSp>
        <p:nvGrpSpPr>
          <p:cNvPr id="52" name="Groep 51">
            <a:extLst>
              <a:ext uri="{FF2B5EF4-FFF2-40B4-BE49-F238E27FC236}">
                <a16:creationId xmlns:a16="http://schemas.microsoft.com/office/drawing/2014/main" id="{CBE3953E-4A4E-4EC7-ACCC-5E4D46E88F25}"/>
              </a:ext>
            </a:extLst>
          </p:cNvPr>
          <p:cNvGrpSpPr/>
          <p:nvPr/>
        </p:nvGrpSpPr>
        <p:grpSpPr>
          <a:xfrm>
            <a:off x="2765355" y="2825766"/>
            <a:ext cx="3560704" cy="1245019"/>
            <a:chOff x="1436209" y="1051431"/>
            <a:chExt cx="3896567" cy="1245019"/>
          </a:xfrm>
          <a:effectLst>
            <a:outerShdw blurRad="50800" dist="38100" dir="2700000" algn="tl" rotWithShape="0">
              <a:prstClr val="black">
                <a:alpha val="40000"/>
              </a:prstClr>
            </a:outerShdw>
          </a:effectLst>
        </p:grpSpPr>
        <p:grpSp>
          <p:nvGrpSpPr>
            <p:cNvPr id="53" name="Groep 52">
              <a:extLst>
                <a:ext uri="{FF2B5EF4-FFF2-40B4-BE49-F238E27FC236}">
                  <a16:creationId xmlns:a16="http://schemas.microsoft.com/office/drawing/2014/main" id="{DC20BA6B-8B9A-4E63-9A00-39CBA887280A}"/>
                </a:ext>
              </a:extLst>
            </p:cNvPr>
            <p:cNvGrpSpPr/>
            <p:nvPr/>
          </p:nvGrpSpPr>
          <p:grpSpPr>
            <a:xfrm>
              <a:off x="1436209" y="1051431"/>
              <a:ext cx="3896567" cy="1245019"/>
              <a:chOff x="-2074731" y="1879256"/>
              <a:chExt cx="6159672" cy="1676744"/>
            </a:xfrm>
            <a:noFill/>
          </p:grpSpPr>
          <p:sp>
            <p:nvSpPr>
              <p:cNvPr id="55" name="Rectangle: Rounded Corners 15">
                <a:extLst>
                  <a:ext uri="{FF2B5EF4-FFF2-40B4-BE49-F238E27FC236}">
                    <a16:creationId xmlns:a16="http://schemas.microsoft.com/office/drawing/2014/main" id="{6D55ADD7-D75C-44A3-9690-9F48A43BF7A2}"/>
                  </a:ext>
                </a:extLst>
              </p:cNvPr>
              <p:cNvSpPr/>
              <p:nvPr/>
            </p:nvSpPr>
            <p:spPr>
              <a:xfrm>
                <a:off x="1289152" y="1879256"/>
                <a:ext cx="2795789" cy="1676744"/>
              </a:xfrm>
              <a:prstGeom prst="roundRect">
                <a:avLst>
                  <a:gd name="adj" fmla="val 8044"/>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56" name="Graphic 55">
                <a:extLst>
                  <a:ext uri="{FF2B5EF4-FFF2-40B4-BE49-F238E27FC236}">
                    <a16:creationId xmlns:a16="http://schemas.microsoft.com/office/drawing/2014/main" id="{B66190EF-ECA1-4BE2-BEE0-523F34376D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81734" y="2046676"/>
                <a:ext cx="888748" cy="763714"/>
              </a:xfrm>
              <a:prstGeom prst="rect">
                <a:avLst/>
              </a:prstGeom>
            </p:spPr>
          </p:pic>
          <p:sp>
            <p:nvSpPr>
              <p:cNvPr id="57" name="Rectangle 14">
                <a:extLst>
                  <a:ext uri="{FF2B5EF4-FFF2-40B4-BE49-F238E27FC236}">
                    <a16:creationId xmlns:a16="http://schemas.microsoft.com/office/drawing/2014/main" id="{C4964EEF-7665-4B79-851A-A09BF47FA8D9}"/>
                  </a:ext>
                </a:extLst>
              </p:cNvPr>
              <p:cNvSpPr/>
              <p:nvPr/>
            </p:nvSpPr>
            <p:spPr>
              <a:xfrm>
                <a:off x="1938014" y="2093164"/>
                <a:ext cx="888749" cy="870454"/>
              </a:xfrm>
              <a:prstGeom prst="rect">
                <a:avLst/>
              </a:prstGeom>
              <a:grp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srgbClr val="463F3F"/>
                  </a:solidFill>
                  <a:effectLst/>
                  <a:uLnTx/>
                  <a:uFillTx/>
                  <a:latin typeface="Calibri" panose="020F0502020204030204" pitchFamily="34" charset="0"/>
                  <a:ea typeface="+mn-ea"/>
                  <a:cs typeface="Calibri" panose="020F0502020204030204" pitchFamily="34" charset="0"/>
                </a:endParaRPr>
              </a:p>
            </p:txBody>
          </p:sp>
          <p:sp>
            <p:nvSpPr>
              <p:cNvPr id="58" name="Rectangle 16">
                <a:extLst>
                  <a:ext uri="{FF2B5EF4-FFF2-40B4-BE49-F238E27FC236}">
                    <a16:creationId xmlns:a16="http://schemas.microsoft.com/office/drawing/2014/main" id="{846C2A04-6F0D-42D4-B70F-A91E8C11FD7D}"/>
                  </a:ext>
                </a:extLst>
              </p:cNvPr>
              <p:cNvSpPr/>
              <p:nvPr/>
            </p:nvSpPr>
            <p:spPr>
              <a:xfrm>
                <a:off x="-2074731" y="2709694"/>
                <a:ext cx="3037424" cy="495674"/>
              </a:xfrm>
              <a:prstGeom prst="rect">
                <a:avLst/>
              </a:prstGeom>
              <a:grp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en-US" sz="1600">
                    <a:solidFill>
                      <a:schemeClr val="bg1"/>
                    </a:solidFill>
                    <a:latin typeface="Calibri" panose="020F0502020204030204" pitchFamily="34" charset="0"/>
                    <a:cs typeface="Calibri" panose="020F0502020204030204" pitchFamily="34" charset="0"/>
                  </a:rPr>
                  <a:t>Belangrijke data</a:t>
                </a:r>
                <a:endParaRPr kumimoji="0" lang="en-US" sz="1600" b="0"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endParaRPr>
              </a:p>
            </p:txBody>
          </p:sp>
        </p:grpSp>
        <p:sp>
          <p:nvSpPr>
            <p:cNvPr id="54" name="Rectangle 14">
              <a:extLst>
                <a:ext uri="{FF2B5EF4-FFF2-40B4-BE49-F238E27FC236}">
                  <a16:creationId xmlns:a16="http://schemas.microsoft.com/office/drawing/2014/main" id="{E3096B7B-9D39-4610-A77E-DAC063ED71C2}"/>
                </a:ext>
              </a:extLst>
            </p:cNvPr>
            <p:cNvSpPr/>
            <p:nvPr/>
          </p:nvSpPr>
          <p:spPr>
            <a:xfrm>
              <a:off x="4031919" y="1107025"/>
              <a:ext cx="888749" cy="646331"/>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07.</a:t>
              </a:r>
            </a:p>
          </p:txBody>
        </p:sp>
      </p:grpSp>
      <p:grpSp>
        <p:nvGrpSpPr>
          <p:cNvPr id="62" name="Groep 61">
            <a:extLst>
              <a:ext uri="{FF2B5EF4-FFF2-40B4-BE49-F238E27FC236}">
                <a16:creationId xmlns:a16="http://schemas.microsoft.com/office/drawing/2014/main" id="{963E3CF4-1C7E-43BE-B462-30990AF640D2}"/>
              </a:ext>
            </a:extLst>
          </p:cNvPr>
          <p:cNvGrpSpPr/>
          <p:nvPr/>
        </p:nvGrpSpPr>
        <p:grpSpPr>
          <a:xfrm>
            <a:off x="4746865" y="2946094"/>
            <a:ext cx="2726494" cy="814454"/>
            <a:chOff x="-1889805" y="2034472"/>
            <a:chExt cx="4716568" cy="1096876"/>
          </a:xfrm>
          <a:noFill/>
        </p:grpSpPr>
        <p:pic>
          <p:nvPicPr>
            <p:cNvPr id="65" name="Graphic 64">
              <a:extLst>
                <a:ext uri="{FF2B5EF4-FFF2-40B4-BE49-F238E27FC236}">
                  <a16:creationId xmlns:a16="http://schemas.microsoft.com/office/drawing/2014/main" id="{3CD368CB-FEA9-4160-9909-C4F2A792641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53001" y="2034472"/>
              <a:ext cx="888748" cy="763714"/>
            </a:xfrm>
            <a:prstGeom prst="rect">
              <a:avLst/>
            </a:prstGeom>
          </p:spPr>
        </p:pic>
        <p:sp>
          <p:nvSpPr>
            <p:cNvPr id="66" name="Rectangle 14">
              <a:extLst>
                <a:ext uri="{FF2B5EF4-FFF2-40B4-BE49-F238E27FC236}">
                  <a16:creationId xmlns:a16="http://schemas.microsoft.com/office/drawing/2014/main" id="{5700B070-04D0-4EC0-BD23-97F782F917D9}"/>
                </a:ext>
              </a:extLst>
            </p:cNvPr>
            <p:cNvSpPr/>
            <p:nvPr/>
          </p:nvSpPr>
          <p:spPr>
            <a:xfrm>
              <a:off x="1938014" y="2093164"/>
              <a:ext cx="888749" cy="870454"/>
            </a:xfrm>
            <a:prstGeom prst="rect">
              <a:avLst/>
            </a:prstGeom>
            <a:grp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srgbClr val="463F3F"/>
                </a:solidFill>
                <a:effectLst/>
                <a:uLnTx/>
                <a:uFillTx/>
                <a:latin typeface="Calibri" panose="020F0502020204030204" pitchFamily="34" charset="0"/>
                <a:ea typeface="+mn-ea"/>
                <a:cs typeface="Calibri" panose="020F0502020204030204" pitchFamily="34" charset="0"/>
              </a:endParaRPr>
            </a:p>
          </p:txBody>
        </p:sp>
        <p:sp>
          <p:nvSpPr>
            <p:cNvPr id="67" name="Rectangle 16">
              <a:extLst>
                <a:ext uri="{FF2B5EF4-FFF2-40B4-BE49-F238E27FC236}">
                  <a16:creationId xmlns:a16="http://schemas.microsoft.com/office/drawing/2014/main" id="{3567E39D-7BD9-42B1-AF8B-BD0DA524FF56}"/>
                </a:ext>
              </a:extLst>
            </p:cNvPr>
            <p:cNvSpPr/>
            <p:nvPr/>
          </p:nvSpPr>
          <p:spPr>
            <a:xfrm>
              <a:off x="-1889805" y="2635674"/>
              <a:ext cx="2529541" cy="495674"/>
            </a:xfrm>
            <a:prstGeom prst="rect">
              <a:avLst/>
            </a:prstGeom>
            <a:grp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en-US" sz="1600" dirty="0" err="1">
                  <a:solidFill>
                    <a:schemeClr val="bg1"/>
                  </a:solidFill>
                  <a:latin typeface="Calibri" panose="020F0502020204030204" pitchFamily="34" charset="0"/>
                  <a:cs typeface="Calibri" panose="020F0502020204030204" pitchFamily="34" charset="0"/>
                </a:rPr>
                <a:t>Vragen</a:t>
              </a:r>
              <a:r>
                <a:rPr lang="en-US" sz="1600" dirty="0">
                  <a:solidFill>
                    <a:schemeClr val="bg1"/>
                  </a:solidFill>
                  <a:latin typeface="Calibri" panose="020F0502020204030204" pitchFamily="34" charset="0"/>
                  <a:cs typeface="Calibri" panose="020F0502020204030204" pitchFamily="34" charset="0"/>
                </a:rPr>
                <a:t>?</a:t>
              </a:r>
              <a:endPar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grpSp>
      <p:pic>
        <p:nvPicPr>
          <p:cNvPr id="75" name="Graphic 74" descr="Fluitje silhouet">
            <a:extLst>
              <a:ext uri="{FF2B5EF4-FFF2-40B4-BE49-F238E27FC236}">
                <a16:creationId xmlns:a16="http://schemas.microsoft.com/office/drawing/2014/main" id="{BE8475CF-BD3D-407B-9859-DAB10778C3D9}"/>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648797" y="1332376"/>
            <a:ext cx="511229" cy="511229"/>
          </a:xfrm>
          <a:prstGeom prst="rect">
            <a:avLst/>
          </a:prstGeom>
          <a:effectLst>
            <a:outerShdw blurRad="50800" dist="38100" dir="2700000" algn="tl" rotWithShape="0">
              <a:prstClr val="black">
                <a:alpha val="40000"/>
              </a:prstClr>
            </a:outerShdw>
          </a:effectLst>
        </p:spPr>
      </p:pic>
      <p:sp>
        <p:nvSpPr>
          <p:cNvPr id="82" name="Rectangle 16">
            <a:extLst>
              <a:ext uri="{FF2B5EF4-FFF2-40B4-BE49-F238E27FC236}">
                <a16:creationId xmlns:a16="http://schemas.microsoft.com/office/drawing/2014/main" id="{FCAF0F00-7835-4C4B-AC63-754CF7B858CE}"/>
              </a:ext>
            </a:extLst>
          </p:cNvPr>
          <p:cNvSpPr/>
          <p:nvPr/>
        </p:nvSpPr>
        <p:spPr>
          <a:xfrm>
            <a:off x="6566325" y="1983245"/>
            <a:ext cx="1660274" cy="368049"/>
          </a:xfrm>
          <a:prstGeom prst="rect">
            <a:avLst/>
          </a:prstGeom>
          <a:no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Stages</a:t>
            </a:r>
            <a:endPar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pic>
        <p:nvPicPr>
          <p:cNvPr id="84" name="Graphic 83" descr="Sociaal netwerk met effen opvulling">
            <a:extLst>
              <a:ext uri="{FF2B5EF4-FFF2-40B4-BE49-F238E27FC236}">
                <a16:creationId xmlns:a16="http://schemas.microsoft.com/office/drawing/2014/main" id="{A5FC2691-7ED0-467F-A207-91455434C80E}"/>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2025995" y="1434036"/>
            <a:ext cx="457200" cy="457200"/>
          </a:xfrm>
          <a:prstGeom prst="rect">
            <a:avLst/>
          </a:prstGeom>
          <a:effectLst>
            <a:outerShdw blurRad="50800" dist="38100" dir="2700000" algn="tl" rotWithShape="0">
              <a:prstClr val="black">
                <a:alpha val="40000"/>
              </a:prstClr>
            </a:outerShdw>
          </a:effectLst>
        </p:spPr>
      </p:pic>
      <p:pic>
        <p:nvPicPr>
          <p:cNvPr id="86" name="Graphic 85" descr="Opmerking belangrijk silhouet">
            <a:extLst>
              <a:ext uri="{FF2B5EF4-FFF2-40B4-BE49-F238E27FC236}">
                <a16:creationId xmlns:a16="http://schemas.microsoft.com/office/drawing/2014/main" id="{191C0EAC-0826-4111-B7F8-94E78E7F7E6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863913" y="2884725"/>
            <a:ext cx="503093" cy="503093"/>
          </a:xfrm>
          <a:prstGeom prst="rect">
            <a:avLst/>
          </a:prstGeom>
          <a:effectLst>
            <a:outerShdw blurRad="50800" dist="38100" dir="2700000" algn="tl" rotWithShape="0">
              <a:prstClr val="black">
                <a:alpha val="40000"/>
              </a:prstClr>
            </a:outerShdw>
          </a:effectLst>
        </p:spPr>
      </p:pic>
      <p:pic>
        <p:nvPicPr>
          <p:cNvPr id="88" name="Graphic 87" descr="Klaslokaal silhouet">
            <a:extLst>
              <a:ext uri="{FF2B5EF4-FFF2-40B4-BE49-F238E27FC236}">
                <a16:creationId xmlns:a16="http://schemas.microsoft.com/office/drawing/2014/main" id="{A3DAF5AA-31D4-48B6-98E2-D7DA04C008E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876638" y="1434942"/>
            <a:ext cx="548303" cy="548303"/>
          </a:xfrm>
          <a:prstGeom prst="rect">
            <a:avLst/>
          </a:prstGeom>
          <a:effectLst>
            <a:outerShdw blurRad="50800" dist="38100" dir="2700000" algn="tl" rotWithShape="0">
              <a:prstClr val="black">
                <a:alpha val="40000"/>
              </a:prstClr>
            </a:outerShdw>
          </a:effectLst>
        </p:spPr>
      </p:pic>
      <p:pic>
        <p:nvPicPr>
          <p:cNvPr id="92" name="Graphic 91" descr="Vragen silhouet">
            <a:extLst>
              <a:ext uri="{FF2B5EF4-FFF2-40B4-BE49-F238E27FC236}">
                <a16:creationId xmlns:a16="http://schemas.microsoft.com/office/drawing/2014/main" id="{526088F4-5EC3-4F8A-9F70-DF879CDC3F1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773612" y="2855014"/>
            <a:ext cx="509688" cy="509688"/>
          </a:xfrm>
          <a:prstGeom prst="rect">
            <a:avLst/>
          </a:prstGeom>
          <a:effectLst>
            <a:outerShdw blurRad="50800" dist="38100" dir="2700000" algn="tl" rotWithShape="0">
              <a:prstClr val="black">
                <a:alpha val="40000"/>
              </a:prstClr>
            </a:outerShdw>
          </a:effectLst>
        </p:spPr>
      </p:pic>
      <p:sp>
        <p:nvSpPr>
          <p:cNvPr id="93" name="Tekstvak 92">
            <a:extLst>
              <a:ext uri="{FF2B5EF4-FFF2-40B4-BE49-F238E27FC236}">
                <a16:creationId xmlns:a16="http://schemas.microsoft.com/office/drawing/2014/main" id="{879A5C80-E386-4BB3-9480-5611DC651DD9}"/>
              </a:ext>
            </a:extLst>
          </p:cNvPr>
          <p:cNvSpPr txBox="1"/>
          <p:nvPr/>
        </p:nvSpPr>
        <p:spPr>
          <a:xfrm>
            <a:off x="923132" y="68161"/>
            <a:ext cx="5675135" cy="523220"/>
          </a:xfrm>
          <a:prstGeom prst="rect">
            <a:avLst/>
          </a:prstGeom>
          <a:noFill/>
          <a:effectLst/>
        </p:spPr>
        <p:txBody>
          <a:bodyPr wrap="square" rtlCol="0">
            <a:spAutoFit/>
          </a:bodyPr>
          <a:lstStyle/>
          <a:p>
            <a:r>
              <a:rPr lang="nl-NL" sz="2800" dirty="0">
                <a:solidFill>
                  <a:schemeClr val="bg1"/>
                </a:solidFill>
              </a:rPr>
              <a:t>Programma </a:t>
            </a:r>
          </a:p>
        </p:txBody>
      </p:sp>
      <p:grpSp>
        <p:nvGrpSpPr>
          <p:cNvPr id="2" name="Groep 1">
            <a:extLst>
              <a:ext uri="{FF2B5EF4-FFF2-40B4-BE49-F238E27FC236}">
                <a16:creationId xmlns:a16="http://schemas.microsoft.com/office/drawing/2014/main" id="{977A66D6-E8A3-082A-1938-A85C58675BC6}"/>
              </a:ext>
            </a:extLst>
          </p:cNvPr>
          <p:cNvGrpSpPr/>
          <p:nvPr/>
        </p:nvGrpSpPr>
        <p:grpSpPr>
          <a:xfrm>
            <a:off x="2823311" y="1393629"/>
            <a:ext cx="1616155" cy="1245019"/>
            <a:chOff x="3564180" y="1051431"/>
            <a:chExt cx="1768599" cy="1245019"/>
          </a:xfrm>
          <a:effectLst>
            <a:outerShdw blurRad="50800" dist="38100" dir="2700000" algn="tl" rotWithShape="0">
              <a:prstClr val="black">
                <a:alpha val="40000"/>
              </a:prstClr>
            </a:outerShdw>
          </a:effectLst>
        </p:grpSpPr>
        <p:grpSp>
          <p:nvGrpSpPr>
            <p:cNvPr id="3" name="Groep 2">
              <a:extLst>
                <a:ext uri="{FF2B5EF4-FFF2-40B4-BE49-F238E27FC236}">
                  <a16:creationId xmlns:a16="http://schemas.microsoft.com/office/drawing/2014/main" id="{33F59AD1-DBDB-925C-D1BF-3B0A1DEEBCE0}"/>
                </a:ext>
              </a:extLst>
            </p:cNvPr>
            <p:cNvGrpSpPr/>
            <p:nvPr/>
          </p:nvGrpSpPr>
          <p:grpSpPr>
            <a:xfrm>
              <a:off x="3564180" y="1051431"/>
              <a:ext cx="1768599" cy="1245019"/>
              <a:chOff x="1289153" y="1879256"/>
              <a:chExt cx="2795790" cy="1676744"/>
            </a:xfrm>
            <a:noFill/>
          </p:grpSpPr>
          <p:sp>
            <p:nvSpPr>
              <p:cNvPr id="5" name="Rectangle: Rounded Corners 15">
                <a:extLst>
                  <a:ext uri="{FF2B5EF4-FFF2-40B4-BE49-F238E27FC236}">
                    <a16:creationId xmlns:a16="http://schemas.microsoft.com/office/drawing/2014/main" id="{EF22C35E-B7CC-DE40-C8F6-01874F150B1B}"/>
                  </a:ext>
                </a:extLst>
              </p:cNvPr>
              <p:cNvSpPr/>
              <p:nvPr/>
            </p:nvSpPr>
            <p:spPr>
              <a:xfrm>
                <a:off x="1289153" y="1879256"/>
                <a:ext cx="2795790" cy="1676744"/>
              </a:xfrm>
              <a:prstGeom prst="roundRect">
                <a:avLst>
                  <a:gd name="adj" fmla="val 8044"/>
                </a:avLst>
              </a:prstGeom>
              <a:grp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6" name="Graphic 5">
                <a:extLst>
                  <a:ext uri="{FF2B5EF4-FFF2-40B4-BE49-F238E27FC236}">
                    <a16:creationId xmlns:a16="http://schemas.microsoft.com/office/drawing/2014/main" id="{A10F6716-21B8-B477-6449-961D9404CCA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53001" y="2034472"/>
                <a:ext cx="888748" cy="763714"/>
              </a:xfrm>
              <a:prstGeom prst="rect">
                <a:avLst/>
              </a:prstGeom>
            </p:spPr>
          </p:pic>
          <p:sp>
            <p:nvSpPr>
              <p:cNvPr id="8" name="Rectangle 14">
                <a:extLst>
                  <a:ext uri="{FF2B5EF4-FFF2-40B4-BE49-F238E27FC236}">
                    <a16:creationId xmlns:a16="http://schemas.microsoft.com/office/drawing/2014/main" id="{D4364312-D79E-545D-4998-9F119E7A987F}"/>
                  </a:ext>
                </a:extLst>
              </p:cNvPr>
              <p:cNvSpPr/>
              <p:nvPr/>
            </p:nvSpPr>
            <p:spPr>
              <a:xfrm>
                <a:off x="1938014" y="2093164"/>
                <a:ext cx="888749" cy="870454"/>
              </a:xfrm>
              <a:prstGeom prst="rect">
                <a:avLst/>
              </a:prstGeom>
              <a:grp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srgbClr val="463F3F"/>
                  </a:solidFill>
                  <a:effectLst/>
                  <a:uLnTx/>
                  <a:uFillTx/>
                  <a:latin typeface="Calibri" panose="020F0502020204030204" pitchFamily="34" charset="0"/>
                  <a:ea typeface="+mn-ea"/>
                  <a:cs typeface="Calibri" panose="020F0502020204030204" pitchFamily="34" charset="0"/>
                </a:endParaRPr>
              </a:p>
            </p:txBody>
          </p:sp>
        </p:grpSp>
        <p:sp>
          <p:nvSpPr>
            <p:cNvPr id="4" name="Rectangle 14">
              <a:extLst>
                <a:ext uri="{FF2B5EF4-FFF2-40B4-BE49-F238E27FC236}">
                  <a16:creationId xmlns:a16="http://schemas.microsoft.com/office/drawing/2014/main" id="{DB1550DB-62D9-D48A-A764-2772DA85F165}"/>
                </a:ext>
              </a:extLst>
            </p:cNvPr>
            <p:cNvSpPr/>
            <p:nvPr/>
          </p:nvSpPr>
          <p:spPr>
            <a:xfrm>
              <a:off x="3905921" y="1107025"/>
              <a:ext cx="888749" cy="646331"/>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rPr>
                <a:t>02.</a:t>
              </a:r>
            </a:p>
          </p:txBody>
        </p:sp>
      </p:grpSp>
      <p:sp>
        <p:nvSpPr>
          <p:cNvPr id="18" name="Rectangle 16">
            <a:extLst>
              <a:ext uri="{FF2B5EF4-FFF2-40B4-BE49-F238E27FC236}">
                <a16:creationId xmlns:a16="http://schemas.microsoft.com/office/drawing/2014/main" id="{2781085D-9B6F-FBAF-8038-05034FBDB430}"/>
              </a:ext>
            </a:extLst>
          </p:cNvPr>
          <p:cNvSpPr/>
          <p:nvPr/>
        </p:nvSpPr>
        <p:spPr>
          <a:xfrm>
            <a:off x="909346" y="1974544"/>
            <a:ext cx="1660274" cy="368049"/>
          </a:xfrm>
          <a:prstGeom prst="rect">
            <a:avLst/>
          </a:prstGeom>
          <a:no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Stamgroep</a:t>
            </a:r>
            <a:endPar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pic>
        <p:nvPicPr>
          <p:cNvPr id="20" name="Graphic 19" descr="Vreugdevuur met effen opvulling">
            <a:extLst>
              <a:ext uri="{FF2B5EF4-FFF2-40B4-BE49-F238E27FC236}">
                <a16:creationId xmlns:a16="http://schemas.microsoft.com/office/drawing/2014/main" id="{754D42E9-E88F-9675-F642-666C61EB63BB}"/>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2112638" y="2844074"/>
            <a:ext cx="426551" cy="426551"/>
          </a:xfrm>
          <a:prstGeom prst="rect">
            <a:avLst/>
          </a:prstGeom>
          <a:effectLst>
            <a:outerShdw blurRad="50800" dist="38100" dir="2700000" algn="tl" rotWithShape="0">
              <a:prstClr val="black">
                <a:alpha val="40000"/>
              </a:prstClr>
            </a:outerShdw>
          </a:effectLst>
        </p:spPr>
      </p:pic>
      <p:grpSp>
        <p:nvGrpSpPr>
          <p:cNvPr id="27" name="Groep 26">
            <a:extLst>
              <a:ext uri="{FF2B5EF4-FFF2-40B4-BE49-F238E27FC236}">
                <a16:creationId xmlns:a16="http://schemas.microsoft.com/office/drawing/2014/main" id="{B2863E4F-32C9-FC85-CAF7-75CDAAF69895}"/>
              </a:ext>
            </a:extLst>
          </p:cNvPr>
          <p:cNvGrpSpPr/>
          <p:nvPr/>
        </p:nvGrpSpPr>
        <p:grpSpPr>
          <a:xfrm>
            <a:off x="4783895" y="1364882"/>
            <a:ext cx="3422828" cy="1245019"/>
            <a:chOff x="1451108" y="414312"/>
            <a:chExt cx="3745687" cy="1245019"/>
          </a:xfrm>
          <a:effectLst>
            <a:outerShdw blurRad="50800" dist="38100" dir="2700000" algn="tl" rotWithShape="0">
              <a:prstClr val="black">
                <a:alpha val="40000"/>
              </a:prstClr>
            </a:outerShdw>
          </a:effectLst>
        </p:grpSpPr>
        <p:grpSp>
          <p:nvGrpSpPr>
            <p:cNvPr id="29" name="Groep 28">
              <a:extLst>
                <a:ext uri="{FF2B5EF4-FFF2-40B4-BE49-F238E27FC236}">
                  <a16:creationId xmlns:a16="http://schemas.microsoft.com/office/drawing/2014/main" id="{21842143-5227-F510-6588-B5942E3958B3}"/>
                </a:ext>
              </a:extLst>
            </p:cNvPr>
            <p:cNvGrpSpPr/>
            <p:nvPr/>
          </p:nvGrpSpPr>
          <p:grpSpPr>
            <a:xfrm>
              <a:off x="1451108" y="414312"/>
              <a:ext cx="3745687" cy="1245019"/>
              <a:chOff x="-2051179" y="1021209"/>
              <a:chExt cx="5921161" cy="1676744"/>
            </a:xfrm>
            <a:noFill/>
          </p:grpSpPr>
          <p:sp>
            <p:nvSpPr>
              <p:cNvPr id="38" name="Rectangle: Rounded Corners 15">
                <a:extLst>
                  <a:ext uri="{FF2B5EF4-FFF2-40B4-BE49-F238E27FC236}">
                    <a16:creationId xmlns:a16="http://schemas.microsoft.com/office/drawing/2014/main" id="{5CDED3B7-D9B4-36C5-0AA2-86C587E8AF6E}"/>
                  </a:ext>
                </a:extLst>
              </p:cNvPr>
              <p:cNvSpPr/>
              <p:nvPr/>
            </p:nvSpPr>
            <p:spPr>
              <a:xfrm>
                <a:off x="1074192" y="1021209"/>
                <a:ext cx="2795790" cy="1676744"/>
              </a:xfrm>
              <a:prstGeom prst="roundRect">
                <a:avLst>
                  <a:gd name="adj" fmla="val 8044"/>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44" name="Graphic 43">
                <a:extLst>
                  <a:ext uri="{FF2B5EF4-FFF2-40B4-BE49-F238E27FC236}">
                    <a16:creationId xmlns:a16="http://schemas.microsoft.com/office/drawing/2014/main" id="{370F7904-2A5E-D7A4-1E73-FDA8200A252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45073" y="1730082"/>
                <a:ext cx="888748" cy="763713"/>
              </a:xfrm>
              <a:prstGeom prst="rect">
                <a:avLst/>
              </a:prstGeom>
            </p:spPr>
          </p:pic>
          <p:sp>
            <p:nvSpPr>
              <p:cNvPr id="59" name="Rectangle 16">
                <a:extLst>
                  <a:ext uri="{FF2B5EF4-FFF2-40B4-BE49-F238E27FC236}">
                    <a16:creationId xmlns:a16="http://schemas.microsoft.com/office/drawing/2014/main" id="{864C5059-7B27-21BB-A1F2-1036FFB51BE0}"/>
                  </a:ext>
                </a:extLst>
              </p:cNvPr>
              <p:cNvSpPr/>
              <p:nvPr/>
            </p:nvSpPr>
            <p:spPr>
              <a:xfrm>
                <a:off x="-2051179" y="1666055"/>
                <a:ext cx="2529542" cy="893597"/>
              </a:xfrm>
              <a:prstGeom prst="rect">
                <a:avLst/>
              </a:prstGeom>
              <a:grp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L</a:t>
                </a:r>
                <a:r>
                  <a:rPr kumimoji="0" lang="en-US" sz="1600" b="0"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eren</a:t>
                </a: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en </a:t>
                </a:r>
                <a:r>
                  <a:rPr kumimoji="0" lang="en-US" sz="1600" b="0"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waarderen</a:t>
                </a:r>
                <a:endPar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grpSp>
        <p:sp>
          <p:nvSpPr>
            <p:cNvPr id="36" name="Rectangle 14">
              <a:extLst>
                <a:ext uri="{FF2B5EF4-FFF2-40B4-BE49-F238E27FC236}">
                  <a16:creationId xmlns:a16="http://schemas.microsoft.com/office/drawing/2014/main" id="{37BA6E7D-7D75-DBD6-CD70-AB60ECA4561E}"/>
                </a:ext>
              </a:extLst>
            </p:cNvPr>
            <p:cNvSpPr/>
            <p:nvPr/>
          </p:nvSpPr>
          <p:spPr>
            <a:xfrm>
              <a:off x="1844086" y="485060"/>
              <a:ext cx="888749" cy="646331"/>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03.</a:t>
              </a:r>
            </a:p>
          </p:txBody>
        </p:sp>
      </p:grpSp>
      <p:pic>
        <p:nvPicPr>
          <p:cNvPr id="60" name="Graphic 59" descr="Document silhouet">
            <a:extLst>
              <a:ext uri="{FF2B5EF4-FFF2-40B4-BE49-F238E27FC236}">
                <a16:creationId xmlns:a16="http://schemas.microsoft.com/office/drawing/2014/main" id="{1C5131DF-4244-02D3-8F17-430B65BFF14E}"/>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5863256" y="1445902"/>
            <a:ext cx="451437" cy="451437"/>
          </a:xfrm>
          <a:prstGeom prst="rect">
            <a:avLst/>
          </a:prstGeom>
          <a:effectLst>
            <a:outerShdw blurRad="50800" dist="38100" dir="2700000" algn="tl" rotWithShape="0">
              <a:prstClr val="black">
                <a:alpha val="40000"/>
              </a:prstClr>
            </a:outerShdw>
          </a:effectLst>
        </p:spPr>
      </p:pic>
      <p:pic>
        <p:nvPicPr>
          <p:cNvPr id="10" name="Graphic 9" descr="Vergadering silhouet">
            <a:extLst>
              <a:ext uri="{FF2B5EF4-FFF2-40B4-BE49-F238E27FC236}">
                <a16:creationId xmlns:a16="http://schemas.microsoft.com/office/drawing/2014/main" id="{44150CB4-DE75-FB30-43E4-CF52400D205E}"/>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7673469" y="2859311"/>
            <a:ext cx="428498" cy="42849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14933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33F377-36C1-57F7-9AD4-93EA23313308}"/>
              </a:ext>
            </a:extLst>
          </p:cNvPr>
          <p:cNvSpPr>
            <a:spLocks noGrp="1"/>
          </p:cNvSpPr>
          <p:nvPr>
            <p:ph type="title"/>
          </p:nvPr>
        </p:nvSpPr>
        <p:spPr/>
        <p:txBody>
          <a:bodyPr/>
          <a:lstStyle/>
          <a:p>
            <a:endParaRPr lang="nl-NL"/>
          </a:p>
        </p:txBody>
      </p:sp>
      <p:sp>
        <p:nvSpPr>
          <p:cNvPr id="3" name="Tijdelijke aanduiding voor afbeelding 2">
            <a:extLst>
              <a:ext uri="{FF2B5EF4-FFF2-40B4-BE49-F238E27FC236}">
                <a16:creationId xmlns:a16="http://schemas.microsoft.com/office/drawing/2014/main" id="{4FC6F336-92ED-AC80-CB0B-8E9670D1D312}"/>
              </a:ext>
            </a:extLst>
          </p:cNvPr>
          <p:cNvSpPr>
            <a:spLocks noGrp="1"/>
          </p:cNvSpPr>
          <p:nvPr>
            <p:ph type="pic" idx="1"/>
          </p:nvPr>
        </p:nvSpPr>
        <p:spPr/>
        <p:txBody>
          <a:bodyPr/>
          <a:lstStyle/>
          <a:p>
            <a:endParaRPr lang="nl-NL"/>
          </a:p>
        </p:txBody>
      </p:sp>
      <p:sp>
        <p:nvSpPr>
          <p:cNvPr id="4" name="Tijdelijke aanduiding voor datum 3">
            <a:extLst>
              <a:ext uri="{FF2B5EF4-FFF2-40B4-BE49-F238E27FC236}">
                <a16:creationId xmlns:a16="http://schemas.microsoft.com/office/drawing/2014/main" id="{7B6FFA58-37AA-C836-C9A1-36F580C57C6A}"/>
              </a:ext>
            </a:extLst>
          </p:cNvPr>
          <p:cNvSpPr>
            <a:spLocks noGrp="1"/>
          </p:cNvSpPr>
          <p:nvPr>
            <p:ph type="dt" sz="half" idx="10"/>
          </p:nvPr>
        </p:nvSpPr>
        <p:spPr/>
        <p:txBody>
          <a:bodyPr/>
          <a:lstStyle/>
          <a:p>
            <a:fld id="{311E3668-3083-AC49-9454-E6C63BE4280C}" type="datetime1">
              <a:rPr lang="nl-NL" smtClean="0"/>
              <a:pPr/>
              <a:t>7-11-2025</a:t>
            </a:fld>
            <a:endParaRPr lang="nl-NL"/>
          </a:p>
        </p:txBody>
      </p:sp>
      <p:sp>
        <p:nvSpPr>
          <p:cNvPr id="5" name="Tijdelijke aanduiding voor tekst 4">
            <a:extLst>
              <a:ext uri="{FF2B5EF4-FFF2-40B4-BE49-F238E27FC236}">
                <a16:creationId xmlns:a16="http://schemas.microsoft.com/office/drawing/2014/main" id="{90B71260-9F5F-3A38-5AA6-908314AAE1D3}"/>
              </a:ext>
            </a:extLst>
          </p:cNvPr>
          <p:cNvSpPr>
            <a:spLocks noGrp="1"/>
          </p:cNvSpPr>
          <p:nvPr>
            <p:ph type="body" sz="half" idx="2"/>
          </p:nvPr>
        </p:nvSpPr>
        <p:spPr/>
        <p:txBody>
          <a:bodyPr/>
          <a:lstStyle/>
          <a:p>
            <a:endParaRPr lang="nl-NL"/>
          </a:p>
        </p:txBody>
      </p:sp>
      <p:sp>
        <p:nvSpPr>
          <p:cNvPr id="6" name="Tijdelijke aanduiding voor tekst 5">
            <a:extLst>
              <a:ext uri="{FF2B5EF4-FFF2-40B4-BE49-F238E27FC236}">
                <a16:creationId xmlns:a16="http://schemas.microsoft.com/office/drawing/2014/main" id="{159721A3-4778-2826-2B70-303A40EB992B}"/>
              </a:ext>
            </a:extLst>
          </p:cNvPr>
          <p:cNvSpPr>
            <a:spLocks noGrp="1"/>
          </p:cNvSpPr>
          <p:nvPr>
            <p:ph type="body" sz="half" idx="13"/>
          </p:nvPr>
        </p:nvSpPr>
        <p:spPr/>
        <p:txBody>
          <a:bodyPr/>
          <a:lstStyle/>
          <a:p>
            <a:endParaRPr lang="nl-NL"/>
          </a:p>
        </p:txBody>
      </p:sp>
      <p:sp>
        <p:nvSpPr>
          <p:cNvPr id="7" name="Tijdelijke aanduiding voor dianummer 6">
            <a:extLst>
              <a:ext uri="{FF2B5EF4-FFF2-40B4-BE49-F238E27FC236}">
                <a16:creationId xmlns:a16="http://schemas.microsoft.com/office/drawing/2014/main" id="{E6E6BF56-6B1E-58B4-04BB-4797F4332B14}"/>
              </a:ext>
            </a:extLst>
          </p:cNvPr>
          <p:cNvSpPr>
            <a:spLocks noGrp="1"/>
          </p:cNvSpPr>
          <p:nvPr>
            <p:ph type="sldNum" sz="quarter" idx="12"/>
          </p:nvPr>
        </p:nvSpPr>
        <p:spPr/>
        <p:txBody>
          <a:bodyPr/>
          <a:lstStyle/>
          <a:p>
            <a:fld id="{78B4D4D8-7884-5B47-900A-D85FB81D99A9}" type="slidenum">
              <a:rPr lang="nl-NL" smtClean="0"/>
              <a:pPr/>
              <a:t>4</a:t>
            </a:fld>
            <a:r>
              <a:rPr lang="nl-NL"/>
              <a:t> </a:t>
            </a:r>
          </a:p>
        </p:txBody>
      </p:sp>
      <p:sp>
        <p:nvSpPr>
          <p:cNvPr id="8" name="Tijdelijke aanduiding voor voettekst 7">
            <a:extLst>
              <a:ext uri="{FF2B5EF4-FFF2-40B4-BE49-F238E27FC236}">
                <a16:creationId xmlns:a16="http://schemas.microsoft.com/office/drawing/2014/main" id="{00FB2F2A-DCB1-4F17-541E-CAEE4630FF11}"/>
              </a:ext>
            </a:extLst>
          </p:cNvPr>
          <p:cNvSpPr>
            <a:spLocks noGrp="1"/>
          </p:cNvSpPr>
          <p:nvPr>
            <p:ph type="ftr" sz="quarter" idx="11"/>
          </p:nvPr>
        </p:nvSpPr>
        <p:spPr/>
        <p:txBody>
          <a:bodyPr/>
          <a:lstStyle/>
          <a:p>
            <a:r>
              <a:rPr lang="nl-NL"/>
              <a:t>Algemene voorlichting CIOS Arnhem</a:t>
            </a:r>
          </a:p>
        </p:txBody>
      </p:sp>
      <p:pic>
        <p:nvPicPr>
          <p:cNvPr id="9" name="Onlinemedia 8" title="WIJ ZIJN CIOS ARNHEM // WIJ DAGEN JE UIT">
            <a:hlinkClick r:id="" action="ppaction://media"/>
            <a:extLst>
              <a:ext uri="{FF2B5EF4-FFF2-40B4-BE49-F238E27FC236}">
                <a16:creationId xmlns:a16="http://schemas.microsoft.com/office/drawing/2014/main" id="{A6DA1421-5B5B-7410-50EF-2E706C96C992}"/>
              </a:ext>
            </a:extLst>
          </p:cNvPr>
          <p:cNvPicPr>
            <a:picLocks noRot="1" noChangeAspect="1"/>
          </p:cNvPicPr>
          <p:nvPr>
            <a:videoFile r:link="rId1"/>
          </p:nvPr>
        </p:nvPicPr>
        <p:blipFill>
          <a:blip r:embed="rId3"/>
          <a:stretch>
            <a:fillRect/>
          </a:stretch>
        </p:blipFill>
        <p:spPr>
          <a:xfrm>
            <a:off x="19050" y="6485"/>
            <a:ext cx="9104313" cy="5143500"/>
          </a:xfrm>
          <a:prstGeom prst="rect">
            <a:avLst/>
          </a:prstGeom>
        </p:spPr>
      </p:pic>
    </p:spTree>
    <p:extLst>
      <p:ext uri="{BB962C8B-B14F-4D97-AF65-F5344CB8AC3E}">
        <p14:creationId xmlns:p14="http://schemas.microsoft.com/office/powerpoint/2010/main" val="223901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phic 10" descr="Sociaal netwerk met effen opvulling">
            <a:extLst>
              <a:ext uri="{FF2B5EF4-FFF2-40B4-BE49-F238E27FC236}">
                <a16:creationId xmlns:a16="http://schemas.microsoft.com/office/drawing/2014/main" id="{47DD8006-2B51-5468-A726-ED4A24C058BC}"/>
              </a:ext>
            </a:extLst>
          </p:cNvPr>
          <p:cNvPicPr>
            <a:picLocks noChangeAspect="1"/>
          </p:cNvPicPr>
          <p:nvPr/>
        </p:nvPicPr>
        <p:blipFill>
          <a:blip r:embed="rId2">
            <a:extLst>
              <a:ext uri="{96DAC541-7B7A-43D3-8B79-37D633B846F1}">
                <asvg:svgBlip xmlns:asvg="http://schemas.microsoft.com/office/drawing/2016/SVG/main" r:embed="rId3"/>
              </a:ext>
            </a:extLst>
          </a:blip>
          <a:stretch/>
        </p:blipFill>
        <p:spPr>
          <a:xfrm>
            <a:off x="6195223" y="1601015"/>
            <a:ext cx="2386766" cy="2386766"/>
          </a:xfrm>
          <a:prstGeom prst="rect">
            <a:avLst/>
          </a:prstGeom>
        </p:spPr>
      </p:pic>
      <p:sp>
        <p:nvSpPr>
          <p:cNvPr id="4" name="Tijdelijke aanduiding voor datum 3">
            <a:extLst>
              <a:ext uri="{FF2B5EF4-FFF2-40B4-BE49-F238E27FC236}">
                <a16:creationId xmlns:a16="http://schemas.microsoft.com/office/drawing/2014/main" id="{129CBDB0-7BB0-B675-7CDA-0A1E25C700CB}"/>
              </a:ext>
            </a:extLst>
          </p:cNvPr>
          <p:cNvSpPr>
            <a:spLocks noGrp="1"/>
          </p:cNvSpPr>
          <p:nvPr>
            <p:ph type="dt" sz="half" idx="10"/>
          </p:nvPr>
        </p:nvSpPr>
        <p:spPr>
          <a:xfrm>
            <a:off x="277042" y="4895255"/>
            <a:ext cx="1240812" cy="273843"/>
          </a:xfrm>
        </p:spPr>
        <p:txBody>
          <a:bodyPr anchor="ctr">
            <a:normAutofit/>
          </a:bodyPr>
          <a:lstStyle/>
          <a:p>
            <a:pPr>
              <a:spcAft>
                <a:spcPts val="600"/>
              </a:spcAft>
            </a:pPr>
            <a:fld id="{311E3668-3083-AC49-9454-E6C63BE4280C}" type="datetime1">
              <a:rPr lang="nl-NL" smtClean="0"/>
              <a:pPr>
                <a:spcAft>
                  <a:spcPts val="600"/>
                </a:spcAft>
              </a:pPr>
              <a:t>7-11-2025</a:t>
            </a:fld>
            <a:endParaRPr lang="nl-NL"/>
          </a:p>
        </p:txBody>
      </p:sp>
      <p:sp>
        <p:nvSpPr>
          <p:cNvPr id="18" name="Text Placeholder 4">
            <a:extLst>
              <a:ext uri="{FF2B5EF4-FFF2-40B4-BE49-F238E27FC236}">
                <a16:creationId xmlns:a16="http://schemas.microsoft.com/office/drawing/2014/main" id="{AF561427-FC53-D170-1A3E-E17F987BC0F6}"/>
              </a:ext>
            </a:extLst>
          </p:cNvPr>
          <p:cNvSpPr>
            <a:spLocks noGrp="1"/>
          </p:cNvSpPr>
          <p:nvPr>
            <p:ph type="body" sz="half" idx="2"/>
          </p:nvPr>
        </p:nvSpPr>
        <p:spPr>
          <a:xfrm>
            <a:off x="561637" y="2355652"/>
            <a:ext cx="3844915" cy="2056328"/>
          </a:xfrm>
        </p:spPr>
        <p:txBody>
          <a:bodyPr/>
          <a:lstStyle/>
          <a:p>
            <a:r>
              <a:rPr lang="en-US" dirty="0" err="1"/>
              <a:t>Bestaat</a:t>
            </a:r>
            <a:r>
              <a:rPr lang="en-US" dirty="0"/>
              <a:t> </a:t>
            </a:r>
            <a:r>
              <a:rPr lang="en-US" dirty="0" err="1"/>
              <a:t>uit</a:t>
            </a:r>
            <a:r>
              <a:rPr lang="en-US" dirty="0"/>
              <a:t> 2/3 Klassen</a:t>
            </a:r>
          </a:p>
          <a:p>
            <a:r>
              <a:rPr lang="en-US" dirty="0" err="1"/>
              <a:t>Loopbaancoaches</a:t>
            </a:r>
            <a:endParaRPr lang="en-US" dirty="0"/>
          </a:p>
          <a:p>
            <a:r>
              <a:rPr lang="en-US" dirty="0" err="1"/>
              <a:t>Lesgevende</a:t>
            </a:r>
            <a:r>
              <a:rPr lang="en-US" dirty="0"/>
              <a:t> </a:t>
            </a:r>
            <a:r>
              <a:rPr lang="en-US" dirty="0" err="1"/>
              <a:t>docenten</a:t>
            </a:r>
            <a:endParaRPr lang="en-US" dirty="0"/>
          </a:p>
          <a:p>
            <a:r>
              <a:rPr lang="en-US" dirty="0"/>
              <a:t>Klein team om </a:t>
            </a:r>
            <a:r>
              <a:rPr lang="en-US" dirty="0" err="1"/>
              <a:t>een</a:t>
            </a:r>
            <a:r>
              <a:rPr lang="en-US" dirty="0"/>
              <a:t> </a:t>
            </a:r>
            <a:r>
              <a:rPr lang="en-US" dirty="0" err="1"/>
              <a:t>klas</a:t>
            </a:r>
            <a:r>
              <a:rPr lang="en-US" dirty="0"/>
              <a:t> </a:t>
            </a:r>
            <a:r>
              <a:rPr lang="en-US" dirty="0" err="1"/>
              <a:t>heen</a:t>
            </a:r>
            <a:endParaRPr lang="en-US" dirty="0"/>
          </a:p>
        </p:txBody>
      </p:sp>
      <p:sp>
        <p:nvSpPr>
          <p:cNvPr id="6" name="Tijdelijke aanduiding voor tekst 5">
            <a:extLst>
              <a:ext uri="{FF2B5EF4-FFF2-40B4-BE49-F238E27FC236}">
                <a16:creationId xmlns:a16="http://schemas.microsoft.com/office/drawing/2014/main" id="{A07E2E11-4900-CB63-B710-4149730C1D5A}"/>
              </a:ext>
            </a:extLst>
          </p:cNvPr>
          <p:cNvSpPr>
            <a:spLocks noGrp="1"/>
          </p:cNvSpPr>
          <p:nvPr>
            <p:ph type="body" sz="half" idx="13"/>
          </p:nvPr>
        </p:nvSpPr>
        <p:spPr>
          <a:xfrm>
            <a:off x="562012" y="1006475"/>
            <a:ext cx="3844540" cy="1349375"/>
          </a:xfrm>
        </p:spPr>
        <p:txBody>
          <a:bodyPr wrap="square">
            <a:normAutofit/>
          </a:bodyPr>
          <a:lstStyle/>
          <a:p>
            <a:r>
              <a:rPr lang="nl-NL" dirty="0"/>
              <a:t>Stamgroep </a:t>
            </a:r>
          </a:p>
        </p:txBody>
      </p:sp>
      <p:sp>
        <p:nvSpPr>
          <p:cNvPr id="7" name="Tijdelijke aanduiding voor dianummer 6">
            <a:extLst>
              <a:ext uri="{FF2B5EF4-FFF2-40B4-BE49-F238E27FC236}">
                <a16:creationId xmlns:a16="http://schemas.microsoft.com/office/drawing/2014/main" id="{701F5CBC-152C-6B0B-1B2E-E8A996B139B0}"/>
              </a:ext>
            </a:extLst>
          </p:cNvPr>
          <p:cNvSpPr>
            <a:spLocks noGrp="1"/>
          </p:cNvSpPr>
          <p:nvPr>
            <p:ph type="sldNum" sz="quarter" idx="12"/>
          </p:nvPr>
        </p:nvSpPr>
        <p:spPr>
          <a:xfrm>
            <a:off x="8865971" y="4895256"/>
            <a:ext cx="278029" cy="227410"/>
          </a:xfrm>
        </p:spPr>
        <p:txBody>
          <a:bodyPr anchor="ctr">
            <a:normAutofit/>
          </a:bodyPr>
          <a:lstStyle/>
          <a:p>
            <a:pPr>
              <a:spcAft>
                <a:spcPts val="600"/>
              </a:spcAft>
            </a:pPr>
            <a:fld id="{78B4D4D8-7884-5B47-900A-D85FB81D99A9}" type="slidenum">
              <a:rPr lang="nl-NL" smtClean="0"/>
              <a:pPr>
                <a:spcAft>
                  <a:spcPts val="600"/>
                </a:spcAft>
              </a:pPr>
              <a:t>5</a:t>
            </a:fld>
            <a:r>
              <a:rPr lang="nl-NL"/>
              <a:t> </a:t>
            </a:r>
          </a:p>
        </p:txBody>
      </p:sp>
      <p:pic>
        <p:nvPicPr>
          <p:cNvPr id="2" name="Graphic 1" descr="Sociaal netwerk met effen opvulling">
            <a:extLst>
              <a:ext uri="{FF2B5EF4-FFF2-40B4-BE49-F238E27FC236}">
                <a16:creationId xmlns:a16="http://schemas.microsoft.com/office/drawing/2014/main" id="{7DE221E1-8CC3-B42E-055C-FB15E446F772}"/>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77042" y="223928"/>
            <a:ext cx="457200" cy="4572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49699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afgeronde hoeken 1">
            <a:extLst>
              <a:ext uri="{FF2B5EF4-FFF2-40B4-BE49-F238E27FC236}">
                <a16:creationId xmlns:a16="http://schemas.microsoft.com/office/drawing/2014/main" id="{AECA7003-B89D-42EA-9821-6C5EBBA49ADF}"/>
              </a:ext>
            </a:extLst>
          </p:cNvPr>
          <p:cNvSpPr/>
          <p:nvPr/>
        </p:nvSpPr>
        <p:spPr>
          <a:xfrm>
            <a:off x="3308644" y="4381515"/>
            <a:ext cx="4203984" cy="273843"/>
          </a:xfrm>
          <a:prstGeom prst="roundRect">
            <a:avLst/>
          </a:prstGeom>
          <a:solidFill>
            <a:schemeClr val="accent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Vooropleiding</a:t>
            </a:r>
          </a:p>
        </p:txBody>
      </p:sp>
      <p:sp>
        <p:nvSpPr>
          <p:cNvPr id="4" name="Tijdelijke aanduiding voor datum 3">
            <a:extLst>
              <a:ext uri="{FF2B5EF4-FFF2-40B4-BE49-F238E27FC236}">
                <a16:creationId xmlns:a16="http://schemas.microsoft.com/office/drawing/2014/main" id="{5390103A-D375-41E3-BEBB-018779CD836E}"/>
              </a:ext>
            </a:extLst>
          </p:cNvPr>
          <p:cNvSpPr>
            <a:spLocks noGrp="1"/>
          </p:cNvSpPr>
          <p:nvPr>
            <p:ph type="dt" sz="half" idx="10"/>
          </p:nvPr>
        </p:nvSpPr>
        <p:spPr>
          <a:effectLst/>
        </p:spPr>
        <p:txBody>
          <a:bodyPr/>
          <a:lstStyle/>
          <a:p>
            <a:fld id="{311E3668-3083-AC49-9454-E6C63BE4280C}" type="datetime1">
              <a:rPr lang="nl-NL" b="0" smtClean="0">
                <a:latin typeface="Arial Nova" panose="020B0504020202020204" pitchFamily="34" charset="0"/>
              </a:rPr>
              <a:t>7-11-2025</a:t>
            </a:fld>
            <a:endParaRPr lang="nl-NL" b="0">
              <a:latin typeface="Arial Nova" panose="020B0504020202020204" pitchFamily="34" charset="0"/>
            </a:endParaRPr>
          </a:p>
        </p:txBody>
      </p:sp>
      <p:sp>
        <p:nvSpPr>
          <p:cNvPr id="7" name="Tijdelijke aanduiding voor dianummer 6">
            <a:extLst>
              <a:ext uri="{FF2B5EF4-FFF2-40B4-BE49-F238E27FC236}">
                <a16:creationId xmlns:a16="http://schemas.microsoft.com/office/drawing/2014/main" id="{9C701608-E3E1-4B82-BBF4-A3EFDBAA80B3}"/>
              </a:ext>
            </a:extLst>
          </p:cNvPr>
          <p:cNvSpPr>
            <a:spLocks noGrp="1"/>
          </p:cNvSpPr>
          <p:nvPr>
            <p:ph type="sldNum" sz="quarter" idx="12"/>
          </p:nvPr>
        </p:nvSpPr>
        <p:spPr>
          <a:effectLst>
            <a:outerShdw blurRad="50800" dist="38100" dir="2700000" algn="tl" rotWithShape="0">
              <a:prstClr val="black">
                <a:alpha val="40000"/>
              </a:prstClr>
            </a:outerShdw>
          </a:effectLst>
        </p:spPr>
        <p:txBody>
          <a:bodyPr/>
          <a:lstStyle/>
          <a:p>
            <a:fld id="{78B4D4D8-7884-5B47-900A-D85FB81D99A9}" type="slidenum">
              <a:rPr lang="nl-NL" smtClean="0">
                <a:latin typeface="Arial Nova" panose="020B0504020202020204" pitchFamily="34" charset="0"/>
              </a:rPr>
              <a:pPr/>
              <a:t>6</a:t>
            </a:fld>
            <a:r>
              <a:rPr lang="nl-NL">
                <a:latin typeface="Arial Nova" panose="020B0504020202020204" pitchFamily="34" charset="0"/>
              </a:rPr>
              <a:t> </a:t>
            </a:r>
          </a:p>
        </p:txBody>
      </p:sp>
      <p:sp>
        <p:nvSpPr>
          <p:cNvPr id="52" name="Rechthoek: afgeronde hoeken 51">
            <a:extLst>
              <a:ext uri="{FF2B5EF4-FFF2-40B4-BE49-F238E27FC236}">
                <a16:creationId xmlns:a16="http://schemas.microsoft.com/office/drawing/2014/main" id="{CAC0D4F7-070E-49FD-926E-E6273E0F79DC}"/>
              </a:ext>
            </a:extLst>
          </p:cNvPr>
          <p:cNvSpPr/>
          <p:nvPr/>
        </p:nvSpPr>
        <p:spPr>
          <a:xfrm>
            <a:off x="3308644" y="3788439"/>
            <a:ext cx="4203984" cy="432048"/>
          </a:xfrm>
          <a:prstGeom prst="roundRect">
            <a:avLst/>
          </a:prstGeom>
          <a:solidFill>
            <a:schemeClr val="accent1">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Test en Intake</a:t>
            </a:r>
          </a:p>
          <a:p>
            <a:pPr algn="ctr"/>
            <a:r>
              <a:rPr lang="nl-NL" sz="1000" i="1">
                <a:latin typeface="Arial Nova" panose="020B0504020202020204" pitchFamily="34" charset="0"/>
              </a:rPr>
              <a:t>(Fysieke testdag en individueel gesprek)</a:t>
            </a:r>
          </a:p>
        </p:txBody>
      </p:sp>
      <p:sp>
        <p:nvSpPr>
          <p:cNvPr id="53" name="Rechthoek: afgeronde hoeken 52">
            <a:extLst>
              <a:ext uri="{FF2B5EF4-FFF2-40B4-BE49-F238E27FC236}">
                <a16:creationId xmlns:a16="http://schemas.microsoft.com/office/drawing/2014/main" id="{CC921A18-A63C-4F64-8927-3E38103BA7A8}"/>
              </a:ext>
            </a:extLst>
          </p:cNvPr>
          <p:cNvSpPr/>
          <p:nvPr/>
        </p:nvSpPr>
        <p:spPr>
          <a:xfrm>
            <a:off x="3324333" y="3194405"/>
            <a:ext cx="4188295" cy="432048"/>
          </a:xfrm>
          <a:prstGeom prst="roundRect">
            <a:avLst/>
          </a:prstGeom>
          <a:gradFill flip="none" rotWithShape="1">
            <a:gsLst>
              <a:gs pos="36000">
                <a:srgbClr val="F65817"/>
              </a:gs>
              <a:gs pos="63000">
                <a:schemeClr val="accent3">
                  <a:lumMod val="50000"/>
                </a:scheme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a:latin typeface="Arial Nova" panose="020B0504020202020204" pitchFamily="34" charset="0"/>
            </a:endParaRPr>
          </a:p>
          <a:p>
            <a:pPr algn="ctr"/>
            <a:r>
              <a:rPr lang="nl-NL" b="1" u="sng">
                <a:latin typeface="Arial Nova" panose="020B0504020202020204" pitchFamily="34" charset="0"/>
              </a:rPr>
              <a:t>B</a:t>
            </a:r>
            <a:r>
              <a:rPr lang="nl-NL" b="1">
                <a:latin typeface="Arial Nova" panose="020B0504020202020204" pitchFamily="34" charset="0"/>
              </a:rPr>
              <a:t>asis </a:t>
            </a:r>
            <a:r>
              <a:rPr lang="nl-NL" b="1" u="sng">
                <a:latin typeface="Arial Nova" panose="020B0504020202020204" pitchFamily="34" charset="0"/>
              </a:rPr>
              <a:t>O</a:t>
            </a:r>
            <a:r>
              <a:rPr lang="nl-NL" b="1">
                <a:latin typeface="Arial Nova" panose="020B0504020202020204" pitchFamily="34" charset="0"/>
              </a:rPr>
              <a:t>pleiding </a:t>
            </a:r>
            <a:r>
              <a:rPr lang="nl-NL" b="1" u="sng">
                <a:latin typeface="Arial Nova" panose="020B0504020202020204" pitchFamily="34" charset="0"/>
              </a:rPr>
              <a:t>C</a:t>
            </a:r>
            <a:r>
              <a:rPr lang="nl-NL" b="1">
                <a:latin typeface="Arial Nova" panose="020B0504020202020204" pitchFamily="34" charset="0"/>
              </a:rPr>
              <a:t>IOS (BOC) Niveau 4</a:t>
            </a:r>
          </a:p>
          <a:p>
            <a:pPr algn="ctr"/>
            <a:endParaRPr lang="nl-NL" b="1">
              <a:latin typeface="Arial Nova" panose="020B0504020202020204" pitchFamily="34" charset="0"/>
            </a:endParaRPr>
          </a:p>
        </p:txBody>
      </p:sp>
      <p:sp>
        <p:nvSpPr>
          <p:cNvPr id="54" name="Rechthoek: afgeronde hoeken 53">
            <a:extLst>
              <a:ext uri="{FF2B5EF4-FFF2-40B4-BE49-F238E27FC236}">
                <a16:creationId xmlns:a16="http://schemas.microsoft.com/office/drawing/2014/main" id="{DB785E62-1DFD-4638-8921-D81281B85E2B}"/>
              </a:ext>
            </a:extLst>
          </p:cNvPr>
          <p:cNvSpPr/>
          <p:nvPr/>
        </p:nvSpPr>
        <p:spPr>
          <a:xfrm>
            <a:off x="439575" y="3135170"/>
            <a:ext cx="792088" cy="432048"/>
          </a:xfrm>
          <a:prstGeom prst="roundRect">
            <a:avLst/>
          </a:prstGeom>
          <a:solidFill>
            <a:srgbClr val="7030A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1e jaar</a:t>
            </a:r>
          </a:p>
        </p:txBody>
      </p:sp>
      <p:sp>
        <p:nvSpPr>
          <p:cNvPr id="70" name="Rechthoek: afgeronde hoeken 69">
            <a:extLst>
              <a:ext uri="{FF2B5EF4-FFF2-40B4-BE49-F238E27FC236}">
                <a16:creationId xmlns:a16="http://schemas.microsoft.com/office/drawing/2014/main" id="{A5048926-2F92-4291-93FB-8035F7FEB8B5}"/>
              </a:ext>
            </a:extLst>
          </p:cNvPr>
          <p:cNvSpPr/>
          <p:nvPr/>
        </p:nvSpPr>
        <p:spPr>
          <a:xfrm>
            <a:off x="437499" y="1381913"/>
            <a:ext cx="792088" cy="432048"/>
          </a:xfrm>
          <a:prstGeom prst="roundRect">
            <a:avLst/>
          </a:prstGeom>
          <a:solidFill>
            <a:srgbClr val="7030A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4</a:t>
            </a:r>
            <a:r>
              <a:rPr lang="nl-NL" b="1" baseline="30000">
                <a:latin typeface="Arial Nova" panose="020B0504020202020204" pitchFamily="34" charset="0"/>
              </a:rPr>
              <a:t>e</a:t>
            </a:r>
            <a:r>
              <a:rPr lang="nl-NL" b="1">
                <a:latin typeface="Arial Nova" panose="020B0504020202020204" pitchFamily="34" charset="0"/>
              </a:rPr>
              <a:t> jaar</a:t>
            </a:r>
          </a:p>
        </p:txBody>
      </p:sp>
      <p:sp>
        <p:nvSpPr>
          <p:cNvPr id="71" name="Rechthoek: afgeronde hoeken 70">
            <a:extLst>
              <a:ext uri="{FF2B5EF4-FFF2-40B4-BE49-F238E27FC236}">
                <a16:creationId xmlns:a16="http://schemas.microsoft.com/office/drawing/2014/main" id="{F88A1E73-C9C5-4229-8134-072992354E43}"/>
              </a:ext>
            </a:extLst>
          </p:cNvPr>
          <p:cNvSpPr/>
          <p:nvPr/>
        </p:nvSpPr>
        <p:spPr>
          <a:xfrm>
            <a:off x="439575" y="1965141"/>
            <a:ext cx="792088" cy="432048"/>
          </a:xfrm>
          <a:prstGeom prst="roundRect">
            <a:avLst/>
          </a:prstGeom>
          <a:solidFill>
            <a:srgbClr val="7030A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3</a:t>
            </a:r>
            <a:r>
              <a:rPr lang="nl-NL" b="1" baseline="30000">
                <a:latin typeface="Arial Nova" panose="020B0504020202020204" pitchFamily="34" charset="0"/>
              </a:rPr>
              <a:t>e</a:t>
            </a:r>
            <a:r>
              <a:rPr lang="nl-NL" b="1">
                <a:latin typeface="Arial Nova" panose="020B0504020202020204" pitchFamily="34" charset="0"/>
              </a:rPr>
              <a:t> jaar</a:t>
            </a:r>
          </a:p>
        </p:txBody>
      </p:sp>
      <p:sp>
        <p:nvSpPr>
          <p:cNvPr id="72" name="Rechthoek: afgeronde hoeken 71">
            <a:extLst>
              <a:ext uri="{FF2B5EF4-FFF2-40B4-BE49-F238E27FC236}">
                <a16:creationId xmlns:a16="http://schemas.microsoft.com/office/drawing/2014/main" id="{D6AC3508-0A28-404B-83B7-248D5D9BF744}"/>
              </a:ext>
            </a:extLst>
          </p:cNvPr>
          <p:cNvSpPr/>
          <p:nvPr/>
        </p:nvSpPr>
        <p:spPr>
          <a:xfrm>
            <a:off x="439575" y="2548369"/>
            <a:ext cx="792088" cy="432048"/>
          </a:xfrm>
          <a:prstGeom prst="roundRect">
            <a:avLst/>
          </a:prstGeom>
          <a:solidFill>
            <a:srgbClr val="7030A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2</a:t>
            </a:r>
            <a:r>
              <a:rPr lang="nl-NL" b="1" baseline="30000">
                <a:latin typeface="Arial Nova" panose="020B0504020202020204" pitchFamily="34" charset="0"/>
              </a:rPr>
              <a:t>e</a:t>
            </a:r>
            <a:r>
              <a:rPr lang="nl-NL" b="1">
                <a:latin typeface="Arial Nova" panose="020B0504020202020204" pitchFamily="34" charset="0"/>
              </a:rPr>
              <a:t> jaar</a:t>
            </a:r>
          </a:p>
        </p:txBody>
      </p:sp>
      <p:sp>
        <p:nvSpPr>
          <p:cNvPr id="73" name="Rechthoek: afgeronde hoeken 72">
            <a:extLst>
              <a:ext uri="{FF2B5EF4-FFF2-40B4-BE49-F238E27FC236}">
                <a16:creationId xmlns:a16="http://schemas.microsoft.com/office/drawing/2014/main" id="{31F00621-E3B1-4B9C-809F-677C70B26911}"/>
              </a:ext>
            </a:extLst>
          </p:cNvPr>
          <p:cNvSpPr/>
          <p:nvPr/>
        </p:nvSpPr>
        <p:spPr>
          <a:xfrm>
            <a:off x="3324334" y="841571"/>
            <a:ext cx="4738549" cy="242432"/>
          </a:xfrm>
          <a:prstGeom prst="roundRect">
            <a:avLst/>
          </a:prstGeom>
          <a:solidFill>
            <a:schemeClr val="accent6">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a:latin typeface="Arial Nova" panose="020B0504020202020204" pitchFamily="34" charset="0"/>
            </a:endParaRPr>
          </a:p>
          <a:p>
            <a:r>
              <a:rPr lang="nl-NL" b="1">
                <a:latin typeface="Arial Nova" panose="020B0504020202020204" pitchFamily="34" charset="0"/>
              </a:rPr>
              <a:t>Doorstroom HBO (Niv. 6) - AD trajecten (Niv. 5) – Werk</a:t>
            </a:r>
          </a:p>
          <a:p>
            <a:pPr algn="ctr"/>
            <a:endParaRPr lang="nl-NL" b="1">
              <a:latin typeface="Arial Nova" panose="020B0504020202020204" pitchFamily="34" charset="0"/>
            </a:endParaRPr>
          </a:p>
        </p:txBody>
      </p:sp>
      <p:sp>
        <p:nvSpPr>
          <p:cNvPr id="74" name="Rechthoek: afgeronde hoeken 73">
            <a:extLst>
              <a:ext uri="{FF2B5EF4-FFF2-40B4-BE49-F238E27FC236}">
                <a16:creationId xmlns:a16="http://schemas.microsoft.com/office/drawing/2014/main" id="{C1F88FA1-373F-4886-86BE-9E7C119F679B}"/>
              </a:ext>
            </a:extLst>
          </p:cNvPr>
          <p:cNvSpPr/>
          <p:nvPr/>
        </p:nvSpPr>
        <p:spPr>
          <a:xfrm>
            <a:off x="1298602" y="838747"/>
            <a:ext cx="1767759" cy="432048"/>
          </a:xfrm>
          <a:prstGeom prst="roundRect">
            <a:avLst/>
          </a:prstGeom>
          <a:solidFill>
            <a:schemeClr val="accent6">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200" b="1">
              <a:latin typeface="Arial Nova" panose="020B0504020202020204" pitchFamily="34" charset="0"/>
            </a:endParaRPr>
          </a:p>
          <a:p>
            <a:pPr algn="ctr"/>
            <a:r>
              <a:rPr lang="nl-NL" sz="1200" b="1">
                <a:latin typeface="Arial Nova" panose="020B0504020202020204" pitchFamily="34" charset="0"/>
              </a:rPr>
              <a:t>Doorstroom N4 – Werk</a:t>
            </a:r>
          </a:p>
          <a:p>
            <a:pPr algn="ctr"/>
            <a:endParaRPr lang="nl-NL" sz="1200" b="1">
              <a:latin typeface="Arial Nova" panose="020B0504020202020204" pitchFamily="34" charset="0"/>
            </a:endParaRPr>
          </a:p>
        </p:txBody>
      </p:sp>
      <p:sp>
        <p:nvSpPr>
          <p:cNvPr id="82" name="Rechthoek: afgeronde hoeken 81">
            <a:extLst>
              <a:ext uri="{FF2B5EF4-FFF2-40B4-BE49-F238E27FC236}">
                <a16:creationId xmlns:a16="http://schemas.microsoft.com/office/drawing/2014/main" id="{B44B52B7-E399-4239-9047-3E36E42CCB2A}"/>
              </a:ext>
            </a:extLst>
          </p:cNvPr>
          <p:cNvSpPr/>
          <p:nvPr/>
        </p:nvSpPr>
        <p:spPr>
          <a:xfrm>
            <a:off x="7565675" y="3189517"/>
            <a:ext cx="505898" cy="429093"/>
          </a:xfrm>
          <a:prstGeom prst="roundRect">
            <a:avLst/>
          </a:prstGeom>
          <a:solidFill>
            <a:schemeClr val="accent2">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rial Nova" panose="020B0504020202020204" pitchFamily="34" charset="0"/>
              </a:rPr>
              <a:t>KZD</a:t>
            </a:r>
          </a:p>
        </p:txBody>
      </p:sp>
      <p:grpSp>
        <p:nvGrpSpPr>
          <p:cNvPr id="86" name="Groep 85">
            <a:extLst>
              <a:ext uri="{FF2B5EF4-FFF2-40B4-BE49-F238E27FC236}">
                <a16:creationId xmlns:a16="http://schemas.microsoft.com/office/drawing/2014/main" id="{847395B3-B7A5-40DB-908A-3BB18FD19C17}"/>
              </a:ext>
            </a:extLst>
          </p:cNvPr>
          <p:cNvGrpSpPr/>
          <p:nvPr/>
        </p:nvGrpSpPr>
        <p:grpSpPr>
          <a:xfrm>
            <a:off x="3328721" y="2593786"/>
            <a:ext cx="2236249" cy="438023"/>
            <a:chOff x="1375679" y="1958441"/>
            <a:chExt cx="2236249" cy="438023"/>
          </a:xfrm>
          <a:effectLst>
            <a:outerShdw blurRad="50800" dist="38100" dir="2700000" algn="tl" rotWithShape="0">
              <a:prstClr val="black">
                <a:alpha val="40000"/>
              </a:prstClr>
            </a:outerShdw>
          </a:effectLst>
        </p:grpSpPr>
        <p:sp>
          <p:nvSpPr>
            <p:cNvPr id="87" name="Rechthoek: afgeronde hoeken 86">
              <a:extLst>
                <a:ext uri="{FF2B5EF4-FFF2-40B4-BE49-F238E27FC236}">
                  <a16:creationId xmlns:a16="http://schemas.microsoft.com/office/drawing/2014/main" id="{9F0AA683-CC97-440C-883E-0E16B8E1CF19}"/>
                </a:ext>
              </a:extLst>
            </p:cNvPr>
            <p:cNvSpPr/>
            <p:nvPr/>
          </p:nvSpPr>
          <p:spPr>
            <a:xfrm>
              <a:off x="1375679" y="1964416"/>
              <a:ext cx="1685995" cy="432048"/>
            </a:xfrm>
            <a:prstGeom prst="roundRect">
              <a:avLst/>
            </a:prstGeom>
            <a:solidFill>
              <a:schemeClr val="accent3">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BOC Niveau 4</a:t>
              </a:r>
            </a:p>
            <a:p>
              <a:pPr algn="ctr"/>
              <a:r>
                <a:rPr lang="nl-NL" sz="800" i="1">
                  <a:latin typeface="Arial Nova" panose="020B0504020202020204" pitchFamily="34" charset="0"/>
                </a:rPr>
                <a:t>(Profielkeuze N4 maken</a:t>
              </a:r>
              <a:r>
                <a:rPr lang="nl-NL" sz="800" b="1">
                  <a:latin typeface="Arial Nova" panose="020B0504020202020204" pitchFamily="34" charset="0"/>
                </a:rPr>
                <a:t>)</a:t>
              </a:r>
            </a:p>
          </p:txBody>
        </p:sp>
        <p:sp>
          <p:nvSpPr>
            <p:cNvPr id="88" name="Rechthoek: afgeronde hoeken 87">
              <a:extLst>
                <a:ext uri="{FF2B5EF4-FFF2-40B4-BE49-F238E27FC236}">
                  <a16:creationId xmlns:a16="http://schemas.microsoft.com/office/drawing/2014/main" id="{0FA93369-BD0B-4A75-A2E7-D12D83B515F6}"/>
                </a:ext>
              </a:extLst>
            </p:cNvPr>
            <p:cNvSpPr/>
            <p:nvPr/>
          </p:nvSpPr>
          <p:spPr>
            <a:xfrm>
              <a:off x="3106030" y="1958441"/>
              <a:ext cx="505898" cy="437691"/>
            </a:xfrm>
            <a:prstGeom prst="roundRect">
              <a:avLst/>
            </a:prstGeom>
            <a:solidFill>
              <a:schemeClr val="accent2">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rial Nova" panose="020B0504020202020204" pitchFamily="34" charset="0"/>
                </a:rPr>
                <a:t>KZD</a:t>
              </a:r>
            </a:p>
          </p:txBody>
        </p:sp>
      </p:grpSp>
      <p:grpSp>
        <p:nvGrpSpPr>
          <p:cNvPr id="89" name="Groep 88">
            <a:extLst>
              <a:ext uri="{FF2B5EF4-FFF2-40B4-BE49-F238E27FC236}">
                <a16:creationId xmlns:a16="http://schemas.microsoft.com/office/drawing/2014/main" id="{816E1608-FA2E-48F7-BC2D-5B92D790BA1F}"/>
              </a:ext>
            </a:extLst>
          </p:cNvPr>
          <p:cNvGrpSpPr/>
          <p:nvPr/>
        </p:nvGrpSpPr>
        <p:grpSpPr>
          <a:xfrm>
            <a:off x="3324334" y="2007309"/>
            <a:ext cx="2236249" cy="438023"/>
            <a:chOff x="1375679" y="1958441"/>
            <a:chExt cx="2236249" cy="438023"/>
          </a:xfrm>
          <a:effectLst>
            <a:outerShdw blurRad="50800" dist="38100" dir="2700000" algn="tl" rotWithShape="0">
              <a:prstClr val="black">
                <a:alpha val="40000"/>
              </a:prstClr>
            </a:outerShdw>
          </a:effectLst>
        </p:grpSpPr>
        <p:sp>
          <p:nvSpPr>
            <p:cNvPr id="90" name="Rechthoek: afgeronde hoeken 89">
              <a:extLst>
                <a:ext uri="{FF2B5EF4-FFF2-40B4-BE49-F238E27FC236}">
                  <a16:creationId xmlns:a16="http://schemas.microsoft.com/office/drawing/2014/main" id="{8B6A0FC6-8C63-4667-B30B-EFDE02092C7A}"/>
                </a:ext>
              </a:extLst>
            </p:cNvPr>
            <p:cNvSpPr/>
            <p:nvPr/>
          </p:nvSpPr>
          <p:spPr>
            <a:xfrm>
              <a:off x="1375679" y="1964416"/>
              <a:ext cx="1685995" cy="432048"/>
            </a:xfrm>
            <a:prstGeom prst="roundRect">
              <a:avLst/>
            </a:prstGeom>
            <a:solidFill>
              <a:schemeClr val="accent3">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Profiel Niveau 4</a:t>
              </a:r>
            </a:p>
          </p:txBody>
        </p:sp>
        <p:sp>
          <p:nvSpPr>
            <p:cNvPr id="91" name="Rechthoek: afgeronde hoeken 90">
              <a:extLst>
                <a:ext uri="{FF2B5EF4-FFF2-40B4-BE49-F238E27FC236}">
                  <a16:creationId xmlns:a16="http://schemas.microsoft.com/office/drawing/2014/main" id="{A62C0525-9987-49AF-B525-31857F13A904}"/>
                </a:ext>
              </a:extLst>
            </p:cNvPr>
            <p:cNvSpPr/>
            <p:nvPr/>
          </p:nvSpPr>
          <p:spPr>
            <a:xfrm>
              <a:off x="3106030" y="1958441"/>
              <a:ext cx="505898" cy="437691"/>
            </a:xfrm>
            <a:prstGeom prst="roundRect">
              <a:avLst/>
            </a:prstGeom>
            <a:solidFill>
              <a:schemeClr val="accent2">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rial Nova" panose="020B0504020202020204" pitchFamily="34" charset="0"/>
                </a:rPr>
                <a:t>KZD</a:t>
              </a:r>
            </a:p>
          </p:txBody>
        </p:sp>
      </p:grpSp>
      <p:grpSp>
        <p:nvGrpSpPr>
          <p:cNvPr id="92" name="Groep 91">
            <a:extLst>
              <a:ext uri="{FF2B5EF4-FFF2-40B4-BE49-F238E27FC236}">
                <a16:creationId xmlns:a16="http://schemas.microsoft.com/office/drawing/2014/main" id="{AEAB231C-D9B6-4A41-BC8D-81B747734CA5}"/>
              </a:ext>
            </a:extLst>
          </p:cNvPr>
          <p:cNvGrpSpPr/>
          <p:nvPr/>
        </p:nvGrpSpPr>
        <p:grpSpPr>
          <a:xfrm>
            <a:off x="3328721" y="1420500"/>
            <a:ext cx="2236249" cy="438023"/>
            <a:chOff x="1375679" y="1958441"/>
            <a:chExt cx="2236249" cy="438023"/>
          </a:xfrm>
          <a:effectLst>
            <a:outerShdw blurRad="50800" dist="38100" dir="2700000" algn="tl" rotWithShape="0">
              <a:prstClr val="black">
                <a:alpha val="40000"/>
              </a:prstClr>
            </a:outerShdw>
          </a:effectLst>
        </p:grpSpPr>
        <p:sp>
          <p:nvSpPr>
            <p:cNvPr id="93" name="Rechthoek: afgeronde hoeken 92">
              <a:extLst>
                <a:ext uri="{FF2B5EF4-FFF2-40B4-BE49-F238E27FC236}">
                  <a16:creationId xmlns:a16="http://schemas.microsoft.com/office/drawing/2014/main" id="{4C063BED-8226-4FF0-9E6E-0DCA4FB793F3}"/>
                </a:ext>
              </a:extLst>
            </p:cNvPr>
            <p:cNvSpPr/>
            <p:nvPr/>
          </p:nvSpPr>
          <p:spPr>
            <a:xfrm>
              <a:off x="1375679" y="1964416"/>
              <a:ext cx="1685995" cy="432048"/>
            </a:xfrm>
            <a:prstGeom prst="roundRect">
              <a:avLst/>
            </a:prstGeom>
            <a:solidFill>
              <a:schemeClr val="accent3">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Profiel Niveau 4</a:t>
              </a:r>
            </a:p>
          </p:txBody>
        </p:sp>
        <p:sp>
          <p:nvSpPr>
            <p:cNvPr id="94" name="Rechthoek: afgeronde hoeken 93">
              <a:extLst>
                <a:ext uri="{FF2B5EF4-FFF2-40B4-BE49-F238E27FC236}">
                  <a16:creationId xmlns:a16="http://schemas.microsoft.com/office/drawing/2014/main" id="{970DEF3A-2706-47C9-80E7-363A6A081576}"/>
                </a:ext>
              </a:extLst>
            </p:cNvPr>
            <p:cNvSpPr/>
            <p:nvPr/>
          </p:nvSpPr>
          <p:spPr>
            <a:xfrm>
              <a:off x="3106030" y="1958441"/>
              <a:ext cx="505898" cy="437691"/>
            </a:xfrm>
            <a:prstGeom prst="roundRect">
              <a:avLst/>
            </a:prstGeom>
            <a:solidFill>
              <a:schemeClr val="accent2">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rial Nova" panose="020B0504020202020204" pitchFamily="34" charset="0"/>
                </a:rPr>
                <a:t>KZD</a:t>
              </a:r>
            </a:p>
          </p:txBody>
        </p:sp>
      </p:grpSp>
      <p:grpSp>
        <p:nvGrpSpPr>
          <p:cNvPr id="95" name="Groep 94">
            <a:extLst>
              <a:ext uri="{FF2B5EF4-FFF2-40B4-BE49-F238E27FC236}">
                <a16:creationId xmlns:a16="http://schemas.microsoft.com/office/drawing/2014/main" id="{E37C6126-93CC-4B51-933E-8E0F9847715C}"/>
              </a:ext>
            </a:extLst>
          </p:cNvPr>
          <p:cNvGrpSpPr/>
          <p:nvPr/>
        </p:nvGrpSpPr>
        <p:grpSpPr>
          <a:xfrm>
            <a:off x="5814491" y="2002442"/>
            <a:ext cx="2246165" cy="445572"/>
            <a:chOff x="1340926" y="1964416"/>
            <a:chExt cx="2246165" cy="445572"/>
          </a:xfrm>
          <a:effectLst>
            <a:outerShdw blurRad="50800" dist="38100" dir="2700000" algn="tl" rotWithShape="0">
              <a:prstClr val="black">
                <a:alpha val="40000"/>
              </a:prstClr>
            </a:outerShdw>
          </a:effectLst>
        </p:grpSpPr>
        <p:sp>
          <p:nvSpPr>
            <p:cNvPr id="96" name="Rechthoek: afgeronde hoeken 95">
              <a:extLst>
                <a:ext uri="{FF2B5EF4-FFF2-40B4-BE49-F238E27FC236}">
                  <a16:creationId xmlns:a16="http://schemas.microsoft.com/office/drawing/2014/main" id="{A3378974-C51C-416F-AB95-024D830E7673}"/>
                </a:ext>
              </a:extLst>
            </p:cNvPr>
            <p:cNvSpPr/>
            <p:nvPr/>
          </p:nvSpPr>
          <p:spPr>
            <a:xfrm>
              <a:off x="1340926" y="1964416"/>
              <a:ext cx="1685995" cy="432048"/>
            </a:xfrm>
            <a:prstGeom prst="roundRect">
              <a:avLst/>
            </a:prstGeom>
            <a:solidFill>
              <a:schemeClr val="accent1">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Profiel Niveau 4</a:t>
              </a:r>
            </a:p>
          </p:txBody>
        </p:sp>
        <p:sp>
          <p:nvSpPr>
            <p:cNvPr id="97" name="Rechthoek: afgeronde hoeken 96">
              <a:extLst>
                <a:ext uri="{FF2B5EF4-FFF2-40B4-BE49-F238E27FC236}">
                  <a16:creationId xmlns:a16="http://schemas.microsoft.com/office/drawing/2014/main" id="{981DA883-03A2-4173-BE02-6D81AA790D33}"/>
                </a:ext>
              </a:extLst>
            </p:cNvPr>
            <p:cNvSpPr/>
            <p:nvPr/>
          </p:nvSpPr>
          <p:spPr>
            <a:xfrm>
              <a:off x="3081193" y="1972297"/>
              <a:ext cx="505898" cy="437691"/>
            </a:xfrm>
            <a:prstGeom prst="roundRect">
              <a:avLst/>
            </a:prstGeom>
            <a:solidFill>
              <a:schemeClr val="accent2">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rial Nova" panose="020B0504020202020204" pitchFamily="34" charset="0"/>
                </a:rPr>
                <a:t>KZD</a:t>
              </a:r>
            </a:p>
          </p:txBody>
        </p:sp>
      </p:grpSp>
      <p:grpSp>
        <p:nvGrpSpPr>
          <p:cNvPr id="98" name="Groep 97">
            <a:extLst>
              <a:ext uri="{FF2B5EF4-FFF2-40B4-BE49-F238E27FC236}">
                <a16:creationId xmlns:a16="http://schemas.microsoft.com/office/drawing/2014/main" id="{C4580836-1E2A-4E68-B694-86525D8946EF}"/>
              </a:ext>
            </a:extLst>
          </p:cNvPr>
          <p:cNvGrpSpPr/>
          <p:nvPr/>
        </p:nvGrpSpPr>
        <p:grpSpPr>
          <a:xfrm>
            <a:off x="5829870" y="2602156"/>
            <a:ext cx="2243593" cy="439925"/>
            <a:chOff x="1375679" y="1956539"/>
            <a:chExt cx="2243593" cy="439925"/>
          </a:xfrm>
          <a:effectLst>
            <a:outerShdw blurRad="50800" dist="38100" dir="2700000" algn="tl" rotWithShape="0">
              <a:prstClr val="black">
                <a:alpha val="40000"/>
              </a:prstClr>
            </a:outerShdw>
          </a:effectLst>
        </p:grpSpPr>
        <p:sp>
          <p:nvSpPr>
            <p:cNvPr id="99" name="Rechthoek: afgeronde hoeken 98">
              <a:extLst>
                <a:ext uri="{FF2B5EF4-FFF2-40B4-BE49-F238E27FC236}">
                  <a16:creationId xmlns:a16="http://schemas.microsoft.com/office/drawing/2014/main" id="{1C89B95E-7DE0-4B07-B457-AEECA2DBF84B}"/>
                </a:ext>
              </a:extLst>
            </p:cNvPr>
            <p:cNvSpPr/>
            <p:nvPr/>
          </p:nvSpPr>
          <p:spPr>
            <a:xfrm>
              <a:off x="1375679" y="1964416"/>
              <a:ext cx="1685995" cy="432048"/>
            </a:xfrm>
            <a:prstGeom prst="roundRect">
              <a:avLst/>
            </a:prstGeom>
            <a:solidFill>
              <a:schemeClr val="accent1">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Profiel Niveau 4</a:t>
              </a:r>
            </a:p>
          </p:txBody>
        </p:sp>
        <p:sp>
          <p:nvSpPr>
            <p:cNvPr id="100" name="Rechthoek: afgeronde hoeken 99">
              <a:extLst>
                <a:ext uri="{FF2B5EF4-FFF2-40B4-BE49-F238E27FC236}">
                  <a16:creationId xmlns:a16="http://schemas.microsoft.com/office/drawing/2014/main" id="{CC0DF89A-BBAB-4FC2-A102-5A165086E1DA}"/>
                </a:ext>
              </a:extLst>
            </p:cNvPr>
            <p:cNvSpPr/>
            <p:nvPr/>
          </p:nvSpPr>
          <p:spPr>
            <a:xfrm>
              <a:off x="3113374" y="1956539"/>
              <a:ext cx="505898" cy="439593"/>
            </a:xfrm>
            <a:prstGeom prst="roundRect">
              <a:avLst/>
            </a:prstGeom>
            <a:solidFill>
              <a:schemeClr val="accent2">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rial Nova" panose="020B0504020202020204" pitchFamily="34" charset="0"/>
                </a:rPr>
                <a:t>KZD</a:t>
              </a:r>
            </a:p>
          </p:txBody>
        </p:sp>
      </p:grpSp>
      <p:grpSp>
        <p:nvGrpSpPr>
          <p:cNvPr id="3" name="Groep 2">
            <a:extLst>
              <a:ext uri="{FF2B5EF4-FFF2-40B4-BE49-F238E27FC236}">
                <a16:creationId xmlns:a16="http://schemas.microsoft.com/office/drawing/2014/main" id="{FC066C0F-65DE-41EA-B8DA-EC411FFBA254}"/>
              </a:ext>
            </a:extLst>
          </p:cNvPr>
          <p:cNvGrpSpPr/>
          <p:nvPr/>
        </p:nvGrpSpPr>
        <p:grpSpPr>
          <a:xfrm>
            <a:off x="1372287" y="1889298"/>
            <a:ext cx="1694074" cy="526374"/>
            <a:chOff x="1367600" y="1870090"/>
            <a:chExt cx="1694074" cy="526374"/>
          </a:xfrm>
        </p:grpSpPr>
        <p:sp>
          <p:nvSpPr>
            <p:cNvPr id="62" name="Rechthoek: afgeronde hoeken 61">
              <a:extLst>
                <a:ext uri="{FF2B5EF4-FFF2-40B4-BE49-F238E27FC236}">
                  <a16:creationId xmlns:a16="http://schemas.microsoft.com/office/drawing/2014/main" id="{4401C338-01A6-4A8A-BEE3-FDEE6099118F}"/>
                </a:ext>
              </a:extLst>
            </p:cNvPr>
            <p:cNvSpPr/>
            <p:nvPr/>
          </p:nvSpPr>
          <p:spPr>
            <a:xfrm>
              <a:off x="1375679" y="1964416"/>
              <a:ext cx="1685995" cy="432048"/>
            </a:xfrm>
            <a:prstGeom prst="roundRect">
              <a:avLst/>
            </a:prstGeom>
            <a:solidFill>
              <a:schemeClr val="accent4">
                <a:lumMod val="50000"/>
              </a:schemeClr>
            </a:solidFill>
            <a:ln>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Profiel Niveau 3</a:t>
              </a:r>
            </a:p>
          </p:txBody>
        </p:sp>
        <p:sp>
          <p:nvSpPr>
            <p:cNvPr id="107" name="Rechthoek: afgeronde hoeken 106">
              <a:extLst>
                <a:ext uri="{FF2B5EF4-FFF2-40B4-BE49-F238E27FC236}">
                  <a16:creationId xmlns:a16="http://schemas.microsoft.com/office/drawing/2014/main" id="{4EC4B253-910E-496C-B9E4-729F9CA975CB}"/>
                </a:ext>
              </a:extLst>
            </p:cNvPr>
            <p:cNvSpPr/>
            <p:nvPr/>
          </p:nvSpPr>
          <p:spPr>
            <a:xfrm>
              <a:off x="1367600" y="1870090"/>
              <a:ext cx="1685995" cy="183604"/>
            </a:xfrm>
            <a:prstGeom prst="roundRect">
              <a:avLst/>
            </a:prstGeom>
            <a:solidFill>
              <a:srgbClr val="00B05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rial Nova" panose="020B0504020202020204" pitchFamily="34" charset="0"/>
                </a:rPr>
                <a:t>Diploma</a:t>
              </a:r>
            </a:p>
          </p:txBody>
        </p:sp>
      </p:grpSp>
      <p:sp>
        <p:nvSpPr>
          <p:cNvPr id="108" name="Rechthoek: afgeronde hoeken 107">
            <a:extLst>
              <a:ext uri="{FF2B5EF4-FFF2-40B4-BE49-F238E27FC236}">
                <a16:creationId xmlns:a16="http://schemas.microsoft.com/office/drawing/2014/main" id="{95806866-86DB-40E4-80D6-6BC9BC5E6DB5}"/>
              </a:ext>
            </a:extLst>
          </p:cNvPr>
          <p:cNvSpPr/>
          <p:nvPr/>
        </p:nvSpPr>
        <p:spPr>
          <a:xfrm>
            <a:off x="3324333" y="1313331"/>
            <a:ext cx="1685995" cy="183604"/>
          </a:xfrm>
          <a:prstGeom prst="roundRect">
            <a:avLst/>
          </a:prstGeom>
          <a:solidFill>
            <a:srgbClr val="00B05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rial Nova" panose="020B0504020202020204" pitchFamily="34" charset="0"/>
              </a:rPr>
              <a:t>Diploma</a:t>
            </a:r>
          </a:p>
        </p:txBody>
      </p:sp>
      <p:sp>
        <p:nvSpPr>
          <p:cNvPr id="109" name="Rechthoek: afgeronde hoeken 108">
            <a:extLst>
              <a:ext uri="{FF2B5EF4-FFF2-40B4-BE49-F238E27FC236}">
                <a16:creationId xmlns:a16="http://schemas.microsoft.com/office/drawing/2014/main" id="{532B83F8-0825-4799-80F3-064636A1840F}"/>
              </a:ext>
            </a:extLst>
          </p:cNvPr>
          <p:cNvSpPr/>
          <p:nvPr/>
        </p:nvSpPr>
        <p:spPr>
          <a:xfrm>
            <a:off x="5822893" y="1889298"/>
            <a:ext cx="1685995" cy="183604"/>
          </a:xfrm>
          <a:prstGeom prst="roundRect">
            <a:avLst/>
          </a:prstGeom>
          <a:solidFill>
            <a:srgbClr val="00B05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rial Nova" panose="020B0504020202020204" pitchFamily="34" charset="0"/>
              </a:rPr>
              <a:t>Diploma</a:t>
            </a:r>
          </a:p>
        </p:txBody>
      </p:sp>
      <p:cxnSp>
        <p:nvCxnSpPr>
          <p:cNvPr id="68" name="Rechte verbindingslijn met pijl 67">
            <a:extLst>
              <a:ext uri="{FF2B5EF4-FFF2-40B4-BE49-F238E27FC236}">
                <a16:creationId xmlns:a16="http://schemas.microsoft.com/office/drawing/2014/main" id="{213922E3-A87F-442F-91ED-BB660F563E4E}"/>
              </a:ext>
            </a:extLst>
          </p:cNvPr>
          <p:cNvCxnSpPr>
            <a:cxnSpLocks/>
          </p:cNvCxnSpPr>
          <p:nvPr/>
        </p:nvCxnSpPr>
        <p:spPr>
          <a:xfrm flipV="1">
            <a:off x="6738467" y="2376935"/>
            <a:ext cx="3862" cy="239598"/>
          </a:xfrm>
          <a:prstGeom prst="straightConnector1">
            <a:avLst/>
          </a:prstGeom>
          <a:ln w="41275">
            <a:solidFill>
              <a:srgbClr val="FFFF00"/>
            </a:solidFill>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69" name="Rechte verbindingslijn met pijl 68">
            <a:extLst>
              <a:ext uri="{FF2B5EF4-FFF2-40B4-BE49-F238E27FC236}">
                <a16:creationId xmlns:a16="http://schemas.microsoft.com/office/drawing/2014/main" id="{4D510C41-8FBA-465E-B256-BAC5C91644CB}"/>
              </a:ext>
            </a:extLst>
          </p:cNvPr>
          <p:cNvCxnSpPr>
            <a:cxnSpLocks/>
          </p:cNvCxnSpPr>
          <p:nvPr/>
        </p:nvCxnSpPr>
        <p:spPr>
          <a:xfrm flipV="1">
            <a:off x="4169440" y="2361720"/>
            <a:ext cx="3862" cy="239598"/>
          </a:xfrm>
          <a:prstGeom prst="straightConnector1">
            <a:avLst/>
          </a:prstGeom>
          <a:ln w="41275">
            <a:solidFill>
              <a:srgbClr val="FFFF00"/>
            </a:solidFill>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75" name="Rechte verbindingslijn met pijl 74">
            <a:extLst>
              <a:ext uri="{FF2B5EF4-FFF2-40B4-BE49-F238E27FC236}">
                <a16:creationId xmlns:a16="http://schemas.microsoft.com/office/drawing/2014/main" id="{F76A6FBF-FB84-4F63-A23B-59A47079FDDE}"/>
              </a:ext>
            </a:extLst>
          </p:cNvPr>
          <p:cNvCxnSpPr>
            <a:cxnSpLocks/>
          </p:cNvCxnSpPr>
          <p:nvPr/>
        </p:nvCxnSpPr>
        <p:spPr>
          <a:xfrm flipV="1">
            <a:off x="4177369" y="1800968"/>
            <a:ext cx="3862" cy="239598"/>
          </a:xfrm>
          <a:prstGeom prst="straightConnector1">
            <a:avLst/>
          </a:prstGeom>
          <a:ln w="41275">
            <a:solidFill>
              <a:srgbClr val="FFFF00"/>
            </a:solidFill>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76" name="Rechte verbindingslijn met pijl 75">
            <a:extLst>
              <a:ext uri="{FF2B5EF4-FFF2-40B4-BE49-F238E27FC236}">
                <a16:creationId xmlns:a16="http://schemas.microsoft.com/office/drawing/2014/main" id="{950908EE-71D1-444C-9DE5-30142D8430FF}"/>
              </a:ext>
            </a:extLst>
          </p:cNvPr>
          <p:cNvCxnSpPr>
            <a:cxnSpLocks/>
          </p:cNvCxnSpPr>
          <p:nvPr/>
        </p:nvCxnSpPr>
        <p:spPr>
          <a:xfrm flipV="1">
            <a:off x="4161961" y="3568505"/>
            <a:ext cx="3862" cy="239598"/>
          </a:xfrm>
          <a:prstGeom prst="straightConnector1">
            <a:avLst/>
          </a:prstGeom>
          <a:ln w="41275">
            <a:solidFill>
              <a:srgbClr val="FFFF00"/>
            </a:solidFill>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77" name="Rechte verbindingslijn met pijl 76">
            <a:extLst>
              <a:ext uri="{FF2B5EF4-FFF2-40B4-BE49-F238E27FC236}">
                <a16:creationId xmlns:a16="http://schemas.microsoft.com/office/drawing/2014/main" id="{A42FD2D4-9FE9-4798-A11D-D6A77996C8EF}"/>
              </a:ext>
            </a:extLst>
          </p:cNvPr>
          <p:cNvCxnSpPr>
            <a:cxnSpLocks/>
          </p:cNvCxnSpPr>
          <p:nvPr/>
        </p:nvCxnSpPr>
        <p:spPr>
          <a:xfrm flipV="1">
            <a:off x="4158099" y="4166751"/>
            <a:ext cx="3862" cy="239598"/>
          </a:xfrm>
          <a:prstGeom prst="straightConnector1">
            <a:avLst/>
          </a:prstGeom>
          <a:ln w="41275">
            <a:solidFill>
              <a:srgbClr val="FFFF00"/>
            </a:solidFill>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67" name="Rechte verbindingslijn met pijl 66">
            <a:extLst>
              <a:ext uri="{FF2B5EF4-FFF2-40B4-BE49-F238E27FC236}">
                <a16:creationId xmlns:a16="http://schemas.microsoft.com/office/drawing/2014/main" id="{5A4D95B8-E4EB-413A-B113-BE505AD4A895}"/>
              </a:ext>
            </a:extLst>
          </p:cNvPr>
          <p:cNvCxnSpPr>
            <a:cxnSpLocks/>
          </p:cNvCxnSpPr>
          <p:nvPr/>
        </p:nvCxnSpPr>
        <p:spPr>
          <a:xfrm flipV="1">
            <a:off x="6711995" y="2946964"/>
            <a:ext cx="3862" cy="239598"/>
          </a:xfrm>
          <a:prstGeom prst="straightConnector1">
            <a:avLst/>
          </a:prstGeom>
          <a:ln w="41275">
            <a:solidFill>
              <a:srgbClr val="FFFF00"/>
            </a:solidFill>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3" name="Tekstvak 12">
            <a:extLst>
              <a:ext uri="{FF2B5EF4-FFF2-40B4-BE49-F238E27FC236}">
                <a16:creationId xmlns:a16="http://schemas.microsoft.com/office/drawing/2014/main" id="{7CAB97F7-C147-4F10-9125-A4015C616E32}"/>
              </a:ext>
            </a:extLst>
          </p:cNvPr>
          <p:cNvSpPr txBox="1"/>
          <p:nvPr/>
        </p:nvSpPr>
        <p:spPr>
          <a:xfrm>
            <a:off x="1229587" y="2475438"/>
            <a:ext cx="2043338" cy="646331"/>
          </a:xfrm>
          <a:prstGeom prst="rect">
            <a:avLst/>
          </a:prstGeom>
          <a:noFill/>
          <a:ln>
            <a:noFill/>
          </a:ln>
        </p:spPr>
        <p:txBody>
          <a:bodyPr wrap="square" rtlCol="0">
            <a:spAutoFit/>
          </a:bodyPr>
          <a:lstStyle/>
          <a:p>
            <a:pPr algn="ctr"/>
            <a:r>
              <a:rPr lang="nl-NL" sz="1200">
                <a:solidFill>
                  <a:srgbClr val="F64F12"/>
                </a:solidFill>
                <a:latin typeface="Arial Nova" panose="020B0504020202020204" pitchFamily="34" charset="0"/>
              </a:rPr>
              <a:t>Uitstroom N3 indien opleiding N4 niet haalbaar is.</a:t>
            </a:r>
          </a:p>
        </p:txBody>
      </p:sp>
      <p:cxnSp>
        <p:nvCxnSpPr>
          <p:cNvPr id="61" name="Rechte verbindingslijn met pijl 60">
            <a:extLst>
              <a:ext uri="{FF2B5EF4-FFF2-40B4-BE49-F238E27FC236}">
                <a16:creationId xmlns:a16="http://schemas.microsoft.com/office/drawing/2014/main" id="{930BCA29-275A-45DF-A969-32FF0AC87BE8}"/>
              </a:ext>
            </a:extLst>
          </p:cNvPr>
          <p:cNvCxnSpPr>
            <a:cxnSpLocks/>
          </p:cNvCxnSpPr>
          <p:nvPr/>
        </p:nvCxnSpPr>
        <p:spPr>
          <a:xfrm flipV="1">
            <a:off x="4143182" y="2973031"/>
            <a:ext cx="3862" cy="239598"/>
          </a:xfrm>
          <a:prstGeom prst="straightConnector1">
            <a:avLst/>
          </a:prstGeom>
          <a:ln w="41275">
            <a:solidFill>
              <a:srgbClr val="FFFF00"/>
            </a:solidFill>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57" name="Rechte verbindingslijn met pijl 56">
            <a:extLst>
              <a:ext uri="{FF2B5EF4-FFF2-40B4-BE49-F238E27FC236}">
                <a16:creationId xmlns:a16="http://schemas.microsoft.com/office/drawing/2014/main" id="{23E200C6-F44B-4BD6-9029-9E8369AF522A}"/>
              </a:ext>
            </a:extLst>
          </p:cNvPr>
          <p:cNvCxnSpPr>
            <a:cxnSpLocks/>
          </p:cNvCxnSpPr>
          <p:nvPr/>
        </p:nvCxnSpPr>
        <p:spPr>
          <a:xfrm flipH="1" flipV="1">
            <a:off x="3097050" y="2367310"/>
            <a:ext cx="198053" cy="272487"/>
          </a:xfrm>
          <a:prstGeom prst="straightConnector1">
            <a:avLst/>
          </a:prstGeom>
          <a:ln w="41275">
            <a:solidFill>
              <a:srgbClr val="FFFF00"/>
            </a:solidFill>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63" name="Rechte verbindingslijn met pijl 62">
            <a:extLst>
              <a:ext uri="{FF2B5EF4-FFF2-40B4-BE49-F238E27FC236}">
                <a16:creationId xmlns:a16="http://schemas.microsoft.com/office/drawing/2014/main" id="{563DDE4E-F993-41C7-B838-ED369107EBBA}"/>
              </a:ext>
            </a:extLst>
          </p:cNvPr>
          <p:cNvCxnSpPr>
            <a:cxnSpLocks/>
            <a:stCxn id="93" idx="1"/>
          </p:cNvCxnSpPr>
          <p:nvPr/>
        </p:nvCxnSpPr>
        <p:spPr>
          <a:xfrm flipH="1">
            <a:off x="3088870" y="1642499"/>
            <a:ext cx="239851" cy="246799"/>
          </a:xfrm>
          <a:prstGeom prst="straightConnector1">
            <a:avLst/>
          </a:prstGeom>
          <a:ln w="41275">
            <a:solidFill>
              <a:srgbClr val="FFFF00"/>
            </a:solidFill>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64" name="Tekstvak 63">
            <a:extLst>
              <a:ext uri="{FF2B5EF4-FFF2-40B4-BE49-F238E27FC236}">
                <a16:creationId xmlns:a16="http://schemas.microsoft.com/office/drawing/2014/main" id="{9A56DC09-3F58-454A-B8DF-A256A0631273}"/>
              </a:ext>
            </a:extLst>
          </p:cNvPr>
          <p:cNvSpPr txBox="1"/>
          <p:nvPr/>
        </p:nvSpPr>
        <p:spPr>
          <a:xfrm>
            <a:off x="5632749" y="1495351"/>
            <a:ext cx="2043338" cy="338554"/>
          </a:xfrm>
          <a:prstGeom prst="rect">
            <a:avLst/>
          </a:prstGeom>
          <a:noFill/>
          <a:ln>
            <a:noFill/>
          </a:ln>
        </p:spPr>
        <p:txBody>
          <a:bodyPr wrap="square" rtlCol="0">
            <a:spAutoFit/>
          </a:bodyPr>
          <a:lstStyle/>
          <a:p>
            <a:pPr algn="ctr"/>
            <a:r>
              <a:rPr lang="nl-NL" sz="1600">
                <a:solidFill>
                  <a:srgbClr val="F64F12"/>
                </a:solidFill>
                <a:latin typeface="Arial Nova" panose="020B0504020202020204" pitchFamily="34" charset="0"/>
              </a:rPr>
              <a:t>Versnellerstraject</a:t>
            </a:r>
          </a:p>
        </p:txBody>
      </p:sp>
      <p:pic>
        <p:nvPicPr>
          <p:cNvPr id="6" name="Graphic 5" descr="Klaslokaal silhouet">
            <a:extLst>
              <a:ext uri="{FF2B5EF4-FFF2-40B4-BE49-F238E27FC236}">
                <a16:creationId xmlns:a16="http://schemas.microsoft.com/office/drawing/2014/main" id="{418DDD34-763D-674C-657E-6F3FC065C3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5240" y="99202"/>
            <a:ext cx="548303" cy="54830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804136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a:extLst>
              <a:ext uri="{FF2B5EF4-FFF2-40B4-BE49-F238E27FC236}">
                <a16:creationId xmlns:a16="http://schemas.microsoft.com/office/drawing/2014/main" id="{9C701608-E3E1-4B82-BBF4-A3EFDBAA80B3}"/>
              </a:ext>
            </a:extLst>
          </p:cNvPr>
          <p:cNvSpPr>
            <a:spLocks noGrp="1"/>
          </p:cNvSpPr>
          <p:nvPr>
            <p:ph type="sldNum" sz="quarter" idx="12"/>
          </p:nvPr>
        </p:nvSpPr>
        <p:spPr/>
        <p:txBody>
          <a:bodyPr/>
          <a:lstStyle/>
          <a:p>
            <a:fld id="{78B4D4D8-7884-5B47-900A-D85FB81D99A9}" type="slidenum">
              <a:rPr lang="nl-NL" smtClean="0"/>
              <a:pPr/>
              <a:t>7</a:t>
            </a:fld>
            <a:r>
              <a:rPr lang="nl-NL"/>
              <a:t> </a:t>
            </a:r>
          </a:p>
        </p:txBody>
      </p:sp>
      <p:sp>
        <p:nvSpPr>
          <p:cNvPr id="52" name="Tekstvak 51">
            <a:extLst>
              <a:ext uri="{FF2B5EF4-FFF2-40B4-BE49-F238E27FC236}">
                <a16:creationId xmlns:a16="http://schemas.microsoft.com/office/drawing/2014/main" id="{878482B1-D283-468C-922A-3064D91AA7D1}"/>
              </a:ext>
            </a:extLst>
          </p:cNvPr>
          <p:cNvSpPr txBox="1"/>
          <p:nvPr/>
        </p:nvSpPr>
        <p:spPr>
          <a:xfrm>
            <a:off x="395536" y="817423"/>
            <a:ext cx="8136904" cy="3508653"/>
          </a:xfrm>
          <a:prstGeom prst="rect">
            <a:avLst/>
          </a:prstGeom>
          <a:noFill/>
          <a:effectLst>
            <a:outerShdw blurRad="50800" dist="38100" dir="2700000" algn="tl" rotWithShape="0">
              <a:prstClr val="black">
                <a:alpha val="40000"/>
              </a:prstClr>
            </a:outerShdw>
          </a:effectLst>
        </p:spPr>
        <p:txBody>
          <a:bodyPr wrap="square">
            <a:spAutoFit/>
          </a:bodyPr>
          <a:lstStyle/>
          <a:p>
            <a:r>
              <a:rPr lang="nl-NL" sz="2400" b="1" i="1" dirty="0">
                <a:solidFill>
                  <a:schemeClr val="bg1"/>
                </a:solidFill>
              </a:rPr>
              <a:t>“</a:t>
            </a:r>
            <a:r>
              <a:rPr lang="nl-NL" sz="2400" b="1" i="1" dirty="0" err="1">
                <a:solidFill>
                  <a:schemeClr val="bg1"/>
                </a:solidFill>
              </a:rPr>
              <a:t>RIJk</a:t>
            </a:r>
            <a:r>
              <a:rPr lang="nl-NL" sz="2400" b="1" i="1" dirty="0">
                <a:solidFill>
                  <a:schemeClr val="bg1"/>
                </a:solidFill>
              </a:rPr>
              <a:t> onderwijs”, wat betekent dat?</a:t>
            </a:r>
          </a:p>
          <a:p>
            <a:endParaRPr lang="nl-NL" sz="1600" dirty="0">
              <a:solidFill>
                <a:schemeClr val="bg1"/>
              </a:solidFill>
            </a:endParaRPr>
          </a:p>
          <a:p>
            <a:pPr marL="285750" indent="-285750">
              <a:buFont typeface="Wingdings" panose="05000000000000000000" pitchFamily="2" charset="2"/>
              <a:buChar char="q"/>
            </a:pPr>
            <a:r>
              <a:rPr lang="nl-NL" sz="1400" dirty="0">
                <a:solidFill>
                  <a:schemeClr val="bg1"/>
                </a:solidFill>
              </a:rPr>
              <a:t>Student werkt in </a:t>
            </a:r>
            <a:r>
              <a:rPr lang="nl-NL" sz="1400" b="1" dirty="0">
                <a:solidFill>
                  <a:srgbClr val="FF5404"/>
                </a:solidFill>
              </a:rPr>
              <a:t>5 weken aan 1 integrale opdracht (= Leereenheid)</a:t>
            </a:r>
          </a:p>
          <a:p>
            <a:pPr marL="285750" indent="-285750">
              <a:buFont typeface="Wingdings" panose="05000000000000000000" pitchFamily="2" charset="2"/>
              <a:buChar char="q"/>
            </a:pPr>
            <a:endParaRPr lang="nl-NL" sz="1400" dirty="0">
              <a:solidFill>
                <a:schemeClr val="bg1"/>
              </a:solidFill>
            </a:endParaRPr>
          </a:p>
          <a:p>
            <a:pPr marL="285750" indent="-285750">
              <a:buFont typeface="Wingdings" panose="05000000000000000000" pitchFamily="2" charset="2"/>
              <a:buChar char="q"/>
            </a:pPr>
            <a:r>
              <a:rPr lang="nl-NL" sz="1400" dirty="0">
                <a:solidFill>
                  <a:schemeClr val="bg1"/>
                </a:solidFill>
              </a:rPr>
              <a:t>Elke leereenheid wordt afgesloten met een </a:t>
            </a:r>
            <a:r>
              <a:rPr lang="nl-NL" sz="1400" b="1" dirty="0">
                <a:solidFill>
                  <a:srgbClr val="FF5404"/>
                </a:solidFill>
              </a:rPr>
              <a:t>product</a:t>
            </a:r>
            <a:r>
              <a:rPr lang="nl-NL" sz="1400" dirty="0">
                <a:solidFill>
                  <a:schemeClr val="bg1"/>
                </a:solidFill>
              </a:rPr>
              <a:t> of een </a:t>
            </a:r>
            <a:r>
              <a:rPr lang="nl-NL" sz="1400" b="1" dirty="0">
                <a:solidFill>
                  <a:srgbClr val="FF5404"/>
                </a:solidFill>
              </a:rPr>
              <a:t>dienst</a:t>
            </a:r>
          </a:p>
          <a:p>
            <a:pPr marL="285750" indent="-285750">
              <a:buFont typeface="Wingdings" panose="05000000000000000000" pitchFamily="2" charset="2"/>
              <a:buChar char="q"/>
            </a:pPr>
            <a:endParaRPr lang="nl-NL" sz="1400" b="1" dirty="0">
              <a:solidFill>
                <a:schemeClr val="bg1"/>
              </a:solidFill>
            </a:endParaRPr>
          </a:p>
          <a:p>
            <a:pPr marL="285750" indent="-285750">
              <a:buFont typeface="Wingdings" panose="05000000000000000000" pitchFamily="2" charset="2"/>
              <a:buChar char="q"/>
            </a:pPr>
            <a:r>
              <a:rPr lang="nl-NL" sz="1400" dirty="0">
                <a:solidFill>
                  <a:schemeClr val="bg1"/>
                </a:solidFill>
              </a:rPr>
              <a:t>Elke leereenheid wordt beoordeeld met </a:t>
            </a:r>
            <a:r>
              <a:rPr lang="nl-NL" sz="1400" b="1" dirty="0">
                <a:solidFill>
                  <a:schemeClr val="accent1"/>
                </a:solidFill>
              </a:rPr>
              <a:t>voldaan/niet voldaan of een </a:t>
            </a:r>
            <a:r>
              <a:rPr lang="nl-NL" sz="1400" b="1" dirty="0">
                <a:solidFill>
                  <a:srgbClr val="FF5404"/>
                </a:solidFill>
              </a:rPr>
              <a:t>cijfer</a:t>
            </a:r>
          </a:p>
          <a:p>
            <a:pPr marL="285750" indent="-285750">
              <a:buFont typeface="Wingdings" panose="05000000000000000000" pitchFamily="2" charset="2"/>
              <a:buChar char="q"/>
            </a:pPr>
            <a:endParaRPr lang="nl-NL" sz="1400" b="1" dirty="0">
              <a:solidFill>
                <a:schemeClr val="bg1"/>
              </a:solidFill>
            </a:endParaRPr>
          </a:p>
          <a:p>
            <a:pPr marL="285750" indent="-285750">
              <a:buFont typeface="Wingdings" panose="05000000000000000000" pitchFamily="2" charset="2"/>
              <a:buChar char="q"/>
            </a:pPr>
            <a:r>
              <a:rPr lang="nl-NL" sz="1400" dirty="0">
                <a:solidFill>
                  <a:schemeClr val="bg1"/>
                </a:solidFill>
              </a:rPr>
              <a:t>Tijdens de 5 weken volgt de student meerdere leeractiviteiten die </a:t>
            </a:r>
            <a:r>
              <a:rPr lang="nl-NL" sz="1400" b="1" dirty="0">
                <a:solidFill>
                  <a:srgbClr val="FF5404"/>
                </a:solidFill>
              </a:rPr>
              <a:t>ondersteunend</a:t>
            </a:r>
            <a:r>
              <a:rPr lang="nl-NL" sz="1400" dirty="0">
                <a:solidFill>
                  <a:schemeClr val="bg1"/>
                </a:solidFill>
              </a:rPr>
              <a:t> zijn aan de leereenheid</a:t>
            </a:r>
          </a:p>
          <a:p>
            <a:pPr marL="285750" indent="-285750">
              <a:buFont typeface="Wingdings" panose="05000000000000000000" pitchFamily="2" charset="2"/>
              <a:buChar char="q"/>
            </a:pPr>
            <a:endParaRPr lang="nl-NL" sz="1400" dirty="0">
              <a:solidFill>
                <a:schemeClr val="bg1"/>
              </a:solidFill>
            </a:endParaRPr>
          </a:p>
          <a:p>
            <a:pPr marL="285750" indent="-285750">
              <a:buFont typeface="Wingdings" panose="05000000000000000000" pitchFamily="2" charset="2"/>
              <a:buChar char="q"/>
            </a:pPr>
            <a:r>
              <a:rPr lang="nl-NL" sz="1400" dirty="0">
                <a:solidFill>
                  <a:schemeClr val="bg1"/>
                </a:solidFill>
              </a:rPr>
              <a:t>Leereenheden wordt (zo veel mogelijk) in de </a:t>
            </a:r>
            <a:r>
              <a:rPr lang="nl-NL" sz="1400" b="1" dirty="0">
                <a:solidFill>
                  <a:srgbClr val="F64F12"/>
                </a:solidFill>
              </a:rPr>
              <a:t>reële beroepscontext (BPV) </a:t>
            </a:r>
            <a:r>
              <a:rPr lang="nl-NL" sz="1400" dirty="0">
                <a:solidFill>
                  <a:schemeClr val="bg1"/>
                </a:solidFill>
              </a:rPr>
              <a:t>uitgevoerd</a:t>
            </a:r>
          </a:p>
          <a:p>
            <a:pPr marL="285750" indent="-285750">
              <a:buFont typeface="Wingdings" panose="05000000000000000000" pitchFamily="2" charset="2"/>
              <a:buChar char="q"/>
            </a:pPr>
            <a:endParaRPr lang="nl-NL" sz="1400" dirty="0">
              <a:solidFill>
                <a:schemeClr val="bg1"/>
              </a:solidFill>
            </a:endParaRPr>
          </a:p>
          <a:p>
            <a:pPr marL="285750" indent="-285750">
              <a:buFont typeface="Wingdings" panose="05000000000000000000" pitchFamily="2" charset="2"/>
              <a:buChar char="q"/>
            </a:pPr>
            <a:r>
              <a:rPr lang="nl-NL" sz="1400" dirty="0">
                <a:solidFill>
                  <a:schemeClr val="bg1"/>
                </a:solidFill>
              </a:rPr>
              <a:t>Het 1</a:t>
            </a:r>
            <a:r>
              <a:rPr lang="nl-NL" sz="1400" baseline="30000" dirty="0">
                <a:solidFill>
                  <a:schemeClr val="bg1"/>
                </a:solidFill>
              </a:rPr>
              <a:t>e</a:t>
            </a:r>
            <a:r>
              <a:rPr lang="nl-NL" sz="1400" dirty="0">
                <a:solidFill>
                  <a:schemeClr val="bg1"/>
                </a:solidFill>
              </a:rPr>
              <a:t> leerjaar bestaat uit </a:t>
            </a:r>
            <a:r>
              <a:rPr lang="nl-NL" sz="1400" b="1" dirty="0">
                <a:solidFill>
                  <a:srgbClr val="FF5404"/>
                </a:solidFill>
              </a:rPr>
              <a:t>8 leereenheden (8x5 </a:t>
            </a:r>
            <a:r>
              <a:rPr lang="nl-NL" sz="1400" b="1" dirty="0" err="1">
                <a:solidFill>
                  <a:srgbClr val="FF5404"/>
                </a:solidFill>
              </a:rPr>
              <a:t>wk</a:t>
            </a:r>
            <a:r>
              <a:rPr lang="nl-NL" sz="1400" b="1" dirty="0">
                <a:solidFill>
                  <a:srgbClr val="FF5404"/>
                </a:solidFill>
              </a:rPr>
              <a:t>.) </a:t>
            </a:r>
          </a:p>
          <a:p>
            <a:pPr marL="285750" indent="-285750">
              <a:buFont typeface="Wingdings" panose="05000000000000000000" pitchFamily="2" charset="2"/>
              <a:buChar char="q"/>
            </a:pPr>
            <a:endParaRPr lang="nl-NL" sz="1400" b="1" dirty="0">
              <a:solidFill>
                <a:srgbClr val="FF5404"/>
              </a:solidFill>
            </a:endParaRPr>
          </a:p>
          <a:p>
            <a:pPr marL="285750" indent="-285750">
              <a:buFont typeface="Wingdings" panose="05000000000000000000" pitchFamily="2" charset="2"/>
              <a:buChar char="q"/>
            </a:pPr>
            <a:r>
              <a:rPr lang="nl-NL" sz="1400" dirty="0">
                <a:solidFill>
                  <a:schemeClr val="bg1"/>
                </a:solidFill>
              </a:rPr>
              <a:t>Na elke 2 leereenheden </a:t>
            </a:r>
            <a:r>
              <a:rPr lang="nl-NL" sz="1400" b="1" dirty="0">
                <a:solidFill>
                  <a:srgbClr val="FF5404"/>
                </a:solidFill>
              </a:rPr>
              <a:t>een theoretische kennistoets</a:t>
            </a:r>
          </a:p>
        </p:txBody>
      </p:sp>
      <p:pic>
        <p:nvPicPr>
          <p:cNvPr id="9" name="Graphic 8" descr="Maandkalender silhouet">
            <a:extLst>
              <a:ext uri="{FF2B5EF4-FFF2-40B4-BE49-F238E27FC236}">
                <a16:creationId xmlns:a16="http://schemas.microsoft.com/office/drawing/2014/main" id="{EDBCF417-2F49-4368-B803-5CADDE768DE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27001" y="3435846"/>
            <a:ext cx="1453952" cy="1405165"/>
          </a:xfrm>
          <a:prstGeom prst="rect">
            <a:avLst/>
          </a:prstGeom>
          <a:effectLst>
            <a:outerShdw blurRad="50800" dist="38100" dir="2700000" algn="tl" rotWithShape="0">
              <a:prstClr val="black">
                <a:alpha val="40000"/>
              </a:prstClr>
            </a:outerShdw>
          </a:effectLst>
        </p:spPr>
      </p:pic>
      <p:sp>
        <p:nvSpPr>
          <p:cNvPr id="18" name="Tijdelijke aanduiding voor datum 3">
            <a:extLst>
              <a:ext uri="{FF2B5EF4-FFF2-40B4-BE49-F238E27FC236}">
                <a16:creationId xmlns:a16="http://schemas.microsoft.com/office/drawing/2014/main" id="{7FE774B7-6E42-4B0F-AD0B-C6A2669EA30B}"/>
              </a:ext>
            </a:extLst>
          </p:cNvPr>
          <p:cNvSpPr>
            <a:spLocks noGrp="1"/>
          </p:cNvSpPr>
          <p:nvPr>
            <p:ph type="dt" sz="half" idx="10"/>
          </p:nvPr>
        </p:nvSpPr>
        <p:spPr>
          <a:xfrm>
            <a:off x="277042" y="4895255"/>
            <a:ext cx="1240812" cy="273843"/>
          </a:xfrm>
        </p:spPr>
        <p:txBody>
          <a:bodyPr/>
          <a:lstStyle/>
          <a:p>
            <a:fld id="{311E3668-3083-AC49-9454-E6C63BE4280C}" type="datetime1">
              <a:rPr lang="nl-NL" b="0" smtClean="0">
                <a:latin typeface="+mn-lt"/>
              </a:rPr>
              <a:pPr/>
              <a:t>7-11-2025</a:t>
            </a:fld>
            <a:endParaRPr lang="nl-NL" b="0">
              <a:latin typeface="+mn-lt"/>
            </a:endParaRPr>
          </a:p>
        </p:txBody>
      </p:sp>
      <p:pic>
        <p:nvPicPr>
          <p:cNvPr id="4" name="Graphic 3" descr="Klaslokaal silhouet">
            <a:extLst>
              <a:ext uri="{FF2B5EF4-FFF2-40B4-BE49-F238E27FC236}">
                <a16:creationId xmlns:a16="http://schemas.microsoft.com/office/drawing/2014/main" id="{A54B71A0-B3C9-4DDA-D64F-39269D587AB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7042" y="155713"/>
            <a:ext cx="548303" cy="54830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435216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a:extLst>
              <a:ext uri="{FF2B5EF4-FFF2-40B4-BE49-F238E27FC236}">
                <a16:creationId xmlns:a16="http://schemas.microsoft.com/office/drawing/2014/main" id="{531138B8-3C0A-46B1-9662-E3912DCF69BF}"/>
              </a:ext>
            </a:extLst>
          </p:cNvPr>
          <p:cNvSpPr>
            <a:spLocks noGrp="1"/>
          </p:cNvSpPr>
          <p:nvPr>
            <p:ph type="sldNum" sz="quarter" idx="12"/>
          </p:nvPr>
        </p:nvSpPr>
        <p:spPr/>
        <p:txBody>
          <a:bodyPr/>
          <a:lstStyle/>
          <a:p>
            <a:fld id="{78B4D4D8-7884-5B47-900A-D85FB81D99A9}" type="slidenum">
              <a:rPr lang="nl-NL" smtClean="0">
                <a:latin typeface="+mn-lt"/>
              </a:rPr>
              <a:pPr/>
              <a:t>8</a:t>
            </a:fld>
            <a:r>
              <a:rPr lang="nl-NL">
                <a:latin typeface="+mn-lt"/>
              </a:rPr>
              <a:t> </a:t>
            </a:r>
          </a:p>
        </p:txBody>
      </p:sp>
      <p:sp>
        <p:nvSpPr>
          <p:cNvPr id="11" name="Rechthoek: afgeronde hoeken 10">
            <a:extLst>
              <a:ext uri="{FF2B5EF4-FFF2-40B4-BE49-F238E27FC236}">
                <a16:creationId xmlns:a16="http://schemas.microsoft.com/office/drawing/2014/main" id="{80806DBB-5E9A-4BA1-939D-1C4C1D554ADD}"/>
              </a:ext>
            </a:extLst>
          </p:cNvPr>
          <p:cNvSpPr/>
          <p:nvPr/>
        </p:nvSpPr>
        <p:spPr>
          <a:xfrm>
            <a:off x="327314" y="1049891"/>
            <a:ext cx="1015655" cy="165590"/>
          </a:xfrm>
          <a:prstGeom prst="roundRect">
            <a:avLst>
              <a:gd name="adj" fmla="val 2166"/>
            </a:avLst>
          </a:prstGeom>
          <a:solidFill>
            <a:srgbClr val="F65817"/>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a:t>5 weken</a:t>
            </a:r>
          </a:p>
        </p:txBody>
      </p:sp>
      <p:sp>
        <p:nvSpPr>
          <p:cNvPr id="25" name="Rechthoek: afgeronde hoeken 24">
            <a:extLst>
              <a:ext uri="{FF2B5EF4-FFF2-40B4-BE49-F238E27FC236}">
                <a16:creationId xmlns:a16="http://schemas.microsoft.com/office/drawing/2014/main" id="{10A8D1B2-D5BD-4381-A1B9-5D4CB9F05858}"/>
              </a:ext>
            </a:extLst>
          </p:cNvPr>
          <p:cNvSpPr/>
          <p:nvPr/>
        </p:nvSpPr>
        <p:spPr>
          <a:xfrm>
            <a:off x="349545" y="1780147"/>
            <a:ext cx="1015655" cy="205247"/>
          </a:xfrm>
          <a:prstGeom prst="roundRect">
            <a:avLst>
              <a:gd name="adj" fmla="val 2166"/>
            </a:avLst>
          </a:prstGeom>
          <a:solidFill>
            <a:schemeClr val="accent2">
              <a:lumMod val="60000"/>
              <a:lumOff val="4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800" b="1" dirty="0" err="1"/>
              <a:t>Leereenheid</a:t>
            </a:r>
            <a:r>
              <a:rPr lang="en-GB" sz="800" b="1" dirty="0"/>
              <a:t> 1 </a:t>
            </a:r>
          </a:p>
        </p:txBody>
      </p:sp>
      <p:sp>
        <p:nvSpPr>
          <p:cNvPr id="33" name="Rechthoek: afgeronde hoeken 32">
            <a:extLst>
              <a:ext uri="{FF2B5EF4-FFF2-40B4-BE49-F238E27FC236}">
                <a16:creationId xmlns:a16="http://schemas.microsoft.com/office/drawing/2014/main" id="{2CE9D073-CCD2-4234-B968-DB14AB2A054C}"/>
              </a:ext>
            </a:extLst>
          </p:cNvPr>
          <p:cNvSpPr/>
          <p:nvPr/>
        </p:nvSpPr>
        <p:spPr>
          <a:xfrm>
            <a:off x="327314" y="2026141"/>
            <a:ext cx="4243829" cy="864335"/>
          </a:xfrm>
          <a:prstGeom prst="roundRect">
            <a:avLst>
              <a:gd name="adj" fmla="val 2166"/>
            </a:avLst>
          </a:prstGeom>
          <a:solidFill>
            <a:srgbClr val="7030A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800" u="sng" dirty="0" err="1"/>
              <a:t>Leeractiviteiten</a:t>
            </a:r>
            <a:r>
              <a:rPr lang="en-GB" sz="800" u="sng" dirty="0"/>
              <a:t> KT1</a:t>
            </a:r>
          </a:p>
          <a:p>
            <a:pPr algn="ctr"/>
            <a:r>
              <a:rPr lang="en-GB" sz="700" dirty="0" err="1"/>
              <a:t>Trainingsleer</a:t>
            </a:r>
            <a:endParaRPr lang="en-GB" sz="700" dirty="0"/>
          </a:p>
          <a:p>
            <a:pPr algn="ctr"/>
            <a:r>
              <a:rPr lang="en-GB" sz="700" dirty="0" err="1"/>
              <a:t>Pedagogiek</a:t>
            </a:r>
            <a:endParaRPr lang="en-GB" sz="700" dirty="0"/>
          </a:p>
          <a:p>
            <a:pPr algn="ctr"/>
            <a:r>
              <a:rPr lang="en-GB" sz="700" dirty="0" err="1"/>
              <a:t>Didactiek</a:t>
            </a:r>
            <a:endParaRPr lang="en-GB" sz="700" dirty="0"/>
          </a:p>
          <a:p>
            <a:pPr algn="ctr"/>
            <a:r>
              <a:rPr lang="en-GB" sz="700" dirty="0"/>
              <a:t>Sport </a:t>
            </a:r>
            <a:r>
              <a:rPr lang="en-GB" sz="700" dirty="0" err="1"/>
              <a:t>gedrag</a:t>
            </a:r>
            <a:r>
              <a:rPr lang="en-GB" sz="700" dirty="0"/>
              <a:t> en </a:t>
            </a:r>
            <a:r>
              <a:rPr lang="en-GB" sz="700" dirty="0" err="1"/>
              <a:t>vorming</a:t>
            </a:r>
            <a:endParaRPr lang="en-GB" sz="700" dirty="0"/>
          </a:p>
          <a:p>
            <a:pPr algn="ctr"/>
            <a:r>
              <a:rPr lang="en-GB" sz="700" dirty="0" err="1"/>
              <a:t>Rekenen</a:t>
            </a:r>
            <a:endParaRPr lang="en-GB" sz="700" dirty="0"/>
          </a:p>
          <a:p>
            <a:pPr algn="ctr"/>
            <a:r>
              <a:rPr lang="en-GB" sz="700" dirty="0" err="1"/>
              <a:t>Nederlands</a:t>
            </a:r>
            <a:endParaRPr lang="en-GB" sz="700" dirty="0"/>
          </a:p>
        </p:txBody>
      </p:sp>
      <p:sp>
        <p:nvSpPr>
          <p:cNvPr id="38" name="Rechthoek: afgeronde hoeken 37">
            <a:extLst>
              <a:ext uri="{FF2B5EF4-FFF2-40B4-BE49-F238E27FC236}">
                <a16:creationId xmlns:a16="http://schemas.microsoft.com/office/drawing/2014/main" id="{D6273CB8-4600-4058-9286-CE2E24392246}"/>
              </a:ext>
            </a:extLst>
          </p:cNvPr>
          <p:cNvSpPr/>
          <p:nvPr/>
        </p:nvSpPr>
        <p:spPr>
          <a:xfrm>
            <a:off x="336346" y="3219647"/>
            <a:ext cx="8458064" cy="293728"/>
          </a:xfrm>
          <a:prstGeom prst="roundRect">
            <a:avLst>
              <a:gd name="adj" fmla="val 2166"/>
            </a:avLst>
          </a:prstGeom>
          <a:solidFill>
            <a:schemeClr val="tx1">
              <a:lumMod val="5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u="sng" dirty="0" err="1"/>
              <a:t>Sportvaardigheden</a:t>
            </a:r>
            <a:r>
              <a:rPr lang="en-GB" sz="1000" b="1" u="sng" dirty="0"/>
              <a:t>:</a:t>
            </a:r>
          </a:p>
          <a:p>
            <a:pPr algn="ctr"/>
            <a:r>
              <a:rPr lang="en-GB" sz="800" dirty="0"/>
              <a:t> </a:t>
            </a:r>
            <a:r>
              <a:rPr lang="en-GB" sz="800" dirty="0" err="1"/>
              <a:t>Turnen</a:t>
            </a:r>
            <a:r>
              <a:rPr lang="en-GB" sz="800" dirty="0"/>
              <a:t>, </a:t>
            </a:r>
            <a:r>
              <a:rPr lang="en-GB" sz="800" dirty="0" err="1"/>
              <a:t>Spel</a:t>
            </a:r>
            <a:r>
              <a:rPr lang="en-GB" sz="800" dirty="0"/>
              <a:t>, </a:t>
            </a:r>
            <a:r>
              <a:rPr lang="en-GB" sz="800" dirty="0" err="1"/>
              <a:t>Vechtsporten</a:t>
            </a:r>
            <a:r>
              <a:rPr lang="en-GB" sz="800" dirty="0"/>
              <a:t>, </a:t>
            </a:r>
            <a:r>
              <a:rPr lang="en-GB" sz="800" dirty="0" err="1"/>
              <a:t>Bewegen</a:t>
            </a:r>
            <a:r>
              <a:rPr lang="en-GB" sz="800" dirty="0"/>
              <a:t> op </a:t>
            </a:r>
            <a:r>
              <a:rPr lang="en-GB" sz="800" dirty="0" err="1"/>
              <a:t>Muziek</a:t>
            </a:r>
            <a:r>
              <a:rPr lang="en-GB" sz="800" dirty="0"/>
              <a:t> en </a:t>
            </a:r>
            <a:r>
              <a:rPr lang="en-GB" sz="800" dirty="0" err="1"/>
              <a:t>Zwemmen</a:t>
            </a:r>
            <a:endParaRPr lang="en-GB" sz="800" dirty="0"/>
          </a:p>
        </p:txBody>
      </p:sp>
      <p:sp>
        <p:nvSpPr>
          <p:cNvPr id="39" name="Rechthoek: afgeronde hoeken 38">
            <a:extLst>
              <a:ext uri="{FF2B5EF4-FFF2-40B4-BE49-F238E27FC236}">
                <a16:creationId xmlns:a16="http://schemas.microsoft.com/office/drawing/2014/main" id="{ACF6458C-EC63-43F7-B0AA-60E3E70A14E9}"/>
              </a:ext>
            </a:extLst>
          </p:cNvPr>
          <p:cNvSpPr/>
          <p:nvPr/>
        </p:nvSpPr>
        <p:spPr>
          <a:xfrm>
            <a:off x="336346" y="3543652"/>
            <a:ext cx="8454269" cy="293727"/>
          </a:xfrm>
          <a:prstGeom prst="roundRect">
            <a:avLst>
              <a:gd name="adj" fmla="val 2166"/>
            </a:avLst>
          </a:prstGeom>
          <a:solidFill>
            <a:schemeClr val="tx1">
              <a:lumMod val="75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u="sng" dirty="0" err="1"/>
              <a:t>Overige</a:t>
            </a:r>
            <a:r>
              <a:rPr lang="en-GB" sz="1000" b="1" u="sng" dirty="0"/>
              <a:t> </a:t>
            </a:r>
            <a:r>
              <a:rPr lang="en-GB" sz="1000" b="1" u="sng" dirty="0" err="1"/>
              <a:t>leeractiviteiten</a:t>
            </a:r>
            <a:r>
              <a:rPr lang="en-GB" sz="1000" b="1" u="sng" dirty="0"/>
              <a:t>:</a:t>
            </a:r>
          </a:p>
          <a:p>
            <a:pPr algn="ctr"/>
            <a:r>
              <a:rPr lang="en-GB" sz="800" dirty="0"/>
              <a:t> </a:t>
            </a:r>
            <a:r>
              <a:rPr lang="en-GB" sz="800" dirty="0" err="1"/>
              <a:t>EHBsO</a:t>
            </a:r>
            <a:r>
              <a:rPr lang="en-GB" sz="800" dirty="0"/>
              <a:t> en </a:t>
            </a:r>
            <a:r>
              <a:rPr lang="en-GB" sz="800" dirty="0" err="1"/>
              <a:t>Burgerschap</a:t>
            </a:r>
            <a:endParaRPr lang="en-GB" sz="800" dirty="0"/>
          </a:p>
        </p:txBody>
      </p:sp>
      <p:sp>
        <p:nvSpPr>
          <p:cNvPr id="40" name="Rechthoek: afgeronde hoeken 39">
            <a:extLst>
              <a:ext uri="{FF2B5EF4-FFF2-40B4-BE49-F238E27FC236}">
                <a16:creationId xmlns:a16="http://schemas.microsoft.com/office/drawing/2014/main" id="{61A4F33A-3831-4AF2-A3C3-47464170EF61}"/>
              </a:ext>
            </a:extLst>
          </p:cNvPr>
          <p:cNvSpPr/>
          <p:nvPr/>
        </p:nvSpPr>
        <p:spPr>
          <a:xfrm>
            <a:off x="327314" y="3870905"/>
            <a:ext cx="8459252" cy="293727"/>
          </a:xfrm>
          <a:prstGeom prst="roundRect">
            <a:avLst>
              <a:gd name="adj" fmla="val 2166"/>
            </a:avLst>
          </a:prstGeom>
          <a:solidFill>
            <a:schemeClr val="tx1">
              <a:lumMod val="60000"/>
              <a:lumOff val="4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u="sng" dirty="0" err="1"/>
              <a:t>Overige</a:t>
            </a:r>
            <a:r>
              <a:rPr lang="en-GB" sz="1000" b="1" u="sng" dirty="0"/>
              <a:t>:</a:t>
            </a:r>
          </a:p>
          <a:p>
            <a:pPr algn="ctr"/>
            <a:r>
              <a:rPr lang="en-GB" sz="800" dirty="0"/>
              <a:t> </a:t>
            </a:r>
            <a:r>
              <a:rPr lang="en-GB" sz="800" dirty="0" err="1"/>
              <a:t>Begeleiden</a:t>
            </a:r>
            <a:r>
              <a:rPr lang="en-GB" sz="800" dirty="0"/>
              <a:t> van </a:t>
            </a:r>
            <a:r>
              <a:rPr lang="en-GB" sz="800" dirty="0" err="1"/>
              <a:t>projecten</a:t>
            </a:r>
            <a:r>
              <a:rPr lang="en-GB" sz="800" dirty="0"/>
              <a:t> en </a:t>
            </a:r>
            <a:r>
              <a:rPr lang="en-GB" sz="800" dirty="0" err="1"/>
              <a:t>keuzekamp</a:t>
            </a:r>
            <a:r>
              <a:rPr lang="en-GB" sz="800" dirty="0"/>
              <a:t>(en)</a:t>
            </a:r>
          </a:p>
        </p:txBody>
      </p:sp>
      <p:sp>
        <p:nvSpPr>
          <p:cNvPr id="41" name="Rechthoek: afgeronde hoeken 40">
            <a:extLst>
              <a:ext uri="{FF2B5EF4-FFF2-40B4-BE49-F238E27FC236}">
                <a16:creationId xmlns:a16="http://schemas.microsoft.com/office/drawing/2014/main" id="{1CF6D7CC-638F-42DB-B95F-C4CD6F423DF2}"/>
              </a:ext>
            </a:extLst>
          </p:cNvPr>
          <p:cNvSpPr/>
          <p:nvPr/>
        </p:nvSpPr>
        <p:spPr>
          <a:xfrm>
            <a:off x="321568" y="4207891"/>
            <a:ext cx="8455551" cy="295956"/>
          </a:xfrm>
          <a:prstGeom prst="roundRect">
            <a:avLst>
              <a:gd name="adj" fmla="val 2166"/>
            </a:avLst>
          </a:prstGeom>
          <a:solidFill>
            <a:schemeClr val="tx1">
              <a:lumMod val="40000"/>
              <a:lumOff val="6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u="sng"/>
              <a:t>Keuzedeel:</a:t>
            </a:r>
          </a:p>
          <a:p>
            <a:pPr algn="ctr"/>
            <a:r>
              <a:rPr lang="en-GB" sz="800"/>
              <a:t> </a:t>
            </a:r>
            <a:r>
              <a:rPr lang="en-GB" sz="800" err="1"/>
              <a:t>Gezonde</a:t>
            </a:r>
            <a:r>
              <a:rPr lang="en-GB" sz="800"/>
              <a:t> </a:t>
            </a:r>
            <a:r>
              <a:rPr lang="en-GB" sz="800" err="1"/>
              <a:t>leefstijl</a:t>
            </a:r>
            <a:endParaRPr lang="en-GB" sz="800"/>
          </a:p>
        </p:txBody>
      </p:sp>
      <p:sp>
        <p:nvSpPr>
          <p:cNvPr id="42" name="Rechthoek: afgeronde hoeken 41">
            <a:extLst>
              <a:ext uri="{FF2B5EF4-FFF2-40B4-BE49-F238E27FC236}">
                <a16:creationId xmlns:a16="http://schemas.microsoft.com/office/drawing/2014/main" id="{C16CD8AF-2CF1-409F-BD99-0AE72B81901E}"/>
              </a:ext>
            </a:extLst>
          </p:cNvPr>
          <p:cNvSpPr/>
          <p:nvPr/>
        </p:nvSpPr>
        <p:spPr>
          <a:xfrm>
            <a:off x="321568" y="4556040"/>
            <a:ext cx="8445705" cy="268732"/>
          </a:xfrm>
          <a:prstGeom prst="roundRect">
            <a:avLst>
              <a:gd name="adj" fmla="val 2166"/>
            </a:avLst>
          </a:prstGeom>
          <a:solidFill>
            <a:schemeClr val="tx1">
              <a:lumMod val="20000"/>
              <a:lumOff val="8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u="sng" err="1"/>
              <a:t>Beroeps</a:t>
            </a:r>
            <a:r>
              <a:rPr lang="en-GB" sz="1000" b="1" u="sng"/>
              <a:t> </a:t>
            </a:r>
            <a:r>
              <a:rPr lang="en-GB" sz="1000" b="1" u="sng" err="1"/>
              <a:t>Praktijk</a:t>
            </a:r>
            <a:r>
              <a:rPr lang="en-GB" sz="1000" b="1" u="sng"/>
              <a:t> </a:t>
            </a:r>
            <a:r>
              <a:rPr lang="en-GB" sz="1000" b="1" u="sng" err="1"/>
              <a:t>Vorming</a:t>
            </a:r>
            <a:r>
              <a:rPr lang="en-GB" sz="1000" b="1" u="sng"/>
              <a:t> (BPV) + </a:t>
            </a:r>
            <a:r>
              <a:rPr lang="en-GB" sz="1000" b="1" u="sng" err="1"/>
              <a:t>Leerafdeling</a:t>
            </a:r>
            <a:r>
              <a:rPr lang="en-GB" sz="1000" b="1" u="sng"/>
              <a:t> </a:t>
            </a:r>
            <a:endParaRPr lang="en-GB" sz="800" b="1"/>
          </a:p>
        </p:txBody>
      </p:sp>
      <p:sp>
        <p:nvSpPr>
          <p:cNvPr id="66" name="Rechthoek: afgeronde hoeken 65">
            <a:extLst>
              <a:ext uri="{FF2B5EF4-FFF2-40B4-BE49-F238E27FC236}">
                <a16:creationId xmlns:a16="http://schemas.microsoft.com/office/drawing/2014/main" id="{EDE76CE9-5FD7-4C77-B7C8-F5FD29785009}"/>
              </a:ext>
            </a:extLst>
          </p:cNvPr>
          <p:cNvSpPr/>
          <p:nvPr/>
        </p:nvSpPr>
        <p:spPr>
          <a:xfrm>
            <a:off x="4590638" y="2020717"/>
            <a:ext cx="4193975" cy="901535"/>
          </a:xfrm>
          <a:prstGeom prst="roundRect">
            <a:avLst>
              <a:gd name="adj" fmla="val 2166"/>
            </a:avLst>
          </a:prstGeom>
          <a:solidFill>
            <a:schemeClr val="accent2">
              <a:lumMod val="5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800" u="sng" dirty="0" err="1"/>
              <a:t>Leeractiviteiten</a:t>
            </a:r>
            <a:r>
              <a:rPr lang="en-GB" sz="800" u="sng" dirty="0"/>
              <a:t> KT2</a:t>
            </a:r>
          </a:p>
          <a:p>
            <a:pPr algn="ctr"/>
            <a:r>
              <a:rPr lang="en-GB" sz="700" dirty="0"/>
              <a:t>Sport </a:t>
            </a:r>
            <a:r>
              <a:rPr lang="en-GB" sz="700" dirty="0" err="1"/>
              <a:t>als</a:t>
            </a:r>
            <a:r>
              <a:rPr lang="en-GB" sz="700" dirty="0"/>
              <a:t> </a:t>
            </a:r>
            <a:r>
              <a:rPr lang="en-GB" sz="700" dirty="0" err="1"/>
              <a:t>middel</a:t>
            </a:r>
            <a:endParaRPr lang="en-GB" sz="700" dirty="0"/>
          </a:p>
          <a:p>
            <a:pPr algn="ctr"/>
            <a:r>
              <a:rPr lang="en-GB" sz="700" dirty="0" err="1"/>
              <a:t>Sportinnovatie</a:t>
            </a:r>
            <a:endParaRPr lang="en-GB" sz="700" dirty="0"/>
          </a:p>
          <a:p>
            <a:pPr algn="ctr"/>
            <a:r>
              <a:rPr lang="en-GB" sz="700" dirty="0" err="1"/>
              <a:t>Organisatieleer</a:t>
            </a:r>
            <a:endParaRPr lang="en-GB" sz="700" dirty="0"/>
          </a:p>
          <a:p>
            <a:pPr algn="ctr"/>
            <a:r>
              <a:rPr lang="en-GB" sz="700" dirty="0" err="1"/>
              <a:t>Rekenen</a:t>
            </a:r>
            <a:endParaRPr lang="en-GB" sz="700" dirty="0"/>
          </a:p>
          <a:p>
            <a:pPr algn="ctr"/>
            <a:r>
              <a:rPr lang="en-GB" sz="700" dirty="0" err="1"/>
              <a:t>Nederlands</a:t>
            </a:r>
            <a:endParaRPr lang="en-GB" sz="700" dirty="0"/>
          </a:p>
          <a:p>
            <a:pPr algn="ctr"/>
            <a:endParaRPr lang="en-GB" sz="700" dirty="0"/>
          </a:p>
        </p:txBody>
      </p:sp>
      <p:sp>
        <p:nvSpPr>
          <p:cNvPr id="67" name="Rechthoek: afgeronde hoeken 66">
            <a:extLst>
              <a:ext uri="{FF2B5EF4-FFF2-40B4-BE49-F238E27FC236}">
                <a16:creationId xmlns:a16="http://schemas.microsoft.com/office/drawing/2014/main" id="{3F889693-BC23-47F1-9EE5-57CB6E3A0B6C}"/>
              </a:ext>
            </a:extLst>
          </p:cNvPr>
          <p:cNvSpPr/>
          <p:nvPr/>
        </p:nvSpPr>
        <p:spPr>
          <a:xfrm>
            <a:off x="312192" y="2925778"/>
            <a:ext cx="8452926" cy="258567"/>
          </a:xfrm>
          <a:prstGeom prst="roundRect">
            <a:avLst>
              <a:gd name="adj" fmla="val 2166"/>
            </a:avLst>
          </a:prstGeom>
          <a:solidFill>
            <a:schemeClr val="tx2"/>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u="sng"/>
              <a:t>Loopbaancoaching</a:t>
            </a:r>
          </a:p>
        </p:txBody>
      </p:sp>
      <p:sp>
        <p:nvSpPr>
          <p:cNvPr id="68" name="Rechthoek: afgeronde hoeken 67">
            <a:extLst>
              <a:ext uri="{FF2B5EF4-FFF2-40B4-BE49-F238E27FC236}">
                <a16:creationId xmlns:a16="http://schemas.microsoft.com/office/drawing/2014/main" id="{2C50119E-B941-4661-9331-C76412726CFD}"/>
              </a:ext>
            </a:extLst>
          </p:cNvPr>
          <p:cNvSpPr/>
          <p:nvPr/>
        </p:nvSpPr>
        <p:spPr>
          <a:xfrm>
            <a:off x="336346" y="1270818"/>
            <a:ext cx="8428772" cy="240737"/>
          </a:xfrm>
          <a:prstGeom prst="roundRect">
            <a:avLst>
              <a:gd name="adj" fmla="val 2166"/>
            </a:avLst>
          </a:prstGeom>
          <a:solidFill>
            <a:srgbClr val="7030A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dirty="0" err="1"/>
              <a:t>Kerntaak</a:t>
            </a:r>
            <a:r>
              <a:rPr lang="en-GB" sz="1000" b="1" dirty="0"/>
              <a:t> 1:</a:t>
            </a:r>
          </a:p>
          <a:p>
            <a:pPr algn="ctr"/>
            <a:r>
              <a:rPr lang="en-GB" sz="800" dirty="0"/>
              <a:t>Les –en </a:t>
            </a:r>
            <a:r>
              <a:rPr lang="en-GB" sz="800" dirty="0" err="1"/>
              <a:t>leidinggeven</a:t>
            </a:r>
            <a:endParaRPr lang="en-GB" sz="800" dirty="0"/>
          </a:p>
        </p:txBody>
      </p:sp>
      <p:sp>
        <p:nvSpPr>
          <p:cNvPr id="69" name="Rechthoek: afgeronde hoeken 68">
            <a:extLst>
              <a:ext uri="{FF2B5EF4-FFF2-40B4-BE49-F238E27FC236}">
                <a16:creationId xmlns:a16="http://schemas.microsoft.com/office/drawing/2014/main" id="{860A1530-C489-4E1F-BF68-7DC77945FCA0}"/>
              </a:ext>
            </a:extLst>
          </p:cNvPr>
          <p:cNvSpPr/>
          <p:nvPr/>
        </p:nvSpPr>
        <p:spPr>
          <a:xfrm>
            <a:off x="4590639" y="1528517"/>
            <a:ext cx="4203772" cy="226915"/>
          </a:xfrm>
          <a:prstGeom prst="roundRect">
            <a:avLst>
              <a:gd name="adj" fmla="val 2166"/>
            </a:avLst>
          </a:prstGeom>
          <a:solidFill>
            <a:schemeClr val="accent2">
              <a:lumMod val="5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a:t>Kerntaak 2:</a:t>
            </a:r>
          </a:p>
          <a:p>
            <a:pPr algn="ctr"/>
            <a:r>
              <a:rPr lang="en-GB" sz="800" err="1"/>
              <a:t>Organiseren</a:t>
            </a:r>
            <a:r>
              <a:rPr lang="en-GB" sz="800"/>
              <a:t> van </a:t>
            </a:r>
            <a:r>
              <a:rPr lang="en-GB" sz="800" err="1"/>
              <a:t>toernooi</a:t>
            </a:r>
            <a:r>
              <a:rPr lang="en-GB" sz="800"/>
              <a:t> / </a:t>
            </a:r>
            <a:r>
              <a:rPr lang="en-GB" sz="800" err="1"/>
              <a:t>wedstrijd</a:t>
            </a:r>
            <a:endParaRPr lang="en-GB" sz="800"/>
          </a:p>
        </p:txBody>
      </p:sp>
      <p:sp>
        <p:nvSpPr>
          <p:cNvPr id="26" name="Rechthoek: afgeronde hoeken 25">
            <a:extLst>
              <a:ext uri="{FF2B5EF4-FFF2-40B4-BE49-F238E27FC236}">
                <a16:creationId xmlns:a16="http://schemas.microsoft.com/office/drawing/2014/main" id="{BE6A2F03-CBF8-4289-9EAE-9AF49E5500DE}"/>
              </a:ext>
            </a:extLst>
          </p:cNvPr>
          <p:cNvSpPr/>
          <p:nvPr/>
        </p:nvSpPr>
        <p:spPr>
          <a:xfrm>
            <a:off x="1409121" y="1777635"/>
            <a:ext cx="992116" cy="205247"/>
          </a:xfrm>
          <a:prstGeom prst="roundRect">
            <a:avLst>
              <a:gd name="adj" fmla="val 2166"/>
            </a:avLst>
          </a:prstGeom>
          <a:solidFill>
            <a:schemeClr val="accent2">
              <a:lumMod val="60000"/>
              <a:lumOff val="4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800" b="1" dirty="0" err="1"/>
              <a:t>Leereenheid</a:t>
            </a:r>
            <a:r>
              <a:rPr lang="en-GB" sz="800" b="1" dirty="0"/>
              <a:t> 2</a:t>
            </a:r>
          </a:p>
        </p:txBody>
      </p:sp>
      <p:sp>
        <p:nvSpPr>
          <p:cNvPr id="27" name="Rechthoek: afgeronde hoeken 26">
            <a:extLst>
              <a:ext uri="{FF2B5EF4-FFF2-40B4-BE49-F238E27FC236}">
                <a16:creationId xmlns:a16="http://schemas.microsoft.com/office/drawing/2014/main" id="{486CA5A8-A7D2-49D2-A274-FC988CBC13B6}"/>
              </a:ext>
            </a:extLst>
          </p:cNvPr>
          <p:cNvSpPr/>
          <p:nvPr/>
        </p:nvSpPr>
        <p:spPr>
          <a:xfrm>
            <a:off x="2452862" y="1779268"/>
            <a:ext cx="1015655" cy="205247"/>
          </a:xfrm>
          <a:prstGeom prst="roundRect">
            <a:avLst>
              <a:gd name="adj" fmla="val 2166"/>
            </a:avLst>
          </a:prstGeom>
          <a:solidFill>
            <a:schemeClr val="accent2">
              <a:lumMod val="60000"/>
              <a:lumOff val="4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800" b="1" dirty="0" err="1"/>
              <a:t>Leereenheid</a:t>
            </a:r>
            <a:r>
              <a:rPr lang="en-GB" sz="800" b="1" dirty="0"/>
              <a:t> 3</a:t>
            </a:r>
          </a:p>
        </p:txBody>
      </p:sp>
      <p:sp>
        <p:nvSpPr>
          <p:cNvPr id="28" name="Rechthoek: afgeronde hoeken 27">
            <a:extLst>
              <a:ext uri="{FF2B5EF4-FFF2-40B4-BE49-F238E27FC236}">
                <a16:creationId xmlns:a16="http://schemas.microsoft.com/office/drawing/2014/main" id="{0F8E9EE4-AA8C-4067-ABD7-8F22B8CF09E5}"/>
              </a:ext>
            </a:extLst>
          </p:cNvPr>
          <p:cNvSpPr/>
          <p:nvPr/>
        </p:nvSpPr>
        <p:spPr>
          <a:xfrm>
            <a:off x="3504734" y="1777634"/>
            <a:ext cx="1015655" cy="205247"/>
          </a:xfrm>
          <a:prstGeom prst="roundRect">
            <a:avLst>
              <a:gd name="adj" fmla="val 2166"/>
            </a:avLst>
          </a:prstGeom>
          <a:solidFill>
            <a:schemeClr val="accent2">
              <a:lumMod val="60000"/>
              <a:lumOff val="4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800" b="1" dirty="0" err="1"/>
              <a:t>Leereenheid</a:t>
            </a:r>
            <a:r>
              <a:rPr lang="en-GB" sz="800" b="1" dirty="0"/>
              <a:t> 4</a:t>
            </a:r>
          </a:p>
        </p:txBody>
      </p:sp>
      <p:sp>
        <p:nvSpPr>
          <p:cNvPr id="29" name="Rechthoek: afgeronde hoeken 28">
            <a:extLst>
              <a:ext uri="{FF2B5EF4-FFF2-40B4-BE49-F238E27FC236}">
                <a16:creationId xmlns:a16="http://schemas.microsoft.com/office/drawing/2014/main" id="{4ECCF336-BEAB-415E-917C-360882BF2F19}"/>
              </a:ext>
            </a:extLst>
          </p:cNvPr>
          <p:cNvSpPr/>
          <p:nvPr/>
        </p:nvSpPr>
        <p:spPr>
          <a:xfrm>
            <a:off x="4571143" y="1778686"/>
            <a:ext cx="1015655" cy="203142"/>
          </a:xfrm>
          <a:prstGeom prst="roundRect">
            <a:avLst>
              <a:gd name="adj" fmla="val 2166"/>
            </a:avLst>
          </a:prstGeom>
          <a:solidFill>
            <a:schemeClr val="accent2">
              <a:lumMod val="60000"/>
              <a:lumOff val="4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800" b="1" dirty="0" err="1"/>
              <a:t>Leereenheid</a:t>
            </a:r>
            <a:r>
              <a:rPr lang="en-GB" sz="800" b="1" dirty="0"/>
              <a:t> 5</a:t>
            </a:r>
          </a:p>
        </p:txBody>
      </p:sp>
      <p:sp>
        <p:nvSpPr>
          <p:cNvPr id="30" name="Rechthoek: afgeronde hoeken 29">
            <a:extLst>
              <a:ext uri="{FF2B5EF4-FFF2-40B4-BE49-F238E27FC236}">
                <a16:creationId xmlns:a16="http://schemas.microsoft.com/office/drawing/2014/main" id="{601732DA-C374-4801-B99E-9F3CD00FB1BE}"/>
              </a:ext>
            </a:extLst>
          </p:cNvPr>
          <p:cNvSpPr/>
          <p:nvPr/>
        </p:nvSpPr>
        <p:spPr>
          <a:xfrm>
            <a:off x="5623886" y="1787747"/>
            <a:ext cx="1015655" cy="203142"/>
          </a:xfrm>
          <a:prstGeom prst="roundRect">
            <a:avLst>
              <a:gd name="adj" fmla="val 2166"/>
            </a:avLst>
          </a:prstGeom>
          <a:solidFill>
            <a:schemeClr val="accent2">
              <a:lumMod val="60000"/>
              <a:lumOff val="4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800" b="1" dirty="0" err="1"/>
              <a:t>Leereenheid</a:t>
            </a:r>
            <a:r>
              <a:rPr lang="en-GB" sz="800" b="1" dirty="0"/>
              <a:t> 6</a:t>
            </a:r>
          </a:p>
        </p:txBody>
      </p:sp>
      <p:sp>
        <p:nvSpPr>
          <p:cNvPr id="31" name="Rechthoek: afgeronde hoeken 30">
            <a:extLst>
              <a:ext uri="{FF2B5EF4-FFF2-40B4-BE49-F238E27FC236}">
                <a16:creationId xmlns:a16="http://schemas.microsoft.com/office/drawing/2014/main" id="{1A066E58-E913-4174-A3D5-E8917DF2EC6A}"/>
              </a:ext>
            </a:extLst>
          </p:cNvPr>
          <p:cNvSpPr/>
          <p:nvPr/>
        </p:nvSpPr>
        <p:spPr>
          <a:xfrm>
            <a:off x="6687625" y="1787747"/>
            <a:ext cx="1015655" cy="193876"/>
          </a:xfrm>
          <a:prstGeom prst="roundRect">
            <a:avLst>
              <a:gd name="adj" fmla="val 2166"/>
            </a:avLst>
          </a:prstGeom>
          <a:solidFill>
            <a:schemeClr val="accent2">
              <a:lumMod val="60000"/>
              <a:lumOff val="4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800" b="1" dirty="0" err="1"/>
              <a:t>Leereenheid</a:t>
            </a:r>
            <a:r>
              <a:rPr lang="en-GB" sz="800" b="1" dirty="0"/>
              <a:t> 7 </a:t>
            </a:r>
          </a:p>
        </p:txBody>
      </p:sp>
      <p:sp>
        <p:nvSpPr>
          <p:cNvPr id="32" name="Rechthoek: afgeronde hoeken 31">
            <a:extLst>
              <a:ext uri="{FF2B5EF4-FFF2-40B4-BE49-F238E27FC236}">
                <a16:creationId xmlns:a16="http://schemas.microsoft.com/office/drawing/2014/main" id="{19B9ED3B-B09E-4CA3-9807-D8FF7AD6BA43}"/>
              </a:ext>
            </a:extLst>
          </p:cNvPr>
          <p:cNvSpPr/>
          <p:nvPr/>
        </p:nvSpPr>
        <p:spPr>
          <a:xfrm>
            <a:off x="7742167" y="1803587"/>
            <a:ext cx="1015655" cy="193876"/>
          </a:xfrm>
          <a:prstGeom prst="roundRect">
            <a:avLst>
              <a:gd name="adj" fmla="val 2166"/>
            </a:avLst>
          </a:prstGeom>
          <a:solidFill>
            <a:schemeClr val="accent2">
              <a:lumMod val="60000"/>
              <a:lumOff val="4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800" b="1" dirty="0" err="1"/>
              <a:t>Leereenheid</a:t>
            </a:r>
            <a:r>
              <a:rPr lang="en-GB" sz="800" b="1" dirty="0"/>
              <a:t> 8</a:t>
            </a:r>
          </a:p>
        </p:txBody>
      </p:sp>
      <p:sp>
        <p:nvSpPr>
          <p:cNvPr id="34" name="Rechthoek: afgeronde hoeken 33">
            <a:extLst>
              <a:ext uri="{FF2B5EF4-FFF2-40B4-BE49-F238E27FC236}">
                <a16:creationId xmlns:a16="http://schemas.microsoft.com/office/drawing/2014/main" id="{5E7F18B1-608A-4C84-843F-555D12B8C40B}"/>
              </a:ext>
            </a:extLst>
          </p:cNvPr>
          <p:cNvSpPr/>
          <p:nvPr/>
        </p:nvSpPr>
        <p:spPr>
          <a:xfrm>
            <a:off x="2448090" y="1048866"/>
            <a:ext cx="1015655" cy="165590"/>
          </a:xfrm>
          <a:prstGeom prst="roundRect">
            <a:avLst>
              <a:gd name="adj" fmla="val 2166"/>
            </a:avLst>
          </a:prstGeom>
          <a:solidFill>
            <a:srgbClr val="F65817"/>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a:t>5 weken</a:t>
            </a:r>
          </a:p>
        </p:txBody>
      </p:sp>
      <p:sp>
        <p:nvSpPr>
          <p:cNvPr id="35" name="Rechthoek: afgeronde hoeken 34">
            <a:extLst>
              <a:ext uri="{FF2B5EF4-FFF2-40B4-BE49-F238E27FC236}">
                <a16:creationId xmlns:a16="http://schemas.microsoft.com/office/drawing/2014/main" id="{109C558C-F2E8-41AA-AECB-3586315D510B}"/>
              </a:ext>
            </a:extLst>
          </p:cNvPr>
          <p:cNvSpPr/>
          <p:nvPr/>
        </p:nvSpPr>
        <p:spPr>
          <a:xfrm>
            <a:off x="3512439" y="1048866"/>
            <a:ext cx="1015655" cy="165590"/>
          </a:xfrm>
          <a:prstGeom prst="roundRect">
            <a:avLst>
              <a:gd name="adj" fmla="val 2166"/>
            </a:avLst>
          </a:prstGeom>
          <a:solidFill>
            <a:srgbClr val="F65817"/>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a:t>5 weken</a:t>
            </a:r>
          </a:p>
        </p:txBody>
      </p:sp>
      <p:sp>
        <p:nvSpPr>
          <p:cNvPr id="36" name="Rechthoek: afgeronde hoeken 35">
            <a:extLst>
              <a:ext uri="{FF2B5EF4-FFF2-40B4-BE49-F238E27FC236}">
                <a16:creationId xmlns:a16="http://schemas.microsoft.com/office/drawing/2014/main" id="{A068DDB9-86AE-4DFA-87DE-100AF8CC44EE}"/>
              </a:ext>
            </a:extLst>
          </p:cNvPr>
          <p:cNvSpPr/>
          <p:nvPr/>
        </p:nvSpPr>
        <p:spPr>
          <a:xfrm>
            <a:off x="4571143" y="1042958"/>
            <a:ext cx="1015655" cy="165590"/>
          </a:xfrm>
          <a:prstGeom prst="roundRect">
            <a:avLst>
              <a:gd name="adj" fmla="val 2166"/>
            </a:avLst>
          </a:prstGeom>
          <a:solidFill>
            <a:srgbClr val="F65817"/>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a:t>5 weken</a:t>
            </a:r>
          </a:p>
        </p:txBody>
      </p:sp>
      <p:sp>
        <p:nvSpPr>
          <p:cNvPr id="37" name="Rechthoek: afgeronde hoeken 36">
            <a:extLst>
              <a:ext uri="{FF2B5EF4-FFF2-40B4-BE49-F238E27FC236}">
                <a16:creationId xmlns:a16="http://schemas.microsoft.com/office/drawing/2014/main" id="{08A3A432-2E3D-46AF-8EA1-E041CBF8EDF5}"/>
              </a:ext>
            </a:extLst>
          </p:cNvPr>
          <p:cNvSpPr/>
          <p:nvPr/>
        </p:nvSpPr>
        <p:spPr>
          <a:xfrm>
            <a:off x="5632429" y="1048866"/>
            <a:ext cx="1015655" cy="165590"/>
          </a:xfrm>
          <a:prstGeom prst="roundRect">
            <a:avLst>
              <a:gd name="adj" fmla="val 2166"/>
            </a:avLst>
          </a:prstGeom>
          <a:solidFill>
            <a:srgbClr val="F65817"/>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a:t>5 weken</a:t>
            </a:r>
          </a:p>
        </p:txBody>
      </p:sp>
      <p:sp>
        <p:nvSpPr>
          <p:cNvPr id="43" name="Rechthoek: afgeronde hoeken 42">
            <a:extLst>
              <a:ext uri="{FF2B5EF4-FFF2-40B4-BE49-F238E27FC236}">
                <a16:creationId xmlns:a16="http://schemas.microsoft.com/office/drawing/2014/main" id="{2DEDFEA4-AAAA-4480-B1C3-7F735199419E}"/>
              </a:ext>
            </a:extLst>
          </p:cNvPr>
          <p:cNvSpPr/>
          <p:nvPr/>
        </p:nvSpPr>
        <p:spPr>
          <a:xfrm>
            <a:off x="6694196" y="1048866"/>
            <a:ext cx="1015655" cy="165590"/>
          </a:xfrm>
          <a:prstGeom prst="roundRect">
            <a:avLst>
              <a:gd name="adj" fmla="val 2166"/>
            </a:avLst>
          </a:prstGeom>
          <a:solidFill>
            <a:srgbClr val="F65817"/>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a:t>5 weken</a:t>
            </a:r>
          </a:p>
        </p:txBody>
      </p:sp>
      <p:sp>
        <p:nvSpPr>
          <p:cNvPr id="44" name="Rechthoek: afgeronde hoeken 43">
            <a:extLst>
              <a:ext uri="{FF2B5EF4-FFF2-40B4-BE49-F238E27FC236}">
                <a16:creationId xmlns:a16="http://schemas.microsoft.com/office/drawing/2014/main" id="{9A49F711-2B34-4A45-98E4-2BA884179D83}"/>
              </a:ext>
            </a:extLst>
          </p:cNvPr>
          <p:cNvSpPr/>
          <p:nvPr/>
        </p:nvSpPr>
        <p:spPr>
          <a:xfrm>
            <a:off x="7756268" y="1042958"/>
            <a:ext cx="1031500" cy="165590"/>
          </a:xfrm>
          <a:prstGeom prst="roundRect">
            <a:avLst>
              <a:gd name="adj" fmla="val 2166"/>
            </a:avLst>
          </a:prstGeom>
          <a:solidFill>
            <a:srgbClr val="F65817"/>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a:t>5 weken</a:t>
            </a:r>
          </a:p>
        </p:txBody>
      </p:sp>
      <p:sp>
        <p:nvSpPr>
          <p:cNvPr id="45" name="Rechthoek: afgeronde hoeken 44">
            <a:extLst>
              <a:ext uri="{FF2B5EF4-FFF2-40B4-BE49-F238E27FC236}">
                <a16:creationId xmlns:a16="http://schemas.microsoft.com/office/drawing/2014/main" id="{49169071-1515-4B9E-9B71-F2CCC227791D}"/>
              </a:ext>
            </a:extLst>
          </p:cNvPr>
          <p:cNvSpPr/>
          <p:nvPr/>
        </p:nvSpPr>
        <p:spPr>
          <a:xfrm>
            <a:off x="1387405" y="1048866"/>
            <a:ext cx="1015655" cy="165590"/>
          </a:xfrm>
          <a:prstGeom prst="roundRect">
            <a:avLst>
              <a:gd name="adj" fmla="val 2166"/>
            </a:avLst>
          </a:prstGeom>
          <a:solidFill>
            <a:srgbClr val="F65817"/>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a:t>5 weken</a:t>
            </a:r>
          </a:p>
        </p:txBody>
      </p:sp>
      <p:sp>
        <p:nvSpPr>
          <p:cNvPr id="46" name="Tekstvak 45">
            <a:extLst>
              <a:ext uri="{FF2B5EF4-FFF2-40B4-BE49-F238E27FC236}">
                <a16:creationId xmlns:a16="http://schemas.microsoft.com/office/drawing/2014/main" id="{E84FDBA6-135E-4CF7-873E-161422CCDBF8}"/>
              </a:ext>
            </a:extLst>
          </p:cNvPr>
          <p:cNvSpPr txBox="1"/>
          <p:nvPr/>
        </p:nvSpPr>
        <p:spPr>
          <a:xfrm>
            <a:off x="251520" y="624820"/>
            <a:ext cx="6822281" cy="461665"/>
          </a:xfrm>
          <a:prstGeom prst="rect">
            <a:avLst/>
          </a:prstGeom>
          <a:noFill/>
          <a:ln>
            <a:noFill/>
          </a:ln>
          <a:effectLst>
            <a:outerShdw blurRad="50800" dist="38100" dir="2700000" algn="tl" rotWithShape="0">
              <a:prstClr val="black">
                <a:alpha val="40000"/>
              </a:prstClr>
            </a:outerShdw>
          </a:effectLst>
        </p:spPr>
        <p:txBody>
          <a:bodyPr wrap="square" rtlCol="0">
            <a:spAutoFit/>
          </a:bodyPr>
          <a:lstStyle/>
          <a:p>
            <a:r>
              <a:rPr lang="nl-NL" sz="2400" b="1">
                <a:solidFill>
                  <a:schemeClr val="bg1"/>
                </a:solidFill>
              </a:rPr>
              <a:t>Jaarprogramma BOC1</a:t>
            </a:r>
          </a:p>
        </p:txBody>
      </p:sp>
      <p:sp>
        <p:nvSpPr>
          <p:cNvPr id="50" name="Tijdelijke aanduiding voor datum 3">
            <a:extLst>
              <a:ext uri="{FF2B5EF4-FFF2-40B4-BE49-F238E27FC236}">
                <a16:creationId xmlns:a16="http://schemas.microsoft.com/office/drawing/2014/main" id="{9203D553-B85C-49CF-9821-57FA639D2B29}"/>
              </a:ext>
            </a:extLst>
          </p:cNvPr>
          <p:cNvSpPr>
            <a:spLocks noGrp="1"/>
          </p:cNvSpPr>
          <p:nvPr>
            <p:ph type="dt" sz="half" idx="10"/>
          </p:nvPr>
        </p:nvSpPr>
        <p:spPr>
          <a:xfrm>
            <a:off x="277042" y="4895255"/>
            <a:ext cx="1240812" cy="273843"/>
          </a:xfrm>
        </p:spPr>
        <p:txBody>
          <a:bodyPr/>
          <a:lstStyle/>
          <a:p>
            <a:fld id="{311E3668-3083-AC49-9454-E6C63BE4280C}" type="datetime1">
              <a:rPr lang="nl-NL" b="0" smtClean="0">
                <a:latin typeface="+mn-lt"/>
              </a:rPr>
              <a:pPr/>
              <a:t>7-11-2025</a:t>
            </a:fld>
            <a:endParaRPr lang="nl-NL" b="0">
              <a:latin typeface="+mn-lt"/>
            </a:endParaRPr>
          </a:p>
        </p:txBody>
      </p:sp>
      <p:pic>
        <p:nvPicPr>
          <p:cNvPr id="2" name="Graphic 1" descr="Klaslokaal silhouet">
            <a:extLst>
              <a:ext uri="{FF2B5EF4-FFF2-40B4-BE49-F238E27FC236}">
                <a16:creationId xmlns:a16="http://schemas.microsoft.com/office/drawing/2014/main" id="{10D98526-F7F2-4D16-561F-6C56AD55041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1520" y="48335"/>
            <a:ext cx="548303" cy="54830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278864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a:extLst>
              <a:ext uri="{FF2B5EF4-FFF2-40B4-BE49-F238E27FC236}">
                <a16:creationId xmlns:a16="http://schemas.microsoft.com/office/drawing/2014/main" id="{35A2B893-5CCC-4F74-ACF4-F37678C74B28}"/>
              </a:ext>
            </a:extLst>
          </p:cNvPr>
          <p:cNvSpPr>
            <a:spLocks noGrp="1"/>
          </p:cNvSpPr>
          <p:nvPr>
            <p:ph type="sldNum" sz="quarter" idx="12"/>
          </p:nvPr>
        </p:nvSpPr>
        <p:spPr/>
        <p:txBody>
          <a:bodyPr/>
          <a:lstStyle/>
          <a:p>
            <a:fld id="{78B4D4D8-7884-5B47-900A-D85FB81D99A9}" type="slidenum">
              <a:rPr lang="nl-NL" smtClean="0"/>
              <a:pPr/>
              <a:t>9</a:t>
            </a:fld>
            <a:r>
              <a:rPr lang="nl-NL"/>
              <a:t> </a:t>
            </a:r>
          </a:p>
        </p:txBody>
      </p:sp>
      <p:sp>
        <p:nvSpPr>
          <p:cNvPr id="9" name="Tijdelijke aanduiding voor datum 3">
            <a:extLst>
              <a:ext uri="{FF2B5EF4-FFF2-40B4-BE49-F238E27FC236}">
                <a16:creationId xmlns:a16="http://schemas.microsoft.com/office/drawing/2014/main" id="{F32F63B6-9DCB-4E3F-A9B8-19296F4376D3}"/>
              </a:ext>
            </a:extLst>
          </p:cNvPr>
          <p:cNvSpPr>
            <a:spLocks noGrp="1"/>
          </p:cNvSpPr>
          <p:nvPr>
            <p:ph type="dt" sz="half" idx="10"/>
          </p:nvPr>
        </p:nvSpPr>
        <p:spPr>
          <a:xfrm>
            <a:off x="277042" y="4895255"/>
            <a:ext cx="1240812" cy="273843"/>
          </a:xfrm>
        </p:spPr>
        <p:txBody>
          <a:bodyPr/>
          <a:lstStyle/>
          <a:p>
            <a:fld id="{311E3668-3083-AC49-9454-E6C63BE4280C}" type="datetime1">
              <a:rPr lang="nl-NL" b="0" smtClean="0">
                <a:latin typeface="+mn-lt"/>
              </a:rPr>
              <a:pPr/>
              <a:t>7-11-2025</a:t>
            </a:fld>
            <a:endParaRPr lang="nl-NL" b="0">
              <a:latin typeface="+mn-lt"/>
            </a:endParaRPr>
          </a:p>
        </p:txBody>
      </p:sp>
      <p:sp>
        <p:nvSpPr>
          <p:cNvPr id="14" name="Tekstvak 13">
            <a:extLst>
              <a:ext uri="{FF2B5EF4-FFF2-40B4-BE49-F238E27FC236}">
                <a16:creationId xmlns:a16="http://schemas.microsoft.com/office/drawing/2014/main" id="{CD843C1D-4434-4BC1-BF6E-DAE37B381AFD}"/>
              </a:ext>
            </a:extLst>
          </p:cNvPr>
          <p:cNvSpPr txBox="1"/>
          <p:nvPr/>
        </p:nvSpPr>
        <p:spPr>
          <a:xfrm>
            <a:off x="897448" y="62043"/>
            <a:ext cx="5675135" cy="523220"/>
          </a:xfrm>
          <a:prstGeom prst="rect">
            <a:avLst/>
          </a:prstGeom>
          <a:noFill/>
          <a:effectLst/>
        </p:spPr>
        <p:txBody>
          <a:bodyPr wrap="square" rtlCol="0">
            <a:spAutoFit/>
          </a:bodyPr>
          <a:lstStyle/>
          <a:p>
            <a:r>
              <a:rPr lang="nl-NL" sz="2800" dirty="0">
                <a:solidFill>
                  <a:schemeClr val="bg1"/>
                </a:solidFill>
              </a:rPr>
              <a:t>Leren en waarderen </a:t>
            </a:r>
          </a:p>
        </p:txBody>
      </p:sp>
      <p:pic>
        <p:nvPicPr>
          <p:cNvPr id="2" name="Graphic 1" descr="Document silhouet">
            <a:extLst>
              <a:ext uri="{FF2B5EF4-FFF2-40B4-BE49-F238E27FC236}">
                <a16:creationId xmlns:a16="http://schemas.microsoft.com/office/drawing/2014/main" id="{2472BACE-084D-8BC4-2749-5C25A253958E}"/>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277042" y="97934"/>
            <a:ext cx="451437" cy="451437"/>
          </a:xfrm>
          <a:prstGeom prst="rect">
            <a:avLst/>
          </a:prstGeom>
          <a:effectLst>
            <a:outerShdw blurRad="50800" dist="38100" dir="2700000" algn="tl" rotWithShape="0">
              <a:prstClr val="black">
                <a:alpha val="40000"/>
              </a:prstClr>
            </a:outerShdw>
          </a:effectLst>
        </p:spPr>
      </p:pic>
      <p:sp>
        <p:nvSpPr>
          <p:cNvPr id="3" name="Tekstvak 2">
            <a:extLst>
              <a:ext uri="{FF2B5EF4-FFF2-40B4-BE49-F238E27FC236}">
                <a16:creationId xmlns:a16="http://schemas.microsoft.com/office/drawing/2014/main" id="{4AD48FE1-7F53-5C5D-541A-F0A8DC55DE1E}"/>
              </a:ext>
            </a:extLst>
          </p:cNvPr>
          <p:cNvSpPr txBox="1"/>
          <p:nvPr/>
        </p:nvSpPr>
        <p:spPr>
          <a:xfrm>
            <a:off x="1070042" y="1491574"/>
            <a:ext cx="5675135" cy="2585323"/>
          </a:xfrm>
          <a:prstGeom prst="rect">
            <a:avLst/>
          </a:prstGeom>
          <a:noFill/>
        </p:spPr>
        <p:txBody>
          <a:bodyPr wrap="square" rtlCol="0">
            <a:spAutoFit/>
          </a:bodyPr>
          <a:lstStyle/>
          <a:p>
            <a:r>
              <a:rPr lang="nl-NL" dirty="0">
                <a:solidFill>
                  <a:schemeClr val="bg1"/>
                </a:solidFill>
              </a:rPr>
              <a:t>Aan welke voorwaarden moet een student aan het einde van het schooljaar voldoen?:</a:t>
            </a:r>
          </a:p>
          <a:p>
            <a:pPr marL="285750" indent="-285750">
              <a:buFont typeface="Arial" panose="020B0604020202020204" pitchFamily="34" charset="0"/>
              <a:buChar char="•"/>
            </a:pPr>
            <a:endParaRPr lang="nl-NL" dirty="0">
              <a:solidFill>
                <a:schemeClr val="bg1"/>
              </a:solidFill>
            </a:endParaRPr>
          </a:p>
          <a:p>
            <a:pPr marL="285750" indent="-285750">
              <a:buFont typeface="Arial" panose="020B0604020202020204" pitchFamily="34" charset="0"/>
              <a:buChar char="•"/>
            </a:pPr>
            <a:r>
              <a:rPr lang="nl-NL" dirty="0">
                <a:solidFill>
                  <a:schemeClr val="bg1"/>
                </a:solidFill>
              </a:rPr>
              <a:t>Alle </a:t>
            </a:r>
            <a:r>
              <a:rPr lang="nl-NL" b="1" dirty="0">
                <a:solidFill>
                  <a:schemeClr val="bg1"/>
                </a:solidFill>
              </a:rPr>
              <a:t>leereenheden</a:t>
            </a:r>
            <a:r>
              <a:rPr lang="nl-NL" dirty="0">
                <a:solidFill>
                  <a:schemeClr val="bg1"/>
                </a:solidFill>
              </a:rPr>
              <a:t> afgerond met het resultaat </a:t>
            </a:r>
            <a:r>
              <a:rPr lang="nl-NL" i="1" dirty="0">
                <a:solidFill>
                  <a:schemeClr val="bg1"/>
                </a:solidFill>
              </a:rPr>
              <a:t>voldaan</a:t>
            </a:r>
            <a:r>
              <a:rPr lang="nl-NL" dirty="0">
                <a:solidFill>
                  <a:schemeClr val="bg1"/>
                </a:solidFill>
              </a:rPr>
              <a:t>.</a:t>
            </a:r>
          </a:p>
          <a:p>
            <a:pPr marL="285750" indent="-285750">
              <a:buFont typeface="Arial" panose="020B0604020202020204" pitchFamily="34" charset="0"/>
              <a:buChar char="•"/>
            </a:pPr>
            <a:r>
              <a:rPr lang="nl-NL" dirty="0">
                <a:solidFill>
                  <a:schemeClr val="bg1"/>
                </a:solidFill>
              </a:rPr>
              <a:t>De </a:t>
            </a:r>
            <a:r>
              <a:rPr lang="nl-NL" b="1" dirty="0">
                <a:solidFill>
                  <a:schemeClr val="bg1"/>
                </a:solidFill>
              </a:rPr>
              <a:t>sportvaardigheden</a:t>
            </a:r>
            <a:r>
              <a:rPr lang="nl-NL" dirty="0">
                <a:solidFill>
                  <a:schemeClr val="bg1"/>
                </a:solidFill>
              </a:rPr>
              <a:t> zijn gemiddeld beoordeeld met minimaal een </a:t>
            </a:r>
            <a:r>
              <a:rPr lang="nl-NL" i="1" dirty="0">
                <a:solidFill>
                  <a:schemeClr val="bg1"/>
                </a:solidFill>
              </a:rPr>
              <a:t>voldoende (</a:t>
            </a:r>
            <a:r>
              <a:rPr lang="nl-NL" dirty="0">
                <a:solidFill>
                  <a:schemeClr val="bg1"/>
                </a:solidFill>
              </a:rPr>
              <a:t>≥</a:t>
            </a:r>
            <a:r>
              <a:rPr lang="nl-NL" i="1" dirty="0">
                <a:solidFill>
                  <a:schemeClr val="bg1"/>
                </a:solidFill>
              </a:rPr>
              <a:t>5.5</a:t>
            </a:r>
            <a:r>
              <a:rPr lang="nl-NL" dirty="0">
                <a:solidFill>
                  <a:schemeClr val="bg1"/>
                </a:solidFill>
              </a:rPr>
              <a:t>.)</a:t>
            </a:r>
          </a:p>
          <a:p>
            <a:pPr marL="285750" indent="-285750">
              <a:buFont typeface="Arial" panose="020B0604020202020204" pitchFamily="34" charset="0"/>
              <a:buChar char="•"/>
            </a:pPr>
            <a:r>
              <a:rPr lang="nl-NL" dirty="0">
                <a:solidFill>
                  <a:schemeClr val="bg1"/>
                </a:solidFill>
              </a:rPr>
              <a:t>De </a:t>
            </a:r>
            <a:r>
              <a:rPr lang="nl-NL" b="1" dirty="0">
                <a:solidFill>
                  <a:schemeClr val="bg1"/>
                </a:solidFill>
              </a:rPr>
              <a:t>stages (BPV en LA)</a:t>
            </a:r>
            <a:r>
              <a:rPr lang="nl-NL" dirty="0">
                <a:solidFill>
                  <a:schemeClr val="bg1"/>
                </a:solidFill>
              </a:rPr>
              <a:t> zijn afgesloten met een </a:t>
            </a:r>
            <a:r>
              <a:rPr lang="nl-NL" i="1" dirty="0">
                <a:solidFill>
                  <a:schemeClr val="bg1"/>
                </a:solidFill>
              </a:rPr>
              <a:t>voldoende</a:t>
            </a:r>
            <a:r>
              <a:rPr lang="nl-NL" dirty="0">
                <a:solidFill>
                  <a:schemeClr val="bg1"/>
                </a:solidFill>
              </a:rPr>
              <a:t> beoordeling </a:t>
            </a:r>
            <a:r>
              <a:rPr lang="nl-NL" i="1" dirty="0">
                <a:solidFill>
                  <a:schemeClr val="bg1"/>
                </a:solidFill>
              </a:rPr>
              <a:t>(</a:t>
            </a:r>
            <a:r>
              <a:rPr lang="nl-NL" dirty="0">
                <a:solidFill>
                  <a:schemeClr val="bg1"/>
                </a:solidFill>
              </a:rPr>
              <a:t>≥</a:t>
            </a:r>
            <a:r>
              <a:rPr lang="nl-NL" i="1" dirty="0">
                <a:solidFill>
                  <a:schemeClr val="bg1"/>
                </a:solidFill>
              </a:rPr>
              <a:t>5.5</a:t>
            </a:r>
            <a:r>
              <a:rPr lang="nl-NL" dirty="0">
                <a:solidFill>
                  <a:schemeClr val="bg1"/>
                </a:solidFill>
              </a:rPr>
              <a:t>.)</a:t>
            </a:r>
          </a:p>
          <a:p>
            <a:endParaRPr lang="nl-NL" dirty="0">
              <a:solidFill>
                <a:schemeClr val="bg1"/>
              </a:solidFill>
            </a:endParaRPr>
          </a:p>
          <a:p>
            <a:pPr marL="285750" indent="-285750">
              <a:buFont typeface="Arial" panose="020B0604020202020204" pitchFamily="34" charset="0"/>
              <a:buChar char="•"/>
            </a:pPr>
            <a:r>
              <a:rPr lang="nl-NL" dirty="0">
                <a:solidFill>
                  <a:schemeClr val="bg1"/>
                </a:solidFill>
              </a:rPr>
              <a:t>Daarnaast worden alle studenten gedurende het schooljaar </a:t>
            </a:r>
            <a:r>
              <a:rPr lang="nl-NL" b="1" dirty="0">
                <a:solidFill>
                  <a:schemeClr val="bg1"/>
                </a:solidFill>
              </a:rPr>
              <a:t>gemonitord binnen de stamgroep</a:t>
            </a:r>
            <a:r>
              <a:rPr lang="nl-NL" dirty="0">
                <a:solidFill>
                  <a:schemeClr val="bg1"/>
                </a:solidFill>
              </a:rPr>
              <a:t> en </a:t>
            </a:r>
            <a:r>
              <a:rPr lang="nl-NL" b="1" dirty="0">
                <a:solidFill>
                  <a:schemeClr val="bg1"/>
                </a:solidFill>
              </a:rPr>
              <a:t>tussentijds gecoacht</a:t>
            </a:r>
            <a:r>
              <a:rPr lang="nl-NL" dirty="0">
                <a:solidFill>
                  <a:schemeClr val="bg1"/>
                </a:solidFill>
              </a:rPr>
              <a:t> in hun persoonlijke en professionele ontwikkeling.</a:t>
            </a:r>
          </a:p>
        </p:txBody>
      </p:sp>
    </p:spTree>
    <p:extLst>
      <p:ext uri="{BB962C8B-B14F-4D97-AF65-F5344CB8AC3E}">
        <p14:creationId xmlns:p14="http://schemas.microsoft.com/office/powerpoint/2010/main" val="37299409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a:extLst>
              <a:ext uri="{FF2B5EF4-FFF2-40B4-BE49-F238E27FC236}">
                <a16:creationId xmlns:a16="http://schemas.microsoft.com/office/drawing/2014/main" id="{35A2B893-5CCC-4F74-ACF4-F37678C74B28}"/>
              </a:ext>
            </a:extLst>
          </p:cNvPr>
          <p:cNvSpPr>
            <a:spLocks noGrp="1"/>
          </p:cNvSpPr>
          <p:nvPr>
            <p:ph type="sldNum" sz="quarter" idx="12"/>
          </p:nvPr>
        </p:nvSpPr>
        <p:spPr/>
        <p:txBody>
          <a:bodyPr/>
          <a:lstStyle/>
          <a:p>
            <a:fld id="{78B4D4D8-7884-5B47-900A-D85FB81D99A9}" type="slidenum">
              <a:rPr lang="nl-NL" smtClean="0"/>
              <a:pPr/>
              <a:t>10</a:t>
            </a:fld>
            <a:r>
              <a:rPr lang="nl-NL"/>
              <a:t> </a:t>
            </a:r>
          </a:p>
        </p:txBody>
      </p:sp>
      <p:sp>
        <p:nvSpPr>
          <p:cNvPr id="9" name="Tijdelijke aanduiding voor datum 3">
            <a:extLst>
              <a:ext uri="{FF2B5EF4-FFF2-40B4-BE49-F238E27FC236}">
                <a16:creationId xmlns:a16="http://schemas.microsoft.com/office/drawing/2014/main" id="{F32F63B6-9DCB-4E3F-A9B8-19296F4376D3}"/>
              </a:ext>
            </a:extLst>
          </p:cNvPr>
          <p:cNvSpPr>
            <a:spLocks noGrp="1"/>
          </p:cNvSpPr>
          <p:nvPr>
            <p:ph type="dt" sz="half" idx="10"/>
          </p:nvPr>
        </p:nvSpPr>
        <p:spPr>
          <a:xfrm>
            <a:off x="277042" y="4895255"/>
            <a:ext cx="1240812" cy="273843"/>
          </a:xfrm>
        </p:spPr>
        <p:txBody>
          <a:bodyPr/>
          <a:lstStyle/>
          <a:p>
            <a:fld id="{311E3668-3083-AC49-9454-E6C63BE4280C}" type="datetime1">
              <a:rPr lang="nl-NL" b="0" smtClean="0">
                <a:latin typeface="+mn-lt"/>
              </a:rPr>
              <a:pPr/>
              <a:t>7-11-2025</a:t>
            </a:fld>
            <a:endParaRPr lang="nl-NL" b="0">
              <a:latin typeface="+mn-lt"/>
            </a:endParaRPr>
          </a:p>
        </p:txBody>
      </p:sp>
      <p:sp>
        <p:nvSpPr>
          <p:cNvPr id="11" name="Tekstvak 18">
            <a:extLst>
              <a:ext uri="{FF2B5EF4-FFF2-40B4-BE49-F238E27FC236}">
                <a16:creationId xmlns:a16="http://schemas.microsoft.com/office/drawing/2014/main" id="{DBFA7700-A5A3-4436-86B7-13941ED179A1}"/>
              </a:ext>
            </a:extLst>
          </p:cNvPr>
          <p:cNvSpPr txBox="1">
            <a:spLocks noChangeArrowheads="1"/>
          </p:cNvSpPr>
          <p:nvPr/>
        </p:nvSpPr>
        <p:spPr bwMode="auto">
          <a:xfrm>
            <a:off x="394946" y="809302"/>
            <a:ext cx="8081233" cy="2185214"/>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a:spAutoFit/>
          </a:bodyPr>
          <a:lstStyle/>
          <a:p>
            <a:pPr>
              <a:defRPr/>
            </a:pPr>
            <a:r>
              <a:rPr lang="nl-NL" sz="2400" b="1" dirty="0">
                <a:solidFill>
                  <a:schemeClr val="bg1"/>
                </a:solidFill>
              </a:rPr>
              <a:t>Stages:  Beroeps Praktijk Vorming (BPV) &amp; Leerafdeling (LA)</a:t>
            </a:r>
          </a:p>
          <a:p>
            <a:pPr>
              <a:defRPr/>
            </a:pPr>
            <a:endParaRPr lang="nl-NL" sz="1400" dirty="0">
              <a:solidFill>
                <a:schemeClr val="bg1"/>
              </a:solidFill>
            </a:endParaRPr>
          </a:p>
          <a:p>
            <a:pPr marL="285750" indent="-285750">
              <a:buFont typeface="Wingdings" panose="05000000000000000000" pitchFamily="2" charset="2"/>
              <a:buChar char="q"/>
              <a:defRPr/>
            </a:pPr>
            <a:r>
              <a:rPr lang="nl-NL" sz="1400" dirty="0">
                <a:solidFill>
                  <a:schemeClr val="bg1"/>
                </a:solidFill>
              </a:rPr>
              <a:t>1 schooljaar BPV (stage) bij eigen vereniging.</a:t>
            </a:r>
          </a:p>
          <a:p>
            <a:pPr>
              <a:defRPr/>
            </a:pPr>
            <a:r>
              <a:rPr lang="nl-NL" sz="1400" dirty="0">
                <a:solidFill>
                  <a:schemeClr val="bg1"/>
                </a:solidFill>
              </a:rPr>
              <a:t>       </a:t>
            </a:r>
            <a:r>
              <a:rPr lang="nl-NL" sz="1400" i="1" dirty="0">
                <a:solidFill>
                  <a:schemeClr val="bg1"/>
                </a:solidFill>
              </a:rPr>
              <a:t>omvang: 200 uur (</a:t>
            </a:r>
            <a:r>
              <a:rPr lang="nl-NL" sz="1400" i="1" dirty="0">
                <a:solidFill>
                  <a:schemeClr val="bg1"/>
                </a:solidFill>
                <a:cs typeface="Courier New"/>
              </a:rPr>
              <a:t>ong. 4-5 uur per week)</a:t>
            </a:r>
            <a:endParaRPr lang="nl-NL" sz="1400" i="1" dirty="0">
              <a:solidFill>
                <a:schemeClr val="bg1"/>
              </a:solidFill>
            </a:endParaRPr>
          </a:p>
          <a:p>
            <a:pPr>
              <a:defRPr/>
            </a:pPr>
            <a:endParaRPr lang="nl-NL" sz="1400" dirty="0">
              <a:solidFill>
                <a:schemeClr val="bg1"/>
              </a:solidFill>
            </a:endParaRPr>
          </a:p>
          <a:p>
            <a:pPr marL="285750" indent="-285750">
              <a:buFont typeface="Wingdings" panose="05000000000000000000" pitchFamily="2" charset="2"/>
              <a:buChar char="q"/>
              <a:defRPr/>
            </a:pPr>
            <a:r>
              <a:rPr lang="nl-NL" sz="1400" dirty="0">
                <a:solidFill>
                  <a:schemeClr val="bg1"/>
                </a:solidFill>
              </a:rPr>
              <a:t>1 schooljaar hybride leerafdeling (LA). </a:t>
            </a:r>
          </a:p>
          <a:p>
            <a:pPr>
              <a:defRPr/>
            </a:pPr>
            <a:r>
              <a:rPr lang="nl-NL" sz="1400" dirty="0">
                <a:solidFill>
                  <a:schemeClr val="bg1"/>
                </a:solidFill>
              </a:rPr>
              <a:t>        Student wordt door CIOS Arnhem geplaatst bij een vereniging in de omgeving.</a:t>
            </a:r>
          </a:p>
          <a:p>
            <a:pPr>
              <a:defRPr/>
            </a:pPr>
            <a:r>
              <a:rPr lang="nl-NL" sz="1400" i="1" dirty="0">
                <a:solidFill>
                  <a:schemeClr val="bg1"/>
                </a:solidFill>
              </a:rPr>
              <a:t>        - Omvang: 160 uur (2 uur onderwijs, 2 uur stage) wissel na 1 semester </a:t>
            </a:r>
          </a:p>
          <a:p>
            <a:pPr>
              <a:defRPr/>
            </a:pPr>
            <a:r>
              <a:rPr lang="nl-NL" sz="1400" i="1" dirty="0">
                <a:solidFill>
                  <a:schemeClr val="bg1"/>
                </a:solidFill>
              </a:rPr>
              <a:t>           woensdagmiddag </a:t>
            </a:r>
            <a:r>
              <a:rPr lang="nl-NL" sz="1400" dirty="0">
                <a:solidFill>
                  <a:schemeClr val="bg1"/>
                </a:solidFill>
              </a:rPr>
              <a:t>(soms met doorloop in de avonduren ±18:00)</a:t>
            </a:r>
          </a:p>
        </p:txBody>
      </p:sp>
      <p:pic>
        <p:nvPicPr>
          <p:cNvPr id="16" name="Picture 2" descr="https://si0.twimg.com/profile_images/1817298512/logokl.jpg">
            <a:extLst>
              <a:ext uri="{FF2B5EF4-FFF2-40B4-BE49-F238E27FC236}">
                <a16:creationId xmlns:a16="http://schemas.microsoft.com/office/drawing/2014/main" id="{972401E1-1F2E-45C2-A46D-6B991BD8B37A}"/>
              </a:ext>
            </a:extLst>
          </p:cNvPr>
          <p:cNvPicPr>
            <a:picLocks noChangeAspect="1" noChangeArrowheads="1"/>
          </p:cNvPicPr>
          <p:nvPr/>
        </p:nvPicPr>
        <p:blipFill>
          <a:blip r:embed="rId3" cstate="print"/>
          <a:srcRect/>
          <a:stretch>
            <a:fillRect/>
          </a:stretch>
        </p:blipFill>
        <p:spPr bwMode="auto">
          <a:xfrm>
            <a:off x="582745" y="3408938"/>
            <a:ext cx="1027980" cy="701221"/>
          </a:xfrm>
          <a:prstGeom prst="rect">
            <a:avLst/>
          </a:prstGeom>
          <a:ln>
            <a:noFill/>
          </a:ln>
          <a:effectLst>
            <a:outerShdw blurRad="190500" algn="tl" rotWithShape="0">
              <a:srgbClr val="000000">
                <a:alpha val="70000"/>
              </a:srgbClr>
            </a:outerShdw>
          </a:effectLst>
        </p:spPr>
      </p:pic>
      <p:pic>
        <p:nvPicPr>
          <p:cNvPr id="17" name="Picture 4" descr="http://upward.nl/files/library/logos/UpwardLogo.png">
            <a:extLst>
              <a:ext uri="{FF2B5EF4-FFF2-40B4-BE49-F238E27FC236}">
                <a16:creationId xmlns:a16="http://schemas.microsoft.com/office/drawing/2014/main" id="{FF100533-A624-4504-875F-75462A39CA70}"/>
              </a:ext>
            </a:extLst>
          </p:cNvPr>
          <p:cNvPicPr>
            <a:picLocks noChangeAspect="1" noChangeArrowheads="1"/>
          </p:cNvPicPr>
          <p:nvPr/>
        </p:nvPicPr>
        <p:blipFill>
          <a:blip r:embed="rId4" cstate="print"/>
          <a:srcRect/>
          <a:stretch>
            <a:fillRect/>
          </a:stretch>
        </p:blipFill>
        <p:spPr bwMode="auto">
          <a:xfrm>
            <a:off x="1824459" y="3671963"/>
            <a:ext cx="1001744" cy="1080452"/>
          </a:xfrm>
          <a:prstGeom prst="rect">
            <a:avLst/>
          </a:prstGeom>
          <a:ln>
            <a:noFill/>
          </a:ln>
          <a:effectLst>
            <a:outerShdw blurRad="190500" algn="tl" rotWithShape="0">
              <a:srgbClr val="000000">
                <a:alpha val="70000"/>
              </a:srgbClr>
            </a:outerShdw>
          </a:effectLst>
        </p:spPr>
      </p:pic>
      <p:pic>
        <p:nvPicPr>
          <p:cNvPr id="18" name="Picture 10" descr="http://www.nijmegenleeft.nl/voetbal/wp-content/uploads/2011/05/logo_union1-228x300.png">
            <a:extLst>
              <a:ext uri="{FF2B5EF4-FFF2-40B4-BE49-F238E27FC236}">
                <a16:creationId xmlns:a16="http://schemas.microsoft.com/office/drawing/2014/main" id="{50D57615-0D85-426A-BA44-C599845352BD}"/>
              </a:ext>
            </a:extLst>
          </p:cNvPr>
          <p:cNvPicPr>
            <a:picLocks noChangeAspect="1" noChangeArrowheads="1"/>
          </p:cNvPicPr>
          <p:nvPr/>
        </p:nvPicPr>
        <p:blipFill>
          <a:blip r:embed="rId5" cstate="print"/>
          <a:srcRect/>
          <a:stretch>
            <a:fillRect/>
          </a:stretch>
        </p:blipFill>
        <p:spPr bwMode="auto">
          <a:xfrm>
            <a:off x="3356379" y="3407019"/>
            <a:ext cx="757271" cy="995781"/>
          </a:xfrm>
          <a:prstGeom prst="rect">
            <a:avLst/>
          </a:prstGeom>
          <a:ln>
            <a:noFill/>
          </a:ln>
          <a:effectLst>
            <a:outerShdw blurRad="190500" algn="tl" rotWithShape="0">
              <a:srgbClr val="000000">
                <a:alpha val="70000"/>
              </a:srgbClr>
            </a:outerShdw>
          </a:effectLst>
        </p:spPr>
      </p:pic>
      <p:pic>
        <p:nvPicPr>
          <p:cNvPr id="20" name="Picture 25" descr="http://home.planet.nl/~derk0907/logo%20ovc85.jpg">
            <a:extLst>
              <a:ext uri="{FF2B5EF4-FFF2-40B4-BE49-F238E27FC236}">
                <a16:creationId xmlns:a16="http://schemas.microsoft.com/office/drawing/2014/main" id="{D9FBA014-77C3-4A10-B47A-16F74C46C18F}"/>
              </a:ext>
            </a:extLst>
          </p:cNvPr>
          <p:cNvPicPr>
            <a:picLocks noChangeAspect="1" noChangeArrowheads="1"/>
          </p:cNvPicPr>
          <p:nvPr/>
        </p:nvPicPr>
        <p:blipFill>
          <a:blip r:embed="rId6" cstate="print"/>
          <a:srcRect/>
          <a:stretch>
            <a:fillRect/>
          </a:stretch>
        </p:blipFill>
        <p:spPr bwMode="auto">
          <a:xfrm>
            <a:off x="4708363" y="3904909"/>
            <a:ext cx="643978" cy="686910"/>
          </a:xfrm>
          <a:prstGeom prst="rect">
            <a:avLst/>
          </a:prstGeom>
          <a:ln>
            <a:noFill/>
          </a:ln>
          <a:effectLst>
            <a:outerShdw blurRad="190500" algn="tl" rotWithShape="0">
              <a:srgbClr val="000000">
                <a:alpha val="70000"/>
              </a:srgbClr>
            </a:outerShdw>
          </a:effectLst>
        </p:spPr>
      </p:pic>
      <p:pic>
        <p:nvPicPr>
          <p:cNvPr id="21" name="Picture 5">
            <a:extLst>
              <a:ext uri="{FF2B5EF4-FFF2-40B4-BE49-F238E27FC236}">
                <a16:creationId xmlns:a16="http://schemas.microsoft.com/office/drawing/2014/main" id="{17A62FB3-DA54-4E4E-B1C8-9217A1772B68}"/>
              </a:ext>
            </a:extLst>
          </p:cNvPr>
          <p:cNvPicPr>
            <a:picLocks noChangeAspect="1" noChangeArrowheads="1"/>
          </p:cNvPicPr>
          <p:nvPr/>
        </p:nvPicPr>
        <p:blipFill>
          <a:blip r:embed="rId7" cstate="print"/>
          <a:srcRect/>
          <a:stretch>
            <a:fillRect/>
          </a:stretch>
        </p:blipFill>
        <p:spPr bwMode="auto">
          <a:xfrm>
            <a:off x="6071283" y="3375776"/>
            <a:ext cx="804973" cy="697643"/>
          </a:xfrm>
          <a:prstGeom prst="rect">
            <a:avLst/>
          </a:prstGeom>
          <a:ln>
            <a:noFill/>
          </a:ln>
          <a:effectLst>
            <a:outerShdw blurRad="190500" algn="tl" rotWithShape="0">
              <a:srgbClr val="000000">
                <a:alpha val="70000"/>
              </a:srgbClr>
            </a:outerShdw>
          </a:effectLst>
        </p:spPr>
      </p:pic>
      <p:pic>
        <p:nvPicPr>
          <p:cNvPr id="2" name="Graphic 1" descr="Fluitje silhouet">
            <a:extLst>
              <a:ext uri="{FF2B5EF4-FFF2-40B4-BE49-F238E27FC236}">
                <a16:creationId xmlns:a16="http://schemas.microsoft.com/office/drawing/2014/main" id="{D7D00F57-A8F0-A3B3-0318-4476EF797B14}"/>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277042" y="0"/>
            <a:ext cx="576977" cy="57697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2975442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a:extLst>
              <a:ext uri="{FF2B5EF4-FFF2-40B4-BE49-F238E27FC236}">
                <a16:creationId xmlns:a16="http://schemas.microsoft.com/office/drawing/2014/main" id="{2161A70C-EA92-4D10-93A5-7CB3AF466660}"/>
              </a:ext>
            </a:extLst>
          </p:cNvPr>
          <p:cNvSpPr>
            <a:spLocks noGrp="1"/>
          </p:cNvSpPr>
          <p:nvPr>
            <p:ph type="sldNum" sz="quarter" idx="12"/>
          </p:nvPr>
        </p:nvSpPr>
        <p:spPr/>
        <p:txBody>
          <a:bodyPr/>
          <a:lstStyle/>
          <a:p>
            <a:fld id="{78B4D4D8-7884-5B47-900A-D85FB81D99A9}" type="slidenum">
              <a:rPr lang="nl-NL" smtClean="0"/>
              <a:pPr/>
              <a:t>11</a:t>
            </a:fld>
            <a:r>
              <a:rPr lang="nl-NL"/>
              <a:t> </a:t>
            </a:r>
          </a:p>
        </p:txBody>
      </p:sp>
      <p:sp>
        <p:nvSpPr>
          <p:cNvPr id="10" name="Tekstvak 9">
            <a:extLst>
              <a:ext uri="{FF2B5EF4-FFF2-40B4-BE49-F238E27FC236}">
                <a16:creationId xmlns:a16="http://schemas.microsoft.com/office/drawing/2014/main" id="{02CEF8FE-62CE-4774-8C14-6A2C39F220C8}"/>
              </a:ext>
            </a:extLst>
          </p:cNvPr>
          <p:cNvSpPr txBox="1"/>
          <p:nvPr/>
        </p:nvSpPr>
        <p:spPr>
          <a:xfrm>
            <a:off x="277043" y="75631"/>
            <a:ext cx="6903404" cy="523220"/>
          </a:xfrm>
          <a:prstGeom prst="rect">
            <a:avLst/>
          </a:prstGeom>
          <a:noFill/>
        </p:spPr>
        <p:txBody>
          <a:bodyPr wrap="square" rtlCol="0">
            <a:spAutoFit/>
          </a:bodyPr>
          <a:lstStyle/>
          <a:p>
            <a:r>
              <a:rPr lang="nl-NL" sz="2800" dirty="0">
                <a:solidFill>
                  <a:srgbClr val="FF5C00"/>
                </a:solidFill>
                <a:latin typeface="Arial Nova" panose="020B0604020202020204" pitchFamily="34" charset="0"/>
              </a:rPr>
              <a:t>   </a:t>
            </a:r>
            <a:r>
              <a:rPr lang="nl-NL" sz="2800" dirty="0">
                <a:solidFill>
                  <a:schemeClr val="bg1"/>
                </a:solidFill>
                <a:latin typeface="Arial Nova" panose="020B0604020202020204" pitchFamily="34" charset="0"/>
              </a:rPr>
              <a:t>(Keuze)Kampen</a:t>
            </a:r>
          </a:p>
        </p:txBody>
      </p:sp>
      <mc:AlternateContent xmlns:mc="http://schemas.openxmlformats.org/markup-compatibility/2006" xmlns:cx4="http://schemas.microsoft.com/office/drawing/2016/5/10/chartex">
        <mc:Choice Requires="cx4">
          <p:graphicFrame>
            <p:nvGraphicFramePr>
              <p:cNvPr id="13" name="Grafiek 12">
                <a:extLst>
                  <a:ext uri="{FF2B5EF4-FFF2-40B4-BE49-F238E27FC236}">
                    <a16:creationId xmlns:a16="http://schemas.microsoft.com/office/drawing/2014/main" id="{8E51D939-BA1F-4903-8960-C5259F71A269}"/>
                  </a:ext>
                </a:extLst>
              </p:cNvPr>
              <p:cNvGraphicFramePr/>
              <p:nvPr/>
            </p:nvGraphicFramePr>
            <p:xfrm>
              <a:off x="-972615" y="688504"/>
              <a:ext cx="9838586" cy="4117098"/>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13" name="Grafiek 12">
                <a:extLst>
                  <a:ext uri="{FF2B5EF4-FFF2-40B4-BE49-F238E27FC236}">
                    <a16:creationId xmlns:a16="http://schemas.microsoft.com/office/drawing/2014/main" id="{8E51D939-BA1F-4903-8960-C5259F71A269}"/>
                  </a:ext>
                </a:extLst>
              </p:cNvPr>
              <p:cNvPicPr>
                <a:picLocks noGrp="1" noRot="1" noChangeAspect="1" noMove="1" noResize="1" noEditPoints="1" noAdjustHandles="1" noChangeArrowheads="1" noChangeShapeType="1"/>
              </p:cNvPicPr>
              <p:nvPr/>
            </p:nvPicPr>
            <p:blipFill>
              <a:blip r:embed="rId6"/>
              <a:stretch>
                <a:fillRect/>
              </a:stretch>
            </p:blipFill>
            <p:spPr>
              <a:xfrm>
                <a:off x="-972615" y="688504"/>
                <a:ext cx="9838586" cy="4117098"/>
              </a:xfrm>
              <a:prstGeom prst="rect">
                <a:avLst/>
              </a:prstGeom>
            </p:spPr>
          </p:pic>
        </mc:Fallback>
      </mc:AlternateContent>
      <p:sp>
        <p:nvSpPr>
          <p:cNvPr id="14" name="Ovaal 13" descr="Mensen die wandelen">
            <a:extLst>
              <a:ext uri="{FF2B5EF4-FFF2-40B4-BE49-F238E27FC236}">
                <a16:creationId xmlns:a16="http://schemas.microsoft.com/office/drawing/2014/main" id="{9DD5C29F-3E00-42D2-98C1-AD692ED0C765}"/>
              </a:ext>
            </a:extLst>
          </p:cNvPr>
          <p:cNvSpPr/>
          <p:nvPr/>
        </p:nvSpPr>
        <p:spPr>
          <a:xfrm>
            <a:off x="5724129" y="763499"/>
            <a:ext cx="936104" cy="742579"/>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9" name="Ovaal 18" descr="Een persoon die een andere persoon helpt een rots op te klimmen">
            <a:extLst>
              <a:ext uri="{FF2B5EF4-FFF2-40B4-BE49-F238E27FC236}">
                <a16:creationId xmlns:a16="http://schemas.microsoft.com/office/drawing/2014/main" id="{602FEAAD-842C-40D7-84C4-A0AFA775E471}"/>
              </a:ext>
            </a:extLst>
          </p:cNvPr>
          <p:cNvSpPr/>
          <p:nvPr/>
        </p:nvSpPr>
        <p:spPr>
          <a:xfrm>
            <a:off x="6226930" y="3527031"/>
            <a:ext cx="936104" cy="742579"/>
          </a:xfrm>
          <a:prstGeom prst="ellipse">
            <a:avLst/>
          </a:prstGeom>
          <a:blipFill dpi="0" rotWithShape="1">
            <a:blip r:embed="rId8" cstate="screen">
              <a:extLst>
                <a:ext uri="{28A0092B-C50C-407E-A947-70E740481C1C}">
                  <a14:useLocalDpi xmlns:a14="http://schemas.microsoft.com/office/drawing/2010/main"/>
                </a:ext>
              </a:extLst>
            </a:blip>
            <a:srcRect/>
            <a:stretch>
              <a:fillRect/>
            </a:stretch>
          </a:bli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cxnSp>
        <p:nvCxnSpPr>
          <p:cNvPr id="3" name="Rechte verbindingslijn 2">
            <a:extLst>
              <a:ext uri="{FF2B5EF4-FFF2-40B4-BE49-F238E27FC236}">
                <a16:creationId xmlns:a16="http://schemas.microsoft.com/office/drawing/2014/main" id="{205254BC-6FCA-44DF-AEB4-A5C93C8C58FC}"/>
              </a:ext>
            </a:extLst>
          </p:cNvPr>
          <p:cNvCxnSpPr>
            <a:cxnSpLocks/>
          </p:cNvCxnSpPr>
          <p:nvPr/>
        </p:nvCxnSpPr>
        <p:spPr>
          <a:xfrm flipV="1">
            <a:off x="4270849" y="1808241"/>
            <a:ext cx="1591977" cy="122087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0" name="Rechte verbindingslijn 29">
            <a:extLst>
              <a:ext uri="{FF2B5EF4-FFF2-40B4-BE49-F238E27FC236}">
                <a16:creationId xmlns:a16="http://schemas.microsoft.com/office/drawing/2014/main" id="{434FF9B6-FAD8-4064-87FA-B2F5C6DF4821}"/>
              </a:ext>
            </a:extLst>
          </p:cNvPr>
          <p:cNvCxnSpPr>
            <a:cxnSpLocks/>
          </p:cNvCxnSpPr>
          <p:nvPr/>
        </p:nvCxnSpPr>
        <p:spPr>
          <a:xfrm flipV="1">
            <a:off x="4550657" y="1776664"/>
            <a:ext cx="2706168" cy="1447933"/>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11" name="Groep 10">
            <a:extLst>
              <a:ext uri="{FF2B5EF4-FFF2-40B4-BE49-F238E27FC236}">
                <a16:creationId xmlns:a16="http://schemas.microsoft.com/office/drawing/2014/main" id="{DBDA62BE-A254-4AF0-A6E8-2DD06AA12AF7}"/>
              </a:ext>
            </a:extLst>
          </p:cNvPr>
          <p:cNvGrpSpPr/>
          <p:nvPr/>
        </p:nvGrpSpPr>
        <p:grpSpPr>
          <a:xfrm>
            <a:off x="7302096" y="979782"/>
            <a:ext cx="1139282" cy="1336680"/>
            <a:chOff x="6738663" y="1501046"/>
            <a:chExt cx="1139282" cy="1336680"/>
          </a:xfrm>
        </p:grpSpPr>
        <p:sp>
          <p:nvSpPr>
            <p:cNvPr id="20" name="Ovaal 19" descr="Brandenburger Tor in Duitsland bij zonsondergang">
              <a:extLst>
                <a:ext uri="{FF2B5EF4-FFF2-40B4-BE49-F238E27FC236}">
                  <a16:creationId xmlns:a16="http://schemas.microsoft.com/office/drawing/2014/main" id="{B33CA334-DECB-4A25-AEA2-7F5FA41DBDC9}"/>
                </a:ext>
              </a:extLst>
            </p:cNvPr>
            <p:cNvSpPr/>
            <p:nvPr/>
          </p:nvSpPr>
          <p:spPr>
            <a:xfrm>
              <a:off x="6840252" y="1501046"/>
              <a:ext cx="936104" cy="742579"/>
            </a:xfrm>
            <a:prstGeom prst="ellipse">
              <a:avLst/>
            </a:prstGeom>
            <a:blipFill dpi="0" rotWithShape="1">
              <a:blip r:embed="rId9" cstate="screen">
                <a:extLst>
                  <a:ext uri="{28A0092B-C50C-407E-A947-70E740481C1C}">
                    <a14:useLocalDpi xmlns:a14="http://schemas.microsoft.com/office/drawing/2010/main"/>
                  </a:ext>
                </a:extLst>
              </a:blip>
              <a:srcRect/>
              <a:stretch>
                <a:fillRect/>
              </a:stretch>
            </a:bli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6" name="Tekstvak 5">
              <a:extLst>
                <a:ext uri="{FF2B5EF4-FFF2-40B4-BE49-F238E27FC236}">
                  <a16:creationId xmlns:a16="http://schemas.microsoft.com/office/drawing/2014/main" id="{A57D82C0-6A0A-4F59-BAFC-4D80834D984C}"/>
                </a:ext>
              </a:extLst>
            </p:cNvPr>
            <p:cNvSpPr txBox="1"/>
            <p:nvPr/>
          </p:nvSpPr>
          <p:spPr>
            <a:xfrm>
              <a:off x="6738663" y="2237562"/>
              <a:ext cx="1139282" cy="600164"/>
            </a:xfrm>
            <a:prstGeom prst="rect">
              <a:avLst/>
            </a:prstGeom>
            <a:noFill/>
          </p:spPr>
          <p:txBody>
            <a:bodyPr wrap="square" rtlCol="0">
              <a:spAutoFit/>
            </a:bodyPr>
            <a:lstStyle/>
            <a:p>
              <a:pPr algn="ctr"/>
              <a:r>
                <a:rPr lang="nl-NL" sz="1100" dirty="0">
                  <a:solidFill>
                    <a:schemeClr val="bg1"/>
                  </a:solidFill>
                  <a:latin typeface="Arial Nova" panose="020B0504020202020204" pitchFamily="34" charset="0"/>
                </a:rPr>
                <a:t>Sport en Cultuurreis</a:t>
              </a:r>
            </a:p>
            <a:p>
              <a:pPr algn="ctr"/>
              <a:r>
                <a:rPr lang="nl-NL" sz="1100" dirty="0">
                  <a:solidFill>
                    <a:schemeClr val="bg1"/>
                  </a:solidFill>
                  <a:latin typeface="Arial Nova" panose="020B0504020202020204" pitchFamily="34" charset="0"/>
                </a:rPr>
                <a:t>Europa</a:t>
              </a:r>
            </a:p>
          </p:txBody>
        </p:sp>
      </p:grpSp>
      <p:sp>
        <p:nvSpPr>
          <p:cNvPr id="31" name="Tekstvak 30">
            <a:extLst>
              <a:ext uri="{FF2B5EF4-FFF2-40B4-BE49-F238E27FC236}">
                <a16:creationId xmlns:a16="http://schemas.microsoft.com/office/drawing/2014/main" id="{D99F44AE-EACA-4E68-AE59-F043826D0C2C}"/>
              </a:ext>
            </a:extLst>
          </p:cNvPr>
          <p:cNvSpPr txBox="1"/>
          <p:nvPr/>
        </p:nvSpPr>
        <p:spPr>
          <a:xfrm>
            <a:off x="5525186" y="1465713"/>
            <a:ext cx="1517170" cy="430887"/>
          </a:xfrm>
          <a:prstGeom prst="rect">
            <a:avLst/>
          </a:prstGeom>
          <a:noFill/>
        </p:spPr>
        <p:txBody>
          <a:bodyPr wrap="square" rtlCol="0">
            <a:spAutoFit/>
          </a:bodyPr>
          <a:lstStyle/>
          <a:p>
            <a:pPr algn="ctr"/>
            <a:r>
              <a:rPr lang="nl-NL" sz="1100" dirty="0">
                <a:solidFill>
                  <a:schemeClr val="bg1"/>
                </a:solidFill>
                <a:latin typeface="Arial Nova" panose="020B0504020202020204" pitchFamily="34" charset="0"/>
              </a:rPr>
              <a:t>‘Wie is de </a:t>
            </a:r>
            <a:r>
              <a:rPr lang="nl-NL" sz="1100" dirty="0" err="1">
                <a:solidFill>
                  <a:schemeClr val="bg1"/>
                </a:solidFill>
                <a:latin typeface="Arial Nova" panose="020B0504020202020204" pitchFamily="34" charset="0"/>
              </a:rPr>
              <a:t>Mol’kamp</a:t>
            </a:r>
            <a:r>
              <a:rPr lang="nl-NL" sz="1100" dirty="0">
                <a:solidFill>
                  <a:schemeClr val="bg1"/>
                </a:solidFill>
                <a:latin typeface="Arial Nova" panose="020B0504020202020204" pitchFamily="34" charset="0"/>
              </a:rPr>
              <a:t> </a:t>
            </a:r>
          </a:p>
          <a:p>
            <a:pPr algn="ctr"/>
            <a:r>
              <a:rPr lang="nl-NL" sz="1100" dirty="0">
                <a:solidFill>
                  <a:schemeClr val="bg1"/>
                </a:solidFill>
                <a:latin typeface="Arial Nova" panose="020B0504020202020204" pitchFamily="34" charset="0"/>
              </a:rPr>
              <a:t>Nederland</a:t>
            </a:r>
          </a:p>
        </p:txBody>
      </p:sp>
      <p:grpSp>
        <p:nvGrpSpPr>
          <p:cNvPr id="5" name="Groep 4">
            <a:extLst>
              <a:ext uri="{FF2B5EF4-FFF2-40B4-BE49-F238E27FC236}">
                <a16:creationId xmlns:a16="http://schemas.microsoft.com/office/drawing/2014/main" id="{CCE58389-E4DF-4FB1-B0FE-2FBE0BD7B3FB}"/>
              </a:ext>
            </a:extLst>
          </p:cNvPr>
          <p:cNvGrpSpPr/>
          <p:nvPr/>
        </p:nvGrpSpPr>
        <p:grpSpPr>
          <a:xfrm>
            <a:off x="688839" y="914804"/>
            <a:ext cx="1286947" cy="1287144"/>
            <a:chOff x="1186199" y="1534164"/>
            <a:chExt cx="1286947" cy="1287144"/>
          </a:xfrm>
        </p:grpSpPr>
        <p:sp>
          <p:nvSpPr>
            <p:cNvPr id="15" name="Ovaal 14">
              <a:extLst>
                <a:ext uri="{FF2B5EF4-FFF2-40B4-BE49-F238E27FC236}">
                  <a16:creationId xmlns:a16="http://schemas.microsoft.com/office/drawing/2014/main" id="{AA16CA2C-73F5-4141-8BB9-092F57750FC6}"/>
                </a:ext>
              </a:extLst>
            </p:cNvPr>
            <p:cNvSpPr/>
            <p:nvPr/>
          </p:nvSpPr>
          <p:spPr>
            <a:xfrm>
              <a:off x="1408184" y="1534164"/>
              <a:ext cx="936104" cy="742579"/>
            </a:xfrm>
            <a:prstGeom prst="ellipse">
              <a:avLst/>
            </a:prstGeom>
            <a:blipFill dpi="0" rotWithShape="1">
              <a:blip r:embed="rId10"/>
              <a:srcRect/>
              <a:stretch>
                <a:fillRect/>
              </a:stretch>
            </a:bli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dirty="0"/>
            </a:p>
          </p:txBody>
        </p:sp>
        <p:sp>
          <p:nvSpPr>
            <p:cNvPr id="32" name="Tekstvak 31">
              <a:extLst>
                <a:ext uri="{FF2B5EF4-FFF2-40B4-BE49-F238E27FC236}">
                  <a16:creationId xmlns:a16="http://schemas.microsoft.com/office/drawing/2014/main" id="{12088893-CB2F-4B36-AC37-3B6C3D67CCC1}"/>
                </a:ext>
              </a:extLst>
            </p:cNvPr>
            <p:cNvSpPr txBox="1"/>
            <p:nvPr/>
          </p:nvSpPr>
          <p:spPr>
            <a:xfrm>
              <a:off x="1186199" y="2390421"/>
              <a:ext cx="1286947" cy="430887"/>
            </a:xfrm>
            <a:prstGeom prst="rect">
              <a:avLst/>
            </a:prstGeom>
            <a:noFill/>
          </p:spPr>
          <p:txBody>
            <a:bodyPr wrap="square" rtlCol="0">
              <a:spAutoFit/>
            </a:bodyPr>
            <a:lstStyle/>
            <a:p>
              <a:pPr algn="ctr"/>
              <a:r>
                <a:rPr lang="nl-NL" sz="1100" dirty="0" err="1">
                  <a:solidFill>
                    <a:schemeClr val="bg1"/>
                  </a:solidFill>
                  <a:latin typeface="Arial Nova" panose="020B0504020202020204" pitchFamily="34" charset="0"/>
                </a:rPr>
                <a:t>Padelkamp</a:t>
              </a:r>
              <a:r>
                <a:rPr lang="nl-NL" sz="1100" dirty="0">
                  <a:solidFill>
                    <a:schemeClr val="bg1"/>
                  </a:solidFill>
                  <a:latin typeface="Arial Nova" panose="020B0504020202020204" pitchFamily="34" charset="0"/>
                </a:rPr>
                <a:t> </a:t>
              </a:r>
            </a:p>
            <a:p>
              <a:pPr algn="ctr"/>
              <a:r>
                <a:rPr lang="nl-NL" sz="1100" dirty="0">
                  <a:solidFill>
                    <a:schemeClr val="bg1"/>
                  </a:solidFill>
                  <a:latin typeface="Arial Nova" panose="020B0504020202020204" pitchFamily="34" charset="0"/>
                </a:rPr>
                <a:t>België</a:t>
              </a:r>
            </a:p>
          </p:txBody>
        </p:sp>
      </p:grpSp>
      <p:grpSp>
        <p:nvGrpSpPr>
          <p:cNvPr id="2" name="Groep 1">
            <a:extLst>
              <a:ext uri="{FF2B5EF4-FFF2-40B4-BE49-F238E27FC236}">
                <a16:creationId xmlns:a16="http://schemas.microsoft.com/office/drawing/2014/main" id="{903DCE4D-2B06-40BE-995F-60C2B2AE73A8}"/>
              </a:ext>
            </a:extLst>
          </p:cNvPr>
          <p:cNvGrpSpPr/>
          <p:nvPr/>
        </p:nvGrpSpPr>
        <p:grpSpPr>
          <a:xfrm>
            <a:off x="2370250" y="824327"/>
            <a:ext cx="1183879" cy="1188153"/>
            <a:chOff x="2984710" y="1048676"/>
            <a:chExt cx="1183879" cy="1188152"/>
          </a:xfrm>
        </p:grpSpPr>
        <p:sp>
          <p:nvSpPr>
            <p:cNvPr id="23" name="Ovaal 22" descr="Een raster van een net tegen een achtergrond van zand">
              <a:extLst>
                <a:ext uri="{FF2B5EF4-FFF2-40B4-BE49-F238E27FC236}">
                  <a16:creationId xmlns:a16="http://schemas.microsoft.com/office/drawing/2014/main" id="{073BDB42-1FB4-4843-9111-14D3B153FC5F}"/>
                </a:ext>
              </a:extLst>
            </p:cNvPr>
            <p:cNvSpPr/>
            <p:nvPr/>
          </p:nvSpPr>
          <p:spPr>
            <a:xfrm>
              <a:off x="3121187" y="1048676"/>
              <a:ext cx="936104" cy="742579"/>
            </a:xfrm>
            <a:prstGeom prst="ellipse">
              <a:avLst/>
            </a:prstGeom>
            <a:blipFill dpi="0" rotWithShape="1">
              <a:blip r:embed="rId11" cstate="screen">
                <a:extLst>
                  <a:ext uri="{28A0092B-C50C-407E-A947-70E740481C1C}">
                    <a14:useLocalDpi xmlns:a14="http://schemas.microsoft.com/office/drawing/2010/main"/>
                  </a:ext>
                </a:extLst>
              </a:blip>
              <a:srcRect/>
              <a:stretch>
                <a:fillRect/>
              </a:stretch>
            </a:bli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33" name="Tekstvak 32">
              <a:extLst>
                <a:ext uri="{FF2B5EF4-FFF2-40B4-BE49-F238E27FC236}">
                  <a16:creationId xmlns:a16="http://schemas.microsoft.com/office/drawing/2014/main" id="{3A416DAF-F5BA-4600-878B-3FEEAAFABEE7}"/>
                </a:ext>
              </a:extLst>
            </p:cNvPr>
            <p:cNvSpPr txBox="1"/>
            <p:nvPr/>
          </p:nvSpPr>
          <p:spPr>
            <a:xfrm>
              <a:off x="2984710" y="1805941"/>
              <a:ext cx="1183879" cy="430887"/>
            </a:xfrm>
            <a:prstGeom prst="rect">
              <a:avLst/>
            </a:prstGeom>
            <a:noFill/>
          </p:spPr>
          <p:txBody>
            <a:bodyPr wrap="square" rtlCol="0">
              <a:spAutoFit/>
            </a:bodyPr>
            <a:lstStyle/>
            <a:p>
              <a:pPr algn="ctr"/>
              <a:r>
                <a:rPr lang="nl-NL" sz="1100">
                  <a:solidFill>
                    <a:schemeClr val="bg1"/>
                  </a:solidFill>
                  <a:latin typeface="Arial Nova" panose="020B0504020202020204" pitchFamily="34" charset="0"/>
                </a:rPr>
                <a:t>Basekamp </a:t>
              </a:r>
            </a:p>
            <a:p>
              <a:pPr algn="ctr"/>
              <a:r>
                <a:rPr lang="nl-NL" sz="1100">
                  <a:solidFill>
                    <a:schemeClr val="bg1"/>
                  </a:solidFill>
                  <a:latin typeface="Arial Nova" panose="020B0504020202020204" pitchFamily="34" charset="0"/>
                </a:rPr>
                <a:t>Nederland </a:t>
              </a:r>
            </a:p>
          </p:txBody>
        </p:sp>
      </p:grpSp>
      <p:grpSp>
        <p:nvGrpSpPr>
          <p:cNvPr id="12" name="Groep 11">
            <a:extLst>
              <a:ext uri="{FF2B5EF4-FFF2-40B4-BE49-F238E27FC236}">
                <a16:creationId xmlns:a16="http://schemas.microsoft.com/office/drawing/2014/main" id="{3BA3F4D3-6D20-4621-B895-8DF93B59A901}"/>
              </a:ext>
            </a:extLst>
          </p:cNvPr>
          <p:cNvGrpSpPr/>
          <p:nvPr/>
        </p:nvGrpSpPr>
        <p:grpSpPr>
          <a:xfrm>
            <a:off x="957094" y="2632674"/>
            <a:ext cx="956100" cy="1201904"/>
            <a:chOff x="1207143" y="2902561"/>
            <a:chExt cx="956100" cy="1201904"/>
          </a:xfrm>
        </p:grpSpPr>
        <p:sp>
          <p:nvSpPr>
            <p:cNvPr id="16" name="Ovaal 15" descr="Surfers die in het ondiepe water langs het strand rennen">
              <a:extLst>
                <a:ext uri="{FF2B5EF4-FFF2-40B4-BE49-F238E27FC236}">
                  <a16:creationId xmlns:a16="http://schemas.microsoft.com/office/drawing/2014/main" id="{42DA6B44-51AD-463A-BF1B-827BEC50E51A}"/>
                </a:ext>
              </a:extLst>
            </p:cNvPr>
            <p:cNvSpPr/>
            <p:nvPr/>
          </p:nvSpPr>
          <p:spPr>
            <a:xfrm>
              <a:off x="1227139" y="2902561"/>
              <a:ext cx="936104" cy="742579"/>
            </a:xfrm>
            <a:prstGeom prst="ellipse">
              <a:avLst/>
            </a:prstGeom>
            <a:blipFill dpi="0" rotWithShape="1">
              <a:blip r:embed="rId12" cstate="screen">
                <a:extLst>
                  <a:ext uri="{28A0092B-C50C-407E-A947-70E740481C1C}">
                    <a14:useLocalDpi xmlns:a14="http://schemas.microsoft.com/office/drawing/2010/main"/>
                  </a:ext>
                </a:extLst>
              </a:blip>
              <a:srcRect/>
              <a:stretch>
                <a:fillRect/>
              </a:stretch>
            </a:bli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6" name="Tekstvak 25">
              <a:extLst>
                <a:ext uri="{FF2B5EF4-FFF2-40B4-BE49-F238E27FC236}">
                  <a16:creationId xmlns:a16="http://schemas.microsoft.com/office/drawing/2014/main" id="{6582415E-0325-4916-A4B6-2CE5732370FB}"/>
                </a:ext>
              </a:extLst>
            </p:cNvPr>
            <p:cNvSpPr txBox="1"/>
            <p:nvPr/>
          </p:nvSpPr>
          <p:spPr>
            <a:xfrm>
              <a:off x="1207143" y="3673578"/>
              <a:ext cx="936104" cy="430887"/>
            </a:xfrm>
            <a:prstGeom prst="rect">
              <a:avLst/>
            </a:prstGeom>
            <a:noFill/>
          </p:spPr>
          <p:txBody>
            <a:bodyPr wrap="square" rtlCol="0">
              <a:spAutoFit/>
            </a:bodyPr>
            <a:lstStyle/>
            <a:p>
              <a:pPr algn="ctr"/>
              <a:r>
                <a:rPr lang="nl-NL" sz="1100">
                  <a:solidFill>
                    <a:schemeClr val="bg1"/>
                  </a:solidFill>
                  <a:latin typeface="Arial Nova" panose="020B0504020202020204" pitchFamily="34" charset="0"/>
                </a:rPr>
                <a:t>Surfkamp </a:t>
              </a:r>
            </a:p>
            <a:p>
              <a:pPr algn="ctr"/>
              <a:r>
                <a:rPr lang="nl-NL" sz="1100">
                  <a:solidFill>
                    <a:schemeClr val="bg1"/>
                  </a:solidFill>
                  <a:latin typeface="Arial Nova" panose="020B0504020202020204" pitchFamily="34" charset="0"/>
                </a:rPr>
                <a:t>Frankrijk</a:t>
              </a:r>
            </a:p>
          </p:txBody>
        </p:sp>
      </p:grpSp>
      <p:cxnSp>
        <p:nvCxnSpPr>
          <p:cNvPr id="34" name="Rechte verbindingslijn 33">
            <a:extLst>
              <a:ext uri="{FF2B5EF4-FFF2-40B4-BE49-F238E27FC236}">
                <a16:creationId xmlns:a16="http://schemas.microsoft.com/office/drawing/2014/main" id="{4B791DA4-3C15-4BCB-98BF-36747C4F741B}"/>
              </a:ext>
            </a:extLst>
          </p:cNvPr>
          <p:cNvCxnSpPr>
            <a:cxnSpLocks/>
          </p:cNvCxnSpPr>
          <p:nvPr/>
        </p:nvCxnSpPr>
        <p:spPr>
          <a:xfrm flipV="1">
            <a:off x="4664899" y="2892238"/>
            <a:ext cx="2295364" cy="68984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5" name="Rechte verbindingslijn 34">
            <a:extLst>
              <a:ext uri="{FF2B5EF4-FFF2-40B4-BE49-F238E27FC236}">
                <a16:creationId xmlns:a16="http://schemas.microsoft.com/office/drawing/2014/main" id="{6191A96F-78C8-4D9E-A69B-632A69452D9E}"/>
              </a:ext>
            </a:extLst>
          </p:cNvPr>
          <p:cNvCxnSpPr>
            <a:cxnSpLocks/>
          </p:cNvCxnSpPr>
          <p:nvPr/>
        </p:nvCxnSpPr>
        <p:spPr>
          <a:xfrm>
            <a:off x="4664899" y="3584692"/>
            <a:ext cx="1527282" cy="31362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Rechte verbindingslijn 35">
            <a:extLst>
              <a:ext uri="{FF2B5EF4-FFF2-40B4-BE49-F238E27FC236}">
                <a16:creationId xmlns:a16="http://schemas.microsoft.com/office/drawing/2014/main" id="{86E16271-D454-459B-AA5A-E7D489679A52}"/>
              </a:ext>
            </a:extLst>
          </p:cNvPr>
          <p:cNvCxnSpPr>
            <a:cxnSpLocks/>
          </p:cNvCxnSpPr>
          <p:nvPr/>
        </p:nvCxnSpPr>
        <p:spPr>
          <a:xfrm flipH="1" flipV="1">
            <a:off x="3048000" y="3029116"/>
            <a:ext cx="959796" cy="37457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1EB49C90-AA6C-4426-AA28-C33DA59D0C86}"/>
              </a:ext>
            </a:extLst>
          </p:cNvPr>
          <p:cNvCxnSpPr>
            <a:cxnSpLocks/>
          </p:cNvCxnSpPr>
          <p:nvPr/>
        </p:nvCxnSpPr>
        <p:spPr>
          <a:xfrm flipH="1" flipV="1">
            <a:off x="1991108" y="2983660"/>
            <a:ext cx="1848454" cy="59842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0" name="Rechte verbindingslijn 39">
            <a:extLst>
              <a:ext uri="{FF2B5EF4-FFF2-40B4-BE49-F238E27FC236}">
                <a16:creationId xmlns:a16="http://schemas.microsoft.com/office/drawing/2014/main" id="{11F14570-02B7-4760-8150-27775A8A7DAC}"/>
              </a:ext>
            </a:extLst>
          </p:cNvPr>
          <p:cNvCxnSpPr>
            <a:cxnSpLocks/>
          </p:cNvCxnSpPr>
          <p:nvPr/>
        </p:nvCxnSpPr>
        <p:spPr>
          <a:xfrm flipH="1" flipV="1">
            <a:off x="1758449" y="1559060"/>
            <a:ext cx="2392019" cy="163001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a16="http://schemas.microsoft.com/office/drawing/2014/main" id="{0322B541-3354-4816-8706-5446470DE988}"/>
              </a:ext>
            </a:extLst>
          </p:cNvPr>
          <p:cNvCxnSpPr>
            <a:cxnSpLocks/>
          </p:cNvCxnSpPr>
          <p:nvPr/>
        </p:nvCxnSpPr>
        <p:spPr>
          <a:xfrm flipH="1" flipV="1">
            <a:off x="3330146" y="1967318"/>
            <a:ext cx="938805" cy="1121421"/>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58" name="Groep 57">
            <a:extLst>
              <a:ext uri="{FF2B5EF4-FFF2-40B4-BE49-F238E27FC236}">
                <a16:creationId xmlns:a16="http://schemas.microsoft.com/office/drawing/2014/main" id="{A80B0E14-CFBD-4306-8358-07D1A31CB04D}"/>
              </a:ext>
            </a:extLst>
          </p:cNvPr>
          <p:cNvGrpSpPr/>
          <p:nvPr/>
        </p:nvGrpSpPr>
        <p:grpSpPr>
          <a:xfrm>
            <a:off x="6792029" y="2357594"/>
            <a:ext cx="1374881" cy="1169437"/>
            <a:chOff x="6344147" y="2373323"/>
            <a:chExt cx="1374881" cy="1169437"/>
          </a:xfrm>
        </p:grpSpPr>
        <p:sp>
          <p:nvSpPr>
            <p:cNvPr id="17" name="Ovaal 16" descr="Man die in de bergen fietst">
              <a:extLst>
                <a:ext uri="{FF2B5EF4-FFF2-40B4-BE49-F238E27FC236}">
                  <a16:creationId xmlns:a16="http://schemas.microsoft.com/office/drawing/2014/main" id="{D712F531-A841-4F44-9978-717E9FFDB7B4}"/>
                </a:ext>
              </a:extLst>
            </p:cNvPr>
            <p:cNvSpPr/>
            <p:nvPr/>
          </p:nvSpPr>
          <p:spPr>
            <a:xfrm>
              <a:off x="6563536" y="2373323"/>
              <a:ext cx="936104" cy="742579"/>
            </a:xfrm>
            <a:prstGeom prst="ellipse">
              <a:avLst/>
            </a:prstGeom>
            <a:blipFill dpi="0" rotWithShape="1">
              <a:blip r:embed="rId13" cstate="screen">
                <a:extLst>
                  <a:ext uri="{28A0092B-C50C-407E-A947-70E740481C1C}">
                    <a14:useLocalDpi xmlns:a14="http://schemas.microsoft.com/office/drawing/2010/main"/>
                  </a:ext>
                </a:extLst>
              </a:blip>
              <a:srcRect/>
              <a:stretch>
                <a:fillRect/>
              </a:stretch>
            </a:bli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56" name="Tekstvak 55">
              <a:extLst>
                <a:ext uri="{FF2B5EF4-FFF2-40B4-BE49-F238E27FC236}">
                  <a16:creationId xmlns:a16="http://schemas.microsoft.com/office/drawing/2014/main" id="{4951CE74-BB55-4D09-A601-2632A58052AE}"/>
                </a:ext>
              </a:extLst>
            </p:cNvPr>
            <p:cNvSpPr txBox="1"/>
            <p:nvPr/>
          </p:nvSpPr>
          <p:spPr>
            <a:xfrm>
              <a:off x="6344147" y="3111873"/>
              <a:ext cx="1374881" cy="430887"/>
            </a:xfrm>
            <a:prstGeom prst="rect">
              <a:avLst/>
            </a:prstGeom>
            <a:noFill/>
          </p:spPr>
          <p:txBody>
            <a:bodyPr wrap="square" rtlCol="0">
              <a:spAutoFit/>
            </a:bodyPr>
            <a:lstStyle/>
            <a:p>
              <a:pPr algn="ctr"/>
              <a:r>
                <a:rPr lang="nl-NL" sz="1100">
                  <a:solidFill>
                    <a:schemeClr val="bg1"/>
                  </a:solidFill>
                  <a:latin typeface="Arial Nova" panose="020B0504020202020204" pitchFamily="34" charset="0"/>
                </a:rPr>
                <a:t>Mountainbikekamp</a:t>
              </a:r>
            </a:p>
            <a:p>
              <a:pPr algn="ctr"/>
              <a:r>
                <a:rPr lang="nl-NL" sz="1100">
                  <a:solidFill>
                    <a:schemeClr val="bg1"/>
                  </a:solidFill>
                  <a:latin typeface="Arial Nova" panose="020B0504020202020204" pitchFamily="34" charset="0"/>
                </a:rPr>
                <a:t>Oostenrijk</a:t>
              </a:r>
            </a:p>
          </p:txBody>
        </p:sp>
      </p:grpSp>
      <p:sp>
        <p:nvSpPr>
          <p:cNvPr id="59" name="Tekstvak 58">
            <a:extLst>
              <a:ext uri="{FF2B5EF4-FFF2-40B4-BE49-F238E27FC236}">
                <a16:creationId xmlns:a16="http://schemas.microsoft.com/office/drawing/2014/main" id="{FFF613F6-FE9D-460F-97BA-0BC42F664A22}"/>
              </a:ext>
            </a:extLst>
          </p:cNvPr>
          <p:cNvSpPr txBox="1"/>
          <p:nvPr/>
        </p:nvSpPr>
        <p:spPr>
          <a:xfrm>
            <a:off x="6212644" y="4333720"/>
            <a:ext cx="1139282" cy="430887"/>
          </a:xfrm>
          <a:prstGeom prst="rect">
            <a:avLst/>
          </a:prstGeom>
          <a:noFill/>
        </p:spPr>
        <p:txBody>
          <a:bodyPr wrap="square" rtlCol="0">
            <a:spAutoFit/>
          </a:bodyPr>
          <a:lstStyle/>
          <a:p>
            <a:pPr algn="ctr"/>
            <a:r>
              <a:rPr lang="nl-NL" sz="1100" dirty="0">
                <a:solidFill>
                  <a:schemeClr val="bg1"/>
                </a:solidFill>
                <a:latin typeface="Arial Nova" panose="020B0504020202020204" pitchFamily="34" charset="0"/>
              </a:rPr>
              <a:t>Bergsportkamp</a:t>
            </a:r>
          </a:p>
          <a:p>
            <a:pPr algn="ctr"/>
            <a:r>
              <a:rPr lang="nl-NL" sz="1100" dirty="0">
                <a:solidFill>
                  <a:schemeClr val="bg1"/>
                </a:solidFill>
                <a:latin typeface="Arial Nova" panose="020B0504020202020204" pitchFamily="34" charset="0"/>
              </a:rPr>
              <a:t>Oostenrijk</a:t>
            </a:r>
          </a:p>
        </p:txBody>
      </p:sp>
      <p:sp>
        <p:nvSpPr>
          <p:cNvPr id="63" name="Tijdelijke aanduiding voor datum 3">
            <a:extLst>
              <a:ext uri="{FF2B5EF4-FFF2-40B4-BE49-F238E27FC236}">
                <a16:creationId xmlns:a16="http://schemas.microsoft.com/office/drawing/2014/main" id="{715945B4-BF8E-4B30-8FC0-FD22D8A915FC}"/>
              </a:ext>
            </a:extLst>
          </p:cNvPr>
          <p:cNvSpPr>
            <a:spLocks noGrp="1"/>
          </p:cNvSpPr>
          <p:nvPr>
            <p:ph type="dt" sz="half" idx="10"/>
          </p:nvPr>
        </p:nvSpPr>
        <p:spPr>
          <a:xfrm>
            <a:off x="277042" y="4895255"/>
            <a:ext cx="1240812" cy="273843"/>
          </a:xfrm>
        </p:spPr>
        <p:txBody>
          <a:bodyPr/>
          <a:lstStyle/>
          <a:p>
            <a:fld id="{311E3668-3083-AC49-9454-E6C63BE4280C}" type="datetime1">
              <a:rPr lang="nl-NL" b="0" smtClean="0">
                <a:latin typeface="Arial Nova" panose="020B0504020202020204" pitchFamily="34" charset="0"/>
              </a:rPr>
              <a:t>7-11-2025</a:t>
            </a:fld>
            <a:endParaRPr lang="nl-NL" b="0">
              <a:latin typeface="Arial Nova" panose="020B0504020202020204" pitchFamily="34" charset="0"/>
            </a:endParaRPr>
          </a:p>
        </p:txBody>
      </p:sp>
      <p:grpSp>
        <p:nvGrpSpPr>
          <p:cNvPr id="4" name="Groep 3">
            <a:extLst>
              <a:ext uri="{FF2B5EF4-FFF2-40B4-BE49-F238E27FC236}">
                <a16:creationId xmlns:a16="http://schemas.microsoft.com/office/drawing/2014/main" id="{0E130972-9AE8-483B-ABA5-C1BB81DBD959}"/>
              </a:ext>
            </a:extLst>
          </p:cNvPr>
          <p:cNvGrpSpPr/>
          <p:nvPr/>
        </p:nvGrpSpPr>
        <p:grpSpPr>
          <a:xfrm>
            <a:off x="1761807" y="2060995"/>
            <a:ext cx="1493894" cy="1128075"/>
            <a:chOff x="1761806" y="2060995"/>
            <a:chExt cx="1493894" cy="1128075"/>
          </a:xfrm>
        </p:grpSpPr>
        <p:sp>
          <p:nvSpPr>
            <p:cNvPr id="18" name="Ovaal 17" descr="Kinderen die voetbal spelen">
              <a:extLst>
                <a:ext uri="{FF2B5EF4-FFF2-40B4-BE49-F238E27FC236}">
                  <a16:creationId xmlns:a16="http://schemas.microsoft.com/office/drawing/2014/main" id="{57C9093C-82BC-4ED3-8794-325FA7D7EE6C}"/>
                </a:ext>
              </a:extLst>
            </p:cNvPr>
            <p:cNvSpPr/>
            <p:nvPr/>
          </p:nvSpPr>
          <p:spPr>
            <a:xfrm>
              <a:off x="1761806" y="2060995"/>
              <a:ext cx="936104" cy="742579"/>
            </a:xfrm>
            <a:prstGeom prst="ellipse">
              <a:avLst/>
            </a:prstGeom>
            <a:blipFill dpi="0" rotWithShape="1">
              <a:blip r:embed="rId14" cstate="screen">
                <a:extLst>
                  <a:ext uri="{28A0092B-C50C-407E-A947-70E740481C1C}">
                    <a14:useLocalDpi xmlns:a14="http://schemas.microsoft.com/office/drawing/2010/main"/>
                  </a:ext>
                </a:extLst>
              </a:blip>
              <a:srcRect/>
              <a:stretch>
                <a:fillRect/>
              </a:stretch>
            </a:bli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41" name="Tekstvak 40">
              <a:extLst>
                <a:ext uri="{FF2B5EF4-FFF2-40B4-BE49-F238E27FC236}">
                  <a16:creationId xmlns:a16="http://schemas.microsoft.com/office/drawing/2014/main" id="{52E7DAAC-C815-4310-BAAE-5039B5BEF95F}"/>
                </a:ext>
              </a:extLst>
            </p:cNvPr>
            <p:cNvSpPr txBox="1"/>
            <p:nvPr/>
          </p:nvSpPr>
          <p:spPr>
            <a:xfrm>
              <a:off x="2234185" y="2758183"/>
              <a:ext cx="1021515" cy="430887"/>
            </a:xfrm>
            <a:prstGeom prst="rect">
              <a:avLst/>
            </a:prstGeom>
            <a:noFill/>
          </p:spPr>
          <p:txBody>
            <a:bodyPr wrap="square" rtlCol="0">
              <a:spAutoFit/>
            </a:bodyPr>
            <a:lstStyle/>
            <a:p>
              <a:pPr algn="ctr"/>
              <a:r>
                <a:rPr lang="nl-NL" sz="1100" dirty="0">
                  <a:solidFill>
                    <a:schemeClr val="bg1"/>
                  </a:solidFill>
                  <a:latin typeface="Arial Nova" panose="020B0504020202020204" pitchFamily="34" charset="0"/>
                </a:rPr>
                <a:t>Voetbalkamp </a:t>
              </a:r>
            </a:p>
            <a:p>
              <a:pPr algn="ctr"/>
              <a:r>
                <a:rPr lang="nl-NL" sz="1100" dirty="0">
                  <a:solidFill>
                    <a:schemeClr val="bg1"/>
                  </a:solidFill>
                  <a:latin typeface="Arial Nova" panose="020B0504020202020204" pitchFamily="34" charset="0"/>
                </a:rPr>
                <a:t>Frankrijk</a:t>
              </a:r>
            </a:p>
          </p:txBody>
        </p:sp>
      </p:grpSp>
      <p:grpSp>
        <p:nvGrpSpPr>
          <p:cNvPr id="8" name="Groep 7">
            <a:extLst>
              <a:ext uri="{FF2B5EF4-FFF2-40B4-BE49-F238E27FC236}">
                <a16:creationId xmlns:a16="http://schemas.microsoft.com/office/drawing/2014/main" id="{C5356EA9-7EE9-E115-D669-071147DFD638}"/>
              </a:ext>
            </a:extLst>
          </p:cNvPr>
          <p:cNvGrpSpPr/>
          <p:nvPr/>
        </p:nvGrpSpPr>
        <p:grpSpPr>
          <a:xfrm>
            <a:off x="3724536" y="736781"/>
            <a:ext cx="1198168" cy="1384783"/>
            <a:chOff x="1273770" y="1306791"/>
            <a:chExt cx="1198168" cy="1384783"/>
          </a:xfrm>
        </p:grpSpPr>
        <p:pic>
          <p:nvPicPr>
            <p:cNvPr id="21" name="Picture 2" descr="De bronafbeelding bekijken">
              <a:extLst>
                <a:ext uri="{FF2B5EF4-FFF2-40B4-BE49-F238E27FC236}">
                  <a16:creationId xmlns:a16="http://schemas.microsoft.com/office/drawing/2014/main" id="{1037BCD3-69D9-1D87-FB01-7B64241C76FC}"/>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450921" y="1306791"/>
              <a:ext cx="1021017" cy="811189"/>
            </a:xfrm>
            <a:prstGeom prst="ellipse">
              <a:avLst/>
            </a:prstGeom>
            <a:ln w="38100" cap="rnd">
              <a:solidFill>
                <a:schemeClr val="accent1">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2" name="Tekstvak 21">
              <a:extLst>
                <a:ext uri="{FF2B5EF4-FFF2-40B4-BE49-F238E27FC236}">
                  <a16:creationId xmlns:a16="http://schemas.microsoft.com/office/drawing/2014/main" id="{F34A1F10-61ED-91BA-6B77-38D938A12F51}"/>
                </a:ext>
              </a:extLst>
            </p:cNvPr>
            <p:cNvSpPr txBox="1"/>
            <p:nvPr/>
          </p:nvSpPr>
          <p:spPr>
            <a:xfrm>
              <a:off x="1273770" y="2091410"/>
              <a:ext cx="1183879" cy="600164"/>
            </a:xfrm>
            <a:prstGeom prst="rect">
              <a:avLst/>
            </a:prstGeom>
            <a:noFill/>
          </p:spPr>
          <p:txBody>
            <a:bodyPr wrap="square" rtlCol="0">
              <a:spAutoFit/>
            </a:bodyPr>
            <a:lstStyle/>
            <a:p>
              <a:pPr algn="ctr"/>
              <a:r>
                <a:rPr lang="nl-NL" sz="1100" dirty="0" err="1">
                  <a:solidFill>
                    <a:schemeClr val="bg1"/>
                  </a:solidFill>
                  <a:latin typeface="Arial Nova" panose="020B0504020202020204" pitchFamily="34" charset="0"/>
                </a:rPr>
                <a:t>Kite</a:t>
              </a:r>
              <a:r>
                <a:rPr lang="nl-NL" sz="1100" dirty="0">
                  <a:solidFill>
                    <a:schemeClr val="bg1"/>
                  </a:solidFill>
                  <a:latin typeface="Arial Nova" panose="020B0504020202020204" pitchFamily="34" charset="0"/>
                </a:rPr>
                <a:t>- en windsurf kamp Nederland</a:t>
              </a:r>
            </a:p>
          </p:txBody>
        </p:sp>
      </p:grpSp>
      <p:cxnSp>
        <p:nvCxnSpPr>
          <p:cNvPr id="25" name="Rechte verbindingslijn 24">
            <a:extLst>
              <a:ext uri="{FF2B5EF4-FFF2-40B4-BE49-F238E27FC236}">
                <a16:creationId xmlns:a16="http://schemas.microsoft.com/office/drawing/2014/main" id="{042E63C7-D4EC-234E-7ED2-C723C37872DA}"/>
              </a:ext>
            </a:extLst>
          </p:cNvPr>
          <p:cNvCxnSpPr>
            <a:cxnSpLocks/>
            <a:endCxn id="22" idx="2"/>
          </p:cNvCxnSpPr>
          <p:nvPr/>
        </p:nvCxnSpPr>
        <p:spPr>
          <a:xfrm flipV="1">
            <a:off x="4268951" y="2121564"/>
            <a:ext cx="47525" cy="907552"/>
          </a:xfrm>
          <a:prstGeom prst="line">
            <a:avLst/>
          </a:prstGeom>
        </p:spPr>
        <p:style>
          <a:lnRef idx="3">
            <a:schemeClr val="accent1"/>
          </a:lnRef>
          <a:fillRef idx="0">
            <a:schemeClr val="accent1"/>
          </a:fillRef>
          <a:effectRef idx="2">
            <a:schemeClr val="accent1"/>
          </a:effectRef>
          <a:fontRef idx="minor">
            <a:schemeClr val="tx1"/>
          </a:fontRef>
        </p:style>
      </p:cxnSp>
      <p:pic>
        <p:nvPicPr>
          <p:cNvPr id="27" name="Graphic 26" descr="Vreugdevuur met effen opvulling">
            <a:extLst>
              <a:ext uri="{FF2B5EF4-FFF2-40B4-BE49-F238E27FC236}">
                <a16:creationId xmlns:a16="http://schemas.microsoft.com/office/drawing/2014/main" id="{ABDA4912-188A-9A74-D1A7-0A3C40A88A4C}"/>
              </a:ext>
            </a:extLst>
          </p:cNvPr>
          <p:cNvPicPr>
            <a:picLocks noChangeAspect="1"/>
          </p:cNvPicPr>
          <p:nvPr/>
        </p:nvPicPr>
        <p:blipFill>
          <a:blip r:embed="rId16">
            <a:extLst>
              <a:ext uri="{96DAC541-7B7A-43D3-8B79-37D633B846F1}">
                <asvg:svgBlip xmlns:asvg="http://schemas.microsoft.com/office/drawing/2016/SVG/main" r:embed="rId17"/>
              </a:ext>
            </a:extLst>
          </a:blip>
          <a:srcRect/>
          <a:stretch/>
        </p:blipFill>
        <p:spPr>
          <a:xfrm>
            <a:off x="202918" y="123965"/>
            <a:ext cx="426551" cy="42655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275538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a:extLst>
              <a:ext uri="{FF2B5EF4-FFF2-40B4-BE49-F238E27FC236}">
                <a16:creationId xmlns:a16="http://schemas.microsoft.com/office/drawing/2014/main" id="{2161A70C-EA92-4D10-93A5-7CB3AF466660}"/>
              </a:ext>
            </a:extLst>
          </p:cNvPr>
          <p:cNvSpPr>
            <a:spLocks noGrp="1"/>
          </p:cNvSpPr>
          <p:nvPr>
            <p:ph type="sldNum" sz="quarter" idx="12"/>
          </p:nvPr>
        </p:nvSpPr>
        <p:spPr/>
        <p:txBody>
          <a:bodyPr/>
          <a:lstStyle/>
          <a:p>
            <a:fld id="{78B4D4D8-7884-5B47-900A-D85FB81D99A9}" type="slidenum">
              <a:rPr lang="nl-NL" smtClean="0"/>
              <a:pPr/>
              <a:t>12</a:t>
            </a:fld>
            <a:r>
              <a:rPr lang="nl-NL"/>
              <a:t> </a:t>
            </a:r>
          </a:p>
        </p:txBody>
      </p:sp>
      <p:sp>
        <p:nvSpPr>
          <p:cNvPr id="42" name="Tekstvak 41">
            <a:extLst>
              <a:ext uri="{FF2B5EF4-FFF2-40B4-BE49-F238E27FC236}">
                <a16:creationId xmlns:a16="http://schemas.microsoft.com/office/drawing/2014/main" id="{835CDBED-CBE9-40D7-82C9-B9B20AB91221}"/>
              </a:ext>
            </a:extLst>
          </p:cNvPr>
          <p:cNvSpPr txBox="1"/>
          <p:nvPr/>
        </p:nvSpPr>
        <p:spPr>
          <a:xfrm>
            <a:off x="897448" y="62043"/>
            <a:ext cx="5675135" cy="523220"/>
          </a:xfrm>
          <a:prstGeom prst="rect">
            <a:avLst/>
          </a:prstGeom>
          <a:noFill/>
          <a:effectLst/>
        </p:spPr>
        <p:txBody>
          <a:bodyPr wrap="square" rtlCol="0">
            <a:spAutoFit/>
          </a:bodyPr>
          <a:lstStyle/>
          <a:p>
            <a:r>
              <a:rPr lang="nl-NL" sz="2800" dirty="0">
                <a:solidFill>
                  <a:schemeClr val="bg1"/>
                </a:solidFill>
              </a:rPr>
              <a:t>Belangrijke data</a:t>
            </a:r>
          </a:p>
        </p:txBody>
      </p:sp>
      <p:graphicFrame>
        <p:nvGraphicFramePr>
          <p:cNvPr id="6" name="Tabel 5">
            <a:extLst>
              <a:ext uri="{FF2B5EF4-FFF2-40B4-BE49-F238E27FC236}">
                <a16:creationId xmlns:a16="http://schemas.microsoft.com/office/drawing/2014/main" id="{4D839A6E-05AC-4C72-9AFA-F417DBA95AF8}"/>
              </a:ext>
            </a:extLst>
          </p:cNvPr>
          <p:cNvGraphicFramePr>
            <a:graphicFrameLocks noGrp="1"/>
          </p:cNvGraphicFramePr>
          <p:nvPr>
            <p:extLst>
              <p:ext uri="{D42A27DB-BD31-4B8C-83A1-F6EECF244321}">
                <p14:modId xmlns:p14="http://schemas.microsoft.com/office/powerpoint/2010/main" val="3773471211"/>
              </p:ext>
            </p:extLst>
          </p:nvPr>
        </p:nvGraphicFramePr>
        <p:xfrm>
          <a:off x="377506" y="781937"/>
          <a:ext cx="3749432" cy="3488432"/>
        </p:xfrm>
        <a:graphic>
          <a:graphicData uri="http://schemas.openxmlformats.org/drawingml/2006/table">
            <a:tbl>
              <a:tblPr firstRow="1" bandRow="1">
                <a:tableStyleId>{616DA210-FB5B-4158-B5E0-FEB733F419BA}</a:tableStyleId>
              </a:tblPr>
              <a:tblGrid>
                <a:gridCol w="2281049">
                  <a:extLst>
                    <a:ext uri="{9D8B030D-6E8A-4147-A177-3AD203B41FA5}">
                      <a16:colId xmlns:a16="http://schemas.microsoft.com/office/drawing/2014/main" val="20000"/>
                    </a:ext>
                  </a:extLst>
                </a:gridCol>
                <a:gridCol w="1468383">
                  <a:extLst>
                    <a:ext uri="{9D8B030D-6E8A-4147-A177-3AD203B41FA5}">
                      <a16:colId xmlns:a16="http://schemas.microsoft.com/office/drawing/2014/main" val="20001"/>
                    </a:ext>
                  </a:extLst>
                </a:gridCol>
              </a:tblGrid>
              <a:tr h="288032">
                <a:tc gridSpan="2">
                  <a:txBody>
                    <a:bodyPr/>
                    <a:lstStyle/>
                    <a:p>
                      <a:r>
                        <a:rPr lang="nl-NL" sz="1200" b="1" u="sng" dirty="0">
                          <a:solidFill>
                            <a:schemeClr val="bg1"/>
                          </a:solidFill>
                        </a:rPr>
                        <a:t>Activiteiten</a:t>
                      </a:r>
                      <a:r>
                        <a:rPr lang="nl-NL" sz="1200" b="1" u="sng" baseline="0" dirty="0">
                          <a:solidFill>
                            <a:schemeClr val="bg1"/>
                          </a:solidFill>
                        </a:rPr>
                        <a:t> en bijzondere data</a:t>
                      </a:r>
                      <a:endParaRPr lang="nl-NL" sz="1200" b="1" u="sng" dirty="0">
                        <a:solidFill>
                          <a:schemeClr val="bg1"/>
                        </a:solidFill>
                        <a:latin typeface="+mn-lt"/>
                        <a:ea typeface="Tahoma" pitchFamily="34" charset="0"/>
                        <a:cs typeface="Tahoma" pitchFamily="34" charset="0"/>
                      </a:endParaRPr>
                    </a:p>
                  </a:txBody>
                  <a:tcPr>
                    <a:noFill/>
                  </a:tcPr>
                </a:tc>
                <a:tc hMerge="1">
                  <a:txBody>
                    <a:bodyPr/>
                    <a:lstStyle/>
                    <a:p>
                      <a:endParaRPr lang="nl-NL">
                        <a:latin typeface="Tahoma" pitchFamily="34" charset="0"/>
                        <a:ea typeface="Tahoma" pitchFamily="34" charset="0"/>
                        <a:cs typeface="Tahoma" pitchFamily="34" charset="0"/>
                      </a:endParaRPr>
                    </a:p>
                  </a:txBody>
                  <a:tcPr/>
                </a:tc>
                <a:extLst>
                  <a:ext uri="{0D108BD9-81ED-4DB2-BD59-A6C34878D82A}">
                    <a16:rowId xmlns:a16="http://schemas.microsoft.com/office/drawing/2014/main" val="10000"/>
                  </a:ext>
                </a:extLst>
              </a:tr>
              <a:tr h="640923">
                <a:tc>
                  <a:txBody>
                    <a:bodyPr/>
                    <a:lstStyle/>
                    <a:p>
                      <a:r>
                        <a:rPr lang="nl-NL" sz="1200" u="sng" dirty="0">
                          <a:solidFill>
                            <a:schemeClr val="bg1"/>
                          </a:solidFill>
                        </a:rPr>
                        <a:t>Bufferweek</a:t>
                      </a:r>
                    </a:p>
                    <a:p>
                      <a:pPr>
                        <a:buFont typeface="Arial" charset="0"/>
                        <a:buChar char="•"/>
                      </a:pPr>
                      <a:r>
                        <a:rPr lang="nl-NL" sz="1200" dirty="0">
                          <a:solidFill>
                            <a:schemeClr val="bg1"/>
                          </a:solidFill>
                        </a:rPr>
                        <a:t> Keuzedeelmarkt</a:t>
                      </a:r>
                    </a:p>
                    <a:p>
                      <a:pPr>
                        <a:buFont typeface="Arial" charset="0"/>
                        <a:buChar char="•"/>
                      </a:pPr>
                      <a:r>
                        <a:rPr lang="nl-NL" sz="1200" dirty="0">
                          <a:solidFill>
                            <a:schemeClr val="bg1"/>
                          </a:solidFill>
                        </a:rPr>
                        <a:t>Keuzekampmarkt</a:t>
                      </a:r>
                    </a:p>
                    <a:p>
                      <a:pPr>
                        <a:buFont typeface="Arial" charset="0"/>
                        <a:buChar char="•"/>
                      </a:pPr>
                      <a:r>
                        <a:rPr lang="nl-NL" sz="1200" dirty="0">
                          <a:solidFill>
                            <a:schemeClr val="bg1"/>
                          </a:solidFill>
                        </a:rPr>
                        <a:t> Klassenactiviteit</a:t>
                      </a:r>
                      <a:endParaRPr lang="nl-NL" sz="1200" dirty="0">
                        <a:solidFill>
                          <a:schemeClr val="bg1"/>
                        </a:solidFill>
                        <a:latin typeface="+mn-lt"/>
                        <a:ea typeface="Tahoma" pitchFamily="34" charset="0"/>
                        <a:cs typeface="Tahoma" pitchFamily="34" charset="0"/>
                      </a:endParaRPr>
                    </a:p>
                  </a:txBody>
                  <a:tcPr>
                    <a:noFill/>
                  </a:tcPr>
                </a:tc>
                <a:tc>
                  <a:txBody>
                    <a:bodyPr/>
                    <a:lstStyle/>
                    <a:p>
                      <a:r>
                        <a:rPr lang="nl-NL" sz="1200" dirty="0">
                          <a:solidFill>
                            <a:schemeClr val="bg1"/>
                          </a:solidFill>
                        </a:rPr>
                        <a:t>Week</a:t>
                      </a:r>
                      <a:r>
                        <a:rPr lang="nl-NL" sz="1200" baseline="0" dirty="0">
                          <a:solidFill>
                            <a:schemeClr val="bg1"/>
                          </a:solidFill>
                        </a:rPr>
                        <a:t> 46</a:t>
                      </a:r>
                      <a:endParaRPr lang="nl-NL" sz="1200" dirty="0">
                        <a:solidFill>
                          <a:schemeClr val="bg1"/>
                        </a:solidFill>
                        <a:latin typeface="+mn-lt"/>
                        <a:ea typeface="Tahoma" pitchFamily="34" charset="0"/>
                        <a:cs typeface="Tahoma" pitchFamily="34" charset="0"/>
                      </a:endParaRPr>
                    </a:p>
                  </a:txBody>
                  <a:tcPr>
                    <a:noFill/>
                  </a:tcPr>
                </a:tc>
                <a:extLst>
                  <a:ext uri="{0D108BD9-81ED-4DB2-BD59-A6C34878D82A}">
                    <a16:rowId xmlns:a16="http://schemas.microsoft.com/office/drawing/2014/main" val="10001"/>
                  </a:ext>
                </a:extLst>
              </a:tr>
              <a:tr h="601846">
                <a:tc>
                  <a:txBody>
                    <a:bodyPr/>
                    <a:lstStyle/>
                    <a:p>
                      <a:r>
                        <a:rPr lang="nl-NL" sz="1200" u="sng" dirty="0">
                          <a:solidFill>
                            <a:schemeClr val="bg1"/>
                          </a:solidFill>
                        </a:rPr>
                        <a:t>Bufferweek </a:t>
                      </a:r>
                      <a:endParaRPr lang="nl-NL" sz="1200" dirty="0">
                        <a:solidFill>
                          <a:schemeClr val="bg1"/>
                        </a:solidFill>
                      </a:endParaRPr>
                    </a:p>
                    <a:p>
                      <a:pPr>
                        <a:buFont typeface="Arial" charset="0"/>
                        <a:buChar char="•"/>
                      </a:pPr>
                      <a:r>
                        <a:rPr lang="nl-NL" sz="1200" dirty="0">
                          <a:solidFill>
                            <a:schemeClr val="bg1"/>
                          </a:solidFill>
                        </a:rPr>
                        <a:t> </a:t>
                      </a:r>
                      <a:r>
                        <a:rPr lang="nl-NL" sz="1200" dirty="0" err="1">
                          <a:solidFill>
                            <a:schemeClr val="bg1"/>
                          </a:solidFill>
                        </a:rPr>
                        <a:t>Sneeuwdag</a:t>
                      </a:r>
                      <a:endParaRPr lang="nl-NL" sz="1200" dirty="0">
                        <a:solidFill>
                          <a:schemeClr val="bg1"/>
                        </a:solidFill>
                      </a:endParaRPr>
                    </a:p>
                    <a:p>
                      <a:pPr>
                        <a:buFont typeface="Arial" charset="0"/>
                        <a:buChar char="•"/>
                      </a:pPr>
                      <a:r>
                        <a:rPr lang="nl-NL" sz="1200" b="1" dirty="0">
                          <a:solidFill>
                            <a:schemeClr val="bg1"/>
                          </a:solidFill>
                        </a:rPr>
                        <a:t> BOG</a:t>
                      </a:r>
                      <a:r>
                        <a:rPr lang="nl-NL" sz="1200" b="1" baseline="0" dirty="0">
                          <a:solidFill>
                            <a:schemeClr val="bg1"/>
                          </a:solidFill>
                        </a:rPr>
                        <a:t> 2</a:t>
                      </a:r>
                    </a:p>
                    <a:p>
                      <a:pPr>
                        <a:buFont typeface="Arial" charset="0"/>
                        <a:buChar char="•"/>
                      </a:pPr>
                      <a:r>
                        <a:rPr lang="nl-NL" sz="1200" baseline="0" dirty="0">
                          <a:solidFill>
                            <a:schemeClr val="bg1"/>
                          </a:solidFill>
                        </a:rPr>
                        <a:t> Keuzedeel </a:t>
                      </a:r>
                      <a:r>
                        <a:rPr lang="nl-NL" sz="1200" baseline="0" dirty="0" err="1">
                          <a:solidFill>
                            <a:schemeClr val="bg1"/>
                          </a:solidFill>
                        </a:rPr>
                        <a:t>clinics</a:t>
                      </a:r>
                      <a:endParaRPr lang="nl-NL" sz="1200" baseline="0" dirty="0">
                        <a:solidFill>
                          <a:schemeClr val="bg1"/>
                        </a:solidFill>
                        <a:latin typeface="+mn-lt"/>
                        <a:ea typeface="+mn-ea"/>
                        <a:cs typeface="+mn-cs"/>
                      </a:endParaRPr>
                    </a:p>
                  </a:txBody>
                  <a:tcPr>
                    <a:noFill/>
                  </a:tcPr>
                </a:tc>
                <a:tc>
                  <a:txBody>
                    <a:bodyPr/>
                    <a:lstStyle/>
                    <a:p>
                      <a:r>
                        <a:rPr lang="nl-NL" sz="1200" dirty="0">
                          <a:solidFill>
                            <a:schemeClr val="bg1"/>
                          </a:solidFill>
                        </a:rPr>
                        <a:t>Week 5</a:t>
                      </a:r>
                    </a:p>
                    <a:p>
                      <a:endParaRPr lang="nl-NL" sz="1200" dirty="0">
                        <a:solidFill>
                          <a:schemeClr val="bg1"/>
                        </a:solidFill>
                        <a:latin typeface="+mn-lt"/>
                        <a:ea typeface="Tahoma" pitchFamily="34" charset="0"/>
                        <a:cs typeface="Tahoma" pitchFamily="34" charset="0"/>
                      </a:endParaRPr>
                    </a:p>
                  </a:txBody>
                  <a:tcPr>
                    <a:noFill/>
                  </a:tcPr>
                </a:tc>
                <a:extLst>
                  <a:ext uri="{0D108BD9-81ED-4DB2-BD59-A6C34878D82A}">
                    <a16:rowId xmlns:a16="http://schemas.microsoft.com/office/drawing/2014/main" val="10003"/>
                  </a:ext>
                </a:extLst>
              </a:tr>
              <a:tr h="169326">
                <a:tc>
                  <a:txBody>
                    <a:bodyPr/>
                    <a:lstStyle/>
                    <a:p>
                      <a:r>
                        <a:rPr lang="nl-NL" sz="1200" baseline="0" dirty="0">
                          <a:solidFill>
                            <a:schemeClr val="bg1"/>
                          </a:solidFill>
                          <a:latin typeface="+mn-lt"/>
                          <a:ea typeface="+mn-ea"/>
                          <a:cs typeface="+mn-cs"/>
                        </a:rPr>
                        <a:t>Koningsspelen vrijdag 17 april</a:t>
                      </a:r>
                      <a:endParaRPr lang="nl-NL" dirty="0"/>
                    </a:p>
                  </a:txBody>
                  <a:tcPr>
                    <a:noFill/>
                  </a:tcPr>
                </a:tc>
                <a:tc>
                  <a:txBody>
                    <a:bodyPr/>
                    <a:lstStyle/>
                    <a:p>
                      <a:pPr marL="0" marR="0" lvl="0" indent="0" algn="l" defTabSz="685775" rtl="0" eaLnBrk="1" fontAlgn="auto" latinLnBrk="0" hangingPunct="1">
                        <a:lnSpc>
                          <a:spcPct val="100000"/>
                        </a:lnSpc>
                        <a:spcBef>
                          <a:spcPts val="0"/>
                        </a:spcBef>
                        <a:spcAft>
                          <a:spcPts val="0"/>
                        </a:spcAft>
                        <a:buClrTx/>
                        <a:buSzTx/>
                        <a:buFontTx/>
                        <a:buNone/>
                        <a:tabLst/>
                        <a:defRPr/>
                      </a:pPr>
                      <a:r>
                        <a:rPr lang="nl-NL" sz="1200" dirty="0">
                          <a:solidFill>
                            <a:schemeClr val="bg1"/>
                          </a:solidFill>
                          <a:latin typeface="+mn-lt"/>
                          <a:ea typeface="Tahoma" pitchFamily="34" charset="0"/>
                          <a:cs typeface="Tahoma" pitchFamily="34" charset="0"/>
                        </a:rPr>
                        <a:t>Week 16</a:t>
                      </a:r>
                    </a:p>
                    <a:p>
                      <a:endParaRPr lang="nl-NL" sz="1200" dirty="0">
                        <a:solidFill>
                          <a:schemeClr val="bg1"/>
                        </a:solidFill>
                        <a:latin typeface="+mn-lt"/>
                        <a:ea typeface="Tahoma" pitchFamily="34" charset="0"/>
                        <a:cs typeface="Tahoma" pitchFamily="34" charset="0"/>
                      </a:endParaRPr>
                    </a:p>
                  </a:txBody>
                  <a:tcPr>
                    <a:noFill/>
                  </a:tcPr>
                </a:tc>
                <a:extLst>
                  <a:ext uri="{0D108BD9-81ED-4DB2-BD59-A6C34878D82A}">
                    <a16:rowId xmlns:a16="http://schemas.microsoft.com/office/drawing/2014/main" val="3519758296"/>
                  </a:ext>
                </a:extLst>
              </a:tr>
              <a:tr h="0">
                <a:tc>
                  <a:txBody>
                    <a:bodyPr/>
                    <a:lstStyle/>
                    <a:p>
                      <a:r>
                        <a:rPr lang="nl-NL" sz="1200" u="sng" baseline="0" dirty="0">
                          <a:solidFill>
                            <a:schemeClr val="bg1"/>
                          </a:solidFill>
                        </a:rPr>
                        <a:t>Bufferweek </a:t>
                      </a:r>
                    </a:p>
                    <a:p>
                      <a:pPr>
                        <a:buFont typeface="Arial" pitchFamily="34" charset="0"/>
                        <a:buChar char="•"/>
                      </a:pPr>
                      <a:r>
                        <a:rPr lang="nl-NL" sz="1200" baseline="0" dirty="0">
                          <a:solidFill>
                            <a:schemeClr val="bg1"/>
                          </a:solidFill>
                        </a:rPr>
                        <a:t> Keuzekamp</a:t>
                      </a:r>
                      <a:endParaRPr lang="nl-NL" sz="1200" baseline="0" dirty="0">
                        <a:solidFill>
                          <a:schemeClr val="bg1"/>
                        </a:solidFill>
                        <a:latin typeface="+mn-lt"/>
                        <a:ea typeface="Tahoma" pitchFamily="34" charset="0"/>
                        <a:cs typeface="Tahoma" pitchFamily="34" charset="0"/>
                      </a:endParaRPr>
                    </a:p>
                  </a:txBody>
                  <a:tcPr>
                    <a:noFill/>
                  </a:tcPr>
                </a:tc>
                <a:tc>
                  <a:txBody>
                    <a:bodyPr/>
                    <a:lstStyle/>
                    <a:p>
                      <a:r>
                        <a:rPr lang="nl-NL" sz="1200" dirty="0">
                          <a:solidFill>
                            <a:schemeClr val="bg1"/>
                          </a:solidFill>
                        </a:rPr>
                        <a:t>Week 23</a:t>
                      </a:r>
                      <a:endParaRPr lang="nl-NL" sz="1200" dirty="0">
                        <a:solidFill>
                          <a:schemeClr val="bg1"/>
                        </a:solidFill>
                        <a:latin typeface="+mn-lt"/>
                        <a:ea typeface="Tahoma" pitchFamily="34" charset="0"/>
                        <a:cs typeface="Tahoma" pitchFamily="34" charset="0"/>
                      </a:endParaRPr>
                    </a:p>
                  </a:txBody>
                  <a:tcPr>
                    <a:noFill/>
                  </a:tcPr>
                </a:tc>
                <a:extLst>
                  <a:ext uri="{0D108BD9-81ED-4DB2-BD59-A6C34878D82A}">
                    <a16:rowId xmlns:a16="http://schemas.microsoft.com/office/drawing/2014/main" val="10004"/>
                  </a:ext>
                </a:extLst>
              </a:tr>
              <a:tr h="414046">
                <a:tc>
                  <a:txBody>
                    <a:bodyPr/>
                    <a:lstStyle/>
                    <a:p>
                      <a:r>
                        <a:rPr lang="nl-NL" sz="1200" u="sng" dirty="0">
                          <a:solidFill>
                            <a:schemeClr val="bg1"/>
                          </a:solidFill>
                        </a:rPr>
                        <a:t>Bufferweek</a:t>
                      </a:r>
                      <a:r>
                        <a:rPr lang="nl-NL" sz="1200" u="sng" baseline="0" dirty="0">
                          <a:solidFill>
                            <a:schemeClr val="bg1"/>
                          </a:solidFill>
                        </a:rPr>
                        <a:t> </a:t>
                      </a:r>
                      <a:endParaRPr lang="nl-NL" sz="1200" baseline="0" dirty="0">
                        <a:solidFill>
                          <a:schemeClr val="bg1"/>
                        </a:solidFill>
                      </a:endParaRPr>
                    </a:p>
                    <a:p>
                      <a:pPr>
                        <a:buFont typeface="Arial" pitchFamily="34" charset="0"/>
                        <a:buChar char="•"/>
                      </a:pPr>
                      <a:r>
                        <a:rPr lang="nl-NL" sz="1200" b="1" baseline="0" dirty="0">
                          <a:solidFill>
                            <a:schemeClr val="bg1"/>
                          </a:solidFill>
                        </a:rPr>
                        <a:t> BOG 3</a:t>
                      </a:r>
                    </a:p>
                    <a:p>
                      <a:pPr>
                        <a:buFont typeface="Arial" pitchFamily="34" charset="0"/>
                        <a:buNone/>
                      </a:pPr>
                      <a:endParaRPr lang="nl-NL" sz="1200" dirty="0">
                        <a:solidFill>
                          <a:schemeClr val="bg1"/>
                        </a:solidFill>
                        <a:latin typeface="+mn-lt"/>
                        <a:ea typeface="Tahoma" pitchFamily="34" charset="0"/>
                        <a:cs typeface="Tahoma" pitchFamily="34" charset="0"/>
                      </a:endParaRPr>
                    </a:p>
                  </a:txBody>
                  <a:tcPr>
                    <a:noFill/>
                  </a:tcPr>
                </a:tc>
                <a:tc>
                  <a:txBody>
                    <a:bodyPr/>
                    <a:lstStyle/>
                    <a:p>
                      <a:r>
                        <a:rPr lang="nl-NL" sz="1200" dirty="0">
                          <a:solidFill>
                            <a:schemeClr val="bg1"/>
                          </a:solidFill>
                        </a:rPr>
                        <a:t>Week 27-28</a:t>
                      </a:r>
                      <a:endParaRPr lang="nl-NL" sz="1200" dirty="0">
                        <a:solidFill>
                          <a:schemeClr val="bg1"/>
                        </a:solidFill>
                        <a:latin typeface="+mn-lt"/>
                        <a:ea typeface="Tahoma" pitchFamily="34" charset="0"/>
                        <a:cs typeface="Tahoma" pitchFamily="34" charset="0"/>
                      </a:endParaRPr>
                    </a:p>
                  </a:txBody>
                  <a:tcPr>
                    <a:noFill/>
                  </a:tcPr>
                </a:tc>
                <a:extLst>
                  <a:ext uri="{0D108BD9-81ED-4DB2-BD59-A6C34878D82A}">
                    <a16:rowId xmlns:a16="http://schemas.microsoft.com/office/drawing/2014/main" val="10005"/>
                  </a:ext>
                </a:extLst>
              </a:tr>
            </a:tbl>
          </a:graphicData>
        </a:graphic>
      </p:graphicFrame>
      <p:sp>
        <p:nvSpPr>
          <p:cNvPr id="12" name="Tijdelijke aanduiding voor datum 3">
            <a:extLst>
              <a:ext uri="{FF2B5EF4-FFF2-40B4-BE49-F238E27FC236}">
                <a16:creationId xmlns:a16="http://schemas.microsoft.com/office/drawing/2014/main" id="{878279FA-7113-4ECD-AF12-3168604F4716}"/>
              </a:ext>
            </a:extLst>
          </p:cNvPr>
          <p:cNvSpPr>
            <a:spLocks noGrp="1"/>
          </p:cNvSpPr>
          <p:nvPr>
            <p:ph type="dt" sz="half" idx="10"/>
          </p:nvPr>
        </p:nvSpPr>
        <p:spPr>
          <a:xfrm>
            <a:off x="277042" y="4895255"/>
            <a:ext cx="1240812" cy="273843"/>
          </a:xfrm>
        </p:spPr>
        <p:txBody>
          <a:bodyPr/>
          <a:lstStyle/>
          <a:p>
            <a:fld id="{311E3668-3083-AC49-9454-E6C63BE4280C}" type="datetime1">
              <a:rPr lang="nl-NL" b="0" smtClean="0">
                <a:latin typeface="+mn-lt"/>
              </a:rPr>
              <a:pPr/>
              <a:t>7-11-2025</a:t>
            </a:fld>
            <a:endParaRPr lang="nl-NL" b="0">
              <a:latin typeface="+mn-lt"/>
            </a:endParaRPr>
          </a:p>
        </p:txBody>
      </p:sp>
      <p:pic>
        <p:nvPicPr>
          <p:cNvPr id="2" name="Graphic 1" descr="Opmerking belangrijk silhouet">
            <a:extLst>
              <a:ext uri="{FF2B5EF4-FFF2-40B4-BE49-F238E27FC236}">
                <a16:creationId xmlns:a16="http://schemas.microsoft.com/office/drawing/2014/main" id="{68D85D51-0E16-2A80-5654-36581DC02E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7042" y="180507"/>
            <a:ext cx="503093" cy="503093"/>
          </a:xfrm>
          <a:prstGeom prst="rect">
            <a:avLst/>
          </a:prstGeom>
          <a:effectLst>
            <a:outerShdw blurRad="50800" dist="38100" dir="2700000" algn="tl" rotWithShape="0">
              <a:prstClr val="black">
                <a:alpha val="40000"/>
              </a:prstClr>
            </a:outerShdw>
          </a:effectLst>
        </p:spPr>
      </p:pic>
      <p:graphicFrame>
        <p:nvGraphicFramePr>
          <p:cNvPr id="3" name="Tabel 2">
            <a:extLst>
              <a:ext uri="{FF2B5EF4-FFF2-40B4-BE49-F238E27FC236}">
                <a16:creationId xmlns:a16="http://schemas.microsoft.com/office/drawing/2014/main" id="{7147F4A9-6A7E-49BA-AA14-2D1ED7891322}"/>
              </a:ext>
            </a:extLst>
          </p:cNvPr>
          <p:cNvGraphicFramePr>
            <a:graphicFrameLocks noGrp="1"/>
          </p:cNvGraphicFramePr>
          <p:nvPr>
            <p:extLst>
              <p:ext uri="{D42A27DB-BD31-4B8C-83A1-F6EECF244321}">
                <p14:modId xmlns:p14="http://schemas.microsoft.com/office/powerpoint/2010/main" val="750113134"/>
              </p:ext>
            </p:extLst>
          </p:nvPr>
        </p:nvGraphicFramePr>
        <p:xfrm>
          <a:off x="5073997" y="849549"/>
          <a:ext cx="3997863" cy="3625494"/>
        </p:xfrm>
        <a:graphic>
          <a:graphicData uri="http://schemas.openxmlformats.org/drawingml/2006/table">
            <a:tbl>
              <a:tblPr firstRow="1" bandRow="1">
                <a:tableStyleId>{5940675A-B579-460E-94D1-54222C63F5DA}</a:tableStyleId>
              </a:tblPr>
              <a:tblGrid>
                <a:gridCol w="1638088">
                  <a:extLst>
                    <a:ext uri="{9D8B030D-6E8A-4147-A177-3AD203B41FA5}">
                      <a16:colId xmlns:a16="http://schemas.microsoft.com/office/drawing/2014/main" val="20000"/>
                    </a:ext>
                  </a:extLst>
                </a:gridCol>
                <a:gridCol w="2359775">
                  <a:extLst>
                    <a:ext uri="{9D8B030D-6E8A-4147-A177-3AD203B41FA5}">
                      <a16:colId xmlns:a16="http://schemas.microsoft.com/office/drawing/2014/main" val="20001"/>
                    </a:ext>
                  </a:extLst>
                </a:gridCol>
              </a:tblGrid>
              <a:tr h="344118">
                <a:tc gridSpan="2">
                  <a:txBody>
                    <a:bodyPr/>
                    <a:lstStyle/>
                    <a:p>
                      <a:r>
                        <a:rPr lang="nl-NL" sz="1200" b="1" u="sng" dirty="0">
                          <a:solidFill>
                            <a:schemeClr val="bg1"/>
                          </a:solidFill>
                          <a:latin typeface="+mn-lt"/>
                          <a:ea typeface="Tahoma" pitchFamily="34" charset="0"/>
                          <a:cs typeface="Tahoma" pitchFamily="34" charset="0"/>
                        </a:rPr>
                        <a:t>Vakanties</a:t>
                      </a:r>
                    </a:p>
                  </a:txBody>
                  <a:tcPr/>
                </a:tc>
                <a:tc hMerge="1">
                  <a:txBody>
                    <a:bodyPr/>
                    <a:lstStyle/>
                    <a:p>
                      <a:endParaRPr lang="nl-NL">
                        <a:latin typeface="Tahoma" pitchFamily="34" charset="0"/>
                        <a:ea typeface="Tahoma" pitchFamily="34" charset="0"/>
                        <a:cs typeface="Tahoma" pitchFamily="34" charset="0"/>
                      </a:endParaRPr>
                    </a:p>
                  </a:txBody>
                  <a:tcPr/>
                </a:tc>
                <a:extLst>
                  <a:ext uri="{0D108BD9-81ED-4DB2-BD59-A6C34878D82A}">
                    <a16:rowId xmlns:a16="http://schemas.microsoft.com/office/drawing/2014/main" val="10000"/>
                  </a:ext>
                </a:extLst>
              </a:tr>
              <a:tr h="285041">
                <a:tc>
                  <a:txBody>
                    <a:bodyPr/>
                    <a:lstStyle/>
                    <a:p>
                      <a:r>
                        <a:rPr lang="nl-NL" sz="1200" dirty="0">
                          <a:solidFill>
                            <a:schemeClr val="bg1"/>
                          </a:solidFill>
                          <a:latin typeface="+mn-lt"/>
                          <a:ea typeface="Tahoma" pitchFamily="34" charset="0"/>
                          <a:cs typeface="Tahoma" pitchFamily="34" charset="0"/>
                        </a:rPr>
                        <a:t>Herfstvakantie</a:t>
                      </a:r>
                    </a:p>
                  </a:txBody>
                  <a:tcPr/>
                </a:tc>
                <a:tc>
                  <a:txBody>
                    <a:bodyPr/>
                    <a:lstStyle/>
                    <a:p>
                      <a:r>
                        <a:rPr lang="nl-NL" sz="1200" dirty="0">
                          <a:solidFill>
                            <a:schemeClr val="bg1"/>
                          </a:solidFill>
                          <a:latin typeface="+mn-lt"/>
                          <a:ea typeface="Tahoma" pitchFamily="34" charset="0"/>
                          <a:cs typeface="Tahoma" pitchFamily="34" charset="0"/>
                        </a:rPr>
                        <a:t>Week 42</a:t>
                      </a:r>
                    </a:p>
                  </a:txBody>
                  <a:tcPr/>
                </a:tc>
                <a:extLst>
                  <a:ext uri="{0D108BD9-81ED-4DB2-BD59-A6C34878D82A}">
                    <a16:rowId xmlns:a16="http://schemas.microsoft.com/office/drawing/2014/main" val="10001"/>
                  </a:ext>
                </a:extLst>
              </a:tr>
              <a:tr h="456383">
                <a:tc>
                  <a:txBody>
                    <a:bodyPr/>
                    <a:lstStyle/>
                    <a:p>
                      <a:r>
                        <a:rPr lang="nl-NL" sz="1200" dirty="0">
                          <a:solidFill>
                            <a:schemeClr val="bg1"/>
                          </a:solidFill>
                          <a:latin typeface="+mn-lt"/>
                          <a:ea typeface="Tahoma" pitchFamily="34" charset="0"/>
                          <a:cs typeface="Tahoma" pitchFamily="34" charset="0"/>
                        </a:rPr>
                        <a:t>Kerstvakantie</a:t>
                      </a:r>
                    </a:p>
                  </a:txBody>
                  <a:tcPr/>
                </a:tc>
                <a:tc>
                  <a:txBody>
                    <a:bodyPr/>
                    <a:lstStyle/>
                    <a:p>
                      <a:r>
                        <a:rPr lang="nl-NL" sz="1200" dirty="0">
                          <a:solidFill>
                            <a:schemeClr val="bg1"/>
                          </a:solidFill>
                          <a:latin typeface="+mn-lt"/>
                          <a:ea typeface="Tahoma" pitchFamily="34" charset="0"/>
                          <a:cs typeface="Tahoma" pitchFamily="34" charset="0"/>
                        </a:rPr>
                        <a:t>Week 52-1 </a:t>
                      </a:r>
                    </a:p>
                    <a:p>
                      <a:r>
                        <a:rPr lang="nl-NL" sz="1200" dirty="0">
                          <a:solidFill>
                            <a:schemeClr val="bg1"/>
                          </a:solidFill>
                          <a:latin typeface="+mn-lt"/>
                          <a:ea typeface="Tahoma" pitchFamily="34" charset="0"/>
                          <a:cs typeface="Tahoma" pitchFamily="34" charset="0"/>
                        </a:rPr>
                        <a:t>Maandag 5 januari lesvrije dag</a:t>
                      </a:r>
                    </a:p>
                  </a:txBody>
                  <a:tcPr/>
                </a:tc>
                <a:extLst>
                  <a:ext uri="{0D108BD9-81ED-4DB2-BD59-A6C34878D82A}">
                    <a16:rowId xmlns:a16="http://schemas.microsoft.com/office/drawing/2014/main" val="10002"/>
                  </a:ext>
                </a:extLst>
              </a:tr>
              <a:tr h="273830">
                <a:tc>
                  <a:txBody>
                    <a:bodyPr/>
                    <a:lstStyle/>
                    <a:p>
                      <a:r>
                        <a:rPr lang="nl-NL" sz="1200" dirty="0">
                          <a:solidFill>
                            <a:schemeClr val="bg1"/>
                          </a:solidFill>
                          <a:latin typeface="+mn-lt"/>
                          <a:ea typeface="Tahoma" pitchFamily="34" charset="0"/>
                          <a:cs typeface="Tahoma" pitchFamily="34" charset="0"/>
                        </a:rPr>
                        <a:t>Voorjaarsvakantie</a:t>
                      </a:r>
                    </a:p>
                  </a:txBody>
                  <a:tcPr/>
                </a:tc>
                <a:tc>
                  <a:txBody>
                    <a:bodyPr/>
                    <a:lstStyle/>
                    <a:p>
                      <a:r>
                        <a:rPr lang="nl-NL" sz="1200" dirty="0">
                          <a:solidFill>
                            <a:schemeClr val="bg1"/>
                          </a:solidFill>
                          <a:latin typeface="+mn-lt"/>
                          <a:ea typeface="Tahoma" pitchFamily="34" charset="0"/>
                          <a:cs typeface="Tahoma" pitchFamily="34" charset="0"/>
                        </a:rPr>
                        <a:t>Week 8</a:t>
                      </a:r>
                    </a:p>
                  </a:txBody>
                  <a:tcPr/>
                </a:tc>
                <a:extLst>
                  <a:ext uri="{0D108BD9-81ED-4DB2-BD59-A6C34878D82A}">
                    <a16:rowId xmlns:a16="http://schemas.microsoft.com/office/drawing/2014/main" val="10003"/>
                  </a:ext>
                </a:extLst>
              </a:tr>
              <a:tr h="285041">
                <a:tc>
                  <a:txBody>
                    <a:bodyPr/>
                    <a:lstStyle/>
                    <a:p>
                      <a:r>
                        <a:rPr lang="nl-NL" sz="1200" dirty="0">
                          <a:solidFill>
                            <a:schemeClr val="bg1"/>
                          </a:solidFill>
                          <a:latin typeface="+mn-lt"/>
                          <a:ea typeface="Tahoma" pitchFamily="34" charset="0"/>
                          <a:cs typeface="Tahoma" pitchFamily="34" charset="0"/>
                        </a:rPr>
                        <a:t>Goede vrijdag</a:t>
                      </a:r>
                    </a:p>
                  </a:txBody>
                  <a:tcPr/>
                </a:tc>
                <a:tc>
                  <a:txBody>
                    <a:bodyPr/>
                    <a:lstStyle/>
                    <a:p>
                      <a:r>
                        <a:rPr lang="nl-NL" sz="1200" dirty="0">
                          <a:solidFill>
                            <a:schemeClr val="bg1"/>
                          </a:solidFill>
                          <a:latin typeface="+mn-lt"/>
                          <a:ea typeface="Tahoma" pitchFamily="34" charset="0"/>
                          <a:cs typeface="Tahoma" pitchFamily="34" charset="0"/>
                        </a:rPr>
                        <a:t>Vrijdag 3 april</a:t>
                      </a:r>
                      <a:r>
                        <a:rPr lang="nl-NL" sz="1200" baseline="0" dirty="0">
                          <a:solidFill>
                            <a:schemeClr val="bg1"/>
                          </a:solidFill>
                          <a:latin typeface="+mn-lt"/>
                          <a:ea typeface="Tahoma" pitchFamily="34" charset="0"/>
                          <a:cs typeface="Tahoma" pitchFamily="34" charset="0"/>
                        </a:rPr>
                        <a:t> </a:t>
                      </a:r>
                      <a:endParaRPr lang="nl-NL" sz="1200" dirty="0">
                        <a:solidFill>
                          <a:schemeClr val="bg1"/>
                        </a:solidFill>
                        <a:latin typeface="+mn-lt"/>
                        <a:ea typeface="Tahoma" pitchFamily="34" charset="0"/>
                        <a:cs typeface="Tahoma" pitchFamily="34" charset="0"/>
                      </a:endParaRPr>
                    </a:p>
                  </a:txBody>
                  <a:tcPr/>
                </a:tc>
                <a:extLst>
                  <a:ext uri="{0D108BD9-81ED-4DB2-BD59-A6C34878D82A}">
                    <a16:rowId xmlns:a16="http://schemas.microsoft.com/office/drawing/2014/main" val="10004"/>
                  </a:ext>
                </a:extLst>
              </a:tr>
              <a:tr h="285041">
                <a:tc>
                  <a:txBody>
                    <a:bodyPr/>
                    <a:lstStyle/>
                    <a:p>
                      <a:r>
                        <a:rPr lang="nl-NL" sz="1200" dirty="0">
                          <a:solidFill>
                            <a:schemeClr val="bg1"/>
                          </a:solidFill>
                          <a:latin typeface="+mn-lt"/>
                          <a:ea typeface="Tahoma" pitchFamily="34" charset="0"/>
                          <a:cs typeface="Tahoma" pitchFamily="34" charset="0"/>
                        </a:rPr>
                        <a:t>2</a:t>
                      </a:r>
                      <a:r>
                        <a:rPr lang="nl-NL" sz="1200" baseline="30000" dirty="0">
                          <a:solidFill>
                            <a:schemeClr val="bg1"/>
                          </a:solidFill>
                          <a:latin typeface="+mn-lt"/>
                          <a:ea typeface="Tahoma" pitchFamily="34" charset="0"/>
                          <a:cs typeface="Tahoma" pitchFamily="34" charset="0"/>
                        </a:rPr>
                        <a:t>e</a:t>
                      </a:r>
                      <a:r>
                        <a:rPr lang="nl-NL" sz="1200" dirty="0">
                          <a:solidFill>
                            <a:schemeClr val="bg1"/>
                          </a:solidFill>
                          <a:latin typeface="+mn-lt"/>
                          <a:ea typeface="Tahoma" pitchFamily="34" charset="0"/>
                          <a:cs typeface="Tahoma" pitchFamily="34" charset="0"/>
                        </a:rPr>
                        <a:t> Paasdag</a:t>
                      </a:r>
                    </a:p>
                  </a:txBody>
                  <a:tcPr/>
                </a:tc>
                <a:tc>
                  <a:txBody>
                    <a:bodyPr/>
                    <a:lstStyle/>
                    <a:p>
                      <a:r>
                        <a:rPr lang="nl-NL" sz="1200" dirty="0">
                          <a:solidFill>
                            <a:schemeClr val="bg1"/>
                          </a:solidFill>
                          <a:latin typeface="+mn-lt"/>
                          <a:ea typeface="Tahoma" pitchFamily="34" charset="0"/>
                          <a:cs typeface="Tahoma" pitchFamily="34" charset="0"/>
                        </a:rPr>
                        <a:t>Maandag 6 april</a:t>
                      </a:r>
                      <a:r>
                        <a:rPr lang="nl-NL" sz="1200" baseline="0" dirty="0">
                          <a:solidFill>
                            <a:schemeClr val="bg1"/>
                          </a:solidFill>
                          <a:latin typeface="+mn-lt"/>
                          <a:ea typeface="Tahoma" pitchFamily="34" charset="0"/>
                          <a:cs typeface="Tahoma" pitchFamily="34" charset="0"/>
                        </a:rPr>
                        <a:t> </a:t>
                      </a:r>
                      <a:endParaRPr lang="nl-NL" sz="1200" dirty="0">
                        <a:solidFill>
                          <a:schemeClr val="bg1"/>
                        </a:solidFill>
                        <a:latin typeface="+mn-lt"/>
                        <a:ea typeface="Tahoma" pitchFamily="34" charset="0"/>
                        <a:cs typeface="Tahoma" pitchFamily="34" charset="0"/>
                      </a:endParaRPr>
                    </a:p>
                  </a:txBody>
                  <a:tcPr/>
                </a:tc>
                <a:extLst>
                  <a:ext uri="{0D108BD9-81ED-4DB2-BD59-A6C34878D82A}">
                    <a16:rowId xmlns:a16="http://schemas.microsoft.com/office/drawing/2014/main" val="10005"/>
                  </a:ext>
                </a:extLst>
              </a:tr>
              <a:tr h="638936">
                <a:tc>
                  <a:txBody>
                    <a:bodyPr/>
                    <a:lstStyle/>
                    <a:p>
                      <a:r>
                        <a:rPr lang="nl-NL" sz="1200">
                          <a:solidFill>
                            <a:schemeClr val="bg1"/>
                          </a:solidFill>
                          <a:latin typeface="+mn-lt"/>
                          <a:ea typeface="Tahoma" pitchFamily="34" charset="0"/>
                          <a:cs typeface="Tahoma" pitchFamily="34" charset="0"/>
                        </a:rPr>
                        <a:t>Meivakantie</a:t>
                      </a:r>
                    </a:p>
                  </a:txBody>
                  <a:tcPr/>
                </a:tc>
                <a:tc>
                  <a:txBody>
                    <a:bodyPr/>
                    <a:lstStyle/>
                    <a:p>
                      <a:r>
                        <a:rPr lang="nl-NL" sz="1200" dirty="0">
                          <a:solidFill>
                            <a:schemeClr val="bg1"/>
                          </a:solidFill>
                          <a:latin typeface="+mn-lt"/>
                          <a:ea typeface="Tahoma" pitchFamily="34" charset="0"/>
                          <a:cs typeface="Tahoma" pitchFamily="34" charset="0"/>
                        </a:rPr>
                        <a:t>Week 18</a:t>
                      </a:r>
                    </a:p>
                    <a:p>
                      <a:r>
                        <a:rPr lang="nl-NL" sz="1200" dirty="0">
                          <a:solidFill>
                            <a:schemeClr val="bg1"/>
                          </a:solidFill>
                          <a:latin typeface="+mn-lt"/>
                          <a:ea typeface="Tahoma" pitchFamily="34" charset="0"/>
                          <a:cs typeface="Tahoma" pitchFamily="34" charset="0"/>
                        </a:rPr>
                        <a:t>+ maandag 4 mei lesvrije dag</a:t>
                      </a:r>
                    </a:p>
                    <a:p>
                      <a:r>
                        <a:rPr lang="nl-NL" sz="1200" dirty="0">
                          <a:solidFill>
                            <a:schemeClr val="bg1"/>
                          </a:solidFill>
                          <a:latin typeface="+mn-lt"/>
                          <a:ea typeface="Tahoma" pitchFamily="34" charset="0"/>
                          <a:cs typeface="Tahoma" pitchFamily="34" charset="0"/>
                        </a:rPr>
                        <a:t>+ dinsdag 5 mei Bevrijdingsdag</a:t>
                      </a:r>
                    </a:p>
                  </a:txBody>
                  <a:tcPr/>
                </a:tc>
                <a:extLst>
                  <a:ext uri="{0D108BD9-81ED-4DB2-BD59-A6C34878D82A}">
                    <a16:rowId xmlns:a16="http://schemas.microsoft.com/office/drawing/2014/main" val="10007"/>
                  </a:ext>
                </a:extLst>
              </a:tr>
              <a:tr h="484571">
                <a:tc>
                  <a:txBody>
                    <a:bodyPr/>
                    <a:lstStyle/>
                    <a:p>
                      <a:r>
                        <a:rPr lang="nl-NL" sz="1200" dirty="0">
                          <a:solidFill>
                            <a:schemeClr val="bg1"/>
                          </a:solidFill>
                          <a:latin typeface="+mn-lt"/>
                          <a:ea typeface="Tahoma" pitchFamily="34" charset="0"/>
                          <a:cs typeface="Tahoma" pitchFamily="34" charset="0"/>
                        </a:rPr>
                        <a:t>Hemelvaart</a:t>
                      </a:r>
                    </a:p>
                  </a:txBody>
                  <a:tcPr/>
                </a:tc>
                <a:tc>
                  <a:txBody>
                    <a:bodyPr/>
                    <a:lstStyle/>
                    <a:p>
                      <a:r>
                        <a:rPr lang="nl-NL" sz="1200" dirty="0">
                          <a:solidFill>
                            <a:schemeClr val="bg1"/>
                          </a:solidFill>
                          <a:latin typeface="+mn-lt"/>
                          <a:ea typeface="Tahoma" pitchFamily="34" charset="0"/>
                          <a:cs typeface="Tahoma" pitchFamily="34" charset="0"/>
                        </a:rPr>
                        <a:t>Donderdag 14 mei</a:t>
                      </a:r>
                    </a:p>
                    <a:p>
                      <a:r>
                        <a:rPr lang="nl-NL" sz="1200" dirty="0">
                          <a:solidFill>
                            <a:schemeClr val="bg1"/>
                          </a:solidFill>
                          <a:latin typeface="+mn-lt"/>
                          <a:ea typeface="Tahoma" pitchFamily="34" charset="0"/>
                          <a:cs typeface="Tahoma" pitchFamily="34" charset="0"/>
                        </a:rPr>
                        <a:t>+ vrijdag 15 </a:t>
                      </a:r>
                      <a:r>
                        <a:rPr lang="nl-NL" sz="1200">
                          <a:solidFill>
                            <a:schemeClr val="bg1"/>
                          </a:solidFill>
                          <a:latin typeface="+mn-lt"/>
                          <a:ea typeface="Tahoma" pitchFamily="34" charset="0"/>
                          <a:cs typeface="Tahoma" pitchFamily="34" charset="0"/>
                        </a:rPr>
                        <a:t>mei  lesvrije dag</a:t>
                      </a:r>
                      <a:endParaRPr lang="nl-NL" sz="1200" dirty="0">
                        <a:solidFill>
                          <a:schemeClr val="bg1"/>
                        </a:solidFill>
                        <a:latin typeface="+mn-lt"/>
                        <a:ea typeface="Tahoma" pitchFamily="34" charset="0"/>
                        <a:cs typeface="Tahoma" pitchFamily="34" charset="0"/>
                      </a:endParaRPr>
                    </a:p>
                  </a:txBody>
                  <a:tcPr/>
                </a:tc>
                <a:extLst>
                  <a:ext uri="{0D108BD9-81ED-4DB2-BD59-A6C34878D82A}">
                    <a16:rowId xmlns:a16="http://schemas.microsoft.com/office/drawing/2014/main" val="3557262556"/>
                  </a:ext>
                </a:extLst>
              </a:tr>
              <a:tr h="285041">
                <a:tc>
                  <a:txBody>
                    <a:bodyPr/>
                    <a:lstStyle/>
                    <a:p>
                      <a:r>
                        <a:rPr lang="nl-NL" sz="1200" dirty="0">
                          <a:solidFill>
                            <a:schemeClr val="bg1"/>
                          </a:solidFill>
                          <a:latin typeface="+mn-lt"/>
                          <a:ea typeface="Tahoma" pitchFamily="34" charset="0"/>
                          <a:cs typeface="Tahoma" pitchFamily="34" charset="0"/>
                        </a:rPr>
                        <a:t>2</a:t>
                      </a:r>
                      <a:r>
                        <a:rPr lang="nl-NL" sz="1200" baseline="30000" dirty="0">
                          <a:solidFill>
                            <a:schemeClr val="bg1"/>
                          </a:solidFill>
                          <a:latin typeface="+mn-lt"/>
                          <a:ea typeface="Tahoma" pitchFamily="34" charset="0"/>
                          <a:cs typeface="Tahoma" pitchFamily="34" charset="0"/>
                        </a:rPr>
                        <a:t>e</a:t>
                      </a:r>
                      <a:r>
                        <a:rPr lang="nl-NL" sz="1200" dirty="0">
                          <a:solidFill>
                            <a:schemeClr val="bg1"/>
                          </a:solidFill>
                          <a:latin typeface="+mn-lt"/>
                          <a:ea typeface="Tahoma" pitchFamily="34" charset="0"/>
                          <a:cs typeface="Tahoma" pitchFamily="34" charset="0"/>
                        </a:rPr>
                        <a:t> Pinksterdag </a:t>
                      </a:r>
                    </a:p>
                  </a:txBody>
                  <a:tcPr/>
                </a:tc>
                <a:tc>
                  <a:txBody>
                    <a:bodyPr/>
                    <a:lstStyle/>
                    <a:p>
                      <a:r>
                        <a:rPr lang="nl-NL" sz="1200" dirty="0">
                          <a:solidFill>
                            <a:schemeClr val="bg1"/>
                          </a:solidFill>
                          <a:latin typeface="+mn-lt"/>
                          <a:ea typeface="Tahoma" pitchFamily="34" charset="0"/>
                          <a:cs typeface="Tahoma" pitchFamily="34" charset="0"/>
                        </a:rPr>
                        <a:t>Maandag 25 mei</a:t>
                      </a:r>
                      <a:r>
                        <a:rPr lang="nl-NL" sz="1200" baseline="0" dirty="0">
                          <a:solidFill>
                            <a:schemeClr val="bg1"/>
                          </a:solidFill>
                          <a:latin typeface="+mn-lt"/>
                          <a:ea typeface="Tahoma" pitchFamily="34" charset="0"/>
                          <a:cs typeface="Tahoma" pitchFamily="34" charset="0"/>
                        </a:rPr>
                        <a:t>’26</a:t>
                      </a:r>
                      <a:endParaRPr lang="nl-NL" sz="1200" dirty="0">
                        <a:solidFill>
                          <a:schemeClr val="bg1"/>
                        </a:solidFill>
                        <a:latin typeface="+mn-lt"/>
                        <a:ea typeface="Tahoma" pitchFamily="34" charset="0"/>
                        <a:cs typeface="Tahoma" pitchFamily="34" charset="0"/>
                      </a:endParaRPr>
                    </a:p>
                  </a:txBody>
                  <a:tcPr/>
                </a:tc>
                <a:extLst>
                  <a:ext uri="{0D108BD9-81ED-4DB2-BD59-A6C34878D82A}">
                    <a16:rowId xmlns:a16="http://schemas.microsoft.com/office/drawing/2014/main" val="47451032"/>
                  </a:ext>
                </a:extLst>
              </a:tr>
              <a:tr h="285041">
                <a:tc>
                  <a:txBody>
                    <a:bodyPr/>
                    <a:lstStyle/>
                    <a:p>
                      <a:r>
                        <a:rPr lang="nl-NL" sz="1200" dirty="0">
                          <a:solidFill>
                            <a:schemeClr val="bg1"/>
                          </a:solidFill>
                          <a:latin typeface="+mn-lt"/>
                          <a:ea typeface="Tahoma" pitchFamily="34" charset="0"/>
                          <a:cs typeface="Tahoma" pitchFamily="34" charset="0"/>
                        </a:rPr>
                        <a:t>Zomervakantie</a:t>
                      </a:r>
                    </a:p>
                  </a:txBody>
                  <a:tcPr/>
                </a:tc>
                <a:tc>
                  <a:txBody>
                    <a:bodyPr/>
                    <a:lstStyle/>
                    <a:p>
                      <a:r>
                        <a:rPr lang="nl-NL" sz="1200" dirty="0">
                          <a:solidFill>
                            <a:schemeClr val="bg1"/>
                          </a:solidFill>
                          <a:latin typeface="+mn-lt"/>
                          <a:ea typeface="Tahoma" pitchFamily="34" charset="0"/>
                          <a:cs typeface="Tahoma" pitchFamily="34" charset="0"/>
                        </a:rPr>
                        <a:t>Week 29-34 </a:t>
                      </a:r>
                    </a:p>
                  </a:txBody>
                  <a:tcPr/>
                </a:tc>
                <a:extLst>
                  <a:ext uri="{0D108BD9-81ED-4DB2-BD59-A6C34878D82A}">
                    <a16:rowId xmlns:a16="http://schemas.microsoft.com/office/drawing/2014/main" val="1301563800"/>
                  </a:ext>
                </a:extLst>
              </a:tr>
            </a:tbl>
          </a:graphicData>
        </a:graphic>
      </p:graphicFrame>
      <p:graphicFrame>
        <p:nvGraphicFramePr>
          <p:cNvPr id="4" name="Tabel 3">
            <a:extLst>
              <a:ext uri="{FF2B5EF4-FFF2-40B4-BE49-F238E27FC236}">
                <a16:creationId xmlns:a16="http://schemas.microsoft.com/office/drawing/2014/main" id="{D8DD2475-E048-C810-FE41-43675763B272}"/>
              </a:ext>
            </a:extLst>
          </p:cNvPr>
          <p:cNvGraphicFramePr>
            <a:graphicFrameLocks noGrp="1"/>
          </p:cNvGraphicFramePr>
          <p:nvPr>
            <p:extLst>
              <p:ext uri="{D42A27DB-BD31-4B8C-83A1-F6EECF244321}">
                <p14:modId xmlns:p14="http://schemas.microsoft.com/office/powerpoint/2010/main" val="4095108768"/>
              </p:ext>
            </p:extLst>
          </p:nvPr>
        </p:nvGraphicFramePr>
        <p:xfrm>
          <a:off x="2574720" y="4461266"/>
          <a:ext cx="3997863" cy="304800"/>
        </p:xfrm>
        <a:graphic>
          <a:graphicData uri="http://schemas.openxmlformats.org/drawingml/2006/table">
            <a:tbl>
              <a:tblPr firstRow="1" bandRow="1">
                <a:tableStyleId>{5940675A-B579-460E-94D1-54222C63F5DA}</a:tableStyleId>
              </a:tblPr>
              <a:tblGrid>
                <a:gridCol w="1817211">
                  <a:extLst>
                    <a:ext uri="{9D8B030D-6E8A-4147-A177-3AD203B41FA5}">
                      <a16:colId xmlns:a16="http://schemas.microsoft.com/office/drawing/2014/main" val="3618264187"/>
                    </a:ext>
                  </a:extLst>
                </a:gridCol>
                <a:gridCol w="2180652">
                  <a:extLst>
                    <a:ext uri="{9D8B030D-6E8A-4147-A177-3AD203B41FA5}">
                      <a16:colId xmlns:a16="http://schemas.microsoft.com/office/drawing/2014/main" val="862985639"/>
                    </a:ext>
                  </a:extLst>
                </a:gridCol>
              </a:tblGrid>
              <a:tr h="206878">
                <a:tc>
                  <a:txBody>
                    <a:bodyPr/>
                    <a:lstStyle/>
                    <a:p>
                      <a:pPr marL="0" marR="0" lvl="0" indent="0" algn="l" defTabSz="685775" rtl="0" eaLnBrk="1" fontAlgn="auto" latinLnBrk="0" hangingPunct="1">
                        <a:lnSpc>
                          <a:spcPct val="100000"/>
                        </a:lnSpc>
                        <a:spcBef>
                          <a:spcPts val="0"/>
                        </a:spcBef>
                        <a:spcAft>
                          <a:spcPts val="0"/>
                        </a:spcAft>
                        <a:buClrTx/>
                        <a:buSzTx/>
                        <a:buFontTx/>
                        <a:buNone/>
                        <a:tabLst/>
                        <a:defRPr/>
                      </a:pPr>
                      <a:r>
                        <a:rPr lang="nl-NL" sz="1400" b="1" dirty="0" err="1">
                          <a:solidFill>
                            <a:schemeClr val="accent1"/>
                          </a:solidFill>
                          <a:latin typeface="+mn-lt"/>
                          <a:ea typeface="Tahoma" pitchFamily="34" charset="0"/>
                          <a:cs typeface="Tahoma" pitchFamily="34" charset="0"/>
                        </a:rPr>
                        <a:t>Oudermeeloopweek</a:t>
                      </a:r>
                      <a:endParaRPr lang="nl-NL" sz="1400" b="1" dirty="0">
                        <a:solidFill>
                          <a:schemeClr val="accent1"/>
                        </a:solidFill>
                        <a:latin typeface="+mn-lt"/>
                        <a:ea typeface="Tahoma" pitchFamily="34" charset="0"/>
                        <a:cs typeface="Tahoma" pitchFamily="34" charset="0"/>
                      </a:endParaRPr>
                    </a:p>
                  </a:txBody>
                  <a:tcPr>
                    <a:solidFill>
                      <a:schemeClr val="bg1"/>
                    </a:solidFill>
                  </a:tcPr>
                </a:tc>
                <a:tc>
                  <a:txBody>
                    <a:bodyPr/>
                    <a:lstStyle/>
                    <a:p>
                      <a:pPr marL="0" marR="0" lvl="0" indent="0" algn="l" defTabSz="685775" rtl="0" eaLnBrk="1" fontAlgn="auto" latinLnBrk="0" hangingPunct="1">
                        <a:lnSpc>
                          <a:spcPct val="100000"/>
                        </a:lnSpc>
                        <a:spcBef>
                          <a:spcPts val="0"/>
                        </a:spcBef>
                        <a:spcAft>
                          <a:spcPts val="0"/>
                        </a:spcAft>
                        <a:buClrTx/>
                        <a:buSzTx/>
                        <a:buFontTx/>
                        <a:buNone/>
                        <a:tabLst/>
                        <a:defRPr/>
                      </a:pPr>
                      <a:r>
                        <a:rPr lang="nl-NL" sz="1400" b="1" dirty="0">
                          <a:solidFill>
                            <a:schemeClr val="accent1"/>
                          </a:solidFill>
                          <a:latin typeface="+mn-lt"/>
                          <a:ea typeface="Tahoma" pitchFamily="34" charset="0"/>
                          <a:cs typeface="Tahoma" pitchFamily="34" charset="0"/>
                        </a:rPr>
                        <a:t>Week 4: januari  ’26</a:t>
                      </a:r>
                    </a:p>
                  </a:txBody>
                  <a:tcPr>
                    <a:solidFill>
                      <a:schemeClr val="bg1"/>
                    </a:solidFill>
                  </a:tcPr>
                </a:tc>
                <a:extLst>
                  <a:ext uri="{0D108BD9-81ED-4DB2-BD59-A6C34878D82A}">
                    <a16:rowId xmlns:a16="http://schemas.microsoft.com/office/drawing/2014/main" val="518229231"/>
                  </a:ext>
                </a:extLst>
              </a:tr>
            </a:tbl>
          </a:graphicData>
        </a:graphic>
      </p:graphicFrame>
    </p:spTree>
    <p:extLst>
      <p:ext uri="{BB962C8B-B14F-4D97-AF65-F5344CB8AC3E}">
        <p14:creationId xmlns:p14="http://schemas.microsoft.com/office/powerpoint/2010/main" val="29312279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BEFE0D48-4828-3DF2-0166-977D575F5979}"/>
              </a:ext>
            </a:extLst>
          </p:cNvPr>
          <p:cNvSpPr>
            <a:spLocks noGrp="1"/>
          </p:cNvSpPr>
          <p:nvPr>
            <p:ph type="title"/>
          </p:nvPr>
        </p:nvSpPr>
        <p:spPr>
          <a:xfrm>
            <a:off x="278030" y="276226"/>
            <a:ext cx="4128522" cy="381834"/>
          </a:xfrm>
        </p:spPr>
        <p:txBody>
          <a:bodyPr/>
          <a:lstStyle/>
          <a:p>
            <a:r>
              <a:rPr lang="en-US" dirty="0"/>
              <a:t>             </a:t>
            </a:r>
            <a:r>
              <a:rPr lang="en-US" dirty="0" err="1"/>
              <a:t>Onze</a:t>
            </a:r>
            <a:r>
              <a:rPr lang="en-US" dirty="0"/>
              <a:t> </a:t>
            </a:r>
            <a:r>
              <a:rPr lang="en-US" dirty="0" err="1"/>
              <a:t>spelregels</a:t>
            </a:r>
            <a:r>
              <a:rPr lang="en-US" dirty="0"/>
              <a:t> CIOS Arnhem</a:t>
            </a:r>
          </a:p>
        </p:txBody>
      </p:sp>
      <p:sp>
        <p:nvSpPr>
          <p:cNvPr id="4" name="Tijdelijke aanduiding voor datum 3">
            <a:extLst>
              <a:ext uri="{FF2B5EF4-FFF2-40B4-BE49-F238E27FC236}">
                <a16:creationId xmlns:a16="http://schemas.microsoft.com/office/drawing/2014/main" id="{B9CCC7DC-8EB3-0E53-0547-396959F8E169}"/>
              </a:ext>
            </a:extLst>
          </p:cNvPr>
          <p:cNvSpPr>
            <a:spLocks noGrp="1"/>
          </p:cNvSpPr>
          <p:nvPr>
            <p:ph type="dt" sz="half" idx="10"/>
          </p:nvPr>
        </p:nvSpPr>
        <p:spPr>
          <a:xfrm>
            <a:off x="277042" y="4895255"/>
            <a:ext cx="1240812" cy="273843"/>
          </a:xfrm>
        </p:spPr>
        <p:txBody>
          <a:bodyPr anchor="ctr">
            <a:normAutofit/>
          </a:bodyPr>
          <a:lstStyle/>
          <a:p>
            <a:pPr>
              <a:spcAft>
                <a:spcPts val="600"/>
              </a:spcAft>
            </a:pPr>
            <a:fld id="{311E3668-3083-AC49-9454-E6C63BE4280C}" type="datetime1">
              <a:rPr lang="nl-NL" smtClean="0"/>
              <a:pPr>
                <a:spcAft>
                  <a:spcPts val="600"/>
                </a:spcAft>
              </a:pPr>
              <a:t>7-11-2025</a:t>
            </a:fld>
            <a:endParaRPr lang="nl-NL"/>
          </a:p>
        </p:txBody>
      </p:sp>
      <p:sp>
        <p:nvSpPr>
          <p:cNvPr id="26" name="Text Placeholder 4">
            <a:extLst>
              <a:ext uri="{FF2B5EF4-FFF2-40B4-BE49-F238E27FC236}">
                <a16:creationId xmlns:a16="http://schemas.microsoft.com/office/drawing/2014/main" id="{902987AD-6C61-78C6-31E2-7629CD4FE256}"/>
              </a:ext>
            </a:extLst>
          </p:cNvPr>
          <p:cNvSpPr>
            <a:spLocks noGrp="1"/>
          </p:cNvSpPr>
          <p:nvPr>
            <p:ph type="body" sz="half" idx="2"/>
          </p:nvPr>
        </p:nvSpPr>
        <p:spPr>
          <a:xfrm>
            <a:off x="561637" y="2355652"/>
            <a:ext cx="3844915" cy="2056328"/>
          </a:xfrm>
        </p:spPr>
        <p:txBody>
          <a:bodyPr/>
          <a:lstStyle/>
          <a:p>
            <a:endParaRPr lang="en-US"/>
          </a:p>
        </p:txBody>
      </p:sp>
      <p:sp>
        <p:nvSpPr>
          <p:cNvPr id="27" name="Text Placeholder 5">
            <a:extLst>
              <a:ext uri="{FF2B5EF4-FFF2-40B4-BE49-F238E27FC236}">
                <a16:creationId xmlns:a16="http://schemas.microsoft.com/office/drawing/2014/main" id="{A7724A93-E3EE-5497-94D1-5CAB76C830EE}"/>
              </a:ext>
            </a:extLst>
          </p:cNvPr>
          <p:cNvSpPr>
            <a:spLocks noGrp="1"/>
          </p:cNvSpPr>
          <p:nvPr>
            <p:ph type="body" sz="half" idx="13"/>
          </p:nvPr>
        </p:nvSpPr>
        <p:spPr>
          <a:xfrm>
            <a:off x="562012" y="1006475"/>
            <a:ext cx="3844540" cy="1349375"/>
          </a:xfrm>
        </p:spPr>
        <p:txBody>
          <a:bodyPr/>
          <a:lstStyle/>
          <a:p>
            <a:endParaRPr lang="en-US" dirty="0"/>
          </a:p>
        </p:txBody>
      </p:sp>
      <p:sp>
        <p:nvSpPr>
          <p:cNvPr id="7" name="Tijdelijke aanduiding voor dianummer 6">
            <a:extLst>
              <a:ext uri="{FF2B5EF4-FFF2-40B4-BE49-F238E27FC236}">
                <a16:creationId xmlns:a16="http://schemas.microsoft.com/office/drawing/2014/main" id="{E837A959-80F0-A562-2E2B-C15EBEF53DE2}"/>
              </a:ext>
            </a:extLst>
          </p:cNvPr>
          <p:cNvSpPr>
            <a:spLocks noGrp="1"/>
          </p:cNvSpPr>
          <p:nvPr>
            <p:ph type="sldNum" sz="quarter" idx="12"/>
          </p:nvPr>
        </p:nvSpPr>
        <p:spPr>
          <a:xfrm>
            <a:off x="8865971" y="4895256"/>
            <a:ext cx="278029" cy="227410"/>
          </a:xfrm>
        </p:spPr>
        <p:txBody>
          <a:bodyPr anchor="ctr">
            <a:normAutofit/>
          </a:bodyPr>
          <a:lstStyle/>
          <a:p>
            <a:pPr>
              <a:spcAft>
                <a:spcPts val="600"/>
              </a:spcAft>
            </a:pPr>
            <a:fld id="{78B4D4D8-7884-5B47-900A-D85FB81D99A9}" type="slidenum">
              <a:rPr lang="nl-NL" smtClean="0"/>
              <a:pPr>
                <a:spcAft>
                  <a:spcPts val="600"/>
                </a:spcAft>
              </a:pPr>
              <a:t>13</a:t>
            </a:fld>
            <a:r>
              <a:rPr lang="nl-NL"/>
              <a:t> </a:t>
            </a:r>
          </a:p>
        </p:txBody>
      </p:sp>
      <p:sp>
        <p:nvSpPr>
          <p:cNvPr id="8" name="Tijdelijke aanduiding voor voettekst 7">
            <a:extLst>
              <a:ext uri="{FF2B5EF4-FFF2-40B4-BE49-F238E27FC236}">
                <a16:creationId xmlns:a16="http://schemas.microsoft.com/office/drawing/2014/main" id="{2E7260F9-7D56-B0C0-82B6-70A3A88B5FC7}"/>
              </a:ext>
            </a:extLst>
          </p:cNvPr>
          <p:cNvSpPr>
            <a:spLocks noGrp="1"/>
          </p:cNvSpPr>
          <p:nvPr>
            <p:ph type="ftr" sz="quarter" idx="11"/>
          </p:nvPr>
        </p:nvSpPr>
        <p:spPr>
          <a:xfrm>
            <a:off x="1680584" y="4875574"/>
            <a:ext cx="2891416" cy="273843"/>
          </a:xfrm>
        </p:spPr>
        <p:txBody>
          <a:bodyPr anchor="ctr">
            <a:normAutofit/>
          </a:bodyPr>
          <a:lstStyle/>
          <a:p>
            <a:pPr>
              <a:spcAft>
                <a:spcPts val="600"/>
              </a:spcAft>
            </a:pPr>
            <a:r>
              <a:rPr lang="nl-NL"/>
              <a:t>Algemene voorlichting CIOS Arnhem</a:t>
            </a:r>
          </a:p>
        </p:txBody>
      </p:sp>
      <p:pic>
        <p:nvPicPr>
          <p:cNvPr id="14" name="Afbeelding 13">
            <a:extLst>
              <a:ext uri="{FF2B5EF4-FFF2-40B4-BE49-F238E27FC236}">
                <a16:creationId xmlns:a16="http://schemas.microsoft.com/office/drawing/2014/main" id="{6F60E267-E513-F455-0F5D-8658CD301674}"/>
              </a:ext>
            </a:extLst>
          </p:cNvPr>
          <p:cNvPicPr>
            <a:picLocks noChangeAspect="1"/>
          </p:cNvPicPr>
          <p:nvPr/>
        </p:nvPicPr>
        <p:blipFill>
          <a:blip r:embed="rId3"/>
          <a:stretch>
            <a:fillRect/>
          </a:stretch>
        </p:blipFill>
        <p:spPr>
          <a:xfrm>
            <a:off x="4737450" y="752168"/>
            <a:ext cx="3924300" cy="3219450"/>
          </a:xfrm>
          <a:prstGeom prst="rect">
            <a:avLst/>
          </a:prstGeom>
        </p:spPr>
      </p:pic>
      <p:pic>
        <p:nvPicPr>
          <p:cNvPr id="24" name="Afbeelding 23">
            <a:extLst>
              <a:ext uri="{FF2B5EF4-FFF2-40B4-BE49-F238E27FC236}">
                <a16:creationId xmlns:a16="http://schemas.microsoft.com/office/drawing/2014/main" id="{B0547082-ECA2-E213-9BE6-8A613583A6FE}"/>
              </a:ext>
            </a:extLst>
          </p:cNvPr>
          <p:cNvPicPr>
            <a:picLocks noChangeAspect="1"/>
          </p:cNvPicPr>
          <p:nvPr/>
        </p:nvPicPr>
        <p:blipFill>
          <a:blip r:embed="rId4"/>
          <a:stretch>
            <a:fillRect/>
          </a:stretch>
        </p:blipFill>
        <p:spPr>
          <a:xfrm>
            <a:off x="392788" y="746846"/>
            <a:ext cx="3755453" cy="4081609"/>
          </a:xfrm>
          <a:prstGeom prst="rect">
            <a:avLst/>
          </a:prstGeom>
        </p:spPr>
      </p:pic>
      <p:pic>
        <p:nvPicPr>
          <p:cNvPr id="3" name="Graphic 2" descr="Vrouwelijke politieagent silhouet">
            <a:extLst>
              <a:ext uri="{FF2B5EF4-FFF2-40B4-BE49-F238E27FC236}">
                <a16:creationId xmlns:a16="http://schemas.microsoft.com/office/drawing/2014/main" id="{DC548AEF-87EC-E0EC-A7C9-6AE0A0B0DD6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5971" y="291121"/>
            <a:ext cx="411332" cy="411332"/>
          </a:xfrm>
          <a:prstGeom prst="rect">
            <a:avLst/>
          </a:prstGeom>
        </p:spPr>
      </p:pic>
    </p:spTree>
    <p:extLst>
      <p:ext uri="{BB962C8B-B14F-4D97-AF65-F5344CB8AC3E}">
        <p14:creationId xmlns:p14="http://schemas.microsoft.com/office/powerpoint/2010/main" val="3687091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descr="Vragen silhouet">
            <a:extLst>
              <a:ext uri="{FF2B5EF4-FFF2-40B4-BE49-F238E27FC236}">
                <a16:creationId xmlns:a16="http://schemas.microsoft.com/office/drawing/2014/main" id="{48F0719C-0668-7EB1-72DF-DAFB876327B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27591" y="2025214"/>
            <a:ext cx="2386766" cy="2386766"/>
          </a:xfrm>
          <a:prstGeom prst="rect">
            <a:avLst/>
          </a:prstGeom>
        </p:spPr>
      </p:pic>
      <p:sp>
        <p:nvSpPr>
          <p:cNvPr id="4" name="Tijdelijke aanduiding voor datum 3">
            <a:extLst>
              <a:ext uri="{FF2B5EF4-FFF2-40B4-BE49-F238E27FC236}">
                <a16:creationId xmlns:a16="http://schemas.microsoft.com/office/drawing/2014/main" id="{A3C081EF-4E6A-E9F7-E365-D0421DB8C3D8}"/>
              </a:ext>
            </a:extLst>
          </p:cNvPr>
          <p:cNvSpPr>
            <a:spLocks noGrp="1"/>
          </p:cNvSpPr>
          <p:nvPr>
            <p:ph type="dt" sz="half" idx="10"/>
          </p:nvPr>
        </p:nvSpPr>
        <p:spPr>
          <a:xfrm>
            <a:off x="277042" y="4895255"/>
            <a:ext cx="1240812" cy="273843"/>
          </a:xfrm>
        </p:spPr>
        <p:txBody>
          <a:bodyPr anchor="ctr">
            <a:normAutofit/>
          </a:bodyPr>
          <a:lstStyle/>
          <a:p>
            <a:pPr>
              <a:spcAft>
                <a:spcPts val="600"/>
              </a:spcAft>
            </a:pPr>
            <a:fld id="{311E3668-3083-AC49-9454-E6C63BE4280C}" type="datetime1">
              <a:rPr lang="nl-NL" smtClean="0"/>
              <a:pPr>
                <a:spcAft>
                  <a:spcPts val="600"/>
                </a:spcAft>
              </a:pPr>
              <a:t>7-11-2025</a:t>
            </a:fld>
            <a:endParaRPr lang="nl-NL"/>
          </a:p>
        </p:txBody>
      </p:sp>
      <p:sp>
        <p:nvSpPr>
          <p:cNvPr id="6" name="Tijdelijke aanduiding voor tekst 5">
            <a:extLst>
              <a:ext uri="{FF2B5EF4-FFF2-40B4-BE49-F238E27FC236}">
                <a16:creationId xmlns:a16="http://schemas.microsoft.com/office/drawing/2014/main" id="{67889391-6835-8DE9-DCD5-A0FA82CADDF0}"/>
              </a:ext>
            </a:extLst>
          </p:cNvPr>
          <p:cNvSpPr>
            <a:spLocks noGrp="1"/>
          </p:cNvSpPr>
          <p:nvPr>
            <p:ph type="body" sz="half" idx="13"/>
          </p:nvPr>
        </p:nvSpPr>
        <p:spPr>
          <a:xfrm>
            <a:off x="1009728" y="731520"/>
            <a:ext cx="6793648" cy="1349375"/>
          </a:xfrm>
        </p:spPr>
        <p:txBody>
          <a:bodyPr wrap="square">
            <a:normAutofit/>
          </a:bodyPr>
          <a:lstStyle/>
          <a:p>
            <a:endParaRPr lang="nl-NL" dirty="0"/>
          </a:p>
          <a:p>
            <a:r>
              <a:rPr lang="nl-NL" dirty="0"/>
              <a:t>Zijn er Vragen?</a:t>
            </a:r>
          </a:p>
        </p:txBody>
      </p:sp>
      <p:sp>
        <p:nvSpPr>
          <p:cNvPr id="7" name="Tijdelijke aanduiding voor dianummer 6">
            <a:extLst>
              <a:ext uri="{FF2B5EF4-FFF2-40B4-BE49-F238E27FC236}">
                <a16:creationId xmlns:a16="http://schemas.microsoft.com/office/drawing/2014/main" id="{511F987B-AEFC-89CC-7EA5-01B009944684}"/>
              </a:ext>
            </a:extLst>
          </p:cNvPr>
          <p:cNvSpPr>
            <a:spLocks noGrp="1"/>
          </p:cNvSpPr>
          <p:nvPr>
            <p:ph type="sldNum" sz="quarter" idx="12"/>
          </p:nvPr>
        </p:nvSpPr>
        <p:spPr>
          <a:xfrm>
            <a:off x="8865971" y="4895256"/>
            <a:ext cx="278029" cy="227410"/>
          </a:xfrm>
        </p:spPr>
        <p:txBody>
          <a:bodyPr anchor="ctr">
            <a:normAutofit/>
          </a:bodyPr>
          <a:lstStyle/>
          <a:p>
            <a:pPr>
              <a:spcAft>
                <a:spcPts val="600"/>
              </a:spcAft>
            </a:pPr>
            <a:fld id="{78B4D4D8-7884-5B47-900A-D85FB81D99A9}" type="slidenum">
              <a:rPr lang="nl-NL" smtClean="0"/>
              <a:pPr>
                <a:spcAft>
                  <a:spcPts val="600"/>
                </a:spcAft>
              </a:pPr>
              <a:t>14</a:t>
            </a:fld>
            <a:r>
              <a:rPr lang="nl-NL"/>
              <a:t> </a:t>
            </a:r>
          </a:p>
        </p:txBody>
      </p:sp>
      <p:sp>
        <p:nvSpPr>
          <p:cNvPr id="8" name="Tijdelijke aanduiding voor voettekst 7">
            <a:extLst>
              <a:ext uri="{FF2B5EF4-FFF2-40B4-BE49-F238E27FC236}">
                <a16:creationId xmlns:a16="http://schemas.microsoft.com/office/drawing/2014/main" id="{F24A3433-D858-DE9F-DE5B-BDD409F56127}"/>
              </a:ext>
            </a:extLst>
          </p:cNvPr>
          <p:cNvSpPr>
            <a:spLocks noGrp="1"/>
          </p:cNvSpPr>
          <p:nvPr>
            <p:ph type="ftr" sz="quarter" idx="11"/>
          </p:nvPr>
        </p:nvSpPr>
        <p:spPr>
          <a:xfrm>
            <a:off x="1643162" y="4895256"/>
            <a:ext cx="2891416" cy="273843"/>
          </a:xfrm>
        </p:spPr>
        <p:txBody>
          <a:bodyPr anchor="ctr">
            <a:normAutofit/>
          </a:bodyPr>
          <a:lstStyle/>
          <a:p>
            <a:pPr>
              <a:spcAft>
                <a:spcPts val="600"/>
              </a:spcAft>
            </a:pPr>
            <a:r>
              <a:rPr lang="nl-NL"/>
              <a:t>Algemene voorlichting CIOS Arnhem</a:t>
            </a:r>
          </a:p>
        </p:txBody>
      </p:sp>
      <p:pic>
        <p:nvPicPr>
          <p:cNvPr id="10" name="Graphic 9" descr="Vragen silhouet">
            <a:extLst>
              <a:ext uri="{FF2B5EF4-FFF2-40B4-BE49-F238E27FC236}">
                <a16:creationId xmlns:a16="http://schemas.microsoft.com/office/drawing/2014/main" id="{2D7114D8-8789-8EBB-EC64-7C5A491C715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7042" y="63262"/>
            <a:ext cx="509688" cy="50968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17323238"/>
      </p:ext>
    </p:extLst>
  </p:cSld>
  <p:clrMapOvr>
    <a:masterClrMapping/>
  </p:clrMapOvr>
</p:sld>
</file>

<file path=ppt/theme/theme1.xml><?xml version="1.0" encoding="utf-8"?>
<a:theme xmlns:a="http://schemas.openxmlformats.org/drawingml/2006/main" name="Kantoorthema">
  <a:themeElements>
    <a:clrScheme name="Rijn IJssel">
      <a:dk1>
        <a:srgbClr val="4B08A1"/>
      </a:dk1>
      <a:lt1>
        <a:srgbClr val="FFFFFF"/>
      </a:lt1>
      <a:dk2>
        <a:srgbClr val="4B08A0"/>
      </a:dk2>
      <a:lt2>
        <a:srgbClr val="FFFFFF"/>
      </a:lt2>
      <a:accent1>
        <a:srgbClr val="FF5700"/>
      </a:accent1>
      <a:accent2>
        <a:srgbClr val="4B08A0"/>
      </a:accent2>
      <a:accent3>
        <a:srgbClr val="FFAB7F"/>
      </a:accent3>
      <a:accent4>
        <a:srgbClr val="A483CF"/>
      </a:accent4>
      <a:accent5>
        <a:srgbClr val="209FE9"/>
      </a:accent5>
      <a:accent6>
        <a:srgbClr val="5DD9C1"/>
      </a:accent6>
      <a:hlink>
        <a:srgbClr val="FF5700"/>
      </a:hlink>
      <a:folHlink>
        <a:srgbClr val="FF57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2" id="{36FCDE4E-B699-AD44-AFA0-F8D8F3D84C38}" vid="{5BD47A74-96A2-1645-AA01-F97FCD390A9E}"/>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6F6FADC-FE6B-4393-ABC7-5915856EA30F}">
  <we:reference id="bfc52345-98f9-4096-99c4-2263a14c97f5" version="2.0.0.0" store="EXCatalog" storeType="EXCatalog"/>
  <we:alternateReferences>
    <we:reference id="WA104379997" version="2.0.0.0" store="nl-NL"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a3f4ce75-14a2-44d8-94eb-2dcd861ed9f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3212AF71A5B714AA8222F14297A41CC" ma:contentTypeVersion="12" ma:contentTypeDescription="Een nieuw document maken." ma:contentTypeScope="" ma:versionID="32630a7fe844471d4f760efcac190222">
  <xsd:schema xmlns:xsd="http://www.w3.org/2001/XMLSchema" xmlns:xs="http://www.w3.org/2001/XMLSchema" xmlns:p="http://schemas.microsoft.com/office/2006/metadata/properties" xmlns:ns2="a3f4ce75-14a2-44d8-94eb-2dcd861ed9ff" targetNamespace="http://schemas.microsoft.com/office/2006/metadata/properties" ma:root="true" ma:fieldsID="fa1dab8207db0d5160fd2e850cfe1495" ns2:_="">
    <xsd:import namespace="a3f4ce75-14a2-44d8-94eb-2dcd861ed9f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2:_Flow_SignoffStatu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f4ce75-14a2-44d8-94eb-2dcd861ed9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Afmeldingsstatus" ma:internalName="Afmeldingsstatus">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E8C2A2-B9ED-46E4-AAC6-D98F6C50949A}">
  <ds:schemaRefs>
    <ds:schemaRef ds:uri="http://purl.org/dc/dcmitype/"/>
    <ds:schemaRef ds:uri="http://schemas.microsoft.com/office/infopath/2007/PartnerControls"/>
    <ds:schemaRef ds:uri="http://purl.org/dc/elements/1.1/"/>
    <ds:schemaRef ds:uri="http://schemas.microsoft.com/office/2006/metadata/properties"/>
    <ds:schemaRef ds:uri="a3f4ce75-14a2-44d8-94eb-2dcd861ed9ff"/>
    <ds:schemaRef ds:uri="http://schemas.microsoft.com/office/2006/documentManagement/types"/>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3372D92B-F181-4625-AE7C-06AD8F545A58}">
  <ds:schemaRefs>
    <ds:schemaRef ds:uri="a3f4ce75-14a2-44d8-94eb-2dcd861ed9f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7CB7161-22E5-4181-B2C6-DC2686496F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Rijn IJssel PowerPoint_sjabloon_2019</Template>
  <TotalTime>428</TotalTime>
  <Words>1037</Words>
  <Application>Microsoft Office PowerPoint</Application>
  <PresentationFormat>Diavoorstelling (16:9)</PresentationFormat>
  <Paragraphs>257</Paragraphs>
  <Slides>14</Slides>
  <Notes>9</Notes>
  <HiddenSlides>0</HiddenSlides>
  <MMClips>1</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14</vt:i4>
      </vt:variant>
    </vt:vector>
  </HeadingPairs>
  <TitlesOfParts>
    <vt:vector size="20" baseType="lpstr">
      <vt:lpstr>Arial</vt:lpstr>
      <vt:lpstr>Arial Nova</vt:lpstr>
      <vt:lpstr>Calibri</vt:lpstr>
      <vt:lpstr>Courier New</vt:lpstr>
      <vt:lpstr>Wingdings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             Onze spelregels CIOS Arnhem</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Willemsen, Zineb</dc:creator>
  <cp:lastModifiedBy>Kempenaar, Jacco</cp:lastModifiedBy>
  <cp:revision>6</cp:revision>
  <dcterms:created xsi:type="dcterms:W3CDTF">2019-08-20T08:25:12Z</dcterms:created>
  <dcterms:modified xsi:type="dcterms:W3CDTF">2025-11-07T11:57:15Z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0x01010093212AF71A5B714AA8222F14297A41CC</vt:lpwstr>
  </property>
</Properties>
</file>