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4"/>
    <p:sldMasterId id="2147483699" r:id="rId5"/>
    <p:sldMasterId id="2147483703" r:id="rId6"/>
  </p:sldMasterIdLst>
  <p:notesMasterIdLst>
    <p:notesMasterId r:id="rId24"/>
  </p:notesMasterIdLst>
  <p:handoutMasterIdLst>
    <p:handoutMasterId r:id="rId25"/>
  </p:handoutMasterIdLst>
  <p:sldIdLst>
    <p:sldId id="296" r:id="rId7"/>
    <p:sldId id="396" r:id="rId8"/>
    <p:sldId id="392" r:id="rId9"/>
    <p:sldId id="402" r:id="rId10"/>
    <p:sldId id="398" r:id="rId11"/>
    <p:sldId id="351" r:id="rId12"/>
    <p:sldId id="379" r:id="rId13"/>
    <p:sldId id="384" r:id="rId14"/>
    <p:sldId id="381" r:id="rId15"/>
    <p:sldId id="397" r:id="rId16"/>
    <p:sldId id="383" r:id="rId17"/>
    <p:sldId id="345" r:id="rId18"/>
    <p:sldId id="359" r:id="rId19"/>
    <p:sldId id="403" r:id="rId20"/>
    <p:sldId id="389" r:id="rId21"/>
    <p:sldId id="404" r:id="rId22"/>
    <p:sldId id="401" r:id="rId23"/>
  </p:sldIdLst>
  <p:sldSz cx="9144000" cy="5143500" type="screen16x9"/>
  <p:notesSz cx="6858000" cy="9144000"/>
  <p:defaultTextStyle>
    <a:defPPr>
      <a:defRPr lang="nl-NL"/>
    </a:defPPr>
    <a:lvl1pPr marL="0" algn="l" defTabSz="685610" rtl="0" eaLnBrk="1" latinLnBrk="0" hangingPunct="1">
      <a:defRPr sz="1350" kern="1200">
        <a:solidFill>
          <a:schemeClr val="tx1"/>
        </a:solidFill>
        <a:latin typeface="+mn-lt"/>
        <a:ea typeface="+mn-ea"/>
        <a:cs typeface="+mn-cs"/>
      </a:defRPr>
    </a:lvl1pPr>
    <a:lvl2pPr marL="342805" algn="l" defTabSz="685610" rtl="0" eaLnBrk="1" latinLnBrk="0" hangingPunct="1">
      <a:defRPr sz="1350" kern="1200">
        <a:solidFill>
          <a:schemeClr val="tx1"/>
        </a:solidFill>
        <a:latin typeface="+mn-lt"/>
        <a:ea typeface="+mn-ea"/>
        <a:cs typeface="+mn-cs"/>
      </a:defRPr>
    </a:lvl2pPr>
    <a:lvl3pPr marL="685610" algn="l" defTabSz="685610" rtl="0" eaLnBrk="1" latinLnBrk="0" hangingPunct="1">
      <a:defRPr sz="1350" kern="1200">
        <a:solidFill>
          <a:schemeClr val="tx1"/>
        </a:solidFill>
        <a:latin typeface="+mn-lt"/>
        <a:ea typeface="+mn-ea"/>
        <a:cs typeface="+mn-cs"/>
      </a:defRPr>
    </a:lvl3pPr>
    <a:lvl4pPr marL="1028415" algn="l" defTabSz="685610" rtl="0" eaLnBrk="1" latinLnBrk="0" hangingPunct="1">
      <a:defRPr sz="1350" kern="1200">
        <a:solidFill>
          <a:schemeClr val="tx1"/>
        </a:solidFill>
        <a:latin typeface="+mn-lt"/>
        <a:ea typeface="+mn-ea"/>
        <a:cs typeface="+mn-cs"/>
      </a:defRPr>
    </a:lvl4pPr>
    <a:lvl5pPr marL="1371219" algn="l" defTabSz="685610" rtl="0" eaLnBrk="1" latinLnBrk="0" hangingPunct="1">
      <a:defRPr sz="1350" kern="1200">
        <a:solidFill>
          <a:schemeClr val="tx1"/>
        </a:solidFill>
        <a:latin typeface="+mn-lt"/>
        <a:ea typeface="+mn-ea"/>
        <a:cs typeface="+mn-cs"/>
      </a:defRPr>
    </a:lvl5pPr>
    <a:lvl6pPr marL="1714023" algn="l" defTabSz="685610" rtl="0" eaLnBrk="1" latinLnBrk="0" hangingPunct="1">
      <a:defRPr sz="1350" kern="1200">
        <a:solidFill>
          <a:schemeClr val="tx1"/>
        </a:solidFill>
        <a:latin typeface="+mn-lt"/>
        <a:ea typeface="+mn-ea"/>
        <a:cs typeface="+mn-cs"/>
      </a:defRPr>
    </a:lvl6pPr>
    <a:lvl7pPr marL="2056827" algn="l" defTabSz="685610" rtl="0" eaLnBrk="1" latinLnBrk="0" hangingPunct="1">
      <a:defRPr sz="1350" kern="1200">
        <a:solidFill>
          <a:schemeClr val="tx1"/>
        </a:solidFill>
        <a:latin typeface="+mn-lt"/>
        <a:ea typeface="+mn-ea"/>
        <a:cs typeface="+mn-cs"/>
      </a:defRPr>
    </a:lvl7pPr>
    <a:lvl8pPr marL="2399633" algn="l" defTabSz="685610" rtl="0" eaLnBrk="1" latinLnBrk="0" hangingPunct="1">
      <a:defRPr sz="1350" kern="1200">
        <a:solidFill>
          <a:schemeClr val="tx1"/>
        </a:solidFill>
        <a:latin typeface="+mn-lt"/>
        <a:ea typeface="+mn-ea"/>
        <a:cs typeface="+mn-cs"/>
      </a:defRPr>
    </a:lvl8pPr>
    <a:lvl9pPr marL="2742437" algn="l" defTabSz="68561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546229CD-DD72-4D44-A728-333C65D5AF0C}">
          <p14:sldIdLst>
            <p14:sldId id="296"/>
            <p14:sldId id="396"/>
            <p14:sldId id="392"/>
            <p14:sldId id="402"/>
            <p14:sldId id="398"/>
            <p14:sldId id="351"/>
            <p14:sldId id="379"/>
            <p14:sldId id="384"/>
            <p14:sldId id="381"/>
            <p14:sldId id="397"/>
            <p14:sldId id="383"/>
            <p14:sldId id="345"/>
            <p14:sldId id="359"/>
            <p14:sldId id="403"/>
            <p14:sldId id="389"/>
            <p14:sldId id="404"/>
            <p14:sldId id="401"/>
          </p14:sldIdLst>
        </p14:section>
      </p14:sectionLst>
    </p:ext>
    <p:ext uri="{EFAFB233-063F-42B5-8137-9DF3F51BA10A}">
      <p15:sldGuideLst xmlns:p15="http://schemas.microsoft.com/office/powerpoint/2012/main">
        <p15:guide id="2" pos="2880">
          <p15:clr>
            <a:srgbClr val="A4A3A4"/>
          </p15:clr>
        </p15:guide>
        <p15:guide id="19" pos="5125" userDrawn="1">
          <p15:clr>
            <a:srgbClr val="FDE53C"/>
          </p15:clr>
        </p15:guide>
        <p15:guide id="22" pos="4014" userDrawn="1">
          <p15:clr>
            <a:srgbClr val="FDE53C"/>
          </p15:clr>
        </p15:guide>
        <p15:guide id="23" pos="4921" userDrawn="1">
          <p15:clr>
            <a:srgbClr val="FDE53C"/>
          </p15:clr>
        </p15:guide>
        <p15:guide id="24" pos="3787" userDrawn="1">
          <p15:clr>
            <a:srgbClr val="FDE53C"/>
          </p15:clr>
        </p15:guide>
        <p15:guide id="26" pos="703" userDrawn="1">
          <p15:clr>
            <a:srgbClr val="FFFFFF"/>
          </p15:clr>
        </p15:guide>
        <p15:guide id="27" orient="horz" pos="2527" userDrawn="1">
          <p15:clr>
            <a:srgbClr val="FDE53C"/>
          </p15:clr>
        </p15:guide>
        <p15:guide id="28" pos="635" userDrawn="1">
          <p15:clr>
            <a:srgbClr val="FDE53C"/>
          </p15:clr>
        </p15:guide>
        <p15:guide id="29" orient="horz" pos="577" userDrawn="1">
          <p15:clr>
            <a:srgbClr val="FFFFFF"/>
          </p15:clr>
        </p15:guide>
        <p15:guide id="33" orient="horz" pos="1801" userDrawn="1">
          <p15:clr>
            <a:srgbClr val="FFFFFF"/>
          </p15:clr>
        </p15:guide>
        <p15:guide id="34" orient="horz" pos="2255" userDrawn="1">
          <p15:clr>
            <a:srgbClr val="FFFFFF"/>
          </p15:clr>
        </p15:guide>
        <p15:guide id="36" pos="1701" userDrawn="1">
          <p15:clr>
            <a:srgbClr val="FFFFFF"/>
          </p15:clr>
        </p15:guide>
        <p15:guide id="37" pos="4332" userDrawn="1">
          <p15:clr>
            <a:srgbClr val="FFFFFF"/>
          </p15:clr>
        </p15:guide>
        <p15:guide id="38" pos="2109" userDrawn="1">
          <p15:clr>
            <a:srgbClr val="FFFFFF"/>
          </p15:clr>
        </p15:guide>
        <p15:guide id="39" pos="3107" userDrawn="1">
          <p15:clr>
            <a:srgbClr val="FFFFFF"/>
          </p15:clr>
        </p15:guide>
        <p15:guide id="40" pos="1655" userDrawn="1">
          <p15:clr>
            <a:srgbClr val="FFFFFF"/>
          </p15:clr>
        </p15:guide>
        <p15:guide id="41" pos="2064" userDrawn="1">
          <p15:clr>
            <a:srgbClr val="FFFFFF"/>
          </p15:clr>
        </p15:guide>
        <p15:guide id="42" orient="horz" pos="940" userDrawn="1">
          <p15:clr>
            <a:srgbClr val="FFFFFF"/>
          </p15:clr>
        </p15:guide>
        <p15:guide id="43" orient="horz" pos="1439" userDrawn="1">
          <p15:clr>
            <a:srgbClr val="FFFFFF"/>
          </p15:clr>
        </p15:guide>
        <p15:guide id="44" orient="horz" pos="1620" userDrawn="1">
          <p15:clr>
            <a:srgbClr val="FFFFFF"/>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cissen, Koen" initials="FK" lastIdx="1" clrIdx="0">
    <p:extLst>
      <p:ext uri="{19B8F6BF-5375-455C-9EA6-DF929625EA0E}">
        <p15:presenceInfo xmlns:p15="http://schemas.microsoft.com/office/powerpoint/2012/main" userId="S::k.francissen@rijnijssel.nl::5c9db4f9-1de0-461a-884c-bf602318e1c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5817"/>
    <a:srgbClr val="FAFAFA"/>
    <a:srgbClr val="F64F12"/>
    <a:srgbClr val="3D0681"/>
    <a:srgbClr val="34007D"/>
    <a:srgbClr val="4B08A0"/>
    <a:srgbClr val="4500A2"/>
    <a:srgbClr val="5827AB"/>
    <a:srgbClr val="4700A4"/>
    <a:srgbClr val="4800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686CFB-5DF6-B995-307F-CDDB15EB14AE}" v="1" dt="2025-11-06T08:29:23.64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Stijl, gemiddeld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Stijl, gemiddeld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F1AB2-1976-4502-BF36-3FF5EA218861}" styleName="Stijl, gemiddeld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DBED569-4797-4DF1-A0F4-6AAB3CD982D8}" styleName="Stijl, licht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Stijl, lich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739" autoAdjust="0"/>
  </p:normalViewPr>
  <p:slideViewPr>
    <p:cSldViewPr snapToGrid="0">
      <p:cViewPr varScale="1">
        <p:scale>
          <a:sx n="60" d="100"/>
          <a:sy n="60" d="100"/>
        </p:scale>
        <p:origin x="1460" y="40"/>
      </p:cViewPr>
      <p:guideLst>
        <p:guide pos="2880"/>
        <p:guide pos="5125"/>
        <p:guide pos="4014"/>
        <p:guide pos="4921"/>
        <p:guide pos="3787"/>
        <p:guide pos="703"/>
        <p:guide orient="horz" pos="2527"/>
        <p:guide pos="635"/>
        <p:guide orient="horz" pos="577"/>
        <p:guide orient="horz" pos="1801"/>
        <p:guide orient="horz" pos="2255"/>
        <p:guide pos="1701"/>
        <p:guide pos="4332"/>
        <p:guide pos="2109"/>
        <p:guide pos="3107"/>
        <p:guide pos="1655"/>
        <p:guide pos="2064"/>
        <p:guide orient="horz" pos="940"/>
        <p:guide orient="horz" pos="1439"/>
        <p:guide orient="horz" pos="1620"/>
      </p:guideLst>
    </p:cSldViewPr>
  </p:slideViewPr>
  <p:notesTextViewPr>
    <p:cViewPr>
      <p:scale>
        <a:sx n="3" d="2"/>
        <a:sy n="3" d="2"/>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Blad1!$A$2:$A$11</cx:f>
        <cx:lvl ptCount="10">
          <cx:pt idx="0">Nederland</cx:pt>
          <cx:pt idx="1">Duitsland</cx:pt>
          <cx:pt idx="2">Oostenrijk</cx:pt>
          <cx:pt idx="3">België</cx:pt>
          <cx:pt idx="4">Frankrijk</cx:pt>
          <cx:pt idx="5">VK</cx:pt>
        </cx:lvl>
      </cx:strDim>
      <cx:numDim type="colorVal">
        <cx:f>Blad1!$B$2:$B$11</cx:f>
        <cx:lvl ptCount="10" formatCode="Standaard">
          <cx:pt idx="0">1</cx:pt>
          <cx:pt idx="1">1</cx:pt>
          <cx:pt idx="2">1</cx:pt>
          <cx:pt idx="3">1</cx:pt>
          <cx:pt idx="4">1</cx:pt>
          <cx:pt idx="5">1</cx:pt>
        </cx:lvl>
      </cx:numDim>
    </cx:data>
  </cx:chartData>
  <cx:chart>
    <cx:plotArea>
      <cx:plotAreaRegion>
        <cx:series layoutId="regionMap" uniqueId="{92FF560D-3DE0-4BEB-8B8B-3680CE419C8D}">
          <cx:tx>
            <cx:txData>
              <cx:f>Blad1!$B$1</cx:f>
              <cx:v>Reeks1</cx:v>
            </cx:txData>
          </cx:tx>
          <cx:dataId val="0"/>
          <cx:layoutPr>
            <cx:geography cultureLanguage="nl-NL" cultureRegion="NL" attribution="Mogelijk gemaakt met Bing">
              <cx:geoCache provider="{E9337A44-BEBE-4D9F-B70C-5C5E7DAFC167}">
                <cx:binary>7HrZrtw4lu2vJPx85ZQokRQLlQ00qSHGM0/2i3B8Bg2cNFDjL/Vn3B+7287KRKbbqK5GF1D9cM9D
GA4FFdTm3mutvXb89WX5y4t6e+5/WrQyw19ell8+VM61f/n55+GletPPw0ddv/R2sO/u44vVP9v3
9/rl7efX/nmuTfkz8oPo55fquXdvy4d/+yvcrXyzJ/vy7Gprrse3fr15G0blhr9z7YeXfnqxo3Ff
l5dwp18+XLy9vvXq2bx++OnNuNqtd2v79suHP33qw08/f3+v//S9PynYmhtfYS1GH1GESYgC+uEn
ZU352/sfCSIs8FHg//oX/PadF88a1v1DW/m2kefX1/5tGH76279/Wvqnnf/pSj1Y8evDC/t1nxen
bw/285+D+29//e4NeNTv3vlD/L+Py3916fvwX9rBvZm+buRvsfifxz+iH3FMfepHf45/EH0MIp/F
cYh/GP9/bC8/PoA/rv3uBP546fsj+Pe7f/0RJGPthn9yBQQffRawmBKfffv77iD8j2Hsxz6N4x8e
xD+0ox+fwx+WfncMf7jy/Skk6b/+FPibKuv/+x//vCrA/kcC2Y5JTH90BtFHQgIU49+OwA9/++pf
wegf2M+PT+D3hd/F//f3v48+/18Q/ax/NvKfjEIE4D6KfYb+nPzoY4TjkP5+LIz9OfD/0FZ+HPo/
LP0u+H+48n34s5t/ffI/HH+Lwf8c/XH4kUVhHKLw17Rn8Z9I2EMfMfYxlMbfSMBHv333r4n/8Na/
mbp8/eloTf1fJ8WPT+KHN/nuTH74me9PJ+f/C07nvxeR/6ZY+v/H9Z2k/Xty63fZmTy75/SbXv2D
4vr7V79lKqjo75b+Pdn7qyLev/7yAYTTt0T8VSt+vcXf1v1aNKc390cF8fuKt+fB/fIBxSCIEcV+
QGgcEQIVOb99u+B/ZIT6iGEa4DBEX0nI2N5VIKLjj36MQp9RhJjvhwzE8mDHb5cwcFccY4ppFBEU
w6Xfnu3KqrW05vdA/O3/P5lRX9nauOGXD2H49VHaXz/4daOgEyOEGcVhHDASwlYIXH95voE+BD4f
/B9fNm4NCCPJFG15Zcb22Huq4QNSS+qFrjz6WJZHz6/4qtvDxq7XUCVVvAkV50G/isLt+3FfrO2N
Kwpe9DjFRnaZGWJPkGnisR0QbwYT88HUXLKp4uU2kjQYPSRG1Y0iYB45+NWdbvWVUip40ARdRuUq
tkA+bYNBSTSFZSbHueH1eFq9tMKKiGL0h+M6ho+q3nyhymo3tKVLvJF3K2a5MuaqqmK+qtAduyY8
U+ndBgt5VGjr+NTHK0cSB+fVn0+THEwSseJIvC4Z/epsSstj0iXBYqOM9eETJd6Q4RVFgvhj6vpY
DKFJtGVfTG2fN/28NeFrGbksgj4k7FsehXXmvOme9O0+mtdaoCrEYvZk5pfquo7CC0JM0hbqTQef
FhU2omXbxFWFxWoniL8qnsuqPZL2S2UmPnrFxYzUtfU8HlbbHkRtMrSPlFYZ8gfulSiRNM66KMxN
vyRxsObELSLcvLONbFrWseGzDk9DsGjelzg11ksiW+4CXeSM3HsdXdJujQnvZZPogeQNJiUvpi9D
mSmpxUz6zK87y7vJ5czXD51xD80pbvy3mtqrr0HuqyghbP3iGE5ctR7Gos1MsBwng1K5bjygFfdC
8mXyq11H1a6Zj3SKzlHtJTMtHa8W+qg8tsehn7t62U1hKFyE9j0Nr6eGcq/awiSOCmE1zT3Iuohv
Rbwr6lLzkGzooOBD8ehkGhsnXDCdupVEnG74Rj4yc98FMtlG+J7mStFSlLE+ljVOJgQ3UsTb19Ls
mda8Mktuo6eyiRYezNuaTisRDZXcq82zoltGK7wkzcruiOrRsQ29TCMaJ7WbWm774DhF0f001Yet
4LK90BLxcXAv0JwllK587Z+l7+/lMr3296Utj25Y7lq/SWwXN4e1sonXGo9PoT9kZGsusT++F55N
I1l53BaWI2KX1A3I8V7VeVjF14XDikelX4uq3GRiKuaE8uVTtSxS9EH0ecABTr2JSag9/zQtXZVH
EfZFjetW6Ji2mbPmOLSImzmfWiMWYxKrD/7YirmfkgkPfJyeQ/zZFMlUfKmHObdaNfupovWFj/VJ
+0G4n5mduB6n9dp0rN/7xrXpMHYqKVTB9oHRmb+gsz9IHwJesWQIxv6Cqvrej3R0p0sX3Y72wtHR
HVk1XTuv4H7fi6lWfPZFG9ywVC0yqTpYLz9vwWkg9lh58riMC8eVvBvHkFdT9TLZm8o/u6YTZtUC
M3mUEdlFVPhxITazcRks9+Xgvi7iK6356t476nPfV5w0C6/GNSXTPWaG42bjc6BOg9eKfkYXDs6e
BCHfjCjR0xywdEWHgKauXHNN/dtpWhJVdBzj58Lvs1EhgeSLMXYfdxtvR8R9ZNMiKpI41tzzARy1
4hsprqbhTNo57W2dx93IJZn40nti1LdBt+WLGfKJ9omiTTqg68U8kbmFDPgc2h1yPqR5lxTTnduO
rSyEgoRp/Iui9K82cz1cD0WX+6o6YBfzKLj38JQgwsv+IsRBNtVaFIGX08rPdeAd67kXNrxkYSW8
sOfh8KlaAqi19RqOSdROJh3sry5Dl5twtwWW1+115cdX1m/5Foiq1hxveuVVqQeAAvNouuXOEl9g
umSLlFnvwsQr+6wNPIFRzUNvbRLHooe1UZlv4sPSKG6apFZFWpTrgw52U7ckG3kfoungsZVvwyC6
pt0vrkqbZQFyebK9TNf+sSbnWFe8gQtLZrwm61vN11pdxHGdLnGdz2v5UM71lVzYXg3pGB5q+dLF
qaNlujU41xgLvXrcbAFXcyWGmompHwTwoqjjjtMhSusF8dIo4exeuYMsZNraUnT6cY7rW7c2nCCV
bKj8pMdn3SleabQnRJc8DjbuT20SRqeSPXWlzad6yrSmqR98Lqv3bqViW98H17x0suHrQvK5vq4D
etcbgMOl4hND1/0U8EVbPqFAwMFzLC0HPBlmzSWN+AhoEun3LdyAAXDumbUTQT9eoGE4V82YxH6z
7wZ73cxeslRJuRJIqxy71fINsfcGq0/f3mOb8LtizcamuyJTkEUX/VbXvPE9x/21aEVXIMt1FDei
CzuUSasEmheIVPUwbeGhZ/1u7RVgkIx3bnXCL+UtVkXuaXkxz4ov5HMRfCqCy0XPHJkvznVJDRy8
bT13oRXx+GWoH4yLxTaXHCNAUjx/xQ6OxtZw5SHeOcdnKmxzO5kxYRKfenSjyZxo9UCaJ6iglAwD
l247+21WL/ugqPblvPIxsF9k1ebYuEyzMQH5xqf6oXD6ZOslnWvEl9nka1ycJvyJ6kVoH0Jb99wf
pyROzcSggMxlLQdI+ooXS809TYDnlNytVB/6JTy0qORlCUQqd1s45KNrM03cpb9GCV2XNCbHwXtl
gK5VB5SF3wxAnq1xFg9htvQOpMT6pJ3hPep5ZKxgUNPBnMVtw0u9pFHZJ9bvdkDv+djYfF3anRpI
Zq0EyYZFbNu9RtM5KODY/F5+KcJ86qZP2LHEbLQTdhl25cRu7BKcOgIcpIEYt0l0wJ6Nxdxp9l5G
664obhtTJRb7CdHo5uzNuhZtRG6Hgj1X63xHTPNlHiHBq6DL6LKKKkTsrCXLZ+p1IjK3KoZE1bZc
ADq1FFr7n0HHgJAsmrISy+AABqbxKqzqKbUWIHqORkE9rIUtywPtJsnN69Ysr4pFZYYnfN+V0VXB
umSBDIj9dae3OuRegQ9qWk6jIQ03wXRT1psIhrxaGVBkeVK0r1PVxk9e29Q8jsmuj7ekXMqknj1I
ivp2jE3Hy2p9VdNQCjZ+VXMx5ozdo6a7BPW4K816Q/3qFCl2uwSBmJZZ9GzOZN0cR0DHbbro/KML
0XsZxq/OTCkdZjH266Gfvde+BJRspWi7AfCjAzgYj7ZdYl7HT9E8g8ThW3xw2wVuSUoqa/hU2Hxo
XnATJsyojK6IB3H3SOTrOIW7sCPCFYtAg8fXGINahhuMSzriUlh1jFYNGTuIqbLweDNA0eWyfvHq
lq/VtVrbvDDtcYzUqZ2WbPTaSxaBUBs0UHkR8qDnE1j6Sazxp4K9W2ZPrep3s6xT519g3+31OiRN
BblBA4DE/uhtD3WFjjO8tRGArLbdAUhDFQxcxy1ncuO0CM9zOAsNDxBLsaA275o46ewtYuHOessD
BX1Y0CKrTbL6Mac2EMvcnKuQiPGhq2Ixsdda2byZZz6s827r/EPpf+4akkashbS5Q7HcLZ3aF8Ga
WbfuFByjjrVYpwmYWN0RwI0Vcq7Gz9ZEt5XdbxGga1CQBLQ3N0olcluOmt4qu6Px3SYNRLfnDBlR
TZHAa5ROsyf62t7VUXOAhZmy5JpA+fMi6rOZrqIdI9H6Lumi9mnGXlKUL1CmB894YtgaMc7+zgMZ
X4Xumo2gH4pob4IW7zvdXiJ/bESD5Jucw6SJlxsdYl7OQCa1bgfug4rB65KEjVcKz5sIiEwqr8d6
nbKayJrbDeCywVF0IMp7mtroU0wrnQLBX3VreNuQNikKPHIvWCAV1X08NLwYQIq8uEhxvV2WUvF2
AulFUBa5WjDm8crRpC4ewhGkKGhrW72SZeMWujgQOWzpALF98TV2AJ1iDa9xZEU5I1F5r0beO+p4
0FZi65psk9Xej/cRJK8E9kI4qrhfPjtHQWlEwEkBZ3qHuhu5HNwUpn4ciaKlqYzWM45OzRgAYRyZ
jS9Id9X5cu+tK4iuVtSbvZkLxT1aCOlAusj9MjMu/fEM2Z5aA5VCsRgI5rZBCVtnUWxH5Fbo2aZ0
XIr7bpmyjc2JbKiIocVFQSmqzVzSYRT15Gdb7c76HLtLIEsgFuChot75pDwu/qMjX8Xvbt7cs1wV
H4pxX6/LTYmDE27fy6blRXGYQG1YIDUHYDGZd/W8QW3W8IBbc7cU5S7EVV41mrdWJ72JL4a2OJcs
kR60nGjaqcDtghjKqcHHobQiIJ4wIFL0dqBzeFTooSb1TtLHAJolVXzRrBBOTrvA4nvfh1SdtwTZ
90bJrLbqojJlSs1NED8PfcXjzoo2fOkN5Yg9m+C4FnGuea1A92dbJsO72MdXjQ742Oz9WkK/eTVO
Dy1oMIxPspO87l1a4KeprNKNAGM3km8OolpoMUYxZ3HDNRGxt/DF3U0gm/1m4CVAxeDd4lWJeYY+
uEVZsEoxeRDdgXFfPW6dBFKOk0ABpS6fPE9Be3q5wvk0tMw2n+ZRwTLXEmGHGbqlMuurKW99nffx
Wfvsy7SBdFE0Wc2WSrNrQF6h9dzKUpDgDq+DiMLzaL4Q2QOfv4aYZJ6RIhx29dbntK73q5mzjaoU
s/Lco1nELuTS3tTzeFQkxXY8bJjxGLlk3VwOhSHI9kxBwiMViGHROQGBRY3eVfUCSrIVzkHXMwwn
wkAYAuysp9jc4NrbydBw0pY8Yld9T5MOhRcBBlHtqQtWsU+jr/lSSKDkmCuQHavXcrKgC7T2mYQz
HO2438YxC9UDit57tZ1XHfFQ9nlbhUkdWRBb9Wka50LMo3Wps80esf6ysZXJ+q5Iwsn7gpv6Wnlt
vhSAkrOHkwJHDowIr0hrHd+uqElQ5eVLNz1SsJzBdRmEogAZzdaJuZ2ve1rOCWoYSmbnXa7jlPl+
96LpfW2ot3MxS22gr2VZHGOvA33o3xdqTQjGeQDdyzLqQxG+97PlIEyzgY7XDXNXPQhO1sTZ1sjc
69fdvKhNDPZyISdnCBCny1oAvygechhNczwzoBZv15Hxq21wvQL79HOUOwn6ezXX4Jfx9WVw+w18
lxC6q8ElurHciwCdbfAS4xFYSh3CFcShafclRIiz5dMM2IrKOLHQIzB8DLaGb9tLqOJ0w/oQFRq4
83mB3PAhbq05Omjry2JJWrPwPgwvfE8/Aibwft2jKn6zdsjnqEswA/eqmbKg1ck2jaId9LEqeyiU
UXitTB1qRo62w6qqi2J9IpNt+LThxJgn3ynoeVreDjOfoiYrKU7LcL3bdLyvwj6NCpXE+E7FY04Z
4vP8iUVvq3pd/SYvVrkbML4eRskXv8nwOCQGiamcgICsoHN3RcENKo1MAhufa298poykCEwuPq0u
nW+UTy9HxdGcWhaLen6eoXvtg5s4oN3Bc3gn26bhztfZPDMlWjttojRp4c3vxtIyUa4jifHJJHAw
HtYo8I/nGgDufXJp6fn7O9LdN/TVX7vUziA7ewRR8UiRKguNa4U2va9YsCOlt3IbylMVd29h9BY2
AQ8jeaLQai9uyWy4pnVZQPcAfT/ZNlAj9IqsvehAo+tm/lxb7wE3MTBDCcge8gXYofdD6Pjzcd5b
NRyWDtysrs3IvG+nC1AYqb+0IIrX3Bv9w+aBR0mm96pUoLej/YgOtveTMgQNBmborK/qLrrtQgnB
u92M3QXktZE47/EOM5J7cZGAMZPG0ycSddyTDbDutRrqGwJ1sERA8u2SlGU08ZXYi9EY2IfimPh3
BWozVYKkVSz+vHZlwoqDPyERUXtwzfYK7TpfNpP4M7vrC9ENvqAoIePJ6x5boP3CeydmOOniCXlV
Bi32N6b0u+bRG5q8jqDh9NUOmxAYGBQE/oLqseFqzej8Vi8NKEYKKtG3oh62bIzel+lMPNqCgxYk
dRjkoO0vlv6rIQstGt2eCuieJ5D5AdKJGewe2iFuhxuk1oijdIIbQTZcuVaCp1Ytz0x296U3LQBc
8F2xR+972T+EzfDcy/mt6x0Pe+jMNiXAwQ5NLLD+jLZ09nKwBxNUlEJHbQY/vOFAjR3USjGAleHp
VG76MOP1aMaJIxAeYMOKFvePpmXnaG2PsPzoN/JhhpbRRzu0sB1hp7VxJ7qCRe3Oi8b5GiAQtHXS
9VYsW30dFbca10cMGrhyjzJl3ICc7ijmhVbnfn6IZhENr10/XEz9nS6AO6Gn1RHIZboJuUS3ej4j
aLbCqjiiupu4NF0rCJrEWuBesLbaoXKqdnEg7wd/hGYQX1W9PiIJJ650zQ3+wlZ29BRLWGfvpkW9
tuD4eMjeGuZ4VJfpcO6al3Eu8wDcM1bRLLBgI4EDYPbV4KfTRHOmBwGBSEa0HmGyCyKvB7k9wqGB
gCUh9LKtaJrrSD4MvuVqqhLUPdiK7grT3S12htp40fjzgOxFqz5BOI6O5Kt5wNG9xFCpTQTGw7O2
XbpKoK2GcFR1fPD9FFXTucRgWrNlD11yMY+3swScsFGczLFQsiNcIZY1G7uICwrI+bkh13rzedy/
NGB6NJsCCHc5Dbo3rIMkUoe1WHYzwpwMLBv6+ISDWgRwRIjdDP2Y1t58H065x2TiqzJxIE4k5m1J
UkWhs6rbZG0+l/Jhg56jwp8ZBvCLg+vCm8TQvBkYKDRqyxQ22VjCRCSublnrv9ZzvSdu7Pcj65fU
BLhPJInFqiXvB5oPgQHPWj5UajmsLTqDRr8aUC+5KuksaAFlH7bkMBjg3hltXqaU1wO5QKiCQQWZ
kTE6rAgmGkF4bmLvoivju2qDKQQ04lB9OrrsFWg1z5ztNIxg5sX0NHplu28IewwaZy/qBpChNk+a
1g9u3GbAF3MVyWxZ6wqMjPV5rmq+9eYApLleDwsAfNzUj9QFUbrRBuQoC/da0RDYbMlDBKpZVy5I
HXxB3H2Tkx3YQgpkSXDlWUDkscrqdT9Xw0H1lsMvpHJTj19Xp35vU0OAa5ZyymFulZfxeogs5dov
DxocJ88EyUBDaEDpI7itQ78Rrt2cLWPBS/D0aPO0Im8fOdRyzyiwK/rtsdWeWCqvOn57ATe14Krx
T03BruvQB7WATrjv5a4Mp4SROvdAjJZUZUGxnVEx7uRUZV34MgPjw5imKnnf5mPV4Cz00SUj7R0B
VOkPLe0Gbk38hfQRN+0ycOhDRLiW780ElS+PrTZPfe29SLembQnaBxxcBJZo6cEIQ1ca2LtZ7pcl
foyr0Qo0gQRckeFl2yaGgenkht0Y48xPh67ii9njbgRFCsQaVsmwHPoRaK5vjhUBCGoXMRTzCQJ/
WmWX1vWTgYkba7CobCfCCqX1aNIOzGcE2dL5Yy4Bh6ZJJv2YLaryE+xhaH6UBbG6QkGAxXPuad3s
vXjEHHVJ1EKzHEpZ7talOmJiyhzh6TrovNfCaxyY3cBfXlUUJ1rYtPMdOxWRr44jnS+d12+7InCW
B/Ks1yC4W79W8ULMDux+nLT4rKK4v5PzAFaSBFc4mGDwJhmI4HLbz5MHHvXCwOIiBVSGmsnO0+FN
Uw42Q5rs7AqG4UZhA3XlV1l5WnCxpFiOS457oPqV3GzlmHWSvoQBDMcWmDBdyL3riugQF+a0LhkO
qvW0qER3XXFpt+LTMvRD1vXA5h2F3r2Pjt9efAvl7nXQ9PnK3fi1z45k0/eRvC9bqm59uu/s1ia4
xNdhFTV5wJKYBOdwnqZdFU/vDpGYOzzudaDCZBgpPsddxNt5nHfOg/PpGDhGBCsgSjb1h21gKHM1
jCpWGGxMnTzM01qkQ2zSwN+Kg7TtJCjVTpQuXA/SjckUz4D2qCpzUwALUIiFiCIIoYRsX2h7jyva
7dnUnWRYFicUIqheGuXe0uEctvYwuhGlfoPTFn59whsanJhXNBwSGspaQVc7Eo5jEOAz2eK0lH2X
9OsG3kG9woClmzTfJtkcrR73ii4qY+F7bBeUjnaoedEScB0X+0xhutlo0ybTNtMsDudLrF18KJRX
713RvDAGCTkOEAg7LXBfSPtj3EZPmkXmxL6aUAoEn5sjkFczuAwBcAgBrSRBbdpp3K4269l9BeZ5
ES80pbP/oGzIkj5AfrJQGE2bCPJ6qtDO0gpODrGctTDVo7Nq9+RrlfbpTKLx0DYGcxVSC44zY7kb
67NXMd6YbTtehVtRXTR6y5uv4666rL+QhYVZ0YWvE3qGo2APMl6+DqWRiEtjTlH5qkqP3eKSz06D
/NZ9Zgr1NIXoTDEwgGwf4smLclY1n+opGMUwkiFBEWxINpODcMJGuzq8qnvA2aiJ5E7GMLkcF1Pn
8lxB66nBxGANfaj15HHPHScKcy4SBlPOBvUwWlhX+N4shriq00H2x6Wx2y4qgkSa6tUO+haUPhOA
ywsvaXFVsurZC2AkyZZ2A0EGxlwHWdhFxQqNdHWpDAzOWIWumN5mgRf4ccBiq/spHCdBRnyGSUtx
5RgC3G9GtQtHEADVBgO3stQbiElzVZRDmzHWPdc0Hj8PveEtbmFKTct255D3FFLngSMNkpIgeVqa
8dFQmaFxAuk+VFB1G7mVMb5SVduI2WzZUqJx35h54LSE4Xuvq4K3FdEpHin4YD4jMPdZ34tgyyLI
/L1qt8RfAVmqMXyPYEQOSnS+KkPPZu3QAnZaB+0M2BHfXsKK+hDwDjzc6GoOlujovnqdY21evHJ4
X/hchbfrAKOpuioOfd+BLN1D7/D/KDmzJrl1LEn/IraRIEAAL/PALfbcJaX0QtMKbuACcMWvbw/d
qapbt6qrZ8xkYUqlUoogSOAc989PeQzLDa17cZ5xbkOdmAjAiclh99p0avvwefWgVRUt5NttnG5L
lM5zLTIh6JBY3T3VQtikqnl/1XBfg4In2A7Rxs57or1JJXWvvJPXGJtNlGdF1HmZv5qsxedptrq6
hNo799tYHL2o/2ndxiHKdeOLmD3oj6N3dr7CvVYWXu5HQxOXzfQxNMUIzag5G7/FczaPFw9eayM4
mjLWr2k0Qa4d5tTt/px2lOG8rbQ6iFqhUJnbRHZVik9VH3rPfejZ8hj2hcR5MpJYe/5lMZfWa7oc
e5vK1m3PoHjp8zKPx9r0nwufrWkh1Dc4S6g5HG4GrTO1U56DE/mqh7HICzE+FWWgM38uYag5MySK
9SiX0EiTEBp624gZHWB4DgHppJtrZI4zZDoU1ppEDyKp9YwLPYg+M3ZlcdMynYaqevemIdWNZ07G
iE8bpKa4IaI/zjjJdDEXjwEoFQIZIm0m/qpW+6KohjQ3rCeldeJ42KF/aIBkrFGUyz704YQQk7em
Rre4NWViYKUfOclxnasH0Uwnv9zHS1VZlkVG3J/dMHiLwiIzxUpOVC1j7lH+6nndT29p5peesx3m
UoNL0iuC68JlroXXvZKqCF4YGphknGAPrGSOjmNPDrJj7DKM8oQr6B32QoOdkctDKewHrxbTsTN6
X9FQhMdWEn3csNsC19HszF3kZbYr20R3XD7Xi8pGBg0dkkPwZkBFoQ9sHkfi08yzjr13LK/7YvtM
pGVHHYLUWYb+e7EU6rOr9Rev/8GXvrztbtzf2rGdkmbGCjYV+zgthr+FO/bsYikB1ty/HHa5of+c
p8yj1WulQ+wwukZpVNnhuATMgyQGe26w5TueJnMw+yDy2o+6t2osDiiKYaEFdjhHTYOP3qxNHPjj
+DRsQ580TLJchcH4hAo5rTjO2Z7Q6lZuVX1jutjTwivXJNq7EdoLBA3plcH59wu//66KtHcS5QNj
PT/7poNGHCyQBYsyzAPtf9OkL8N47eC5WFgAu5gfqNvqpKHFGYdK9cRrctygO5+Vxk5g4Gxl1Riw
S12q5QJCp0H9wbubE2q8BfcXbfclCWu/OhY1Ttu53r2HyFbT21oWeUnl/rZS4DUs+hp6dflWUApj
u/B4Vg1hn+nOsLQPGsjzUR+cQSTUMd3ZdliZcZeuH5+WwOMPDLbJNuVFS8h5MJAFdoPWsXJt8xyU
5DBO3Q9PjubWNPV5UGg1OWnSKfLqazXVJZCZ9mjmZXmg6O4O4dh8dpDXip3oJx1Y4Fp+2T25Yful
h3JIVUtwTldd99Gpvk8btXI8FoyeVCnmTJM8XByUPq5oRobNvHUj/byGPRq3jnWnCcfIRxbVZRLV
U3CKSjjWvu5fjFfXFzlBHRJR9yKapXuBKZu0q6wTQ31zrNnG3wTOpTyc2ZJ1vIP4WKztqa+idDBE
qLguxxTE1py3lQmPEVTYvB8Gm4Wgzs9j2P5ytC4v9XysfNo9WjK6VC/uVm37nkeSjmeUa896XUm+
WZw+gz/AauuX8kHcX6Il/OI2smclbClrvOLRDaP3GNxfmq1nSRPQDzVag2RDCfVkS397InUE7QlO
Eg3l+vT7zwXf0bwuzOXdPnvZYBseG8ahefkNDZKqkQItPtM3UGsXrMX2HEXL9syEWi/Eox+drWUW
+jhEmkFON9pt820ICJgoratDHdlESW8/kohDDRl6efWb2cICmHUG8t6GST2Hbbyg0M6NY+GDjPYQ
GnFB8qjz4dtPO/lowkJCH9PHbqj5U7h7PzkMU5xaLXlkm4yA6dWQ85b+yw4JepwNesN6v5abnK7B
2KEfgOoJk033R79xbRb5dn4IKnxjadUnOAw2X8nufZ7QzdbOPgwUpey6WlBsxsK5Bx8wFmrOBu7p
82Zr9TYbBohoZ7D3XHvzm07GIA8gqu2sTr0QVI6w5BQMKLOjeSgA34Xv0zbbx15A51K6iVAhdeu1
Y/A0hlDpMgUAyRPcMu5hDOfjTCmPK1uvj3aoSALurXoM5yJtBm7T0mn3tXR9ho27+OSUDx6nAXOI
5/ebKieUaWv/2BTR+pE7HCM4gY51KA0sXcafdjnxJ1lAqFa1B4GvZvCtQeq9qXBjr6RN+iawcRFQ
d2FSireupseGpKDe/BuzE6oyAGJJZBf0vnOLYqKnOwS9TaHpFqMAi7Y0eVlHBJrwND7tyzqevGIB
01QGMIcgAJ3D1Qzv5t6USdjdG0BKp6v9iTdQMfBProdN7OFNV9vBWqvOlW+CgwnNl7IIw5sHhy5r
uIHALWv9oai4eUZJ/qYqb7hM4NbyoRibJOhMe9jAkMXFDNl6L4rHakVJ2kIz2cauyqKw1se1214b
UjwrYeoDmwV8XtrQ96oih7qDBr8zE8R0aCH1kMLAEF1+8LHl70quN1tEjyLaWFwu8DjUVjXHaduD
RDWsytuxRuOYRcTtN7HQtNn8JS8ngZwdfdFsqvPRtRF4xCXVONLjfmNPq3Sf9IDWNVJ8yNalEGno
aZOaDb7NBIIinnAu5uW6v/vbWn3AD8am9x+HqqKPNOCfSNF/7Qr/czXvH3GBqqRWhQ85PrzuAmCI
6mGN9e360PmD/BDpKS3lSr/sS3A/cnBobh3UcqVn+Rz5PHOhx9O5H7yY2gGfPxhORLgr6pEyX0QF
a3tZPpN+dmdTUALEjL2VfLGJp9cAVll0q/EevdoNcVN27NB6CsZrcBVNg0Jq9MGS2TVCXwTxQmM3
8OdiQU+G9mPoqEsm44NrI76+MNa2h+5OfjVliV5hpmtuw15f6SKnw4B6lsJCK5QHf4WVKXp3kwxN
qNOtGdYD8aPTrtcHK5YVfyyaU1N8knJiz6X6CpT2o+V7cRxmcd39fnmV8wjeASenUT7oFj9EgXox
dW3PdQNGZ9628mkjr73q9ZGuAA/4xG9AkNZ4d/10GoQGoTtXYbaFSSMhIoaox8HixcZAKlcSKmEz
XYXGXiGKTxztaeLzJsx3QtTFwo/PWh8Kt16W8NoMaB4X0a2o0EyYkAKaLxvHS9jXLh08kDpdcRJA
zG6Ahl/K0QZQM9Gsz127ZnXJu0wJekdBQoONBZaBKN+MKfrbBlwA/pFmGfFXEGXl7IN5AcM58LCJ
WYvbeQ+qR72r+nEWD9OIBaCQhuNtZgUK8kHGvXTdqYJfyVrINYzuD4MTItscv8CnyBne8LUKvu59
2D00g/d19iObTztXsbdyk4VuF3lbVt+2dvLPetpPrdwOQwsBeOqufJUL+rsIyoWvhkPvd/ok1XIO
l+dl0zsMbhqlwXjqt+Gri0CBiu1Lf8dmmjH4SWrCwB1Bw6xrMJBTNRH8xUe/aYeLV8BFEGGrEwJP
7MpHeVf4pjrz2s2c5Wau/iIfde//nHxvyIodRv4EwXLb5UNLwfKxEgcj8DiWmgoWUwntI4KQE090
hlpUig+1wD5YRMCtFkgizTR1sH+3MBNVgIsW7N4rpKe4ljuPWUdbMAL9nTlo7AX62QQOGGru6gUO
9x7KbygjlFdw1lzgxbqb66PtUI+iZ3+w1o1we6K0QMowd2ijj94WRvkY2Q9m23+N87xdZUm3q3d/
kcTLhyEqjqNyaEVQ3udDvauspGGTiCA6Vm01pjoK35awv6JcNge6o59Z9YDjcx7JgwuIu9nmnUqd
VbSo881vXuAZbEBl9v3RrBN0gtrSQ2/llNUhD5MeIl3dkZsKhkuhCnvc6Kxw41mTDnT/RVuPPzs2
imevX1kerBt4HW97mG2lTiuvyhgeF82C1hcHCBkn3azBiQ9+skHcPIdvynf+lbVz1tP5M1kgPHUi
iOvhJzbyLh+FBcnDtq+1gLVeD+EPFn0o5QYzSszu0YlTPb2X6xzBrRA6rSwKElMFWbtPwDKXqgEe
KWtUdx2wRLTHmw+sgncSijiO8HGwD9jOY6C/22mHh95EqE9c8V20fX8agiCOgqBJnA78xCejhayP
fnsoyo8h/eQzQBNkgZM2RzmZEDegkPCqCPj4PD7oCASEazb0rEiBgBVEYc8oOqvVq091GOwJNEjo
G6awQDlYvvXgDasaW6A36stK7QiOKGgy2tUF9E00OEE7Qti1bZWNpKdABeoH7F1rWmnY3YV3lWIM
zoGOXkm3icM0TFjbVuRyLZHNCAd9HbV9hf1ZZDutvZgptH9h1V8nUbwNkT8ChccHEWCwItSRXln6
SVCx+mn6PtMcejq5tcBdINomgvPt4HluO41R/1FAUjqsBIRmOIbwo8BlkOl+SKNw7xxIyr6o8Gy1
bLt2RH9YJvpC6mp6pOtyCTd1w97/hVj3rfJddSpQ121tfbX3dEJgIeY2d4+76b0AD0yCq5rXSlQ5
7X5gm/WyUSFt0S7RcERTf+0hKpwXFCzAnmG6kdBBTkqRGTDAtxcAiSCiweLUF8Da+rhDX7ImAH3g
N0u6V1Hsi+6HAd7npElDDZSFVjjeg2Xl8TQf5iFaTqxVL+1qcHgFGvq/tVUmUSkWaHXiYO/h4Ff9
Qbnr5srtF18+d3OAzrjW002qn6ovIC+aHZVe6cfSkSZfW4QQKgggiUT9eW8ydywZuH4OC2GXbEyt
eC51W6GSLj+YuUBvO+Bxvf8Ytkjf9vYqlwb+WFj8rIhmabTmON0DkDl1PqyRzHwXbulU2B+rKkFs
kEDHnHp+ArzXO1h9qur5IKYKpFLgTBpUXp12Ux9kK4fXWMJ3SnbqdhR9482gprrUDPzDRLMCWYaE
1m9jNXaJ5ErGIXrn1EZY/G3nDqRKzfPVLm/BiDeo+F4emBu+mAmJB5AoLPXl9iLgmaXrYBpkWuY+
rZ36uSDp0EIQOVM/yEhEASPIwdyseV0FbniI2mWuZ/boR1GbrT7YoAj9YFJG4C/E9KEoQKWi+Fpi
f+kPzdhBZ1pxbIgfS8gttqOywm73fWg8m9UjwAs4Hei9KxlcfafWeAuqO1T6adSz+L0JiK720QHc
+1mIxWWdDaLsc//cr2BqKre/Vb2T0FIhKQO+WGNNAD014OLtMCUjtuJ4CyH26XHPwsB9KpYIawyV
AP3bZ68Mh8OkftpImavnBQCfW7Gm1F9OpFq+TUE03F0e/7i/kJ64dI76NSknyL2ihbvI0IAreE98
XfrzvC4wS22PkrD0v/hET5noQ5sUxfM4jQyFmJohRGC55VJ48PVm/VCI6bqWjT0KNn71iUWsaPBk
QmaHJ3/v36iHvQKyAS7QYoMHDliPsu/gED5WsjWf+7C6Uc3ZT154Jxm+yrq3T5st+BuEu28rNqqr
QmpgW9tn7il6bJU+k6aY4UGuzWs5rk8zUgApn8vosNmNH6GKKaR0um9tQ97mrdqfJ4YaqPsgTLO/
RQVcBwnvNjE1e+GV6a/dPKeQU/pvtOsSXj9tdeCOTGH17d1BF9MK9BGtYOIogzGM5xJLAtlOaoQh
wsjzoRxFwZGY9mNTDOISRB47UMnLhBgH8jLAJflzcvWfgnnf+2E3Fbq1P3J6f//y/7z1Gr9+j5v4
xx/eh3/846vb36aG/Me/dfjZ34OJ9q9/6T7I4u//Fv73/zvY4p5n/Kcv/iVa+beA4V/Ck38MIfkf
vvn/mKzkiBv+fb7IvyQr/2UoyO9s5f1n/shW8v8ihMPbwFPMkeeXPr7zR7gy/K8wIsg6+wT9CxeS
sX+EK0OEoPEd/CBl3A8DZKD/Fq70/wtJSElkgDikCJmk/z/hSoas+z9FK32JiCYmEAgS+fjnfITd
/xytDISz294YGc9LuOUBqhic2P6LB1s0G2V764JZHruditg1DsBfX09ZH7nytMJpS5T+uWi4wHjI
xNUKyDfYVUPkD5eD6qw8qBY2eq8GHN7cE8lo8rqxy2M7FIegXsxpNaM8WIo91Zr2KRghWwTFrVnm
/tKV24gkxQI9FACZFwChwjP9ExnH6gkb7HZTbZ8XPfIBTVHt53rDjmDCEQ2s8S+uBY3OVYUw3UTM
W8TWxIsgQiA1wpHb2ShMP1Yee0Vj8A8gyMBEutYtf0xC+CNj+2+iq8G/ubqYJcAAAYgI8VlyD7b+
ObhKdzGGwgAoUsNTC6wZmUYo31s/Bi/DnGxUhnGF+mgSnkvoVL8Thn1htxNCZW1vjrYOv8qgvZF+
/bjxbvtf3l+EO+yvq38fMEEALMIv9X36z+9vp2OvzQo5ZpWfsCeX55KpxwJpvMu8qTP0SYAf2LeO
rJ5oPI0oTptmoAcXKSQQBtRuq02tWoozr21/Ye9eZZ4Hqsi1FS1Kqdm/NnJ83yvVphO/r3c1y8Mw
NF+iwS5Z0USPv+8AKI9XNzpAKdO2HBwZPvulf4LnO2f7NOqzm5+UqnI1tO64rSXKPD7ucGCC4xQ2
O3IAZHkgdRjGvV5ytUTtK1AlZLyGCnbcPj07CubGH6pfdJm8h54ZnEVI2xack0e9+gb4LgpLCfq4
gBhcOqRsdt64nK1Tcf59g3QagZM/bRP/5ubgeIb/evEjSZCh5oyGFBOJ/vnid4r7C2/GAvVzA5ag
eIVC0J4iFTz1u0YkNZAoTWwkj3DMc16UXq5gOmj4oyHTNJeDRnKxhmGzRHV1YNR0SaDhjIV190nC
94AvVwX57k5l77aHVUjwOKFQS95xHmbhvT41nsnM0iyZ7wUACN30Q/HAHaCrBMldLUSctII1xZuD
norkt/btM3GKqt2cZNWhYYZqfyoKdFb7DCNxbwGJVlQ36b4igGTN2KNIIeNBmvnnb2Pit0XROPWZ
ziNYwn76riRSg0Ph1K27v0QKjD8dN9RSXbjip4MoHpw6yZmQo7GByq3W6JRa/qGM3B1028ihAHiA
4Iia4qJDwvQ/LxQW5F9WKhIYDBVJJsg9CY8t/M+P8RrSBe5eF8YW5mquSppw2wNBneqnGaVTbGT4
RJflk1T9g78HPA5Xh2q1FjdBJM92DelovoMZ/gp5nU7fiBwPQx8ND8WGKmggi8l6Z6LEq4cSLCmC
ylhmJOtsi6xDi2J3wO6E+A4sPfjtQd4E/Xiw0vfeW3+8rPUWXmQYmTs0MUCVqdcDtPP5UjTem6C2
w2/sOVpNm4x3CtFDCXSsAjTKs7vnrztwVP4KZLTZDKTgtwoMISS98FSC2BjUfnFszZCHMkeyY2ee
6ywKZHfQffPQ8+a9kdsMEXY2R8em40TFL2+YV0BpQXAKKjD3hY6qvO+C77tvREr58q1nUJBMATXA
FwCnuuLB6qFOh4F+DxnSGb5ZQdnWVmVyV89FT8S19ncEXQpgNAi3zlLYrLHMQJ0C/SKXOcgCNoF5
W3cJehbZPx2129HaSUCtsiABiZXZgo4m4e20Pbnmhpsc/IxRR+Et9MVN4Uvfh5CwvbemxHdU5H3i
NOI5/ocy3nfdHuHYI7Po0zGTdYdcsQ94DdGNz5UF44EgVC4tqI7Gq8bE9EGUVAr/Z0eMPbOCfIbU
C8W72n5C15cp9yAELUUWIbub/n6bcvTEtdGfHSnWww611h+Qh5gNRwdXjGc4NMiJwzOIl+A94Apc
NhlLUGzpGrIRbM7q3/bS8DMsocR5M1LI62tkvccyrI4zlLxXFSEmDye1mz+jIRpOIfqZFoxZHOr2
AidcYcOQw0HXUeJPyFdPEixFSTFeYfS9NzQ+4aFfI9jSSxSmCiGThx37VwKZF4IJTKWA7RkdmxGI
YVmlGDTRIyZY/Gjn9rpMiO0itXEEr3xFqmlMhrJ5l37wQCHO3xttwLQ2qZcTih7yOoMZS+y9mAWv
87XewyfRtqA6wXlPO0TGMiLzpSuOhFr+OKBRm8spt2Xx7qLlOy0I3FfoZt2C4nxjKh0WBGCDKEOD
vYwciEYIX31eMRxBuOZSyB4IYTE9zRJVuqJBNnu7fxqGsbtUv3QP6XmR8iPlLKftPbDVtZAW5KcG
JImStI5ZeO72rzVGDCQFPAvPmoc23Ms/Bsf8z7XEvRL78xAMzKWLwgjVfhRxTMf5vUn9qZboBNpA
DvMtKX4r0fgw4TCZOAjwIJeTmhKGZj6da7IdpQbIQZcj0b3LFe7V3FbXepu/TYR9her3QABxJxVF
2otrcvvP22WAwR//8kYphnUwHFCQ2v9aVGxgT3CEkjLxnwvDx6whnfcWEGyfbe8UFOJ6vVIJGNvr
bLrqFVbS8r9crN9n518uFkY4hVRQiqEhNPpL4QVYq4INuSMTNbZgnDELY5GhA/1YIuBjpTx1k3yb
HTSrqQFRbPYV+wmXNw94zgmKCYqQUd3GogrOlPrPbTdYSCSxRuT/ikRegqMK0yda+NzgXBDIQxRo
WxpxaUP1hUm7PdQoVFMU3GDoas0ToiSIGfSg56ld2HkY1akyCKlyncESa/Oe+mvmMPkhW+4l8bSN
R4kjLi7FdZunnzNb5/w/L9O9u/jLMqEq5RxvP8BmTsh9Gf90P2EWjCLejDxpacbTtDXLZSggoMrd
XjS8jAfePxdN86FbTHe4/FE9jNhgUjao5rETMFT6ygPvUYDM8Aiw/wm8WboYOse/i7o96twxCNVj
B0gKzg5EB4To5KHvIHwPZemdu/vL799hEe2BFc3N18w/7/eXZVr98wBNPx4Xv0r9JRy7uN4el8p5
Z1IizU25fQxRUcZEjFO2q7ShCD1FA39scY+dGTQuT0KP87cKCV+1PEaI5zOAva8Obvq8e+Lwny9p
gBTZXy9qgGof5X7ECCbr+fc28M8X1axcdJVncDFc9E1PC4LERudu3VbkQ7uXsOt0vKAbmTCQY5qB
W7QRTLYxaD6Nc73h0eZwfvSNr2fnoi4eNcoHb2uuQTOIg9jK561oj1u9fOSwTRM+lF/HrQPNIt4K
lvCgkh9oyZBFBa0ab60oweq/OCG7pNmRWLOArjKWlm2DYJg38BNyCY+NQ24CtNvXyBAUXYsC6FmR
7wMHwoc0AJyDBSM/Vonoc4txCDiaYZ4hFgR0+tx7FZTPQ70tYayaJo3s6BK5IutXWTiSPrUpBgqk
dl7qHEjHR6oixOir86LD9xDE20DajABVG2n9dWg6euFzl4uiggccbTxWnvleLnN4oA0ipZ4JQO0h
3hqRDa0cMDyHFcgijuOjl9i3Q0teKQkPu2Jn1axd3K84JgVFEm0ZwuWsvYPhvneB9PvLRlA+67lC
ph7hNi2hM1mGcR8mqJukaFcsD2NVaqkFXjwu5QEjd96R0UQL0d25aQaUFM4V8SE7YkZSm0YNejuQ
4pYgoemkRUSiAA1sOkRxoTxqTA566HURl1ERHBvmTDY375MTP9rAfqeMjck2cnrup/WyFZgKgOjh
QBeCRNYToQCwyB4BCJLLYcZ0Bt0DMWsxUoBR4j3K75bBau+Y/8RRbpUNZuc4ieUrqg1e84jzn/Pm
HAHAqRDWQYoq44zEi+XPoPYwKakKn1s5B0nQ1vIclt6JNDZ6qj56e/hlVi09enRDrnn7sjIb4Cyd
HrAxvmAZvmGjbRMqZYY8bP3EjduTtu003FwMP1JVDWYZZlJ092il7odnKtpvsNSKfNhwHZ2GLhog
nV/w7oDN8aAiGaM6sqfOYUF6qoeb3Kdb6/kqJhpuMEToS6UhlS1aPbqZnbjFeIxJ9C2k6+jVF8Nb
31LzaQZRD10scYxFsdiFeoPzg2wUsAvApWPie6YFFId8c6vFzZsxraM0oNdQlAnp+nM/v+i6jTDQ
CYiX3JAFDa9juRU33T6MXrZK9nOBdoxypZIZXcSXCfoDEvPjBOcvdqGGqbjBcNwxITdVw0eGRhBm
Qv1puhtyjOHJ7PB4JM7A58bNewklYEoEPG8KySYcWshPzIhTwO4JL926GIxCeRqcL15ogTwL4SRb
O0+8KAFzDK1cSqof4Vi0l852Y6aIUgkKRAPAnezofcsdXn+n2kOohE0F5pRgUNJ6ZZ1Dasxb4zAI
7nwORGDZtFCAltHPAW8tyVDxx3VFHqKFYt4NIZygrgSmBPGkwVOYRBQ284C4Qx1guhOYjkzDC4Fx
98v3oBZI5whuxWl4jlqetQ0bMNNjLHNJFrBxZdxq/o74GmI4ANKtICPuc/SlIzm70RtzYPQ6pQJT
ilb7WtaohO8+6uqGHAjRtw7gYzpTbJPGITgL7NBH/RrPTQvn4UuJnMdsjIJfoAH6KLheWws6qkPa
G1txDCv0K7xldRjQa2u1vgfePl6FGZozcg2ABAJASEizI9mOsRY4gu5u85iZ1e+A7oYKdAImTelx
2C5EV1MadAjd+5xtuYepEKky/cNOAI63G7DjFQ1iSeaPyGJk2kdCd2+L2zyxW7GrCbU3fFUofSpp
NAjjIqoQbaQhjzlYVUCX3ZE+bDADS8yoAH9HwjbxyFhjbInrsXPjkbdL3mgrEzT0MHYm8ejxpYhR
dONSi31IvQU2B1Y1gU75jC0JdsfmvlKkQnFQ4Md6YOmr6XxMKVnaxA+aImYaMyh8VeKhUe68gDve
KrRVnSdt6veNSzyDziGiE9oieRH+cEMw9MsmVnxaK18jt2FKlZIfg72ckNI01zd0ZfsDTipuy8cF
ZxASjoRlVQ/yttrUs5tWXOMNDQ1n6ig37xa5geUNgc8KVUjh+mVBbyBrIFrbLsIDDcXedFV/Vy1G
/wi2h7lRXiZ4hRZkEuFJbH02WeRhZKv6VA9+ea5c8ytaubuNGO8Sq6XXh/W8ylEhBYoRIuEI4HNG
NA0tNTk4vcBYnzRylRaTghaD+UiLPoTTfFHWf8dhnzJb0wTTCV6DMXpdgoCnvkO62/fUAZjZBgVk
HTPErNARlCA03ADiZ6HoG3Cu1pHSxwZWpD+iExxQcgafmCsQJh/RaZvl67Sc2zKWBsJPh4KnGuFu
QfR6wISarKg9nRM0iNUKHXT2BvXf3J3XcuNIl25faPAHkAl7K1IkRcr7qhtEOSHhTcIlnn4WpJ44
Xeo51XFuz01HV0lFwiQS23zf2jS2UM3Lxv5hVZjOkAY/OtKmJibC8NpCKhhX9bYuvGHb5RTNpspk
myVtvzglm280iTs5R0/TOQ4aJDFUdRTOkqDhuam7YjqbEgx+U4cZEs1HttX7IAtOcUUbs3OX4GIZ
i2OgrBvslJrodtHHsfPDQ+vpjUHld+qFPvMDq7kL1PzTSfmadoov1DzO6KxR3GQKI4BWy6ZSzdfS
9mHYSX07QfnbD6H40lFKAfVwHdO6p9lIfS5PIBeoxUm3Euv8CAjv0COJQLQRv0Y/5jH8xQYwnHmj
+RWEb2IR4WGIKPT2UbcBuxEhfvAxauYVZa0lOom4/BEUvITpWM4K5MJkpm4/jx0adFk6KIL87/E4
pxsWQIhcFP5JvCCTRuu9ZsD5tzIdfowx0vfQt7E7d7eRX2O7bdFxYUC5oKQrLwNChk2HkbZ2ftXx
aJ9bfl8eLNXj6PLWDleasAhgdrDjnqISHE7jhNNxjLE8O113o2rvFGALNYRLJNmOdQf54bKd3fPR
wkVLegFLKc6eQ/t5Hgp5hbl3Bf0V/blvqQ2Wd+eEXi48QQ/j2s2XJoVyVfX9Qeq5LugKu1wWe3qg
fYVez6TLrkHm67Rs0FVPyTRM9K4O7AXwCIphx2suSxeRvKdXm2wogbUE9vRk6Wo8tMbog4+G9Cww
D6gFYJL07cVCcL4bfKqtIaWDjRLzlaPLq4wiwJ2S7ctgZdFNpQF06NtlKb87Sh/EojX6AUtR9yhP
1BxvB9mGmzlrap7EY+hM7ibyi3rTtfazMjiizqLEFhvdBogeKhTEJcw/JZDAVOASUgf0oEjoLYQB
kDC/WBAGCANUCKMitY5nSXkIAAKMJMvAnxBZdwRYyL6OazNYXnDnnDWA/HjQwps2UKSNdUindq6p
BS3UuYrwJprkchpanhy8J9u12b7JuuRWTVNzHFP/kKHU3IrWGREtRs9epw5OusSXbDdQ4gDuLOuf
7ACo02wp3DNzQXw11+NJu3O6raxGbHZ23KEJmEuuKUrQxJune14l3x0fzWCdLBFBfpMe6gYzuW66
r/MU4GwaRlxpWpsjJoGc4L25zDQkptRK7KNXQhlonXgraD09RlJbByw+eJLCbW4nEbqiLKESFbho
hBGjosIPvegVwad3BUpz9sroAu30rrfmr6NQ46OfJHcIdpNAPjgacGHapLvMCvFmtNq7dXHBrD3n
fPACdDflvBf9yi9y3S9+bi4CV8LBQjWycRz3EYnrT3tRC5tf8U0ikz4ka0uF7D7NeKXUSboZAjnf
D9Wc7sa89u4qE228lIiMVne1p9lAYjO31sb2vP4CSVu6EQ8OiVeqSPfn6rptQrNx6JFcIAmczxWU
tbFCbT14FPtSPWYXsY15IhMTKtqZKifv0V9udo3Xwb9KsCQR2836qkzMbum9F7Q7AuVoeIcxt7oN
gyHGotgc3w/BM1gFKuVfuJSp6MmE26I5d51J3WCfDmi5p/WpN+6hj6iDD27tbpzhOYH1Z/o6PU3G
3c2O82ZF9ROeCMQbFX16v8+SSy/XOWpGUXwvA5Vf5rrsztLY9XcehpjZ6fQV7+XkPPNkts362b+x
8FjuTbp2dvS92/jiuprie7xoIG3UMh4+PjBaZpyuOhhoCVEjqIJyNwxthOtKdCd/tJHUy/auD0V3
Uft4IZfRPiuTNjglFftmwFXfv/cNzHDVQE69zsBGaKXGi2TlOrWFJS9MVr/EBSiwxh5+pLb65hW/
Wm3gOOrhEEX4xLo4OcZVZF/2FhtvwrvdOMmNZqGhnETPXNchSJ/S8k/v/8lFgZISFOjO0Ea88nrr
qWiw0KiqeGyVsa5QzFtXJdn1mZPZOXKtylyrYi1Famqp84xw3Uuc6l4NzUtsyurkzPQ2OW0LKan5
jn2oOmovc25tBbrNBBKARkuiGPnDLfoSyrGoOYBWud31YI/uflLg9jCb+YSeSu2pV9IdkzZEiyJX
dPf7C8K49hHAz4ZQ/MaNSLntgrsLUO9pbppdvUpQXRcOSqpI3RyrdE6qJrpEeXoWlnTMhH9f5eox
93CyVCkvqc6j3m9ogA1o5CdYgcVi6T075Zu9mMteOMN2EP18MwVEoANVMcFbXvvElks67XWOxCr3
h8cuGbeLr9OT1TbDSVPWQxCaordRq43D7U5d4psz2TfyvEqsfN+WrvNcx2Sfi6znY56Be8hTNO+i
6J4jORW3hW7187wcllGWL+tJVMKaMW/Y23fPzAID5wKR03279gcKr0k30lt4LeMZougQistO9Zft
SPEkI8+BadJiTM7UcK4TNq3ELn/Z8nlSwXyZbLgFZkudLzp/r7EL3dMeqCcIOL7TbCfFH5cete7S
X2duhqkmVZTxe9VtECDH+8XAhV2KQZ+HKOGkExf7YFyC7eIg283RxYWu11AvxqcZNtBVBx9vj9h2
03DPczbRLlfIfBLTRChvSf6nyrnSFE3BdrU8+PKqk+F8rIHO9Y3tX3b1dCTZwwYP6Sx12VYjAbWx
r+ZHo9WvjmkO8NyQ6ltlyAOErfmsqaLpYghaPJhWdFu5tt5EWBt2GRFKHxkbv32BZgtV264P2uFK
RYJ8ehgJc/ueKHGyXlo3QtsXF9kVdVsMq1l5I123uInZvChWxTvyIPcIFQ+8jDsiIauN3i10HuSI
Cj+9TrLlDZJasfH7AfBBrN6UUP5hjMW1U+A7cpIYYXqAq82rWpK0DvroCOniErxasuXJuFhQ6jzJ
vr+Upm0Rp/P5dRHZr2iY2a+cgfwrre+joObNLAVlNMRgSP2Cg+um8b7pyuTBZGx+BT5UYNLmW185
5IAJq9q3y2upqAXlMD6fqasO2zgLX7F7EI6rdrgAOR3ti6y1ES663cFekJ/1y/xSdDpBEu6nW8s0
q/ujyG8jHARnEwi6KanNV92AmcnN/ChHchFvcM9bCHEXTSz0pRagTsb86HbCerRb0Mm5sb+AVJTn
aZcf7YoO3NjYZN7JdIdm4pkOFtI1Li+beQD5bjoiUkz3cUNdrwwIPpquTxFA9V+SJEZMLnnCG7vk
U4KWd2E06d3IJr/pVE0v21RPgZthy7P5iiChG2cLiFf0oy4x8dSnxX5CKH6WeJMhmXNeysS+zzmB
SEHI7fIEcqoXoLCrYRLMUYRTu6i3iBN3Vg1gqJw71Ahlfb6ASYWXUm5SKmPnNaH0+j7uUFNXswL4
p9qj3Q/H9xXfR3AGlG+aTSW8tSkwvrhxNULjQpCIzoOSqRWWZwCYp11XBiBRgbbhzECkaCrSu3Hy
zntKAL03gkdFD7Kb7HplAjeQket2vO6L9mZqw+nUuu0PtLha4ZkTC29BO+i6w/tDOBt/OuOeqL21
cFgzJlr6puBegtdpPQ/fruyL5Wgv3b32+TNb23jrBPX3wUQ45Wl6Tkqgi+7EJYYSiwLsWvxsp4MN
ZQiEqbwlY1zsOLxU09YGbE4BSdpI1+sfY0AWNVSpOjlYzvMp3aNxA6SYAUMsrcsmX4j0PRS77DTQ
cob+TtQT27fhslleFfLI9Ml5TfvMHxf65VF4GRZ5fu7JZLhO+jj9aDfOIW3apBOAEpoaoWqNuK+a
zS4u52MlCloYDdZDV1OVpURd7MtyvWIxfiqJnCAeO34VY+qWmo+7Cy3g2xSKKDxCKTE+HCTlXngV
UsxYqO7SxZIMOeq1GWznRkfqbqxdtTO+vrDqbrlIZivEB0ytpJ0Ntl/vynKa4MqRzhcqcTGvdgQd
m7ax8009qORqmsCU0ohsN35bwGxh9S3Ba+XL7gbubXsuq6dKgM+s6vjaNzxBfa3PK4pOp+kgHbT5
k0emZNb+6TRh1WShd1Z1neIc3C3SnzdtEGGNFvN2lvSFUw8dJ7FlDgE8NpdlcsUbmfx2ETQ5KjFf
lPZylS3zSJ+8GA92O7q72kdt0rl3Fvwmuv3dIZRDuh9mZzj3QrPsXZumJYQL1UX3GTrOUwrf1l79
ilDn4BN3Y7IZwQMdQ9z4/eQKgMbyJyWG4CLu+6PpyIOXFEVtDj2etm9IIYjigrQA8tg1z6pXE7Ra
X9u1pz27FRhLVIlO2xE8QVvbDQ1cij7HKQGUvtrVa0+0tyM0ll3E8sIPGkdkSKo0P4caIVbZJWe5
i0CTBB57eczmERdIy6cm+uH2w3KSzVUfNgKOlPUDeBkqgv7J1Il/79vxExKl9joCtQt3CQCbyVyS
ow7hjGi9nSLJ2pgio+jiZdVd3yItywDQ6I4N14JEOapZoEVRTzpFha0R8u8G47y6+bJHFJ5fxLkM
T4iGxZmK2ifCDT/BLojL35x78xepTX2Fz2GnAeAMuV3va+jOZUOMNU2dZA/EqiOtPL96/w8+Nbzs
enLooWcsnMw/oRB41fQqr7oLSm6nLM5vnGgZdp1ANzSZ+NWZ8mHjr851N/N+LJQvzuqpRFMtCCLo
ap4ZxAiHyLJaelTEh2gdCGZCQZIpvrrDdDSDXmAuyIc09sXBpOzDKWcaTHswueRWjFzQ55FV+9SB
yf8D1goPBtIbURsw5MEKIH3IVy3sKBD1OpM04Ezbb67ODJh4J6RW4ZxAM00Y6PUhtklHvUb0GBdV
eYpH9O5eL64hCfANC66pQuE3qRb8T+wCGy/uYFzl4q6Lg6umKruT3fv9bRB3v9xOqy+djcBCyi46
oAz64SXSkOdm34VdX2ToJc7V0kfXOTKJQoJM7NovuVU8k5OGcGQil5xsEzlldWzC6JRiUdhi+AKw
4CMUabMI2yOelS2Vbv0qJXu7K62X0lseTZG7Z443m0tnpCBS8W2o6JzHh6lJ0MTO+kJ2Ca7/GUtE
tawBcToeO6qnVyUelgG9M1jYcNONvoYL+BZ3GPUWsfws6hT2v0OZIgxpQyfw+TT8lVC4BycfWZdo
TpHQoNaU52ZS47Gq2hFDP46oKozk1ol+mihE6EEktO2bOcOVKprD5LSP7dITIbo+a8ebXhwgfrvS
nS+KBUMx4HK9BUj4AG9RXEmHono9d96D61kT/gQ/AlTOdpX7D4tKX/uEKRJJCLEk5bpvT1yyaks+
MuwwgDFJ4CLHIHbAEpzuu1kfOmnPx1nhuqnica/qcDkt8qHziRf8sBv2rWmS01TXG3Y4njVB03Zt
l52D4RCQOwOopH1oyDXnl8ETN8VonhM9nzshoa/qnweRXveLR3kQz0cw5fdpamEIcYtqs6zkVayd
gZsjEVT4QqZvULjw7Tu8R/wJWWZf3TdUsrYjND1ailG5ceeIMnxefe1T/CmxJmlzEfmDF4rP6xDu
ou3jnfRu4oZoJgjAenrfKxbHZj2YjOAuKlzevrLkKJvwTMroAUv9Q9f725ySlQQHAqhKzlftUL1A
e7qZF3feIy+dN4OKmgPycNxXaWzO2tp+Mm7aPQg5XA9oDgEW5VJfDTVOtNxvOgSiQX6ILeAOLrsj
0iqEUzhk3op2LHalmq1dFw/QENQlOVx8nXQ9XhdK+NOU5EenX340JYYCXPXxRqvkekwp9yjbue0S
/bWeKBQ2/snOA4YWeq+VuminPNyrGTFB347mqvXt67wbaFyIYLnQ5kfi023IyvrJHUmo2mq8i6Yk
uSjC8ZppiltBzAGIWIbbSMGubcy2F2t6Mj53XJPBI+SDkIWbM3gou/jV1yLksCL66lP6AwDHQ0Bx
6KzN8S716UKYvQDKd2nOrgZpWUtiLMpG2I+LjWfzXqaCrHZa43kn7g1B/rIv1nEV3FG/3XShvLVa
3gVEkwERBs/WAkm0SepwQ4+WGISk1wgqMZxgHFK9scJHHZ61AZY3hk0oVG//xf/UE1mMx0yX6gsi
wVtXw7VMfFqYtbOfvPli5NGN9LUu0yt9v19RPEqaW6yzR5WATSmO8yXGT1AXpNTLaL6J3HlJa/fZ
LdS2CYfLHuC9vby5Su9zK3uUS/7YJva0+S/bpULalhBNwiSgkUfNGP/aQyTr41RkjxmNQlF410PM
gIV3CcFfMvbbD4nKJ1X9pz/+/y2yZyRSxdSi/xnp9S6Wtz0X8cn/XWJ/PnR18+1/+ScfCnvf/w/K
JzdCJCJsWiwOyqkPhT2yk//4joMSQ7jSQTTlo8H9a35R4PzHoeBOb9qhu041lUP4S2Iv3f8wFC6M
UAb4CONdIf5fJPZ86m+iEOjVAoWNK6m82A7pp/dJZV0kCBjrgt5Q79QB/Zu5s3mVoVIBxWi2DpJv
G0mnqjOL6QMyABO/dbN4sftNBfsILfgAowJ+XZB00XhvF2TRxYZQxucPhnThuXenbHkGJ1Zkb3ZC
+fjZq/OuIVL++Pd1VgfjvQOeyEezhwgkpyTDjIxvaTo6LQYzv+PnaaYKPqXQKC11UQIaOetGmw+G
Owdb0VjQjb8FsSjoTvRaOjMy+6oOZ5r9c+dfx7pEZYHsbv1DUFIuNudODtUGFpcb85lDkxoKsUMj
Fz6af7uexlD7efYWt7NjTkU1Nfz2lFt8UekMy9qQGyCVmmValRO2GUx9wd5KfQP4AFacM5EZSgZn
vUAxTdJqyz7ON72Phea+ej8pO/QKvmYZfK5KN5LzjXtOzuelX1tF/s2kZZ29DTrkoBfNdm/ObW7l
eB8PKDqvizketdgUbVpzj+gONtlbVibrRYOow69REOOii6HHeEp5eYhVxcQDf+YfZZmn5nr7cW7R
4EGKRRjLf5laxBkg9sKWnLWy4w67RcGHRfHIHciios6/eUpX2RulmZw1YpKS362qoOADGwsI04TY
IF6v7WSVLR8gAK4L0JhyCVIaNJlcDxtt3szPWtFM4c9F9jIOz+0YqPRfq2RwwR+zFj5OMouTnlph
EmYZAX9FWbu4SeyeG2P83I5QgNJ+3wPu5OhC6vJ6V9B85/+Vk63rOKJ1+CZ8Z70hXk5LitsT4yWL
gWWuEmE7xrBKzpzzLPdQSQnnEexazIYCMfb+eU5bjhqBXpSkioYtlBn/+q9fqCa5nrsXRAXt39yy
bC23zccqdRXaZuca+XfNr3zc0WxGPkvvbZLDgqZkht7xpt4XeE+tkJOWpeRwg7HJS0qjtCzz5xZi
J1FkEZt4xLCMPOt/bkyXIPOTx0xSr663Cvgjz0CcZBn3oRZmvR3V+9PnkmLLCsFLEmXOc+KCLPxZ
DkT410BiWShTa69X/OPUPm66bccWFwJSTOtf/3X5LGeoGkFw7HbqZ/X+9AYQdPiUwKLCg3SSqVAw
xLyxMazLhYI6ewdnvhqsG0ykwH/7RsF2u/3bxvvX6+nvw9icda/6P8JKz/VQv9OU8BCj+gL11ydh
ZTYt8ZSBMcZcMQFQ50oBIgh13guCLbA0BNAczPzESh7RoGUmD/2jFFPDTyyXeUH3Thd14mZo446f
f/xVlPUjspk/H+rvov2PI0WMLT1iarZ4/5MUj0JVHpethQ30/RjbpsXs4KTS8E2tKuPuvC2YRXeo
h2G9an/+8vXDf7tMfGHgOJEteCuRVHza8qt5aRZGiDgbYH2Rj35lYoIdOa6L7h2lSDI/GS9283+R
3n5+0XDSoRvwOgtsL2LsHnP8/q4+HCkGxJ6sbcaVZMBQYSm/3xEAp4bLP2tj+Ms/n6jzjzNlgG3I
tGDAQVGA3u7Td+aAYqnlIN62UyZfPBT+lLZi72C7z94isBEMrIN4QQV9HN2gepEjbTmko1lbmBJK
A9PJb5OmD9lJUS+6FxCbWCNUe9ZD7eCvgcIQFIvDf9VT8+r//RZ5WO4CFxsdBiiojJ8OnP4/0/ps
uNr4kC3vNa9xaZ8oQ3HEYdNpcRMMAnANHresyXch8DcJJNtLcnER1lNTPQITXRio1CxZ6L3++aoS
YXw6ON+WjgvWjbiB1rT4tHjHMfImoE01Jvu2YHWWORAedRYMs4vkIckrjs8FFDbee1OdFvjZcB5b
D6lXhu6FYyWeeyj9gGW28K5jvkyQ8caLVGNrpCA+J9o0s9HXLawlrjOBLU9pV+Votxgz6E39PsUI
zk8C5gnEuz+f3D+2EAAuVDaigKcziIjbfl+l6aicRGVjRfcW6+GLTpwsvbPZ3+N/W5urhPm3p9B3
MDUCCnJWl9U/bnFh9SVgfMEbBYHIeM/cxgw1Yi5Sy2KkY4De7HsS9lylOZij6cngO+cHOGYmhvHl
uUrv2jnr5q9/Pv9/PDFYiexAhDyjrrAZ2fTp/LXL7Cu4MhvZO5Xz1GD86N9URKhx0aRj0lwFSyL9
mz9/6RoE/34t1u3IQQ8qhaRP9Hk79GoYUQFksQ2RTljgAIjs5TCBaNC7eZJZ/kADCiR17lL1hPaI
PO42savapiBoOl/ClzZhfJ4xAcS8LWlICoU7ngEl2xE9ECs0lVlqPcQqNMU1EKJweq2JN9W/nMY/
zwJBoaTJx4WLfOxYv1+7HHWia5aZToKhdvzYzaruOkwEVrMcIrpTTGoJR8RZ1xO9eu/LGEwM8mT+
Fm6m83+5oJ8Xlx86XEpkeBLIOQf1aRnbQQGGEK4cMMRCoDJN3Y41NlHfsh58uWQ8lFEaszVkKDW7
czNI5b+K2mY9WaIMXHqcjEvc/vmoPq+t9aB8uS54x/9fNjXaUuFAWaeAu5b6dPPiEQiUg0FBZTQ9
W3wO+UsnZMde8ucvdj5J3z3XD1FnME3b8xwsxf+4HkMetGXQTtnGbms38W78yG7pcNfSB4MBJrHW
oJubcZz79sBorimKtqIDE3LsUILrCvizQ0uVhmNHEFoGemwKLiCAnHW6hYcnZ5NbFHBuESkTTWz8
ZoQx6bhVy0yHnBKUfUfJZpKPKcwPppRKsBZmDwk797BeLbgltyVpYrj3bNP4wLeaUjzhlwszZpyU
th1d+IGYy+9D4Rr/xrQCJ9BZk1amitFm5gEST6sFUCvAky15oTeOrWhRoGFzXTaNJKfodhm3sYaf
Y5RNi2uAS0abIWYeqmJXSRH7lEemhkmrA1yRtYs8Qyk0dUjGMgCIgd9WcX5mZ36cPnZLb6lfAmad
F21LIEludA4HPQ9OHb9g+4CurXY8EaXl7Rsvg8HxDslANL5d5rkTP/xc+dF3KMb5cpWHXeum0MqT
ZvnRucaKET/VnPhBUhy1zsIMSiqzzGpn6L9idUyT1ybG7XhjRdMYUZJhN5omik9jHDMoUudjzKCk
EosabSpErHtBGVYVCLk1Nw2pfantfdOj94bBJ7XyH8OhK+FKLLO2w58U9ENqTUW/vmvRKNM9f9FW
g+q8NGXnneKhsLElLhYX/3sEQdL9Mow5qLg9uRZ4ho2nGBvXUcKjlFTCR50XOiOWWfyZ8o3nsQKt
yndlQVvGbQxzFcUkGFdXiN6Ls32o3bAs0bgGsvuXF5uUa/T79xcO4QQhReT5nmsL4s5PewIXSCVm
bsmC44GYorFc8lb0hH5+pVPQAPssRFqDwLmxeK1mLiqEdFt4tt/22yBoQt7Li5jzF3jlZXMPvbqJ
DstUhJCxTE+B8s4WoiuHMxs0OWN1nQbn7bztukouBzFVYf2U1+TnP0qqreiVZNgkdAT6jMGch0RL
g1fXQZl3HRHHzE95OPuaxmJDen0as9K190GwFHywNVhqDs5ieuMRg33Rs5O6iCVwmiOEMEpqflmA
r9tn9FwIQQRGl3tpuGEY/Bn1jKG3LPyGvLtmoGfBELAInd31DNWJ4FusjyMl6blHdc6uUAf0VdKh
MS4PjsAEMvjAr96Wpc6mfjMgy2A4YBsSRmuTzJJxmmliwLgXNfS0Y6sVgQ/GTvJnZXDOXZQwC9Y8
hEFrel95ALtgmlVzkjL80sVt4G0Tp2jG48p7plrZ22jT8IfxiMfPjcywtIGJqlPpbnWj2acb+ufp
5Qh8BHW5jH1EOfQy4YAPmxEHEFcQ/pdHpBjPVj9/LUeHK1ys6peTHsjLBjQ9bsVdz/rBHe97eACU
F1I1rreuYJry6+BnpOv7lK4hX0e3Y/4avadUFnJoLkvTI60DKO5FvQGYyJCesDg0EvvdEUbrTBDK
rBnwoGxNyRzv5gXJIeJ6R9HbjGJmJyJ5b3XOJ/llT6UHQ4nfftetEKm9k8mc865K2RvfZ0UtCo1V
5TdTUzyyL3bMQuqBocZn0SiadZTCnBled0WIiPm1MKrN3hYUx/wVG7Kev2YmnPnDoJtx/hpgOG7T
XxRhivQO2FKdY59uOAS5+KQ/uhnW5ZYS34/dzUd8miw1L6keUIT1wDas0eDPaRo321ktrnsY4XXF
O39UBI2lbwhosaKuReEog2mizpoIXedLq/wkDDZOXbNyFysO/CPVB5aI5XaLvo6h94mbmNIfcq+m
0Limx6znto05WDWmPijZfve9gENYotZw/drAJ1bNdThrELOsaiYYL077/SOZEwxUSe8+Iuu2a4i+
RcoeAYe4soqfyq5n6wFiGCkRIxsA9WxLoAs+zKfB5r7GtuYnea8dfx9GU5UbdHPMH2S6QZPaPDEB
nRXv1RM2sjVkbjO5K/nYGsv27yt06dhMH32nb8Ijgj6ijSVe8gwQh1c04KPVwM4yvT8iZZGM+Uso
NZj7M1ika5DgyJ6tCaApqw+fIlEMku+8elQMye1Pc2BrgLK82VqDbcLtyTAY1r6m0R+pUV8ZDr9C
aO8feUeRP+mpJcrpKkzQ+4E3WcaUQWZE5LsSH6P1kMPtwmGZhusxlBCdOVMyRMmhSMxo7fdGMBx0
Z3G73YOh6tt+j2k1ZG/MwegsZh1mmn9oCWdh28QowUfKhb99m1uXm1vXiu9NK48FloyC003DnHVi
6mJxtgNzqeYnNQmP5VcYjrYbMofpwkbWXXa1dNSxjvAr3/OleGm/u4E/sp1Urrba+jxoK1X+LLWo
yjsnc5MC7b5wMnPxschcI5Hn7pn8Jfy9mGy3vnZ90dPtKsZSQOX2B10dAgIdDOjvb4ecN9HwFYht
292RY/JoxLJhR5vmpRi/pII5TA+F5/USAWHTjdZ9ZSBu2fhSUiF6iEdewoNPRgGy0hLV+mhqZOXZ
JUXG2rlv5Vg6z2nYGkATXZd2apuOjDK7JfXUTMZj282cB9cGY76XZpqDPYAPKmQII50yR+vl5Ty4
MReTWejRGtQKhpXqaxrWXKGhQrFw3iWxma6Dgbk4L6sB3NvVcKzdixQ50CrXCHq89jS1F811ZG5M
tmKtK3vuXpOuiNhG/6qL9KZM7zLtsLzHwGotGi7RPLvbtpynNjkv3bCRDbA84/tH8Go8otKaGYjT
GRXFFKP9xH9t33m2ImFYzjea0LK8VX4LpOrMNTWPvKgXovAmTtfMntxhyF+MX/OFHq2jddeaoJtd
yWpk24gX6oQvjS4AdF6BY8hpzkF9G+JdO8SGmTg0/km78b2K9bnsvYTwmDCKVuNOEXQwCw39N8O7
sB9LzSRFdm0A0/w/l6G0AsXFbCYXotZkezK4+HNA/rkWRBgS2jCgAYuIAF7Qmin8zd7rBUQQYZ/j
6EJgQJ37o4KsJAXbjwr6n7/uH4lHFBBshn5I+C89IT8ltXx6U4DTSYnbZp4+sBYx16R+fznbzrKW
KPw05Sn889d+LvIFKNho0fCta3eH+tPvZ5l0K3R0sHg5TSohzejDab2z2BS5TePMvLKji2COd3Tq
wK5I/gUNssZzv8d7AVUC9ieX7DoAn/T71+fZHFmRxDDw0Y356BlQSYqpff/5RD9f38AFFUL+Hkjq
VYjSPkWW6UzvKyAgP7PQ1nIepbLW556qyXq+LQSc+kvvN424/fP3Oq4tfz9JPyDJpdJFtcz3Iul8
LpTVE76mdG7e8J0RWGyoL8IDAVukGwI3NUuc1LuhqzR0UjeyFqmurKU3eDS8MPc9LM7SLnt9pStn
qb/ITFrhSxf7uG03QTWOojhpOYVDv7ULcK5mH7rxatYNJo+OjTsbAfF5bCMX0tPEfgsD3AYudJeT
9xFT4SkLW409ApAxQ9xSTCzjNg4QTBWLNwbxLsJ+zu8xZKOdsUdVTo3LJUnB3IQ4Wmy5JE8BLnOh
z8Y8bT3ExlXU0aayB9cbECfPauypciRxSUpzVYnAgKHvkC1w8kWMypdBjHE+kOFFMc60aZc2bH4B
BPSl08MWwlfOtBFSt3Twzm2gJFZ/o3y1mvjQ6ZfmW8DMEuch5OeMBP14NJnXC24YITYlreAr0OnA
e2Faskrdc7sM2XlP4ejPVoKbRDEgakObR4GCoOE1jG8Mlc8UU3g9MNqr0nOu6p6hIMbrlwO9U+0/
9CKdOCWYVLq4aepcNIicE4fi0NboMkKogWSnnYKzZYXigAHkFbg455aXlpG1cZfJ63GXC3fO8UNF
RvFtxdSiJd2xGOPobrCToG7R3lat8U4LF5Il2uPj5Bf9lqnQSGwT3JT5IcOn62LIyj3e8aiVO+Tn
VZZJxn8IGOX6MRISD/c2qdoO+VxQUyBjBnUZ50m2i0cFZnQ7p6j9M1iM/03ZeS3XrWvp+lVO9T13
gRms6u6LGZRlWc72DctpMWeCBPn058Ok1tnWdLd8Vlf11pI8AwMIDPzjD0gswBQJZmMzm3jKQyC2
LMi5nX3Pxnh83UHHSd/p2o2aTxbOizHnMgUW3OB88utUHNOgjyvkdypEoHHB6jHBl2OJ8DEztNq2
KMeLBbIx+Y4yXszgS5UKgQDA+BdmfstCUBXso4UFjIxkNjsujbC5NKftEtbCYHKTohvfIMTMcQFb
4izgSbbRQyGa8zuCEVzin7mhxEYVVWR/Y8qa9SeAjryj2YZ0F4ouG7R6fZioK/3lMfQcPWoTJJWu
8QFTVlwJyNqt/UYEV0gykugLaMCEilCqioXsipGJMybCtnkhdoqg0MVaLhcwCbe7StWQ5/2t0yBw
RJpSqVQgYrcAD/I3LHAj7ysgrsBIB+VZcHDNuxANDrF3VnCj6PGNCHgGqyIoSRduiKqG0HW7+EZ5
rhlu201emFDHawhcLgMrzdiHfOEqp+OPmU5x1uwRMWk57XXkMW72aoWWQpur1xmXexiYn/AN8TAO
yS7D1RLEXeaRVX6LMXxYPwRpS1TTpTeoeGahpflBdqLHQdBgnBJcSTE8YFPJJwVQZbpvvhqsuf08
e73dum98xEB8epF4JdOPL5FdwB1mVpsZryERlXq9xGqkw/cmrYl28eGrtAHvCMsK4d8Bk2jzfuSf
gucibELJQUw8Xhq2STgxwOeY5vy8I8u94huycTQHNlCAMacVZjtEtlbIJ+kgrXmBba/mA7dj1ax/
pqOrAtJw96RHqPkTQWCcRamFeUhXbhGvjpE+8sP3i4RLgYralLkuXM/30HaS6DWqJ1jDVz4t3fXD
1C+wB7I6NQ8oMgf0Wo2/TvH9KBJbQwcObDWMr3VoTwasciLTqEwDi/4CmGoKr3XXsy3Sj9v1xygp
SpyrqMThnwVCkaoE3LwGsF5p95tPFzI29331+CuypYrsn2vmH8/8crolKMTMOaP8kOKj1cM/Hus6
4wrOTewWiBxSjXtGOYsq6TEaA+RCqUE3v/vW19JMRIuFpnc9aAXNIMJBQUwMPQsjaL6CQAJeuFWO
Wz1UbdMWRFNgcAsxU/cNJz/CoQ/JkJgnvJajuSN9CzqH3iSG0PCBHQVk7d12bbPJ5bym0jH9djBr
cytQxickhW9tfiD+lllQycn8U+fiK4dfu+eTC/L360dkffpx6FeWNcA4KABwZc3JhGnAsKadYzGU
KBs7zgVXicW8tQJOEqx7pcsg77fJdYhkPF5H2AfwQdvE3OWleRjGtjfvIqrTXI/t5AslzfB9unC2
XOjo+4VvhoemoCzutzNcgkVyO8k+48BIOTPXenuKcErz+exqLM33Wb1ZVMbt4SzdxjenezqnpiIy
YGGXjwvFvbQs3OihPbPJYDkoo4rL10MRru7LLu4gk5XCma2f2DrrebpT5LJygsKVDl+1LY9pYipz
ExMpCJ5JEpX701XgJsGY3gdenXTv7byy2wp1TjxBC2cYp+Ub8DMilKCbe7TKLrBa6MCFKKYGhU9V
5AzKwf1HsfZf+2IYy4+uidEYdtuoqKYcYAXfF7PH1UFHBY9ijc2aCuNonC6GujW9wBGhbZ5eiqqj
1JlBg+f3AAFRim+1AwvgM0InSVnclgu71SWaZP+jWu06+YH+mwcVQyVR5NdY4UZoPIaRQfxFIDHr
PyYRiWMzRG8Dg7WFzVaG2Zlt9zh30Vi8gyRi8DO5wh9CWoYuD6OZBoSMb2OukC36Dispy3Y/aTCy
K6fJFdsdp+tM4933JvNkT+VoJo2iydkQkVltGvRP4CTJPZIrkw8tsOak2bgPx35FlQMe0bn87amR
T4JhD2nQqPix/ex1/9Xr/dpqkLwxS5KaEZgvqjC84Z2oYDiUFuGnwWVwx/irXXvOD5cTc1SDl7vt
Jx+H6/htgeMXf2L5p083w4w0Y5+anHPAJS0FMYExIs2Oy40tzll3euJ+FM4Ct+BYUm1hBXCaLudI
8ZRbHiSdT6hQeye/WVnNzKmS/xB91hFaUsxU3KJ+jCXITHGUaQ1joYNCCPK3wT7sSAytKPZx2oFW
vY4ZP+wGjn6yLxmzoGtsNXk54Ic5ui4snewv+sxCPCRyRcp5RzM+ZPYaZWFWpNYmWiTCh3E18OIE
wdN5sNPM4es9J+B2w+guuWbwJ4M2/0oggIe3+BRVtCdsLJc5/uh08VVow8vQS+KmEPY74pYJOLGI
ssCqw3w06dMrV3LFPQ98Kk7XZNqvThXBB2+0PUuXBDHoQ0i0Y73EEgeVcikRMA8I9i/U4pp5UMqc
WUBaY+T9QBxct9THalkpHHs/Fy23rqeuer8s9Kj6fQifx5U4+YV59nrbKDWZmMivGDFmwFdiaVqi
QqNk7SWVDw8uA+G0jdeEdHhXGzqAZSDfOQBLFl+o1hUy9C4YEqZqCl2ud6248+GNU9VmoPaVt2Tz
bdU1Zdq8pqLxG+SZSIdrEKPOisIbTOvjPn0T+45Zk1cc86LscqxUQMganh8tIHtdqczHsMSZFpMQ
i8t1UiLXd4U7XUwZjYnwCBOrDEpIAMsCj+Qrfu+u+TGxy8cYB9+bmMSHY8ZcDGVg73ZIXmpUm16Q
Zii2On6fo+80iwpSonfjJNtGfi8bIpBCENlgzZb4L28iQ5CHJpdaaIw5jIUdjZYLNdjGPOpeFcho
0m+rKy3lfjOsqgAClrWgimOD6Ol+JVF2N2ubOaEnIy5I7XbYd8L29OBCmIdbCThBKZNTI+6aIIuc
JDy0s51C0Of9XmWkkrkzTWvyah2VCOcfXhOhxbpO2kpGE2G5tmxb+2s9jF6ABCLM6oSy3ujl6zTk
Cc3aInf29dCH9k+bMjmOriEy2fb0YIMfcZR+oUJ+TKuf9wyYXlNMXQtyTrCmzVJiJ5gz0ykYE1D9
sUrbq4ymf3BrI6rTCerNcIzHo11VStcV3OR+tMlOmQrPm66zVbpZeS3N5tnbV5SZofUgZLAOIzov
jacjncc05cfcS3h8aGZ8Pu7SWiYa0XsyehPf8bGP812RPyBsDr2kxeaYeKXgp1idsGmOM8Q5dr8Z
OgDLu8aRy+pMXDveqFdDZnULVpC+TuKP7eQXgf0B0YYVfUy8Ec/aS4h/Ccof6hQ2g/f08UJibETA
Cd0roRb5pWwcNp+fiyDFpHOP1VREW8PHa4eUMAIha6Ku2JNPUOOhh3SBV96TYNLY+QMlaM070lE1
HiVMJQvp3qxA4lzUWtVJ4V6O0LDs+dDVoHHfEi9MkQMlpEgs9SFAssKpyYGFhfhpX7vcki6w9Ri9
6YqKgXA55uCby1XuInqK8NMkA1beKBGpfCXFnoo8v8utHNeM21w2oC8XkWJpkRetKqhid4zYyVL4
NrXKJ684RoyM4Wi0ktCQ3WLkuaroQa0DmTT7pc+nzEHrOJmDLxwuP+UC9La+ONK8mQw6uPrmQfYX
CwAZPD0OuosK35uwu4A4LqhLY381dW4zB8OCrRBALAMph/wYffRWQvASrFALl2jKTvoLvUvddljT
33WIMa239F4K7qOuhEOg21TPGOHshqm2M/FQUcQA7O6adRo5krrIU6alobUFwbi1QH8ZXi7cP3+C
eTZJFHFMw8OURfL7LIS/wrHA1WktO9KjgYYTApKdKR5xXJM4Bzs4hRF/bYdX+WRhA0LOlxPrNxjG
s7XdFVMATTXuK0d+8ZUsRu927oDbqg99aqNvazNF54ojDnp7mNACZrGaH2YXZkTm7nFQHdfhQ2X4
c5+xl0HV8rWb6MtRospqTv3HTiEYxmEjDwseULgQZioK2eEDcTSC+HSuQtR0Fv5vOIgGztsWIeGE
65geS2kdRotc6+q6YqjgIACgP7aIR0RCd1DcDFavE0CjMrVt7D1CwUJLz7KLpuiqWibbqY7SyVbk
VYEX2TlGDlURld0xlX5U5TeeirO+PmBMM2EdPUwzoZRH8kGFwL6lZOc1gRzb9Rhe+IMa8HEL5CpR
kNl166n+op1wikKSR1t8QXobi4qUXTsIG2Ed8LmoFzxy2K3z9hi0x0vfJP0wKOyHnZX+4quZeRBp
JwH3Q+zg2ox8qiauQpg955T5Lf+Gfr6o7mJZwAndhT7uexYZaqtUKE5TLJZr3P/m0TUOOz2VH2op
oIYvrVN0vLnLZjOEW5WbKiErw5YPbjOQUIuNMLukI1SYkRfm4az5Gw4SMdW8YKOR46LTm78NjWNe
7pBwwo8oiaf6vVdVyE8wqHWkzfSUxpW4LVjaRrEvc1/N7GAJncbJI4m7lXd1sGH53EExt38xvS2O
ZkqZVLljPto0PPBKh54HotghQeKXJrhZ+XuXxEL+zU4ocpzrSrY1l8cbA/Nvq9XQWOtoxfEKKNGi
sq4o1YPgS1yNESeNTYD5ar1dRpxPyRS8Eh4COWT85tSVT4FRHeGFjIN3ZIpg57bLsWyYq0OfWlGd
HgLIula2J7mPkgWBcprRdaCdjVgHMZDZHf29/8TNwXqbSlae+kCNbFI5I0UPE/1KShAF6vnTsf2/
s+1SXvh0uccmNvedKcIgE1mnVw4kwdGTP2LMkzP7dO3s8285+yp+qx1FuyoCquCDYXKzX+uZAKy3
9OvD8hWCf5dPKG2XpbJx6dDiCx/EBUZuSwz1w99bU9ub6yshpoyET6yBS+PHtYuIOwd/gnc/PQN1
UdK4QiJI/BTXmdBr5LqL1zniXbm4SbKiiQ7M5mp0etVHexjIjU36T413Ft3jbVh1DVUcSvFwIH13
hzuYObynO2LZlsNvS5AyNPK2M5cAuq8BpCvt4DaxB/FPLbKYfLzDJnC7TGN1EGVzF6d7ekKW/3GC
h4OrsvYd7slucf2sqO6zDcLMi7bBXDgJqUoJMQt8yK13tg6I48PyzVvAc6NgbILPWiUuQvc86BKg
AhtUmbMq5tAhLkaMMfKSx3xkkdEXcu7SGb9Ju6MGWdyymh68XiMX2pc1rhspieCQbPXOa2uHDb2V
sA+41yfsQUkeyemumZ2ZxeQJzwgbfCb3qNGa5HWssx5tcZ+KYboXs0IAx5IQLUjmxmQmPmaPd+k8
3cxQMNYUh9DTjDzX86wv6GRO7hc8ObK83oF4ByF7Y1hk69uhKr2aTJgccgz892b1xw+ZI4hzn05o
eCqHjv10ldpmL27psa++L21ahnexVQ0ziBrO3AtOhCJL/OAgBrjs10vmGhiimweDGclOtZys09jm
SWd4AXIAK8zssTaIppyI9kFgzqaHv3FRcqRRVVVq7zv4YZqoB8ylDOYjVYxy87BaeKI8rG4rx4+d
26QkPbldW3f6Yc2pj/HvJ6avf+PlKqgIPyB6h+xMh80aSZnphkaNKS1++9OAWT8ykNaZ2KMWu9kh
douEpEInU31Yc89gq80KJ67BRR+jwetuigxOVsvQSDDS04XqPbaLpDA1OaQBtHuUy3Kf9J3GxDFB
dvpetZbToFagmI2TI6Yf4Ij3kx91ZETHHn4V8zFuqqToj+EgguHTnNF6oyqxqME/tlmauHj9jtrH
1LXwoEQ9hlNEibQLHBvA9TqvCrv9HC/0MR8VDZARdhPCtiX9+2RpFHQpuQ9YpEiiSInEs9dji0JJ
TEcURQYoEZUwTyX2Y6GS+AbRu6QtMvpzmz7WdaOR4xEysyxfmkHNzhc2Hv4YPfYFfNLHiLw+7nZS
NVzbp0knhd/GczoUxnhgl9KW4NPNXMmVxF/F4FeqiWzgxaQy7ZBpsg1xaQ5s1L44VjpNO9IxgesD
xOc4TaIvO0Ipee4sHP0w8s3nE/KGfNOgVbNjMMMnUK2ybAqc/Uxn33ofkj2mEtjjPPr3cxrNRX7X
c2LYu4rccwc2PHRLAufQpBV5tk9oH/pbBinG8gGDPllqwFNQZILF90ONF+EHjLqzmc11oWJnumrX
Dg9+Iq8NuWBD2GjxMoqO0Mu6FasaVkoNpU87AxLgDSdURUtdhEN6srqPgNIKFC/WDU4L+PIXstKH
MldmrkNcYi5NDkoHdGZTx/A8+ouCgH1cvapLSrrLrVrE0V5sz+C7TOcWyZbs57pqn1b43lFTDZ3p
M1HtG/gR0o7BQetAmRGut4vpen07hg+DZ4+D9Uoqy2COXdLZvC+3BDMVDubmUYBwaNA+1bhm5emd
MOFDFOTYdbjMeUMVHFNS1a30SIZ9QB6pFYp4fbRyx7HxVk519SqK/bZZL4t8wbqMXA3mz/YwDPO8
fPFGZS+vC8RsKf4zqMnWL3MLXQ8Ojc66NLwOSJYkby2EOEKk6zaF4A5M4Yzm1ysSPMDGNujwhAt0
imswHQZzstvD2iV5CFCv6m7m9awttX58guZ1Lsz87i/AOW9Hlz70O2UBxn1LNyC4QnfP2Rt/dC4M
+yWZUYH0FTtnpLezXMQ+IzJ3Dt7Wdhq3xe2Gui+qlsCTq+cu8foDNV9pFpFKL+36FipxJutP/kzJ
GfI8dwo/QauYPHZGPuITSvSxQF/xEGSVoXhB24dbB6bamHvjTkvmIH/SgXSJfhld0iCw4mqwzD62
ftd0yH6INMxywsEWm7ott5ZkYJKk3r+2RtocDxQRTZa8H10IBzhgQH2Jce6NI4tx5PpYCQC05X3I
d4qxo6h4Q5hkpdvPdporMzq2sVmcIKknVLnGXYVDrcMGE9GLDWN+ArNP06XTeFQlbTfxsGw3L3OH
U//l9NCV21VubChfKLIH/K4cmkDJYn5sM01ELDY3j8iCHIfSRrksVTu3L9DeHJoNUQ8Gt1GXS2UT
XP6wPk0PGQLwZteOi+ZHypaY4xNQPw0iTTLH6l2wHA9ps0czxuPvzaLFpG2MZwhid2NdTj3euZRJ
OPurPEYafoMKJ5gIkG3XqkBs7gVlv+ysRKuxPLgQBKvPTr8A1xKt0pLMe9+4IQTkryPBOFZzpDJQ
iFUGz6NSu6+8TNUBZS9xFuOXAWYfXcI5KvwJCxcX5X96QI/mjcN+xi2sGkmzSTJHXfXNqPmNrPCe
Hw2Gw9VnPLA6sMuZlpcCY2s8P35kp+O7IByr9qI385rarsZzFtLw57hiiv3Wl52S6kGOQdqZpQ1D
gQ+F687haw0VmfQQqirTY9jQ/SbqzIIBrkQLAQYaFFTqWDPTtFvDpUtmM4hiFgV1vaHcllrNdDMl
7LqY0MLQrAZPTWCQdIqPqzHFfOAjkL+HS81SYeXsHdrIW4jVHNbBVIBBPgOagL0nbviDOjbB5Gll
B+SGhyJDdRdfN1HlJjFmKMhAkkea7lZQvGJX1VryYrZRreBO7Axpp490nB3CbGkbZXhd+Z7CSeTW
Ig8QY10nJWlogvmY5eXn0mN605jRq9FZ9ir2ZwwjmxNHSHgWjYvI8lL+t/TNFaKlX9iIu33LoYGJ
Z2LhvtMFtmZfdNWDDmfJ1PWkXwLLZSAhGkghv6jj0pSVSasHrz2saTLyEXSUBmywMYWvmYRBU0Ai
de2b2bfK/BOontQq/qDlgHctphUg7ZSmW5cLhYLZ281AMfoR8ykzeZW94Dh1GUN+0PYStu+mPsCE
/C7x+rLu7zUWKQW23aGxP9TlUDe0zmw8NyOIWX0sXnWeqAdxp6Y6t9G+ddHqYwZkMU+T6BGUpQlX
Hx0HqA/oG7nlsWM1UxXDs43r8gppUYHhbL7UmN3tbGg9WNXlZIe2uDEVerY/WtaQ6+lt1HjDmuzQ
slT2JxboSb4BS6F1s4uaSGPM4y/4h6x7yTwKNW3JoVr8yNqSHsfOCh1/KDC6CUuyTNxk5IPqxhT/
ZnI3HwsTzB2rizqgeR1eTjOHiv41U2vbEo84A7Ej6YWdijl336r08yjpWBYHh15CWl6h/EKxvG+W
SWCOitMq95SMKdNzFHlhuq5F04ZAhnwxSXssf71d/2wi+mfBlcdSvQrShOskxZJprk8TelmZpaef
KnNPbaOvYwZ12PPCLiADm+az1OZvVe335l6sxHGT7qomXb73u0gky+utefX0OCWzMs03C5c+LS4p
E1kFdk3B5na8wYJtNaMktgzYrnWdQUBIohI84Iijp+uMxxC7MEEigJzrar4IW3IcOqJ8UTKGN/YA
5raAoPkcOyXznK3hFdxiKv93Q+XluF6UIl3kfLVWuRgtHG0ozQ241UxuWx+puS13uJkyzZ2NbTWL
eC9QGMTfgha/6vTCF7ntEyNUYk71TcMsad/ZaeK17yQ1NV7hZOWYcytSJHNsimOHBncLfsfl33qF
Gj+pyAKdSXqfNFLRuJW3o3AzPc8p7U1TF160oiX41Ebf2gFDj7Gws3+6dH49mS3H02ov59XUC08F
EA+gads+rVE12Bu3BnWkOR4/l6ZjK2hts+eB6acfe/RSfCdki2DMDm3fBkO6n0wHGeRlYy88dYD9
BKZzcodOOlExI2upGodkgwqjz71hE3jX+ViHOFX3mpq+O4os1tFA6I6wrD8ws4xHwi/kM8KoMBAz
HUc7RG3j+vYZ+SwcIojJa+YTfxTCDMaam8m+hCsjTeNprj14wOOKGZR3ETY0Z8UR0HiCbzx7Ib04
kBHD4QU+xs+JyAPgNKIXnngtJgQLx/1sNT9OelUfF086Xn5pmy6YzHwaxFahzQSW+NNMQ3STHW7t
wKWyaOqx1UNm4GXVqXfXzNB5kZrTR4I3obqjh/DA+xkDkwU3yGMhR0KaN/d0DGcKeiJtTTqRhwkx
5vnZAoX9qs1dF6PIskdqgI/IPA24JFvCGdf2D4S759Q+ri68SXY7gYNhcxCG51rasPDCsQOSPHYD
eaAXpPyCdiCsnwY2Xi9z7P6nr/KkEEY7Ar0vMCTHX6iaFeweWG6OPLod9qCYWWniq5yi/PDy1zzX
zm1n9OvXnFE0//01NI6SIISh5Jk5jd5mEUkwsTYS4kCTZgyqmx53AQvmnhfj/ppNw2jfvnww9nNW
oTkaLq2MIHC6Rgt6ruSzFa0Q+hUEi7GZmd8vVWfGEJUf25iZ7CaGZizDjr6rCeW7p7VCK3AbKxi7
9bx2zQEX+78bmrNqDSvo5aN8zrpE0Ayw7BiZZkR5AqH2TG7ohf2UuiEKBT+ujK1BClSE05OLj0GJ
B2OBqwXKbqwjXv7a06P7b16p+V4sS2SI0B7LEPdkW/LriIAvvmLrrNoLB6YtE9kQodT6qy0GFrIS
3x9msyFJabuvmDGlB5Zd88h7zK4wZU4N7pcPyAyNZ8cTOja2z7b0pO/YEEKfj1Cv9ZVh98ZHYphX
pGZgWlh0TK1fFV9L0Goi4lxBPASzjuZqFCEt0jcvH8JvA0aiqAp5Rnz+X+BDcDZ8O4QFATwbQ+v1
TAdbYYvpf0EHv9aEjo8z/XzJDNVVGJ2a6SNsVx/hwLYjgXUxvx4GbbxLBrYQdOu3tvrLB/mcdM1N
M+Jac6X4Wga1fzYl4/4B5c4a5V646NBMgN9Jcl8xUom567uc8fOHeep8iPKVno3BDAOF+8N/PL81
iM36tBtkhJf4DMzzDsV/XV2VnT007W0iAmIdAPhy2u0vn+rZGOW5Bb1yI7x7kOJ6wFVnXww3YsHw
bhSHPmr4dOAvqBtVRvDW+81rYVsDkrZW5iklwt7/BHKao8dJXbd1/vConhkRmOOhOAIWl6Fx9PHO
ZdXgMkXqYSpwoG9oGPYbV8ZghOApyirMKrcReCQYM9YfYjasiSVRhScwg7RQsV3wVisi3otch1lf
akC04l4hSeDh85eZT8jTASnOy5fSMcPi348Xhx7CICeD1bXRzorg/B7GbW+NQAZcysFXGGksyuy/
hFrgS2X08qqP87rCQd+XWNszrFofSY2HbBXHV8giOY6X78PWL9Hd1To0tJ3QS2EqIeYxLJiwwTQs
32Un8o7dwJBjvXeQxN8kKyUMXN7TovzySf12P2xuiOeRVkdFHwr/XHC+1GvYp2WG668jNoIOdJt7
1XfoiwomclgxqRFS4IqKRBYl25BW2Lozs0oCnbCvhZ8y06Yq7jerDCc5sSdRuJkWlHRomfV7TxRI
6l4+cvf5U8wcg/aFbC9sFzzmOzCj548UnrHAqXOl95UoTINjKCxYTZ3HVui91LSTviF4kVhGxBHz
bR8ozn7XY4rJ6YXQhH5ik2aN3+jb+B504qJb8AGtZn96JWhDYkqGJVCBomhRCQAjKKuDhLmjBIjR
7tCnEI9Pd6xyYhbA3Kb9xX63cbxUHwmvgo4N4aRe7c9FC8f9L9+yK590ta7s8ERc6sxMj6RAMQmC
Z8r0+2C7pEAeXdp8waclRBP28eVL9nvmH2puuG8OE59Ds834bP26YMFrrtCFtcSKVWA4KezzU0lY
AD3ycG0FJxyPvPEhARRl/o22LNVg5IJ3ZZdJP+W8rCBvIP9DlXy2bHAzqdHAKagKHdbyQJ5NybZb
ux6TIC6sJxVg2rC5Yi9gF4hla4nAjjIydpds2VFNoBZFQOjZ+etuplPyHoaBVsOhTIqkvrHjxO4U
HsaDqYBfvoCmxPt1BmBNxToF7QWmED5Sj7PrxxYrBvYY/L300AF+AmoYC6ymkSa6qEybyW6/RnSK
UzR79ex1f7IN+P3+saazuXUcJB6hlPJsyNN8dLgDGRn2azMyeTphbHwDMJEtx+ztwgyGUc5JeBgY
Hha70tglb+YiJ5SIl/dWC0WtciozLb18ZX47NBcgUUgGFmnM+A2dT449fjFuWuDdudY5KwxYL9Q4
tGQlE0gkGuZLF1YGx7L4IhafFh9aU3WRzqVh5qF/NqkIPu7mP/5wXOeTNs4leCwwxbnUazbl7PMh
74xNg7xK6Rv0JStdaBFYaFqhsRjCTL/HHT4L11u/0R65NXUph+QexwjTYcOp0LS3bTBHOgUvH5b5
1l8GEiIg0i5dOkOY3sEFPddh8bTLrMR7h64s3IvPZeThrbN7InNmNmPgpgmQg/+pUnbORrCDDMvM
AH4YuJQiv5WIs4QFXNL1BI0SkMpXW5u2FUKDEnpLB2Ay0DIc59HOUc5W8QgHoqbLOuwK5NL5A3ZR
NGBPwYV4FbjszUmJrNzB9ETQ9gBI48Kv1U/s8eEyrjUj+bIgU2+AGNUzC3PSQ/PJQcHof68bw9rE
fbyc7sZFTIu783oMEegjRHTfjyAvTI3/7LrbwqU9yFpH+SF4ls6qIcxKIr51+rFp5cdpYZA+VV9P
zwgMcmbfl7/1fHZzAHkcZt4Q6yVUYb9ddVrW89qALmGolGlm/Q5Dfv1+YBSYNTLpzEzF6mQqsIHO
FPTrzDbFkZXQi1sf+gJRL+bqfS14YWrha/oeQXsKVvDygZ45I7B9YALGIwQ3dezDAi88m4aLYNT2
EE0IxrZWY97mzfAZ3VrN8JiLxfCJHIdk1mVHFAEy+iUaxvovD+n7YBTSIWNKZlLHFXh/QA+HOKwu
yL63dmz47avoWz4oYA2QLj0ZtiHy1lrQdRgmje/kgNVl6HfrQWhYBQ9g1YZTjxOBqbQagnoYrPR0
HQJhoZEElxgEWAQI9Rhyq58tRhOyOPisv9i5vnxlzp8bGxYhCIPvhGwbftdpdsuapMD2UEjhLHkf
0zm3ssPUoV6qDii3zE1VyMbU92HJgOD/sO6clTqs124UsF5H3BIWyvN1Bz3LSJtgTsgcQqQn0X+d
NiwqG0azkTrhNy+f7/kEhX6Q6cGDwGB2DpSHz6dNQBz8C5aC3neZGHyt8QpTnDZZZwbpxmF2HM1G
9+Xvdc0S+uvM6GDSQy2HQ4fnRyh/z0Ygni0qZvk1weSYxd/WEHmh523tL6+gxnqE+Ml8Yq0rs42y
xczYsUp34AclCy2Hy56WNVMQ7BlDLiT4BLP1tLVdTT4XaTrQQnqCD8J631Qj5KWjninKj9t2FD+J
NX5NfFeuQcyWChaQXHQi3kDerkkLmOHlAJDC5R27t00hcBjbqYw7L145ukt6D8mHJe3h9SwmppKL
Zlxyp7x5+SKZWer5NTp5ZQm2+qGZUc5uTueXLqUYuUnRkkcYZllUK582EszLX3Q+6pm42DtGdE19
+ECuOKt34m7ySGqjnNmU9qsDpegN1Htu+1YsppZr5i72MkzuL3/3eUXh8H/Al2wTaYyHXni+cquZ
mJEQZzr6qIV54N3JtARoAnH3t5WFvQgSfLuOePjj03jYmmqxL3iNW/emi/TyUf126cEbsQQLKMCM
YPscYqkUEWuOD6kUI5YkhpnhpDSajgECK/iML3/X+d4dN1xJ1UuV4JvaGBbp84dwHNu89e1s3MvT
xIrXaNc8tMOAjqeeKEHvg5PyyHEHqBxJGJhJuo5W1twRvKX6ExZ4PicwGzgA2BIFAuXLb7NQIxNo
abaLK09I1+KV5CmeCWwluYbyQArDEHeRDDsUF1lVivbOhSXEgoHhDQNmAWwC+g9xUkEGwDQ7WYeW
nM8hJ2KDBEufHkjiwzEsTqf2Ty8l4LAEq6MQDH0Xn9/nl7LN+my05wVHdGymg0t60XOmsbYzZKSI
4ILiKNbCnEGcsFm+HCzZ+X/Rfmor9xBp47j7jw+IupRF1mAJZLWdY5aQVNFhaawhegv7fbK84R9f
d702FIs1CFZWUPzlOgswvaDg7ul/JjXHx/ZiZUKssDLhsr98UM/xwxABHwUKyBhYL95tdC6eX6Qi
EzPegzF5EACtPDqpIcJ8Ux77YHo2OKyYmXjRjK8krXjy0JkaDuzLB/HbKDMgJjtBHnqz8JyXIMg2
ZI3rI2k1J5pDGPR8U6WBYbu/mZvKSELfvvy1p+nk10kVKEoCziAQ4PsZBGfA5dCEOpxtD5MejTVQ
j2gg0ejWBOTg5KObYgV3A6ObLr17Il6olF5dfXDznOFSZz78lxQHadhHuGFyikcZWALRtzcbvVM7
iVX9jJIUPgRKYsMHUXgrNg9PUrksYBxuo1HlEHvKncCAhh9kA3vkVukS3by+3570l0/8eb+Bm25s
F5ndRWjjlEX99/ym46PkZ3lkt6ROGLMV9vpmvX9ioVkl2tKf0cyEmO2IyhzJ+iOFyCyB4UkCeTqW
f+Srfp9975uh+Wv8T/O2702LH1CSjv/9/Ffc2J8+9fB1/PrsF1oR2bg8qp/98ubnQPLzf/8nH5T8
bMwr/3//8f/8PH3Ku6X9+V//8b1hWjeflmRN/avBudk//O+G6AeVcT2+1j/O37IZotv+v1hd2Yiw
hNNiMcjc5ofu/4sNGpqrALRBUAgJvuXJDt3nPdRGmGWypWD/H7IiD40a0//6Dy/8lwPlCnTVZ5Lm
/f4/sUM/fxwEQAw9S8/snkNfMmU+HxZriJOCO67Q07wRd6rSSS+mALkTRPAJDgm27Hv6mIdSLe39
Gqn1Mofojl6trl8ntriGQXLR5c6QXURlcE/mdXYFXpPe2ZA0diLCyuD0K2ZemNv0849iNYwqwLsD
YV7jEX+KPxitnBeW5oRoxJrFGxcSto5cuV+xr3Ae6KsmKahxG37FtCi+jcz/+G10kJH6JJ0G+TNQ
7u3iWMMhGuPpLk6a+Q6LJqJiw3w6yjK7QgxHGmcyvRMIdB7ibrgjsMzsWmLvsrVhRowrkalOk8o7
l/jLO/Tg8o7IjPYKr6vmgkl8vseauwPZrS7TqV5f/zLCXm/z1a/Oz87ZHM5puqy7dJrxxgftO6+f
Rw83tDYgI4/wpOoC6n5xV5r8JiubyitpXQmsvMifzJ37PgjLow1F4lYg68RqPnevSOP9Wi0iJG+l
aV51QJ8XclrEGxYF934agnsrt9AcwpW/xZ012ifEtVxDls+O+HuQ6pEN9m1YuOtFWMry8PKpnReE
5tSYOIG/6CuxQJ2DJpNoyq5b8EZtowqXRx3Arc7LDwSn4F40E0I0LhHUPhu2nwlUQcu1h7Ve/GEn
yHP0rPreDsPxgSlN14/S9PlAGvSskdflxX7uu+hyJON6xzZwvCXi9n0+JvVdHDnVHeTcmtTLursc
6vZjmrUh1y18G/mPqTVFNw04wc3pv7Sfxtt/0e1VB3sKCPCzVH9n91l3QDfUYdI2r5cVU9SfTuU5
NwHUVWD/JOib0tYAIDvfV7bz/6XsPHYkR7Io+0UESKPeUrj20DI3RIhMSqPWXz+HOYsphU7MplBd
6KqIdCfNnrj33HpaR4RCfqHq7cHQY37YbMkbZmLRPmk0gozn1t5DFkGJgOrACWIpZ08DIX1Sup6w
kDrC+WCkJDdWLnHsgqea0uJNLkl0o+KouKDVLS4QCS7/+2EQ//Gr055a/BHMbaH3ezvwl218V6Kt
Ethx/UGpl7CfCT3t9YcO2ePp9/8Y2BOdf//dWlUt6r5uOaTbn+j//YWOwTzTQTH4SlNo9dsRVLRx
qEztmaEXS44u/8Pr+V/P8OYKoALlt/83zroeeiwhtDC+PepkBMcdjEIUUfjW8zAeN81EnH1L6GZH
GSnG3jJ+qUr+h6Pwn33F9rVz6QiNhSCP77+mPJA4SXfWETXP5BZiaoi/YABpgUAc5w29oZKZtu1T
UgHioUnv7KQZ//Dk/a6m/lJt8SsYKrgsCl+HU4pG5+8vEYpbXKA50ae07OY50Xo9ULqiuqIS9LRC
Be5ddZ+Yg/L94irxOSWsddSne6MpoXam9SOC2fmK1QT1agxgdarISpfsLP4wL/yPj4osOBbaDEy5
Udk4/f33LDFyO6LeSMbKwMup6Pa11cR6Et32jAzNpcFEgGNqMC6JfGyZUP2h1//9Sfz9k+I54Ucz
iGHn+C94FQZcEoeR7hM+dqA8TR9naJiJob7krKzeoY9vIdpTg363e0aHLUJrUcTRNEHvOVK72F1e
7nIHgW/0O5nXIcHHwJhAwsRchS5ngreayLuy3npQsf6GlMjGEeEf8AVzZ9VQeOwR12RE1muoYRF/
luNiB0pevYrc2Orj1bgRuHW9dEYs+PvQmK2++0PzKbYy9O8fA+Qybm8q840i8c8Gjv4yRtS/VL6T
nVhmEO2tuhOMl85Wb3S7v+IUG4/oH07DSBL5YqlPLF31Z41cjLVoib0ftQqpVExkRLTGV7XXT3k6
28e+L9Cbp4n7hwn/P8pqHnDUE9ukkCgZGOr//H3XRWUMyfXou9tl2TdqurdocC+tznLKydy3qQdC
xMd4U7Tjr/99OP5jbPN/fzY/kkkhp7tubr/bX85GS0ZGlhkAaCboLns9Q3GAjVeJfdZUEliTysuk
5tOf3un/+CMzqGTPQgfNYvZf44pIYwFaxtuPxU3WfZQDGSBxndrB7Kb4bq1WvbSlbAJjccNi0Jcg
NqzsnGJ7c1BH4Bnp5CmHJxawGzpsZe5jdx6Ltv3/vzts9o0s8JhscQGa2w3/l8+nB4LZE9ZW+Qkt
6OfEGiZOIBWLwXrO6PR2lZk85LPs7on6GXwGjB1d+rgfxiZbCMatTF9Is98V6fqJQQLnGeDk2wES
qtdFUf+INHz1mBn84fP9j2+Vbo2pExeI8++jqNEckn4jGmNdqvg+U2zKVlpcGQFDOhMywew2OX+o
uf5d7BA+Q4tChcBxTa+4/VJ/+ajYBWMO4CP08kbjsNbeh2boT6Bz7t0kDlKH4bu0EZNaMCgcFrAB
MsITohMQvI69eKVT3PVq9rh08aebdz3XC1sAGb3pJCWQoabscQf7WNlAHkQJg1zT/MN7aPzrqeR+
YfZDh8spyp9gmzf85U9Q8c0p+jgPEMvS8cktMXkb7voBCAKNcrKcq3YubqB1u2dF6kSPrNYHHvXx
sDTWcD+p9mNfa9Vbr8zos4UzIC5WvF6u6pmVnXoWbt6flF56aLfVM/3So9kq6kPTKlYgnLYirNTQ
wqZJboVsyjvFlRaKgty4K2OZo6YG6F3rxYuZ6VUQz5NzqVeCY3DT3CrGwIRa1ZrD2Nvdbc0Q4HcZ
Ru/LElzQMFJ25vdTJJwD1kL7iql5/dM+6F/PHK/JpnNjEMl06F9Nk17lbr9AnfFjY2P2Z4wiompw
T51TukG9liEjcET+axssdZf7+KndHYLF98iqllObY9PTlQJUWxrvctxOwcKJxJWdHto2d0hgQomg
pqhxa2l7oHucQO9uOAkGBm9BM8n+3hwaw3O0ee9KwzjrVUEHM9kF7o7YfXIWJVjXxMH+Pje73xmv
//sgBRrL0/G3a4d1C5pPnUUlz4/1z1E7VqnVyXS5Yu0G5EJCkHZXRckZZ1jyivWKANM81h6lNEvw
z+v0xpLz59TNkPrSfISVSMoKylyySaF7LqEFgOSm3mLsc8Mtw4yEjVAn9u9uaJXTIMlXX9tmuRu0
U2I73UEx4+4eRHJ3L9j2eUaFfztXKuNiN9WH3pafXTu9sW7tbvOEPPO5nZq9YiJ/HUT2PLmwT8ee
kGBJ8CJ2y2G/LpX21CuatRv4SsJ4C4c0oEEfdVC+j0UWPxLgpQWWninMbtXqrLlEEad2HZ9YgMHR
KaoILfzS35DPbJNmG2rbvzhMAPHrrFCPA/8cQbZ2MhBBeprllgfZpzWm6F69teSwHucREU5TlZNP
rJi79ZUj7r7G9dYhdo5rXZDJ6YjPFBHBLezB0BWiuEbJcpKtFR0ajbvU1Gd31xvxD1KMf8E7IV7V
qVe/K9wuiLOsIbmanv53NUlGKah9zm0IB4pGQ6JpN63KyYNDIEiQJrzNqJe2S7IhPsJbiPQ4RANh
6ZPi3M3RYqHjcaobJtaqb+XT59JDcNpZLHKHRB/OFeC8y++/zKWlXWB9PbC+xOZgxCfctC5uqumZ
bC0L0AF7ot9DhwYV3rnqP6xc3AgsZodxS1uzWOF84MgHTLuQ0lq3ehus3U7UvJxhvN1SwyBN32js
q06NeZN2GyVMdCAiOPMhQCAFNs2zRq4u5LeuvEN9sdwVg/FpV5NNbpcV7xYIehdsn9/6Mmv7flTn
YIS/f7+2X2xgLzyfMmAlu16FiOvQhSQd6LALvKxqkns5qoQypnmoZK4aJB0p2e2U254dd6TQ1LIh
HgGQg0q753V6+5SvhCKvHApBJQ0A8zm5sypHCCzWm2Zuzcd16SewhdwArYURI1EFK+3Z3qHYarDt
FKhB9LU7ohco7zpWaWGNvC9o7UzFdTRCeqmSJozwlvkVUV2XtGzy3f9++cn53lr5v7z9iEY0x2Hl
yw4G0R+7g7/fHRkXe++2CYnIOMdgXBv3LXvpPSERuwFdc6g4SeRjbdgXeiquo5IHi6FkD+POmGMe
xrURkNagoknS5sy1CCyly8mHdeNwrLdU3SW6sNG2/EST6y4ti7sagLRPlBPJ3s5Y7uAy3K+YkEkQ
c3d88e6Vicxx1MpiB17xp1kHG9oEmoZi4E7Lz5zWDzgfnAfSE7iA0eO3jjkGJfxF5ZRrYJK6bZvX
L3hTRBER7za+tHhYmnLtz4NJZjqscVLXNbBtSnYjo7Q7a8PbSFBaSGi4CNPR5XGrV91v8PpPBgPy
Iqm9DtxX2RrC0+vkZ1frOzxdmlcyWwiAjOIdV4Zf1kQ/a2cladaegSkihHh8nmrlUjbPTtR1j/eo
lutwy2wKqRd7f+oKK3DAinKvyaMONBvjejsFhfsRq/CLaFStYGRnf1Kj/JAYE4bnUsk9FitvguM6
7HrqlswOJVCSY8GPbfN4PhurdjcrRv1Y+jB4dD27t6PM9mMdd7giulddJfx7WKwu3BxWzOJ38GXv
qswWfgqVB1dRY3oKCWH7jpyFEbmVnw33mOMHv9YMaLMEzu6jUhObDX4g+Jx6ISamjuZJHga7H0OF
HN9MLnhy5tGb5BAFSplNfLXU5/ZHu+ghJYkI59xEJjiuJ3grwKjwre+60+rmzVkI5YbMEDw24+xx
d0eIdCoRLqXylU/zJSJg75bwhOXqVJrPhfLZEcgeKBqUoaLgnYWQPViJL5kLUsrkKbsIhYSF8qMn
Lx42I5DSWg7hLKLk2M3p7YCmyMOq3QRME5j+0hB7Xds5p3o4rq1q7PKm5LlOknOawiu127ecvIMd
Gt3vwWrk7VxTIOmyzvc8/wNs7bL2B3FqY+00RDkwElf/6RbOg1yIIAZpfx7O+HWrTXByX7Wjdo1d
/gOoRe4JB6mAueAlrk2PZIjptKo/LRMQUooTwy/yhOQC7KAeOIbXJi7x+KL29g2i2gXP3nEyTT+X
mLUKQMbIh3cmMA4ETOY25uwOZppS6YycoXppBrKsv+KMzx7mGUGSRTGyyrQsL1PdfKfxaROZrvv9
ELehMfCfSbFL+eAuJj+eyy+cCAc3hghSa1LsiWA51YK3nJ2XCjMf+K1SjOs+6lfDbxB6+aBzjbDv
5XRIqTvb9NyRcxmAqZUhqfVdIg4NR22zauu+tvPHgRI0TDDbB8VRCubmSl5bZKnIY4sxBUiBMx5S
DLqYagl3LjZhaTzh1h+HsfI7A8OoNn1jMda8wYuzpAo17ilvWe1wzHnSZpG8oMRwPNuquIpMU55o
E5agUMFuELVmeNnUDT7FcNhaGk5AV33US2JfqBE1f9UEwZAJKFoQEk+J8QUmiZhS65vlheYjUXtq
OJH8wqSqyWUOBBdimpLCBRihS2N2bR9zDph9hkXh6KzvKjiRnZ6Vn/CKAoGhNGQ9P1PYEN/Zwm12
jC4KGVM8QcpNzvj2AyvVVJ5RLQ+j5QjbIoJxBbHGKonb0/Vlh2608IWR1WFq4BiRqByCSOu/XWbX
tZRxgM+tRMV517r5aUiLJ1EByo/fMcbiKBztiseMTJ4SL06rKJsgJID7XAQZc94wc6cmSNul83uj
eIly7tCk1t9anb9ReHClO15QXaQHtIlf/XZSVLyea9wf8xm/lDJPeUBhbobpUn+Q2gCTpZ6GC1ye
H2aHCTTBy58kBGXm5HfnKdzCzqIDAeh0t3TKnUQA4zVqU/qNS3CQPSvvjtscnKo27qx6aPys4AJB
sLZc2kQca7FmJybas9eb2cC9kD50GiFJxKmjazDfSDWxb/l+OQfXOSDKa/RsM39Tp1LbZdM7O0Hr
Hqo8Tu0kdXeUp+R4pro3OE4aIAN8XcVCnLhWMHcaV1iMIGaK4kGxkmifITH0ViV/VPt2pBUofkii
nHYO+xU6puSJOcZPSSV8j+b20kftoTNTbWePjQgRYxeY41Yep6JHySwr6Vcl3C2NWTezKIovuJoi
sFayoOLZkL7TizXojOJ1NO9JLNhLVCKBUWw5InZ3bKthK11hfLnJHKRQRf3WzB/BqYJIaNIRvVsu
QjnEX4neAjQf5bCv7B+mUvpO0o2BaV2ob4EREf1zwpsZhXF2q5rlrUGlFxhD8W24tX6PVugwzTSH
y5J+1Nuj0QyQArSy8kwE6u9ASjxq0fToasMFP1670834hqvy2EbkEFBZ+uYUvyVamwGh0PFlGckt
+vWrtCbzgmj4g0EXFuchb4Nmnk5F21mXzlRvOKbkQzdtMbP8Xi0Mbk20l1oqr4kTPTGmBSUQkSM/
2DuUQEEPV/uQz9ohTxFlt8bko6JVAl2fN1Ag05JqNA5lXadHdk0QkU25s+yyDHLFukDzgCSK4D5Y
K3uvx+pX2dLfuXT6s55gmktt3SNH+RX8vEIMOf+cs+JDq9RbAQwtTMZun5gxXWX5AZ97PPYV6RNF
s5ae5k1tDeG3rMMcBUWI77XdSanRS67wGdDd7jSQMrdxUiU85ovYG40yhoR7fC1AzOErusKXi20f
hMVxB13k2ZTjeDB4lS5pUSFt3Z5RdRGHaqg+hPKr6EeYNGhuALqNejjhe6DRKgjKFA6w2uy6akBg
k773jRlckLv9lsVgynvif0Ndv9Sp0N+58YoQsxxlRDMGk53xLliMvygFg74i2XYo+XdZb4W1Pp3i
QpE75lb2+WnKZPnZjtVjyRwM5ePgsHG1ARk0EOziU1UXb4RHP+YI0ZBH7uN4RzkCCeXQjtYRPeXP
1BAHGKgfcfc8q2a8S/QDwmeONwJbSFozQpJmtggAzglh3hHgE/QJfd2YSzNoWDCGOOkGXwXCoQrV
H7OK4w7eAfGbD5qqLp6BhBkN8wGCBUiD0k3uRJM/lRnPfwPhKSSlct/jewJTM5MclFf+oInlIFp4
8gRMfvXIURBRyEMcN7dloeItdKILddqPbJJ6aHX1VY+n97EdNLYSxTFumyEYK2rT1sRZP/Kddv20
U1OLurMPIPq+DsZymMB7e0AQfw3G+ulmiU2JqpzNCXHN9BHJPN/P+ZQzUelDrjErHPTprlQU40LC
WTjX9q3bqJI3LXlsB/Xg1PBRMjUKpFkr8AZc/ZX54pNYFMCcs36udSsOFsJypjVEFfEuXWIBZAk/
UJmyq87kSMLVu9pd9G5urwTcjRsO03Kfp1CnajMWTNT6u3GQcdi11gNedudhcz4YBMscAWaguVXv
CA93gsF0grZ1yjOsDOokr2kptOFTHDhkFaYx+vKgCYbcC1qeYKnupNO5x0zoTN2AV5xsg+qzSvaZ
pgdy0ftHZS594JfkjhWm2FK83JDu/z2HEXBbaQcL9z5V5lpcULhFXs5hItlf+Zkqfw1MemcwGby8
h6q5wdQ8Bok5Lh7D1+qRvm1f9fWuvWPTKbw+VeJw0XrIEf1uVlsZ2Mr6NBnG56wpt3pWI0hvz00/
HGEzOH43oaE1Oea1rv8VN76lZj8RGBskk5S5SVtDPSgGY1+0sFCFesm1CXyQfkf2jFc3T2YWQ7gw
Jm+Tg5ZqBO0CC6jUfrBN2Sq0D7xpg5e/6KN9v+TUPmN5ZNCg+uDwqOB15WFJk6tusQdX2yJYLOYL
lbbe1KZwcYmPo2fk+RGS0z2VTnrfUFcNaqmdoKy80pTk45aLRCvlFfFAwTFFp1F31/MotVPpZvRr
br4V9NV+SrofbdZsgNfF3uU6qQBUMZN5KtB4hjrkWCZimfLUldM52rI4ZOQIxilw3rfflJjCGPma
fhgFjtIBdoqDh4LIguo1bYnfWsRDIrRLme3VMr0rEPZ5xF74Va9+J5V+X3VaHOSOk/uGxuSj1Mhd
YtfDHQ3LpDZ80iBRX5rJ8zQGwmKOA1M1Ap9hV75i/FRz81OF7QkCJtIJIoKDUikzaXTllc5nszO6
zSbHuZdmeiE1YQwByjMdKF+B+z3zZkDdtNT31HY+jQFiuhBvBp+spBJLJFS6PMqerThiFtOnOPTv
Okp/NqfVISmNaW8xk4xf6S2XtvkxrMt7Wtf3PegMbyBq1AENc8qdGIwwpKZjLok1hP6Az+JV5uLa
1DZTMtGmHKRmHBr6yW4b7bpENon3hnbUVBpg+Kc+HFF+S408FU3cpulGyS2UhLVY2u7x1moghMi/
lEgeKRTUkyLA/kDMZc6tvHTID8xdCj/lOIzqU1Qap0qbXN+KgVypIvkF5HMJlGp9WRBDeo4k9VC4
D7Uu94sWg0VP6oukuztx5+4M0TEvghXoWUpsBSVFn1Xhlhpdlw1T8dF0yru2Rlkoe+NnpughjDAZ
cM5FlfEKdPDLVvhcua9vMOhT+GJlYz1F6xHRCii56xPbXvNbK+zO3HQv9UfGIt2BFvxRh3U+gKME
1bQNvnS+Ghv7qK8Wde2XK4WO7NRjkqYPS9d/pOOVq9saQdoZuKWOdTX/EIAovHwbzSWVeypb5ZIj
nVuV5IeiSBIthJWFI1xoGr5+QO3QHivDesB1QBtHqV8fiJVxQrpOPrx8OtjxOUoAYddALqqlt/0N
MQ4ZMH1wSMdkNm4/LoWRH6yUvTU+Ok5JMrR8k0NGgnzxIrIeXgG5JHsJeHu3jWJA0kBdNov16gxG
7TdLrsBS1lU6JeAoq43VJXX2SyYZGzY5L1403gM7nw4CXCRomBRbhoDZ0jkrGZAmPS1p2xxFRBp5
hjLeGeMhAc0QzLAaztExtY3upI8kfHZjaOMTogV24BiK8QhG+6SwmNyZRfqjEf3PqKVaMiL1dpgM
HtPktZ1bqrgO2Ai79XrDXpaBWdg/q7wJlQf4WOa+BubhNUw1BvBX5EanZGngL+pdaHDOZJMVUwz3
eTWeksoa9k1fHadlCHJ4upRKWnFWG4k1quYxUsrY8pRMjw6EfPwqtHZmsmkFsUO7sHQJS4nEeDcy
xoSrxudcRC8Ny1tg4tw0E4h6jCRXQ+NBsWIDkGoDmgiBG5SzYtg5uAtP0dLtbGJmj/owXfOh+5on
3cd2glUTzjmfO2rTJu3uQBzAELC1XcSX46WKeE3zSd0roCYCsCrM1r/hmmDQnIxk1+U64LYxg9op
ld2i2MkFHc2bMrduoBppHThm/OCQYvAE7zCITOQYsv1cTM7WMq0ygtlTCcO03JgdXG7zTDsDwYjh
+7HZZkiIwK8JodV7xRkAHjFlgUpNgzpeijTbjYby0JVq0HCyn4qJ8WextZ1u+w2jBgCJHf3Q9WSP
S76j37W+y45M7YmtkDcAWmqy+KWAiebjReYwm7mopJ2rIXP+H0pEILbQjoQ97NdZ4RiIXpIVBHVV
7J3RPjPD/aSmiX1Q3i+QHM+9LPh2Br5CPXl14Nd4zLIv0w9UVLS/ZlntEwBaNbYrxsZaR5FdC3/m
kLLdqgw62zlmTv3JzOAYg9HyWUDNAcI3LlFUyxQfSh62jRP5+OivCREzu5SkRr5bh3qPQ3HBR+5F
FQvWOipo9OpBUp2i7yvy526VoZ7TCZt1eVxgWwc5MRSBSOudRuyan07rabbMzl8nje0gSJldQ8/B
sm9fglH1k7lWwgQzKy/j6gCQC6TO9K8wFXlQF731iLHEOqCynYp59nOzZa48zJ4K480utcfC1eIT
tJsS3c3Q+iSYoYcZ15fJTn4BsXhlPrLvTfHDFbjlyIDvPX3cYIoaeUQYJrhP5DcpjXvHYnBnT8vk
Ay0tmT4yDhUJklLjJ2cqu6yFLw35oLglOYsmgggi3RS0PM3LMFVQIVH68HhAFobysqXpwCbCbcKf
JOm6YxmN+yYxHtIy+gnTCOpjUdoeNPxdq4AkS0R/KmEEUWhQ5ajMLYrNLgNbDiRia8dh0jPt2r6P
xhjYiTBHxyr7MGlNsgcb+aQraXmi1YvP41KEbU1gL6bvyF+M4TyyhAkYYec+gTeMIFLl1pqvqYBh
A55GhlmUhtNQ1khHlBWOFAXMtNhgo3QeTEJzjljYZ2/qJOsWxjyK+zCXa4DL+gGuVn2c03eCx5NL
XHah1Td7McuIA2IjG2use3Ll1c1freYJIiM/bzXubW1iyKJ6a2VWRznNr9EalX7ULtURsnXQzvox
1cFnRXH7Rk+Z+aBJK3bM7XPT6l46gdfPk/66RsqnDgOZ/UUWrj2cUnXKWg9iH3DSGBJvOVeHwiYw
rEsOzMQb+vH+GfbhuTan7mRXrI5IvtiRxsyBJ1TmJ3De3PHVNVz11GZMC+OKKCEmf9mgwtSGpGW7
0b5QrZqLFxGfE2VXFvn5FuwE0dYWN33dvwKI+GaBPfoWQR08Hbp1TDEumRgVLvoCh521D6jYxyqy
fNbIxyJbn3WzurqCXUwR6evNWnWNHxPvs5smbUeC8k1na3Ooy2hlWseWxbTRulVW/QU1Ozk4Xr6z
IxM5JQYpb/E0wiUDE3K/VzRGeRlmSj2VuW65IQ8Lk2VBOaY7Up+7vTYOF0u8zwZ7sUVbe6/kC9pt
iVd9uU0kXeWLbCKvkSiEV1k5nhyKya/HrWBqoF0VbsFd3Ixv6jUqIi7emDWKzJkKqPCR85ptPbXM
WWnz234ltyGZOIhoypGGuSqwPAOidzc8KATX0SUUIacLrTcprsgPUNXkHa85lQJk6GImxmHEQu7C
oGrNZa+qmk2CgfxSEn5UU/b3ioFwoxIE0VSywJwIZ8JXbnkVqZMWxus8v87UO3vLysip6jTXTz8J
ZPqu+Ab8Bkqw1zhMalMDHoJhzkexTvtqWp9sEsU3ht3RiNgtFiNPBREBUPYEe6yWvqDvCbqu1A9y
O6G2uVrE65SdGWNSI8EpZ52QBcpSso3QmbfO9fgAA32nTlp1ALXthEvl1kxgNSKNSUAjF6jYg0oX
nj2txT4jZsdX0GqhOu2ujC2qPSiNT8XtYhKM15MueKYW22jgiRlKqFnON40Vp7WhX9siU/aZO38j
cJKPS0xuCLtGH1w/V4DB0dTmpnixmPqOwp/6ovfjPAIDiJ/1yCrxYWh6/j9FcWpd69Hs7S8uESYJ
I2oLW8Tf7tQ+j45jHlOhnFpWKszSwF3VP0GHMJasXg2HujiJXro2++4U5QeJpyzQo6jaWd15me1h
H/PH4INE6mv05rpLHISU3HMNRzOtd429iBhmKI2RxqArXijh6l02Ik8ZYvJtibtmo2bIs7Ym/ixm
K0Q6+FE2dAkivs5bUsgEui5KK+MJ2ijv7yJvBg0BqYNNYjIeiEUkaYQndeyf1mzcJUnunjjV9kqa
/Iqn5AEGJDKoLUfZiYTGxqP72SratYviZjcp+nPa9KdmVS91yRdUiAYdBNpfuI/fxXJjt7LhSR+4
+qQ2erEKztCqX3mRqAeKn/HWsOG8pC6IufgAfsE5dzY1564w694fbVYWhDdZgdYaz/08UGWWnEhc
1T2hYaVb/ly7DGTyYH0vTCOiOtuGofp1HfK7Wm/rnZ4o+3J1UGJmDB1bnXFfX5mXeiM+Qs65GCPq
D63hVy/n17FvWCD2SQxGD1G05FXxMYbv8D+GSAW+C6V+kVF9yN0sfrLm+KTfquI4u992U/PniJ4Y
7TwiFat20aQ9RIPxRi5cFrJS9pg2nhaeW5PvK1twGmWlKnwC+25UMqvtiuRkjRTsyY2CcQyhRvKb
zx8lEiOtVX3dVXAVD6ynteXLWHr6YWb3tWO89MK8EdFqnVhkHIn4Xv2M1Cx204fZzuJL2srOW7ZS
tV35kK2eA0NuGovpFxHvukd8TBdEU/9gQvdXSPaR2fjat7zfFpJKUqmfEmfg5eCvfqlh14XRwJAG
vK1qZ9DWV05FOUPU5WxxA1al2GuxqQZuB8/QYtTpJLfw9U2fbxXmrDbtNKNQMIh3hOxmzmNttQxa
3ClM7HbwM60ogjRCQjEmNhCPWH9Ql15cJu6zOuG+bKZSDU3ZvUZ7cJ0/Ok2Z9kYKw1vk47TL0mTx
u0g+NrO+BgbjLn+i19PIsCGXun7RYaT6riW5Aiql9hrFJqXzU7QuRVHNYQNYvCFLad7TKi4YtGRz
hAQbGGhmeT6tYWe6sxbim6IlStq7UnRlSB5C5LeWfGXiauyFDXq5NG1SoWjA/aj6LpgZHzqGxt5E
g+aJut6tPUsWZfDAiBJeX/Ho9cp4a1uKHRBYpHgSFwZtA6TJsRQfNiVdYMiWC9elXOFwaxiGjACC
OfMJLTYDVcm+rZXtgVlPULpqeWYWtAmZHC5kmmOCNieicBhv9+JcS/ZUEDb4VabRH+OhOcMIIVAq
z2N21U4Sao06+qglTnzpX0tXHLGWVGDoaIWGLEjibJMz9KFJFCkgdIbF/YRoryjv2EY30FhMtk+d
8WvCKhgWUKH8wSL8yz0SrtaGbcLUagv9pJ0d6Gk9cZITPPtlxEYWTQVLjAjqqmJ7ANFZ4HTLrsmV
E/ZUZhekwixFdkIBwuJXz285DoLcNW1frVbJZ8dT2SENIHOAGKTqkJEcbcbuvjWVV6Prv0ymzQwJ
3JUVp/IW05ZIx3khyvfWKaMB9ay6k7i5COdhXdbinQ+bGcgiYczsi1zUDpXdXxKu21SpCYdo5Dkt
jZvNLrsFDCCrYsxPUlaQLsPXzDa5ZIY1Ld9azynSChqHmSRBr6S1bXV922VfRREDOCeQ3W/W5q1a
h5co089Om/7KXPEKcJVZnKheLLeZjk2Va77SlMGEmS4gKONxitrKtxMES2ZKhEyVHNURNy/bSGoU
+0jKzHU2EHMJSz3x0qV+P2a8LlXR7eKse2UEfa+TMjYzG/fU6SWCzRdEHMa+2qJAb2bqBBm5IWNQ
d+90E1vC6ssysxOCAF51275k6EIZPC37wekfRwrPsuAWX8fcDRl8vH+ojuIvdH17J5dwUOsRc5Ga
PaVVdL9YzUfaltSVEVEDG20C3eqAztsQ96zuLOJjcdum5UxgXpIbAYDtN3ORtErEVWE2JEGOcKB5
dL+bkTwurXttu0gLi9R4qzlFQgHtKSAN77aJRJDRRsfafQHrPhhpxDOtoj0cD9TFcVq8Rp2sT071
q6X399fmCZgIovOsfCaiHCm4Y17wdj5prvKGwPpUj8L1WpODuewYsI9EZx5As98vVXcVrWod8oFR
3VjMV8kjMzZPY0F1wo7XIuUL9xQfp09UkZcb9wy5LFguErw7bAxI++1G5U4Y2SCldIaf/UKCV5+5
DyJjakZ0xFEbtkgC2e/XmDd8UuRjJtqfThyrARuCsLWNfVIydOg6FVxAzuNWMe5FKX1wO6vdxzN5
DMQgckWL1XPX9d5eCDvlSbVCMX2YOfk3qoJWDqmS5+bUp9WSvVd5fz9GVRUQsD3ulAiZWeUUPtyG
rbWJg42gybFj+LYOM4BVHKKBpX3UkI7mxQ+zbA99Vz53Mg/oOvT/w9V5LDeOtUH2iRABb7YECBrQ
y2uDkFRV8PbCP/0cqGPin5gNW1SZVknkNfmdzGQ5DoMZu5BLjm68tRPOHm2FqrPOpDY9du1DXQyv
ZOkRLxgWRAGXI8sh14EJ2J1OsuGAMS95pnRnJxczAD2teYKRk6I0XyYJ8oxOQZsNg07uBAi2rBRq
ddTlR43/DIw69hljzqjQ3bivn1Jz2NYpmEfBRSDkBiApjzak9witl5OGybFvYlxoy6eBax5NT6uu
mPzJSnUgdBizHMQJ4uCc3xZxryduQKZ1NsriBkEN1aNyVW3nDXeAXUwjkxPLzbbvzP1C6R4Hzu65
DJP3tBbcGNGtHD1Hf7Oscptrh7KxPnuF+1mrLF8GJGHY/uCunza10qWeyOYTeMxEsA2HFSVFz86l
+SUiWdynuxl1wTlR9FKzU+OW0KXiQm5qoEXVUyqY51P7g/s6zM4GcsleN5MjSeNcF8B3/YqpLS2I
wFDtLtX40qph6GhtgOzh/1eXUaAP0S6j3B6So3kdErPdxhLbmexmCxuEYaXEeQ/WUdR/En32SIJj
iiiMV06F8ba06NYiv/cw9TkCQ01JRgZEkmXUMRkhDZIKK42XDAMkh2ihlImSrcL2blJdsEGR9iW8
Z3yTr6KiJMDsUe1E9UV8scLUh3UsT+OX3hykI3swMf/6wVQQ0qj83rSi0M6zxPvMQBmpcxszm/2s
Jj8iUx7KWHUsLdSn6CryZzWtRWXW3zgOU1cyx3cqYflb2NsF90nfLNOvR1HYHNUs7VHPErV7GgHC
pXgf5P5lGVMwiFcZH0tB5YsyXFJLIs41T7aVKMttX3Md7sOTGqKZaUyPWlvf587MGUeTCJkR1ia2
4TUT6MSl6D8LIpKhWTigNF33HY3gSGBhvFz/WAOSUNtZ+gWyl7S99GQSIM1BXGb/6owtYXivWSp/
RXSDbMhs+ztmMsP5UV3rQKJ/xDUtuCYB4iB4WcTYTtN5Dn1rqt5nJf0r91AxVqdvoqaEbs/bf2g9
JGI+Gjk9ZhPnP91mH3dk069sIIXFKRFYmH5u5L786K3yriuDbw5psu0bxgdZztvRINNzUF4W2/bM
BvDUrPOdMUBUUIXJuEYFweu5qavFmGMbVP/K4dy9Z4trzlsR6gLhVH9KZtafpCI7zOhf+zR/bzKO
D8wNnukWkWCQ8NZM+HLRY1BsOV7EphXtjPRDs6iZsk36HIneJzIBt0Q1vco2OaKsW7Kn0pdUFK3k
irRcO4+Vlr8DWaFiEs9hK8/cWs33rZb8GOXtbwV926cNRK4BCkfPytug5SDPW2wwUxB2yrRxYiv1
Bqd5g2kFUCaVy5PMAp4QkEAtKN9Oa82ruUatb5F/1Ba+Kxlk9JL2t2hApae7d5c1w9PUjIo3acPg
wRGRjCEJfo7iLk+1PxfrAiZluWdXZIc4tMSbAD0HYWs7ORGskKBknjrPHw6kv0xNj80Xc54Iuocx
tj56Ta13fT0fZdvYKdMfm2qAAMrou1n0flc6VePJi3aJCho1x8GyN5LgXD+0xUOdW05/84+DxxVN
nR/cgCg52Rpn66Gj58GS3SludHesw9aryAVwpx6GHsH9mzqMdeIxf42yaboLeCUEreOzb85uqnK+
wigJoCuG2zzcK7nttvTkUQcVNz9K17zK+Xdi0p+imUPPijeDMIwd+g1zqaKCsUtBBirwb/LbN4Qv
lKsQlwSKFea7AW5oUzXabjb4oaZGVa4DdHPraPWB+MpvSemyo5Dt5UZRiXwbtPheKcor/Tvxac7H
8mkylmcI5pwRmKxDbY7HQrTSQXFwtRGmdFUcQ6AEQ+hEKWOeohDHpkWxJcDu2sfjUyanO61cpA85
7u60he4WY6m9tQlwu1p8QyNuLkvWnhKV/XswnA87NGNPTmqwPC41fqtw0mubGGVc84vG6A/4MRjj
El+FLIZGahs9k6mh2UVyWSKBF+Z10jWLCMK7IqGN6tEcMWhvxCs17Be7VsWJQtoLTpfsLqrIZ2Ad
ENijB7EjiCOXU86vy5vUIJnhMqFzeAbRCk102XBa/locy6eUPrMqOw1dzHndRtW1E+0oGylQj2Wd
6SmR3IpgiG1mGI98Sp2Vot7MPWr+MEftYbFEDTS3UKVp2Cab94BQpU/XyZo/8145T6qpcftY3sTo
NCebUb47RumhS+iosBavbkN1b9pSUDUorFqaay7m1y9alXlnALa5zRg9ekThVhq3vPDBAcsThcmJ
ywIaB3r2Mwws8FTmXsla01mDSQHnKEaHJYKveoP8DLcIhIdFI0aqvU4ciY+KnXRHox4Gl7HzFZPa
qrkmmpcaaJwG/8KUlXQMr4qU4iBqiDhag4UqarzO5dSd8QjBu+gFrSjOrornyq+MEssy7bMZZV52
mVFF2eyN0bp3fc2pL9Oyo9y2PjEb11Zq5SAh0mljochzrgyPRT1ZXpgwV69pbUH2QlAg2gLa0XlK
w89pxtxT7Iu2PRC6+Nx0zkNjS9pUnYO+ytij7Zd9s0TQArNxK7UiqNXuoMBfzel8tfXBD0NBydAU
NQdHQjcj5f2tQPzfZGYFcyflGdaddezA3lfY/baoE+1FUanZpfEo/pfVvm7278iWxYaGETsYJ45q
w1j8Gx1CIOUUy70Kd7LRC3o0yq65tVOj7hUp8UuS0bfJ2MClcLTyCp0bX4xGW+MpYV4GmOwY4c+0
LMeezqVbFU8Zb4vY3PeUfvOd/Wu3ysNuqbcNF/FQGPo+eq1LeYGp2vH3qcYe704FqLhBMGxA7iuw
d0VFW5uRK1AXoXwjAVWcaznejaJWbv368N/nNetWW/0ctJqNoVMfDIbOdX9Kq3QfLVWJNDzFT/Qx
xE9OJ5FWYKrJrrEsY88JKiY2Vy2qS02TL0702fGN9ak1yRHd8Kh/LECSylttZlV1yKdfDO3y+9BZ
iEUUniB7Mwg61f1LOYYce6NYXKmmmWAFtfoBg17rIy67yY4CKbRpknfsr0otw8vvsxx4bwiL6D7S
xdithsosHK9s4PolQSt5tqk+Zt3uCWFafzHRo/KQGmd1zU2sV+dDZy54ZnQGFjyJarbmoskuWZp4
Jf75h6aFykOu80CPjOoi04l+CEVFNVIh9F0JnwGsaky39qlomYaOyUxNk8XJeo7LD2Tw52FsLK+v
Q8endUlDB9djV2X5P7DvI2//xm6Aq6X+YlDnVlKoQ9Q2M83fh2ycmW42tUGHuOr+xhDIq23k1zvy
+/T3oej1s2wtjLzkHm0wLV2zMJyj0+UIZr+246aRGENb4U89zu1d/SBQK7v3odPeDcJNdumIYVj9
mFX5Ssu2W8Pzv0+1LrFeNf1xJEj0PZE5OdrdAKch4tvMyXHLv1v4pjHmgaExL9Ti+pv+hOzSyLb6
IpT2u1+fWVRce5PpDK6+jNyarfi1YK4QDJUdgpPb5h1ee/2V34dGCD3I8/4NOvePDMX2PPeINAqG
wtcmp1eGqsvultej2JlCfiFFNHcHG9wOX2rl64gCq2jxSjgWjBn2a3eahmbetFuyoJ1riaBwRT3Q
r/rVUirnis2623IJKtEyZG31BWuBGbdaMJn9H5sUewxcCBeW2jwntFFfFKutLqKnK9TpnaBoD52I
oDPnOPbpmxCP3weRVcdyqtGo5bx7TCLED2onW+I7Ddy/kv6Rlzs85PMn9nLJL0lB+O/TGec7C2LM
kOR7q+TqLZkRoxw6VdwBItpbiKz04bM6egF1XjAYMVwJ0fHFprPYlaj1fK2zGHiB1h+2Yhd6PDo1
ZZG9O+HRxoN8kKsmf01pFaV0LKsf0pIE2MtHhG2JgYo11Qe6Vf3GMdKHRNabH/faxIiw5vTIkJQ9
AZQGJhSnUCzeFKN0/qHTtiPW11Eu2AIUawjWY8EG2+mCTGSO16wx/yJW6J6jCzIrlVKCJOCdxnnL
eEI8yXWlf7LoArlW9eRzflYCCRyIPtD1w98HLdOJMZlzTA9p5pAv/ibFtvrELT9+USebOAs5vJJG
WfpEpQ40vBLZMY6tdtDLaxzTu92oUWDjOaWIsCuOddX9yDKznkxwOsT9pqmnuX8uHLNfPSoc5a2u
8dUWy6Q+GulJnbodcVM3wY56yyZT2/H3ib3ej/0TZOBGilU/1x2CateHbC7j/z4qq/FPJWM7MLFK
baysSb5x9cKVsrY+aOVTjkM3CQ7nWnTLURCZjn+N8DN/ZKdkKUXWeTLBEnemIg87shTS/e86rFp2
cYzwG29aOafbi8QT2gOjS9QOxsMQXXSD4P87Aa9cxrhztpET+xIAX2AJVmjZGUzuExblRk6xo1Qc
AXwaIF4rOdz9Lg7juiosIz9ERu8+pRe+ISOw485o75bRZu5AN8uRoBn40rR9VUsDiMnhQF9VSfIe
ynHiN3Ez7iRzSN6txP4w8qrwDaFyfatnEURFLQJt/ShuEj/EE3CLuO4zq64/LCumnXXMdN+xYA/F
TKxRRguB13ejDK+oFY/fB83S3yTo2OD3GT4i3s5R7KUsff/9BlwMy86WfgQh1SuC3l+kejeuxl09
zAW9c5K9DzP9b92UR6mofoqaOq+K3JGXLp7W9Jzh0VJ4tlH5I4FE7oxnt+nE6QBhaKxl7Vummw2W
SfljRAD0ZZIBsTf6dNOpKr4MM5MZ2ak+jXhuPSefhm2T6v9y1cm9eGCg6BrkurphR1opyfPY8BT4
xrYOUdgZ2vmC/R0tV7vU8iCfy/VBzdCqNr/P9ZEGNczd2n9PHUIQfeaaJlBGJK7DUseMtMv8OBir
6cqqH5jSUhichnp2jdtt2doQO7ocP004MZ5UQGjClR3Gb2ucxTCrSfD7W4beyk8JNfY2L4fKfEM7
fatsVXxXdvVcKUHKEOBsan38pJFDuNcs2j0c6iY2GqDRdqGd3P1d5WAm4Cla36nhmOv4odI5t1+j
/fdJ66yxNFq2scRtjPM5QCgfO2STUZz++3CcBj9TJg03fQx/1mfKa2HNyn6JxeQpdBC7SqjQEljA
FMtJ4TyKuOlPasW9ihpiLqmT/QZmcevCwrkJsoDR8znXsgMhrcWMXum+1MT4NA6G6QPfMER0YsAq
RhFRX+GmWRy6tocDktXEyTE9mrJZQqXjf7LMvVJEXywn2zT+UOWeV2N4TM3PxwEPdPs9pps8KOjx
dZjle+pPdqP0bT+9Cfoqa69FC/pTnLP9EuAeizbtW0dVpL3tLw6Ks9jEPyEOd3C4xFO6fKsJt1bc
5i7+SsN7M8pMKY+RyneYz4e4+oDUrsZEvpVHggs65I8ejl+CPJ68fzijJ/tj+GUz2nfK9+Z92ZWt
LwFpUaK5jRcvneZdM6fV9tbZneEBpG8rDvxO/VqjswpuWg7rhOy8iG9+ABtNq85oJujipUvewDmp
77WcQpjW7XfaqQwrq/pHB/6J1NsAaG1fNKrGXNuudxlLSrEwz804LzNS60gvUNQ6MB6y1LDGwHO8
Ec2xpKaLVoxPxf5HxglJVqJ8VZmQuNhd/flUfzumZznTq+Y05b42yi+T41yTbgE2zedohwPKlIkm
VtitNkkhPBv+xOi/hDdQ/blNrEO9tdw0CTf8afnZsocd3LbMrngVan/KOKxGM8FKlvtzwsA8FDcT
3An5RM02+njG17grUWudbq9Yy7HJbiqUjz7px3FqdobKRWvLfT9IPYIRd0VOnNqm35qo/a3qSTWj
Kf7VVXU0ssFvpwA0JGB3AvNEadhqJckuUsV05lC3FmxJ/+ysG2zKAU3vhl0O2xdt8m9JzAcZzYXb
3Vv2l3pQ0tb88Gbf1A/1I+lAbbKZ8V2NTRkZyu5nGuClTVl2rqFoG5HSa+XlqEH2s1YwHI3eET5n
g1fZV2G/xt+8MYz0nRdmxcBMTzyMIi0kHv8f/u6HchnUQx4sMKZMRcL5JP+xT9bLdFc+ZQ3XJU3F
l5Kkecxp1AaYp0bNjw1t1PB+yQ7ErZkHxF2gdwLdQe6hZzXrfaHhgO7gGo/pmD+Wu/4UgwQj7cma
ic9za8g78EFIA5saXCm9KclE8z0FhvMtOukpXtCJ7/a780Xh0K7/cL40VQl01TUEb7Vm3KzfN14Z
HDpio38ISCPO4zU105vpMd0zbAbxPJyl1+Uy31R6rjfmH7DwONv+DenjhTrguPWYguTY74aDfZyj
e9zk+WWQpmKTLgrm1OS9lzW3qBFrcvhBkiv9NjAPm24vrWtEZcVPGSBfNt6zXQcljp6Rmvtw1L4G
QsbrzYpwQbPS0N26IKMDdx98T91mU4330HDN3EwCW9KomZvJft7UI3zeS3IQfuhHu4dWHKJdtAv3
kRxIX5t1PG1R6E2UHPNYr3+nR1RZvPZN/SPnriKfHfyeLNmu9Nql7gFDi1b8bXXm/hvpTcpOHeua
bx+SnXxo8bR52ud4m2/GJXqZuTvLTOhcPI8KF//l3bnQ3n6rhLxLxmM4uH+7vtgpIjqockWhnNeV
mm+1DyM8leqebKsMXbDdJtqF10DJOzLE5+qHkq87Z3W+CC+VDymWESt2mXyIgpeHW5zKTdKC6mxA
g5j3uiqDwBx2uwTYZcTEcJJLrhKUdUNUq3LBl++Ow751DkopnmD6eaXacuM2zjnLK0Qze4Ma4HZO
QIXoXi5PGokqvEoSRk+2ssleGOYSB4wZcFOVtI06t6jyaRr3JmU4ImfQIMtb4ViTYNjUfgLGs+B2
K3btZGxxTaVdfImU1wGC77ZQYNqc6Wx2l+yIZx5ZY12YQuIJydmwG1Ir/kTt0RXkbLhMaJFQ8uHb
sjxV4ZvBRTQiqZAAsI1J+3iVPvLV1MEfU6XS/5nAilk4CIoLz2MPuG5E5wQZUhKgR8kXByy+Y7Ya
AO5BnozowIObNuFBJyjaWZo3U685p/j4ub0pe1cnee9s01yBNzYYJUEqSgcg4OX41YkL8ZqjdBdz
/gfkKGhTCcFHvMUmkZQaroqxV9KXNuv2I3amjzwyRleSLbYm8BxrgiEfky7cEvpUn/F2yYdqqo29
vdTi0gxjzTh+zp7jcR2B5IpxITaDiA9peiuRtL9LXf3vg/UzUsXwKomw2GHIVvwFdnsPles85/H0
6LENYzKCce+WMScOEUe1NdgRryNVfSHYfTw3WfiEucmf31ujrt/rpFQCgQrqmnW9hlCwE2Dzj/l2
LZjx7fHcptZbHyHpot5MZ3SJabckbb9Jm8w5FMp6+Opy42lSJm425G0YQnpkwnrVsfui/FlPGhnM
CO3MkAulqW/Yqz9EyswqGaLnzlS7a93hX2bzfPp9wGV4HzNJDwj+tOHCIxaH/+/S/3vz//0cqLsF
KPa3ofDkjgsfFzldTT8EN+/NLMn8rh07X5vQG8mWfaXPseStz3eZw394IofZ0vxYJWbOXIWbgWPe
JZO7b1WpuHasIWW/DyH1nqfZmahn1kbKllrTT3XEK2dujBstWsXWqdRAUaw4aGdr2Edm2rol8xi4
gKLbz+tRU5HK/sy51cB4dozl7sTrFf0I/uESR7FydmArQ3INP9NF7GMaQssts3Kxp7B19hKMQ5+N
ohzMPHNeCgp6D2WffJdGdVZTbk/yMChX1ZaAjmKE57SbL2QXOLt5WsAWSlXe5mY/u6FNdw2mi+jw
qwjUUjxdU2LOWMFp6U4p9MOpJIsbsW7dxR5pUo8UbvD089SHTmZEpvYErrQL5sy5pbqH3Of4O+P1
Nyixvi8kzpyCbs5z1zbV2WgaX9ab+fj7TMn6oyPnVDM1T0jr1i3t1fAuWdLThOlGTRx2e2UBADFS
5dYWcbR1st70mvXp7+ecgaP+OKxhEvMa3JrXjRL0aceHyExftTqXO1LDIcLWh4oe4iOR0OBwdnMS
3VWKGy7lUHTB3HcKtKqh4EGwp8CpAWca8lA8O+y1A6wnr/06nMSm7ufyjW8PHFM1fyaUk/AuzctD
OIxALCYQ0Egorsf/ycC80FnPqTmeiHLiOylUFQ5uQBPPQTxJkGVZkrN0pGcijs8WUbaFGJOPssUV
JyslkL1c7DpltPetaoqnWlZ5x2a96hk1YKdU2cUpqfXjhFcalsQ+dYtJ4AljndhPxIQJshyL6yKC
EMf7q9YQyZEP86eg6nkb1eZ8iI1Jv5u180L/Gjlw8eIQQtGbl7fCcYDdFANghOLO8cys7zJ3CTEj
5Ofk+yy0/kKSl36vRWqAEfkdgBTULh9SH/gYmXFIGFqIRd7MetgcRE/ER2vnJBAommr6hXFxaJj9
q+cG1NIUJRe+Kx1YUyPviS64lZYenZUmLP0lVEhwgqfzYzKpgwZnIBI79w9Y1flT69j0nVnrrxkk
wdUa0oc+9v1XVYcXZc5YxJWB3dy29QflOYQM5vN8KsnhJ//LUHfRDHgYd7W8I2YI5nJ0+uvvR+Rx
DtfYWZ6xD4/HqmFMZZkpKWDruicWdTwV7Ts1cfqlYXSzN8zhX5Ty7FfD/f38MMrGLo4psIL24ZxQ
gaHKFTwRryGy/aAzS4HB+v/+kjQOzlYmJJFEEks96gDUv1mI0rrC/H6kJdqwI3vtVdTRHPzvYRnq
//epyAzEv568zv9+SwLVWjuN2PzvS/v9Sol5ktw4BpL8/YU+4RKvKHMajE0YNNUyfCoUq7oZxliG
9BnNWuYSB2Hbzafe5Agu48KEXJ3vSx5O92JpvKrp4ytNTmz+y1fVdM09Uvn1STP4Vkqci9bfaJDK
zytYJbnRUrOjTZoxIUG3BsDqVK0PSWkBM//veQG57Zj5VSLE5EuxLTxnTSvuncNUahpEjaMCcnaJ
ly25zn9kRX+OE2ITBrZRP1HHA4E5H/CNhKzoMIXEaHHF0Yk00VKflzOrtENRV6MmiY/oe5BM7Snl
q4yie6/Gw7OQps+E0XLXhtDddLuzoZ0tw3kHk5J2dKh1taWfHTONdsSY2q6uerRYL26tZ9K+IB79
eaaLDS10ATTXIZqn3PTHujqhS6XHUU6R07JyORD7nwa2Xn3SeklSLHrRPuo6LgZmS6de1H1XYT4+
yrQ3XDyJB1nN7a1bSBhhIC4T/JdSH8iVZG8dGxOLnCzhSSP39uTQEDJgAiJCmmcAsHuCEl5DC0SQ
xEDDGxMEh3Gsj1kb3WpBxEetxJKnMq9BMliCGkN0ISd+3wDDyxPpOa0Viy3Bs9fGXMi3XI/l1vJm
G2AchgbXkbZUAVb/NBkQSad9Z2N00Wtd5Apr/uTNXQ/7bnWZp0VTA7DVTkhBJlFZE7FSmqV5hKa6
HXMUl8AC1eVQ16238gkLUUwmiASIlObHPE4qRheYcOOSYDK6CWLBdInWMLGt1WZPDfq31YtbQboF
YVDXSGveEpId7rIozp0znG2jsdzBZNbAFoaPTaoODaIxh30Y0z6kLISkFexEA7StPL706+hbp8EM
P1KSeCRL1ad0MY5QL8smAuxeRVZXbubxGcHvFs3Jsk49mITK45NecfBslQQTpuTI3X7i9BFNJyOF
PiU6wOaozY5lSIxAWtLEllYHy+5z7Zwlb21VvDaLjZ5MVZ7byMZWJPKpNKPo0TQAOVQcrmOAgPnh
tQ/xeVWKPR7tgu0cd2Mwq7O+ZeleX50a/dbd4IVmV+xRn+RtUyl/G2NnGiDAk+i0U1WUh6UpQZFI
uN1acn0TBVYWKerOoWh/KpF8SdjS3T4ay70RGzq368jGaDIlrmjN7ylNMJkNbbsd5rHdjXGqelni
49xoEKSKn2hxgr5OcGLBs0Oxh9jRYnCuIuPVuBARaNv/zGH+ywaP1Ksaf+uvprDfJ6YbeFiZmbaz
eaYYLPGyEPyV0AJ2I33BZNukSJkmX6X8EUWkHuHwuvUMuvE8FZ+qac+Q+eN2UpYFjKWlUwMw9ABo
uJWa/k/Ty/Ud6IW/cJ4DiD2XY5KNiathvt8s4ri+gkopPUpNax3WVDrEDw76vP1xSUQGOsY4F8Om
smMuiT1jbqUhkp0yMrw+wHxrwsSLPar3KZPL3Zw0H0M5p66mEBald2Hv4a2ovLD3S1qOL6Slo1/0
Jl5c1SFcTf5xOqRokB6MUmNOPHs27IlMKfwlyrZ9q5BFWClb+rZS1yYMCpccOTi9Ib6yhrhs7Eew
istbq1Y7roxI3q9DaeR7+HAHOLTWt05fPhmjIQ5Uy16ygaZxlvDJEzpok5WBcDAH8+pcZ10cnhQ1
1FxpNL0qnN71rg+codiNbXUYRMH23xUK7B7XuyklUCCE/UodqF3ZHmdyZCTpHh30Li52iZSy6A7T
Qjxy/C/E5noEdS1Rhgh6oIh+O8SydshksDzusVsGK5ofjR05QB1xDLn2HE+LBNdi+mrVQj7G1KSb
EzKQKiPOJoZfc2ceBmlnTlzy5W5MEPTDW0PF1+rWNMCVua1Lo3SZ7Wcp5FT8REISSSOOwLHtvM5j
X2yiEo+uTT2Y6fSfjsz1TDiBburdPhIEN1SwS7yz2cQTqYPvp0gzj5YjcYmHfAQJUxTygiaL48fU
lkiTVQxZOuPMocgosBEigR0zXBf6vdZqmugjB0YAuRO7XOzjBgw3YWeT9S0l27wQXOaxc/Vgs/Ok
grdqTbrPVY0W9ZQFEToXcJu8iRTci2WMFYPTpZnQfVDwgrC4k/AmmfF9zVEXdJ1xnmkDOKs9tYuz
so3U/nVwNOY4Ev9avSbep6kuYTbqnmIZE9dgtSTRNcGpvo5ih4qZPnWSJHSMiDomNVNbA+DCZbng
Zs95AiYej3MPWWpG2TEe6uYEdPFOTGcwlygaUld/2czQm5K1bt0TvYzRpERKAPxRG4FmjztH+yiy
9E7ZHvzRgkrXLN+djs5c1HblWXX/HY44Zoq5DKCddvMonjQ7OepSVHiDoTf+3B1JCEDpmZkYku3k
BE7bP2eF9V7NNCeqw3MtmhhE0YAAzS3G+119t5eFXEwJimAo6n95mG/TVAq3mTKoLHReI824xFsM
ckj5+6JEAATy4Uw3r0NtrjlVYl270RpwvTeyb2cr/5aahPGoinIzsDVsdAyGSzICu6STbxkq7jM9
3TkoECwEAH4S/vYN/4G34zJQNlu1CfNASf7MSPKehBNvKCX7oVgq5BR2vWqReWbeClZeLxkVLXCo
wwDtQ7vCT0+X5QzAzIG5dLjjtJgRig4URscJha2q1ba1Gb3lMd6HyH5JJE6lEzMP3ibhdCgjfigc
x8QE5VLF0mebc5xMHRId9Ez7Sy8ZUh9dtuE5DTjqmq4cx5h2iIxk+3uIpuVGSysPQS1b4oKBd2ln
kGeseraDTyixmwYjR9xvE6U5ZNUY8V5E07Fzotek8a0ymvZNqOUzGZFPMb3LJ97SkIaShtc/usaF
srCTzUFf4jwxUhR5e+7OpV7UZ86jBv5zRxwIrcTtaezwWKyQy7c2phw5SEYjcKkPOfJX37W81PdG
sUkASQeymqIEZblkAJWXxXZY78cUlJKLY9rbTsHXZKjTt5Moj6zrLoMhlEOkTZ8tpRl95mh7K1Y+
zSfVjsybNTnQaiYZdNxJ2XmU+4JNyLMa4y5l6mYqFgOchmih5KTWqGBNxGtKtMn2Nws4D401CQVb
fNzLNwHrXX91Zitd2YyRtwwyXOJlA4nBtaBuzR1uIYjlG/0TqofdhJUifK27MaChTD9SONK4hSJ+
eCv9GbL3zO7abS6p4LUjwTeUp1xytDsszm4aDj1vBkFyg8qQrqhaaKNsuzhW7il4Ujzd7mXehZOB
27hkqOz8U0vprRBktrQ66uGkI+L1KWP8wWC0hkfd8Xq1xwYpxCnpE/KJTTQ5urb+DawGQQ6DWmsD
wS8y1NQY4UOSBGRsrx2rTt0tpfw0GixTZhjaa4ibtU0IMyGHhfOaZrd4JhVXo7KY0L1e21Gw/OOY
E04SkiEhiUu/yko9qPX0S5HYPolbW2auKLr83qnEE6X6NUzjV5IsUt9YQ9VkXRAemu1Z+gGATYb5
OiZjycCgO/t64RAgX9lHSSAUKFya9Dxq/WSmeyiS4uPssK92GNoQ2JeferFB5lrIoMRWv8C8lc1Q
9ld5ji2MsxnSGlUy+bi1UxgSScbTMQ2PMeedaRaUaXI6ssmcSZwXx3DZqWoOx8Dc8deQG1hQ0uF1
DPN9WVTTIa+GT1usTV0pKz0zMK5XDV8IXqGw0A8gmwV9XMRhY+/5qPsPW0ZKr7HVwRmFKCKDGpSC
XDn8LADFQPnEXf4fxs4rx3IkvcJbEfpZHJEMBo2gnofrfd705oVIS+8ZdFvSMrQxfSy1pJkWIAmY
qUZVZaW5lwz+5pzvTJzDhdhm3eTvu2i6R7eIWDryXmJX+wHCWmziyAUbVsqtHyPUK2P3dbQTWq7s
zvbD2f0QYdpN0n0t0pvOa36K3nwMOT0xkfv+pjrWZaGdKhtkUFq+JgXzIjntvI5BP8sIg50BlYc+
3HUlw+ImKw5plI2Y1aMt6THGButWhu0agV+CjtMJ7fcIdfgq9UMGH92jmggkIKGxRkvGbEMR33aa
MB8EZY11sU4JZBmL91RgvO/BtPSwq8owXZSPE3aqfERQPmoHN99rlWtsLacw8fcVz6Nj3FZ4/To0
8bC0kxeYqQadBwIUb2TYbVaSt9Io8DbjefaZNazMtwniKs9CzCRuwnsUuuemy28qzcaCaJeP1DDM
+VsUE47Lbcs7t86HR4iH/cxZfUffZd5ZUfcRaJAXdAf5O/N4S3JC7tPOrgHdwMHV55rYlKW4dXL3
1W0yFOXNTUR85LLKWn9baA6b0VR/s4cvnblybNjPscEcnPynj7ooVwRt/GISPvSVivA4BA+u0bd7
XOLLwOyx8k72fCs066ajRQVEvnf18R7wzYJ4i6vPs3YZz2rxvhXLyA7uJeQHNgoAYI0E8wudSkkC
63L0s3jVi15uCorm1CkRxgT4E+qu3qqUG3AiZ5fhR4YXPMYB2GI47QglgxPt/BgTKyaV3qvSxILY
yItCFWYwVQRdwRYOqS3Puc4+2Uder41CJbCIeciBLqI71Nh5RR4ODbNQIE8Ka9MZNDEqKap1IMs1
DJB7zcUZjS0Y1RSrkZrZLJWbDlfGQHpqCmhTRYR0ltmhHXf9ys2wagFqyDxoUZoPgqAfjlgOV7z7
r5EHN2xQ8bumqq0fQIV1MBLHMnlEzLF2Mhq6LsL5Uk4fdLjtwvcn/n2dHmwGvQrUeukvXTaJGtQE
Gb33LX7BJDqETf3WVvQrjtZgJkiTT8hs8JghhZZVePHaEzf31lHFq6lw3KJ+uUZu+u6lBr1ii8tB
TZupxpwUG81HNlSHIFGnxlLtYmi6M/QiamSzup80a21pBZ4fo3sOcBEuxtj/iaZhl5C5R/3ExQIf
giikheOUz71nnX2Tgj00LA7K4aQ6K9hYfTOfzZ9OGK278jRp93rNqMg0c4p6zEBDclf23ikV/mHq
wPNLVTw00nnKGkSaEwsc1CTod9P20QZkkzFOij4Zj9tIStkTelrxVA60NZX1qKkWr3jBuMTU+63h
dQ2bjm4L8ok9ZNAWCBcX7cD+wzXzu3Ac+xXPhwMxR+vK2nvUSQHv7kpHfLYb2+nJyOp8o/OcxHMt
stsRnQV3/rqsEDmM8wEC0SumVLAWotZzmKtoz0qIKAsHuz/ZB1iic/mohazlGKEtvNYkwYcT+6TA
EYscHq2jU6WNFZPJbPbypljyz5bWtgtK23rZBiWDZ6e8Dh4egqpS72WoPTMVqDZ+MaDTGMSX7Tzg
tAIUo3iXMMwZ6/m0yGFGEhYU1GzA1nQ84GJwV4RWs2OceoMO9GsWSwaQgDa5kCBNNaTpThesqTdM
RG8Y0OvBfpqUekCXB+jSyR8cIzuloX8TVDyPHP1DhD9Atdnk1wzPwyy8JMh3gEe9oDrql1l86REM
wB96FGxEp36wl6bD7YRRdJ7PeJ9ajfk+rvEp11AhSKowrWXgQg1lTekYNpe9Ed0KvJvMFvqtO+of
lt0+DLjUJnqTmJmxZhV3IYnsiO5C3BY5ZCS9zj5crfF2fS4B2kvjQ4tYzSQohVZy5Cf1euuLMQwb
ZYH704/rhcpoHB32NFxKHi9D0fO8oQLNtbsw5yGItrJYC9qBhWFMhPdEmMi7ZdaSq1z2/oup4ywL
aoyOpSPXPjaZG+rGQ5p3566ydlpGfFrq7V2H2XnZv2a1fmMib18hc7+AIboKNa6YLD1YHo5mcOm8
JhD3S9lhUYe2DhQafqvpEsLQgXxaNraBXSZHYtsKc/NlwtBduwKaV5XiOFGjrLaUmeaEbNAx6ktk
g4IksXM3plTv1JAjDIrSY3n8NqPBhM1s2h5QoFM8PkxB/oXBkOFo3GEaTg0KHHRZLWBFC0YjxVj6
LSf5bqTtA00dDJ0+XsGbPvl1AxhCw4Fp0/zBWKghO3HVE07KYz7jNtPB5I2NLy8pTVHB/gIwZmkI
Xn1HY2bmbHFVe3jyrqmu/Uz5XQJ5eNtbmELcPmKe2tLllVp8GyP9Gt2WIYHdLSo5WqsmF1enzD9Z
FpQr2YX3AbLzgCgiDqFo3U4hGh03EPsGPlbcOM+1St5KdNcjC81V5phnYzS/LYU6sj9HoBb6HgAc
XDxvXRcgy1zkpfqAjyMCo4HaB5LvWJL/YIUPjSdJUc65EYvOoZqx70xThutaQdcJ3egp8vPk2Bay
3HgRXGe9d5gmVjeR53cLEWTjOpm4IFPLPvY+TrwRcFReaZ9sQEs+/U4L5S732vBcyYy3xOd5HPn9
CgoqG5sxRbzir4eJe46CYT95AfskAp0XSaKe9awITqhgQQ9SvUCINWZOGymu1qKyjW3taFcbxdgB
e8yMFG44xVXkLYX3FDGRWoOhyhfFzFmrvNewjpnqyopR9iC/cV9NC4en64q7fYMydKlPernRSuQY
9sSwc/IAgnRskwAFIWBxau/d0lG1RcV1sNnfc5yRBwLdf4FOuFlzxsM5wyyQ+lkEv5JnPf7ZnWl0
uwr36DJxfOAY+mlyzbsc2M0isL1tiBaOb9vpEa2Ibg4gW+RQdSD/UDQj0uTos13rLJv+ORMU8irD
q4SJD5hGwixgjBhtVa73hVgVnFdVH+lG80NWjA8M/kpmouapMcrXMh9Zb9co3MbuWhB80Rvninsn
bVz0WZMOk3S+XRvlDQddibU0FM8bFT4F+sG32kckTzVnWzVfvZfQzJ5kCN6ybZwaG4kOcziJ3DPe
zG5h4ChdU3w9FS0CthaysLSnl8AymSzY/qZT8s4xAjTZRPV1GQhnV+8Ok4aYxa0vudbJhaezP45H
Wi6dKXXUY6UbKbFHR+okPYbXzNY//I6emuPqwC2AdMJSZ0MVd6ZuFqesC3b05tmCEcCNUcXvUlRs
xrR2xpndYisr5++2ZdB5SJAqrFsv0LlYnVXBQu4Ctz4ESqF91Dm1jeeuEZF6PHCjxVAbAA1hUMvx
sXfcluAMqHY0FTEUr1VjUuSpNOCgtmNrJZU827jCgCIXzJHth/pRi/PZh+kOhA5kJ12h4NRUx6UW
DOvak2x3h0IuAwdlX5akuzhtN/P/6ya5xJVrnhPgKqspSfCMoIcDSmLeIup1MSgNbwSjSfaPG9CN
6zy0BkpJ7m1TsqgcGFoyMuE8TQhc79uakYsGcbFqaE78ZEPvtsUHcZWT9pOjDiwI117xsImRBDrz
EiE8Zu5rm2vRvm5ANYJgQ5ISQHV2cEaJ0DvjYgpZLPNOMxLdmDb+NuSTWPUznVfO1fPbyerCJZkv
ExUsHI4yZBjhBBVNt8KHhBFObDqCOv2pvYz4W2WOYGuymueCNKm1H82SUO3Qts7RHIZ1UPND6jrW
sdjQ0OU1Al+AuXWdNrh1XdrFKqLEinnWv1tS3AyBosntbpHi1ftQuEdtrnqJQpo2HWiQhdb2V2+I
0vXUWDs8pOoScWnFFZP1riWBIdDDvWEZP+MEb8CQ3XLQ9JanankK9JYhkQ0F3mPSYLbLpAi+7Mb2
YZeCurK431dFW38gB2E4F7PAmo6W5cqDQnfqBvnV8MTzHARQZF+WwVNHWM6wbC8hWaVLyS/bqTV2
XZM8NW6gv1ABBnjn/Gttm+pCG9+fco/KPK2TJ5a6+jlxB/fgzeA3q78XsnzPemz7Q/0FYUwiDSBo
UTLtYZ/HwiAIUdOpFzM1tJMVVmdA//Y2bkK2CmXJ4W0Szp1wBHsj7jlnahwEZkhnYvIyxpeiY3kT
ohBaxDgyVkbJlj1HL5rf6W2b7HNSeFp2OnS24OJwO0zbYTSLtU7iK+fKMgxICW0GYDrQl49FWn+L
vMuxA/bhzMDD6Q6Jde3q3kMEo6qpMp5BllbvdBfHG6qStddT2XWWdV9G1jayHA/ZZrT1GDuWYyFv
UghL99xbAL+bl1rDgZIyMDXWJgp3r/geOPZNndGFNAw2gcTv4JVXCNrzgfPVZ41cBZJNKIgYUOkf
iaqeys47C8RapX5pgFQEY5W92CA3acd6+ler6NhzV9O7CJgsWNEGFN64NNtuYBzSHUzY78dEPoWt
HR9kUNjI0xI2efiCh1mhBpY7xdkPgGmE7TdiaWwZNbmlsY6aej2MHCP6GDgrIwxvZRzfEx9hzwku
zWHAyJa2DDSdACZGVdfPdt+EK15O6s6kPGrIMef/NnFo3fcBPJvZEWnpaGiL8IcwoL1NU7c2p1PD
dmhbmM5NUXuXPmAgbHSjOEadNe0BUTEfBkkGLScAMdnWD0NrUX+2Sbztb7xJ5PuuKF77FKWg0ZsX
0BPmSv+FKJbUdh1YLQymK44rEN54UbdlgyMwyKpr4qniCbrwW7AyBMBj2iCMCwyZg3LiyaAeQ8LD
1yFXFH32hx3AC2zn5jrkqAwNNIa2GZ6NEBVb6/RL80ACLs3FCNrRxnzXsuPHjRLdRJLCQdZGsOTh
/Z3YzptfxdfEKPLNyDIC/nX1YDB5Q+SQLuHV7AOdHRs1AG2PMMFyeWuNip25zHBgQWLXD44/w2BG
7GWQW6CCNVipxpVsRwvaCEAizUw2g1U/2Om3W/XWDXM1hTw+mmZlb+oX5153rxgeTlJE1abJv0rd
k5tGzVIajpKMMg8DNqeZLAq2KWnJHNi/xn37NgTGYy5tRpC0vmninDR8xAEg6qphXzoEjKqph0D7
sqPgbFzJ5g3JCmQPXFSrvu++FBC2NVrmJwwSA7g2bi+zSx4nm1vCZbyW4s4fynRXFX0Hg4CKORjT
XavSm9h29XVdzlIrZCWg+VXCgSIaXqEI3QrVcbnR83jfgwXMZOPjarQfyl6t2O+/0Yh8BooSdmqQ
EurmuK2bCmTZACdIsLdwWnkZmggM0PBspciQm8r7JNPs25rFFo4FdbxmBqLXesdoB6YQ9c9PMdX3
HZFotcN4pUzJDYBjFkF2/cFfhcVbudPC4Ono6KgY2TjalnUlJLnQq2grLUp0t3zL0FYtIfCV3DRj
Vr7jb/rEarCpRxDSOj+sXqOQNPN+5MHnPgyW8Zp12pdRWYfIk+25G7Z5Gdw5zrDjo280uo5V7sew
K81oWOOvOCOwn68aqcH7YXERGNoDqDBvOWnDxq0xF/Yd6c2lvsFaeUKDAqCCBRfepIxRGCT9DiWC
aPOfrJ/HPi1SAVf8+J346vTHGk5ox/JjY9dEMoSNZ63yHkhHrRlfXiLjte7iqarENKzSSe/3MWIA
7zvO7vCTvSUibRjvHIueJa2bjvGuwuDNFAmE40BzYFHjDbp9BljepcG1qqcDBCKdNQ/5SXny4qc2
oyaO7AVgs59BA9smsj5ZYkV6cCL9xWL1guDBurHTmIc3W/I4BEGNnTAk92cctqC8FkWwRD9zE4pk
WZU/hbMjzyDaGHXySfA3K+VKIaWYnHrttbJiAUiD7aLwZjge4qEQhFkk9MAKwJNmW+gr8vFRT/Rj
h/dkYjC/DT2sxCYwrQBbDqK66Iul1xFbP2gTTdeW5I59ViTSAj7GHxy0/AmlJriue8PNsY+2uOLV
PNK1nE2M0t3Tw+fadu+I9dlMoxvuzba8yVGYdHzc0vHZkgaAZuyi4g6Mwzee+7gMmgl5CD06FNee
wyAGaOl6T8Dfm5MfcoIbteFvfM+6GhVFhll3R9MjPMeNqpsJi98mmpO/PJAotlau9C7k+CWDUqTO
uy5vUbUeMmd4HiPkfMVscIlYrbA3r2qiDdB+bEOnWgVBDCzWFhiY2cSgeYfQOi/CFNF28xFwMt34
CCqizeMfjtOOdfBatlwDserFNrRABOQRUMQmpbEXUCsUthLZkzjg0wiRojLr4LqPBuB4jrORx7j/
luR44xw0wibhp4cuWNH+e+u25Vu0OyyMvvhJ9YAMl2p80hQvYoXlBzDco2cMcAmKOmcHVPAJ3XHX
9snVSSkbOxQnQz8iSQxY2moTsV/YCU/jkO4ctSsNL2E3gBa8TMDiJUpf0+kFyCGMVzSkWL+jtsVB
Q0ZqSPjmsfCtq41SKOpxc7ZCfPklEy44DGdh+Nqun/ANCyfTV86Y97eMsdq6OLpoCO3Y/ErY46og
2DG1GRYOE0gsBVhz2O8cvMCQS+GEkr4AfXxq3PtxelElitmS7z03MJ9IJd6EVd2OqjfXOSyA60RG
OayjfZiL6ZBOUl9bI7RQqBmtoT+UfqAo18N+Mw7VexU02S5CXmiTm7mlrP4QuDRwDOKxavIbVrbV
YYqKdw8APVSRfOuG3je4k5cJTHUci89RF+POGWHgGVwHfZe4rACmlWGPt7XZgXxkRFBUMjk2Mtv7
l0ZP3Vuzn459jf5cYsldAyhIV3WZqmNZyju4/s2dNcPZRqfmcTh1jMl7e26ZERdQdJ4K6cFoMyxr
4xq5udYNPT/WBenKGobvPOckwTOWbQtpye1AmVJmGkJ/NCwTGM9NGc6ME4qn7VBB6vDcflr1TYeb
ydQ8+unmKE3CRjvoE2uNy30htLlisg4zipQ8HvMIgB1IECb1ZRuBx2z1cksYirdAeJxf+gb/dnPg
dcMvoZn8PbOwJUUdrgPR7UicvOfUZwPPjkNatb7PUS8vXNuAegqGMfHZUxV5dKgELZiO4AtIwLBS
oflW802uO50hrmZExtHQ0FmZUyIvJVpmPyq71UTdyHtyCZPGP9pR8hQ3wyHOEgZO2WwYaHIikaKH
1GVxOMTZBwTKzdB1WxIE7yIk626o7UiOLBZKDsWNW0HF8/BG2NzasAEhYHj9uAGOCc59YIadW3C5
7OGnSa1zXJOP0CEbrP082vp+etsXoEd17oOVEbnfRlCeeisUZAmkeymK94JYh6XLpBpXNctvB/WD
2Rqfjm/2oA4TxiHtJjJKB2l4Z64H5YDdLYMfN8nv04ktWT0v1QWljhy8Jy+MPnxJhJnAfbfwBu6K
XI/JZVMRShfOG2J3AE3GvJskZbAT52hMNAPjO72Khr4GA/iOoBkggV0sOSj0cyM42ii2QXHVOkNp
mzA+nPOnPhjveyvC3Rm+ewGa3SnJYCFjj8MYsXUo4MlFtlc+qtsWSyRKV9c+9AmOtMYYznpRHSHc
os5Bn6pYGf8f0Yf/M/jQJGZY110HDZDjuX9KSC4K1VodaFayBUjcrMoKbcBAb8i1E2+jiEEtgP1l
HTTaMWIWtJV4tpe/0sGV79Q3bZeexGxcaIdwR0s2Xn7ZPwOVnWI53UBPMXa/4k5jJ6tXNgBifxEO
OVBjmM5H6fvesqrqvXJ9mBKz3p01aA6XyvSDmy6T2o59pjx6Y40QodC/yy4wXtuYwCFRdvmuH1jF
kvR1aYBIYeQhO2cEIkM2eERDuRZR2K86VZ6jNmZiSj9U9hC9uIjJ1VGMDfHsR2QBBMFL09kQ6Br2
ob9+O+S0mbCGcQ9EuXtktg1leyLQVpTaPhH2M+lOgIjM1hd7QpwvGlrFpdam2tIfreSE++6PXyKj
+Y+Y43/6HP45+C6u/xFK2fz1X/j9Z1GONedT+6ff/vWhyPjfv8z/5r8+5u//xV/P0WcNjvGn/V8/
avtdXN6z7+bPH/R3n5mv/sd3t3pv3//uN3OqRzvequ96vPtuVNr++i74OeaP/P/+5T98//osD2P5
/ftvn4XK2/mzBVGR//bHX+2/fv/NNP7myp4//R9/N3//v/+2+E6D6N/+9c//4Pu9aX//zf6LpQvX
9mwTcYBtcon33/Ofm3+RlkU2raebLlMUQxCKTJpyG/7+mzT+InVpCc+RrkDO7PLVG+4F/sry/mJ5
Auai0E3TsnXP+u0/f+q/e/f++938h1xlVwLR2+b33/4cWq2TucyY25OmK23hmH8KHtUtBKxVxrrL
T62cgB3nkjRyzf7ywRfFwYute5mi7mwGuf+b1+ePb+Rvv7DgJyj/JvJU//WViW83LVe3dEv+6SsD
CCt6hHNEqPVwGqwpeYi1+EGGsP6mn1Lo+zRrTxIoT1xYTxgJn/VufEcpynDLjxbeITtw6cKcwrOG
Revq4N05NldXBWe3uSjT2lngLSgcAoE2RzRMxDU3vw5Z/vq//yAGePU//SgGqeWmawnDlpK3Ws7h
1p/voPIDXnHjH9UY+Lbus8OhjhmZ1ceg3YHZKnt6jrva2NAFf3SsfJaNw6oyzqZ9Y2O0bQrxGgzt
R2+yyCYxggF8YS6XThpQPPjJS9xh2Wmc4adDJbOUfmnweREsQvg5E50ZLkXp7kJB0FjpO++BH2IX
yIw1LMpjJOzvwBP8wUDvo4j5kzUqR1Eh5XUHVBPocVGj6P1bh16PB/nadoN3dm70KWB1FlpmnjSn
e/TzH/Ei81skgp8WdLEorFHGKIbSgYlfMbH4httW+UurZpKOrRnG6c+oU7+0oXaEr4zgSjtSTMZs
JoCsg86+Uc3H0DJLG1OjZWGWptDDqVSFc+8q7IgIUS+i9H4ile2rdAq2OWLgVVJ5z15Xv1YKyb3m
Rtf+zhIZ2rqMWA24kqglK7hgClN3l54dRVymFc5cBqBqpgdLLQOWlICtu4kbbLJuR64RB8FSZyTP
Ze/vprbi/YPCccBE0V/EkB8EvGAUSoRAlWS6emYOlJ5eNLASa4sCC6uy303ww9EPm/VekikCNC86
oX+lKokKdQnMhGaW8J2thW9gKUW5CUo09tQmLI9Mtc3Nyd+k47Rhx4yWlkQUvJfpC4UxEToMchnf
wKJHv/xQRh+yYiHgieCexGTQUjHqW8c1r9Cil3rjECzI3LDOyEmTrGmCILyYNUKqQn/uI5Y7hcf0
pLb1+0i1JWudbg7BRkS1wT/XxyeSMHywg8wbgtA7CrhdvEbMOWLCL5YKqjayLkXV588SS4kNAGNg
waJhqUOGl0iScdkMCC4zN7n10uLEQ+0jSZASBdqbj85J76xZrtI4S+byuxKaXl+4K6mhI+tsY488
7daqG8CQ5VYb1E7XEnERArS/B3SFtKz0qoZhr2QYw1oNL9hiDpmI9jzBV2oaRhTxOM8yZrch+qZl
7Yw/FYNsZ4CHPRLHvHBumD+9sG7DxDbsSSwqRYHpKPBR53SIbQfasJUxHIGIQsotUXINw5Ts4qYO
WZjbZ+i2vGpjEaAeRDs+WSaBMtOp0zSbMpqsyFpHeShG7IG+vmGw3F0HSMcZAAppHNxavSZuDBIF
PxcSjPA5MiKmdEP6DmsbHaeCSZJlJ8vwUoKE9BdmkSucWQZLx2bPpNU81klyrtDwrntRvICjgb5m
N8tButU69bimshTZUzLIT9IioCRVAcNIJ39NdbGi0phmclM+61sK454NX7EcW3LbcOienFkLEw6a
seMJxTgfnUzeYADts44qGhENyiVyBuz6vmDu0c06m1h5JEUjvRGzBiee1Ti5hi5nvjuSWanjG4ho
iqLf0Ggi5BGCkaThccHqs8qHJfaxKZyLEkSA2WN+z8T54OT+D2J4hnmW8ZWWQ7rM0l+ocQYD+JqC
VYW0SMxjUNaQqI0QaDFxk1jLUCJ5KJqAci/KzORU9PwSPwoT7siP7oPCWmqClDZyl8hb0vqrj9jJ
QfTUzOqnGhmUQA7FlUGz5pvu2iB1jqE7mik3eugL8p/tUlA8oKtqEFjR6H2gVKsXiNfsZxhezvBF
IhcraZRZ9azRime1ltWomyYoP4BsvSJtFLc688RFINF4YWeul9bBSqdn5luwpmc1WEjPhjgM5ZJ5
ZyMACWfdWOw/RkA81ySTDiyH0ZaViMwMGrF6Vp21yM+03D5HjK6XLcI0fVaoZS+mYzFH9jAyBGbB
mJGXil0J7woG7CWpYijwkbzR4sdH2ubFhBguQRQnZ3VcUKOT88jJKY5A/FEOh9axejRmTR2rwd7w
niBN8t4iuhsgHC7CWUbT4TrP+DonZZXFss1cUMnE+S4N97HEwb1ka0AkOdI+pGpPoGXThR970GSH
ipQlyQJjqhj/ifJQu7LdkO1+lyMa/IUnJ5u6XuJX26WzsBCBIUMoTHEoDusjkWA+00OWtIDnH524
+mmQKFZjtp9mzaIzqxc9ZIxVQb0/+a9KS8VOKkp8Frcr9FbFJkEE2c9iyFkV2SOPzGedZDYrJgGD
INSYVZQNcspi1lWCzzu6s9KymjWXlHVobaExGGA6Z5q2O+szNYSaalZstoldMcdjIyRItgH/uMyQ
d7L3G/beEN6aSeluJzc6jb7prPUJTTymnzo7w73S4f3F7Kuq6HnQw/kkqNi+9f4mDnpWHOBiuyy9
0/sBb3CdbUy3ZqStiY+INWpcBMfaUWCReRbjiwCkjgppGaUdK6pwZTVAAY0MaKRbkj+W0Xh6ee9s
g9rSCBUT15h30Kpc+xYoe4byFktu24CXTpH/bQyLMOWxYXOTgS61CoHwjvnIooBhtRbFVQ7dAMgS
XpWwgV5ixr9zHe2jDb1oZY8Dc3bXeWkG554ooXCVZTl0ELz63RP1Gj/LvEwAIoeZyV2ZfeptWNiu
Mre7+Gg7YawPt0WL5A1e+WM49/jt+JmYzgTggec9z7aLqrrxHKHWW9Q9IAag6yqSQFuddyM+scBr
z0yP3gLdgF/IuQKzZc6y8ZeeybSyjM3PgDyrA685EUuodhr08xeGqCdGu3tMM6S0s6fZiLz9wW8y
pwRInv8aFuO+52FBm8Y2BY8wgNqQEXmwNc2tGvtL5ar6PhrMRxhS6GyAPS0zM6l2AKkYOE8Ws/TU
ubFlSY0bjmfUbmxPk2YhGqCRbvBgCu9eq8nU6kPANYWD5azGyRe2T45CyjD58qN3HOhiDS4PeZN1
zrIf2k+wuGTmmSNZJKHB6FqytkjyN+YPzgK5CK753kshJRhkd3flXcWQjk1aua4T7F1sktFycVs6
FpLMvY6jFu4GOLl4jhJ1++ROyn5dDmO+7czoMn8zputvgRetB6k/ddK8QVfxXLfMMKvCqa51JChl
IAvDYICe4rjIn3r2SfVYBkeHJ+QWba2OoPw+Ktzp2MyBVGPYPDZCZ/80NDsv6aJtOoZ00Pg4BVLG
oVQwPYh728YCAEtI+C06KA+0kEpegG3Z93WFTYnCR0qtR9pXzwwDfB3REJtnTpL72A1mqwRhOars
97LV7A3F9nOT6pBcp5bnAtlVoWWWO1UO8dlGl0PoJR5a0/uCqixWjgdUd+rD7hDZljroAzqSmu9m
gfx8qqkwaET0pg8QFG08Fz6QY6DvGETOeLU1v8yozx5H/4f+vwEu1BEKoRRqcOK/iOnGTs/Gf2Lk
pLV2vrLqIF5qQ7MnCadcPVDxGg88rvcmAtStKYfxNKUMvXIJAdcS2rNjoywlAPDFsjLCXGOv2Yy2
qqGysMeME8I9HGq9MPZppSBikM61LIeM+AwtfQq9/DVH+Y5f9LkNY+8STa1YG3w13ws+PIWQbvSr
z1jG3o6hLSTm3g9eRVZ+A0QGY5h41ZHUpDMWiVued9NL1fxyuSBlLXMGbwCEkQMAFyb24pIV+rAd
8HYfDW/kvmKKuGaoii9kIG4oNI66MlzqvmIkmLV6h6s10uEpF8G8oAYS/b0xOOfSLEaEKvgIAjZg
TDCZ/2nsnQ0DnZIGrYpHk9NvwTlNkSJnwLfNHUjY+0k101mqHmmF+QYGjH0lUq1Kx8yEdKJaMGu2
dhX5SLBLem8NZg3Pv1tijSLrubfAVMWBQpHivgCMBV1TtYp6Pr7JivBIk5dqwTlr4xfpS3nMUwJ0
RUOZqs+Z4BpF3a9f7NHqN73M8Xf2yoZ2aV87aOBbOK7YsOQGR0ZxtodXq23GtRPgX4oizI3FYzrC
sSc5xj1K5qc0IdO2G40XncZhk/hQ3KdJe6jLytzUltwkHmkRiFagH8S4MBoLUaxhB0D3BtydfJ2i
TnjM4bJmxU+Z5MZIP5Oiri5S9x+HIrDvUOc+ovM7FJ32OQykujsa08SU8fhkf2opj51AY3Whk82H
NA7MMsTugFOxQ8U+fmHUnpO5QGaqKfIOXV97OI2dF+EF+absJ39l9/XzUEY3GS0AXntrw7SOfDOZ
HRMvYbZNkYdQevMLjBErxY46KbYkimNCqkOONCRXhe8h90Lsa0TzCgsIl6USsSxx3W4bfXpVfvhT
jFTJRR9908fBOJgoFYq68dZpN5xKJv4LxpbVsmt6QkkyIkDSodKW8J8u8aylIuMHYXo7sELVJgU6
wem2mm6W+1Bx6wdOLo4yKI9JlGsvOuirraMBTOqEAKtJWMaSXU62j2r2viqmYbNs1R5jFYfrkuXd
sjK7ep3liNFoMEvyoEqUXO+uzVuq7KShQGJDmHTCWXd0JnXbU0qNkCj8oLjIrntucAGa3JPA2cJr
hxGK5TiVvW53m0zgmqO5uLB5eBCVBr0m+DBIDXBRBaUj8HfLewbG/WlNerIrDItlnwPEvS331SfT
WR7Y2kgGq2VwCyN3mvwW830xh2xkR3pigiyTgMq8IgwHKkPWGva66vaprnNuojrcKhgpvgk2OG0/
2W++mCqk4usekPkhw/B3ETqfoxo1xNMYPzxSQbD+iavt5u/tv7N3JsuRI1mW/SJEAVCMWzPDYDNp
nH0DIenumOcZX98HEdld4Z4u4ZK1a5HapEQKGWFGDKr63rv3XBto0qDXiFktRX1Ih/0ol8R1xTY8
xzVTYrnguX/Vu249spHiXZf+2EWgtfrspNXmVwH4hVEtJw+9TutNo+izo1UoW4ZlPw3066VokHHP
GsizgMK6ZTwLz2jtRwga4VEHwrBVOmK+ChhuHaxLj/0n3Gk5LLwMjaUGALSNY4KeiqJ/QzWMwnYY
rOJBYcsy6ghn5vgwIDbSAAAsUWMeKtOQz2Voc6GIX4Y3iMJ6NU4prxaT542oF8osCxHyQCIxAgrO
8SHhvVIWvBZmIZ2XETWRBNSjSpBix8hGfEVpD4spGccVwcRC6hM49S2MqPA0wmeVpsb5W1OqWkUS
ewg3uEJV4/cmR0kO0I1vdQVVIRLzemJ7wPzK0QFLNjLXUn2oFRXpnZp81wPpkeAmitH1ndNtmPzc
iuEU7+U2kkn4DE0vnuwK63VyaUA9XPNORyiQppTPcr/rlSF8ijIi6POawBYVL9ZWDrG/TehzcQop
Pn5oxgGG5NbYm2+JMIa9nkt4dJC4nZqsfyxXvhBzao/faeqxv8M3re+5WIi98hYpXQcx5c9fKtdg
ENgKMN6E0m8xsuaXtmi9QVGlSwlNNlRQKoRD3qNQ7nemadl3aQhaL0hSy6k68xERrH3sO3Mnr2Jl
NVfsfaulnhY2z308kSfy5/8E5H1VJYRvLPWqhBxRaJYfp+JYjKN1xcfEBqJmg5sNkMVsVFSx0CJ4
MzXBD9qjrZkw3Gy99QKrviWxSXQzEbDbyJoemePRTpodVVdMp7bjM8cX4VhS+VoJXn59DeFkXgz6
vOxOc9KfFnui8CZyb2khIo/dGS6RTLgW6rBFYRtPY8hZnHfKIw0RLFGVTpFs7rBENZdlSghkRWqQ
1nddY3wv++gJHPLoNmiMydskN2cRd/1SL14Tyre2OCYVGXSBqX1Nq3wNlPRkEZ9DmZ4eyBeUJFDk
CJ2aATosa+oHh5hgPUm8491grMEbDoHB1zGdUVrguSi7GiJqS0GGrtgNFQ0LblvFThhzhXICJxVJ
EZ5mj6QBGhUKBlgXC33CLKf7p2WwU+OSvWsoTaQ9adxCM0AoVHSFwivK9FmHA9YD/s2H9JBnlK9a
BTCsDea3iub8NsrB0plqxBefP/hJxYy8haRQox+aJ7hdBJHs4rz/kGaOCX0xoivNiSrBGTutngWz
Tvvt2AqsjmSIMPrUoaZhzJind/r8vHicTaomSl1bBRs31J+agru166GoT4UBkK6G7Tp4ePiGYwOz
LGMoi65irJ24xgcUFD5BPtXWlCIirvLFTYWgM6GrX4vqHfefcjGNqsVMYaHOM4ESpQvFFz2PuyxM
DjQ4ZTdwTKgwbAPwQuuRTK2jMuGtiekkqTK5rT2vscbD02AUXd2B00Yo8nvTo5zOUoPFP7gtWUGX
S4Y9mWG+Yh282oLwz4zMYyAI8V20zGc9gcxRjbPuqYkJiqBDApOLZ2uyv1v28IEZXTLeElFzLOuD
LwRnCWIPFDSWM6sho9gkRxcdgVKBG8FFbnIw8G2Vbxkc9/clDTgEFdqhylEAEVZnnVOl86uJBBi7
oiNZmCLeZbTfN2VFrZAlld8h2RvbNHfiij3DMFKsNqtiSUYBHMYq0Bwy0yAVUcSY14WCorLJGF31
aK2GrMUygBQsiHKn8gksdn4w4buxA0a72pp2zOE33EnpZnWIYURhbo0Jv/sCuddrh87rFq0/RWLA
il7KHBLrPfIxguwzQGWMSLaI4cclbp0uec5Lar+prRvXiEfQmadFJ+6yDFEUhPE9UtbbQDjshrrz
YJO2TUiL103TxzgKMl2T+TyU8KhFms++0BRfHrUvBr2xLNJZwML0phUF5yirxo4giCzJxpjGCt+3
amEoii58JDE0lqqPaGJVsJMJAPEYbq0YxVK2qFstXiJvvZGLAUYqJYo0jZ5SM0Tqmpo4YuD2cJBM
cv1UFp1DSIWXqFGB7s14Ac2AT54Q1FSA7M0Y3bpxXMquQaeXTIj0PKaNMwbYIQCwvOJfMfcG4EuM
MQTItdERF3e5U1h0EihRXfZAXLd2aJf0XjOs7B620EVq8PJ0+qdS95ckKe5a0kKkghiiyAZkmHOE
1XrwyMu5imYJ2ulXgnhmuCqYTdUlOTQySdiZZE6r6FHisKlSQEXYgBdUQYWaaZgFyHCYiezZcmI0
uxkgKJdqbFvESkH/CcUGOLPKKmDbrk3xw46uIc0zhrtxae0NwXgmUSoj0lwDB/vEs1UmtIfI61nb
rqHhGYRV0lAjKUTG8EY7CSQOU9pjia6GkchO7axLIQQyMbwSAFFaWjEwdnWj8quWOCnT5MwNII1o
9By1Q24ZKCxUDoPovhXs/8TyFuNGt4EOiCA3trR63SHAya1pZ6OmBGysVV8bd+CU+W1eax2RYLn4
BvLXE3SFfZLF56pA01iW+Uc8ouRko3ux0cFTvMCNKSL4qMNATFBY6B7mNfa1lNtjyx860aPNaGzC
5ZLXlp8ucnGSYy6rFPW3RiyY8diZGg1SLoWsLLCGJYX2vTEWj1SL2OPZp9kUsjVYCZMneHF7sHIv
XQ7KEvW+uZkIn25ruumm1hc7C+mDac5OH9Qsd218mxckTwz4WBrzRTgyOYQm7QBidEiy41mGajQM
5zxsXwq9OnCI5PaVEEURTW+RdMFdILwT8xebCP62RFHyVfrJct5f8RNeEJFH21Bb3uANfhet/Yzo
Y1cZhIwCeqj2qo1sDwHwNtSHF3tUnkHyOcx8dG+MmytIcK/oupcZRQ2BUgA0qoVpTTgRTD36BpmB
CkOOrQpoZZtrAS/jQBp0pD4YevmU9rqEPA2wP3JvMpdHL9XlO0RArGhtP7pCflYW8tgmArRtKG5A
qLa63lYuNCkSpFIFrY0gyVFqvigmsW7gsohMzdEqtZhnSQnr3Q449dnahi6VEx4cM0bvpJUXEIiv
Cw6bfS/L+2DRR78o5LcgFtWJUGp6m9yGmZq7CjBg1Gp3V67mDBAXqaOpyUfTkXwAp9EmW5IWIY4P
3ZwPIhn3CzY6wmpbnWeJ/qYR4/cnfvvLbMjbiP/QIQ6cWV69xRDLRtD/2yo1DU83xw8DHd9x0vCK
aqKnHxL2HC+iJ4kcMycoHKHE3xsEc1et0Hwx8tH5FF6kdGDcUq465FSDfiw/pgmrokYjPEdnxV6I
UMqarmHHXCQI+uZozVq1i0teMDFyoWP6dhvCYHbsqfSHeG8Zb5lo6lZ5tqUe5tJCaUafh+0FeCcE
gip5Bp9zqZbIcAEVvkq4k65mMWmUOYwXwyQ595qUObSsOfnIqmNE02MyV7ekUUm0NMtbEUe3eOCs
rxKKYifLo4pjZxOnOCk57H0EGqmU9EX4EuVTmUwQzLnoO/bT74Vh3s0BJVxYTFwoKvsRaeM2Ai3l
pViAOIvE3piSqCPXy301CwcxVb+ZSgMTUJPQ9y1P3Ug7eGT+hoilSsm6ynY2qCAnxlPsaFauHIAo
O8mqSYu6adw1jfhQ6/ppVNbeQhETvk1OL/+eccDvuJsIc1jmRPgMFu5W/XMaEuEN6oMmcJiNO4Ti
qo+Ubj908VEmqEAmn4ns1xAjZw33hwRTYdKOG4UTo1H1mqY6ku+p4/+jj9l0ph+QPEBDKzWJkYfh
AVZH3pUSCl2ky0eTOHql1SPPMKc7eyye7BRSA37wyQngIhG05HaEdXHAxkk33xjlgdyy+vuhZBDX
xU9kI33IJWcNYwKBD06ORqgxARQK0t0iEmtXnYMcZzKy5NWwi7Jh6FHEQcm48Rx/xGS+9TDSS/6C
JALLVgq6SnUAb42CDqdFeaxqhGuzSsL23MjWLtebr2bWAGxH1NB3ghtrlbdVu211dyoOa2cpxhd5
mWCyD/qWvWfcTOcGwTpwzPF5qHViAyXzHsN+RSuw+Vqq6mMmAefL6L2ks/FazyxoDSk7RLjk3lxZ
/cbOODPkKRN+JU2es2WI9pBU9c0EPwpMP6BuRu1ujCOd1jydEvb2rUmUgxeS/Ek1yTzb1MXenEAe
hGZqulaiXDDkXO1XF/m+gpGwxxcZMznFa0VXnowgrCP4WLu2fSYG75uc8IVSPIEbuZu+NNL8kNOA
2s52H7xoy9q6UTiSQdfRyii+TLJ2MCaGrdSKaO8IZXAbQUR9XBWv90soc+IaFGZpM0lzJQGYwG9B
zMDYCKra1RvpaWjR7GmVPjhyYzZ7fJq3buqufaG81+uu/aea5H/lVb+RV7GFqsbfhDf/prA6v/8g
x/rX7/8lsJK0PwS1E6NXC/mNUOVVbPSXxoofWQIsEXIjUpGptdS/iay0P+j22xYqCU4ohlCt/yey
0rU/ZEGlbwlbURR+ovzPRVaWqliWrCsouXSD9r5mih/1QaluR3YSTMEGnJrXe7m3ePW+89rj3y7I
LyRVyvrf+W9J1b8+h7Myf6Ym6+LPn/9Nh2QQLFEXMUagxu0d3cUxtFPvdKffLQ6t7t1y95vP4wb9
/Hnsg5aiWLqtYulfdVF/+zxEzkSoZXLAJNeFmDM60uZcPeAGwzOaO9FFHOZd5xVe8tdL8oME8e/a
sV/9oX//YFP+8YNbxKGRvH6wpRxaBlNsxzuOW+nqm/Ej8z6jldQxiTFRyVulPwHj+s2fLps/Klf/
vNic2tCtaprAzmf+JPoKCpmuVcp3KIxkk4yfeXurLUdlaArOkiPVXWm/aMHaX6bYuo+a1zgc9kLQ
Z+9mouVJcwHto3wfhkvYXZrKDwdSwfXPWhwh2TX93dS+pem+Nx7s6mUm291sMC+/a9VLwLRCe5e7
p37Cs3oXF7TvescKv3XlE+eHiaDMwi/q+6Q79k2wXY826l7K+0eOQKFRMGGqD/B/2aca2npLAWoM
QBrABBTDY/2RBd+zYoe2frMWmRm+f23AhKHdtdZDLd6UJPzaB6Vb5BJZ3K+gNBxFWxxGNW6s9U6E
tEYDhSeSbDflJQYSP7dfxqKmvDzMFk4ObauLU9efY0XyGtvvtE+6HjT4SGp5tKyXsPqqEbwxYaxd
nqxFd43heW5uSv9SRgBrrdVSrqARuoCvUBYc5GRY6ahs5KfFvBjM+p+r/jBn57wImOiajhLBm0CU
jt4csvFCC44LgFuQQgdnXGoytuUXJYzp0i4h54VNwM1XngJ1Xqr6iX3PRdwpGtsOY5OS0LLxOdG6
LQXQtlc8M39f5QF403cJrVDQ3jS/vTVjiPAiqJvHnJqMPjW4XGBR2OftuxGd/jC/kMtntsSMiG99
/F3Qep/inmnNHTjbhZsRJJeak25sodczscaI0xTgmL3YWIlk+UtGx7vhrBoVJz3cVzlsrGBfmKSs
rHGhe5tOgo1BlXyn4szc5m5NsqrMVVLCu4lz0Mzny6zJWzO+gZC+L6GZDa31bQYlZ4ARiae7MHhv
szMHoos9arS+zpBDqRG72XjIwl0VkNKAcMuKj1nJsBa9UDgeql7i9OsUBcSbBvwxaqDdjElOkSO8
c17LVTIUzjKZ8Ui/DLFFfpMnHtE191UzdmSevC1lcMQnDM1fJ2EepsCEVEeqMyeKtN1Ks8GXzfws
zvHUId5aOSk5SYm28rzYKs/vp04zry+ORngaOwwfuW/GXkI/XIl3pEF2+RsegpTeEPz5Ta99AQiO
8dAd0OJX+bWCA53CBRNfIzjcmXzr6reMjCsM01u6xXP01ih4M7QTc7wcJrCCmqItPQKiISsFbgRq
0KJ9OK0Ti+okLTtzaE4RDZ9kfrZE7TCIc8pQI0KqAu7DBAptDkh5tfpE4kRXKLmz+WWGwptqeekw
QQ6CqBhS5/WTPYC1sBSn16JjopQ48CH3YqXX8zuZYkRhJiiRK9miGsxlmfHnjegtqnriZNpXnfQR
5ltHGwhaTNZCgTNVTolUVehTm+094FoKRZUOA7VZph+64UG368+hN4FBR7cMu1od+5X9HuN/Rwqz
PqgChU9sj06vJICRUI0oNPExtQ8UPslhTr0c/6k9k/416ficGVIpnaOElJPyIzmmMQNVYT1m9ZmZ
yW6svhGy88CU1QkIOS67BK+U/hiE8xXz82bSL0FzY6y/DYPngOw/rPBbQslA6k44hwzimiFwdJ96
id4TDEI3vJh5sErI8IV/WadPufxU9h+F+p0o7o0R+nPxrUVVg7SFa6zAVztPynOO1YMsCPUtBInT
JEy/TMKgek9pWjedm61FBr3CQZfoPXo072p/J1MiFPVTj79iCppNYpyIGdgWI5eTupZcNOmulfzB
/JYR3iJ9zbMXxah3GnTMIUJT81FD1gQHUHTnsiLR0LiVgqDC1ym6YvmlDFSvpWZzID/W00EbEQlN
dXSIuhBldI9haAGiGJ9iC5THnLgBjSshsvfQehkskNyY28hYzdRwT34oxEckjCDecCgpzIYrJzT6
73FKuVGBEZwYLGIgQMzVczmwrF/VlNJCWAH1U0khHGTwAtAfB7tiUM5VxyCRFeMdZTCFWkHbFn5n
D0CtImUlV+v+2ZDZ1aQAiz2NHeJ31PlDoue9qcg9GCftPCzd/DLldbydJpSmSPKKu8Y2NTdKEYdF
4k/aePMlGHAixXL3vVZWB1wJ6zccMjokhPV1kvpM3jjzCrEIpDaQDkWsUNXU/fgcyflBjLEbsf9w
SbtFfZppvAWL6skozgnIOqhzThtzdNT2gdzNGw5K/PLMsga8JJdqZLDtAnhF8XsaYMmCj2wmHv30
e2reOutlLPdaiwI78ftgnxbtVdHyrWK+mJQQFvnYuNOzQKVgA7idXIeENn74uYgDtlRQyupjMVcH
oV2nWn+trONKhG0IdKzqJyvVPR0jPDgWKWHNtpHp6ApxdaLzowapP160J4XhyQItj+UmQCc7Jkcx
oXNmNGxXdMStN0MAuM0uoY6vvli+avPDRI4D7R2IV3uQxTCljwHvFjQjqnnLX8rTCDKGL8h5AtSm
7Zjl19i+V3mgsxE4LYv81AMlDXJSyT50+8Ir5oIf2at6jlrvaFud2+u+mK+Z+qrPEqOSYheJ+3K+
NTXfUP/SybnTg4kIwVUCeDHV+3HdTWkIp/1ulGikVM+MXtmP9S3D87NpvVS6tdHJDR4qNKhOk+d7
Q+efZmIsrkxlS+W5GPcKKrIyNF3Rf6YMgYDBHRLrtHS3wX4WMoevZNNZ9RYlxybTX436UC13WISm
wm3tfTcdFBlA1GEObhPShRRBGxcbaUbfMHKD85JBrXrSVdecLjIgfwOqN6LdnhkfyBbSv4iUEY3T
I9xQdcDR1UnvBLvse5rA6wH92xd3WpMjipmcOHwC+8bdfO2E9IWh80sznCoBkXB1D7S+kileOLot
FgYaEUhbA7rDerIvurteJd3OkvbVMY+fyvCjgdsZotSK4u+tFkHmwDZsf+A7onYGKHuqq8dy+Yx6
l61MSVi2MQwzx7EpqmPOMoLxKIpYTh5uhF+MyCS2c3W61HRebVbo7BTw2DFTQ0fsZQr2CXosc+fp
6beZWxg08hEFIepB66CWPFMzDRx1H9TnKn6UBb1plbW3b0k8+1aqma+HmE0Tn+BpzuXJRMblkf3Z
HxuMAKQ82f2ug5LR0m3Ngd9YiGyNK51U0X6R8L91xQc4fI/oZieR35oCGRoWcGzZzF6ejfRKePMm
rw+BsS97dYMDnGX/ue0Sp1sAsapPAkBIa352AWlCOZ5gbZNzqZhPhcGKHVovNrS1XaN8qNDSawm5
pWTDKkWiX0HUSJFiYeuspxchMWz3bAKPLBsYXP2oJJcq3Rsrc8H+pob0oQXRS+Wrrb0I6wlSPE7V
uD918muhPq+4tTBn5H/mx0tb003pd1OJJumtrvZF8qQoeFHfrOEZKZ+BUJdxzlYGTRcutyqEtQje
zDhDpwjqB9XOXTidWHRt5FdJCaOuRh3KSrtwHpfN8r7GVzJl6UUCmtDh5AwvBmiY8tFavvQBgcsI
1OGKRB3vIlPI/o1xi9I9pIYvx69d3BzImFXMS4PSEU84W3K8JdJ4O2ryppGhYiLSlMQtjjSnzU7j
+CXt9jao9Jysi5QXrrLgMcQxksInjb1WJfp7nvEjfxVTcixk1EEmJUYbblUwsQpj+A4kkaxbyF6/
amGE1puFrTiHeFfWPyBS7lihh+6Qgr6JZiQTjbtoYHnSr0E07BKV3aeSDrVpeTreXTqm5zoZL8hx
jzX+gz5dCL0qj2OZAF3i8GMyHcxg6pjxduSUoONklprrkDZuDUgi4GVK6eyvLO1meI/6qza/mL3s
NxhZmsPUvWclZLp9bTyHyCdFM+6Kqoc9x0w6eevSngwe9o3pMxO7IT3i23Yqm6rLDVre8xCq8gN6
E1M5pmjrY2QpVrbPqM30AAY2HolZ8TIKEiD9rIOPa/u3GcSu6v0WXUjPb8SRehP6155eNG5adkOv
M3xTKi6F8lKgV1rUzjHEum+IxYe1506LjEgcpXu5mHtuWDZB8VRgCnJ7U/nUaK+rRaBBGyYFDOMM
y9MGe9MYYOiROVfosMJHYzjmIHInjQMQo82VfiErOyV/19hSS39BD6WT4JlZfig+Av6qST2bzauG
2OY35feP5rG/im/6DoptWjR+VPmnzkOScn4JBzAIGh2V3AGLT8Tf67hTd7M/27t//rTVg/pTW0Wx
FEs2cONhldN+9qjmjZIFI6g35umMiRhQWfhhv/7zhyi//BRsgpau23hC9J+aREoUUz3VFCVt+EL4
Ta/cksBXGosFhOFU9x5It1jn9QIQPafwdk9WxStF8+Ofv4f9iyaSqgjT4BuoUKF+buqMOf7UoAOb
wxcl4iJDO/BNN0mH1FJGqNcQ0YC5nBSeenrkGAO35XST7d5pMgoXxsP6ESS6Er4vZQ3VRdlpBa1s
Ep9S8aipOof6W8sJVjvji55x/5mNm9po6Ml8ZXcsrioqqklhZom2PCX5cFGjSz+Q4PqOQYbFuz0X
A6S7kqRsdP+knISSI6sG5VDkRZV+XD13OqvDvLzZ9UORfxqcDUBJ2JQwGl+6H2mPlXcJ8bB5B4eM
fSeGsH0i58oaH5oi8MZgpxqvpnWvLm/yOiLT77HJz9z7dv7QrYs9PBYdCNKEkhvoGra0BwyIG1M6
C0gXMfuPlj718+2f78svem1/vy0/t7zmuJ9Kq+G2NPkbE3tdfq/b+2ny/vlTlF90tVTIXrQrVcC2
ura+eH9r6QXouZHLMKjsdosrdrET7MQFteZOcRoPtp+j73/zieq/v118ommrQtWEpf7cHC3hTtip
4A9rndkB6enG39BObFS38yLoIb9rHf7y43Ay0bFUEED//AdWdojxP4vWjyv20w4kiF9/khi3o5fi
5C+/+eN+sU6piqEYa98XH8jPS0cTkEnGC4Wcdjs64OO207E7yG7hFF7t//Nn/WhC/XNJ5KMsXdhE
ZlhIIH+8c+gYiMXquY49e2tPcGX0tO6s2bhs9P5NlJ+BFPznCyMXkYdEkYWm848/fmRZFkuo1zGT
56GGgutCU9pIlfvPf5e6NnN/Wn5VHn2kRybpbqrx0/KL/XgxYgKNNuq5d4SLgtsNz8lO+PDct5/m
Pe/ztkJSNtUbjoW/e15+tRyy5tu6AQqKXu9PlzXvQsKsO3r3sic9CJfp7S7eqlfSArc0Ab3gf/J5
rP6Q3TUay4b+U2u7y42eBj8TwtZR3O6u9lCPswpuDZdQte3s6b9p4v/y8rKLKpqqqRR11k9baZct
bWCmrIqqR7asE2yrXbHXnNrDw7sZHEipm/jcOKYHfflsOf98c5VfvI5MZTSGFXR+dQYJPz5CeYJn
KoTJtaHMtjfLLtvhJfzQNuNOOzVe8pvl7RfviMZhQZd5aHUyBtab/bfVrSEFJy1RkJL186XUOHhd
KXH78DCNX6LsblR/80r+ak6hqas7XOgcVf7t4THr0WDiy+cpD8OrccD+69ioRTadI7sI7lzzrxfy
P5oeXqtvxUPXfPvWnd+r/x/ACiqv1H/9X4TBv839vozfvn77YfTHYgBn4U+ygqr9oZgmkY+ywYyN
J4gJ3l9zP0X+wxZAym2B4kBhc+En/2IrGPYfsm6DxZDZ5xT9TyDDv9gKuv6HCqiBYY4iDFXImvmf
jP1YoX5YukxNqIYga9LmP6ooBtCGH5+3DlugVSJh3AXfhIhQJ9PrguqnkEpY+vQK/KHpSGWQ9lpO
6DZjmEjwlHTFMVfvE1rEGnzlNIIcSIK2jE/SSsFjIsug44o2wavC0JPog3JwP7sSUyd127cK2SrX
PDV9e5PeZkSiQUUU4SLwK9LJp1nzjLDvFPsKotnWy2e0VKhAjLJ3a+TOEU7Fne0CPNQNLJKhs9AE
UQpQuXnsNrlJa80ZI4KcBILbXcxRmFzgRPWayvQ0M0KAWfqBWfltRQ9NHsmAx4XdWnTelCfrjk75
IMidnPz9vi6If/Shw8rWs5CqZ+1t0w/Z3qD+HKTanxXdI2zW0wtY+cNOqJWbLSYKmA2WV0+ciXGs
vOWCftKLAiQj6bKPnjm87NWrQG7ZxjpqscRvReOTQiLlZ0ROZ1xB0XTf4WTLmrvBmbPp2J70nLhl
6yNTpy0TFdT1jae6E5IH/Toh7Kr3NIyVYrrrNPsasBQ/a7m5qqFccgs6Fwo63Vt3Ql3PjXYCHfyy
GuyAbacYG4pplU3vMPUt0MSKqPYz4famgn+l3s+qtk8O9Ct9PLF7lvdDGupgo2MGRgEfVd8NeXuH
rikE9whgX67pQwr42JqXwBmIi/FoZOGxs5tDACZnp92IXqEc3TKsqI/6XljpUVQb1biHEvNowffS
rdx/vlfLYB8oCPm2+q6NwqOt/O5Qx8T9pydf48SuWSoHLVU1kGj/tK4b2diIXI0hwo9EogbWBZRO
eyPG1mteO0s6Ifu9JnvNs87BeRitU1+tHixmXsFyUQ/0JrGT906PidvWO4e5XEzkyivBC+EC0ti6
G512QMC3ZbjRet0JK+pjfqGMno1dfjkXjbiX0uKepESGaiG+Dfuj0DW3YlBdtKWr4UBBAunM+eT0
RumAASf+CE4lqmB+InfnPMmv4IWWwZlC1Un0wBFjhh/VcKoHMyJNC/lWmjkqeLzYWTZlnbr7vRIp
F4PQUiJTrrMUXaNdeBjUhdHVJtwQx3kaSFIlJYEp8MkAyxdSjufbva2HNBWMRzMpEfMN9xGt30Q5
9G+RrPlFtNbvDfYbOYu9SRp4I2I/TSc/79Fjb5SInnD7oc+NOzC6zEIQQhRueAzs2jqYCrHq04Nd
Wu6SgEQ9jTuFkQ92is3qFpl7yx8V3be9S5PulS2Kx5dqmJ85DMQMl5Y9/07a6aegR+wVkiR5mxLI
gPKyf6eZJ3xZiQGzbeiuMvmJHAWkQ9WUTmsvTh9HLiwFd+RhR4Dtrd57xaGE2bb5cu3O2kec1/cV
vZCd3C3+mKl+NwnfHIUfXoun8QVEODBZxmkPoSSBRk23FcAHrQ981dD8yZr8uGGtqULf/opc0us3
9xnzQURsTJIZNmGQhQRXY5dE5HmCkPU7tYW9Hv3++2BqCoszoaAJoQqTpZ/d5MfVvV8dzdJA8k8w
yrukknbtdA1qKI4SasnadpFleWrzYYzikmG6VnZR3/uTy1Clq92em8UMaqRNrq33q7ehP8bevCSe
YqZen+9aozr0ae6J6YiS6jDU2aEjsrxp9b2+mPhUPkWU7YWrRWCfDutEKpeZRBT+EFqe2o5e30be
qvdfFjqxTGRrKGouit8eecDIOLpKDqVlHuhlH5fSZuIcO7NChrOhnzMa+epplu2TOqVnPHlnrLkF
Wesh+fVachwKXH+RcdoD12MNb1EYRPKwj8dsX81g8s82DqAyQO1iT8ir2bKY8MiaflpSmn8zDt4v
szk5MjRp6Sl5ydDi94a+Y+Yg28XJVADiPtSYgsrZ2ArrMpS4HbXBLwfdJ89rP762ySndd4B1C/9l
Odhx5yeNwrQ+AMxG02sO90v2EFk9tJ2KiJt635NOhoSQ/DFUnu6ffE9n7pe9FA/7moCgIbB9SSUI
T0cLi3p6tOkhcyHTdPBGOl/DHQKzS9JXB0LF6zK9Tme0wv44R/taV/ZBuTflmjRJBZJFe2jORtEd
h0U7Ro5a5C+k4bxkRfdC/sdz8iRh1PMNTZyb7hq3hltik7YdlQmcRga0oEkdGYU3ISGPR3pvNexI
0nCy0hf7AdJwamccxBcMQXPUOLIeOjVTvRaoHyEjcfGbioQF+88a4G9PuiZgUdlYMy08DqwePxd6
k9pocx8gh2Zm52ST4chZ5VoQzJudMMDQoLFch+2xOeKcAqZCWjNpeREtl5A7s6iqX0+kzUG6Rnox
I6I1lDd12VvtzZYmp7Qf0BJuNRrMTLxMGpKF/tlB1KFpZG1budhlp5jRWoeS3CbHz1Y/ZWQ2ryJ8
imtMujyJ17raVjEh5NXkSuZ7kH2LqnvA3pe+vcW5dUiM+j6VphuA4w47vwRrDaJbiA3g1n5f7Bkm
7p5+11Zf+blZfNC06jBmGmvWi2ZWJC7BNSZ9mVw9AiDpHxzS51hCoQ2xL7gjCYJLBraKPp3ytrS8
5CEE95fKNlyjf8rFjNyEmDBat0Spb4VcXyoyN6AUMShNXcn44P9qdF47gsEnIW3Na6PdaNOCP9pq
BnEAGZgr4lOJ5Q0Y6hliTRygaW/C+2MkVH90rkD2WyCsrivEJxzpkLGH0onjni6Zm0x8CopVXrho
pgkcqW6hfEvnTeShgj9HWYtUm2gtguP8uZxOhUQa44s8M6Y2HAt3wTp37nXCfyyckdj5+YD/w9F5
LbeNLVH0i1CFHF5JZBAMoiTLfkHJYxs5Z3z9XbwPnJoaa2SSAM7p07332iOxe8myewryqq42/Wa/
lswTSDs49Unp76QzMwOoE9j6mmk38wNpedywqxiMBfjuYfPlEhlsp2pqePQnzPHkgCaVJ6NdP2jm
Z1LhQ/KZjPwh4ZrdXb35CyzC6bohJPqoYNLKa2nMQPxXzoCnbEUb2EJm3+JV9JuvJos/mRDUt57Q
oYxAXPDZf5I8WGQsFfBXKCWr7xlXtlZ3JyqjSsMhGG84rNUi7tC42AZrUpL7Q8fcHYpAQeZVbRIu
sjqDmjnw2NNjC0aDnJVJiSgBg2Oiomm5Pm2rXNSClYr0QEAfLWvcQat8jQpu7wOqNdgFG3G6IF26
Ug4Q0Brpm8K8T0SoM7BZLSJNzEjAATEe1VnJhzhjCem/cmoBDW5ps33VKV1Ha0J/mwTyHmhZ9DJd
51y4TfzEdzP0AWNaIiIkfbh3SnN93RVSp52YJCJAfqTmE4OabjAg/CS3KR7n/qJIP7bqDZ46l+9T
aExiDAgIVa9Dcd2F/U1WSdc8Y8645PkawQIKy860D/FvMeijjcX4spg3fRncRHyUrAhC9mFk7QXj
KxKAAEdY2FpXRopyipx4d468Pnfor479WujJHQwdjp6nvgFHMFELlaemwHezaraW2ij94QhF0iFd
lq+yfI7My/FyZfu1QQ+ECxIJfvNV8c9chal1l9AMYQSz9567dZfuAoceOsdr9i5u2JS5TDv4E7/T
P6o+UCunaj4SPvY0P/rdrhbRF69YuaBHkYuAF2XLPNmKBMUuJ/RxF8Ij1pVxlhLsGGGmO5qTfn/D
YR4TPPAAHUO4O6TOl5kxTHsDSeTbAWNBaBxxTb+lycZqzL1vMbb9bSFsM0dQyjW9j4aQOJZO9cfo
D9Znw7w3TWzjp1QpHglTjpXfXzIytEAacTOmAkkIQ8mWb0ifTIczmiQl4XqsIVNtBVlcNbqAd+2M
TGstfkHau41QsuOt7kHGQCopmrduuk1jz7zJB3aCeIeI0mBO6qC1OJzN5FIun4fyQ7mv5jtX+XoG
5AWv9L3olOdsvot4iA6mEFkixVgT4Oxn3ityC3q+ZP1rEShiYbhSYx88V5XONXl54FjFh/8EGQtN
6YEbt8W6c41hc6G2uLtQAbN1SuvJ/NfkTPzin9bIr+UAsDnL0dGAhqj5frYrp0SQl7Ewv0skODep
wqhyDoG7zbMLpIrV6nfRsLbqLgFQPtZXvYF1kTqfBuwOufgiVyjF6ULIMC3Ocyl9H9NPdcUWOTBI
QBdjpxI0MXEE42+dF95Il/wBepZI0h2qsGEQj/HW8tvZHFqgKiDksuyzrwmAO29YGCT79YkV+byR
8ym+57x5a7tvVcr+GOofZfHE7mTAry27p7pyTkW4gyps4vkelDd5Hx0V/DFrPGRumAnHpoezAN6z
sKvuoWm/0+F3w4xPRy6A7xvD4BcelEd1gXu9s3eQRuWsM5ILDRPrZ9lxbmA7NvvhXPb/baqT4QJF
UDlguk1Lf5I/R1Siq/W0APOphCwuBwjn5Vs9ZLJIWTKezK1uohgPKso+dCS5GDBnPA+W4Frbc1A+
weNTdVf3XGaWnr+tLB71mjpC8r0YKJCb0q5lwkisD5Orn5TBQu6ckr9hplWLIwTyjqOXZ6360c04
jXR3RW6iMM3c0Sq5G0oIY/Q3G1Fhn35VZOypAjAMr9H+7iiCDMQGYBORrLoSWc16JRPk8QMxB0XZ
SUhXZ8fAX6TkQkDpuTTKnwKTIPcR6Q+gCxU4JsJ+R4CLO3vHtVJ8pMYWJIqCGfFvc2kZQq2bGWXi
fZC45VUi2YSwoDMzq3VYgh0fygvuUiBKNQYv9dSaYtCta4AHPTiMJiiwuVXW722IBeQ6isBwL0Pa
UiErQILBkVhGSUHEIgqrKDW6C0lf3Eeq/CnV+g9Tfl+yhYm+9oW8ElnCNo0ebm3PeGEIZDsRRnI+
ocdo+WOZireMCsGsH0uyPZcBpuDgUWrT75w87BUegXDjp/aFv4TjR9i+Uril1sHyhy5FDBuowpsE
FdEswmKRg07vA3dX349MviyNEek97lLJonWQhWOrk4iB4vBILolWXxpsSEJVkX1gXFEhjBLcvgb3
yXntu6uVWnxDp+YPU2M/fS2bk1/lbI4tmVtYvkvgO39SYI3DiO32r664FZoCdRxDIamjxfxV5VTE
J9W4K6QfKodOx+rUrPVdLWktgSkv1uRRloz4SIDLf5bp7oNT3wVKAeGN4HJ8Xqgg1M5/sccwapYJ
ytD5Lmzk5KURRuiogfX4Ujhgc6ICMS1v/Fs9hdbX9/Fzk9Xrmv85CP8GdSmne5QIqIGHNRLyKTIb
8OgsvYp8hLLVhmiRcXVrTPvlntMY083ifVRtnSTlBhtOuvovPecLyTHVDDM0iBj1y7h16iy35cgl
qXkMmjy2OGgFx0EgIjxot+CQDZFel/ypaU4FAQWteaEPc12zYK/Wy64j0+UJmLAsBjs6xPYrET4b
uMlKU/i61fkof/wcZHodV00KlKC5dQYT/qh5znV3MevfWy89uTSlhyLpKvH2tPRCPGGLlbUsr7hL
o74v78uhk5Dd3NA29hNGLIPEGyrSqT6jDEELSvYZMgciKkp0rtLHus/RYmikalkkxr+3hmC/csw7
rwbBtou+YeacGfv2ozcGioHfBr2qfo4XLaSiMN+NHb3GwCbwDSotIQd6njDIsw11bINs1kZcWpcO
IePRl09J2nF7EyyUuGV6E6oLGV/nPNLVR358MFfBJc69t0oKc+fBrUSXPCxCKT7m8XOWk0tWoL39
U2vvGsrf3FY3gxtW33D0KcLpl5gtzoiWDXgn+gceg81N+nuXgRpjGNuf1srw2ze2Ihkkwos7MQU0
hKBA2TiBhSdvm1WPR/7gZwkefyRHfaKR20y+MAbDO62Ck0iQMJxPiBVPS+7PbReZM2Fxo3vMX83x
o1frC9OGM/AZom+jpPHQANhmFtfbB3wFh1nkSTwOiqB3lUFgg4deG/3dPGcigWCJ8uLUeMRUeNj+
vCxdPHKMMpamJLmaSuGZUmy2JLTVIqvFrwNrHAtooznSDjuOTHlkt+ULRpJ6BoIqwJ9kXfZo6iFf
XKyclLZNt5f8zSAPMkxFtmnY9iyvakG3+tIAlicuvfglINBCJMBW14lAi4hcXjMt7I89Oor2chQ0
C8W4Wvv4kNWYwNCXvLuiS5jlUizlDZQb7YoumhaRYaCb0aNXPfk6Q6ZX2o4fY2V8gDX5LASEVLtw
a+unIlofMnN5Gdt7RjfLDKWD2JHaiJoWEhLOBUr0CRo/0rCXDRIh0/JfrUWGyoE8XWhhkd28OvVa
eH060HKGfoFKs8kyvyRnuSfDPgHeykBw/AtFwtPax9ZZdj+mARHUAeU9JJTsKG+Y7+/ABlk0PvLv
sZAeZDC+GcbwVljD2wtqcOlGwDaB8N/Al9/p0zOzgiFI+O6bnSYNj0zmrcDemlsqhxoKCXicqM5O
zbjFdQ2/GQyoKkSDJF22pY/hb8aIblG7cm6+1HMRlH0dUG8FdYP+O/1K1pxa8hVglQeS5fEDunew
5Vj9/jUnIzjN8pKq2pfcXdVf5tYRrlBGJueILZQhDUOms7Tg/zlCte7nq37jEFtskJZy4hdoYXQ7
BgxS46iNJnHBiUzKsUZthXeb08dap36njp5x2VG8blbm0hMpPiY6dt2H8KcfI7NfnCxOJePS9lzj
1C6wKGN2L/97SbROZAoLSNqpg1lWm5SSXGVlZ/0Sm9IDwDONH4ogvZdKcVOTqCiktwZwUHJGVn03
/izm8WDfvNUyx3HgpckQLSTbinKM7fNGuBb5Cih+hTVQEXsc3S/oj0gyJZJp0C8Lfrc8MbNSPanv
epe/0YGfXe0QIUxg4lzmKB2msD66oPtv5sBcaYcnbzTojA+zJ5dHJF/EIe7Dlh+4n4F1UguWkQTB
RBClS6608WZ+bK4itDanQiycWbylW2BgIm2yxR9a0xNco1t4jjVXjnFEKpzQd6yTUvVz1e1NMZ2W
w9hLP6dVSA4GVzYYWayqKyKXwTXP8x4ywVGxJ6Q5PNLtx0HEszq+pSlCR0m5VcHRyAFc2qD/5BwL
37Is3mVteqN81OQXRgt1tBj0/EDeclMOn0ujfaJtn8zf2YyI73hsBsfwj2QrvKagmxWTB9yN9+JX
+VQZc5QdY45yvfOhQKsZZ029KvR5S/3XaIrX5Lqexmy+q5t+m01Xa4aggsqvq7GaSI+eoE0i9RzI
qVfp1VJZfvXknSaqN2SbL92IVUzbUMGdBQFsvWRBFnRgPOuXwWBpvWbYPEIXtbBgUAR3zzduk53E
OAIviZhdpYnykNJWQNgUr0caJDwbJE0GPBFoNfNg0qBVzJzXSO/ZJArTbUoio9+oE+0EV06Sc/HN
SKUVKxy519CKzfPqRbtwVGIR2UaSpYRKeLjZf7dEL+Ojla6jmt7Hpnxs4n/1w7IsHEYFVxpGU7+g
eCB+05cS1S941b3u86zxDOjzp5Lt9xS4trGfM9dsjguNtix93w0BdCpknWR9W4XjUSqYNMh4Ko02
HJM1EDNEXozV7MT625F0mu+CYy2MLOjcIF4HhFWdphP2MWqzsXGJF+t/Y0iCfTTeLDG/bZqC1Lby
Wl6SwpOXFl6gHG/jSg5m1oP7qNjs6H43ndfwktmwEvtVLZEiCwVYChfsaAboJSM8fs+rCTbL8jZ+
MrvVhuaN6ForpT23oujtTEC5npPbYMZlse/XSwsD5/ehNl45A0dfw55TxvwnmfCIvPVq5Y+Li4ue
41nqMyv2UpAQhFYPz274BRRyZ1dRm4+j/QBaZPSVVxWaW4PvqxBMKpvoGBeLDhBJh87GqTWTPrUl
GghLI/2F5BWeJrxCBXjlbHdF81kaBI/RW5pSOi6+vPLnluhmdKpbzgyf05TZ2QBpnxULlGjJlHKi
bbh0ta/wNKQLmYKMY7LBo37d9j6QQ/nwE5yDOAM1nut58AacK6SAkTeL6D80P2C/Zy9Kw8Bw1i47
5SLvHCBsdV2jZLeiismTLM1uMxB2N6uXLMxvh/j1r4vrijjSEuk38c2IenWAuqNmXKqYgxsBaVQC
QAkuBHERKg5WIwEdowChJpcL/WlCmcHK6ELDseWKjTp9SbVmlZGDNHjSWHmCYLkYdd2um9yS7mmd
MTgjiU9ATFJ+Ac7iLVPTpJe1y93XijvUzooRY9sJ5hNLlz6aSrtUoLMz71AdX+zCHOxM1mDVPzzM
vB4ra6XQUd3xbhu3TAYUCzVwVuD9XBt+pfpqEzZC0LRCgBQVZKaPR7WicuiP+pa927ngCNZNyNP4
wGpgDiNCm38Z56pSWBhQPMX5zUJPvvbOvOOXq33YmD519gtKNHq7qniFkPqMZl7WtzNNLf2RbT/E
uYTXjP+KUJEqZsgdaW28G5SdFRnSP83iYPL4VlI0HMYnEWMJhG3LRIZG8spbMt5r46cObUNUq0c/
6TfpvuHWk18pZzMl2Y9SCz/pXuMd1Wzmf+ycufbyXEVTbZ7ncLtl2Nbncx1pTe+9An/w+QD994fS
5KzFlKaew3mD1oE/qMTJP6c/q1LxIumnVhlo60WHnHZnMgpHcE1YJwuDE9Wv1sxvWAk2QgesF5sv
tXVnka/VlyEwyzbIrIbTk9SSv4f///0RDbtU4pO0Dt92aGwK7XT4UZi9DhvaiLzSr0StpcILoFUD
B9YtMkDXP0wm14oMX4ymkXFhR8PKAEyf51ayV3GwJ8BJCdLOqvaXPlCGgW6IK1gbVl+mElPubszW
ihcy2YyNG3QZQBjWHvbWHGCYmrIKJtTLm/EBUfY0HlLQ4KIpqoj4m0gG/t+kfxF6Gj/BmKgoO1+N
9trtf7+cIeVd5gvLBaKTge5kP3WoXlNxnejDHYvfL3+JarmuS361c/P9mOwJcGmvs7vITxk/SWvh
4jA+PxeLHb2rXUpxie4ujtzTOu902ez9sYM528AELUt5W3diwq+7iamFCRRuLfCeo8DJT+x8WdAp
z79xSQ7NZYJ5NOyiM4JrbhF/MIzWT0SDdrphp8MCinu29ZlTNcJ+npa1T2x197Nue9lUPfiL/p7D
Qalk9zC9bp6CgYGxyTlHj/g3UyJvQb5UbISLrTKdfAlRtD49sxWLG5rYRr10L+qnPtmLYDDvqiET
zuq3Oh/+cehX0SpuMKWH/oP+T4Bu+yq29ZWZ9xXjo4rtRgGonZmQfLgPJ9WWWfDBWElEE9MFQM8u
3nShuj7Uq0bdQ7Xl94nOXsM+8j2fJoy2RECYIr6zjfl87SInczjoO8k34T4tS3gFLsLsowxU/TZi
PWvtI3lTfgrvLwjki9OWFaA1VsK4lEe5yDc7mpImMmZyAXeQ8IsnPpovADtO8kGpbdZXvJI6G6Er
3UYiN2zptuIw006yvj4icSrCrb6VsnhPP02Kjmne4oVGE7AyNuclJC1CClSGKYi5eegNm/IEdrVh
d9UOPUUCb/ZsJ2wuaQtph7Q+1q7uVbs5ZqzHWdCWWCe3wX3FDKRYTpNf2u3LeG6SvSHSTuI9lKE2
Ws/qUkjDGzNCfFZMeFAWGffe1+4kT50LxrTJ0b91/Dd6Q7c/duZNlOp1S5hdNro0pB3QCDz2dNxY
T8wWqpvkVClor6FyUwqzihGmnN8M1nrDpplBYrIFjEul86wYeUi0Kxl2as40Fp7wAXHvz6JkOH6m
sI1gazizJd3VMbmJUnEDqIgJNbHJLjmaIe6W6jLMdLEbKSA89HdvzDfUn+sqA1rFvX3mDrHs9scr
VVgvvyTSqV1bREWUNuaHNG/vWeFl+XQjZZd2fG1OLALnnJ2nIG9XAciSsLFLlqOMFF/75BqEOKsV
uaIE0OpGxriaMuZJTodb4r4Zpd+Nt+d6CL8+TG/7D5LN7kIq3suqvzMURacz3Oiip5Ma6K0R6xnZ
wlfGhISoXKw/aaE7KbYIRuHCpThnFUqBc5Tv/QU787qPQaEPHHw7aiY9GrMx5n7oZCtcz58b3FfG
O1AFQchLFIBgMQViWqeNSfar5pb14HCt205FwkLuJO1d4rgs7ifjVtTtpRv2C6SiIonNMomLo7jW
JNQKaOX7b8nVBSECNR8J+w99MN2OSLruvXqX1/42p8VtNJQrWX1UAfVpAErI1jLlIRflHyzYZ2su
TxPZTZoZfq/SveT2NRny4u3u8SPWx/5OyrWTEa/LmWSWfqht/TVZH431oeOglCc+SRK3+E6IE92Z
+EioPJLkLfXFDsg7vd6FZpjot6fMomMpxBILDj1Q2Inuq+twKGeyzV3CMqRd9izN8MbS8jh1ZKlw
V8X6UksxTL1FPmnr5qHHAHrMGbnvTjqH34P6HWAfEZ85jRI6zSVymCnBO0+tm2W3Mck5K4J+ffll
Bem68rHq/EzAILEgAI3FX2UrXvL+ryHy+FBt5CkzLYax2tsXLnVmeii9i+Ki7uulpDPQjsSxdWMM
6T/uBjMeBAE4fI0PmpneSdpkT0avUHK6ECAUDvKJli1d9pKObVKtXq/unsTsvOAj6Axty4tpCZF4
3MBSAiw6AotNroMXFpUFWN6lcGnruKusuRZzMbbE6rUlaofb7AQQ9pSvDN5Mr9DSZz+pTxN7Y15j
eVIFr/0et5J5/BjKL+OPXoTVAIyPLFXJhf3QmYa3C+xbGRygm6CXHlmB0KKYnjKBTQ5sODCrTV6k
UXoZuPbNzmFRJhgPxzZcBiGoaA4X8gXhRaGRzUQ5IwstZv3Kh9Cve6ogRUqTRMeeUXjyudeom3tX
KEUq4P6qD8aVPLhbP/e3bBxvprdJRVwJ3xDhn5K7flay5ifpZmf1r7qf6CsW/q+U6W/xRFj0UPno
3zlTIDiGgdlx7xapT3ouU4VknwMrSzwOAcY4Ra7cpgFgeoiA6OMY/JkYbuow6f9aKb01ZihXYTXP
FgQr9V+bfu0tsvRl9Ky58Zg106A03SYT3Rp7iygmrw74EhhS4XQr3HP86+Ys+WjAfZEsyk2cfTij
Po1Cg3hVjEieVYke1O+GbUDxj54dX9E5PvceOKhZ9PMuiSt94/5NiI9mC5Q1O80OguK0UCWOWxny
QHZY5XOxuIwJvZto3L93vfBERxidhBnHPEieRBuwbYlulYBWgyLEY9eTNAWaHeioS+a8O8j/EmUE
k8pS66m4Pw/h8DIFQRifqdYwq+nIP6GnMkbacXrnO1uzJJNiSbHaERvTENoilB6+JnchqQLAt9Av
LnzIaXnojXzLEckMpx2TKUDCze0T8Z5LOPsI0Biz6THqpWvAQlSL6bHkxaMtNUImirui0eJeyOz7
dwB4TrhTZjiORFmm438dd+fYODs229r42oQwNxIO6cNJTuDWcSpbOZVJuKJXegCg5Tyr0DwTDIoE
dTvjRlT+4qqr1vWdCcC7iOkfjBjaWjVlzJNHswgnj+/ze1mMR89Nhu3tlPqreMSLhdNW/3uwXpUX
oSgeYj/dc4vYPvq/VfVQaD2MMcA78x9pMHdCB+li4/pu0yta9ct6tbhupDfS6vn3ugN0teXNpd5o
gdelANg7mhEWEAmUP4q3Qk5NJ4r/9sT9V3NcTK+ZBqq93K/brkEqZ0+eQmoKMizsfpPcVpM8pFFc
3fGmvY/MLXtktf0uRHtxxCppnRu96RZyYF6ZbtXlnu1qGLirXn2Lv+q1vrwuf2nnx2e2SFE6zpfS
VjKc4+d1cnqkljWhGmlk0qgc19wbD7yA1VtoCU4NqbsZT0btdKyCSW/G8HRPhHWWXRuqvBokbikS
t2xm8eN+5EcCJWGE1oyMCU+qaygZU+vhYfDoASU2gxTiu+Ck2e8ha8JmHIPUfClvJOb0qz8WUzCJ
InMaLNQ93YJTySU2DDU0ipposz0e4M+27nKIRJg+2uc0kYq+eMYGW35FIbqNbm0vEA+AA9hTQWoF
rsjcCKxP2TaB4y4TXemh8qtk8tD/o3VE+iGnPhQNf0P3KClR4RxtF4rA8uvCXT6UZXbUH1l3Ri2Y
6IlTLLb215oIPfgAcaYhPPKqY7fzxrJ1X/vb66o3/cJj3lfDpTqsePLOMOEdxPBOuqM2JspNLUBL
tmddpuu4A/YtVXenIbS9jbJBLm35bIvymZACXFlhgpt1Gi86Upk3BHwanYu1u/STEGvHdMNCcxBQ
rqMe3TtcnL9lo/YIf1dxEI3fRM9QnZL8HmLSG/9YtK7Guzg5O2UvEKaUdYnbVM0hNTfJeQFz2CVO
1W4M/GtHePW6IHYA/ziqqzo0MWlDFw03sQLlkXzl3BagiqwmQ2U2Cqc3pLPiWKAuzeEyvEGKZUXj
J7+VrXPXI3PTGTEBBmEzMoaSoCP8QKvooFOnX2WthE6RcN/znOzdziGmcYjvPBedly+SzdkEOhJi
BcNVBXTeo0FLqfelRfczrUKNzV4eKIUVEGUsmUTp7YF4qEEXm3u0CeuFvxpNG9003Iqrq5ZYsPvZ
bhWbXGnG7JdpU/2knv12ZrXBK/rZqRTdqRVpH/LpzAbZEedU+CmIeVXVuL82KO2NjS3FLi0OUKNs
KymnH7dDCXXKRstf0dwnxx9xZ1FqHaT64Z73kdpBtNlg/yRA1xnM1DEFhovYlW5sFwv4pqe5jBta
OLRdC9SZWpdf0LftpLuku1eg96DFiToTJT/nbxIV3VInxiZlzjg5mn20Bjl4p/XBV6fvKG/2zkuy
H9msxn0yQSjxFkGMNX154+3lq/yxadbnrgiMmUeHJv+t0Rf6Ds9DcKVyhCA83OvT+M9kdLKMm1cb
iicWwWAtDnH24Hr+Mhuz5YnhEvz8hS7PYH2TVe5M1veskgrU4yqewiQWaCQ0dRntZ3tCpFB/tu3d
2Ac61uxHhcB+F/eHAoX4RQbLJdo3ch2aJL3ptfYQBnC+zKfoK54lIX9k5QeHMirMJrOT9pr3q5vI
nHYb5H3M88fP+jhLdXOVSHgtti209imo00fGiSruy6DVrUA2leBX9z5+UxmqoGPqPiGmY4zFXrys
CKOk1/I/AihpqstSn4sDOehZQxeu04IWyNvoIhHQduboS89dQaQsr7oCl1CxrFoGLRxkFgwJJXrh
uojC2OawHaBDpI8kURBawAEqIOBXi9XeMHWWG6ZC6xwamR2X5Rj036phy3xivf2b6oJX1pYnUcdR
0FLtIS9msGxXw6tcZrPoGPOx4EqusFAL8aNdQIi1nDLVpNTf4Sz9pzJgZkRFT7JkSTGOxlmqJj4a
cjdF5cJfS7WdlN1jCJiWppe0v1rQHVO/fNOrEILKHGr5au/pl1pXvgph4qqSlSYSa/kfgutANhQa
6yAFwmUyY6WT4j2L1bQGLmFL7jaWDBlaeAGVIzE/s7Irg4oqAaGphMh8/f17CkQwEIfQBLGFRiPH
yKZeTNIMyDNjWef0HDU/1T2JZ2GPe+g7PHWv2G1Gs2ToKiqtTSTTmHRIfXqHeZQEeUTNZ5qCRze+
YHrV/QOMMLSuwNZN8VSf5XOTyH42b37bVn7LbFia0jPqBopfpV3wHiMNOk+WN2D/RNz91TeeUf6C
J32uMZ8cy+bBY2FDR5uJJyH9gHI+Nq9hV7xUoCecsvoxotKoquM+Tc29b/bXF9p0V4Dg12ZCxwoC
dc1hYZ9+rcKzv8JdKCQNlbzsU0azSQ0+GORdYYWnXyr1SC1Ld9w/LN7nuEgA6mdHkgtn+FPrKJnQ
GVOhmyhXchMf4vCOl4i7OR2uyMxbHob+pGcxuaN8dsqheqSMJ6injvRJC9u0D+tUDQjpDgoWOXP/
GAomVSJg9fM690RAvORGcEg8kT7uUVw0k0P3yYyFGlFL998GhZo0bF9GrNQosr+jzZknlosWr+5n
258Lg0ECp6MaPUufYeEQHL5fzkYrIW6ggcD6HtTWXQB7rc66a3rQPTu3AkhiKhHBAVd26/Od44O+
APKAXMLYBJh+Fy1TGf3KFDHMOPFWkxAo4hpQvMMPLSnpk3+kjdAhnd2SPUakqdK7w4hE8ZCdyeyc
WnkJfw97Vr5eqeQWGoUjOyHta0UdBYClyPC9Vy/LKk9lnGUezlG73RTsUlDcK84PeUMMPI97iuxA
wWZUjTZE8nabLiXlPXdjuTogwzD9ZE7JHZEuZjjzxOsISlBpbbZQE/kxaF7asIafIHCF1gCvgt/S
fdSa8W4O2fvKRcqqD4rSTRYey3Dcy7a4cYSJZUeAhG5+K18dDJmG749Hdn/C4b6ZQg7WR7tq4gxG
RI+NrmGlmy6rFMCW6t5nwq4QDq6YzTqDDzyLz1qnYlun+zHavyT+luaPoRR3w61l70D4JblGhaSs
KZ6jaD00mL9m5cuqi8mZXqYzsPFPKaei/lFRh/1/g8gShDH9VZUUWNvWVflKfjFEXfgf9nCHDgj7
UMGHob2E0EQxLcyJAD0t2k1R80e7VG+1lT+bV5LJcaPfKo7Xbl/fwQi+82ZmshKMKD7SJCR3KxyG
eEAikXCys04ITLZANMTAMjmgq+6s/Kz30oGkImxQyrwD1ubMd4mss3uKRfGsdvXt9ViMCI+HZngg
qrprx3jLzOKq0XKq7HW57H3jCj0T/LU8ge6km8woh5FgY/1qicUdezaJFPgj4AWKs7W6VgCeegx+
UIbS9p9g1h+tapDx17xzjyU7sgxyiLiN4nl0BfGesBUQq6b87L83xoFzcjEmINKGiE/qxB+SHhdL
blFJ72jSXWuHji36qb+g6vmV1ojpF+xtLa2E3AUmeJQaYBuOHpQwlZw5FkVMBqIb9pOkoekZnth3
S6hRNISNCTzS6FgK8k2NCVqx24fJFJsap3YqIUwAwJFkfGztTSEdZrBIMGii7I665danj6UkZuW8
FsELwbfYi6rc5t26KcSeGrJxE0FJGF96ZlxSEC5Ewjm7nKHDrB6LRY5eL15fyb1FT5Ena1EmwFff
TsOIOjvMli2ssyOETeIOlXXdk+1Wj9ndztrmnvGoCCVW4AU52XRXDuFG285o3rJueQwwo6xG9PUR
nXGOO+cVTOTWwI4byODm9j1bCElmzszsITXGspJu/Jq6vxKhihq0O32L2mgL2dHDlued2WpjcSZi
iTtDow9k5iTbLIb7kUdfwjOl1bGP/Y0ID9wSNWvVaEm3KhNv5tYDizeunPwuBhd7W9hNTNJbWWqx
eS5wSkgingjCkYU8ArHZBf3CBIiKQg/Z3HiqFm/kYN6qBTpCHh3aw3S69wI9pRRaVRkh/TtrA+a5
l/DZjPaNaFqru3B7XTDeseqSGODR9Gu/86SKtKGMerYBRVNCS2O9k72dPivM5pA2WgDwLsBgt7zl
vlsO4v84Oo/lxrEsiH4RIuDNloQlCDqZUvUGoXLw3uPr52AWmu6InuguSQTeu3kzT16p/KGP1q8G
Cws4fidc8LKicJup0PbO+pmZcNPchXnq1/i+i/JbbFp3mXGBVpX2JswnV5uEAEkuKV1NVR0dZxy1
Pw51kZWbCdUdebciskHmbGaBfGKXpnuF2XjaKrt0X7nTELtdK5/1/lvrcvifYH2mUFHUQK7biwww
Oq7LcCV+jrmBLtes9LRTz/7pjJedvS0LCuib4xde5bL7b1t3R52pJxqwb9QfrSyBcQW9vQ12K3Ph
bN9MGtWHCSkbmGeOqCtjFGp/bwnhPl69eGjkmHNA/JBBoQx5MCRE1rCeFqoSgFpTNOFcmr+KvPRF
vkaNvQS/zpi7HKMi6kpUkwbj46jmxnXF2tSsWqj0Kep3d+kZsYSOdRVMf3Oy8C6dUjkNZJQtWotD
sxcQDZcr5pNOplWou1VDfBs+FiMmH1ECCGtCzWpDYIyp7EBepx+Br/8SJWwh31YpZmyBaCGqedkV
Xvk2MI8l/MKuJeyq8sEPcDyQ5aBSWXBtLJLykAJIVuOBsdVX5ZcGGnZ4pnL22isK/LS3WaneWVVw
icIq9oPv7NXTWtYhgq+3dB1vsCvNA4rW39TcXsMulSOhGKMFd79gcYxnl5lgfQ+9aJi9BjUPJZnP
RWCU8b3deB8qwDrPxce6z4FI3Lipv6dhsYt+8LWb+ScTVt6Dv2KcEU2m+9L6oq3MlhWWwsQRSZPR
lkHTsuuptmjFDpUfqAa0UlLI03PgZMsPAqrOvmgOAUT81w6MezoEeqhnbXoFaNV10Vp5OVk2cp2r
sd5Nc3vgkQDd7I+IOMneBcO48CHwVAKDPIdEup2Y0Mja3NJv803dbghmOXOO+dFbt1g6zdgOjuKY
KQn4hAHEVW7x2jpNvxJLOa4IJ+rCKwsGWR5o3t48ACURcxodK6qs3csZgFr0Vysf/WJEg+jKW4r/
TKNSSv+hbm79HUPnq9msS0qGrcDVf5uI5bkIvO3wxX9U25uWBxU+buqQR93ygTr4Cl8mkwB7KWaq
FI+0la6nCgKPRq6xZbLanJRFvKRLdP2xsYAwF7crWw7ZBdp/IpiFyig8t5UtJq80AJyao3mxfBXI
tVqVY0oQd+mOArA5XuTf3IQ/K3IvMei5TidFrzLJPYXRvPQc5l3xsdAhpKKSJ8cZWZEXPWTJ+ARy
kHv6VvmZYHAt6XB5ULD0x2KGMCg70T4tMkeVfGeNSaPMeo2znFxUft4jEllrNwS1LCH6pH5pMd1D
quPKr2Qc2LLTJqPzkSqoH9IPWVz9AeaZdEGd6xP9lPcUCVV/ASFCSzZSKj/6r41V8ToWHxnNlvHw
NOf8JVnjq4xvAgTQSrYXYEzTZRn6C8Q98utb/tL3/MUEu+yRKHdRmWRRtm3MO+xPJEItKoYV7uLN
nzQpLvPwR076kM7QS851I5vf1i65NHqwbFU0bOuNRtddKagpyJ5j912vPyHR2nVd+7K8+L0u+rRd
zt/kXr1YaD3rIsp2JlFcJVOqYXBGkYSbIFyTpQw4CwwEE2o7XeYeefzULIGnjsQU4ygllBs1ekS/
C3/Ww6oSAmv3BzoYMQmyj0mdFCSTwRffdBYX1xoxorGqDwF7MPcWrfZ1jbJqk9OLSBnwtbG8sayp
7ExW2CfWDxnTSD5FarlxWz0vwqUgEYZa4veYO6QjEYY8Eyw1Cx1oeBUTFCMWM6xEGyZzuan2OP7j
8HsBS8KaKnnM2NPYNSTibbpOMh4Y6ZYz8FtmeqOBy7Y48FbhrU+kYB7aYBxVH6+STw9VbRP60aDv
2v1agginE+VKSeQPbUi/GiT0HgMDiZiYG632pGMeyKEeFdV5YmEFoZcfin7SRFgEbfmY6/ZBx+ZD
BQ2LNbPjw/CTTNWCzaUSomXl5aVaQa3rAbi6OJfejZjkFpuHiTcgAdeYETVpT6lPIamtdI9FZyOU
nWhHre6E+ip8Xo6o5L4A1Vaf2P79Y622TUtgcf3VZ/6KosDRP3KFZYlEpFGKqLs6J2AMdU2NMrm/
4mKMS0zVABDqSOYny/Usz84WDT9ADJ5p1T6F4bdkWgHkQgHrwql71+UxQIn0MQL6fZL4DBC4fYBU
2bRr7S9p3nmL6kT76DVZpz+kHgGN67bO+rzDGnleU6zks+HOLK+rDOh34xQy4FRqIYi7NSwCptxV
MD8IccKOhslxuwlt56esVNGqzbeJFZmgusuKLlee88+c9Es/JGDRvQyCxBLjZbB0v+UVOvS2JQIJ
w/ozTr7Qni2NOmdeqB2jKhQovzKKoC/bQF34plb4Hskc/MS6IhzAAn5Q3B2S91nBuw04vioFZwN5
3cdCyNKFA80I90IOp3QKe6bFr23hOxxcLFaSfHG09o/BRVhY0y/LI5EjPzGCBkua3Cp+7+320ibt
ST1SVbkW+cvNRiL3b/snqm1JqRGA1X99dza2yjGQFVnsNvk1b5nAL4PWfMmuBXxOIUqDjXnwUGU9
fnNFYPJjceoTaNX3dMnteyywHOv1oF6sizrgNU5ytgdWpKb/jq4dXXbNuQ8kf/q77MNVmdVrYfBU
a7k9a1l0BLhMZsXGnebEbS3fogZYdiokY1V7F0Dk3E0Rwz6926bXdcut5LdVEjBdt+nGmX2LCfuI
FYZvFTuRolwx4stWcmESTaEHK5PAVq0j4j7YU/O2JFhke5VtHLvocA3GnE25sjiLyiCPeyTpzmBq
aZpm8D4pv8d8xXyrhNU3sMqevzHYRn5Fmlh9ZqZ0b62P4pCp+aPxRY4y1HiioUIvnxShlRfri9QO
D5zIAyetXMp54OJL/54IhUshgV0bY2RSHSXClMeTAaf2UDQr/OCLvIWlpYegLgprvrQNqUnqV+Xm
7/AZlWaLaAcP5nL83c5XSngCKcjbYKnGHvXxjKCkpBpPVcn5NJUXHxu38toNv9EFxCJ9ZlP70EsD
D70TzxprIa7QKySY4ZXqqWPgJhElp8CEdrg/drRyfE1pbyJbMvCX/1jDBnxGnnRw7tp+TzMipWb8
SLL1SZ2BMVxaixSV3r6MhE/w+LXN1hNRtEbD7IPpc+dwEjTzKhoLgZX0Wj8Ui4ss61F9P3dd78VW
zMX8tM2qz5vRl6jhA51BlPBkuUnFk9O94hIfByW4m5p4fcz8MilevBV+IQ1+cZkIQAhECtUMv/ya
/oDF+SM1Li0bkIaroRmnro73pp68Uub0p5EmnhKPzaa7xmEXQTrE5nEw/rbIUJdom2AehBbh6ZH8
T1/43TFHksIUl3OspXfhTK8s4cges6PCzgj3EQKCJJAcq9EvRoCfvKVipHU8usNfQsKfvHKLd7NV
gtq+TwILTiQeHnGKduOSVDXJ5Nqcg1U0Am08cbfnP9mw/ZnOUviu6NW7Zprv0MrVKhRXfOrFGBZL
Hw4ZV4OPdipISWmXmYVKj2OTIE5avcV18grinAf69jdd24jw8bXDli6L1ErTDTFZr4UM4/KwiH9L
F4qQYRmjvmlXXiPtz1+W5af15BctEuLv4VzIR+0YvI/4v3hII63FG7E1D2WWnz174OVHpoW7JJ8W
RiKBfboiBGNfBkhJPcMKbUP9HMppR+Rpg06Cj8DSPAvLb2GexmJ9Ncn8WqB/tIsaKpUU0hl03/NH
3RP/geYLNGX4NeDi1fgtdAoyGluMdUw8c+GK34xAhDP38w+lE/TLewYJ3pba0dhJMINVhulhtPAb
aQ0SzoO0Zw/kLWtKqjm+WW9se5YuHO2OdyLRoEAW84tUsixn/+BM/6TfCT6HuWCejwZWxFbWIoaP
fovBhJe3sqfoYGYIcDec2BTtvLwJzEBLP66cn2pVuzhbHMgrl5LRNf9ZCMOtwDlLPDbcAC1lWJqW
fA7b0rwWWnGrtvFeOPWxo7opIy2Ksgof/dRPFSiM6bFk5qNLi2eVFOTq8yehiV29mRWVL4NPr1S6
3+ZFvACQuEishuu3kQqBkfpMCy+/9BXrfE+OsSm2IWMfwHvYSt68y15JX99MPCg/3BuPIyQEDdNZ
Bu0pHTCdWnrkOlegcqTL+a9YS46WsmIWu5BN5hjjoI7Ehc/8mPnTlPnszPlnECAoWGgfxLAf5mJj
bz56Rc4DD9R4NZ9dhfZvwAWysB9QoTmnol/ltbsDuCmv1T/ePPHKVZUpucAEvEg/66W/Jrc8MFhP
p23tDRJMLPoe8MCaiRwuHaEd7NjIu2mN1As/XRCbO20g1UydBVBebfNpr/WHjT9mpnr8ZtBzN17Q
BuJVyc4wCYnO0Dkmm5dilMOUHxvkkPK4wO0IrKR6GraaGU3KJANKGN+xAuufmUNk2gBi5y6j9VzY
T7zEeI5USX8R+Pm/htTdzH8aMN95Qehz9Ea84VqMVlQyix2AiO9mMttLFJGQrW7VjbKEsLKwO5Xt
uUrGC/jBfLkk/gCW2dpJsDfGNRv4numO0JCfl60Nymy9tBWlwy6UdpFtvf6WaSzAXxxMrNMr9X3K
V5ZQkXC4cdY9aOM6qLiuZlxXWSB7Zk80v//X0Plsub/GvPAFPSbkpAd9pVwGcjbQ4605IMt+avbF
lrsZn7p6EfY81ISWm8sWNmds0H63LE7XJl/WrAb7UNkaHj2GC/oHDE7nxYcrbLZkCpPWKbv0bNbc
FYZbTozHTkmAmlXmVDMjdKE48t/h3K6CqyJIbU+xHcKZjuuWo0YH19ov0qnj0rSMQ1gY7HcM5aIa
4cYRmFL0u0l5kK5vNSMwi5LTMOl4fGLP5EFux8rfsU/1fFBlVnAmk8WKU9w4YfirhZvacFup2oNI
Bgib1MlaRko9g78Vw17gv8Jj+cNUdFvMMOZzZm2jQJpPhiU7UfZTXPTuWzcFh4iYpPioz8dgh6oj
BlI4RItpvHUfii+Jsd8odAJmuaMuP1Xxy2ScUBZc5pzkRm24i7m5RQuufmFXU55XCk5yaww1HlqJ
Lk19408zhiuf0goi3CFInLVJZjN3rBAA14urO+j9/7c+2IoMfooDt3c5D5Zp9DVkMomCVcgdyrXy
ZZqlY3cFX5YZbxMq5Chf+uoDzNlCa1UlB2sBIEVpL/m00oV7mpErZC5LPADNt050kZWpzDxWvveS
AiL8M8fftFoYGFn4rccaRFdCnjLLeB+V9g2t/THxITDvhjvBYe/n2SVg7lYIgHAawgHrA1UUhC5w
stmEAd1UxCA4gMKDADdE7x3Hf5sCBqJUvsaDuXLjPsAzXBaeyaJcNUF872f8LtP0LhTCG+sK6tV5
gbaRIt6SpnzKn+3hJMEYlqdUGAGDUBRId4jWsgYNk0ZzTbzmDV7dKnd09BgxV5xEtrh7AUrCQirv
oqvwK/iZ8ZtWc4xCZJS1e9xvlzVn1bDH9/2H2AAw+kBK2/vhq8IRrS+eLolnF58XJthvYeWaK2lX
qTavv2DAVYkzDFTGsCX6ZbXxmXaFckTBHaE/a31UyfOt+29I2ldTVlwj+fdanpzA0jHNl8z+WSXn
3yHuLIg7wKX9noTIjD2LNzURs3Or/9bZoQl3DdqvOJi2WSbuJFTo8r2b6ru7VrKrUaowOe3VYmei
zpmT9AvSRvmuZexjrhvA5vU5Kc9u0thjo5iXIuorytNDMZp7Yuls479nIGEGbxKxCCmFCApxYqe8
8SaxEmTqIZLsbtzPzXw9apfC9S6Tkw6l9ZbkQGU1yMwN+j4ohNFlwKw8u7dLMT3TQXWS1zbMMgwo
eF5hjtG/zDZCD8XZCrcf+MPTOhj4mjg5N/OepiT6jKOIaL0Nfu7Jgmobvej2fUFtlL2NWzCQdaiW
0lfIAzV0T6md28ZxcIDl5cEMq9PsrlpyB5XipEv9Kj4VrLdutPd1WCrpybVXHaFT2ryUUteWHzTW
LGVfo/76NSX7ZbbZOHJVJll2qXjZd1JEOtxlfEjY3ynAvYQRq4Y0BoC+WSoTJaPLI0zlFep95Wzj
b/nzMAIagBvj/ODl9G5tqCB22CIqupt2Ft5bnsi3nItlQqV0oy3M+f83jXNbcr96e81kd+qxno9e
r05eMeheJRT+SvxtZoBlnPGNbrviS2T00QKsqPqO0Sb/0JgIBy45+qCFA5cck5dtw4Fg6kG5syTN
QH9hVjQwK5YTssbOAtvCtkVumfUsEvhq0aZSdS5xr7C28UofdK+orVYsdSQbsrskabeW9aKWJ7dZ
6yJ+LMMnZv+gnevbbmH07IyQkgPSArxYV18Qd5L98lU68a7n7VAXnRs3GwFM3e0t3iS8HzJjsBPj
QdWVJ/lYAXTyh6MYjbRkAmrxitaK0rddIxo2Ez1buQ7UOOvSzdtJMhmxbjfJpawFl1g7dG+no3Si
QNWk+4JLf69iNiK/kyls1WyMzn/yH2DOivbgezpzncKT2m+mJD/Uk0b5yXApFvoAENF669Hxr1x1
AZn8u401p2npUeZuhcA1piFhj4s0cFo0GrqbEYxvOIB5ZNq+e3ZN9lba7b2l07rlNbjshNesxRu3
w5h1/lptaqN7/Qf9Dj9aVfwc+u3D3Wn2Ltl8sa0VE6edKdssF797yU5Pj3T/Z2rzewET1JiR1QP1
W9EOzzDyCgJwha+jO/3XWipTEikpRu5cT69Vz9NH5m4qpGDAkQFm4RyPAFVahvezEYIzxdmkJR51
x97QCV7Sxvg+gdVo8KHKQB54EcDQgj4i6/PlWNxhoTQJjwjNbUW4WxzhnlKoJjPi3QA+1FJkofrp
HWEaYY5aJY+Kl3Wyvv5fPdgBgJRjwhgwO7NOuCm4FcqW1nc6xfBlrkZ6lfjJ8g2z2Ku9ppdcK87d
lTsdpIm0tNw5W71eIo+sLz48OiICHREBiYJr+sHdeOH9S2W3johkuikrj11PPZ3co0LaGE3Ca8g+
6kKGxE7eUviLqu3GwZrQrmYojzrGfIFUJcjirV+WaD6icAze0Bxat3Zx+fa6Uye42yjX29bjv1VL
9aVq58ucCvaCj0irqVvpxItIVp7FbdZcdWxPKyEyYGmABxa2EIqYvJnr9j731odI6UnNuryOv+lJ
Ps28yzcpdgeIspSde/l7w/9BmrMfE5RIDCxjrDrKHxFsjmxWrOBPCbAr6AhOIU1MUJZT8eFMzUic
cu76vKs2vH0dTzprtfyNJpEcbgW16kpi0iL0m8Ku+CP+gDNGfo7/Leo/mcUNmwLiDgU43UTPmCJl
qOimEJxSkxHCyHVmkq29EwKFyy9ig4deIswMGXYmKl7yr7VBRaBSgDDg756aisbS06MSjzbcn/aU
JI2tJ6OdzTLyIKCfo3MNuwusulouvJno8/obUruXYy1AKffXRfPhqYJfbGEVJC3pCXzt8YaXHbue
gNNELHcyTY6KrR1YmTfJ1J3BbBASb6lGW/vdWvMnOvK8NfcZGM2ivtIHO315412I5rzzYj1c2+UP
Yan84bARdTR+m5tHlxhe6LVguACp0tNgYWV+FxKqQhd9qTCGAP+8EpKtCx+hyrF8nLPZTvLIzsq/
Rv2+4HcYOtMe6ltJcBKB3CVQmynmY/4CIIIwI3s0IYctUIV5RcpJpkhozEgr6tuiuQMyjvW35wku
j4tqqOJC4Owt25SztoXq9Ul6byEVoOJHbfAoJUw95Kk5/0pR9rO0DdJC44UImHJYLwYuDZnmuond
JSpWk2Gnseu9i4ZhiOAgR4DUI4KkDRK7jm+uSregKik4scTTxMd3yxkJOqBsCnUy6c8yGy72uWsF
N+dBSnimhOx3TdIWB3gOv4OYrFihKpAKJ2g6+NLPbCbXeFoL0TZi3BZC/9iJAY1GDZqOJO81TNg/
HHErtjdzFtB95S8dPejjWcgHYgvvQvqm99tjkeJn/V9aHSHs5NV0+yuuvjJxxWmZMnvQTnkXsMwR
d7fPEGF9Sg18g8BsTmelqfoIsR6s00dTdA9ylPkHqc+ed+zypKF5Uu955E+HAlW2nmBl3pzEbksO
siD1CQMKkp/lFL8WPuZSRasiWT640m6X0D4uTYGubJe8FMOtxS9+ToiMQJAu5Cbi1HdHufctFikQ
x300wCC7CW854Vjd413pz3l71hm/Y5XGUOYcK/0GtYU2yFJZh5RsCLwWuB8WqNtS5ejFyK9KCLMO
w2ISqRXeUhySBpK/TPOhRZkkbSmRmCqRoaxRHDfHdG3KeoSL1cWTmePTlNEK9JJJclfCiHgA/4Iy
RYse/RVKX4KTYCTOrDXg3tcCXLLiqgl1Ict0As/t9fbsFiAtlDJ/6FryzIb0IBsRNRlgcFrDuZF/
4n0CMxG/Tcr23l8ZR1qRTCh9BBXHBJb+a94312Q4tYFONmGUUTlYX1n4Jv5bPhc08kO57WSv2+Ab
pjzTx/aHQioMW5yZWnrFCR4u7U6GVQtMKlmMMeVndctbpoQZEIBNRYDNHjj3pq2NEiaFLNZCaYkv
mn0Q2KgEWrEDr0Ll10KMYIVNADdaDj0LB+V0t64Zy93hbv+p+x7jNLll3sPZ/HkgmnUcsLXzZ/DN
1EWuAyZnGbRcCnnQDYtvnqVHYh5ZKrZUshQZh2/WOhAEUakmXHanB/VkH7VkFznd54lbAVrMCAZJ
vAqhrbCXOwI9hW9w+8PvEbP1QE45/mKpcLPx26nixp5D8iVdhrzanES5JeZgPPpseIxE2LIGwlKq
MQRaDlS7Za+8pCJaURA3EhtXW5Fgxr/E8U69UXtlgwEizDCsirAGelgDjUT+Mv5jstjJhd8wsi6o
umzmbaiisdsjQ+9F5nX1Le4KJ7MkUkX4OsAcHR3cbwfrFz+1o3yMOYo/R1YJswdPVGDhNsDOyBm+
wG1uz/iMWlQxq7/lz/aMbbWPYOVlDcbu63rQbAgNth8Co+OGwVQK6S0MR3kK49c4FlGnGFd1/yVz
EdREI1SXKjQrkuASdkU16Jcs6GusjYVNP8q7mVgnug/Jo9NtFfHgkmgs8C3p+NtsY6RRMxIJxLak
TtRKfplP4W2nErgkv9Be1367EjK+7YrK1Et0j9sTBTiaHoAvF0UGqjnDPYy7r8ZHLyvIhdW1Ac2s
ufsVqN1FFJLLHGAdYJLtTvdfrbQH+qL6y204qfjNFktzNnFydPYf9/XtmDKV5L+xqbkP5yy/K16e
GNFz7pDiJ88QGh8hZeDqMXDzTnFSYvOQbqql4vuIJgUcsMgqz4JBhM16x97LfXJe85epMZnK5Stf
hadrW/hZydT3M1WqxlMq+6dZwWRMHS6aUXdL/P+bdzvLgwVobn7/kJhxpttE7AWjDgK2mL/rlOrA
6Wog2Yyiw7STedDK1D9T9pPY0p3Q773aaxxTdrNKgfVAjL/olA2JRDMl4sop5JCqwnax4a1W6GvD
XBOsGgbBw8tccWG/6ht3I2rU9uldL0q32yVnrC3aMmdPeVP/YyrtHILNgKYmfxzMVyHI7+tSfc62
9WaO1j25FTrWoQ1vGXCYQQy1WA/hf10KEsopTAypUJ8gi7Ccw06F0dlxhmnAEjBezIaj9YtT4MvP
ULRFFRrHr4k4x3DtkyYk0X1gfpksSJCOdXpd15s8WQHws0up6mDZlKs9f7FEvKJUFNUQ7iTmykW7
fS2XCnPIiskMSFffCXcwrQ9carK1cw9oIp6M6lt4U6oG/ZHdk6TggNIumAHW0mHfZWBOsJ6qklyO
6zi6bvNtaGQcP5PXYLI8bcQ3jciOhQwnsJLV65ldJi5Abbryysg+c0qETRl0YLw8VLN49jWQJ0kP
CY/8BZYo/6fZI68wYHdnoYhhVpu+kKJU33sO/4NtRAkkf1jcXZ9ACOKiCqw8R1RuzhMdnyV3j+QG
2H3Ubrt85TzZyUB+LheJkoV5RBjqg1bdXULi0DrPfwzurQ0X3A4wrU7gZoNgakwE7IXNiSXDscvr
54DmzFOF141IMzc2CXfypKiPbmtfhwpQsTgeloT7Cz7CUb7ChCJ7bfkNtgq9VpxeKd1cBvXwtj6W
svMn7h0CmmbjfNpUQieuUL+b3D0UWXB5zXobTHdzRpiek8AasLATRDklm3YnqCmLnGzjZUHgXg6K
E1vjjZG8bllM8suRK4H3g3KjqfHWrOQB/yWlEinAjZPRHZieR7RK0vTJev0FGAeZQvqdZ9g/gY43
mcdYw/S4eyheHj5sIXusBIYsFseVXSyf2uMf3NuPPRFYyBLMN6XuuiUAtxS4ZPtO8YC+7ZBk8sC6
Krrpb1rm06NskyDtQWVJbOjiwVfHJBCrhQXfdcPmOGJzbLkd8NTo6gdAnhO32sk4Wz4MB/E8M12L
snscni9hn97k7UUmjfR0wuht6cDE8XRNE95ZV+Zb5p0hc7Qs+lkYPOKWxLAgMMaQEFgoQz9aZzzF
HHhtt3oTcoeGtdzKJtuqf34Vn7q4eSUkrxFFeEIRNpXaL/XepzHSzrU/lIT5/JBHUfNHGo5UIm0t
tlXSjonJ6KraucFCtKXID+FpKHVEZwh5G7UXQAEZzMqdCHB97fJ3fKRe3EGZWJaLyalhSJB5VpKd
UT6Q0of+OeofNXfvDuIIi0EnDUJD2l2oGCdt5SIAiYy0olthO+xorjySxlW2eDPnyJikfph992nr
AzIzzxQllXOOer3cRqqTm1K4pUSWRHBgpLVlVkmZrvCpGW6gNMlQLIz1O/GlpUyuubwEIwuanJZU
Y8QqOLmIggnBpnkhLVVr3HWhP4wU2QsAd1Sqp0/EK4KqVgJNZJBgYjUKliHt91riuujHc442lC5x
yJXIFfuFfRMvPQMXdY2RnkTGluBuqc6U5ThafRI56Qt5vpgZKj+an9noAK5ePXwzo+NF0lt3wpuK
sDr6E1WQOW7SZ19jjiMFX+Dw+6NDgxPagXFtRXTgzoDNRvmiU5gFE7rU2eQGLHJ5hJpaTpG2Jp5O
Aq+DPqVMalhLE0ka1lQWfmgMuqZngTPTX3z4dwRsmX/XQyD+bWCp+VNs+R1vQmRmVjjtM/QTDOeM
ZJ3zOZN4G7nvkIyEaNMA3tqZPivAW4LSsvbdoGkZp0aFotC+twfkmILWlGa5XCCacQYn4WAFcloN
YZsS+7WglUQX3B63ws43t7opA+vGMqPDv9xSaFJm+6PEu4xl1wbmOjn1daAwVZV+DuR3Y9K75X5T
0xaDCb0nGnPhJIYW+htzvNThoUyj6L/O2kJAnFv/IjZH4zdv38586wz2gHt7SXHiqigSFNuP6Roq
JWXtT7bN+hfXWiR3TCq9Y5mYZjbP5Cd/LCh4lj2Fr519IhGXknUKLbCkVJ2esEIZG15N1tVi2zFo
uXfkIpChWjzqxhfL3/dhB07lpWzNls8+sEinbJ5oQpcSivtmDjexWKJc3q5KPYXqt9QB4gCRcTD8
6gmbW8IA09sTsPaa7vUR7yThMPHSU52apCSd1h/5bH2McvXJT+YTE+dn/Z4+FLjhx97Hjb1y+sog
0Vo0MFAaGO/WM+kksgw7toEZY7M+qb5ZriecYGelmgntkqlrSRZn+DI+LOW1i4aHF+lqmPNd0+SH
MXWROVxHQrXmc6sxESv/ZOI0SQ9KaYNdbtJOviNkFRYeamS4QOTsnIXp8YWfY9JteKsx548sW75h
fUsNNiM+aAmE/EPmkJ/rnRFOg9dpJd4Mck6AXaRqul+d7JGzRuWsmV1bbj7NZMHSAPOp8HPyUxYs
7dVltypDHGNhIC2TbzADQLhyMJKmABlwqfgJkXVci1Uaij1N8UrDjU2EAouXZdSCUhmDdTf9XMMc
hRV8iIqMQPpgu8tt11UH4cMx+pyBllmSjZ42T57W0zAcl/577U5sburkmcxYv4fuI+7pWwXNSDYY
55ZyMmblrqndc63VV6+T6TDsiG8KU9jqNg2pdocRpft9DL5j3j+ym06AY7xmObXNT3fEL2niT60p
pFeF5jmuodb1nxv4zRjG6NAbH5tafJhq+d6BDBjfSebs5kVe8eVi4ii3QMaeUv9MDcUWp9Eup8ZW
ZWBd+neijKzNVd6iF2HQgqy6tHjaijm/9nHH8aued5uTcTYZQyt4Gquvz9cD57rMgPjGzdOzjooL
zCL/b1rnzW+FOk+HCgNlS/xJ+spTNcrH6pZV+62DzcqDXo+c28POPIQZwlZBqwmvhBCS6M8b0+HE
wYvhsTedviegrmp8KBavJQornFOO0pFdp8LnjTXrrj1jHbnrKMje61ubDVe5OHWq6KoNyJ8FGAY2
leGMq9QC/ARH7MT9ROnDOk7waerOwO5mKqFqzninTuQVFZi4E/9sze1a4ePyXq63NoVI4tRfA+qV
4hRpGWWTcluL/KERHG8W4ghfEvmGLSTvf1WsKpoSiDbnrzh+sH7npmVnaMQqqr7itdfqtJ3Jpz3N
7dwbgrtrhSdTpjzso9fAzWCF4ZGXAI+MvQw4usm+p6LOG3GkapgJBwtolMhROzlDymcR0EmNik4F
VP9tNKHzc9tH4P41PpafAi+hujDgyfUXebpIIB5UdudVkwU740rSp3ST4HInzJOCbMpDtVSQFteA
/hjimFK4L/sVjF0/SaFV5JfEiIrVvMFurtf7/1g6r+U61bXpXhFV5HAKTCYwc5Bk+4RatmVyzlz9
N9j/f6Dau1ayNAVveLp79AgGEa7HAXemm9KZvOFWEG+04DCXsoXJ3GsNGU21IMHzXH6QHUvlh4Tn
Bf+Rqdyy2A4zP5GGs5RmJ+cDbAkAL6fQML/noCRoKXGcTSI4xkBCf1tGHeiIDVP2ks0Zh9N2XmEU
dQVGO8hF2rHUev4mVow0SGWeEj6Loi/PK4fFrATF/qo00DGwTeBNi3OLcxbfe30zCaqwgtzE2lY3
7Zo8z7PaHbRwJdjTaempMJmlKz9XWQz3T1HshUAGCgAzgYkroevP/3SVh5FUyKDkeGX8vKOZAOag
vOD9JkjM1fjYOXWh3NYcP71GeAN47oh1p9leMHLELQ+3egqldg1jQQ5boD2c/fjTAAY2frmeNYPA
l1U8/9M92ITwaTeEtsjXk9wn3m5wM57z5ZgxShC3JACE0Yl3PSqfie2IUec2ycskAsoJrWwf2sTG
x7q0zWx89fasB+U5pMtTzjpfIH45ZvLDcjcQg/oAZSwZnVGaX7G+PLY7F18lxcNeB9PPnnY4gWhU
3zgiF4JiY+r0SmnEIdORba4WeaSYIQaeKpbmvTKDm8X60GwxpSh+v6VgRI8FEAwk5NM01GqeTsMK
ra096cdMb2ChfksYblQmfwVKr8lbsRNlBN6MZsbIzTNv2ZJXzhKlsqNfERXtwKawfXSwLail5+p9
Vx0L99F8ixXCASWuoSw7Ke78VBqawnsokfhiHWOmLh39RErR+2UmZSmWwVIJgFrlYu+nBZYBby3n
uxQ1p4a9X0zmy4YhAP/je3OXs0zEEuqwIVeOxOVlMbKd9nOoqFhqNcgRJJl/J6Qq7mzujmjWB+uU
wWZsgAusqxvNXKBX8FTtiuFB9wwTsGnKQsWnNtALU1m2aOR+J/0rFNAO+BnL1Qo4XAP94cIw/pVW
hv3Mu3NB8UfOEETD3PRfv1o+aTLcPyinSYXpiHBGcoxwvGVB8/9jqhBV/IZxJX6kDPtvi/23Tfug
wf5r8bWQHJ9kJBO9ChLipA2VcomC8IAXSbcqfwiIIUub4IpE7RZu5khhh5b8WCELrmT5vZg6Tc+V
xdt/cmPht5qmDHEVXzPXIKrKMMGJoGU/a+s8RFyINuuUHoRpO/adcjQX7nVT7G+/EUDXycXLbHOb
vNbH7WsDEpGAPMdFZuWSnZSCnaDGmIzlKhbGXE9ZSzTXYEK71vFhMv7LDSnMzp9oK9JtZOEtr2tt
3SZzfXRR/tIfWcFwb3hOSfHKouhlZT1zWZIzOAjMXHps003txrOGp2Crg9GaLwQJjO4qcDadB/Na
qTPsFQYkH/OXAVlntH5ufAJri8kkN4NGLtHEurBATieCn/9CDzjO2Xo1yJFosnbTs8SX49FeyQmq
1XxTtPIWJ/J1dVV2LPL3FNSsxiNHwDKF3CY0L87XNqccA5a75Cn0vy09sjqEiASNhDlVDHN5hCeM
sstD/YISnHOorQXmNw2HIYK3BCOSXvfZtqzBl5fI9/28HM9YN1kD23MJssm1gsLqwFH1lEeQERft
xZo/NzV6d1HxyiVMKNfar+E8VhBZ1Q1mbeNrQwM4ReGDZgFoAIKKU0grTTKoHmUWr+2mxSInP0lQ
bP3iCmC0964jOBUnBcXH7JkOgp+iFdime/mik7fgJpVVl4SLoI4gk+dooNB76MSmD55BaIryUskn
71KZ3UHgw5KG6U4TOG13I7wT6HjhXK9BvhCGvaiE2ng0nXRoDyIerbIabBBH9gz9JJVEiK6Xvmrc
XoSrOuC6dYdF/Cra5cfSwuOSJQ88wU8I+hZ9f9XKigVeltGHerxoYBUnVboKcn4b2FbYVN+lXl8K
+hqZK6O1uaNifkG5/crU9Gsyy8/mbapx0AkybmDCHQxYVvZ0idMupJCV0FKG1ruXZ4vetOTHsl+P
ki2qvV8X/GvGSh6Tq+tG23kMq3uJyA+l4WgTfwMpGA84GSlNgtqoYLcYK+KQlX6RIWFMDKJ2HwWE
fao6soj2DyP/EmLhS94EO70CJw8t/K0pSouJPbAx2ZTcmMh2BaQBb3HY9aR9OEss/eSISGGtKP3P
i4eYjhtPQ6rueS5Nnss54cic/ySS7gw4+wyh8LsbSBQCsyTstKh/VYn19irqXCQnI7nzZk0opqfY
la+s43nR6feZv+tjZ27vhPScNgPgwxWTw7x867F+Tr+fgMs+dVN6N4phpxkmXnYssgdaGeDP86ts
o4mEMRJEQCWPCUJ2gTBnocJzV9hntedWik2zIL2hQZeeuHNawG/jnV6GmKocU67iHGiQVhW+CjTV
ja8UXbVBV9XQVeHWegwZHR3RtIdP3D+vgIMfmcEkUdP8GmPRMDEY76Yzo09CAKEy4YB2O7U9KviM
TdR7dUmCySKr+7sSuYy2DLeHa2SVfpsqR2Nm+oDkL9eltz+xK0xGM1R+LSky5QaB2Y2y7L04olh+
zN5ZS5T3QPphiWgQ8XZ8PCgREbWkXd96rzC6w9mw5P6GAaksUszabRRfq668KrAum6a8GuWAldzo
jYsM33wy/hoyJQ+UD+C4o/ghppav7CmhjKXDfFSMiIR/72lzAq2FaiQ3G6trB6tFLO5CySpRp3De
2fG45Napl/1IrDbMEHWn8W4I5ZPl+rXK2Yc6ZJ95YdBto/ox6Jedm5upxjGG0uLqgK/Ws85ugs/C
+GPY5kZY+bCY3ZPJh8oZCroSf6HntgQ4E3uQ6Zt4J5ON+usnk7JFAYdpMJ7AgGhsPoqBZ8Su2P22
pM8ZZWmOoTi3pZ/kvxY1dqIYaJsg3yTuUdXYBUsx31m17/MXToyWTrn6CWrbj735hJzmZyNxZ9HO
PqzgUcfa11pvn7OdHbG0UHLQnoXory78kLvtJGTx/RH/bhOWSNPZldIapXR9SOy5yUlAkVT7/9i7
PR0PgzhqB93kt84YbXZcc2Zpq+4nMOwzC40q3wfzuE79VRDyFzyMwfIsNIYJP4DEQYremCOYqZ3a
ehRRLhNKSEEwUG8NrGjxkVg9nHY62bJk+X9Cv4DQv2xMd+F4rWbkrTVSvtl5DdeEpaxgy4oUxuIl
5mBjeWtknXNTv6Zzf9fWz/0GmKrtyzSWdy/2HwL8Zi6vZ22dHVytfmWWp5o4rEiDFUYqrsmMQW9x
QQdlttxofUtM5bLY7CTaFj4Tt4ikY9FtINlEYjiXfsDiBoYpF86YX88ysNqVZU8N4ktVwP6FUiuS
aOYwbMvgiWvMStVif9/LiVtppXNxoWJMdU0GluoEY5gjlaG7KxTeeck8aq/wpAObhZTQ+ToYx/k+
WD037uK5YbFYf8WPcepIWeQX7Hpn2orOskjN32XUq8ucbufutEqUSChXAzZRfEH9V6Ujg7uj5ShQ
dokimt862R71sGrtMV8mv3Llj61UTvNxvfSUoUjJcsmhkpFybHDYx89sNT80mahDrnALr78qcfrS
y+HLhEXbZqRXoEhmn12afFA5UBo7a6V8QrMLB7E8jW3/SWPmR02qNr8Uo3plnnWZy/6sUpdHckKa
WfqY8YnvLWbtZu6SSSpMSNtikFdRXGLOTEMht6oM8pSC1PQCnTY6JFxZiV78M4BbNBsTWWG7ohJe
DWbxM7ZI9QYiy4lkk/2AupO6DaYbDOFzWibXaBPtSHe0/GmqAoIpgDWDCKq+HKyMlYYh4Yy7CYyE
RVwmThkVOliySvL7Q79bsQRaYSjK8LsJ0DgnmD6Og6zOgwx3GKrHGPsDX2ImHMleQYjCvURSB/u3
dBzajcM+B3uS82V8WmMuXrBytCvWdGJnww3/wO2bxiwD4rqqtFyu41OdTGHXJiEMu5HQro7Zscb6
zBTc+i+uRIoKsE5Wrb9VGBs+plDXoQ3S/RnRpDgokgdYczIoSum5t3YvXLxMM4ZTXbNNQ5OfAdDq
GWUWwrUX/hLbWeNv3WBiyGiXIefYnYwhO6X8U61A/ZZuBpO4V521niH7mXSQqJJZ0Z1jyMsZsZZ4
uvEMXVWYtCkzps1yY+FpAazV9t2eb2xjyEfwcDY8oR+9DuIrCabob9EIDvBie1mf84RH9jgIPeV6
HMDiOz+umh6fXATs9aetpe+FSUiG76kxeFa59JX7TRQ55G61r9qSLrWpnY8IVQHPuOGJxIzUwDrE
0fdMVwF433z90fY30D0rWE/7OUeay38tJZ2omYGml0FUlJxYD/JE9W+NdTFVyRM6Ap58Y13xqIOg
zYj4BawHeCgjFcDE+uNb2WNZE+N6iVyGSDC3wa/EXtpzFubl7MuLl6/vbJRe/YW73oE6ogb3OuWv
wSblbpt8d7xpA+dhifS+Ms30/A3+WPGa5p2fpwR4yVSlLLgNe/AM+fIZwTkvIDFvOcAbEE+rceG+
Io6eAbNupFY5j9NbzX/MTN1FQBzN2WwHrI7qO86h5ZIU48aPYD1SwEz8FXtMLLzB6qmE2QEpPfL2
Y52Ql3YNJysObXuOcQnMGQxKdTuJlUC5V2ZvM/C1m55Ez2xT38sEgpsOCov3WFntVngV+Cipog9o
WGhGyja+5IzQBAk2cWaUmw3k/PC7qvOhjGOPt40EQyua3Lunq2yat5FuBw6s0PnSl5nCL1oLwHrN
LdOzH+uY/Vy74eeWJT81afixzaafYkRJ6+YTwwuQvOquQfkL5O5v9G9BUVkhfKifZYmr1fE4QbMx
+XqLFfC526zh8IZGoZzaXj/zdD3kPD0U7rbIPJoUAzRPvEahkLSnVVQxR6XnxGzPRTWejXU587EV
FrGQ/Mp+flBl0ReWmdsqMTr8M9xh+AUfY0x8q3EgrFXKDKZpuSCA7SUT0BhQEKspelpvgLojrW7Z
gwulmlmduzCZX5jMLz+6Ljo2HRkM7CZGReQnQb5SjonOyJzo8U5KpakE7z9jF6BlRs3pEYcKAi6/
+8l4RNCDRuhBFBzcIQnd2mYioHuV2/g8lhi2uQMjyWn5xSjbq5ElB4tj8TK097jIH9moM0Cunxm4
r+1zst7rFN+jn/WFz9+dBTN4Qo1RumNTckWlL0zEesJKHBRyeolWlGa0UDPoeWYV1FALNXRVCbJz
VM4xwsrXgdqntiXJnY/XXhvvYKTO+2F5FnHxU3UpA+aMd3Y7Iw6oFmZgyA0leAsquxnWWQIIH0QH
2W5GaimMlYXuyOXYGBMwsvzWx/JVVSgVyuZLp4JkFeCTdLhEdZgPgMSSMJcZ7EwUOiT9pXWVXwV9
pKyXbl/TS4WKYxCq6t3FybcqEKm0owSN0K6ZUyB2AzzOpVxnzqzrXJ5n/brNPU0chQ3LHnLKdOW+
dVVK8ZJejNVgsj0j5aT0iylH+0njbd4ATkm+LaKUKlFKHReNyA1D7/qzhKqmqb5Y/TdzENELeiGs
AjHIOg2qRqkQyj81RgzE8lINRR0Ej+WIQUp1pwinxMB6xzdCHfA0XpdZuM2HEfKsXNMrM9F+AX12
yBCB4TbFKto2+kQn0CUSeSXg9ZRxyVwGOu+JIGRcFLnPkHYZ5ZEl+92Y7HIdVRmj/XtmRJZdRT2+
d+P6qBrhUurXAmMpAHNJPY28Lv2Kns2JlqI2v2hcpWVhmWpyTTD8ciA05UWvniKlcy2+hLLvz4Ij
43+SuuzE49dAZM11LRCz715uj+IIC61m8NZPTM4Y+0RvY0yAEG+2tERUwbRPaVSeHXNG7Hd0qccg
mmpUBI0OgGL+NIr8qG9UDmnJKZuGUGuMID1aDRaTGm2Em5KwG1glz5Z5ZjEAdbeEF1qm0hNtfLBz
Wt627XfR1j7UJIB4JBnu2KcGtxtyWFQCUPXR99bvhvWDUnj8stuNtEstfPaG/DUWxQ/itl1fvyK6
QR4CG3OGZaDtxoMwMi3MQJC6U4qmKNoGrk1x736gECoX/ood0GzHwvSkXLJMOItLca4kXiknPXY4
cgx59gB3OzPVdK16MJwKVYNw57q5HVrrAi2M5/KVSsJlEYZbT5tKu4Tyeo1nkCh9OPxe2vQ++VGg
bz8M08OE6+uV7j+xUghywnLDyF5QWLn/8W3Q2Wc2diXLpxRk/dJUoUaJvInko9R4iaqAz9Ycwe2P
QPHmG9/5BEGWPOa9o1kU5mHYpO0D8Wr7zfBMT6+UgFwlv5wwfId21hLg1i92/qsX10sT8RO/sleR
lA+ZGdxOumF/nDi8cHSKQYmgDtGMLXoG35/ZM72g0XVbKkbpuOCp63hWX1JpDyswrdj+1nUsELng
jXiIiXPXauJtz5yfaTnQVveUysIzM4OwwmD3MGP097gP98rFzTqYhtwVOt0du+KQKeSgcHupdeL1
7pel1NdW2W5pwG58gbBr/meBtbGlRxmFIwW/RqI9tpAcn5w/hEZ/Cvn43ipOiRNtGUH2qVWzV4If
BwwnIZI1xTXjmKvjTYhb67rw/jbGDzDjpqhdK4wsisOCctWwJiQrOTmaJ2OHud6YhrGCg4ngHkKc
IKc+uR2ov3U0+6F52qwi4EjL0CRUYiI7uYXMJ7AMdRdjmC6GNNw6QjHdgmc3j1/DRaREUUnPmZpf
ml8rDgwasA1ZIQY4uOZCqLJdgiwnKQ++IMoh4igDIqcUMmgjP1KPntJSZVBxcS5wXxOLhUBN4t2b
R3YM3ucSXrNtVdHBgLFomHjZiFdAviUQ4FYtUyyiZTVEJexesBvGddqj5Z5KnESiIkdWaTZD0/1V
asyqSPc+xexPOdYMRbAADfp1oN10uM2ifN1PpIL0oO3lrgt/kLLK47DNYQ8PySTz7hum6ZbYpOkT
tumrsocKXdpaHuyMakqjI57XvPixcVQ2lfEEfxVoWagYzUngXK2QKy9TfGFdEkLCCIYaN7vhZOPe
XPMA2kOSEPml/0XRRyucSxOiRt0fygVra0qJUIFGAD6+IFRrUZUEGLV1JfqHxenAbeX5bOkswXyB
3nGsecI5YbSphaOCrufslpTGZTCGs6pyZD/f++VH0pOBrXFItSYpa9xrcBRMQhlQunrK3fb5KJkm
HDEidhiJkpGSIsJON+1cpu72zfIKVEAeF07HbYi8xO+p39AF8Iky0y9H3bdYd5XfhYD1pxuDuRCD
YDt1pvIRPzJXjuPHJiSPblaDNU7tJqY9nuWFGCMB3mMvN/Y4SISn8jPBrbMuUk2ppxdSpXsRjxMJ
1SU+zIr0WWrVZ4XCk27PqZneVfs1ivVbsbg1SMa9IR+yT6loRCMWNGKcJ1RSeUUZtHsrDpqwuUZO
mn7TuYY7eAVq09sZUCT50FblSU6TsGJkXCvkcBH7rA3KmHyecvUyFNIVT/eXJxiSN830ulgd01ks
LwBOrSMnDS+bsZmwUkP9AdWR0iIVlyAqsLyrLV9QB3D62NZ4bVQ4VukzFvPn1kePmEKobIsOnBA3
Q0c0A/EChmO9Dtj65lqxCVCgKylIVWJYYh1qBbi4K8VUw3ChxrqpHIrsHTEmj8IfNqETKWAOev7A
ymxOhlbaZo4hytl3k4TumGaowtjUAgb4HiqYMhv+FrW8w6kj0pGU0yuiuW0zUwyBxJb1bjtLrtCQ
QWbPUFjkvuyq0YFFPuOEtnjIBcIB+/RBpLa5Qu9YCe6Y8THDgtQr3Mb71m6XCirocUQJkmmJtGrC
zql2xI3q291BsrgdyfVFlv9RboCyP17lyrp2dFNJlBZIU3tbDhlJ1FrX8UGgskBt04qvuZ7xUv6x
YjxxSQdbDxwsQsqu3xFBUQhqFoyc8qE/1vpTqT55mMDRcFXGiobrKC7oVqUiMBTr6qQl2blNNRpG
pkv0+kn1o9NFRCh1JydNHbD6OvUfpTOctXWb5dbrwnlyiv6fhP6IImUzE7QFQmrDHneyjY9c+y0Y
xfGPslAXtORO9m+Q4wdG8KGzR8uOxe4wwMDBeNo370kMcWz7Kx7OKGFmdMXO5rD03HuJiPfirdZ0
MwpXXlqMOQAQIHXi5ipA8S+d3Q9QGXl7MdwRTZJxF0mhwtkZv/bgiwKyS8sZpkh95dKSlY/UcwFu
qKN+p0NVVobT+ufPWtc3A6vm//aqicLwrPY2xG1iQDdgYhRwUt9qYVWWWm4DyPqkfN8ppUuUEo7y
4laTYOf6cDHEx9admWm4w0htOgaoluFW2+HQIN2zpk6fUq75OzULrMLtk5dP0MlmzzjSPiV8zqWh
YjHMDhOIxW3g3xxz9oVffZXRUgeGvoApuFAUGBkniFnVeu+ylOUlS9PHUMsPsVYfU7Y+RsbxTC42
U7ubieFAWBOSjlObRgL2nzUwisfJITG24PrMIffd9NprZjVZuQHVKpOWpW1DZpo57dMSRmChpgzr
UwVqn18o1jaqR2GyxjQkvRIW3b/1hofZ4RqxyScsSgRE+YmmzyE3r1QKDHZBm1tOREXrFpC3iLL9
debBm1ebbC+TIGY1f2fFbjM3WeJzKyWkO9FNaTLW8kO/bwsr4YVEvi1VcvtF/JEZd1KV4OdNCrEB
uajERPxbCVWt6hM/h6q2lIAI2H0NYcDu2d8lI31KTLkzLrFMwS44WuxU5H5hZV+xLn9hCKP97M7g
4Z706d2U1FviigU9YQ3aOUCuGiuMYWSvSRse6vBTR4w31DIgN9/1qJlGmIscVjU+UxHG24PtM88C
iMnYNj4kFo41+TBjM0iMNQSyzxL1YiBrg5I950LyOdH+VtdyQKH80GinEUBIjVcXSF8G9VU5jYQK
kcY9C2p/Kcje3GleWkbeUAdUyrplmqEnFKRzy6OlYGSs3cRA9/e2E3x3fx+j1DOFJWrji11llzla
XNMFdkTlu3VZl3CmSwubSUZXUjb/1ekczkhlqEypGIOxgfD7s9QDTL9D07y2zfRKanizl8Skb8z6
0FjaELUK/Hay2ygCaYP1cGiq6BGpK1TXxTPj4TZG5iWpybxqmJ0Ju/45LgANVdCIIyVq6JOgt1IR
ZEzY8+MJPUbuPTHZAInka0Tg3ROTM197YlIEb7XHJa1hdnrrs9iAqlqRO6vuKNeeJZDt/T3jjd+E
S9HcpIp6m+ZbV95ZPp0nJWG1c/oFkjON5aBVFdluZgQlyfJm3cNUw0SC/y92fwViq4Za4V6pQ3Nu
AgteytyMECJEZEvo/640rY+sKXdBTYjehexspeZaVBoBfm/UytOsDh1PerZp+pqjT0aLH0PK45f4
mvUuEzog8Ots69nAltVmu60Lt+IMW9w4oM8QAgoibKXzCAu+Vs+SlYGZ+0mIcinUc2Zpp6hmZNK8
YlVG6uYuaHgy2TSWjrhn8BvKmNZkk7N9WDDgLzIE9DCPD4l5la7msqN6zYNVohPhFe9hyUTlNRny
Q9dCOS8PkfALqb6eSacOSIgcTZc9wYp0w/5g6KW3Wy29bcCP7XBwy7HSp87a/7TSm2rCrZmkQJD6
QI1MXyQ20X4stIHhpJZyvMDxWWYyiCXNteRvrXDGBHxG/1sdP3VipDqbakfARCG6SdRQZB1Xl8Pc
cjAsAS4ObaDcsPcV+C1X2dfVH13PkXrJQlHDMAVkk6iNKKDdvVL2B5XNVuJ0t+0joxhCRh0WbRdu
wH01Su0RrbpxDJNpDEtSbUnpqWQOIZgbreADbfERoM7yRGWKgLOgH0iRC0dxmI9t/VI4t+jMAI3K
OiSOTDTdqpQwz0xOJIwvdKdX1JOGX6WcPJHQejJwfyG0Dqz5Ek94jaPfVbUedHGzd7x/8pjk/tb2
hOR6g9lzfbl1ikmRkXgvIh2Zxs/k9EuTxc9kwe0qoHfz2DXri2zws1u6OzaElAEJvcZXDP2/SU5h
fZL4FxcXDK67yZKTwNsboQIOKDkJeTfGgoN2KhoSTCN1wsBQ+pEkKd07w6QFDQQGgioCMLPSyYFf
kqHYGSufhEze1d3U1JfqDAuISB0OQcZlSIftZKpHtUYmBMXZLyNaMHTN7VysqMoTNs1I+lw3JsXw
9CuA7ctbTfVAWYwgT6CcGkQDjHNaP4VYD+dWCiX+p2Q2ObE1+Rg+MgFsEMXVagzdY7zHhhlIjOax
MXNIIMWwZ4QnSM+yxNVVef7JjyCOUT7Ifs2Ln+/EQHk59gxyEmcgn1f8GdgzmFmTX+uCeudobyDu
IrqABtlVGeaWh2EQLuKw3IY6usv/0ysOsty+8oI9Ti857ptviTN7D327jcZTW6vB3kUp5hvL17ki
hjOZMb1eUMA/XB3Ev1gfNpiw5rh6kkjUGO0iJtcoDc+U2yMXZH2SP9o8/hq5F+NM3+YCCkMoMu9U
UMVjLsESBnWFqq+KOec+yJoYZO0A8hxaswSvdJ9itRPHt+l3T9FJC4SeN7hvrftKfr8VubdvgdBX
SETRhPlwQBxR+/OsdJe5ra/9EF0LINSk67SXUGR+bqK8lJ2/z+kx7rKad04MpkQxBh/MrjQYl3Fa
L0xOyj2AZIXDKfEKa8Y14lDcavb1l4Xt1xoesha9MZ28tNWtMpO0QX8xOHttsDcVCoSlaw6HScEr
GDMmBJR6wDrACTw6Z2MZ6gZ6znLQZOC8nGLpaL1JavzoALZzaJxBzZWWfhfysE6rC71BChROEac0
cpBcLoEhomPIU7CqX3FWH4QrqzKSUMfUaUXsGSUmB5KHM4diz5aRkQnMP7Vejbgc2yV11/92+yvA
p1XdLqlWXMeedj6nSwG+WtGtT2O7nmEXaxUAufhAY1KnjETDRG9Y2V7YuVUJIaD4nJYNeYUGgJlt
mAslN6iOG5QybP+rbNY5sWd8yPmjT1LYHZ/FxCVccup8vgtc5agyUZPlOfbxc7S6R2It944GxXh6
xo11zE3OSExH0udKKVLQAENdXIMTxQqhoZWhW9O7bhT1GVOdkzHLk5CLGqI8ixmdDFcL4iI+yV0b
mj02ZlH12zIoBaRrn9BAvtkxrohdQi/J1UjVB7VGgcDTzOgNDvsrn3m1lPE41uSqitqeH7GVnimz
vZxcEtr8ij3zOqIl98w1sVtUItHOYj5VGq9nw02LIwlk3LlbA0miJgOhtMAIxpCs6LPP2RKeGN9W
FP+kflhC9Vjtgjpz+SQTAQEVJuukjdAPK+W1mBhiTn9HBsiyBORdVujoTP2CubN6jYmdxlOFvGMc
DA44BbFGpRGdaBTAke797tPxk9QVAmmxE0GpD5hKFBCI53bOP2nRjQ4IqviXBEB+iPHNVIWLAp1w
cPRryiriFHsq9vhVIT99w2mw4yFXEyG1CDcocHtLSk/DTBpoUe1AfP4JDdkZx78adgZS5ojS4ml0
FlDzEPr6+0xejEF3jTnBoKzd5ZJ+dpV32WM3DxlJD4Scpv3u0Hn1KrrqGhjTa7cwcPn1kg4/YEXY
/J/xSkXzpY//RXQv1UZzvtQJAKAuOg9Id6QV0w/y4eb0cVFXstiV06pWEPFVgorFdBRsC5NSks+A
UOadE7vSMxtsI+0P2xbkZhxUWc8QSWarjQl0CPDTf2ea6mR/GlwsXTRcNyO6dd34GETlSZZFmEq3
1l41yEVh+Zxq4zjNvPovqC5Le9RiyDaCl4JUXSj2ogYP0q0wDUE9f8gYvbjTEJHoLyPvxUbBwAYE
FwLwivRDgQmMFsCkUO9p5WBAAu64LlrqTsVTyoitnOinyWgbipn2zLSP588ChmpEzY3wZ5AbxGgc
GCVyR0/rSnOc6bqWqeMxaDtAXpZwMMlwZHgedQXXj57Y04gM24vnDetgq1xKanDU/s/OSkd83ENc
XajKR3JdVHnUHnYm8uMyGJhABc+qYYiovolTnmJTOMHRsFVRBIBUhupxTlV/pBZ5IvgjcGrtQPSJ
NHuuss6XFfCthVaFqdek0Q8W9zx+EZ2esKQP4tVUtAPGfLspgd2PNKOYrjw33oTvrdfhydBAwKAN
TFV8YE93M+yj2uQMdxAF4Tg16HwqxbD5bTzeQIOeZRnyU7bamGqua0uPNOZdOctgEJePpZUfsZw/
x/pZaDcQ7SdyivdWUW9dtN5UnCOD/hZg2NevRVifklI8tOt3DIUdMeNYQmEXJRghx57pigyet95f
TR55PHy5o9E2b7AXGI4cKGvt8Js4xJgfmeA0ms+pV5srv9aTIFafc5ecxx/45FaJdKl80QgA1Ou5
4Gp/4EK747OdFFxQw6qo8BtGA4tQwUc1UBvi0M0HcKeAunDMOoO/+0sKovq99c+at0POLXApBadn
zfjDgZ+kqaV+isUUmNjTdaw7cX0YZJhOPT3seNMX6atuTzjiN6aYo/xL3aidJhEikggpzEs3fgHc
I5pHvbv237aC5Vm7IE7/4cPkNlrCAmK40VjhqPJKuiL2ixj7hdYngZRSvVLmUDTyAEVgwhHVTBH5
u89NDxPW25R7WV6MwSqmAbUSkcHtMNWJDouHjvpuUbFNHdoWVQMt1c0nNAkXyepb0Ed7CiKaMFSn
FrPzKJl2w9+DPMnArG7Ro1Jyq5J8GCGuNiIhCYt6bybqXq9Ox/zQMC2MxPbY7DudQLlC9XsjQNX1
sNhAUhG66Mv5aP7vK8ej+bYYWFn7tbd8gaYSmIvNi1vWw6m8icTQytCPpDakLCVUJCNUNKpXuvjU
qFGIWBj+Ky5qq57VyAEB/H80ndlu21q2Rb+IAHtuvkqiREqiWjdyXog4Ttj3Pb++Bg/uRZVPHRQc
J5HEvVcz55jMe+Mzo/HTT3uqc3Pb8HePRuu5fAlHpnOCyIMphzwmVWDqFm5fm9T7mTOC7Y/wD5Md
vs/wUCZpuREBMQITn7QcYt+WX0Z38M9eoMK0TopPVfiLynYqug5Wc5xt2Ens1T4Fh3W/5SlDjLdN
0RVEIN532at0hDZi7eUqNW0SVssDGnylP1Tm4uKQdOZ+do3o3cC8yM5IjNpFFtM1J75RknDaCXHj
lMZ/mOevSgq/ZIK4cmgoGbv3zLXIeyiI7pgdO7RJLnLsCoh/Kh/oedNHUJL6GLGU2EgvC+xGA1Bm
gKzcwLPLhQ7X8FPEA1B21v+a2GnnfpWeOCvZqW/WenVxlJiSbgZIL/+ISONOjA72NyZ7xGzJYU6x
NQXjASnTIZ6JW0XUMad/FJWorCneJE9QRdlBwB3u+YrKCpwE5zJfos8OPXuKHmivopGGUhlM+6O9
hoIjtziaBd5Oph9JaO9NOVx5ZqxDjukd1oTbduWpjueTibHWguZWbpPdQqQEMzR3CtUbMQFB8Mak
903mgS7YqFRm/8Ahe4cffLWX6tLJv8PpIaGfJMZPYS2jvgu66IXFjGZeE5FtuxGVTkGAK7VkQuYI
c4P9uIaZyS4oO7cBTxyLArcQbIkByBFcJ4LBpJ4mGyyhDi7KROP2ledsO5vNUH81b5X0a1zZSOme
RBVZGfyZm6aU4crO4bhVY4j15uSZGDpYoh9ljcAXulawH0dBUJMM3yPzOyD0w1Kc4L6E9jabekjN
h0Je6S9sH3L9kQTNG8Rlhoi2Oxa5h5K09yrmTQujl+7R9PpjGfSH0i2eQiSQwgramhMn4KAK812F
ClTiQziF3qi+mSN9EBF4FHmg7pTy3nAY4DW2CB/vEW9kDLnxNycV50sG05NxHxNavWGgwpWk/i2X
aUt0AfAkrAtsAsJHzZp6gOVbJNMje6+F7qbJdSlaR2XXnKvvY0YgBAW5xOWAqvMQ4kb7iQ4lI54o
swAqHvKABCpIvtQLFyInfhRF2ZwUz2zXgSZE9qlxekojeclOpxPxLfZqoc9Ildso13qEVsZz3ajc
6zp7HSduaqzBJwkiAFqRTZpBkn9+KHHDzVAfzOI2tdF5GAVtM2hX4c8ycKL5ylN1UXoMfIbs7RqI
LTrNF2JmifBCEupQiWIsTJC49sTkGdLBnzq6WHTeOijYtP5ozsZmkUI3YkjBPUcHk9riBtjsji/8
3sXN3edvfo8Tm2s0oXOFUvpBgBk0P18rN74BBl4W84nsnFOvSsjaxqMK4zwzK6cYXoss3BC2BPPp
YSXwGl4qWST3GK5YjlIIFh04pNENV81NzOvVM4tmLzFuZMq0T2haSkEW0VNl0qgxjWP2iVr7bx2G
SKkDr0UpJpgstpLh6SSBKPLgqTxmQhJuwe7+gij2oRMdr6T1tupuESOXskFRysuLW5YABNgooc8B
ZDEPdcl/ZB1NhBVvbwibicvJcuaQK2o3s37vAwdnyDyTZTRXJ9nj0GbC+2CZHaLVhq2BHYcwE2Mr
S6sqEfMLP2qL+MEp/4izjFoOBX6XvDaFO0NtzHU+33brihw3HpjIid3GkRgjXR/OARmYwpxOGYSt
Yvgr5uaSNrNvCMKHuhAiwnQSkrrhVTFbQazKplJ+S5DLZLeaCd8RE7QpQm0TtqfNRjLuMK12I7CU
CNaYVHyE9S/qSJx/+lEVf9PtBPBaUIBz1rVfdFWCCmzpVShfR86b6qQI6ILsBxQmpYp8nbP0MiAj
fV+U9xkbjtXv5YhN7fLd1qUX+7ajF1i6PxX+LOUgHzCzEPtu5+xpy5I8qzmP3jKwnPGiP6OWkSQI
2axoUW7Mj7hT7lG93AKtviLcKKttRqK2GlW32ErvGvW6hjlagr1nJWet09HiBY9BEw8m2RMDNccX
hu0pDWKVkO6xrjgrqX5nwq9UoztUEZ5ENiI16JK8/ztr8Tb/lM7SuVPIVPu233qtutsLoZV9stW8
8hREfHoV4Y33pzLop5xADUZDuzFjS8DtZqJg8dvPJJLvFjJcRZWvUzYQ0PkcsJeAV9dAeHwEMJRa
qaa/gi60oCWNDuOmUmOStCw3gxam3/MIqAXiEuXrR2VgZM47e0UvEdjb+zyw5DQy5aQ9JTpiRMHJ
SvNM6Gu2HJpxg2p/bwbAnc0vqB0lFaoUC+IgAy8qN6dy4KQRF0tCpC0ThUiciZYyaGFSCgaGlupW
2+ldhY4/7JQo9uRU3chEdrSEmhmlxHXu2zYdPGSqqJqZl2hXKUivOYb2WVn8nHZDqsHgkxrfLMf+
8a0bAfaK+aS/E1iO3U6CB9nhdivnr1LXT/UvBg4xwv0QV0mhMWCNfGXTYsVJZjJVEvRic3qLMrgv
3wgZPW1B3vdEVY5Yc2pblL9fvd5sm1LceyuDVOaklnJbeOVj8cVkYfkKtrXaYPikSITdlPPc6lTu
Rvinxv8/qMBuWbtoTs1cYJAD1P0EVEaPsdSfykiYVsFLpm4jRdn2WXKegp60d0ERBedlNOajOhEQ
pGPyLNoDIYoxDp5SwWIVwHvxe4JY23+5ggIVrADz3yiK3BXWUfb1f7AOA5gYvgWt30r4J21bvS/6
9Kz/MWLU5LfYLD/KzUcmYbCancpkjLUL/AC7sYxHRU8wXSSc3NikBEe7zLFecKyHHOsEs4pkYrAa
RNkdxMNt5LwzhYHRFd/wcC7M5BIYJWj4GhF/5BFKMdmyz0ZeNZXTKznnnTjFjXZGS+CPcnR5zdtA
sDUi400hKBcIwcTsmqiJ4N78CezuqqnxffoDI+m6/Bn+dIM4zyqcD14Opekvlh1eYbfLfv8v46CC
3E+yLYIbmKC3NMwPjdkfXsofsZKImug27dPfAHj0vtpBsOGgYlOrNcamYFXbW6pvc50ivByQ+TOP
1HQyTFvh6sd8Y4e4E8aCHWPqjgaKCWG6O0IDJKxOqdjqVeyijHTlY/fqBja5eB8Fi3AfBFTHvjWL
KUMzQLO52OMa4TtbxyYxZeY27shSQbXlwow3/oAERIfKxZGox7gV4JrEkWcKCJj4L4QRzjZ2qaph
2fYj/ysi66YCt4gmaZcSX4nVbsf2/1onyVXmyUmhZMv26CSpgfGu9OOKi6jCbKv7SiCxk+dgXuus
PKzPspKfi5a1HLwLCFP/KqanlNTkQAbhEy5SH48v1gQweZGatr8HHtLM/GElcilqTLuZOwhxNhJ4
lukvmzROoQaPemqedjg/WT5pM8YEJIlF0b6FdfRGJdb/A+pBd5/lCM9JPFL6bW2jh/YS0l7bak8O
wsVUxSedQxrQtC0SzB9sVRimU0TAIPiJpImPUVfhY8XsgIyR1OvyoH681Gy6sQ9g+af1FJM1+adi
ciyFxxA+sapVZ96PvdCwWifc4E9SxCOUqojkZMAOYQm3b2Zk8JFzRF6Lsx836EAZziRh7E2keNHR
EjAC9ag9JW/Gn3rGDv4P5rfSzq/wYfeboEvfjRkbHg5g7V8F62J6qkd5/tVbuy7b+68AtXHGxcKb
w3ZugtXSCNfgx4s+8dD2eZqdgqJPvWyIWCmd9X+cKY/oB+vxmAGw0fw+jv3ForDCqmwc09LCe4nj
FpMq1TyPErFS+KWZ4m0660Nuhh0soYtMXttUQi4dej71EGDK2k+X+Cof8C3lELUEEendmTrxI4qz
Y8FiQizQndF+bLPz8gfFv+37L5tJW8zzVdoXS/uBOblJAGSz5MrOptIe9Sk+QaVhVfCef3C25Oys
mMTmFI+8IAaJZOr0S1MAkuLG+jWE+iaJ34GiYAgJwMKUySdD1Y7hYusnNIkdtJcTabx3k9YpGS7s
v88fGoeAp2W/5RiagcF0+D9W55xQBGBmosdtWp1tyMk2+1uSWPciOas1Wx9OD7u19wVwBH2WSK4s
gC11B4MHXgbQEtrMTY/SVYHnVYB4s0DUWDj9cfQfck7GYCT6eL4a5bsglj5Q7kES32jgL1qlnmWE
yXBGyjAl3RPR/4xjXkdyjRHq45VUyaNcxHOB0Kun56aaz6+5zPw5gvIxLcjpdZ8PgR9kgd8Q9Uy4
c3qedqvV20AJn7/keDzaf2ILj+mHnHZ3OuK7WUw328TZ20oXZgQfI0M3OFaBdkqbm0yK7TL2fmLJ
q3zIZxDt1cEzpSSv891KM+na/hgA4K45lFRCkBSuT4JDCbhYINJluXbTp/eSRVmpT1sGoOY72uV9
T26jatcHu0PYphGntxRuPM1uBUmiTgj7Qo1beII2DAWwN1SqB4gyw0rcORbo27m3LoyglWmbBJvw
Eba5tzQl7ovsHGx/el3QafNh8k7aJLvL10cUcbLhvx6+eqbSnyMuS3jTYd2t3l9JAbjKlvRDPmDr
dJAybkf5sJPp3Jzmj10nfrPUl9dOJdtd3pMxhP/6iuQbeXVyy7xTpTSOCXCcHrB35jujMqeHe9bi
T1IADTHBWi24i4lDD9IrYh5tqRyFi7op05Ol1CeN2AE/uI9yezHJZlIj+UI06GZi0DMn1WWIw4sK
njDVw50e8cRiNiHXa2A++cCxh8F/xMYQ23AAMUYRy6RGSMU5phl1ynzlRn7kKABSuq5+k2NFvFLd
lduUDokmeKquS29fRkAOQl58ge5dEn+MOtshWkJUqGFjKIm2gFyn7LRwJwONgw+3nzVjT1kxogPK
YYcWYLjVWttnFThotKYglXAwIi5fVZ7Hug6A69V+Ik++Kqno1jU+tQx+JaDT3uysOcrQf4P+gYLw
NI/FcyFHec0dp6kvBq9GmzqCtcLQ1CJf6YEBWcCAtFZ1a6nbr6dnA6QUUPtkaliMxh2uymj81K6T
jXxyw6cq9oZ02NZOsw8X/COV5phAd1B5da8dydJHLtbjVFzLsgLkg04XkM60JDipZnfkqrafK9JM
HuJ9hebRVJE/ArhVxN7kPISiAXDstOsVJPUDNVZtuHggTSpaSwM9BRSoAZAs/NoxELZANebuKOJ2
i8d0o5n9fSYGWLgq55FpTHwa2e1Qi3HSa/oPqjun5Qnrg+GIp5ghVs0QC3OLi8nnsKZBjSF2mWrE
vgz95DwPkEFtiQVK7OGaJhsm3HKNTM+yaE+91N6HyrpXvXSXmYwniNzoUVmOAsLZL+hZF5ywE03G
jEmwSi1HLQYWdE/JzKlP0E0QevpTtdeF1Ewc6WEWHZVUdUYLRQCJV4qSHtKWtDTyOu21fgyKS2Hc
YmbYdrAmBOj/yTyvOu7hOQjORufD+ey0tXG4pYS21SPUQMZohrTDvbvroX6mSMNNjJFxHVPFOp0i
bTsLvMMGcdhMfzzTkUSTO0rAP4CWNEwj8+mXGPArUp8m6seA+Z0Ut0snsYgOfN1i1Uq6XFRL98ok
RAWKt5FkT6Miib4n7FyqD/6pX/NxbIZlRnpWQxneQkYfH++XF4brIyM+YH1uE/1WIibwExBI9W9F
Bxj8KqlGkzA66RP8WvvZr2m/w29O/KJs3kmMaBhIFhaBSRB1C6rsVuFzWE3ugON1dKKG57rsXC1n
j7zRSCKr5gDVEhFC8QA2rQZ4wFxm2LTFwtAeJj6ydwuMPQMX1NTHFiJjBD5atefjIGzCBGjWLz3M
VunIB2CDKKtOImhKpdtPoIv6AkbgfLBg7+r2jAaNlNn8Z6XayiOI3a54KHrwxJXyLun2hyXeZ1tf
86Nes2q8qlp7jdbLohTTR6J0mK2DpLE3tARkofI/om8ZvoS+SkYZIRAzApH6sldH8JeOhFPfYq2X
PwqNJ51UrwzAlcyOiTiugIXcsP+w4bMXWbLGT11EbV9hup4L7Yd982FQ6osJ6S0jnrLMqtuICDHj
DlIKui+Ci+G5zWDKFOiMzfREzBqRqjRrM3wl86Qv4mQMysZPFMqLYPhIyUrtc32bkk4zobBo82ct
5p2Zo97l6RqYDkdjezBYkekoBqyOBBh4Kho8lXz8Fuj8B3SKKZnJqWHuGg3jwrALan03F6mjjZ0j
WhYGItqUxbEIQFKTLZGFLW0XbRG5DVSbsmlelInNXC5vk6+e8LYiyeDNfEwqLjXVeLOJdmllpFWF
uoGmQCqEGL4n9DMBiG9S05h9FVf4AjGmgfxbH+NH/20l7Q160T0NphtxbXKAcWGE2zRtc6YVqezz
f/yQFo13tA8JUkBgKtt0Ac3B6NHJiJpfYjhRSIydWbDp7ugp1a1FJpz1REa1sVey+dygg0Kgw403
4VTmtxug7S3MNVG3wbhgmFuDRA5TfZsBxVMiGqPi3s4POdXPS/5bZTaJEDYf0UhGLU4/pjzvst54
gOf8FEi95BYh2XuiJV+Mn6e5dYf4lPd6m2fhlYTWa56EV+x2G1XLANJOxH3FlxwrlY73JWJiBlks
155jOp7Il670GxLvE4HkSGnPhfhX9J4svUBEkYVBTdCeUmW7LNUGDUkHvjBdQVtaeGnqxleb6azL
Ku23dQy/495ypf3c/isdecXkY0Ao6tcM0gnEPPr/fQ8FZx9/NkwzoAHEq+lm36xk1Apq5tK4MRTZ
UUNXAmgoJ7IhxjZQjvuQkt7OySImzjeN5iucOMlOz2UyX0cVDH9KJ67UwWGBB0AjvGmbZjvTYfSB
6SI39VRaAFuknrydFvkoxwSlSL4OqFLrmmOwBrLS/xmMtJqM3AtYktJGhWuqdpUXKIKl+Ducd4AJ
8r5sF7cyb5lwcK/t3G1WlTcZGWgCOgcDY5MPjKNxGqrMflgaYBIh5JKtfobaOkGyA19M+VbBuad8
SbtOi9y4UrYcAY90wdSsbpRkx781Suyhvg/JqhoaRLaCWgkAdNs+Z3AZPdJYWxZMsRc/+FsirTdC
t55spDbX1Npo0ohozZGrmB1BSf7HX7AOjNwlnKuIq6JLn4NE3wzD5xznHvtDsl61TQRSnwIbl8Nc
4ZiVcZ1x6ggG3hZjk5RbwOacyZmZRMyoMwaY8CwciscYH1ATEA52hyA1wqaduf1Mbj+N26+rpgPc
hpBsIWOj0+yHgIyMmdA5zM4oXUl9JrB4PjW7RFEukyWc0mQmCMc3t8s764NNpf1T0mRrKiw019P7
/xr5wqM9lPsfcK581AqE3+g09yu2uBOyv+uJrCDpQCVLdzvTBKbWxeA27Gln7VDDbac/5u3IRdbE
IXX8Ww4xnh/vUzj6AV8hR7WlJj7EXuyQJRlpRpgxZLNc9AGuWcJxNdRdx8Yq3gUKLrdgl2FyqTPV
xX6PO4+0i4kbCqpBMLkFn4v+xELgrZH7Z1l/ki9Oq067KE2HOV45/fR/hL1UUbo3CHVX2QSqKORJ
WQ6Wr6rCXcm6v3YApcGXBzsM7qtlzT8lJXsJY5PCkIopNBCS7WQaxryVjhoaiD5NzogNzzU6dALR
OdBPZNaCMN0Wkeyui6HQqo4qX0OdHVsehYDgBHCUakstN2trrEtTwrmp99FXfSnn4gnH6/7tT6l+
nYLkQqZL232kOlY1zKgBj22CHZIgQFPxE2buSfclM7TjzXQiC4VmjvvIWD8LJiTJiC2K0qP5oLKU
ut5FAoiVqBj4N57emadXT7zObEkODb1+SLyY4aauhJ5ESdvWP3JMjz4p7qT0br5SrpbgoCKRjHmT
uoMO02Qa1P0ePu6eRSgCwIGComA3oDgod8F0tscGFY0kY3RXoaOCI6JdMTm8B5T4ssKaDcyEflD4
Z8s5JBR5B5eloUKiGA201lkaotCslJl9TrYB1gEo5AtfKTFpJbyZKSSdhpcy56XEYB3pfNe2GQ69
UsHHzA+Qp/ZTzLlC9NqaTxvV5K1idY+2BL+J2uvH77brdt1tMiYYw4ifDSoBbstuIHooMdmK1u4Y
bmOQCxlKFXGZ9c0sbvVIVE/jK+TBmHXDx+Ms9/Gjxd4CTh/m1m7qSfwzcLwMGAnZ4tO+ksaQ4A7C
kOFZVLxh/WlJ/bHF5ckicYMpVd7AWGOdJoPviGqZQAmUXPGBBM5dYv9dcnEYzfoQ456A6a90Wzik
ONLLW+RN6lOO3wbbgBAgYPvwXTiPyFyZmQiz5V5GjC2Z6kDYQwuJctLYmQmYVrbnWg1CjpGBTOFC
NYafvJ8YcZFSYwXsiGdlG47juV28wjwnBWLSJEYl7iiNdmqJYpFY3pbHqdrAcsDOsh343QqW9hYf
xgV+82KmaMkE7nETgnZIwEGr99uPIE0ZggC6Y+jTf2jCRlAb+x3H51GLv3WTx14zgW6jWj+AvpFX
Al+feQMNdu0GTlqzmePc1+r19eDV0ncBoLOZKKcJ1sl6Wk5F4ueA7JlnFIgGxrHhoQjxmYn1iOIv
nbVMQ7VbPZBDgqNnJJCqdUIAMznHshKf1YWMK7rE/w/ZopB2e5umODP9mWkexnv31SPaYUiMYiyC
8RdQEUZezaEvSZA0Bu0oYWnRxk+VC0FBgaZ2oDqZopcxyO+2voJyQ6RUPeILMMyl+7AS0zVyjBBM
h/qI1Aeccqs0QUSfZbyuD9RtFf2pEwBwKHDWeRJ5PvKJlTyT+/DKcPRG2yypEoZ7tE3KRww21yDK
Y04+M/WDJ+qYcAet8xCdeUgVGUiwmOSxC0eG1u2sp0GbGKn/0HQfVCZP0fScEuOcLd2zlKetaqs+
La7PUYhmWttVScAKy3jpEn9+5rGWEp1xELrRcCji/iRYfC7K9F9mquxU2bgjA/gYVP/MNt10xApU
1XIPFTi+sV+tAEEUXCTRN9QnmyUAsF7ialise4gjHp3uTrOAAYbgM6SCEqJOYuQYbvKLT4KXrHLl
0PZQI3gdzv/Rxhmqs7AaWckNQM7ZgUJzZNEUBAF0YuWYJQParC3jtLovzmtmTa6F50WzTkN4tAqM
amBEFDbd5JEfkAQxBrw0JNFZhuSZFAkBKxMsGTZukwYbVqNxxO90ruYsfOAOVYtj1X8ZCRVW1/+X
bNupnzOewDlhqsRTItXGLkB8nOnIOxQ0VUw6LLhGk/kdYsYytPSglJiBY0w+a5h5fZdlxMNzglON
Q9CswNW+JxCAZPU+k3pkxOgPWFL1pJUrw+iZJL1HKM2sFEGVdO0JDTWhFfaZayjGrlWZk8J3l9mV
8iX4T2sGj1WsAgRn22TjI9NxgaRU7CTZpbxDls4jzDvbMR0fEh4MztVKI1vLRsk9105QbS0qFkDg
LJjYI82eLCAmyPzVsopihSmiwPtUYhgY9zJPokFbLQ4Z/+10R5dqlHCQFZlMdDIOvfj9v9Gc/WNl
nFA5xzBMmZEJuD5NW/JbbYjwFtsMCe9ejZ1gbAkQwU4wsAWxmE0v+yYgdOC41+zmE0bZS/5XluHn
kolXelHASYHuABW72FQH0Mt+ieVXJSmXgfFgbAFhtA5p87NU6JUvV3kAVIqCIKLNY/1xKFhnRPIa
xoPw4TY11TNAC6KaUJRD6alP+pNoSxbA27T/LkvpYuc9+i3yYZI3688QNdjE8QOYJxsEvFW95cXf
sv1Ome4Gkgx80QCsLqDrIVPiPZq4/1K12RNy0XQv294UJDZFJ0mZNir+58oYPyt1l3b9Wx9nn0Uy
Mmz1kPoaen0KciIQyMhBu5ZYbi524/THqghiJKeoRpCvs39S8t9jxMCNnDaLprq5lXK9lfsJrYR9
t2rAwn+WYwm60aBEjNR754TE9ZaNfNoWH9FIliRAOFricI7OC8SjLosOuAzWzy1/TPLEjkEYHPlB
7PLeaM/fla3Tp4ihf39JIjsx5D5FS7Wb2NeLl1pR4sjwk4pnXYyPttegdS83ppVXTvbNFOKp1GeC
21HHLXelCHYV9MJFIrQSGVStfY8Qz2t8sXCJsB0A9wEbGe0nmZqoJylcyQ4U3RLIVGwCK9isXglK
cCBVhN6sfhjsEzsKcc1ObVfXfjdj6WlD6eVR4Rlz5rHvMQVQLNlyI4UKr2vdn961hje9m84lUUEt
4QdSIl+UbaD/K8GEloHJyNS+CHO5pnlxM6PCDxBWgkS2pJD9+LwTVucgr7zp8N+NdLpdjIbNTPqx
RNXHlG2iRyAQq74pen5lDnKZ1RogUrcJi2FrWsB2WMPBV7L9xplaa2P7B+avqfpjB5pLh+mR/jVK
ss9I+pILivpmOuQIWhhzScFnlEVvouHESL6COPpika++hkpxxB/lSG7YZuDYjzTTI9gNcw5hlMid
/ohNfbZZsw4gXpatzr5P4m3OwpfSVfsKNuI4IvFh4hLB2Rl0iIepo+/DL8IHsFAZhALiNxrPcV/4
DQnasraKqOYTn1SYqO9kShHRWhHRSvnmIB9HeUGgU4RwqUMwRK2uW/v82fisQvetBIniVIewpdF9
xPsOd/8YqEcdKmXVKEehL4AkuuPYpccAcWXv3bNtBLYoHvTDTN84ifhwFxQmGBmvqiJfogakSz2C
o1VPVjxtF94Ntf0d/FV96xyoCoY+Dr8mIq8u2SpwVdXMiap6L5mUjRkn9q5iL1So7T4DFJZB/IcL
xi61E++hdjWDcGdAuavRnkvSDkc5C9XANULDW0CToR9W3lJD9RtleH8lnmAlNe0BGe1bjgRLUOtw
HAx8IaBDwvdMU9Ke+ars9BBTEQNnr8GTwWAMqYmTkBF22u8NmowEk+bYdbcUzE5Oyn39hmYdfMa5
RdmUkro9IX+SbGaKCivmcWvQywKGHDVmwVSnI3gGdmI1unQ5ar2MK9mKfOlaeFMwQBpElAmZmE07
88JJJip12fuakb9L1vBe/p6P8pFcJcZbmVsA2RVMD5fZbTPdpdWFo2u7Q0HhgLKi1r7MxSce6WBT
MkV0VTVt6ko+ZHPuxL/7MHzPvLGlL5kNV+NXx/G0CSUgbSxmF6ZAa5lSatGlOcsg//wX440wiQ4K
q3LTzLe4Hpx2wEXANnAyEFYEMeKdjfZKzYoBdblpCT+n5jjkF7I4cy6JGt36MLFwAxKvbvleQedp
7/yWQnBQN78QnJOGSTnGLPh3zksZ8JUqAg8futZy7RO91anVCORI+Bz7Cn0aAK3AH6yEJCzSdIzi
lCYFI8r3HC6yggWIvC0CQ40SSEl08VGajKujdqL4pwQmiRmqbf4pWKQEvfwclV/yQdqzYBLZ4IgJ
XqZGE8J4jASS9B83j59I+aUua3QkFDIwr5no8vszb2YNCqADF0V0GsilXv1MVkAeXf4bsuO51wCF
e8OO2w3z4MSHAnDIUROMwvnIhXzkKpowvaGfDTCKSgsazVcdQE1CzF4gZh9D4eCegAtVOxOcs4Zo
ZhGBteM70Bs3RAZ1KB07dLDDqbnCMK6XK7aMW9wHFyGcNIuf2rdyysrwqn2nSXfQxHgAs3ZQK+1Q
h/+0eAbIrBxGhdQEAIkN870AYzLSNznJ0VOVDzI47mb+IFq9FhHcGfywJy6ACI8aXR6TidwdLW48
m6ddA50QOkS6q0vF31EcgMrainQK0XKcY2aKwAd8rqKogzuCoCtg0zzuUrt5G/favS013t5+o9v4
OoL4IDwvVLj+5vGom/HRwmud9MMOER7XL0BVx2QBXpBkFZKY2ZOYqbCDGFGh53SnYp218YIwvqt3
HPadxvaMfS5bQlkJN/J1IDF05LyM1cdsb5Kl5kex/Jz1az1DGq1mBgnFeYZ7I2C+2Z6ZFSdVga3M
qB4p/pIH53pBsXgorB2ZIFv+BsgjISmeTeDwFee/brbHAo78F7paRyqbIxOcY5iqx7k0jpXGdWCC
0MCV0ScLSg/Y85eK+F9s3n4e4JNmmkxq6jkmgI9oeLU/inxeQzey+lg3TAYLvKSwHgs6m1Q7iXg8
g6/AgACZBaNycjSKnA0F0b914mnF4tnPqiU7fdSdgaVmYpvUOMk5DKozL9xZrj/sYTrE9CIVyhGm
txU5BC3tOTFAfXXTj2qTv3DzfyZG/BlZj0bSrr+in4qcdalBfj2fcrYGWfaOO3cGV2BYbI3JAdGl
w95Uv8LQvpmVcVy6l5Eut6grbqsVXm6ky7xkF82qfV4lNJ75EqPFys5ZzuDWvtkzXjPpilLxWibT
JmZ9NgrtQog6QlrJxb5lMBqdCw19Pdh6sEZmyLpS9UcSljNT9wPWlyTxcthUeGww95jqpk2ze2eQ
tjpHjlnOV/JcL10w+Quy0uZG8NERe1HMxzi7GcK4qEDmlMY6GbHDTCgFN6CjSsma3pcbGaETcDyu
87Att139kiqWI91viW6RUA07A4vOdLLHwdsjAcrn2YXe4i5S5KGjbb8VttIaUTMh813+8JWsHUtW
QEVFbZcxu31KpJc2S0nqpLSXYLLWEQFpCRrbUkNyujPV9wr2vqSUDzOc77hNb+GCLnPYuBiIJKa2
TioBC4qvNSEQVs8us/s3LggGB2WfLSXTeuQ6JN1mwa/V9YbcFjrKb/YCFRtRTgFviA08OCTBlZcQ
yYzcDRBJzBOF0CFPP18LYapQNZHK4E38L3ViX39MCvJPVZzHPjini3ZWJQI0KOXruD5PXXAaEmS0
5eGX9IrXLrb9KH/rveJGiexOLNZ0FmtjgDOIhgp3O1ZWpvAk5RghBqr9/FtdJxFxcWPMNbBEp7sz
++YZpxG2+PZNtdjgePTuk1j/XGeyLf2KpXZcXeSADQLPPZxpfjuZL5uRfauRY0EMeVKwy5N1h3l5
PDxKs2JCHd2COF1DAdcJ6qNB3IOq8DAM4L+YeEB/2YtsNYUS2sP3D/SeA3cvQrEypRDvszXP941A
2PeI5RvXLkRAiF/28N4X4XtvnTr05nAQgfRTk7HQpq3lfAIhULFSiyq/XQfh1d2g+ysRsymYRC3O
H1U3zwT6EU8YHmf2ER3OuoFiLt19pPKXQgxxKp6COD8MjQCpEXSqbeCo3HDKSGQJRG7bkWyiO8G6
rLvE/n88nVdv49iaRX8RAebwSlKBoqhoWy6/EK5ymzln/vpZHGDmwRcX6O5CmaLO+cLeawvE9yxc
3Hjewsau0i39jxuowI5Ia601QHphlxjRY1UBTtdvk/RHLzJkUwVYv8Gygvzsqis5qnHPM2yZU976
MPbcT4aF96KPH1G6PGIU+rwWD6WYrvG6lwu3jN+rNrc37C5El2y1jkNxSGuk5fw5ev1vzBWnbRuP
sHaX1ZlNHEGXQDRBJZhr4W2shXvx0SEtazCO1ZNlxzTzK4NkXaXlaqqTCj/RyPcS3VGEG5xVWFgK
J0tkWXxIuISyCtetpvu1wYsycjuQsoKM50I446WHEK3XP9FFU3S7broDgUsHCkNMyTj/4ESnb1s/
qSqJr+SxH6LcqzXlZMYTxxzaRqXaLfM3YO+Wl9GSoufSIHhWRG/YqYiPp1S6V2vO8JO4yG9TOrBR
tIW6vKVteTMUA7s806mYKtnW5+Gt2MQ5uOwrYsqbewT3pEzGi3jpVrygDLUy5KcGGwacUdfShIht
YSf/Xtkn1NYM1DlOTHip1R8F2Uc2viNFJU0pJzmwj5bd0nM3ExPQhETTryciqb02ghU2IJLAU1iy
/FSwRNmyjCO6Sj0iuTwTJ58yiMQEJj7HhQGtCNlX37oJW1sF9scSCn4jCP6ELcREEThPog/2pe9A
ZgqnVAXlgM9SWhiRZrnXUuHM8i1PSaMHH0IZpAn2CChS+iKDgxJcckXo592jjVV/xe1NpIeiTL5W
pNBV0DZbSBUK6ZqUuEXWnxkS/NLYnXFLe/muCc0jFoTHsjTPju6kXV0pyRm4o9o0ho8wopgqaxzn
53r6L9YD0kuwmc0ep4JJc0SuUMW2pGaDVnbVEfrvEHIZmZIddRrfknCfpKgIdHE34IeOIi6EW4hQ
X4OJOOgsgElhKYfqyPV8BK1HBqeFsjAFX/ynWivfUEKEL6dGyfi+xxdw4ZcYz8JqJizAZEyK2S05
pf0zxo9UxgDH8u5etOp9A1ABCmsN+aoJy9UMo8CoXDMLL2my79LbjJoBHgo7tEa7eQQ5IN41cQ4W
9Xumx9dVqS9g0NoCARwOrk7YzStR5Ea1MxSiD8mzLJtyl69QAaNXo1i7cqUgPYr1shdibsgeZ4g8
HmRNPOCnPnCobuYlpzHh+uR87Fp+hqfc5DALcdpPPIc65wHyHNjPxEm56zA4mzGnDnvG1JltYT4X
ZKTHPJ0YR2VehPcCDzd1VngO37qqgsqwHildDp3CesMPMav+03bMI/r3f9i2lt6f73HJPQwppIhh
FurHckJ+actXGVaf2NMzQKxDy0k3JQTgYocZORKdmWTpZ2ZGAbv/IEGsBkGzAgMCmDOlBA1aOPlL
E1MqxUGjCoF2FzBlxaZ8FXT5WhPJnuG/NxAmmUztypVp63zVewaLuC8RZxZ6eTfZXYQ44FC/1fUM
sYyhEgTQlahWckcKgQj66R8pWmU7+1YT+wNMiXKRqfm0ZHFRLfOzBpUF0rXMrvG/eh/i62Lssa9X
iL/Gq8qRxFYLqxcE5tjwJWz4vcBFrj2trH0zhuTWbdRf+c2OTtFXFmEus/ZhWmPVyM5lfrfq6hn1
2qMqZ0eK10cd8jg70qwCBauGemtf0UQFr0XBQ/fKGs5ax83VnsTdOBI1XiSMSjTs6v1pVdxFy7kN
vFSCyVwtNKcVQTkEz9lmflsJcBgbRGEhG1BIgwkIgRBoI7ZI4rNO2SCdEhJYQnYa+95CAZvKARO3
ICdPQLaioFGeEe9NuBILFzZEXm4QaAfKQVfBe09dYzK8kGF2FGHyjhQGUIuHI8Cb2F4TV3kUY9kZ
cUigXK602Vfq2FkJfUBWxeW5rVqiwWGqBu18ddcQBnVnogn1i3l4WIhDjAX7ew4nR0j9Gi+TiQOh
n4NymxPBA+jSfAsaucj0jAsqUvo2ikD9tiDq6gvl3iLqMtGoxTd02QYy6Uown4Aqlry+CFb5WMr4
TjjgdaCpWqqz5JpyIO+wr8Z3CtiUYJzExEwzsHaoc3d+xuzGPZhzU2lr579zk5+Z+IzV4mg1JD0M
jxj/V+w9aSZgSjS8SEOLDG8vxp9PSiif2T7sq0NEeEFHnVpGNfL2mts7iTqvZaMgrAyIGbMg3e4x
ZcdVAu83okgVvGw4o8KU6RzF4Z1HjB3R3GEgNkdYThE4NxU4F74FnUFz1BMQgBa1jSiwCuLkVo0B
IIvktnJmxDgK4Wey34g0s0z6mb6HknCSxBkfanrqYsmTndlMg1wrd02k3YbpG90cYfPSrU6+Q7DJ
2q2acoIgzzrdHKhGIXUV4S4REWdQDS7iToYticxRcycx2hejBeriUK49HCfMceeFWNyML+s2AYh+
DQirIBnPOst/7Vwm+pGdCfTuxWyO5FMdss3GDblge4T5qO7lu3DsquY4C1/lIrkwb2OmWHCJ99lH
etbYCerJK5pl1/yakOcU4wJ9MtoNLe6hLL/kLUFi2JIKKoMFlgj9MzP4RobrNL0LxLRpG+anx+33
GX3zH7nduHDGIc0rtQvBYGl+QRaKmsjXdZEB6YJYccqGqyxq16HOb+3EAAGpM9pLVhsII3sDNQCV
r8rPbLE8nslKNIVD3eJDYva7eINAj1zonFAsD6XkuCGDrSI6wJDfRwrvuaPQdQuVo8N9YAljkhyl
PXt+45YZFKyzyRWwbEbR8t7M/UdXRi8tIruECrjtytfaah+xMr2RVKEQc7YGEsm9jIxBSax+fYNa
DbMKu7ifgwQXmP21HLjxpvXy4/FNMMNDvyXU6GC4jHxXkBDNGOtgppkDkfv4gS+DShByFgUv1EuB
2GOl9idY1VmdnQSMT2NJaMGtQDg5IwslyYTRTsszBVJDE5cvs81zBqDU70OttqeTqH5uADoDEV/j
tOT8Vv+EJt0J84VnIdZnyPLoRBlbCVfkD3tpoDcR5gebAita7+a9PLN0vseVcS/U+iFnyyNVf4Wp
9Ok7HwJbvRG1TzRtjAWAvOKDefMdsMFNWK1LoXSBVW/ePMVFp4Z1n+iIBPJfzb/d2yO++8ybcBMI
aullJJstBXPY1Ptqa4EvGYQ5Sz5WF3S2PMFuPjNJIi5Bg08XL3vzQeUpGfPxDkEWy10cmA+4Wuz8
Wil0B75vsmy5FkzLHtCOnJ5rg8ThMRishTnrq6hil+XmLo3rBw1QyvSpYWDL6/mET3UxTPmCCkWx
xrNoptdF9Up1+BTF5NP4o1gfTE8QBIZ7csLPllCdO4zu2qY11Q7VKz1MbXg1QfC5jb81YVT0BOtl
n2K8h2CR41VfiVuDrpDz9R5sqFDkzUhPsdT3ROuAZzEdy5IcICIIKSpaSJUCou696UTwu19jgV0p
IUdYCzn1HbLJCgqOyIDBSK5m31zVkykAQmU1WLEWNPkZBeSTFQ30Rwe1l+VQlLAAWYpjKhLWKs0k
IxDOYKr7FWMxgAD079eMxqs4giIuZuNcHWHNWKkXZqhlMG22dHqb5vkDjTHvagq0dKLaXhkdaAZh
R3RDSAuPEoptJJphgO43Wlj0VNcVqGPO3okxU58cSzU9KvxM4JRmNxuTo/y7DbZjxKlZpPKlnqYu
kAzzLGuMqSIiZMD4G0Cpx0nw5hbltVockSkStmRNkLFL+SDIbKn7V+ew9QIVHCkZadvhRbeYk2FE
bnH/igGTPzuPKEvFTxjWwVvKzj5vPkKGJ9azX7onsIJHWYV3EhXAuLcv1B5rVNv/sbeqfsYyI9m+
8yd18TWkggo/hqz4BXcBlDMf8qdv2WOKH49h0ShCy2UCs+1RYQXaOvgKJJhZDdAVg3qYmLuxQJ7L
npiPb1dX6q4gX8hRVkZsk7FLMQ6u6gDJjxgk8j/ZTSpGwSQDYwihcduQlBlDycicGBBZY4nNT5ny
ZEFRLKnMSF0E4IQlqjavpNb85WTopsyliduHUrTXESAUydvCRSPK8LiJKMWzkLFQSrPVi9b6FGhP
5PQQX5lEZkRJ8GoSF1ODiF4Z8cCIhFxegg5xSrYKg84GXtb2cvu3WOF2dLscNUWJqSnBP9YaIdxW
pphsVrtBP1gkeecKq6CE6jatmZPbDQ6Fpsjckhy+ibdXrmovgUMZwX3pVmaw8nH6tkQB2VXnVMp6
ESCxadfInG5lIj6E9GvE4aFi3gfN6WnsCbR/ybeKmyUZUE8NfIShHChzzOiVpyrXoMI4ynY1X0cT
bZWiWnStmjPdRx3RZe7MMvGess5Y5cVe3G9VCkKFHIXUk+CZyMRlJUSdLTM1X8h8jYtRFxxx/Fe7
mHCqXYe1WICGTzSUw0zA6g76wG8yLQf25HhX68mW2trBJ8c+3bbeWqVkkpuck5f56KOTlfxbEzSy
cscwUL+aauJKc3tJMnbo6pbIBgB0qY+JRCGjOZteJEnekL2bMO1bLMIJKa6ms5UAs/WzrbO4yoEA
feED17OjWBiHPKuZbjO/fI9BPLYgHjmejdHL3wf/WNFWGmArYWe8d+b0BHpBfHDrhzvaL/3iphTQ
Dd6YdKPZz7CMp4lVmZG1XoPSqeWvNBqoSQl9F7AMpbEZKE+2JNThDb7Ubx+XdeNZfb7TDCr83EBC
w5enlU8tu07mkoZ8ANgAxYXssHll35aiLyDvb5SJfyveGI8fwXKnnBCyEcTJwnw6OiTdeE2n7Kbn
y82IzdsUJXfh1o7ZhRo8yN+tP4LyNPLcHv4i7gV8L5uMkJPhZnnGDahcgHuI42Y4m1mAnI2ptoHS
RPNMinLdsMMohVOQe1EfHjuyFBDnr/p8lLPSaePexuFNbOAdUHaH7jip3MjAPF54mqAds+Jnu+VF
49IhQsr2oItnUhIa5Jv1p3holYd4KD8FYPkyX1Op+WSsmaP9LBlnRR9E2B7nbKZNMo/WxHOr1v8l
VASUvMxmYR7I8sKOhkQFFjsddrG5hJ4q8gwB1JUA6jIm0ssIqoGrKEZynibAPCO21sayj2tbE4hB
9+Dv+dBpIlwSrC0X6P1b0umE/qlrMxx84FpjzRunp4whbiDggZH+FoJGRbktE0u8qPFZGbHIKMV9
/OQ2RzRHeJfRuDreCc3+LAELmxR92UeIL0iDnbUhemU7T7WDemCuizRJ489NUQuC/EyXGgmnxsIX
UGD/4IGNs8l8TnwCjWIdj26Uob0qvGZ+1VR/JE2KVMb0LcY3zdD5C8ObKJtORClwH/OgSld7ahIf
7F0nbSQ5CGgoUj1Hce8qNcLnYThGWCpNyBuzDKGPWGRurEvQxo/e5cgngTENGqKq1MJy0kIKokih
Ec9oYgvobGsQlwNrvBLWZAZrklRcmH607KTA9NIlX7uDNDNHSiqaIHgLoI1iKsUPfSfdcPJ7hKNh
uSPa2ZVl7+NHY11VieZ+A9ks8kbLAoA2c0zpUU/Z7wt+Qn/E/bnucrOkLBTBaKOWIEnNMlG+c+ol
0qFthmMDO8Xeal/+AB07EcKkY7duiKuadbRep17J3mVgRIsGqR9mNvHyiX/xZOAoK+qLwaulfA7t
dCEuFMTXA009NnrWjQHxRoIp3ySruId3k8CAFDx858cBIp29QnZEp9eM74Vd9jdLJLuwCGHFx4V+
sUC/iJxQjdZ9CL+7/KyW5PopXzrW5ypEBslzK3wB4GaLPKZanKH1mYdmQsxn4MlEj74Q+Fb8KM9o
Fg450Gs06AhDCE4AJs7MgIpf8uJZP4nioWI/kOLc4r9qtUsqKtfu1+CuJuBY7U5JIhNDf6oZmCOK
xh41uiiBrTp5z+k/VClyTbF/T+Tsnbz7onu1U/sRGdl7k/AGhMc5/S5vCa6yzfEqnb8gx+x0x5BW
j4wFu8J8z2g6mEyqTau7iViJBLguLNENnI/YsoyB2rzUX+u+YsKqC/2j1MqHOVr3WQQ2LAw7mvEb
UtCEQ9KYrYtEjhvqExbaoOPixataHI6LSQrYRKB7TYJ5zmVKIzQUE9B8DfmTpyB9lZN6bxEKPKDX
bSVKrwJYRw1tvNwZ035Rin1DMO+kX7aKRIROuXTdCR01xZqPjQcQ/H55t8TqqAG+zd2yxRvPjcEq
AiwYvi1/PxcQgKBd2jUG+/SZNOwd9aCuceZIyEOKp2Do4EU1vpcgE4TuxIlnlkdA05yjA7mhQG2J
7fsTUzUJeGLadLD1cHCkFriUbJz0EiGKWwdLBzRufizE6ynvlTy8q5L5ljtpGz3Ae15iJkHtJJ+r
V7iTmLvoKjbivUUA2l35Q/AduQmy1wgps2Nk5fhjR4wp8irBvqUWN6bPWITi2lbEp20d+L3tzAeI
WxNCaJ+PzCfyU5YdFRRT+urVwAZb3UL0mx4IbXjq6vCAbZGTzFWs0IiClH84qejzC3CbZJaY9Uwu
PfGy6i3l4hCGN5ibtzjLLn1yoMzIafLAi5w0nPhsXUpCjWUrP0j1jI6aY7IetKOl/5007KEcw2MT
cEViXtnV0DgIJLhN2xautSNVPuWCctdcHDw1ThCF35K0kBgvnEJpMrSMgsHmk2ijsr3Js5EJUOHC
RfuMWDfnSNd6/OcLMGaSoJJh9Oe9kWlnq8CT/+sGOsUwRQLhTQuyArwuxuKLHQVyT7zS7ArLs8Tw
THyMLQnkXxZ/NFJxwyUOYvyv4oJbcDyBt/NlXHFFhJL6GlUAcgvt3LKWG/rwbB6+DFa7cBRnir3Z
cHVVdBO4uNOCyqHKWKkhz+jKy0LC0sKOc3V7TXE5MJxYLxGd5SdrqvZzRH//NWPhoIaysRSetS5l
8Rpf9HBHkui5bz0oCw+TUlVS/2XczBLbKIBk2LwGysWxLfYl3sXsJScrIa+M01fxbDZQeUOk7qig
S6nbu9LVFCi8Iv7TIoErgIjTKA8GxkMW9wy7wt8a4id42r24Cb8bEO1v+TsdxknOg5qIw8Ef6PHQ
Hq3GXuIgLSWQABygA0kyCfQ4kc4MM5Bo/MF4f9gOUgYL859UyRFo5+TItf9/Z8fAmQfhnFCTJ6Uf
KLaKAlUX/zDxcCehP4vd6jc0Vs3hQ36EWY/jMkPLTXQTtSksH+KMmbjmDN0IRpuB/WPrp4wL8+aa
NkwCpieiJZYqkZb7jQz0BFuiyp7etNjTMzyZh8nePPnt4IQGJOUmsBbF19nmpKMtWdYJh+u51aXz
kolnPNjnBH2Jpv3EP2tiEOlDdzxkgOlXdC4dnh8WoD5pxHuR4n2aghqc2vBmlVhMoWAYPsI6Mt13
mj55XLs4yJ+9fpz5YAyLtwTBWI15gFEfygJfypFAABiS6QDUGEPlOZOn5xoqd7XRr7x7tA/nqvBH
nLA049jOtnK+9cT7DOBWgUxgSbGNE1+fF7xceCDHlvHVxLcV/3Irvjq9eQnGLu+zS0U0CG4kiw/T
vJiPO9+Ik5INXvPqVVc0KMkzvy6Ts2+5pKstpzZDezGSZ2QKnkBMCTPt8iR3HK5bBBdr8qUmKrAG
DhAdYGjsGTXEeAxk/a6FyIHKaFe0HPDsdefQvBZu3wr+sqpQnqZA1BN0h1jg5zcZlbQxBSOpdkrT
XynTKey6D0IlXBUs+ojORtdwcwo4Cofm0CJ1qcbY7sXIIfRvX/Q2v80Q25aAYxhA06SIfICrj1zu
1ojToZpXJ8k+18EbgDGzOqEOsFDtE8HIkLfwDTIllu5kViOenhuVGfG1cxA2+GnPYZDwzSSW6heU
+FgNp8pwtaw6h71CiFGIqCt14cUQuzgG0wAPOBzp8RgY7HFG3ckgxSvV8Rj6GxIwKMUDjOCG3E55
16usN5lKdzGeUKdIpWM2iN5U5/bKbg5ujj9M63kciiCxJym7DJJ+AY46tVfDokfWGjt/06X8TW4o
QZlAKuTEj1XnqNz0KB6WHtu6t6LdHtk86688E15aeE1L6DOK5TuqLykRys0Kb7S21/8aK8oj1h+x
VR8rxKmChtwUOUVcHeaar+21nTZaFrGgKN2/ZG06xUKDDAmk6gQQYlRPRCydMqKUBmIjemIjFDAw
7biLNNyW4yGGw7u9Jy3rAqMCYoEDmwhpoF9vc9EScnArjQai6Imwl6K+DgJQo4jVj1Yy58rJn4v8
ZrchK3OMaqAoDpVmOF1hu8NriTVX1E9NJgFzjDDxlPtTe5LYwsLXOgK43TcGbX8KX140H5Lum8aR
F+2ctcGALXmMGqgc8Vn7Jb92mjRmmJFXGZlnoDsck85bhsnDupq3mBQYCAATQYEG4A+j7PIxnanz
Gs1rOtnTB559DWx5xdukagyKhyMDVkKv97jUkco0SGXQ+vttGnptm55Wk/yupmIMBxu9kwOGzbHO
whHRYke8jIj/hUHdOnmdRJAWF8NidJ7gDQagDR1NDz8RP02Ev1lhO7B9FWmfObQpP2YNGU8RWBUz
dbp0fXefSyeEhgV4glmWt+Wd2iR2EJYjNCPCeGtvnHVVPUptd2zD8LBs3x3OgiQP5BVoxQaIbokb
CAlAddUH8ysYTy+N1WhObk5/19Ls1uvLxe/zNmiQl5VUdZS+m3VPsdTz5JjvwtrtEwb4mHn+zxJi
BsIxJJogwgihmJE/jtA5cnaB1gFhJtEH55FuZ47KANJ5xzVfIfzMwysiQl9h5IWF0OfYOaztPWLq
NfaZ33rJyr4B6g7aUtTsg20ZOk5p/EeVsZ+7kaOKkhG9CJNo6QqM2mwOI2/qUqM2Sl9mj8MGXVwt
HXltjuPcEHg4YwdQvJp1TlXfZKlFt0fqhTsL5q5WJKJFVw+60rB+WMn8YXmNWV/WMRBr5aEzxTOX
JEgB8jnJoB60G9+rWyog0959WAWLMPpPrjzQ+W7CU5vuKsayUfbHTPjIe/2D/2zWnoPAQ55sLZwe
szXezR3IAcR9jMbTtjlEIgJDcSfBJHVDJx7yq1EsAevzFYdxzbq/fUSL6IEcgBk/UlJru6lL9hMR
w8Aa26i8gPl5algQW5FVfV05yoJarvwvaup99YEyi9py7opj9v2lpbxQhJWUgu7HEezBX4mCrj6U
Gqk3NetNVmsh/wTVhoaak5QOk9SJ91gyeNdaH62fYtxiqhHqmW2pgNPhaKJ1bmClxlLhilAR2oHi
iVfFnU6C3NnwjJCRlDd3OeWg0zYG41Cv1H35JYT9ILTsx4ULtqAr67/r7C7h05Dac0fnwq6kP+sl
GhuTf4sxb8OXtMxh4SZOPafvAvtkIX4CgH+3yCLQNevJk40wdiQ0k+luAhg+Z5ErZ5/MmQ8rf+EO
/Ns6sYD2/QRL1yhiaT4Kfs2gXODEArMiMPVkVFGJ3U4pGULD7CJnaSZnCQOg61Zj5IUdgX+jX+3k
ANiGXeJ270XBjTnaUB3Nuy7sQK8S3ZhHmG6T0YTay6xjqEhmJOuX9LeFAB0GJhTesyx44cJ6gjEK
PZZYwF58GcZjKU4hXOpIQbjTsaEb1KNaW7exav8kXLhsi+QLK0lyz1Mxcw1FJruRCBp7tlRcHhnI
xkwc/naLSambsvnmocQzS1661KqLV0drelBh2s9sIpuKDHzI1kyiGme58beP7XVG/AD9NysZN+fR
XSfxfmbCHNtqfc6a7+IryXZ958igX+Hx4grpjMXJgBDhlbY2Qz83iGj4maKEtkTMYV2fNKDGeErX
+t2cyey9m/3ZZHB5bhlGYSDAxzbx7IlXKBGGikEnFw6wEkKaoCBEnC95xul0K7OE+0G9A7ZLq8Yh
v+NUC4YTj6zuXuCaTmZ6WbP4PQtbFLDvuDgVwhfL7pXpL4umbZjtrBicnAjgqZ4dcr1cq/qkcOBP
suXkR9ewIaILnhXFThIYIFx+K4KAgmarqoDehRkYFnqWt764V9InvLaDsfxgjcmql5R+FwbLHaQ4
+QcJTSnDiURh/r2ch0R3tQLwBI5kchiFFscdJh0qXMUMbRlfqxrFiHhwTKPBfq+H06j/1slfkaVU
rEeAEzH3RvvM2g3TcepVexLoyQb018iIcbXb+vSGj8/WibCuRcQOJKsX9DtXi1U1N8j0qS68I3TU
BCAq4j1ZbgoSQvyQfcmGsENYXX4PWCRxaxA8Y3xpZeOY6qtO/tRGdKbsQnzKyHMipzL81XBN16nk
smS12+VvDpC5jTGuFAweXzShoHYcc6wddDkVl4InK8szjv4QOT1hq+pROk7Wbuq/5hh+dz/umr55
Duyb+QUk9J4z6L2G+/pNbVaHENOw/apFBvhbol98rERQLPAbnyMcjZAu0wScI6HgS6qbTDYg8JGh
t9mDlKJbZVAQLJkdD+xJ86vXYaedK1X5p4rhJYJ/UTeZV263NadJNbCPpHfCYFUiqdedJPrVagZH
OmqLAVW0k5ZTjOdy2YbIdiINvjpMrhmWAVR9Lw+b74nQttWMPgbm4V3020WkEczF3uqQeRGamM8h
SUSzU3JPhPk/uW12yUkPP7hdEIBeBZZFQ1pdANsGIHjd0ZIo3sgdcMxK/U9oYBy3tKXdxtXS0Usl
ta1QhhdYF02h5OuZHSD/yNZvZTIOYgusURfg5wPYhcMpNZyxwevUfK/F2xj/xY8AIWAmDG504vqz
rxU3UdCk12wp4IygfVxWDI7LuyiMdgbgo7f+FqxXOggncxgQZmoLBevtTGGG/6FyAkf/FRBldcIa
xrq1jeRNhNatbeq94dYTGzleOgvBhDfjqJ8S2G3grhveAN7tFXDaNBC2fCP9ote/6s4IJMF0+8aE
cQH2pVOwyxN+y5N2O7H8sKTveAv6op0wkX2hvyWWuHplfi+8yytQnmcaflvllX7LLdlOp7z+FqL1
dC7RXuf7Bh6hoP5kCOjMfzrjAEI3ihsPmxCwMrE1zscGUALgTtEtIi+pviU+ezZ/sRheo5x+Nl7/
EZmoxeVOizH/my3yOn77SmKvTk265I9wj1Iznf5Fyks3hA214MBu5Kv7b5SZ06Ia5LRpoMDqQ5CP
PzBYuhAY6H9m/geNUaH/rbYtDx1NwpTOQDwhiXezehuWW5UjgvIkUvjiN5WmXtkh/0q52ctLW/hr
+plqpwlVeoiK61AwgSsumX4chw8NdvcMXRPj+54TOcdqkrn8r5I6BcoU/WSimyFDoHPIio4YHTZ2
/BRQgqRuN59USl3lu2czMALcO46rG7KawjWE/hCDG8vcmV/5CDNgAo2gYDxjBPduWA6vA8FbPRjV
3m3kFyJvkDHvCjwVszH5bB+F8BV/oN6iYmoZ18EyU1JKv4eSfhbJjbMGteiLoBRXtf6rmboZWYAo
v5vu2vgrl5U/0hgpBCh95tGfebacfMR7x0ZJbZTj1Krkd/7JlehDNT9MlmfG+MO861Bt3S+u8ZX/
r3UqYa4/qEJeJbAnk9vNqo2vKOdDEyLlISlfUqo7kpnQl3yYBMkwIXRX/U0DqZIbb23FG2EiHGkx
hRXfpcSFwMnFW8F7UrBVWjk54NRjz+F7prPKv9a89xYWfWGV3CRZd2bU2jQbF8tiX3SfeLkWZhTr
wv0gDm7ytYolE8XFjTk9Zr7/lfpShl/u9aMiyEQL8M4JMX5T6UQPwF/GRN1zYTkCmYSI1ybfM4Z2
Omx1KOdti4ycTIWMUSPPaQ5KhlFbJcKnf0LvyEjU0DcL0lZSYPRUiCcv0bSbfU9i+Ge/fWEnto/q
uziPh2ZogWTxx2s3JFyN1bgFZ7+eUDOgHrWSyV75/PGvgcaC44Wtz0DdDfpcYsuVcrlK408y/tGT
f5sVjvMXTJUjTD9ktYOlI1NNYEwQSX6X+sP4Jqe3IrtB3NYrKA9eFT4F+Rd+AYaIzgZkIun/zSDG
2vYPc5JGuHTRHZ4+hE6HGTKR4i4ZyCFyPitxNR5ihxxWS9L9optOPOmkfINBJI2B/zvLqhPlCGaf
k8KWN9d3i4UyTBs90mHRzmCnXgamocWOJGAnwcezRMUuBfkz8wkt2iXnDBPPtYTtUEn3E+tpK/xu
UICpHbvY3jxWYA85VXsJlVfMi6D91iGqiBGzUPSvyFO7aiFkNx1zptgxhOuYssPJEtuaEJAiaGBV
5lxFYu0kGU/rd8F4oe6fS0Ou9s/UAYDi4tLWX0W6gLbIjYrCrHdkDrUoI5i37NlO6dSsQMnZ+2o4
EDnkEamNs7oz5dKF7+nmJfQKxiOqONjCkl5mlNRqMt+GpTpA6XE1BHMELew08aKBG5yFYLMSF2Te
f0btrYXn0+s/cv2rab+NCHLW+ieVki3zN91UpZUIVPBFaWzrCk1Qf7HQv3YmQMuXBqBZ7kU7sRAg
IYphTul2Om57XhA9ozfPGdv1/lh+KiDONJZ+TDWWjP211rkRBt0yXKF9Y2xoQM3zz2Uir2qyvvoI
vUQ5cuWb/O1ZcTFjW/gAZRU+9ot6q55+eZ4N4XdDcm8hDCCLY2QtQg/LPVV7s8wewcJjie6x+kHE
2yS/xd1nV/0MOvpvn6hPjYmOpGbOwH3KWIth+cgso5K/RHSwDUgofc/b2yLeYMQ6hWfddMf+OJuY
FV+LfAqrmy7dl+WKSAIDbdfcqJ8s8abKbyPNuMamVJh3EsN20QovG7pfzs50EW8jyig7glqfQ5tV
VpJX8xr9+pdYcdulhfU+rSYWU2hAIjbKKcN4r/LkJV9JZG/uebiMo/QFzGgOVDMh4yZGiG+KB2j7
shw6M79XBWgTk4pXawXCYJIj56e4XiH1EXY5ZleKxbgBXX6tYm8oXVNDG3awWk+li0dhmT1qwioq
KF18WxfIdiixibHPtUeKQ6w95s0nGJM8+VjL7yV9G2pGd1+tEjkyu0qJhUWQEu6e/hUtHyj1XAUG
oscGVgruTYVMRuXf2Hy2G0+ERNv274zfbcu5ngUMg3zBqbUVYA4jL/b4Pxyd127rxhaGn4gAyWG9
FdW7ZMmWdEPIZbP3zqfPxwAHSHKQbNsyObPWX1MVUGSrVfuAuGyUfa11Mkxl6/WvKvyi9iBI/VmC
Wc5L/+L0mRmhExnxPEvPEeYM4dI24/kPYWMexgpMQTrIv+V+ieErJYHCKhxFp763pWs7OlfsSeh2
qWQtFV5CpmeqymL5ux1+EB8VOczQSZD6Mb1GNcKG88AcVTAjg62b7i6IdgPKnJM5SQTYLcNlmJ8k
LAwRtphId52k+NaA3IT8mTX3UQ85D/6VTMcWaQGRIBk9wHxvkT6Ca6WFZO8hfWR8NFZROglmVzf7
JVvAjdxZohHjR9lDUrpzA8u3y4daEUzi8QCV+lXrCCelv0jwfGX8wchl29mo/LOFsTOTZ1Bk3249
3AZJ2U4hyPloE3JGtE0mCHV66HJ4ILDg1RtVOgNIVTXvItOTkaWTESaeN2OMtCVdhlTppXXykxvK
clAfgYHeKqcnVdHXXdJfsgJqxMCnF6IcI4O3+DRpz4CnRLT5pwYcmaVWfcB0YrDzKLenvbqR1nYa
L7x4BxWwxC68b4vgEofple9h2xGCoxPlHHHKTm8ArV06LLUglFLxQU49kh2IXEeGjM9OoBqLfF5t
78uyyN32/AJrCYXSijsxw8B6tCrJzuCeq+5tJi++0b4hWEonrdveDdm/lCzwst4E/a3lPvQ8CFTl
qkWlY+rA4+mw73hpMuy8k0Sg5uwGvC5kaVZL0SyoSDh2ucDOwojfii6R2pK9o4CCQ5/sj8Z+RLVJ
GY41t1MydnCx2FVy9oJhWZWviDxaC661gW/mqleHaNER4mqF9VRN4MgSYRXCJhPPJql6b/XDCkJl
S0oN0d6WY7aCDFdjlbdwlbF1sjJ4R0bWyIsPssnQE2u09QyO9AXFdMc1xkFF7wwbT+aH27b31pwc
iGyU+TimG5c3TUrgkjSTdMMnHtmXnoM8aDaZLOyzPz2TU4zwb6aM+SttqFT27EtL34Ms19fEq88Y
5+Z6ATYyIM4p838JUjwzPSjowgiIk2k5DNllPieNaW35CE3IPdIZMdOl2z9r66cOeS+mSlG8NXUm
LWwN1079SCVsBw9wy3nrhwsd/XAbXANMHU5tku9ZKPZVUfkbPQLSYzpOqw99KL4DAPhEQbRauyR4
53r+Y9GAFqaPSil3XgNwABfEgW3gQPBVbRNZ9jVK261Lc6xSRQwq3ApEdQV0LSRTgVMirpFqoY+t
w3evqScCZnKnGXv8KzF3Z/+T6O7nn5BJsIRd8TL4IAtwTsrvSt//q1lSosFbdlJy0tTuH+zUIiIn
TfP58nQQywepoo2qp+7FsjeUsS5uZdBzp5ZLK5BgururlYT/5LT/IX5kL0vEC5OQljDfKG2PbAqY
S4FHicJlK7cbw6/ART10HM0s8cq52uHqh1qcPkENICw1D9JgfyRDswtd6ejb2FYqdUGA/EyL6FsN
WuCO/OgyrBfFSwiklLRLNBA+Tuv1hGEZzTWK3Bc22ttgUJhQdFjRiMfCeWJic581LTNAPcBG4RAb
2RnJ/1/FI363uLxZTcFQ255E1H7H3Exc8UZv3JoGSSfDRCG5n3aV7s1CD/A41diR1Z2iKQ+SThep
HhOXjlFnRMGF6+17iLqLR9ItOx55nPGAs5JmWXjkKsF1QAP4KLp1hjQD3R3HqIw7tdZtqK9yF+sH
mpW+AjDAWUSvledqJAWp4g7ecDF6nv6C79QL4l0HrGCnHMd6UTComSYAlEsGppf+4CM65357dUmn
KCPAC2RkBcul7NOfFn3W/MzYD1fjwCw1KH++hrEq7Qk0bWxA9llYJkdwVd12KGfUCzQeObI4aPpO
3VKkOwgXkMidaZw3OPIGK3Riw/1oDMal/osy1XmIC9VK4JNz9a6QR4Ed9B7KdCXmn2Nxy8TWLf7C
Z0FCZaawiGrLRn0Y2BmKT1nwpPn+t2qS91urHMabjFbr/pZMOJs3OXa9d6d3n02dOIn0K4MGFd1G
4G/p2mdC47IHv+0TrCJYk23tFSELaxNEO0VyzSxqENxgVsmf42rE1UT+uuPiNs4Hcja7X42tYaoe
4Xfk6RCQhJDRtCBYI/qQP7iPFqnZOWUuJviXJSBw9PLgUwvYUd9krEiIGOPD2Pxz+2aeFXfe9KPl
IT0gq7Ff3wp7H0e3PMUYbF1gCY0RiIeDdW1nt4DxQLRfgZLdo1Qske7F3UcavgqiR7PGdKLxVTBR
NfPO+8AJNs+6ZClRXqobEAkchkp0aYp7Vd1V5VCkNvtUM09Ev/GJuxzA8KvoTmPuvEcf26oGC86v
W9g9WTs6TlcdCwi5/eTHo/EiD9jA1ag7A4mIivKbWm/PnPckvUSaNRtITOrYjayewb88pU07C0p3
0/vmLMPC1alrYROLezVrR07VezKxJDDzkxyicguEcPJtQAdhXAydsNjMXdmku1FRzJoLlScTYEM6
v4pIJJ/g7oB+E6SLxLE4OrOXn2lX0oO2LoSq6imzvFdgeUDeENaTMGaheeVdmxGixDKisQeQzdzl
a2FNuzRZ91kyL/gKIMkWihRb+Wqze++ZxDt8jcU8zXKmX3VRRf98+xT6C2IWVeVhGydOYENHIkSr
9dvLjp1noLI+cNQRQ17yinzHN6GIuR53J12UiDnuZYJRJAP9bgkUXXuEUPD8pHI5o1wQms3TZ26x
L+m6wvVVgi2tC+9ik5NTr0lZUinD9Ra6jUq2mEPEMp7yRGqk+2ARlm3HM47atJ2BnMLQVpukuSo8
loHvk/iC4ymDX7u0XOy/dDbi6TQyh3BgDDJ6szXUFYEtxnBzWUwD0wkn5y0qlFUUkXXTocBAzLdR
NvSbGMl5tLcarJUJWbAG2qMvx2MHYf4z5pGBH3JjB8+Ku8I8YNZs5EVqrwgiqen89mkT1OvdWNr3
kNgaz+xPQW1Cb/yrSY+u+H7wOuc+QGL73XkbZqjKYyDFeAltPU9yBEzBbzU+KnRLfUmSkLAcvcEH
XknOLQ88pybNN4eCzgykn7cSSZ/8MRLtZcD6Dfi4ZLPH41nM/YhRAsFGEZJfGD4F0gGu3ozHJbff
SX/XLbaM9GE3ydzPsSVK4N82vKgHa+L/qZiDQuajUE5u3rDVS1QKSD5/0oQTsKANBowD1exMloiM
sTlUKa5DTDI+bJ4//ETIc/fS0G7MSWNt0dSk4m+s/F/b27v0qtdLIo4ZGrHZVrOM1MLkHugXIqh9
WSNA4ih5/VtqBVFZpMoZ23Js1uTPOkVjfpqayXXxJiwONgrZDxlZPg2CNtZurcGiMrUaQO0j0aXV
uF6m0jhLT4F5xvoR0XltR1f+VbSbGsDoBv4SjxgJhaNH7MlUWRC9uvY+uLE1L1uLic3d5D6MfCYV
BBNxrSZXo0unYuSmRfydHhsDTmyMddSMMgAa9TBUPhdqcnB5QUONXBR02JqkXjSqsLvh7GO3H9wU
HaiFPka23qR5YQyGASul5KUn8m9s0sHnDoSKgP8Y4/jCIY4WNv8pGq2DPmn6RWHxZHAnh6W2sRLA
9ibneIoyednYFMCawXvQirPmTZk42aUKdIPrChIYJ3sbE71jRlzKvThZ6PJM7cJVeior6tFTvbj1
HKpDk21qROdVMMIwy8AMqCgA+dUArKUmJ435WILazUGrYsW/GMTVpEPJypJou6nvusZ0o/viGijS
M43traLrH1yzRzXGWzlsaw5yRbeWJaNdbskUJlAd5Z+jBvJ+IBokyzt0FD1YBfECIXNCRVw2Fo1e
u0ONM6agGOpM++Bb2h4sfZ8CEfbdF1LkI5QD+idtoas1jcdgnvwxdgWOPP3YPAuK+ZcB3bX2T617
MwG+qCmIHCHuvHGdKWD3YAeEeY6YgAxzPEaUCTdydhB4iIFVbMncBAYVVnToeaz6LfqqlvSRpA8I
xQ3XMamvEWaU3ntlxMz1IXB6ZfESDqukptYjKBa2wCJsRTsCjZfW04CGMY3uQL8Z8DqpE5a/GrIP
Q34l/dslDKnyOidKzSMq89kgPzPCdIxmQLWUbAeVYMYBAwVCA0X5ssCnBqSWSZ7M224md5qTTxOp
QbQiVXMpv5fc1Ba1aBdtVM0t60jLF8ZzeZFArlUBY1jcQcqQg93rgOYR9AEp+T44kfEgYw3ZJNw2
Ut9CsPJoiwbVH5F5YNLjjIXs0NGjjEVfSLeS50NPGED9LzYQKhaiEqMzDQVyN/fw1why57XKWFON
QBPWb9bwGEG412B2bEVzrbsjbzrUrIGM20dZr7Aqb0jOQoojMxuus3cQbIW4U13qyMgMbJXHCqXP
BPySFEC0g6DncOTjcSVSMtB150ybBTOhgHrrmT/Yq1gXVOj/80iJ5romJFrRiALVwhNqV3S1JFH0
57HTjgHzlgfZkUTqvBsbRKbFzPZz7qmcFBOTFBWmUf5To2hmeDgSSMSGMC9dmY0c1VXCiDtW9rPr
tF1WoTQmKmrotJkYBkeAezaeSRUUfiUfMNgj7epTpSxCS0m2JyS+Kd6oKYn6DrZWYh8sv1wOrkrU
6tmW92GGxLUjy82UnCAGQ+6mGzAnYwXsY3go0YHsZseb7l3glUgTHN1vLf7xuu9cV2eR2W7xL2LK
oXZ4sGalV+x0n2e4lFguhnnCspClndOXJ7n6M3oxk4JmFkCAFbxYhKI4vmlv5S4hqOQsx/gFlXkL
p+uDG9s6+cV2vhwQQ8rtuhyiuc75QEdN7Z0NcRGMC3XSoibPaXpVvmjHOQV0cVvRV9wRvBkA4PHg
pdAcgykYgPQZgfF8oY+EMb0EQhLWWhKs/FDtY6BDjx+iELcr7eBqkiwMwMTmW8IyoqhUeariRFCf
Q8jZnIJFDBjw9WwY49Psq5mptJs+s44RtnDMFsdq4oyHbZTGXJk22kbAOxWHK6dH3aLYCjK2ffZ1
8pbi7OEyH2T8trJGLDPFXdLwsNLcisA3woE4L3WL7Z7yIz6gslfhHTKM0XiMNZZX4MNB+jQ9JOtv
i9s0Q59S8FaRxUn2J3/FMt4WFz+8K6zfBXelnrMk1zzTo8KL4IReeWiTZpeTu+QJbxN3PjnWBKqT
6P5QEuBIGgnHjlT6rVWC19Fung8m2uVkbqNoJsecXdk8RUw0XhifbbpK54UnQe5Zw5dEUmcPfVYQ
gocP1RtMx2hqzNX/qknJojevxBiRABTbgA22NfyllLNHk42kRTMMCPMuIlAsL2Bt6Xmq9H1GDSZo
kXlTUamQATybunV6Qm4yArmkMbkUobvP/g3M4n36tA2UVhXTg0TAPKliuYvpp0r2NCwT7ZwikeoI
haYyDIROzWBwsm3ABGkNz1zGWNJj5qCWVmnI4OOgtoX+zATfi0cWXdJpuGRHWC0Ez/3LexcBegj/
UkNruIRTICEig296p6V4izGTRB11Idye/G0sfx7eReYFPLXOKNaSApsew6WTij8SCRr0PHJ0ABVs
j1UISq4FRG3r15yWACa56LvVsMx+2u/AtA6tBajl6cUZ6HHtc243zUEvhnYmCLzQRP7Qxvjktdqu
hvtuycXWe5dZnSYx6gVC7lWgBGkMjjKiViuoUUVrKLYTqFyWCOPZNxXDGARp2YC8mFD+M4lbwYWe
HQ2cH5lL/gHDkknuSukiCKXcXDX2SjQNOuYXu+XaoGUyN+p9ofjkRk1Q6VH08bs127cS+ZsyxZ/P
96RiHbCztTp2iwS1p1KcANmi5sformb1ZYvYaY1psLDVb7uKnplrrVsfntxDx6mtjMyey4QA10Fw
LoT17qfaLz5+t2uBHC3v7qPZ0BMMsgjulSJ9tEV5IiSqa1mhfvFfsA7mi6h/BrBK1iXsQCpo2tRc
+D7WKXSGBvo+T0Up39JCRSVN3kxVBgCIU55GRNa4zk6C5hk4w8/6Y+FnF/4ExxLNPMVYii1q4WL3
jDjAY2JMcZ7jZYNoCDCZKMA5BkSWZ+zQZJMDGMzHtqKinqz0wF42On7o/k/qAMro9FbKHpjrjMDP
kRBzhP0xpMUGwT6UYIvXyFzUDU9mMa5tgT6YccsdMiLReRiVl9GkM5sjS7HyXZZ8W1ONmkv+DJyF
jeAkqFwnV2IEnzerugdEbdn1g0Ly1CD+6qZoL52Xk5gvRD3aykytT7P9UUBZAd355ejE3tjEfvr9
L5l4RJNLMHD+wkveoeURKgzpmRWHkcid4dAQD55TNSlTFG8n50H+c+EYsupRSEg/ID9dzUmzb6n4
V0fkrUXJo5ZJCHBbR5Bpb3TlOjKr0yACl8Rqp3LRxqj4qCRqnGiuvYQ6bJXUYD1ItA+aD+cyUsvR
JPK1pVueH1pKzyotmZB9Vcst2BJalZLCJcgiiEtCSVn9u44PmEzegdgA4zWtQpFhQre4MAGeButR
BJyjTXvFUqRpSPzsS1q0jj71KiblKtUy8pYYIBuO2YIIdypVcnWAYPwTDBVwvnynd1NmyucAlqAr
Q4MpCs4mrn1UNd7LI+UtqpgpcO963FqS+q1U/UwDLpPseTmRv0N4Mjrxbii19dGcRyup7RcaiN1I
969cYDgZkIh0mAUjjjS6pyQgBQnFVnoJqUDsPaLEkMMsdIRqItcxLyOSYLxVO9wF1musPgbS64RL
P0kWkcWAgCHU3hF6y7T8siH72mVhlxDQXxozA4USTtn8orgIKW/KEBUH6b6bGqWIgoH2DE9nRs8F
ieqkdREe0BCtg09IQhBW2iRaelOCSLABUyM5hAnPrFZejh7ZCz9HAddasrZaUsGHpM0moJEz1cCw
92dlxSLiSTBNBnMNQMUjPmM6scRiuotxvUAhJPNIfSj060hxi0G7mpfhu9NuCPngO4mQGmFeCGl2
7xX4Yem14Hw0tkr3uLqF1m9VvQoGMa/Fv84Hj10MeUu87jJQHZh40zRhUVNHBRKTQ8b6JjtUxr23
qEEY9LvNCEvq9ryVy38VUSC4IiEz1NwJK1CxCuFcbLwN7BNu9dXj8iMRziROVDhqwcodklf8W7Kl
bdSSFYC+rAbRkdtdQuxH6jmA97Vipo+rnMibiXD3ypdrU5vZaGyW+I0VZmDDOiCirWciyn9MiTJV
dZ0L99iWuA6G7rPNm0+727tUwLKpRvG3gqveRqyW5gjVfPrYBdISMBV8vlzRaJ58jKoGWXF99VGw
JaQCuwu9GERdOaI0AC16QBGX9SXxN3R1WuGHkCjETEt6sGfALTQ686/yLfGpaGtrb5sKeQMsxQTm
BJVYN0qOeBXfUec6AERQc7z3ZTXLuZMK/mq5H5nxmIopQiMihHOqeq+cRr25MVXxJhjn/71LKIaa
WUg34BBAeSg9o5qmrHL5Xnbdh1WhAmmq+NSTzhPxu83R5NTq3VTftRtQWmAiQOoIpsvXZE/tWFi+
ZTc5+9W1xi8bu8q2opKHQW7TD4Q7SWI9pXoyEpvAv4nssRXXv3h1vk3jKXQUVGh/Kl1duLiGUtaA
KOPAKFydZYbgedR+fYppuZqrvbmzyHG3CvtqDelFZOPOuCnNeBNGtYvlepb7z07/CjHvLHS6QnMQ
OCEBStlzXT639toQu9K9eQhFesV4aLV7r5HutiGPp5mi65wTFcpHqZykCgDF/6HShPwhczN4xAEF
5WYkamSkE8qWvHnjo+sqQIyAd9SO0BZUfxKXiCQ9RQRZBEdWnyPipaOQRi/lo5Mfk1pI8fw5WQFz
m0YIQBenxhTb0oc0FLShQIwTpsbyBgNVfasCVYrYB/UmZcOTGRm1f6r5LYDoTSogLC/bVhK/VcII
szQjCyElvMzaVpr2SYLQvMluFq6ubmcWwTz1UBsNUO/lWgwV93u+MLm1En67pbFt40cVfxvaEUXj
vS+4b3z5laHwYyJzaLqe5SatBthTRaTefZhohYo0o2QTFyO9roRUtcqyNbAODzw6PlIoS+j3sJsk
jIr6E1D74wmiJVSkY3h62gD2B6ykENvYa1Y0x4/DhrfKKAAoTcxEFVMU8LHCqpQq7wgiW3UlguLj
nb+0jfEmyd22Hcfq/2tENoa/wAO361dF0myIk3dU97MhAEYsyeGZudQHGce4+ywAHPHtOQYZ+tBw
3L6c9nOpyRaJTNuNxqKJlKmTDMdKlzkKIlc7RxophY/efvrqHSlHCOsFM2hSFb4cCNq2s4QLFA8B
S3VM0gRi6m1WJ3+dy68Qlhc1dDOgwcXPDOAwCpe0Yl/adCnUZmE6oz+uAbY6g8huPmmf4igMrQVy
Lfc0QIDT+eJU6kVUByOSHKWpnXhgC4dd6QZ6m1hV9KSliHFGuc3K0HDIleeEBaLr5npLzrWySOGa
GE8chZtfM7igsnbm+/Jq1LF/FT/mD4WFXM6dQ89ORU5DsUNSwAAWI7BW+bXiYkZO2Rgo7gKwFoGw
vdtEkr8dEp3MZvSFvbyoMS9X2BI0fTPo9ssljAjZGVl7cCOdm+4KsqIKxZiFg0HpnnKojR6dhDTv
Wl664tsjolx3zWOhtpdar9Gd2CuLOvcqJ48uTeZJxXZmkSovKqgktDYIEwUi+agNFymTgNGnGwX9
/Eje8Rfhx2s195cMAFsXHx9NuCtdok/2M4GBRv+VeL+EuTqBdnQ9OG3I3qg9ZNxihXstLbGc9H7/
/yNUn9w+FX714amg/1AcquREaoEj8eRIguo3bxKZIgdWPjTv0+4XKtTQlNBVkP5C5syYB/OgoNuF
oCNOKaAP3OEKiUO7mFJricmvA9f2G+DCf8OwjIJrnZ1FrCwMCApUdVsdGaWKKGWguxL9FvSGwhIn
K/9ySrbVY5G/XL4FK/zuqpNvPof4rSq/xeg7Hl+9B91r+OQ0Ei5ZuhaDXMzq5jfuftLokbafYK6k
swlr2YNzLknoqwl0dBGLyNeWYS40X8RSyO0rjOje2EQo0FlLXftPoDn0+pUB9jWGBWbdsylvS34t
GT8MnUys1x+Qvon+6/I3Y7nwXUKG1zLvNmYCJOJefm/Ve6mfQv2OENCHarL/ONJbrT6nbYga4VO2
/gThYcqoUa1MgKoxz9Nj4KJz9HAz/JXZl2e9c+VZ1B2TI4FbHEk+nzaRhMvYqp6hryHeOKQI4+SV
p5QXyGzHLYmMf5kZSZTdaaz/+Fn60pjV8YFSwFlCPHqL5XllMCf2ELvhj9pdZA+ecz+h7ubTb3+r
7N4FP/+LC9Hl0uEqQ4kM2Z4sI5vQKWa+Ul0wicT2sylePmNMJF3bCh10N5ld4XZOfk6R2WfBWZxi
TFTB8YVdskcTbEAer61vNRpEQlRzFJcRIuDvPJiGrHqN/a9rmrsKKkNHrdLlHnBp7yI4u2PU45gn
fYErvqW+IrPm6qA7RMaMSvy0tYmxsbL9wKI5qdJwc5eJtFSI47LZNTjJtGA/jmt30n0Bd4K11++9
4H0MVp39rwvng4aL3of98xBrmQpNozDR+teYPvTub2THadSdnR7GDCvgNslL0lrxIAzq3u4n4R3+
sl/FpIZ63Rs/EpeaWSyaYSspo5MhOYLgnDZ8y6YRsKUZEdLG4s2fBsdyVyXXnrvHAGWl0ccH5K0Z
PaScWDgG/oBQFHhAx8QhSCXFokawb0ruXIvkTcwfj/wcnzlfEKpH7px85MrWOAwHwgs4s4yhdTrT
O3SqTFMk5GAMT+T+9ex6lPJSrdAR9LxMtVPZ/1YxCYosG3NgNiYAaPXU3SkEE2nswJ1uQ6jtBV/G
JRtDLbB/Q1Z9dHRMlm1w9GKc3M0vivyZXJ4o4XKtQ26j+Uk/De8zUr8sUoT5uUbGDst/0Tq+Crtm
liP/ylBRycqfMj4DceQP5qf2QiRZ0RGcNYWBA8waoq1ifgPsDIx947UnMeHcA97a5O1VWUsRTUFk
G/L3BK0kUHbAkW7HVDtyeAXRNzwK0rKHsWc29yp7FpBYoo2w/FUGwGQ6fWgj+GILINJdrz/z+p+r
fgV8VmKA2Ir4yF5hgPoZY5xhagybCFUI9SjhTnMAYw8+yfPfOcKiJkdcR1uQCnaikGH158HskL6P
6QE4pbmV/UlJzxky+FzZivAD3o/YEaTAsLgiGB1+nRW0TYAw3AbksFtv31Sy4w/XgTMYmq6n5yrT
XDzsBiJrfxZjee/SeIVyeSEop6MxoEIDo+z19sd2sQBhK+3wjBLoNLMBAySbATzZ8z8JeNvnLmo+
w35PZqFu0/b30Q8HhTg7LzgaYKip/NQzVv1NFHxGQp/52ob0GaTLDJ6gDoHy4HBJg1NOgsj0WLfy
XXpTJc/H813zHY02AUs8MyWhbRn3A4J6+2EWHP4pjzZyM/+D9Z+xImyJqVm2+hrO32tOjeHQzkyO
TKwvMFFrNrJMegkePJdSdBmtpyX9oGllIOq5naBxww/XvyWYO/0Fdig3bRyN9Ezpq8IE3mbCsaCg
KU1axIXEcIr4g9RCZIcY0m0CpdzZ+B2rb5BOAW881ZBfXNBOQsYdhfpqkC2DyL9lJ0D+5iZkk5li
le/DGcYhnC4aITesItQUZHujJcwTIzMheZE3rPOipjoAFZihLgL8RBBFjTj21bFTSdj9krKvtB/R
I/bzflLY0x1Tz0Vc40ihdMLPaKcS2BPwhHfxHtKJdcS7VupXG9yCcJfmC4kLqplwcjRe44qSJ8As
07zYXrm2JleIZ+OepUlGf1F1y+BtDh+TfjVdEIsKts+pbfu4mfeugUdK92/UAYB7E4bSgazQvgJT
wdvkoxpiu58gn4pEsJDnyvZOGMSE+VEqbzh8xxblKurtRTv9vyiWJZt05W2Goi4gBHapp+tRvidp
g9SLcjyyUnPOQjKw86/aokYXrQ0fKLC8fW3EcEmw8RfpfbD+eSTso2vQr5FQfypmJvLv/6DDr/2X
qm1T89eaUlF96uRMjjNrFoTfDf9xE+AR5KvlLgEE0YzLEK8DKnVbIzzOlZdFszGlvcZVUhLbk54M
crKT3xirAC433T+xDyIAFfCtBnXXCcJJnWSFBrknGTWXjPNkcH9gOkPTphG3mvUThxQdrOJVdYd4
+EHRyRR6Cj0OAgYkAnDmA3+tw+KUDmT24bslbNODRr3J4mxNAaKJ5GTSxtdWeIGXA3yx9Ktzgcqo
kCRJA5j0nMwgH4RSUNDGACwWRcoih00agRii9G6Pd6N/1KyTyXREKx9Yy3HFAAALKJfJ27Lq/DNu
DCv4cTXatv71KkoHKVn78rcBYJLbzz4mOIcDUUb9SLXptDMCEJhPl1dB6C+ZSlaEP9pK0nYaBbej
msxijVaMyU42AoDb3A8lRWv2Xx3eCO7mxiZ/adEWH5Yeb0vtFagE27v/wqSE/7/J1h6LF5KvVqCW
THAaoAk12SxMa623q7GRlqUHYR9fDOlvCD5lzPJpeIthioxwLofUGiIa7DkEUOVlxafCfyqGSb0Z
rI0GfIQqxQwAZKf4WE0oRAW2p3D9z8TfVVrk2MFtaQG4ZticGw1+jtezvXlcul5+NSdscNu075Iu
OADfhU+KSrLtxA7Hptutve6g6y81ny6qdxBXbAncVPTtdOvc31PGQiNF0V6T8Y6Smw4cHamsVjKS
XbQY8WcqLyoqu1zMH1FzBSqX0wWt4wWyDoEyyB7mfQ0dQIoDhQEMjYO2Qr7T5NivOsactdJ9Zhm8
BEBdGl3k9hKF4H/1sNEpYLVYeycvY4mzTXCNY/hoFyiv098a05b9Nu0TXXHoKTTtI7TwOKJeCx+t
KgOBRXNmypKrhiGiQu0zSg/iA0yb9Kf4mtd/ve7xzENNkfSKJVbvr3X0T1hf7kj8ZPWHDTB3zxq/
iarblelZebUIo/BHy1z0bfxPBgxukqcqfhXv0LMDasq/NIZ3UH4b+xpIm8D/5BjCbxMQpDTSS6py
YycqTV54bqOPYFqScvQ+XNa9MdfKLVKVQ1snAJ+YW22UvtJqsPCzgYVxpFXUTif1mzi5TUUGXMoE
lrbw9HvrrVQfBiq5HBK360kFPgGulZj6PN8lUigkRANBLKHN+nFyOiA8pxxmZiJAMGTyh30db6A/
94hEB3nUuOBHDkgNIYxgMrO6Z8/Gn8DNW0G+1zmohbaZ0CzXExhnCuK6kL/svGSliLNurBH0KxRi
UJijnYAwsYGjPAEqFeLNNjWrv6MkolyK/TraSZaxNQlRdaHAiMDSTspAhUhLVgfSGm4QqBFlZwB3
wwHn9o3RPdUOqn8um4lIo//Ne2bS1czWGUDmFEJv4RwZNLSN10ocs/Qdthw+P5b6Jbg9Uv64+qBT
8ZLsIZoipCLh8Q9rO5B8SZ04cl3XUTkrGKZrdGMDB69b31z9G0pEN24JPFE+qRcwrcruL44eAyel
LmMmwYvQ8y+eKUuU63iugBmVyr0fr1D81CqeOMpDiRZbB3sxnj0mW+PWGpfO/s3b37T7q6TfjDPH
dPdjdVTZcWN4aWqk2mgftw/otUoi1myXtXOucK9i3ftAxxXnH2U0tWmybTPormC8GX0EpLcm+BwI
Xxf5QqFRzu6vDK5kLJBU8GxNMN7vhlDIuv0TnbsYcIeirlAYwyTpMZq4+nn1yNJ3kNvGxZdRP3XW
PVsjYXcCCviRwnwrmZecAh7wZ9Qja48+IpQZ8fRzbnF2oMc0/adsf6bWDcf1JsBXl2Xjw22eJJP3
3jkYacmtHR8OyOdYmDx8Q3PIh6uq8gUxyOTuOhJfTL2hzjXR8hrmuB5CwAMCIVcNyW8132mus5fi
a2r+Uq5gaZ+RGVG/S87zqL1NkKkl/ZbRw0TQUDJcNesBEKzXDkGLkn03Roemf+gUr+nbHsBJyj/E
NSfOPTbCj7j46FM+uzQCkZ4lKfiM9R2MGNoI8YSjbM0twFt2EQ9d3SfR1m9n2N0ab2vULRLFfcJL
FrmUbys7C2Mv/bq8WsgZFwH3e0skCiHy7GuZdpTyxRg/XIL6qpPe/dgqzwcKJ7NmHv+PqPNabpxJ
k+gTIQLe3JKg95Qod4OQhS34gnv6PejdnbkYRqtbml+iAFRVfpkn4xdF34bB7yjfAxMGWLliL90S
jhrB+5h+PX2ZHPB509ThTUcNUwExJSmg42k5EZCfd8cuZ7IgJZNdcmvjN0WhRu/nWLUw3ZMQ97nu
CT4Fv8LI3Ukgndq6b7/wqaX9ymRPIoLfJvErrgIHofJlkOeB/fDAXrnjrUds1llOI+7QIlrm3B/J
YNIh0a6whxcc3JKEGrvqqZb6R4gdImUI4FV4fmmYr7iMbX4mwj5ohFEczVhzxBZ6jPrXAEwqfo8a
E1kWrY1UXK3k5jqI0sB7rJFv/tPR3qGe+NJ5qAgoemktnVXo/ZVsfLy/cEIdZeOhzIzcT8/aRtlt
6H4El2/KZ8teO8YRnHuGr6WE8yQp00JMHtVtKTRSnfTDhywBFWYA/SbQbGMG1Xn2W/B9dRKGwMWY
yFvwv3rmVTodbAfGUcz1S6245VhXYALGKTM6qxDPSoy+i5xM8cUCCb0MD176YaISYS1jOcBOy5rG
gawpAe5i45e3GD8wOPXTxHoBeRPPpt5SsUnhEQGmDtAtzPEhIsHWdZuaVLnFLaSOsKNwDEGzHmI2
ip+SrgoF8PKa+oNx8Bn4e0yHLe3BCGlBxigTmu9oXzb3V0JgvHGZzLQfCQMLt+cmjD0cY+Xals6a
HQ3o99UglTfa/rbhyICl6vyEEpm8YASkf7rvwnkqcKhq3pzvVVbzeX7g8J7hCbsRyyw+xvqcBVBA
5omtRsQgZDy8xu3mhO91feI+YKPrtBSVsFElHvXIzfvkALfHVUrDQgVlglDCSJ462+fjk+3QkFpF
qxqPcFI+11SxaDlaiLlWQ9zpJRTzA28kfvtDNnRrDeqYp2tg9hXjva0rHuLXqEe1Ktht1SpWMwUR
1UUrJytSPjdl9EZwVNGYPzde+6N2HE3ZBCaG4eMS45lL1qcgggZMueW5Uxv9id2cyK115uXMabn3
XXalKaGBOu/RIORDLR8O62E7n+8yKj1g0OLAppBtZUgY/F100h0YFPqTLCuAYdrWwF6IHLnl4DHn
jvsN+uggH9VwJupMtrqNn8PIWRbMoqTx2st3ZyQ3hhcaJQY6FsN/OuLa8Y6WJwRqTt5CacAxb/52
kq1y1Ve0t1qz06ozIWY5hIMBc9D64yWEe0lZ8sV8czUniJideAZ7yA3QkuOdIvFTs6HKestd1S0f
wAX/qYKOoQPasCzSe4NzMkyNJ3fODisU5dWFu4rY+WdA7WRevEVgiIaAJWwsj1kW7PQfMp2sIi0E
aHohAlAtwl4bJKtrt9qqebVpsxaDOqPzKPSZOiwTNnFGEBxjwHJD81fW+J/mCRQrSIOYrSTyXWMK
rrNQlweXB3D+ynRgGO8QQpgNmcp3TBUmJYNfCprPqB0V9+z08OLWhOPwzDanIVyxuCNHbZwWBSim
u52VgMqx+TTLM2Hp/tCcFLLp5oi+ZfQ4GFuc4WKZNdtQJ6HGholWjZRFw7j29C4GO1NQh02UnzT0
CfVdPopf1Bl0HgiIU/mEzI0ujpBqh3eN2a4NMGTdJtskoYSY/+6VK1tyGM/i5k3oTFuZ4JLIFMXD
AnHAGIo6H3ja1FugD1VKS0HtJ5V1w/x45q4fYQwNd+G+JPIl47w36tB1y3seNMcpsWldC2Jz/+9P
OAqhwjBKJA5Z8RBXh0dk1ebek565//cnQbEkq3JZdXvM942q6HuLvga28+Vg7N0wZRvP7kqTRD/+
vQyl8igaMJGZBd0V6h/RpBLRCJNLy54lK+f1kwctE++pf6SOdW2A9qxLC9MyxMVHHQ7lpbJ0fZcH
pNJMwBvn0tO/caFY2wT/im9nvfKQBGNMD0dAHzs9b479EkpG8UFRRPeMdbmc5JPToco0NselwgSW
rtY0LblTquJpHgpoDezljab6KNT4eYrCiPgTLgMyAPZWKYEpuS7LdNfQXt0kZr1mP0NcHCxyrBfV
3RqnZNkBPAPPkoVbOyeKKWpcMmrdYBxSgFcOYXWzDY5ymKDWQgvbY2i3hyCkUHxK2vFBPRHtHAE2
NfZO4TKuWvXR22lM1a3iEJT3KF91H0NCdIh/MxliqYUfwTVc99VUXEuFKcTU6pj2NMYm9QD+oVeJ
RdbMWiBHgmcpTWKpkXGt1ca4ehYkCSC4+jbw4q2FaLMYx9SEsg79EkrtV+RQWpL/+6gU6dmmrBvx
RRXokCPZvTOnD0VdtPyUvtqaf91MUmiqQTxpjQeWtROXQpg9JkCGQlaopU+DaWUIQZTcgYBaiIxu
rpwM6CYTTe2LcV14pnt3JrNnJ8YV32XQ3TSKN0TZlkevIXLah1RSycJkbl4pt2IY1NdqqLFKMkcO
AEl0Wsva6kbEgrXWPI2mYZ7g6CVbN2s/o/mvcPY8atB4Pj/0J2AB8zRIywCszJ/QsCmUdN2DZ+mY
c1UENrL3+EhjCDVTBYToPy+Zpqqn+SxZzGFOo1HetCFUT+68GxIuhopp/jDSSmtHQP0Y9/p0agxk
RKGSrckY64+AY4rPqaiAJ9fmeIoaXrwKGnmWIuynbBmpsvUOqWXH0JriD4HjlWboNp6rTkrC5Jzu
/ZCUwb+vDCo5noI+3g0NtuG4tIfTWDYY/gkRlgrW5EDYDEHLdDxNYqdP1HKXIqN0uXHpbLZ6bvYk
fah60htL/E2FS3z13yf8e5lyNfSNAc9sD1E8mopHqUKmpO6ILbFCzc6gxIAQFc6+Ba7YvU2IHGOE
pzG290tFyns+v5hxJrYGJQ6Bw/OxrpsE0GHkIN8OX4bBszoczGxvp+1vHwXBQaREpenXJjuBeawE
Lw5Qaj4GqJhBZFw+8TZWrO22ujbh/W6SxGJmI7ru1CjBTnPbYIdg3ZyadAj/jf1SL2RKMdUpF0vZ
AofkhXO3BqrDwNoTJCcHAztgSZxvdp/iop7YkgX2rx5l7RnRYtmYZuS3/A6WRkU9OKCtVTM53yLU
XoKW9JQSqm+OaXV0Joxfnmc/TzKtdoZp9ltbzX6NJjYueg65WzSYCtpm1Rfs4QZDv2ByLrOIRSyH
9JM2mt8WxcjiUO611sgOuj0cM8e6Z466M1OMKZqHz6QKpQLoIDtgps2ecM3jscXRu/GmJNoKKB1S
eM5PDFYq1pmdB5jYWq2iiNKzflP+tjCFfhaMl1Sn3NiVDhxzfBGy1u5jBDmyquylncfeiSVeDBM/
Q5eVm5gmnjoZAs7pgdiw/POlWUXraw06t5kGqik1SHawKturGjSwr1vzXGdAmPpQRZewUGmNUuXI
QwiUXngQUvNfkQJtr1rMQ1vh/ED2m/Fsz0hLTnnD6FyFiebFoLuaCajxHMzyelC2UGI6rukmiPhr
2ChLjIOOH/M8PffWEpaFtrWs/m0w8+YsW68+h7r4Hryx2Zoj9bJJOfDwUlld+acunuoz9uDjAEtX
tcJwG3UucmeeG0jE5ADjSa18u6FUTs95glVD0F8pWv0pzIp8h6o3xyLWhqudNmy9nZ/SyYJPckBk
HPiJvTjaEdjLr/9ejJjzkxOVI8Je9qP0THI4uKgngTPrwDbxuWWM4RsCKpgWie6qe7Yk0jNpS3sG
DXcMGgLyjH6fjyEgAUg8VaVGK1Mfhm3O3Ue0palvepbG57nnvVGqcMdK3izsxktuIQLVWKX063mJ
uVdd8Zn1xZduCECv3cLVKPmSUE+hFzMfD/LgKAre6yamWq+2yNzlyiuOz3LZKkAiI4X/265z90od
6MeqCuxLEfcvKUkxs4BDppZcml3+Wmq2eh1AyCjVNC5c09BXeKCBNhPH8UUK22HMuOecsar3Fmfy
RajGI23qs39AqtSyuXQRhtwRvlN16kVaGcPTjChbnpftDoQg9Bg34YoCD7kYk7H6LGzta4z4YUov
6P0iU6sDWRXYOJ4XLh3Cz2sSBKUfVY6zcGWdHoglpQdDAlgwOpMCBJ61wmuHQySacpXHuLmdeuwP
eeAyf6tRWuePuioRQOAMgZmRAhvCwN3RGXMuF61h0tLhERFd7PlajG810Ix3DT1M9NFwxKcIu6nn
4MnYxPi09AA/jIYfoG2AaIDua2ZFwDMavlFL7++cHO8NM+tuGORXGYz47QqVtoqxAJIUZdGGLZ26
1Gv6oSLmZxusLv5kGNV7HWK7NtKawK+HzVinjMlX3Nq8jJqz7ScAV3nWELgO3LkfflPIxt4pLvqy
QuWTrfArVxKcKBaZcuwwLZPhgDmYBXIuy9ydU+sdGR3tWXRiXKlO/Bd4pC06M17F8+C2tcqYHBeV
mKUOodcIrgnTIi/GU65nXX4LPW8EmUY3IvpW5hnDQUu92+gE5qFGKrrZoUYEY76C1aB1riJeaHbD
IAlaYxbJZ6rAifTCPPDAV3ANvmGB607shOrnGl2UTQtH3aAiBF11zfPcWJ2FNg4fci1nK9MLdFu0
AtVEIwrxf6aRQvqV+eadOBRHYA7dDh6fd7y7qDm5eAu91Cb5Z/iFYuSnPAHIVOpe88XyCKh8P9l2
dKZ/9nsIMewDlsvpfWwyFsYZvWjMNIwp+/ZIHtXm7EVz1WQ9SOQ2wyjHbdB1mR8G6nNo6cVlDMRt
quVrJ3XCNGFPqYyjv6iR2j2aSmSbXte+86jWffAI4T3SJh7pc4fQpMib6Mz6Zksipfiinwz52dIi
f0+pmSFsN/GOhA14zQxAR1w/1eYMIhiLr86p3WOQNp9hp457tsR04LFXQIozX1hVEk7ZTgPdLHiq
msBZaE1F/BFlT8mS4DXsOGPrcWQw/pMMgxvDetHFKZMRW0Rkb94ICsF5uhCe7GddTS02lWmBTA2K
7j7h5S/aySFw5IHF1VvptwrWEtll9cGurLOl9WAXMGWs07lgLgRw//8vm6qE5B32JR6gqImuVhYw
IBERZFSDdkq9shBS5+dowJt8MluT7O5TEnXD0bYymogQCpIxj9c8eesr2+8KYReppuyKLxJSqATz
3xfzi+o5xo6J5k/eZJz7bO9zstLw0DiOsv/3kspgbrFh9PjvH4xKLr2puTVNA6Ww7+a1GqIGvUrp
MvJydz+GikNYpXsklezXbDKC/Sht9nDxsfYaHTpN3WZrFzhG19fePlCjP6sxtBXLlre3o49qspNd
hzNn/vi/L0NQCmxyjb73YAQg7lDeYGodnsRB3lSvpqhXwx0wMdsgYblwdRo14FKHC0A4ycyfOI2d
UrN3aiKf/a/FZm0tJvvmZKazm2xKpiy6YWfczLilkWdeTxgupr2K4CeIS0FmmdZJRY3IQE9sGZAO
suZ2l6Dr0daN9DPMoKgGMjd9XSVn3lWKdawsSpCG1GS703NVhDDoJsvsLrrQ9UPYc+22mrFu3AFD
gImjLuCctfc07DNhAlx1CJ8jQEp9YFaXUg631OR5E4Al2MQl52BLYvTIQjxMWsSNVECLNLVdoZkv
hchn7rs+ITnATrB75qYgvAgDLRqTGWec5X91Uo37PkylrzlwKWwT9ESfbWUa4d8pVbqGkIXkRZUl
j+zStPxBi/tNqow5eWClO0YxHVlOYCdrtQ+rRwqOOErNcNVWKowp12u3tmkRde0EyJ88zDbTSjVp
7qiST9UIvGMZTc+WbYhlbtZENdk3LxpUcsqpUFC9dJeExfAy7zYSo2nZW7IDzHPSH3TY6KdQtY2j
agumsASkNFUm0BFjuak4IEl+Ey9F4IRbFQV7WbdtihA66S9Cqw7UVlhvIRlzW+NRMnm9JLUp+z04
0ITD7yqtemJbwi32ahKesoAoaKLimSY0ljK0b19CI6lf1EF9sb0Wwr4Z9QdZddqp4VTFTCu6exb/
haoZudqn9rtWXuOwvmG/DrZxxX4klbgFbCkGTtJZdIyyfYyvjMh+RJlBPEF9tnkYyq78tUrQw1m3
lomDP5xGazz3EmyiLiDS5xU6BWL0VIGniYnZdjbOtNAxlR9K1JAXJxa1SGJrYL7BLznigKgO587q
YGI4bXex8wxya53eTXOwr5lpUmIy4ByBi+tcXaYJE9An4BG3gWuVvoy09rUG5EGpEA8KersivU9w
qQLDp8UJ9tUkr1DRxAhI0Xg0fUkbWeokJ4uNL5uv2eqmm+kpprMA5DScl5Y8Lf4aBLTUCJv1OEJM
qmxP0Ex3yUtnugW6t1GzdFi2U1xuHRIZfuTFJSqZ22zqCEfRmNTHwJWkWCWcpoAG3D7On6cJIp1q
wWTKufePtfPq6IEOtw13Y6MJ+DAt9kmuEg2Bo7kFYugpiSdEkevDoTMLxvuwHAhlTt6ysuv02WtY
NbijzrnWw47WUXBljndC97BoRllNI5iBEz+hj2pthYmy0kpSl4qafuZxNJ6GBFRkqFNfV0kFtrwN
Wab37djR71IziYhjn2u7JL5aKuZgWdA4pWahOKWc1tex1yIqaVN+SFXKvnsQQPH8wlh46imnmVzV
83HPO5tmpMddzwGSzy/UrYjTGIdsBBpcZWoLtcHuR2YZbuzXUcOT0qDrYVSMXc7soJxsAtTJ8H8v
4FvsnUU/kk599GHoObf/e4H3hYtBDwnS1XMDUIY1x3bc/33xYjrvTB4DSEFJs+jbvtg6bnOKOro5
GGgxoxRNSHsJL5qhnFNToYkpDd5aJ91Oo8pQFn/Fsc9tdQO89c3pJO4etUAdVmOm5RPsAwpFddbY
oPoa5o+GNodaS5aZvQtf6jYTIcWuVdfOhLYwRgF4OAud03S98abPLyTf8SrpjNd0DHfeYKi3fy/y
nxs2YTMtG8ZRmKm1baMV6j519N8sobtPKjT/ZLY17LuQ7aBjlC480NbcwcJmzsnufVcJAgsyktZ3
SqU8ByjaR3rj1Zo4lRE5KRfMeiAq0rN6cgKYl+yS41XpGrT2GL8y7vNvtwm/gQee2YoFZ0khjgNl
niUa7VXFioI+8dcCm7dKW+5sl3hyaLvWVmYIYk6ynpKMooDBlmvIQ15XKB+eRPK3qGsRMTTTMaV8
SIkdY+MNFZrdVCqohsFBN+LXngxyWlw8qhZOgQXdv6oEGXOGU2NnG8+MdIhHFt6tV024JyKargZt
WEWuOXB0HZUjyVOvOfEjSNVFAhjCNdqzBGGzDiqLviuZGpgfTGUhGtGvp9Lu131EBtZsLYQWd2Y5
DVrySq8YMJ7sLUEW0DzjNe1GVsxgBhGkWIYBSKdtqt3sYLRXtatdJgldT09Gfa1olTjXNj97V73U
CnFiVHeMAJgjiLASxEsBMwmkCsAqxMZqhBylibcMzcTBI7hSqVfg8+1H2abM06c6O7f6TRdvIvVI
Q7VpcZWAFYseZTekfuTRjkxQWi7qTmGgZED81uMOn2tZUrzkZfW+lpfcstttbvXdXtYYaFxhrDoB
HJUf/OH17reryOnYex5Ka6WJJadxB6EvvVt9Dtc5TtRz6YDTjkbn1WoY0FamMx4LQ5KwapzfXDP1
29Cra1YxYsg1B5OYqumSCOIpnxD/MwaczNcOujOBxIjzRaQZ58QWFSkTVltkFMjCCr6l3mbGkk1q
tiMCh4ykxES5ctQa1cGP2VBLSavZQwQW/aoZTvSpmpg2YhTXNdJuyDxPYBUOjqc250pNMrgrXYwZ
GhHa/uoTxr+ald1D8DVvqSteWgE9Iq0aZ0UYdeadkPDoqoGRM3G/xYBVkfki0fMwU7dpGRv7PvM+
+qGCZ6oHK5u7ibBFRIMmkQWm0e1ZAE72Pe7zI+J7fwL8CMFNQxUXZfhlDc23XjjKzTCfSI1Fe1Lm
EDxANg/Wa6nDxCfi3m80Hdi1Ge36hA4FvQvaFXokM4FMX+qxN6JXWLjZhbmRJh1oncrgy1badIXm
SJ2ulnDR09wD9Ek5SQ3tHsGZ2NDszc+Jk5puMr7hzaL/TeU3Th3nWjZ4tifPeemcYraQWwzvc0jm
haObjCp7yu2xqPuKGgUXPek2BgDVboaCIrEGvhs79S3rcZD0Gf6WMMcYMRic52z7FJlZhXDCqY8N
X7NJdDVZDYSwgVYkJ7yx9ASwH5xSQMqey1HSKjRuA6OgUBSL3+hYPKfKQd0aMcgQAak5ijIPn0J3
sKTbb9W+OLaVduXkhnO2u0vC7lsyz4gk+pGMLyJGTh2h1eO8nCROyCBz7LOMNrGLQ6x0q3OQ8r10
bXHSNfUnYv/tB11uACABe6Qo3Q3Dh7bz2Gc855G3HXDP15WSXEs0Bt+VWOT6jkLAgfLoTo9JiNFY
v4oVqa3CCUO6IK2/LmqaTqweHSGW6Z6oR4b0Tv69YuIK2V9h+pJ8Y8isH2XMcSoHvsBqRi1FwfxY
7chYOwpWLKlQtFDaJRZ6ejVwt/Zyr1gmemGLI83KnzOkNJXKhedm8AhPKSn9K+wI6KZ1OGTCQXIN
hSqYfJX1ADeUdCJqlotrok3OWWmtO0/g8XNQflUOA7jP6ug8s8rKgfiHwFZdmtGPa6CU2HH/Kdup
3VsKrROM5sVe76lnR9pqtzGK/rokahaKt1KHw6KEmYXlmvIMq4CyNBbdUk1jlYeTt+HM86ortES5
OHLwqfzmo27yVgGhtHSq8doWwKmkHj1kfF4H7DOlzQnAst184SiJ9sz6uivi8KRonXnuu+KiMDs4
QNiXAteBKuzXeGCpMntBdFJjvSOLjbGvLR/FmH8WY71vuyLZDKPzgF7n7kMVyrrismMq/11wyiMg
mmslVKoE4Ui4nnE89GjbQdmiRoSagOQ69I3cumatHSMqkLBnzyHY2Y3NBJfPvAAMH0z1sxndYJ/3
mbJncvEyluB3VACdB1cZx5UZ8mMpoTWtobbdy4KzuDGiUY5mzB4qLrQd1GC66kmMD6TEjLIXC8tz
yhMaEAjP5mTmNGRX2AhOuT5TNTW6QIGlusdpnD65YLFWiBrdKyeqBM4qaZat62FgrB4lXTwnvS2e
aIj0cqanKlbJwsoeIoGRmhUJT8wCXG3UavskkenGbkkv6FNFO6yiLKMPM3CaIy2DQp8mTl2AKykC
MaS6wzmlquaLmhH7CkJ51mMsmc0kr9ThCnbbv3Fh+ErXPsu2N08hhbqdJNk0jXdrwo+XiIxwbA9Y
pqq+MEnUxFnDd0dvjUMjG6adlBhMjiVoYDK+E1u1GYgXB96ryB+LpnoLMR9jyj9ZhjG8ay0X4YSA
Bn/xffD0fukF7F7hAm1Z8nxpeM2R0yOB2XrFD0+qtteZLsf6NgrJULpl8Jhg5AU5gAYVewxRBoOg
Zz49GRnHdS6vXCTWDvSsRNVjY0e4ticL3/bYRJBzOVG/xUQGdxol92S4VwLyhO+00ACq3t2kLYQV
spDH0MMmXbZeucyUJCT9PK0JJ3KQ7uOA3lgNLiFIvY74eFex02IXiCMQ+GYRtKdqbJ90nZReGc54
Zo8lT/TevrSabYMTlf5a84VsKRZuI8p2neNeutCl/ZxkeO4YeJAmTgId9BeTPXhWeCf2Od91P3VM
0tND3fCAr5LmbgcxcTJrZr6E3q/olHjpUlKrCivddDHVTaVZXrKWTefUFKRqsPdp1nM89N9jtPI2
8iiPg9Jtnawznokg+XD5Ycp4GvZkzWVmxfMJUZYntPC1Su02jHVIWNU5OG6jwBUupXOqw/JFTciv
55NHH44ZAMcmesCoMvHZ4pBRMIxz5/I2gYyEi1sj3iWVg0bo4HUqYgfli7MPgotGywGaUmcF3DCO
QZXHCG3QDxgGMIglIuDD2KxHbzfQcZBi52Orm60HWlpWXhTw1126Ctr8YHcVmcthHDcO9u7ao9+T
osWnnoTSBfD8tjCjv7imZZoT7iqz1ZvsW9I78ZAdLYaoy7jDqlIH1q12FtzwHD9xCSyGVq4TpX5z
Up391+z8q1RuPvE54QUZN9H3hBHnYMLe9OM7iAmL+OAHtTnIH2zDJo2cU1zQ2Oz2KDxQKiSDaiLc
FePdp7J7uNpLWbzwq+/LUxSeaMgOm13SMg++E4hWSKKIH0FRJq1NHicmpOq53ySd2B6g9NrQ+Jx2
RkmQIwsP88N/WJfDbhSnKjNXlH8Xxqps6THFwOdb7bEvLlV1A9rP4R23G9Iu0UWqbK3sLxK/Ixbh
6isxPmx47EtHLBbFzV7iOSP3g9zGegxxLeZoiyJTL4kxUX4U4pBfpSgiyGbjjqijxCzP5F2/wPT1
nPM0EF28Ft5lKs7eKbC3I33BzQYfkSN2RCSCYUPmiqcBJXXIORYm93EJ7CtN/H7YU0Y8ac/4ABE4
4Uk05PTRdp1FvmUoUa96ZV2aHNtWVL3oLnL72sM9d6W/R7rc+rQoiqdU42NGfDtnALZ4nNJraz55
pJdBVWBDQFajEuKuv86Y6i3vsXeDpqNuqwNwWJzMl5lhdki2KYlTZrMm284jRqjyVDx1bBbpsyqW
8osE8FP+i15SF2v0ErHov0JOsybRJQzUbOVAB2yGh7nmfMQz0Gbxn7bQutR2r+L+phIeBN4L3GHx
gzlkXLQriBZOzdBxiy7FG89UgPc+HJ6UgVV+kRO+CtJ1CasJZ5i5gkjE7wVNQezCZvXYM4HxVb9b
sdy+gZuOXqIXYxOd4TX7LKDqJXpxPighCnde51MStVdO0VkZV9Q/Vu0+R+Tiu1GJ9Sx4RE57m1WU
gtaP+NgClicRdQueOsePPtGYuBX54hfADH/Ri/nknMiAmBcyUq1AJvf57Ig+7oWeLdu/aVnhTMOC
9sF9rX6TewYXVf+Nb/GzMTtb1/EuBVCxjv7YgBXfWIKqb6LCJ/0ijtrei5YTy7fvPsVH3g7rA8P5
eIV5R7SlZoewxweql6fMe2L8vBjfEB8pK2ia1VyHu6pP8CW+kQF426z4le+LdzLHybIUDxJ6ZG/Z
OMj5E2IDqxXTLRwBWNlAKxC7g0fY32BieB8qFvnqzRMgLRbMYsZl+wJqpfcHmw3b4hax4uJRDre5
ewyrfRiAH17lDD3q5AqT4Yf2nrvs/mR287rVQGHO36hRpsCSDezEl0tIeJyPQyoq8qVsr0p01fRz
IM7tmivxPm5o57r0ewYlCy7G9fRUvlHHFpyoraOANNkNb/hrt+ZG37TvdHxZvlyoiz9rx1yLYrt6
/a/ObK/ttCtX59r4QQpdhv5Pteppusa47hMyugJ48AGvLz0a2Ptl58PEWKc03BwVmmmzDbjmd9wy
y+wUbYJV6hMqXELZorwPltxKOVrP2tN8Jv2yfGOBe2cvlwZNv/P3kp1+aFVcVduOyOFVu9pn8yy+
aFAglb4bqV5Y0Ri1HvfBh7rXN7z1i3EpFjVTaX03KWxdlzS8DRw2Cc/SnZ6/qTfniaSJSs3iXvvB
hHsSrxQXu3ft/c+4giJ4VeJN5hw1wBVUB/GTPc9hvGsQrZOHezeu7KpDX31VfHkg2XkI+FGR8w40
I7xbfP2DoKHv5hx+rlV7DWosCe9F9lboD0s7DMqAz/c4hVt+WWjJ8jQXpB6ri31J9j3RjoMXUxOB
9x2LPCReNiUsHMt8/rQsPTcXhXyuBqiEt14Fn4l/McHjHpd7WPMV+nKH1WAN3IzBdOjeoGstuoZ/
wfrfME9vKK8ZSS63l7Y7hS1+zK0OQS1BIY1+82bdF5GvpVdgvx5m9/yu9Wh7PqNRBsOyoYN2xXBE
X4tj9DL6iu/srB+mj5eUMOLOe1cPcLoA4zAyxYUyAihcMx7fAbrbWMv6VKzME0NXXFXNNv+VX/Wv
fC5eCWrzhmIvaaDEdlt7hY/4T/w1exvk5hcpZ2yc2qpj8Ho1t/nJ5s3HS9CBmVlhfW2sUxhTugk5
6dkke0zDPTDsHY9NbTVQHRbTXr4oDqRCXGRq4m8Lb8sO3Xomrep+UdYwnIjO8zmKcc6HfemsTI5+
YBbNDcICv7yanczFsgC2cRVtnNSHcmUlP2rx1uv3EQP72YneElR6faNsqFzGUGbEe1SYEkRCBQ4E
L7AliK1x7NB4SxcAOd51feVCogEP6GzscV1u+q+ELXi1IlaY0eTgRx/OL3YKSIRQQJNZASM1CS92
rRFU6hecq4r+SjuF/cZx7BJBLgLy5R9RoiH4LCpWuWiDbQFUQ2Mc848Wdg3VpzTtwE/R153BnYsZ
jTKh1l5W1stMGJLHwiVb0COxboP6eRh2qb6QEs/SRpCG16lEumrDsuNpxoqLdQB3KCsFTR8RAAPS
qxD3whWjsXm8DQ1ZY6B3htZNEye/Hie797yxLg9F4FY+ImKGc9G5Z+K18L4k5c1hSP7sc8j/4pkJ
qOI2tQi267SSfch6J+WmnEDDLqv30gWHtdYoVdH8kRZ2fTO4Ph1WQ4lG2B/mADbdAcm7sE4jBXit
8eSyvJuLRnkPU6B/ICgXmH2VbmWixdBcn2+19tIcmgB2F7P8O2P9KF2F5c51b2zvxteQ3zXItQUN
lg5bZ0oy/AJ4NeIdcLuIpZYZ5c5Nns3XROKnv0fugQRgkz1XP6kLNWTJfRMMx+hQYYdVsIKyZrM5
xgOt8GWAzVfSAWMN35sUebLo0NSCQ0bUzFfJU/97uykPqhoyoJuI0DhZcXeR0sfKmZMaCL/bqPEi
fsd1L/SrDnWqP4fREXQQMegzMhjnT7tYcFOTItPA2yk+3ixl2Q9XoumxsxmToyGexnbHr8XB9sZS
AVrifzg6r93WzTSKPhEB9nIrdqpZkvuNYCvH7L3z6WdpMHAmSHJkWyJ/fmXvtb8ZEmHtfwpgiNEs
WUSHcYnwjKvqlD3HLzB5XBTu82T3g2sJPvelaDzPHoHqcnzvovXBZBZlosSoi9pd7p1yIDHVNkc7
f0zvVClQbBaAEURoqSfk2+hU+VP0ar9CDhgKqz53OoqO3XTp3tMvvqV4oACdb8B1cJhuOhDq5x9S
Zps0S7pmlH+go6i67IR1vV28jYyGg7LhPA45X2yyev+bSH8FWw/sNXYK6hnj9d6iTNGRFeB+Ys7A
LWDhkPQoHhicjX7egDvHtOk9bbpcw2yOvKzzWh4qnSfJl8L81OJzqze4ETQkXRJ19ShHY4Y8oyVL
dZHHu1eo0vfaJ7+SWZFDp2CSHoWjkWW3poQZZtWIvTD2SsVvherQziWVx7+K+A1RDJO2O4WcNJPE
iSiLFTYaXARKpQlR7C5aBLMa2VPiyrQkblsXS+slYfPhKfcx1CblMDBJITCoeoXylNiGSSK8iXhb
SwEssIV2nsx0pmLRMrZkOnbTI2EHDmQXXQTyV1B1fczUVsJvuy5ckEmTc1CoRL4ZJeJiiPcXQ1cp
8ZurRjbuTs7H0icHVXkzqWiKnnlUo9YAPSgLZE442ub+vCxIRPTFF/jwt037nvPiq8LlPBrqXue4
7t4lm3oU6qQrXKp3btZHGUrR5HK5euYNV8krvTm97UG7INoKeTN90SFWLRSdgaFB1Goc3kBTvUov
NQ9cU0Gs6PZlpeyia5gCMJOznR7rGLNXgrYqwPCN9CnoJ2uzfsYb8mbUS5pq+XLTfUjIdEIZmSpe
8+KwtC8WyP/hc7z/LOu35qtQA9a5eGQ00M60CgzipexfDOZofxOO/Z5mbCd6b6MjhtlJDHkIsL6D
mPigXfX4HXeWS/28+ygPp8PstA5WdIdtoq1cTuL+DePHjhLx/EVE3PE0e/LuLwnfexKMn/8N9Nnd
m+mu/NZj2PmnJkjD0Vncwca2fEpczDHM8F36epslgofUy5O9iKSfnRIxgd7pt2YHxWw3O/BLdiBx
edVm17nRyk+E/XVHrW+/1S5kjB2vZsvq+/AOsMPlaXL6kSKe2i4XZWyzobTvu9XbXMEfLvjK2wN3
I1Rs1IcaN4rqtQ4G4FGxOah+ts1mplmvNMpu13s652m6O81mMCoHzTrRceryQSpu2nbupRf+iyFH
ssxJiunKRlffuaND7679yQErhN3qgC4+SBfgICfle4rycKG+Nhxx9eg6RN7k+KUOrQhCFJnVuAw6
x4jqkEY2YjF2MNCp3m+rcC63/V0LECj0s19O8EFgZPhdGiWVo3CeFdfxIPkVH+bwo9hR5t8s5zR6
h6iwI80n45N3wCw9tjSqGpBzLGSn+KyTW5u7Eqvg0pv7gEKFVTqhF4uN+FRdDmbjQnbHbAkPBgAX
9dX0E5c2bk67C1BlRdAA+Gh4+3c3SP62ceyduzftXgA/ovuhOVren8FpjV1q3Vs7LBAMWVeZU/qT
G5zGWnytvp+ta020L5t8O34wBD3EzDq/8K+22Mm2NwkSptgynxj0fZ/s59y6avfkWsXray49WLAc
ex7Qcmt2xBQsPtIGIuDGFV8/ATDR3XLF7Dgm51o5b+mLSMkEicaIUqiTSwCNxVwPpnrut+uIF5Kt
BfbOjqvG6LgXUiSB639bEt35GdfX1DjLhAlvJLIf4xIg4xv6uzb1Vu17XR7y9B/YeFEJUD1rI5I5
4vxciGYwYVDh9EaIf00/wAeTbf0s/WFxZ82e28UfgUsGMWZYmyD5o6fjUU8Jexj8/FUf7Llz6v+K
7Chqz4afx56Q/tXJd7P9JKAk1qLCbUDridrFN7uASGwFcJeHubx8fQIomQGQ/yo61hHExoVnJOBB
0q4SjiBS8tyUgPLnn07wzO+EC7jL6YepBY03s5/dcAQb4d7/K/9ZJ6wn6U7goEUsyNkgHM3nN4GD
NQbiTouGKD9kV14ZrjX6c3KUrcLpR3uUdzP5arvxIH8+H6gMvafnLAAqONTr+7xfxONz8M3r9CTB
+tKK2sdJX5vNHg/qA+psPrjy6rX8KcY1LwO4jc/6JnW76mg+WFB4ybscZlfrbft7Ttbe77fs3bzV
B14ge0e6jraLB3LLxh+HnD0/Rnyy0qF4p3DCySAYZPJwXPSv+SvhRW1/HpOfMmzD8fOOs8F+nlia
Xbwb/v3GT8Gdxu9BCgCb40/ike3ZSw/Nu/InespwqIx9/CJzzBAXjY2x00LRS794QldXXvCVvzEf
3Nve7Lwxq7LJ8dppNp9fxMt6pJfZAkclfraKR0nlip/Jj4jV5c+K0KPwUu1rcp0P6cvy1+g74YhV
MbsqkeyZZ6YsP+Kn7BDXc+KxVL2rD578PpRx+wdrQrRy9O/S19ZDbnihCkQa6y+uxG81uRz2lPnj
Y3JZCz7PbbflpOcIe8BIkqj4Db+zsX3uORZ3/R6Bhb06a7i4DBaC52znq/FRldBLIXbn+KHCp7f6
oBlz8vDnbn+REbT7KHY/EyOu1snt0ifMgbIYKDoc2p3qrExK0rB6B1lxRJ/kAZORE3cd7Sk58jkT
563OGO1LLeTyrdr3ioqwOeuore/odmDuxsfOOs0VAll2FI+u/63kr/vywbgsRkbhUvQyW06ZnODY
D41qv+GlEg5YhTB5xch27VR/UlYgm8ccMEKC/2fkLGWn5g5vatAfqp/8pfVIJSKOAkJoukvkiG+f
ore8qGftwiWtXZTj/Dn8yY/kvX9kfwn3BoOiG1tfNJh40LYL/2h9cOtzuvdcYQRIXFVvsMszdTzN
51v7kamOeaL1K/4Nx8VHZXhZ98JBODjqFbPNixWW3nhAorR+9p/yebtQFM0U6uT+cYvXu+2IOi37
twgB+n1wuXDSjpa/RcV7cgJTfiFOwMtOyc/9nFwJmD3eb9wBdZgEnAJc0+8C68FHYSL22SUlt4Zt
HaG8+OnXyK0tHlZHivJX+XNyv3Cp0kUFd6/aGyfzv/gonZQjeSxnzAdaRG3NhG199Pk30z+DbnId
/NgIQHDFRiR/gKOkJeVIr39ppVE+RbLDRXqju4xtMfjpHetHvNHFAAMLueE+6EnwY4QNayA4RHsk
0OJFean8+1n3cggdNhQTIoEP7erA2v6v/y0JhSAmiHOIIzaxTVQ213q/BoXb/QyueDP8xjdrFzkH
hA0HNtr4y3sP9iD9kxDxn+nfnw8BLMk/veVLPzFA+DRgO5E6yt8cJqBO9iVvhXqWToyT439w20Ph
ApTsjD4+YR77zCb36KC84Z3aMKoC8QX8kfiShqY3fjC+yRgJX5jJMXco2dVTB3AQkd3MOMX0as3F
Ik7pjpmWXpNjpW8d89xdpzdwK33t0CCuAZ5rGM3kwm5OepYDlUduC+H+XYiKf82R2JGj+soiHiBb
9TtF6evyxowk+y6oQ4pfeTxupxSnq/vsjgI80PlOE2m9fKSRAoCBXfKn3FlwI9PeqdQHhzQckM7t
6+tIbWxX8TF+mf4N79meyfDkmw9+mLELmLr2h/42UgjogEM/rG/50/A5+5oFw5ZLwrC1q4mh2o21
U7zhqEne6B6Q7nzxEerX6Uu88JYYiqO8EjKU/0m3jjwrZdfuV4gjBL6SofCv/I9KT3gp29dVfg6a
B7iN/CIELjD06+0suWk4D8WotgJLOlNHGOsrk3H+2kg0TPpPQrHdKs/lImF+XoNIAGNtcwYeCGqF
sRMwNL55el3uJ/4Nq4hKBDtwU6TPJIoFB0uCIoYJehLrXLaXWb1mI9NZ1e2NgJ+FrrMiNQK3O0Bl
RrEIdIIuA8MPAKV8DleLwErCocVr9jItrwymYNPXjsFUEfsf07OBp0i+F3V/EN1MCtqQRxFTZpQQ
JL/Tmk5sKfsDEXST3TDCAHqVhjCGwIhuOnIxjzWd0O6hzLN6w3iCJCAXfDItRgZQG0y4oB39BamQ
jj9UoIuF0UOgj5ePPvtfBnlwH9hfzcyvuv6TKubGNQAQsS+wPNkin3d85DlK+d4g2YIPf6oBrFos
TIHaOW0M4r+2e+OsIMEu3jSKsb6BPyY1RHH15l9OJAHVYn7ovW7PBSpdC7Z8oM9REGFPd6Sr8EOv
ugTD/ilkogEgCcTtgilIfcCHBD7t0kOKQBW2R36Rrrh3F5rSmfm8Tb3TKH4LX2ohaX4QGdbW/8UG
E725wpPByyZKckRjQJ4sHmpq2NURbxLnn+IT//P/3UTnLvbH10+zM3cfPuUDLdHpdLv9/dADeZH9
sOyH/1WHFPAg3LmDs4C/WsqEIahFhCdzQOUcZmoI2v3/vUvp/fCYt4lE35FI7WonenlsGkfQWi4p
l4QVsdPks9+h3/zAiUO0837kTb4knuZy2+1SFx5A+C24gNgv+Bf3yY2Pev+MR/3isvJhqbuSL4c9
24/YN+wErZuXOGRBUL+pYeEkTveBhAbLhkdY7C795h4+WzcmmOEIe/GlCQT869CkdsKpgM8TaLRr
k13bcfjBjPUi7tTz815mrc3prkWKe/8YXygPztaFpwPbc54xY1gE0pFBFE9TeEGkSY32RqsQsUt4
o66Jv6bTdJSBTtT+unn5Z/M9nLKrHJjnO88IjomBS/uEFYzC9VC9p6F0Wehe5B0EG2rO8ZGHMrMO
3SNX9QUuReE2/0rqLWo5wIZ7ABN+GmJcf0dgpDOREXlidbwDrc3t489f1W+xvx+aPeiVa/98dtF6
4kF1YDvaw15z9fBZnFg/iZf6Zqidcp+Lj60BPBs+gO2Djb1SO8QsjGwSgulXuZZH3SFAjVfB33lU
2IUzEf4FBma+4Ec2roSjOqRWvugvAARcoLGeNWBEN0OwrjYPem8J4n+IdRNPClguf+FRpzCCBxrl
jCswlfEKln2+03jru0dt69EQKEd+miPKyEv3MpzrS3ZDCHXO+awurd+dsUhgav+oj3BqIVsmXhs9
v80sBCZPkV3JANqjODqvx8xj09vb8g/bvH23ObAP1C/UXhKWrHkHQVX9Gn6JMeDnYXJ6q4m2CtQv
8uO5iG0OdwR3zLzRItrEZMDrQhfH82LX8N10BxtrTRirfhgf43/6Z31QLvVnHCYn4G94tDHpM10P
FxoH8z9eywz5WSquWDO8B8C5A27MA02KPcuOTAv+ySBRfxQ/1Xv/ifK+yPgPNDtnOSKExH4EIK+O
PLQhVaEHs6V/4iGBGvwJKJDSiGQwpz8wCN/+pvyDmqZw5OcEsDhV7ijAE93Ne/Yn+PLAZHFPfcav
0x/LMhZ6WGyp7mhzcHoixTI0ztawaGxmAvAt9Qe7yrXAu2jz9CbhhqZqpM7OvvXf9oXkjJea9qE/
FD/Zj3yOD+kb1KRNDmA2JTq2Olf5s5hBxB7R9NWP6FmrnROrJjmcCEyu68fKeYXAYPH0A801OvBH
8qM+lj/9TPM1cWgB5XkenPS80FYZmf+sf5WTnCsMrewPd8o3tOOcEDDdRvrZA6tE6YpQ1bjo17tM
gICC3unMtrh7g9ixt75YKM17a0bO5YP5lD390SJy2m0MIIHlfE5MzC7JXiw8KnPpr7zvkn33Nv9C
XZADhvl8SsMfg0jejZj6KH+ZrsAQx7Pgs4IU24CIBCorOtP9XXX0wTFO6xdXkOWwfw9jn8qv2ymz
M/yVXciAx2E/c+TS/9LDzR/Y1LAmyaI1gF3H1KP7Y3vtxC6mVMc4Kn55UG8mIZy7kjdLYxYxufnr
+Jr+1x7Eh3zG0vTbBKPH5vgi8T/NxX94nOyHdrofcLacFw6L/gvb6HKFbBguQXok8oYTIfa7YOGf
ZJ6AJHQHco+bStlPe1is7G84UYbg/mK+qHTTTh5BdQn4BqeWx6VH+ianAmucfieH6OwMt0PwKvPO
P8GfXPl8jhxHHNa+/rJdldOKu+z6/Gj4Rh8b1TW6AuVkUSiTHXu3pd/eb22AJqHMHExztYf2iTrv
htCMOwg3Ojcw8pGb/GAAeSTx6tLtYTShTs7S80BCjAOazDHEHaufwiG9kot3J7uVh2CMJ5TuUBr+
J780HzwXUl8YPQlVPM/h3q/ESd8lw4JgBPQWIOIiXr7XpNi3Y/UP4bdBq05nOsk8X9lXLPtyIfEJ
4RBTEeEFeXNLpwLjICpepwNZNAQoX/Jo/NkOU4gp80O4ikQlXebFrrGGq0QS49y3E1Xk/VstPYhj
KRTR0uNaM/dFtmq75VWsSgK2iVnqS7wNco4QWEQzU013X0ODpzwE+R29/BPw/9I26JAr02r2aw86
RtlavOR5ygAvASaKm53cD67bLWMktMmrbIuL1h56TYrdNAma3hJOxoRUC/QMO9Csa/b6oLF/qu/I
KDRW7oCCXFP+r8rQX4+GCPk0Zu033bk3G4EQuB6i4KYtxKuvSqTXS1R23eBZ1bQ3kmTZaRthLokh
Toe6Zyukp2p+GkCg434VZJpWIHWKSvYsZkMmIlDj2SUui/pbiyBvGhh3xlK0JxPj1ZRD9Kx1fFIE
Ppc4SU66KT5TDfxpRZwFMxWZqVcRjJD8Ph6M2wkD0ChJcheBjsDukKy9E1K9MK3qgohfLiwA7OB5
XlFghZtKlBqwhMXFoBGy73nd1NXP6RzutNijQGY8aZc5TdtWlj4sGD81rjCZbT1GgIc8c8xKfuu7
W1PdlvfOTTl5Syr+9kvWc5tkk91Su11B0NdKs7aDfmIyI4DlMfb4T2aJCbJoZSiZ+eMmuUsQ64C3
tmXrKRPx2xjd1ZU4Hh7Cv4KkRipsNkkDvbRczAKUXsoOcrxJ03IppPFMYZEPXlstHlZmCUFYqasE
ALRBbxlBHQ+hUOghOzzNPLeSauOz25WIEQKY1PL+L4mG0eR1CG7c8uswxle0ihT85Cd5+aB7BX6N
jjV3DmSzh9VU5LnX3vcK1l8Eri5/y2Uyx8upHxFffuQf+JcOQ1s4mWKBI2PKzXJLWTzZwo9mYUxT
ZNI1ZNLVtkNVbQfcs9wcK+ILgam7meahIphBTrBwJ3mjkHoWYZNj0vhMRV1BcSD1eB2N2RwYebXf
D94MW9QQe0+TDopF8PwGdMkGbXEoebQ/fTCRAepQc5OESHawP+bb3oJfrzUECSwxJYMjoViCklig
2JWEjaGnb8P0QsheBAAaInUVgtQwwrZhpIWUdKnkffuM85iDXhyjJjbCuU0B8xHnC1x/M8OyU717
ce5WaZ8N+qG9RYgE3GzIUZ90XjxucE0xeIDtTLo3rYCv1CLvc+Re8CZsygqBIh1fRb9iTGFY0pXH
0pyPPGGT2t/U25az9NI+1kLf67iDY69CVq8EhB7BzZqDYeyDbWKrTfuM/rUPkrfe9MpYDloCnuI2
hyk1hQnrP2ERXH1i7YlxsmbCBs3KWvLDqlvH/VH+NonJIeeR3PjVjgm4GVr3ufdcJrx7bWgqCUt9
xoFnBkpsHiLLwg5Hg0uyZywc15h2pu/92Wz8O1+MseTMb2Ns2KuFNVHzklLyunz0YIAMcEnXxLPt
k9rNV3y5L4punIBOHwZbXqwoK/4zZVDO7XScuuaQ6cTySsJ5dXJVjMqxiFp58TKTDjgNZcirvFWy
4mrx4A5k3hoNUUeIs0zMMR3Tp0Vh7WjQWDarVxkGEp/Cb3CV8wb6Asz6yUgCfjfcBeuM8Jma5m4I
n6lHGOwz68dJPUOVP1B4jnXQaE0gKgShE+2nJOBVCsVXlwfJonbVt74WPiUQaAEJf5lGCpzTNncn
VAtHbaJh55GGlPD31tKIcYSSN1/47UYyRrzn0N/zb/e6Je9z7M2eEtdvKCB7cPranVTFlb4bIZtx
MZrixJryU+Vo6wu2Kc/9JFe8lg5QdKA1cYfmeB3UHZMXbTpj8b/MmN9nyXrVzx9FLJyGPDLKEeUG
OgWRQflkvTHycCZLwHueHDIYtRZf0/vGw77H+YiwT11vmsJYDKmrAT+BaHRbLw1vwSHXGaiZhNN9
qfy6MTzjXXLThbYwrcOcQgsrJ3IRM0g/a7jSetDhM0YP+U8WmRUO20nX72dEPPmlrKarJrW3kd87
jdt9pS6vqbck6CDJW0tUKiNICAdBVkglzQ5zMdJmJVy0J+zRLWNBwox49325fIN3a9tRKmnUvum+
GJvDfROPEJnZO25F5svIQIYxFHI91Lc82koyBjWkXSCnkkvzZq2T3xqzr+uzzw3gb/PrgNglR0Vy
VTbw+xJ9fazs8QO2PYKr+H5D1pJm3auYdK9WWB1HePSTJGLWmd/mwKnA/Fey4IJmOvTg29aOtpCA
cVI4AekIBwCOquzO7A6UyksMF6sfyhKw3/lna+yyVXTJz/WAdTuV0jrDTGDRw4AZq8pTYIHRhFG0
vLB/hnvxVKTi6mvuA5pTHlKg1knCFgiWmLcGYdck8O1ZSMcsZIU8kK3Bm/olSlToqabPg7grz1an
OVyum7b5d+MWZwjsyd2GKlKmVSggWq8/tk5//4tRYKtISBVf7zbgbWATB/RRhJP3kFuyofAHRHiZ
LyZMMIfnLZf7qLzu6Owq1ElE6OSkJXMkFRxJpoXFUXKlyfSZcb5Y3epUflkNR/qpRpn2VccgG44o
/lKv5CG6WqorZYNbPx89EMnvkqPXDOLPQ6QAoef6V6W98PbSdgbuPpIsmMyb4M6to34bVA3KjuJh
O7mOzqEEluW6yI6jRFhZbiy40RQd7hLjuaHEh90EA1nIBKih86lgPxaBXCSoQw2f+DM/Y0mYIxsc
WI0v7T9ZhxnYUbDEeOtx9smh0BhBqd1xTlfwIE/NYrj490KxUHjezHuY41wReXg3pvCGAKi683DP
/a7xLLQqOGNYyk0w/mEv56NdstSP2epVNmrvykfDCHUT3npK7q16AODC9U6EylKEFqTznGI66TX7
jkhfIHDlCq7JHoyKdDrL6yWStiYiNrOgWyQ/2Q/m4AuZjuABuaKaEct7xd7swRw4CxC7m/lUxyQv
MwTZ2GGN1kWut0udoyjT/inJGlbTeE4CU1wPkRDlbXaplf5MeGOnkZi8eCsKnVWtg3bKQ3ao7Z0U
G5r5UfGrLScLow4oOxItGJI4lPMqbLiOsqDXi0DLK/5UjdxNoLbpuHWYVWaZZ6REqXc3sl9CYwpa
Fp+F+mEY85tZT6+mkd1kKCea2UXj6Blcc9yA3oBPlbrC4j5baFXnPvNjIp/L4k+vqaMomLTt9Kyi
e91PmLwtzWulWK/ZYL0l+uOeFPgI6e5l5SQEMXZLkeCGbpDRfcoX4dnUjPvSg7rttwheYIERTGT5
Ob9cecsisZcvTyvwZFk7RbeuKtYTbW5Z3u22dL4UowbsHebbl/zMc8a31dWoeHG9l4sRTOieDNpV
EVqclpmOOqavE/TfmB+6JaR92t7k3UBuX5mmfrIo/kZhSJBzcRdd0cIbnSruULxLdR81dq5u+9bE
/1tCYqZWa2PpMApMoRboMW1HZRZYIZsZESqM8RU0LA7uWReUKioRtlczaYv8NOEwr26JCQLRj1tp
Kxe2Bns75TFbesVlGgy4zpTDxD11Kg9fDcjrs/Wn7krPplr6PV+WUPkDX5Bt/JSvshE8QlUNbh5H
v2e3to0DA5hTU3uimJ1TMqfQKAJ4czNZ9BfOWSNdOX94XQNY1CyzVX4GuP5OSsOEbsyUYFbvqFDA
BOOC0uRjy7MrS1VfetesOMpg1N0DozKCLqmDWGUtr1merOqemC0+GfMZvP1K262LQGRw50uJDiou
C5Z+CmquV3lMuFaxpHLXlhJ9LkMQgivX7iiR76hCVFuQjm3AEkiG8BOlOOsJWQGyfNKLki9wbr11
yNPzWMBeGv5mqcGhu+vU6UWD441njDPBnbBSlWB0K7UkNU1wShhowzg43ZA7iYwKEOnbugJRNZ0q
IpaPAQreftJPWRuQPUf6EeYeD+Gmru7veICxyELs82rm+YZOxSEPXrzhje1WXxGSoCjXAP8PFHnG
vc/5JNLBlHlQYiUQwkjXTtfALOVAKayAyCOHlO9rrtaADN4tHTlauUWsgl/Vsrrc5+oF1usJj9DR
tedc9EiZz7afgZJPzttjZvDwzI5V9PyxhpkOm4V3y7UmIDono2qhlicKmnHCqv6z4F6mc8mtx1Ct
snyLE7iD+m2xuxxDce6i7a4zNSaGN1VAkOeBZlG49HgtO1dtK9ox2FhEL3Th5C9H0ySj++nrAgTd
Cpavf+D95a+JhMawhmCoGQFYlRALLVuJJvyb5jqs3sqkvUwCv1rMtA3jxce8rmGvINKlqck1FLYZ
83+sqAvfV5N8nCnw+wLBU1sG4SadhGMc1nQLRlTgy0IHbpd7QCr2NhzTQjmQOUlywGTf38Dtp2S/
MRcjVkU6r5fukQsHA/RnWpCH7LGQUAVPLv8tKS7BScbtK/jVATt0kglhU3WEpilRU58hUSLrntPS
T08SBM+d9kAvjIAtyYjxzBqbKtzvFx3JGZt2ieqYL1lffVKUpuI4smS+x58gBB2lPu6TQy4uoZWP
UdUFs4LguCcVbTYPsM9gYxLC+DNJEBcMYnBHxrzTNyhg9MFazXbTHKKkSPdjp+9zoT0MsnWo7LWH
sCOsDjV1rcxhRZrHnf6qUqQIdOKe2SrS/lL5rTsWijJj16UL76IR1mIepeoQtTG/pj/8S4T37JLQ
qsdefjZNIls5a6d0OuJ9BbcRyVhrZRw6pGVrRmRQy62Nvq/M4iCzNxiQ6NG1SjnZcrpxiJ1smE6G
3J1UTd6TGlwAQ0R4o5laKEs9/D0G1cMcTKhHIVnmH/W+3csjKRjTBc7XiXiTUH2KiO0VO95Zc5xx
QJgiM6ZWPTXuj+vGMvRCzHYGDRamcx9IHSPEeXPHpAMYwC+yZ35VV+eOo2Adnhp1NiISbxKH/kxv
qIw+Eh7EyrDYmfSO8yFvOfazj3WqfYArRfmQ2OByJ3esmf49XaL9oVGsQ1ZMx0GIT0mk8ogdjCaQ
FmRV85+IjGr+Tb12ziNxyqN5TKLkjkTYN6/3gY9l2vZln+1NcYsMB96nUUecOqQzoF5tS9FvaAlS
stC6xMcL5q1j7enwNpTnxCkgZM+rF+qbXOdsNdss4IcU868hbqBI0qSRjaLkNSestZMBvnHgijsb
p2TQMoabRXfTTH8sn3gFhHr2pE4oS8Nkj+d0MVmioQArwp7js4ujeBr2Az6BsVCPjaqfKjp15vn9
/aTzjjABiKH2DScAAvy/eppm/bRa4mni82aEEM16BAmr/eCE1bVzvQHAWwjwwIfFi4xLKHR9RHyO
LzYBxm7shGM3HhQxP+YWHTyxr1K4ge8oEits4hickOEV7NsEExWEynUhhUZYHNf5P43cLHkiPnQq
r7NivbRc3WJwL+NAgx9VC59FrHkK7Njv4vPSSxREHZ3rIvqKjq4AwxYS7nhHvit8w4xWggPhVO8T
lvZMugkVcMr9Kv4omOtTLlJpxBzQR8+rsGSg0k+dxzzR026do90kozzKPo6zmQxg2MG9UHo9XULf
vD+hYhLaahkjH638XX9l5j6Qog0J8KcgLAnzK/5RfLOs1dUjzDVPNUWP0Q0Y7aV8egJ3MvMdu8jQ
0dGC+WPnTd79OzVtuWcGT9wQ1ukfwTqWqL5JwgLTwRxtNmgEtOCNIyApAwtfFzUXGQ3oekpKqkyJ
yHPcV73ESAA7eo8ymjldU2OlfO7vUEpPV+NHF4iLYPaMInMyfKNeg45nwFZlUQnGeNR+2nbYW7Ww
3/AENVDosn0RZKoZVQ3fqPUmnhqS+UIc/EmnIP1vLhJ34jyZLez7QNRyB3D9WSpwPLW0J0P5cs/X
FyUByBPrL3OyvoCfeYm95F+GVaI0vhkCjeqhQYigUB4UKyCmxTr8Fej08mta6ZfWYJUJp7JiJLcy
mbn3CKfVSFLprqUmlBGJ/4rXQN1AeVdKlGtv+On30HjSLX0tSjKo0NLE+UeGbQaPbrypYTJpNmHQ
73KKNZmcK8thXBbV4hyx5NIr8mk74+lY2m3jl/DftoHqJIKY+I+RXsciFAOU/5x5by3qYOLmemNz
M7dWR2+JFbo6MkKogXqj8+8dw9VE9i3Ww/VzEn/JFvxLpeHHfEmGhjVIY4MKACVZqfr4r0nENU9t
Xp5Ggosy0qEWhsuZxJ6XpJ2VXftddet+cQ2rcoGtIKY61fLv3PlTnl/EGp5PvOA5Kd6hk7+T0tNU
Tim8duuFZf0Ad48F2C9g7pknjoWtR2SRJn/0mnpqleqskqJcmvJZZcxzT5rdKqzneK3OUn4/WQ74
SJ+x75p3YHaRssp2MaMbKcaDljYHOpCKAhTjQb8+7vO2H8oarTIBEbV6oOfaspXbSPpkb0RtPypB
IeTIC0YXIK9TFNupFMRTfRdPQz+RNMIbgJOi249VvE+bzZcVLK15pI5r2CmnsjVdGCj7jtiJuuFH
Ykj2oslExMciSt4WQing+JRQ54lxAdUfTA6Xjwzj/Fak3thY7MTE4RncjKdY/MfmoFqUXZkoAXni
gfYOaZF0ZYAfpoKG//xEB6byg7hYJK5b4TUCTxuOaDzSvlav1F6y0xkvdZUFnFjq5lpLaXeWfEpS
LkCtOAt4gCtqXotYLWzbyCYBbi4RZafSoPEw1QDVPdcA9np7pq7/H2HnsdvI2ibpW2n865OY9KYx
PQuS6ekpv0mUqlTpvc+rn4c9q+5FD3CEOlA5lZj8TLwRTyTmcZotaFJ4uOT2KAlRmDSvNHO3KaaK
NvcU1r6SEqB6tOW0wVeuAzuamYvkzsygLdY9faJMtMcMhV9Eu87vCZhyfAvQmo2h9sUK9wnCLYlR
qwgkdvKVnRyx3d/QODiGVz0GISaQusMpPClHu9O5ozN0WZPQUr+3sd8rRkYz0bmms1mgeCU7Vyvv
H5X422YczTk+zmkcTkhKxssoUNHtVUzDo/hNh122pKCrvrftQ1a8qN1cidIFDO9uLCM0I4Jy21si
DNwy8zoL8DaKjvgr7lHXEbrRglSqMUuSv5m52BorbZQD6McRjyNp7Li3vgFcczqFRJ2BeYCJV7EY
gUKaTRzfzFndLzOZ1RUaH/5yBNBKJ9yalbemgGhZijeDe2gtNDfFNK6FO2VuruF/kJyeFrHOZfnX
4AmUXIQUZ+KNOXJ11czFUxMO7FzU5AFFhCXQOi4ae9P4tkxRUJKjRvauedYajCdw+tJhuqjvEt/t
4qvjK4AfRadqeidQ3pOkM7le1dTWcTJBtXtb5YV1ptT4HvAKORnPXQSmfiFvnbY+teNIIz+V8RCM
ibTD2miHoiL5gknXfE9ZpwXJshcJQ/nQk3gSHQn5NXsOnCU1NDj5Jf32PO5ROk0rxJKf6Hg8aRav
Nm8lJT0xzRj6I4S+4yY9Vb+Zo2bNSbESkjAjnV00vT09i4r5LX27eYKBtUoOtpHIOP6uiCMS1CLd
WC9Sq5+b8TNJ6aBb/AwRvdDPY3ycsAvzi4H9Lj8CzQ81JALGdKc0hSRqclFUfW/F9ECKby0xTnNQ
I3g1o1B3WOHHvONYhTLV555O1XuqcZ/ZScN6irf0tPSEJDD2G9NVXbPL8glpA5ZDUNKz2BEWXsiQ
YUzWDTqccJGzLUEhSWv6rgbE/JlTP5s2H3ITzGC8kp6bU8dAN678FB8y48v+KG93AX9+RWFFL35r
g0pUkKOXloRSPDHTith5/ISyEjAkdmqVnGpThpPNTEMogAF4oZyxVO6sirwcqsFNjvrJ5IKaM2NH
zR6r66xR9LHrA/CMhc03dtJfh1k60F099jHvXM2PVfIKGwNsLDJYWA2G06gFpVTQ2WLXrBRi4ogT
VFrrAFSKnb/3xOVbqJ698h9ZlRw1ley+rZ9AsYHRGRhZczUjC/o0wUzvhpiTZZToos1Z2CXGRV/Z
pB1UY/SHQiPzlQUIm1i5BozapqvhXtFTsr1YVjpWkg7LJH3yKF4IidyDKNNgbCzbSYaTnPVlwU9n
1TPc9Z+t+FTQbqUmsbn/AQ/C9NcJ9LAQuh/wLawscE7pZNzex4lSVxOx8UuSJnft3GZftXQcNR53
IRXIdsQJMPsSQ7blnEl2c5T7ffLMR44bd2bJvNQGiX2YWEpHOn+Mr9YnN4rH1LwqSwBrLdFpUNVO
Jc26LV08dDeuqAlljDhIE0w8Q72wcDORwnuPhFcJEQJfI31ttJnsZSAFvDVjXb0rCpYAswGvJTOz
n+5Af2GGvGsZvcWfcTPt0FbBJNDMglZt7yuq3kgJcrLLtm2X03mdiF/i+mDP3g+5L9CsYj6VyPcO
kpDlNtKptdy41XyhinapfgfzwCfq7sZQKJH4mvgsBLtxorCFLloTlY2k30sfu1iA18JJon6vro51
2/aM5ndC9VPN5Aqg1WCqad6eoQidoDpPZHJenixoTpgB4QLzkagdSk/LheoiQL00uoH4xeAbFn3M
v1oOL1IGuBYP0zCck1w8De2jTN/SyY9PVrTg1iGSeVrZ1tePpn1k3wJNAWp6VszPibKtp+dkOEPo
ehVN4dEvzKtVW01D5SlrLiut68SL6RcpwQXlt1yrThqkMVFd96PAFBdUFJkG9YpHjjaBcJzx7zoi
T+CaXgtcHdW3di6Vd86q+7hpLhthD9E4RpQFyynmP3TUcYE6zJ8BhTV7Hn6Ic3O+HLz4Fa7Lvki0
HTMDf+wKN5oNpyWzKloLQ83cHXkMiCJ2XFMxzCR8IeK1kUjJCAdqBDRc+Z/R+AKBs8i6C3dXReSV
qLoQlGagt2S1ZC8zeyK0mOkVUAQrrGV9ypE4CKaSnJwqmoUPrfmXGm66qHqO8cYcSogk9HM6bZud
p+UrB2TSLcD/oitlJiSEpRtOJLAmRnEQVHq7Gu6jVekrSr1jE0gPwJOSik0PAOJ6jaBcqb9JQy46
SLUzWaKkfSMShPmpWeWDgIJAzaXhmMc0I5vSIv4JjpC8j1bAvWjP/+GKkh8M5yDmVJSehaR846P1
Ghm/Yr9SHbPXIEDuueha1nP4gmSE5/n9XVEBUdj6g26XJ2oOMINDMYGj4qBURv1E8zNVglnEXlRk
x37tjv2i2plOPKH+XFoKLNsMfIHklEWP0ys6RQnud9xqpdC7GqMZallci3kAZ2hGl1xXXYhwQdTs
ytMSLlwLmILXUn237iaApz+o0DToTSFRGYAHVLPnZw4KpC6F42rxxUw08LCkFSt2Tg0u0KbitXej
bTz+Tuhg4cTodgKGNiGUSgyNf40JZ53Q+Rjw930sAOfe/CgtAtp0WRr9J6unCtcPgBUF0YVkEoIB
dl7JdatofDwT5SCGER8DUqDI8K9aQkjE4RCXoR7pAcP6YLM7pjGJhZa5FdeJWKxSNlA41XBcraCy
8XtwCejPFSW26U3plnsjGA8KqNw4awliip4QPxKbPSIw2ezVhtCJfhrXDIB4wbGAQxUfsHbC8Z0L
Wzn6nll85DIi+Xn1GOW+r2GDh9z7mw1sl2yZnmjh3uYjfmxcFrp5gpnCS0E8sn4e/GCz6sXmDOwR
nD1LbFwMlJGCBLj+3McMdqxI9gdzcSQFX6Yn6X4t0x+zLLy/rH0da4GYw/NR2iCx80Z7716t/I2V
cq8T/MH4tRH2ymhWrt2KjZ0ZGZTsjdiFYeeyLeYvdQKghFnec56Xoan3zPSMqHcljqYj95+ZB+Z5
6ONW5phztsv2ifCHMW3z2m3qZUqiM/QltFztyKl5E37X6QswJw7lK34HFcAp/wrd1m1K/jrJHwzT
66hHbNyO3aJid5zSa7tQFlyGltEFgzX7Br98YOlUripeVY0ya61ysgGrsZK4AqPFVFAckMoOfRUi
jd+c8dd0CBcjCT1yKUo6vNd9aBb1I27TOxCCJrpzZTJIMKOWCNbfRIzPM3fX6A8tZyRu++ilELsT
1QQcgTqmUCtTKKMdQV0tfs3xSfm1SPSDL2uQEcnbLIATDcOAlNNq0eOdM0RvSYkcxYctCwams1le
clj6bleoCG8JAk8jHvJaCvsKcJHwY6SZU3BK13n0cx6iJMt9cfKg0H53qVOiF3TjNf+J4HGi9b0u
0vaSMNUyBTej67KilFv4jVQJmeoZnKOWKkWQlgjrms3XRu2filN/MEsbMLP0ChL1qljjJWPsF4lh
S9tpJ1JOzaXjxXo2Twof1btGfWnUfMnCb46AGO/2SOY7YwMcLRHmM24TYZo6l+EW8NWuFSPUcCGj
CYE1qrS7KmW3as4ugl4w+9gl/GJgazHPdsYMWFV2FX/KBm9JL3/pJdbPtDxTBkyi+KNrXXWkWntz
V23dN2pxE4xPdPk0zPRg0Rsnwx9ELP9pxGVLSeYd2YH2a8pM3toDfTqYXM8GsTGGq/nJiDWKX68D
HfOoqSrjh373o+F3hdkBWEfdk2asvo0FXHoUjplNDFwnmyT4kmISsWWJb97/s7SHeFeV3UqB/bph
J0cMoftaoJNTNt7YxCpLuvVs0s1Dozt0smWTQts/qkg+FIRxzQ/YIZXlqhKDje5r2VwGYTvFM6/Y
LhvgB3r8D+ZjAPURtkMMB/wFmXjYkovUrb5eKh6HT6S71AqLcDtT3EbqwLLC6yiNp5IeWy2JjvIi
nalhFNFnRHJxJDtGp2q5r/eUY3G+YWw9+uazYDBjqLgGJB21eH2W5jzqeXGEWT+skv6A7wOGD1hz
FZ1ik9KCejxla3Ssy+loFgZ0bQypOLr3vWAexcYIhx5bs9L5jLmCIeZInAaCbh2tjP0ZiWY4g1+9
6Lp+GRqeZCTR4qXuXDNSmRFvYcpHu238C7Kdl/DGiFRoB2X2htPq1Wyml5YdFYIjRwgYNkauuMKf
7KlIRUx/qIfKDjhWJduEaTynuq0JPqHWvNw8DYM2pKZuL31aNTF4G35MB0Oy5KFRrPsQ0ddtovwe
ovJD0xIqYomYZOQiEAgGVCMjxlq4jfwYiGTgYsLc3XJuVjUsLcb6NeeenlhT5VuV4ltFGVTDGnA3
VfDzdJQ6oUdEvHbCDHuMXpA2Z0XUj5NVHCd6eqyTCAtiXYnjmXTUCM6SPu/YpSszCoU/uGv0azbz
eP6oEj7X6HNecD6Uv4UiDjhOeM8wECaWgMbEgAK9oNRZMfuvpb2rAnW1S32VhU+QnaG+KfdI4zTA
Ylc+CRSMqoHiDNEZO97Em0yq8upgcoxEb7krOVch9WMcIm/R1pYJWifsJQy6EftHQZagKyUSMAle
x5kiZCRJi2UsQSfVjdsW9wyDP8cVr/kAJXSQJe3QolRNG3bNtauO2dofl3z7iXFCSkDvsicfFCPK
yMG5A5mwTn+lSkajxMW7zDTg/NGfdkpg/gNn5vmhCD1e4/X0F9akm81AmhhIW+wFiDGHYjlNEp44
6T4Ogz1NnW/VKAMHoYxfFqt+mUXj3rLte2XcUfa4XyMQ8LHpp/M7BHKMm/qeqqLjvJ4xyGfjb2kk
wkNwshxGhFl0OBSYBadCJ/E9bs5G1077fFU/gcSnOzPBPbkpFmEXkh3iohLYFr87GqE49T7D4evK
ObWPQQXhudgi5SDPR4MeVTrG7NKqbb1DCC9SbyhMMJKLz3tpqQ9r0EHu8+hYfuQEV3+D+8kl1lEy
ts7apfsBEyS9FLhYohgYlNC6okgRiWK4M6DlnP6tDLziQZjFtzKFFUUbWhsX76JkvBkfeiCXMPNa
8vEW2BfoOYEFjD5UCmy2xQ3fWNHKOJoVDK0M0Am4UkaEmvgMz48dZ0jdbVlsdPb7cbnENEj11alE
udOtW8w3NJeOq5meZP2kb1koCuxwxcAIYgtX80YHaihMaihCOtruJQN/sKHML0gEAllRs5dUIcZp
Su5akIHdKILq4EJvfrWmPrnHoVG8ZviMa/r5RETBzePCW7J7Y4rNyP8NjR1nkj1S/shCoAkodKNy
EBlpdAU4km9R/SiaW7QBVsuxF69naqA8PVG9Tc19zNush7wQEmfSEvQBDXMTEcC/y6WjRjE51pJ8
Egw3B0I0ylsg91XQg9TClvNWQ0HRyoWyxq/qp7WIWoF2YHAut6HR9qGSNyEHWFDOnGfx0I0WS/Uy
8h7OgoTcPL1udgEMKV6MW1sZ1xz0c/uTAFCgUUjPALErjoJRlR3PNpIBf+wMRQoCS/Z3xZwA8uBZ
pj4Ndh/L9shIhTNL0+cYcWunQiLQSdLkjoQstsX3Rzor99oS7jSrPURduC+VxAchY04i9PfcCG4W
onzOkDXTPpRxnwCp9hJGs/Si3oWDguQ56ud6rJi345w3xnutN7ecsRonWEkHUpToQOBGe9ZkWCl/
E4uk1V6LuAFRhy2kNnWnvS6jcM9hy1BxtbRAbidbQdZtnuNROUhNZ5pFN916v+FVbGOERZUkQpR/
4O7HBU0zNifkmWFpJF+w/rXbWdZwCliTt0gEtOXVm6JHZ0T3bpTvT493BwneIimoLw9ZH+z5kBWB
CSgpI4mrEbHvORjP7mjx4EFnmEGdq9WLQjxSjb7U+HUBBCBHSZASX2zagfc+sKMgmtuwmMxQW+dj
tJrHHl+/5uKrRCj8NaINsSbNREhz8d5pTqdLlx7Xuar4aSqf8XOb3kJhciFmwZibIlCgXwUPHLmg
Wgum5iybuasFqSi9G+l4n1FI1vwtzqMXvVkflmzdajW7xpQyCxgdKlbb1U40y9akARS8gbGjpcYW
RFNU8IjvJOwNFmLr9IsOGLt/eVpxSwV6Yb3askW96XEYxaNO8JwbbGf5VruGyg8HLMs64kg5D+6S
NncgrocB1VAEXaNkqZcNyVkkuSrdLKqsTEBxcjNibekvU1lcF/5o0woKg2tTA8ZFhSFZBFGxhETX
PTLLFdc3ReBCBSqwLDzqdTzjL15CLIqcTiNnjMOyo2ZdWo8WXBS66HIYN9yRc+0Yx29yNNlxPL/1
ir7XEBr1RXzNhBVj1GnsqWszsrtk641wXZLqMtztttGOCenlUkqOBu4CH0b467OOlek899c31mfu
kpP4RUw3icp99NGct1VxdNMrZAHtFPOfD5mlL8ULT5FimOE5aBOymYfunjbiRVKKcxYGmzKfYRL0
fIUH9dh1FSnCHGBuRZVp8Qd3tWssNNg0A9CCmje24jx772Lxj57nl2FDjW1Yyh0OMjGonqh4VTZK
0VjuhFJ4I/pVkev9eOSX2tx4PrD7JzgQRQOupR48DiZ28YV1VrGWcNWbsENKNEY6oFi3MBgy0t/8
Nuw9lUGDwaAhFWdX4U3WsxhboYT6yW3Ktui0xpRuZ4nIY2XaekmH87I6ak7wuz4ndCln5Kvq9biq
EBH06TTP+glp+NxG8inpzBONPudUBnk2J7bGg2/6gji/iG3yMr99CRXhd6YvK2BCk/iHpLtfVW/t
ygwj1kc5AS5UepfhC20h3BexCLqKxkVVcEdKtuswIyOz+Qu3SZDhvrkfd/JdFEU6RRW/VL9kgvRJ
gpb1nuDH2xwNdox2AF6FPvxitJadrOAgjNQT7+NeV7OjPm54c54lPZa9PcgXUAYsWzWK6kMfK/QZ
XAbGr5TyxiZH+o7BejZM69dzAl1aa8gDMR7OH/lg7ArjuxpRbkcSNa0Y4sQKKzEHwxU7K2WC5DRi
yJulKwyM8gM9w6WCzKYhKHXC4kDQKrGDJZNHQZwSQRVUvK3rPfqO3JVXSnsp8NYxsIok6TrQ+TuL
rxNVFFx0aG+kt4FL12qwnaHhRycrpm2NO/SsgboNmCggbreQ6vpQqJ7yxc7IhZ04/DAh30+f7fMy
xdzVEmiexgxOgI2UpqpcsmV88N1ioSjtuA4K9RqbPAmbl6+WS0yEezX4eyStoXYsBEKdabKoMjMw
ULJ0z4xaj7dxlhv23C22pVw1rAgiEsX0uwd2NSeSi23OW0ivKOBGNCRq7XuYSIKo6AnvI+peWtrr
cwg0d+jp4qnVt/MC3CgywAxaoTofAVfDAEpl05GxB4NFfI7yfyp0P0ntD3KJxl8Jx2yTj01M+euh
auNrLmWXlu+2QuikaLjBlAww+pm9GRCOADPg9wSQdSqpauNAqNpKScDMxFGIxRf7NvTxpKtCbZk+
l+xbGX15+EmRaJfmy+KgZ1l/ouyjzU/tvPJg71HmCl64/D1KLob1V1xzIkSvvODCiyni04s/MymU
tS9Rmql27fYkLg51PB67Vg2nhRN/nQd7U8QBQNQ/X+4r8xzY1M5W/lq59Kftg76+7JBML6OJCxBF
WHoW1TMIGdUvmkl2lNUstODyjxXJgr+VptMQV/CYsTPJHIdzk7l1nrs188yER3ERawcDrdXOByu5
4jFsKnikmeRsA6FgFAjrLglU5kFb4XxIRzKNDw2fYDomVgxs0BZi9Pam4M8XXF4OVgWuMERdz3mC
Y4DlzdglaOVsDlQzoRUh0S9380l8ZA9LDdvIRjvaKMEKimIfp9FRl+FTpUesEyZx2D3xH5W0Ao1+
ZtJdVu7o1W5k0QgLNtGYzdE8Q/zHg0+6oPZw4w816KkGCNGwOsaTpYkWQsUrQ6W+Q6WkBxkRk+b6
f6zV4KnlvHZIzCdek7F8zsW6fMtwEC0RJnmcyLS0Rf1ZLL9U7W9TGh492qQh/qkFHmilB0atK1j4
Gfx3zeZ1jLFJ1Xf0yCr+hKBmxbnfrh+puDLb2W0f9E68IXtKTLw5yKht+bGuyQf8y+GoLmRGo+mx
JckDAt6dIpk33hYkn6KNKzNuoW8D3yaO2YPUwwRTC1cHI7LF+qnQmwsZHw/1iSJ39WaaMA10RgTr
6vDPspv5APaASyj4vWx2h5p+1C51/ymoyiKDV9FyJ9WH8ix2kmtyo1GY1YK+iJ4QFLpH2EyOCqK4
won3H/IxeWTWMocaIk3buByYFy1DfVCYi+D2vWRtektmEA0QgcdMuKetciL6RWfUhdnBSdNsIaX5
rxVIKklEe0Ybn7AdAZdDWoC/nGYnfY9hdWOVxsDKWQuPXHk2R/gVwHhHrSf61tvdPVEkVhwLmilV
sgp2KhDYCc6tVeEGKO3yA24l872wxfhrnK1X8HgY9zQyoEwe8W6RBqmWK27bC9kQvKA/S92cIQ39
swoFZWURp+1Opzkwh2Uy8jim+XFMcYiNvFFJyFOxq4BQ3Evy75mFqAf2ydfJeIy2nTvTR6W4JSKn
BX3zYX6tDWlmRhAQqvHz7mzrNvxtk8SDLURRL8MpE9zTav+Tm0K70E0MD6tlSGUVfl7HAQBHj04T
T80PzbbhtCGHksMiRrI5QadILScZeGkHejga0Z9EMDaI2+VErwFPQreEarpck7UAbrkdhGK6ct4/
t8mlWz7eylDgC9cs5QDyFNLf6kILjnNXlmYnLD6eTWZpC0FMNk/yQQM6ZCxgYxeZ8gaDHKJ+WxTl
sSK9DjLhZFF/i5LoHabNelzSwVUrK2BglHJo7HW4jZKdveVHC5K7PBNxpq1D2YBq89NUOyD3cDaX
DDd7YwLyDnC3G3b/RKPWZbFKFpu9wYso8GScjnhiPHogOPP2ki5/xQnoYQTk8U8vSv4/Rtobloml
4KB8t3u/q9Zrm+U3IR9vcqPewAec0h5gKpPuDqPSqDuxkvo4QXY5YJRp0Xgj72YKDWO1DDYntRZf
5kMggR8155wr1fi0y0ffMCydX6q8OGKOJZ52eKUCI6hxX9O1Q8zpSsI7+a9/+1//53//Xv49/qmv
dYHnuvq3aqQsO62G/j/+pejyv/6t+X+f9//8x78MVZFlPqlZksw3XZQli5///QvXWMwvl/7pcBcl
k8StydSf6n3qAaixJsEen4vovjkINefeQ6tGB3lTXLnnoiQ9SxXbQ1UtAcm3XQP0TYbXG9sx3BZg
BBeiIF5ybD7U/G9zeH67bKDQUhG56ultXL0xYN2V6GIU35Lys4VP3uczFRbQQRfS9Ay4NEyGOSkk
iq4OSrMElgzAo5ZtmZpVLhB2J7+V7e+im7HW6phy4mBWKGHkNpW3xXUuhqtRdVd6NK7q3/SupfdK
l3cnnZ3YP7CzCnhfgLnN7W/Mz8bADSunLfcsZ++l/AJ5j51rN/7d+sit+9Sj58GTMjyvzMjGCmYG
w6SZD5mET+OPFg0eqDzDRAV82/h1ZHlih0bQ8DtETmDR6g4yIix7QTbZFqH4nr+5Pa6LflxL5Rz3
6lUl1LEsZxRD5q4jcW31isH1tlhOvCoPMapfSmV5IRPqpisEZQbzuFLUAoUP80squEuGTxFFwihu
eop/5ApFWzvqEWPg6UVp3ufEwCC5l5X3BddcbBH6UMacGcjvCFhOlAYTBB2qdJKDcM8BDaxx0CWf
xaA7wr4S01Oji0eO92Eyl7QSzwFdQn4HTo7BgFmYsGSGpyP6kJsgtgcgOAIn0y1xpea9GH9kMlik
ZDlaIIUxLaJYYBATTvesVNCELNRgjtUDLCqWXpRJR6VoPZe8YhX97UYqRusC0Wj3RbSdJrZruikn
0CKGnB507BDybIQr5wipoxv8j16bABH8KDOgkmAwmnY0iTGp0pHCcJvBAByt+3a/p7OK1kwisL/W
RonK7NTG7AOrL8I45dbYBWpX2R2cdQ51nOVgwYAh07+j9iB2liOYj8EAYlD2l3QQLkq8XInUtyAj
lOqOlWCThtd0Sl/5MvHF1xGfT6haXsPCImZYzIEhAGUpCl8qiTQ/E+zEC/aRgombaOZgEI85Qezt
G1RzoOOz4q60J7RshNkG+Q5De1LqvilVgfFcl2mjW+lcGOvyPcfUeZhNyU6+klsNHmx5azfVLSK6
KrzmdSJT8xC/B5ge0Keb/AD5gnow2NkVFAnTusOlfah1BeCmDIR5tnEPEjGuRfgSHESTnbqqPvUu
h3rDuoFdVeqlQC0/zPknP/Q9ey20odUEgnw0EThVnsqaSE88iqc1F05cRcmD6+Mr5v/XVBCY50lc
L6OX+JAXw6kuhGPvzTHEDk6wugVvcQs7SMPrfdx1BhWS+nRbCmHX0mkjJSGddgG+QH7Zbp5LV+z/
LoT8yg18MqTP/3mppMr7vy+VmmqKpqlopijxo2z816Uyn5hjt/pKvhOawHLN0s1fDSCX2ncr1H69
PjUjbzUY+RXUeCN6GxP4+2g8riCB5WA6JArBkszX9Q/kICRrmcZOMTCgpEXyjUhcYJoNJPMs6E1a
eoCbFrQqLvRwLKmb1QbujdEpCIjSh5VpKui20VaOyiGTE2Ze+ClDJ0XOKQwibJ6+r6vnWHJXB2um
uw2PT9pansyj08gqkZAyoH6HsYXK2H1fJx79Q9SCJCFZ8tDM67NCAHGqnxNDleTQszLiB8P4ZVGy
i36F59O8zsBF5h3/wZvghZO4eMi8bBkkOGE3rKXLrIoOevo5NehNILPUINJnRtuMl5rjepENd8P5
PfDmg2VOF8o9exPL5oHi0Fj16xKLDJNQ3Mh7dWI4NVo42asz5djb1/zVyppXdUiB9Z7jRrQFTprb
nHr9ikcit4B3ZdeiyC5iFZ9pYgn1kjsNs0xnQp+eWhxlA2dQmlHMobMtcm+TzAnx+QaTP8Ah7mKE
sMgi68+0VmEgDrG3srzEHja8mBmOQqb17J1+ql1EMbKHevQ5TPqgZjRighfLp33VK17hw0sWQfyJ
jG492JLKUVKMj8o1+RmF4dq+VwKm3Lq5yH16zsqcxNT9Dd2BGLjYDMH/5xE2xP/+CKu6LJmWKMmi
9XyEtf/6CGvV2EmYQzbGhpsfC2pAqKKLi0COxsOcgOhhPJ1pvrmVAdVUjKuCnBlBY+DQE5Wwi/TQ
VFaexwdWi9SsTx/TYaE9i6LJUwKPdsnpC4AfDCdjOeTnSqb7XYNhiN+3HpjiNx4jKi8SScVB9IAh
J+BdEO2qFi89CTx96QDMw8/PuFblU6h2CU0hw1lr8P8Np9ye9NWfhM92m3kDDEFX6EF2kLD+WCeh
Kymp048U3Ncj5uhTfJNM08GglwzJuxwvb5rJVghRaLTLCUsYqgdFYE4uJDutYY5vvm1VdVQQOlrl
jJf4uBOv+sFca6fnXmkx/6qettAnVJkqk6T06X9F3vXaGl4x1pxE8DXe+53KPO2S01+eXRWjv0li
c6fK1+bf4kSYL9F09Q0A8Gicq1/SlFzNHc06tB8X9foqJ9ELmsPDChrRunVgrWlkdEeBhkiVcss9
zWbHseyOhT65TcUGXiiX5bWA6sx1y6gu8fZn1lZfyeObKqLUNEGFxaKNhLuwYCeT+od1eLTZeuXb
8fRUz7AhNlmEWAHkoXWhBcdDEkyD4uEKbSlBE8g3KzjwyWRHKcZA6dWqWDCGg8iWTVAHUc6RhMz5
n59TRfzPB/G/HksVzRJJQBuSqvOo/rcHdSNBui1EOQ8xJwHzCeBD+oSjaSuc9JtDTaQsK0acqXU4
KfnxrbezrCaVzVWH7Emn0A1KWEAn/GTun+OSLjvLFDCE+q37iEpovZu38E1NyAFib4EfyrTMmsOJ
Vga56E/dAFBURlFsz0ZpnZtj2zlaN+/W3jzQcMUaNx6xL5wa2ljwYY77juvOq7lnHdEGcq4RRH86
G2IQwJNwg3sycIzgzHXM+XMSBrev0U9zKErkw4/lkjSLgx/DrZfVNb9yIvRwDOTbhOBgMjoeAwLA
YBp5E9a7j3rNePfU++YIxUSKnDJPXDaS32GFrljk0GTFkkqbFc1ND6o6D/sUiidjJR76WvQTGN3q
WACcZWMoDyeJqUMm088wHeTmDcXeK4vBE+rFM34XQEkNPoD1hK2GmVAHYGf09iKLT4MvaTDgd+V0
MClSyQ84ul1Ljy/9is6Sb2tYYdM3dG/BRk8FL47LCQk2wvd31lf6iX4Pv03+UpcYxVifgPdfRlg8
FToPih3PhGNpBNEvM2lNGIS4ls/CI4HvKGHOT6CqCJtLdDAWvU0DSV6qnrVpHmcJkGZsAYbsPded
TRw9BExvZd2JkYz76R4zQksSMAUNngsUVnQDwu022Ex7htPnK/gsaVmjY+7gaEfZ0myZPHCJ/k4o
A1gBkNeu8+IZchNhdJGqZycRMV1EeDsj42jpKVzu+jQxpFcYyFf1cIqn7qRmbvRJ9eghcXANzBXl
EpQ3gP91WI8d9lLKfin/prQh92LT7vlJc3Hz12U3jNc+u6KpZca38QSmypbHtIwKJb+h2s1K3pjD
vee/ZJQYXk5WowNs0adE1ibSTkFfM9IDuIdJlk7bZcInKTTEFOTRXieArHXiLDJAL+zqRecbzW0s
TEehNpa9kTOuBotDxfkBIoJLc9d6jKm9rmUCPWT+kH9ZGhNGaccQoDpqF33qif6fZA4ehbZ46XdZ
FkBmWCnypzQT/1/Gzqw3ciTL0n9lUO+s4U4j0N0P7iSd9FWuPeKFUCojuO/G9dfP51nVg64CBhhk
KjMjJZdc7qTZtXvP+Y4/39UJqWrLAJIdR3rjsQ/URfXGTnibZChF33QK0mhKwMb0u17HERTREh3I
cFwic3jWNA9V3bGERUE241HYqF2CEdsyjPb7Z0lXMwWSV6zXTjpXFamj40Byzoisr955n964NnZZ
SSiMHOgrgDyeXwknSMv6XiTK8zYZdxLu4vwoCvYaTYSmlF5rvyco8GR1QPUQONrDauMyOMY1cGF1
GTeDOw9GxztXroa7Iu89uq821DtmohlWPsx2BVXeihItqQ69VXlx8aJpjDgf7FTTgW2wB/+bVLxP
ZKsxbKmtEwybuXjLKuetz7N3RIso8zrE7mFFHglu50aj8fG7gebCGcJuQjfdcTvQ9N4LF0EWUhy/
AEeXC3werNYt4krpBCquytWBuKHQPlUYSQfcduIyLJ1PDRLo9zn2XfB8kbA9cAF/Prryf7XkdRJ6
4UBl2VOT3kZs8VqGw0w54xNeDyYhMU5zL01429nPtcrwYGphMX49JkAj2R72dlka1OUDA2ipeJN4
o5JCehDFF6fBlUE3MdNWZNEIqClrOXs7dLRKqBoq52/6e4/6Au/fRd0bZVCi0W4h8QNG1e0XnNSu
kn8Wi7ehB1hzLDr6iW5rjTWUBmXMsVJv8H6m5L7uN+M8asiL1JtaMKxzxPNiISjIIqDFTgx/uIPx
2d7fU9j25P4eSwiwRTij4ze3ywhYUOHq6yf1mHXi6N4uKrGqtXNHo/HOQZCgScg4Dh+aykeKUmJW
TwVRToMOvxg7EwYFAGbaekpcwi9AIuKlko4O5Z6rS1kxBoA4JcjJZhZOix9Jh5ZJukUFbThcMYy2
euyHipucy248T617fMhv2FzWCINjhPgoKlI7GhM7ylIU1wU7pYalwtu6g67Sg2WviOs/DVoq6nAm
h4x1AGMQB7yJ2x+Ro1XZV3VAA1ujuIoB3pokEb50LkxOo7lbUjw3ZvtK/ua6RULyts8nLtqUHzDM
ZDLquyneDgZeoMZQDo7p18D5NS9+e1yetnJOsvmKvVMkpMLo8HJ5gNOSgLQwhmfm97LUP2LSlD8n
qC3aXwE9Q3nYFDcokX6aDC80oMmMguXZ+LO0mqN65VQkGMEI9GWFAZYltU7WywPc03EDv6MXfpop
xGxLPqN2L617sgGRO1nCPikOimmTrb9U/KGT+LE88mrflpUXySvPedKGdB3CBkrfpKQRVxaXG4AU
cCNA2oMF5fGMx+1VSVRoVW4wPeLxtvwguCd4pw4WS8/W7OYCJYwiiGD3Shd3SYl8C6b+o0Se4iLK
gRQ4n8bEZJIUs1ghWPJVc/unylausztc3MI8eapVhM3ihs3Me+tqxwdkIjnC+jtunDYfp141OXaL
OHVLde5aJgBo6A2COiavzoDr8XEprlQcn3M2f/4koZzeDbGL2VS/MIhPMsbY3Q+LHGakMnjEZ0g1
AX2VsOkxTJwURCxEG7hrmEj3gFI+GJ/TPRaxzBuf+6ceTcUyTjRZOAotQ2D3cTBbJGAn3McOqD+g
joXfoYDNUcBOCeEKKGAdkAmVk0UryISU/sWm46qY6SyN53J4KZeMNk3UL+bBdTUGzugBMyZ/cZCw
aa4DedydDKjbHTTQ6wY0CdfQ+gPgbb+clb1irDdLKa82Xji1OheDelBfUGQudIhTHezI60YBL0Ry
IowGqHbv4aSmM+c1FZBBdqLSmX2Sl30i50mvJHJu5/5cZtqXbhqViNKb5aM2Bt8U5Is75DaCEENI
dxyy9GQ99Auz8JI0ZE87NwbIAMM5Ofhi0KDvM1yfJSqWFa6T/gO6JnHVsM+yYMC4mmJchVGJ0BJN
gdWDZYZ79CTDuO5J5mxAOIamxbgV8iLkroz0NK0ltQC/f958u/ikKYtwdTt20MsGARzpNq3gzmA2
0Lw/kiKJm0DCllXiMgu42HvqVeXn/JlQqbJL0DMj+bc/zMt01aA3aS+LFNdivhRsOIVyai70HsvX
oUze1NZ4Zbb0ig/0BRs+i3GSA0ajwnlSMW6ik6lfqwQfBSDT2fAnR77UqvmcbTv3c1q0HawWiECc
HZ+M4DHF4aryVd/hnxJ6yWOO0+i0nWMVMxsYYgKaLIoG2WN4mkAlbiyZnd8aZG2CkhlBydDHl5zW
UyvMpzSqUPdBVOHU/ijvFv3JhNkyTzO/sx1gOioZKYKjC0pi1WacZMxD6mDejjlUvnrhbv/V3Idq
PaVqfS7J0GWh9FQ024uzYDMDyat+KYJum9lw+5ln1z1uaUNI1cpK5QZFmj4gGpT7FAYaYMxxhuRB
xBanmhMgYvrhStTpybFhKrC0zRFeCzgNA8TGUrR76Di0/LjqF8by8NT6Ifey6XlmD1NSDFLwE/SB
qwRvWN0zBK/DAk9OFwoadlYAt2k/j+/xEPvU537cZ6f6M3MKmGbYWBCsZRtbdh62j1wfqg2e30mx
QfyhKR0PNn9BGuc+ZIOv2eyI1Ep7CtrndKUwX96QInBkKM9xHpoHJUwd1ns3CV0CvuHqhBYFvy6Y
bQ9/uBOJZfyiZfrF/PWUI+RRyU8T2lej+QMBd32MXQbWksIRdLAsAg/XI8blk56Vl1gOVyqsttxX
FTz24eC428GWNor+NGwMfuWxw34HBZFK9vekdtFFuZVVfeWko/NTbOBgaLPGGrIH9M4+GU+WBEv3
WV2tDHKrT8BcQ6o8eSRaB8UpmEvtjiX03uuQGhdyngp5V75rFmOgPWN96Jr0IDc3AHvq53+ymYOV
2o3aQaFtUlClWEwJaCypHankQXH9NADnjWhh6HWQOFZZ54K45WRyrjkHqVrqL11yBwa3M1hlGBkf
RwqNRaCRiD8YgzNq37ezTsbA2zDzigx/2MxYBGlHRvP6gCRszRyNtOpRK5DaruI2eOnl/GqY09uq
XkRXovH9YKZ6KBay0OOvFZxpYoEXeWeEMnULtqmQ2OqTsdanQlPwbxm0k8Gau26kiHAYRbBCh7bp
A80ikvJebbfxQbNq3ategQeEHdOeSvW68OrinQJwEbocDRN3X77mA3KG7659j5P+oNjjwVr0g+2A
mkLTYgzms5nkL4v9PaOYoLLrNuU4dlx+hfKyGtjk4Z9n44k0ePJ55NEd4RYPrzbDZcd5drbhsEzH
jtxmwXn8FbbakUboNxXL3nNDqV/1mFu2DjD/OojYQBlRM6r0GdWF3QMFrI1oyGLw+sX0ryA7JuXm
QsbK60JhdVPL8Sb018SB9oeAvL0w5hUK4kY3BwGnHSp5JV2vVOaowyVqlUVYUlxbqDhrxzxXy80x
8h2trOcS4geapzipolh8jHINO4Aa7jqAurj2FE6pxBIGYbs1zgntifI8xE/WTG4O4R6UmrYFC3G5
bWX9FKNgQIjCJHFFT82ty0ZJG823D++lJcCNMGMZrq3TPam0NyqGZyP5H2U3v+qxr8cNFgNxcsrm
vHI8ShDMMd59YOvoXL2rUIRVx5Pdaz/wvqfaU5tvT0nyyQQp2jYZjS3Zh2QxLIYVolTCMwO3agXw
oNsHkrnLrDysGZkgGYN2qfhOt/oac4yOkaok2zpPA/ydO81owqJKAKEyVra6o6Yw58Ex3CiH1JKe
UX92/cQVaYTVYLOapHQolXD7Y36bRPVsmF9OqT8tCDhhyQc0rUfruqZAiguwXJAoXeOiCONiJiXd
B3FLhHqzYECbyMjcSWPaghKvJYwdYcnIWAgXh/m0GWZIz2c/ldK3rvXHkienwiyP848ZnAqv3l75
KrFNUq9YcKo7ZCzbfJ5/7Eb8MvgrYo6OuhIt+EDM9mdjUupy1i2RE83pEw4tf3J5KTL4hwqtezrj
7qzsdMIcmGAdFvWRO+XrOWx4nI7SJ5JzvwFp/uO5t9lwV1zZyXTpxh5VFpPNXZ+PZ7XLCAgno6q6
btt86SYdwC2dcWdHvw+Fc44VzYnaOqZKiB9OVxikelT06tEwqz2HkL227nEbJtlPmR/7ePX5nQP9
9p2gUCtRqP0D0c7G9susjJep8Ya8CDb2mcKgudv+7IqM+pIEsliLIAMcrYsGeI2gOG9h8ey87TDt
NyEOLZNeUJ+RXClYP2cK1Im04O/yN4OGA5PjWzqcoa77gChizNtrovgtaY/jsAQf1CizQ8V4di+d
uQU9DQllpqzmkBgnPiP2g0vKxZZcNHuCHOXZSRb5LRo2m2CKVwxeQMZb54dQcb48AnKTcGF0pQP+
EVC+X0gucilUx8cKQUw3zsOEMnDBdjiZ9nnwEJdVVPT19Pb4qTGJgq5Wh6UzhdahTRgRkMIHws6z
DkTBjWRrottVzeQl/yJl6AM3osaXw5nwBbEBcAlI2kghsnffY4NcST+cRw8cfv2ugvar3XvRUxRN
iD6AgLUfYPmTV0WvQwfR5XkN4lH7mPxz3n/z9/abiK7SMiAZ7B7GZGTH/NceZzVgFwsmN9YXPhZf
NbBPkMgFdO3Qrky+ryab2Ir2asvgDaeHmX2s4uCrTXOwfBX16gs7D77gnOd00uihmk+Yx2KXWafB
V+BjSlWNtlWQripnC7TfJitZf9YTK1K5urr6xlHiuVW2l7QIpx5lx+B/W4LBIkVYW95h3T1VbfGU
2epNt9Mb9yLi1IBCMLDRl2FVhIgWEPvSxayrDVOWzMtzhHrWfMITG08a3Hds5Dfm0xPtIFh6nqvf
KII2i4DaYoVxxx7EFom7ySVCAwmgoB1Swrmqmec/vP5FiO/LhPKYrZ91u5yZQ52gMnHBNJTTMZfi
4B4bwAIFftscFmhKi4d5XAflnGbA8AlSXidBoHnnCm0kg12Okk6UclNj6lcxBOhQNFOOreizGrfx
ZoSLYjq4znUmjqihy8yv0s5Ehupb0A4jN6SkIkr2+YKq8pEWFyehQeJqbj/SetGZkZlaNbAAMwJy
pjch6xNJbZyZZV0+rWhM5Oy8q239ISghF2oWaXIJaU+Q03zmTRWFMdl5JZb1ceb8lVAwNHhDh4hS
OpoqQqFmYgCTio4GYvXCz3LAXA69PIjRNcSlH5p5y2haxil4t2li68NsCuh7xh+0tJfkQoJgl+L8
J+yyN+Fc7TFdxDmWP1AGBWODwckQrQJaGqxLqTtE44Fo4imM7/MPhxx7ZW0jQll76UZqUpxSkNvr
ytJ5Hm2gslp2HyvzGasCy5D+wpzkLX4Zf/CAEuqoxSUYN24g9PHwgT98XQ/LhhoilWEzWaFLWO9A
v2kYZWS2W0TonkTPgXcfhjGn5A3ZejCzdNQddgMcVrDJGBL6BW3BRMBKWbpTZhBXYaKIAMNf8f+1
PvgwzcqzVlZq3bNvuKo7sO0w8ZlR071Zb4XJqBXGo/57Jlkj419kJZd097TY32LUhD5OlQrtdLIW
GCX5FViUyc2RA4cd2cHXaPfZ7Nw22Hh92iOuRB3kiJ9aO7MOF76pTM99s+2XTb53FOViDSrzNyUs
OXLalWuHbM15YR9AUNe0zHCKqHVdBEaQvvWR42sOdkRF3P0059Nh/wuYEpArv3uwvAFClNzWWdiY
W/iN9MgusoMJ3rddEcEkZsg6g0+3JOvmMRqAOKoVwbKnwsxZSmkFwZSL+h5lSYMxHeTzSg5EamQ3
ZrpbjwOJl3HgJZXudYFW1HE0IC20Q/LZbxfen20E5dlSghiU65gZkI25XyCEmsR3pUXOnmz3mPlT
+bUUjHmy6FvkGGNSeFeA5BRMmr+NS+dwpl+u7KH3+bvsMg8bf98HrCnQI88pmLIEySmHYe6xotM+
ijOUo936zfPuFcKBVvJYC3c/K8t1IGdW6/9oXASKzdPizvet+r2pdqQW2bGvOQmr2PVn4tlVzPsW
bB2iffvmlxh8Y/Vds2U1YbX6SGqmg4Ybie9kiFojO6XK7FUkLOVIaTPkQ7BnwmSJqaY+1iEiJG2r
wSu2YCWqY1ftf5TJXQ2md1EGkuFqCZydQYj+VsfXLHFOumGcfERbnXKZPVKMBNRWtiTw+m+y27e4
8YTjV5l60MXMBnMg5Muk6QSHObVhCK8nkr0MPGLKTXxqxI654oVQFiJcJFMf1SWym2e9+UtvvFZV
4M8cSg0OpWm/cTT72ZAsPpIipPjkNMSl9UbsBEOpJsN29JRCsJCUj6TU2Cb++IEScC+RBBMOi3C0
USK+iVq2IRnVOS0SKz/WJE1SrjPvAjlQ69TKfPTr59gYn1VnfCYQQGjP8NS0LIUEGRPH6m+G9Ql/
YnALzqYk0+bwOHSDUzD5ukK8Nfmbkq3PyYjIoPaRni5cRhkE2vogbPcVrPCbbsi966iRVdHaQF6r
+NgASP+oIsQyaW0dtz3y3hfTkC8sqylvkVBOIGG2a7ndHuyHffZoDja3RC4Hl1mMYBZj5VGRI4jS
X7ffo5fSl6sx9cVkenO5cX+/k4vbL7SjYZV/uSO96Ty5/EgFG8IKChpEEVfgoNVR7Y7RxvOjQGa4
vl/pNqaPQzhHFWN2b3afP+FmuvDL6V39VGruTVG026aGrDpDNgWLQr8Mu+PPlvoFWV0SUyQ8btkW
F/r8sqwYfViLCloXJThIQXu437g2HnvPly0P4mW5Z4bwG4Z2GlqGHaFpE/L6RgJfvE0mJaROrK0b
lsYSaWt+bHoGNFt2gtSCgdd4UBliTttQGZTSQy1vK0GsYqPNJWzxXfPIKEP8lB1aEe9L/XVm0a03
3TuzWNYWUrk8O24PzYJ8SJAY3Ts8V2QxdFuxLSAyov9HjhCPKsbxKmwN9W9NrHfrV/KzIxSV1EqW
dmvY9QxP1wzUm7pQk0pWTUziQEWpmTYymc5A4jxFJn6BwYVM5Wa4iZWBfftnkZLcJc+rTIMS8/Pa
udfJYXIuS2q7fZ7NJBYBD0vUQ8JXKl15IXkytkHCbnBlMfaQ6Jfk09PYOfeGCYEeF2f7szZVUtoH
RIJECCTpSzUe7aQ8iyE+KQmBhaQMizY94RIHr8ndot0klLJW10LnHUF1hetDPQCAPFgtvfvt3g3E
WKzmrq+Y8qM6RoSupyk2dYaqZEwMqRvMyo+h3pFJskrbX6Ha2K23XFOohQk935pYVvz2zExbl7hJ
wnvjKTK19KjI9TjqkBy//5EjKOR4LYZw6MSlHVwQzu69/TKOneIekyQ+FsI+Gp11LIvtGG8ltQju
2F6JikmPECsR95dzhFS95ik2zOdJv+TAN9a4o8jbDSa4WGEe7bBBAUBuGVDwhD5dPEHO0QBbr+8a
u7hTOfsBXF+bwf5tmTOab8W6vc8Ag7ZGfhig4QkrCCuaxMMyvGBSTlbCGeHqaVNgDPAqsYTHjuF7
oN3aj8Xab+kYOY8vwJg/LUxL4gYmhQykTizHGSErqTfEpOgyO6G3P2s52dEF0basIwXB3LZD9Zu8
5s0z9vXJUkNVI6MhHuM7uk0CDU6DtnhNoNPHxFrm2SFcnAKNEETbEe0sqQirhNg0ImevATIsvkah
nTLDGtAXsEkVj47yFgK7ZOCa73vo2EUxP7Xzr5lZj0YhC8f8OS30e9f/zBkJXikRMRYcF2lGDvC6
GAxt7oyPjMENTOAQj8eDDAXTSq2teas+KwJVNrCdIwWxXLnZ0uswnSSljY0Qy3RRk027HfC0bOFh
NVuVETk6BNSY9ufeHBixeDQKtHsuGENisWdYnTcVjHm2kHd7l8n4UJA7tGUwM/MynMcqtOa3nv2w
LOqAnc2aspC0xYL5QDLT9ibfim7nnst5mPbqTKon9uJ4LW8lpCQFc5L4096mc7x8Ao25zVNyHcvn
RPwuqUWoXhxa4v26V+r3Ef1FspgX7SB3vZyisl/DARGfOpqB5T6xMDrmgiMvuXMueC7a9sWNSRvo
PygWSbxWQ6l8TIM4Vkxihw22VUwKbG/RMDBOpVhPmhwgRDD3NdSjjKujIO5SpRQBj7uE3VP9LAwZ
pYKno8EH9bRyDjsjPtgqr6sNEYzUQpgfBW5SGiW2SYdpeNPhZtpGfVRrbiYIxKX1kvWMkOAR5xTt
l98ZMd6D1h3dejrODj5j46uDvaa7lNUTeesofGbkywdpwzpSnVBRVTyYQOESXET68BxjLXDTBrPK
ZTTiy4B5YZkPLvwCY5d9bA/vkk5eh0s8zqueSCaBmUXu4tnLYhoRmKUfZ58S+AuGIB0aW6rRJGQi
rFvIHI4ZQjJP4XxTaIyuspbFlr4Je4rR4tUjcoZ6VqcpKIojInkLBFpOp2DE8UozSjHnj82ePyZZ
f2yG+g7mi5YgnUFYhjsr/g1o8mDU9GfgjisVkv3cszF95hQiw0QcU0MXVwIZHcdDznEQW/rPlYA/
aJ6kXO2zRuec6/7F7IZ5WlXJrQdCqcr+1gKhdDgv5ZO651B7TOCUqP1VibWLwStgeposD0nDrG/g
kFNtwYbxrRI/WotzAGY7yJ6+8wpnqIPBapdH0n13+lYHdxcyKKl2jvR8jA5+X4N+wWHiw56NNzIM
v6k4YfOuBhldm9fVLk6bmgkTd7U/mYhIieIem/go080zSafcBniYnthK8JHpUdToBqbxvNiQp+H1
DSXRZfV2Q/L29LCSGi8v8JppXAmrOtVrce3QzMkZBV5FDJ69J4LMHrbDwEe+PMJMpgNcN7P1QwKw
duA0Fkw1SQSZMnJQPxY5842JkygqyMGYIkB1ewfOAnts5MxomgHAbV7iLaJ+ywsJ4B1VOof16pYL
g+DmslXPo4VRvubs03NCpNGs02imA0uzuQxTWxx0wuTGiIpizBaahFz/SUVAVHqpW/0y4Sq1TfNK
k9EGWQrYnzmi3oTyq9VYslK06tI6kgZxNLj968CBje90m0/jEfENlNbFpAaEpKcDQZV7msfFNr+m
afdaQrob6icOeMvsScossTFIQlni14oMMrV/ZCImG6aZ2T44fDSMbgpGNo/my8bYxkF30DzC3uus
veZJcgZk4dv4rNzRt1YUf8k4HnX1yTWqG+8wIRWVJs7jxOZio3qnCsUWRk05rPlFZPWlHAZ8WQMO
i5jY2DozLgY+9MG6u2JPAm4Bx7yXT8UwU4LN1214H/o23FxeK1Mc61qLZhBx44tDKhi9FRe1DWRc
h8azSTpyjLgCfVvB/dIbycHB990v+ASDDhfYFLekG2JGY+ynrKW36cFK6pT6UZv6uXcTyLrZNSGJ
CL8qqSxgI52NxWk0jy5lrJ/1xvPW9th2YeBd6QtGJDXKbSSXkw3D7Tng4DDNU7D5bWjn24EMmsLZ
EeVxSKuYYyfSLgeE5B0wa9uf7HHGJvjwF414m+0SeiYaY06HJvVb0hq+MuVBRR2Lvk/FWAshtcew
6MDccP6sRXNOm/5Utd1xMKroL9Hi//4XL83wl7fmu2kBZySp/Lc//tet/VW/yP4XOeZf7X88Hvp/
v/RfH/hfl+y7b4bmt/z3r/qXB/H9//nzvS/59S9/8Gu66et9/NWvz7+GsZT/7fp5fOX/7yf/16+/
vsvr2v76z799g2CQj++WZE39t39+6mES0sz/Id98fPt/fu76VfGwWzPIX2Tq5MW/P+bX1yB5tPN3
zdYdHWWEYaiWbfPd5l+Pz7h/tx4iT9e2dEd1XVvFe1Q3DFn+82+m+3f4IipvpG5rFHQO+s+hGf/6
lP13bPIq+AbNcHRkAsbf/vtX/6fh6R/vyv/DAGVY/+aAUnVDhaeuGQZSPlgKzkP2/z8cUHmSUVBv
YKHiBxpBpboI2mnh/FcxVosrOHc0U4T1oS8qyBrSGyhE0Qwv0O1Z8YAWhUD2uoPTWTZ9DYNO9vDT
qFITTVSGVknUR8E833Ho9rWOhscvY4pjbFZkJvEtUW3i9TLhNZb+Plrlq4qmUqY6dOPUVv1ZLhWJ
ImOQ4NsewdfuXSO7Iy28LxvssETXQcBlOAyS+SsWkli0GevjMhU/hYL7cJgxaEPf16ynCsP8zhE9
YeaY1Bc6sfuip2W8FG9KLPt9l2iB3sCoqzbaIJP7W+gaZiubpEDZ3GpwmpVda1fhPmYHsYughEOs
a/QM88Ho7Vbay0y/ZIrcE0kbw/BUG41dn7wNfquJ7Hk2p13t3tKKlaZ1bXvnstDuzI5kSNldhnZ7
LtX1YgNsXKzqvaq7+KAlxaeWTrxY8tO0aZoq0wrrNocpb5UZQb55vdcICMl6Dv6W+rKAqyULHd0N
IUteFcd/MB5wPdHPZ6sFb6cYggYS8SSeksK5TJoGMQHq/9JI4701YzexZ1indW0P5EZs53ZK2U8k
FKXy4Qkf4eZmc+HlrkMYVUvTYxLwmyXLlLniAKblXpDK0TDcEet9UivNy4ztnKVU0pX8sy4R5llS
+Q1VhT7iwgI2FAVYx9WFUGY0+tlB7MWdTV7PltTfWZazJRcwamMaypY7gsiMiXzrCQHESz1svrEg
36efPE36FrmZ+mZUNZOFTDxiICgxB+pk13D1Pd5lkAF2wmhmGJRQFW7Y63wnkE/6BqUb2G+109Oo
kSYJetMgd04uFAx+nKjt0V2uWpq/LrH7XEmGr6l09lAlC5sukzUVUzhuYYKSy50cXICMenkPmLBM
iXMXek0dyUrfGFhqBxa0naMgnVClCyui7L28qhlAGiJl+gC9TnfXSEu6zh/SzERVysyfDXQvJcH0
EldcgPKWvgReO6IxCWE3FpB+epFjrKYluQj3Z1VacAlGiVB9yz9S53EeiTPNd88mczHfFUgac2Nh
WLU8BPmaWUYrUe2Lk0w4wySn14xirNAn+JXMDjlm6XTglcYr5pINLVPwAGKIMYsGIo7JpHW1cRtZ
fdHQuISM13Y51lfEkB0l5iLQF1cqcuSFzERFEFKajGjMOmsud6S0lotAaJmDmq+d4fUvK7ou7+PI
9Ewr2Capq70+M751/ZEpZCNtsXM0HB1xRlW7tzXXZg9cMH/OOAVAPGN9KPuBwRANNDVmokTM6slt
qckURO2+auP4UjaM/jOnWr0gf7Mj21gQsbrG7fOy9XBI1eIt5+3z7Aq9f69md7sn2xiMLH3OjcjA
ruERdsGWbwKjoYRoR4sBv4Avm7LB+vFkkGE16vu8oPPQsAzaFr2P1WnhrQpOnl1m0HaDzDOU2lfq
VqWfG9WfJS5LcM6pA5+PRsroKrhz3GPuUqrpjBr3uU2tIOwkWCb1hgz5eeoEZTLe8F3hxJcu/+iN
9lD0eY6/Kf3TsFP0bIiitpbLtYLAY2E+3jtJ/qorI9NBlgbCfmn5ZcK+apVJd0yCtZMUfLVbZA/E
27vZGDG7AreRwEm9W4v8KyasjmCYvU7fe+zmFl4J8ex5jDBqAhDAUojsRQN/EbjGxFWGeIwGsutA
IJswVVfpR1lAJsTEBIQi7kniW77GWLj7WHccYObJR5duR20iuGtQ0+eFnueu0JLsHKf72GqPRd7C
BtHt/ZQpdMthPw5TjWatc4msbtGvV7iIjwsgLDjAZHKxSAsBREG2+RNA2urg1GAUyPfKkeGmRztF
LOXUOaRcQ7uAgTdovTgfWuMotDBxjfYSvJfdVtFmKRyZfPxDnEu7R/Ndapcqbw0Pj1Z20apbbyPh
VkRNWwmhfS+Mo1AwUanxIPaZmuPjLIf3zP6w6LObJUJtQ8ViMnFCyzD5BHJNzt0qgYrnJuPzOvGQ
DT83U/cbAEzvZfLhwi/V82QSZkyk1W5blD8aC/5zAi5iyCVHUBIyemvgQnLHp3z868oqj6phUWoT
Vlr3602p2TZ1Cw9bRyoOQ65Y2a4JuaMvM/LPgmGCzCn7V51BnuUsvpQ5fMi2hEZQP/ovOldNu+Aa
pnkQdAaOaIvpDmL9PHB3UpM/sYJi3lyJFXOHhNkRBT63gzgssfFbmlDvaKz8IJ6Z0SwZWMnQ3rN+
8wkCmTzXyLH8r2SvwGYrOg7bMjGEV23s3Bahdyz0n1lmdl4xYUUxMqvaqwpleZxzVM9xJLWbmhI+
6VGKSMaoqI/qUSUT4cc8Lg/0eKg1inuoVFaG8SERH43RGzdwRjIn+rRs3lQN8lBWcxWkWfacEtVw
XJWpCywtHWluHmSVDN4GiGvPxar1lPd4iu76vHOVZfPNB0Cjy+Xeajzo7W/A3KGFY9i3nfQPwxrg
NnakGxQJnJt0gq9jtnBYk2I5rqZ1dlznjSqrUMgjit0FxzyjVOqIVtU4n2hkFqnWl2GBXBXx+OUM
UKBrcQZJN4QLTa25c6I+I3rIIN40676mVAc1pzRPzpCeYVR8EKUJ6mpCbVMXImonAucKhq5GU2N1
lLDmpXaqM9aAOUZibQFlKVbxyFbDi0PoTbOf9JF0keW26Iz8K6kBi8YKyjrIAaRMgPIBZprtp6Ij
6VZmzA+N1TnAeup5g4ROcI4FeG6k26+BpU9QCsyjTpt4wucx4NfoE0RJsSPe1Q88DVk4zbMIXRvE
dtGBNMnUs5WQ05PNyXsfa2MA/iqG64/gFbPSDjoyLt6cjg010ECXcwdwkUEf8YL7bMAqNta/md++
AL+aA91Y39SBlLNZTVTo309ZLrf9qC+8Oer8uc0V7IGCMZ2LkJjUIc5uZZVYPk1g1ClcYKsuIThn
jgKzrRvIBOO+nE1oYNWS26GhVcml1oHhlGWKJpaRfp+2QZFUM/UGwcZrWtfMbchjKm0OjwvhcKbZ
pB4YWyJ5WR44RCiXboBnMW/QlvTYIooN/7ieQOWMY1hrI10cswboXatvUn1XK1KTFieCV5YH+YxD
uEQUVxuypRWZw9dBKFGSX3HUBvAoACZem4EKvu05eZeY/QLhajoSZ0anhMPWraOiWXPf3WTG6Zuc
TfohzGW1xyS7ilIbE2671cYp/z/MndeS5Ea2ZX9lfgBtcAH1Gjojtc6sF1iKKmgNh/r6WeDtucMi
73Rbv40ZyW4jqyojINyPn7P32tZ6UHb95QYaithYfUejiHlF0R2AEXJzbruwu404N5P3WdCKosPf
5RedaX9GtX/VVjWkY5szeOp+wKomWrALH2U8QjOaSQmy3dNsI/xKW+fVthLFXlveOULqrVODWFEL
Z+mh3PQrr83JX6sytKhOiXm1W030mY3wgKAbsH7DrV4an4c2u17SFXcM2hwi5U6RBLq1RIwebRL4
rALB8lYUdHY1DHSGNiWb+yayPJz/rByhxeYvok6ec1vTs8P3T02mhF3uMo2gN0sxQkriezZjoLAA
x7TmfY8YOk3AnYVc6bbkqJC4ZG+k/CcCSht6nLCt0xjkI+TmLkMJErqKtcStznp00m2KkK0do4sx
MCdLMqxqPXRMds9FiydsUhTIcP3g7I9D/Ia/zS388tB3RCHqsv2VOlVHy3miY+WXwV5P8pcj6PZ5
A3btvmX+ErH0ZYY8NINGJI94s0sy0BRyTgTL85s9ICBiwLT1DHloHQ6FJF2eohIydDAiLMRtcu7X
qxDEiGWT0KMbXB0juk1jg8PNcp4YPhDYXfB5PSt41Wn/mTXshqMgRWcCBVuEv9Y6G1PHr5yYENYa
ZlhOJfNdFUtn5+H1UnATLS3Lg+OnD0tfhyc5kh9vVVwD7b/IZqR/B8/cmxEPNTUD10o8zoRv7gvd
NdsZfFZm/eL0D/s1ukg5H7iozenBKtyNl8282g4hyNOMPaGduOJyVpc+E42ilVwlhHfWOnJyEdJ5
sFMOHewEWUQPin4PzjbISd34Qa//lx+iNU2mZZu3lUuccAn6EqngtqxgBvX8wkZRDyY2e9bUFUw0
LLxSDbg8FS8/8sE6YScimNqIM46/bTamGDgy2Agp/tymDZ+tTmf7fkQxa10PGYoeaOCQN5jfIPBj
9k9mUkfps4v6+jaOFepWiVDY9diCW1Nu7HdV4MkqFW3JIVmT7jw4PSMIe1EEXHNBMAE0CQJQRtIA
3BqRLuDZHpkMSty5BvwmsIg6HGujDq8DNvxtWJQw5aL0G+v/svFGgtKAisNOnK0334lv89SwlLaa
rSjjT6O/N0T9fat6cwp9fZVVLjQOz9zmqt2FwqY7y4Kx9Z9YDeGNxaDKZhqmGz9rmUZHDDM9tE5o
2J/DKS3hLdC1LV1UG7Jt3c0ycyqmZ51dti54AGmm7znGOusO8kb0TkbjC78Exrq7jgr/thmeBPDr
RKTW08gDRVwEdlWtpi/jQcHS4g6izsa5WUw/nZWF1CmPKnEl4eFwXhgflGWjR6q+VLsS4BrWFMNy
Fg6MGJZk3zrtY5vz8viF/1V5LVUB+PulZ73pzAtlTLZpJJWDE/sxYODJ36jAw7O1qut9IgTHFJe6
tUy3SAR2VQJJxQeqbnHMUHI8OTFBelpAWLTxDeTc1GIhLZHcHOMwshcz2HkGg2dlV/VGlkaDvQ/T
S6BCy6I5WRXhQsuCs6vldOdJljVwnpI0eoNMkOC61UGMpoi67dENA8Luu4aGgbL2rcjehXLBvtTx
msT4ZI1aYYlRj7IqNhEDKDT+TIt64hg6Vgmo+905tokdiacrb0I0HQG+r/k4JdogG4AckJoam4An
Dsy3Q1ya6OruYdWKa4SThxoQF1LNAP5mBhUuAWG0cM/pHjUX9ncU4xmJ4JPIWO4T3wJOa6U7JTzw
rs6Y7sv1priJj3Q4B93Ul9TwflZMlN+kSyXYDGII6zZ9VdW7t2nViK2dea/Z3BDi4QkgfRWK/wic
wEZ7kHLHiQY4FReO1ZmiWF1p179SqXwJCLzdzLRsWkMtPjQup4M0uOIsctFxBxD4RSCnInYpgQJu
AeaSYGPeSKV/1G60Fyux2phgGzfY1p02oeRmv8OTr7YDnLssn8hrbizN+K99W6Yq2tSwsE8+wSJ2
FF5MyEMdfbICaORu96uz+mtt54J3jZE82IWj9oqbfB7IPGku8mG6KcZ11dcLzMi+5iyVhm9Rwi1O
wnDeDiMOeg8PQzpbl7kbfJjcXC8dA9xmms4m5yPjd41pdxLX0r4WIH8sj7XM/8kEYB1F423loLet
UIUNhQ5Q1YpoRwDqlvnQsE6AV6sO1iORLVuvTKJtw9SN4/2zAduOQK3zC2unl4R9fPDu3WQ6dyxX
uzxFubS0ze1IAcywhkrYE5hlHIxkLSkZhyYgKyeI+Wohm7kVtwMxCOKh9z0acnn5mWUoG+MEdCRQ
4sfyPlU8TpWX/gjGHnyffV+VPqo5PdCPCImVichjxuzErLUd9xwSO5J2AvKbW/CrpDWEgcd9CtwP
x7kYlfnhm/hUlubZ5RhCpZac04rYygJ89FKjwoaRbDre2JEtPhNo3JCDczpU3wUHKc4mILLf6Bcl
UFTmPXHKUG3aQ2pXy2bQPqfi6dOfR+ydNgD3Hl9UzLPEQWsTWsgTy4GVN4bx4VretWU5GBGd7Jbn
NdgV/rFyDXxMy0gMr+nb3MW/ZrcHs2vl30UIFc9uDKRL55elPdLmVoe/eMsCOJf5AgEekywA1iBA
6Vj7HkfP0Dlo018WOYlDRXLp1wRjRUNzM8QNbGxdjgff7eJjkRFWk7PB2gb78ZxlDx7T502/RGeV
0S8M6nq4tamOlwnjkpVDN3RUs9MT9ckq//R6oR+MF92WPie5unGGzSDWCWlsg4bxQ+pxTONRnm5r
3/5IpxD9CO8MOYTbDuGDtuWTZxEaMFYsAGAptnEPlyuHqd1npthas+8yq4svHEQ6zhDc59UEyicY
v7I7SbbOm6KocuMHRTtqV7d2uGvi4tH0Aa7CIkNHGr7okZVB+sg+y2zeRj7jyAB9OlEtiMXKLkMX
2iFGTe/dwOD29v2KXG/3Ats3MtEuxHFIcDFdPoTPQ06osxP8MAu/ZjFfdtO9yCEMzwCoDL29Rqyv
pxt/e14JfGT51EaB9UYxO6wMoPilca9sFdrYdxkOKwd3KhX+tR38mnKQ/5El3+qBwRumDR75RqP2
5Nnzx62SA06CydprHqorj1YriVPxHtNiufFTUJBxXS6n3kBnssZuU+Apc4KWA6//zsdpj9z8nRRA
4MLVoREFe08LABzud8CAKsbVhFGP3p9JDF0JR1AjYJeN+HyKgZ9giLuzG57mrKq/looFKZG9g/yT
jVPM31m0EB3UqAcRuXqja/OrQYS6GyWisMRzSFqZUR1j7BWDTYzTAnor8h3+RGRgk2M9xYu6jrzs
sq+xG/hF8D1H+PD8gfiBcaBUDKdTkrEIeLE93udtK8+85YxpK/3m0164gWl51eO739DRMXvCYzJB
a7BzhuZcGMTSvQtKsyrvi2zEM9j8cOnRWy8NrmzQUccutcpTV1YE1t8NVp+wUoU3aZg+R8QLgfOK
d4oPQQ/8LTJoOj3/E+PIezTBHS2y8DlzX4YevVZiY99D7XdV9Ml9ZxSmCrmqLsHqlNa0wfQM289n
NabI420d5Wdb/wxjRXelZ1ZQ2NbaOdkxan5OGZ4DLMr0NmzfTSzNdpEoYYuO5rTSJOkMQOhEIe7r
3v5u6NcTYg8Es8TyjoLCWiA52Q8x3tYprF47jRBigNW9XVym3EIQA95GqDsRjZUjm0PpSJ4XJj59
OV5qrsYTzsMC2Se0/Ime1OA+5XxKgqLhQKSN2kxx9wPOBOcHL0BZh1pgLARou2C5nNHXsJ2yMoxT
R/QkUvkMVt6MOMUuxbklwBLoT3JvkQbrZBmIrvX+Ir5h8ZtuaFAsW38p8p1cswuT+DpT1oMsCrYK
lhNQ2MXFlFX71Dj3CP0qYdbu2odvEQgk5h9OOl8WLDoOqk5Hs3KV+FGC4HFsgMssCrUhaDHJ6Z9K
VBlNpgDUr8yBbOM2Nx3eqiD6ua4/S/Mrx/fXjoXDYIIDKX0XZAPtpWTPEiq4JS/m07WWp9HG5jCA
JZ/42+kgUXQJBL/hZqxYHjJIyERWP/YlNqQhhYgeRTfoZ8eVp9KTupHYxS8EOdmWfsJV0ktm5lGD
j9/nq46oncikYkrtv4dDQLDGaMtt1qnulLJ/SLopj6WUu4XO2hENr+Vy5S01xzu0JMHFjNRSG5J9
UtccdMU41VT0pyKKm4bG72bYCDoDl13rl5cDtfqULj6NzPkuZfw3BljSM7t4RgbuPfilfmidCDiN
7O8amuTnPLGAuBUdkkvAG0ERezTWvXdpT+a6RVDaOggfSoVYxWcgMnTp+wi3uHGOLCzRzs4rVJZo
IR17fmq9Qb2GDo0QdzDhruNidMY+uWP8GDZ2sQ1a59bDK7Hgwb8y2txNnXH3gez2fddk+7AIoFi9
0/GPUU6uuarMGkAJfMa6+UWygU2axoSkfHz1227n1woV+XAI/JLP3whcTCa+iQD0QBhNkf5m4mqZ
+ncPqkA2FmqfR9OPxQ+vFg+6i2VBv0pRgdX4/fuIqV2rIaWCFT/5cVZBiJ5uu45GDQjOYy3KYV+k
yPVpmT5NwE/u6oklZmJHP9HUhug9bzQN3YfGmhjVVDvHlryh2WXEoY0BrAu3IyuIiotbRLwEODMb
1T4N8DyPfGiEet/OPnaPeh2vqtOI74up07POrY+ZkYcwxU8rhPU8oxGcttphxEGexkgwj6KmqvM3
60I1DepRQ0zj4hv6t3AVNqhQHgemXZ+kCWjv0sqo5QivP5c5jsByAQlUJ2ttpAP2yYmsZUrKke1t
x2Z0N6RJzjWr1DsGMM9EeyCRxLAWpJ+oid8bMfhVubuGzcfX3uw+5MZq9+SOsnETgrE3Dd50zBgE
BVi/SlN9BDa6CheVeZxXqF/TrLnSxUAIldbPod27tGZSyCdFAkcpHpaNcuWXasgRTfJZYr+t4q2N
v+dWAKlRS0K+DvIVqCFI7dKuQ/ZNWt/QrpiozQRECN4RE9plbIDrONlHQP0uivYoRDChKefMNiQf
g+MiumH35miQvkpa6xuYiQQnkCPNugK/MrK/5so71qkwgEkUQI/KuQJLVPLkA+hx0uq64Cpe6IQo
JCfALhfwTdirrJ0FmJQHjzUQVWFcCX3Sq4QEiEnThGSSI0shIOOJuJlXbH5Xoq1pAcv0lvnZxpio
eOgdMBMtq0k7jWfW/HaHCtrZ0a79KN0R1KYurysd3xbc030iWpRoY/TW9JriPtSbMMBs6ERkN/o0
063uiuNlcpFEtECM7byPgie4NVCYQmIxmiz/4N3xdtKwpYxC3aMv+NZVI3lWy9uYj1Xx/CdStufS
LLzh7hUOiAG/MyQB70c0FnSpFCOCMEm/yqSVe7/BXybgKm5LkTyi0+i2ThDzmJl6zScy7DxeR9KA
vigdu9hpkhnT/IFxxWvQS7BEEy03b8E14dB93MHpjTax9Qc5l2ZtXFQEHzBN4oRMmcQunW9US1Qc
k2jSYpfmJATSNQS490Uc/4RrFt8G0fBUJpwv7Cz9wbswbAcvebRWaP7SuSTNOPeWY3F+4RlVIvc3
tgRRz+jvdQBHvesmmqER0wMdgytu8ipfJdTuPWWIGEtx8J3sbY4rmpkB5dmslgNFtXfrBvKNWWKw
74V9pfLkwTjgwo1BCN5IEq9KiKO0GOerQUWIoq0aZ0+8ZvIGGOsn670NWCdaplZbWdpEw3WkrtPB
vktIdmdKB+QWlQxn2/hXMi4/+hAlyeirH64EaOF6FsUdUZ+DWZz9MrVMjRaUEnREuouRTXLi8kZL
87UEfnLKg+EqsXDZMaFEdlart4Ano9PEtJOBu00COBVJDYorSsAiwG63tM9I3jMQLFxOBxYg9qKE
hYdg711VF8anVUHypevfdolDy7iOCR3CoFNYzXdpU4qlumk2Sqf1vhoqWnpE1x3A40PURdtIO4rs
MPau1X/kJXQGbEbTeYUu3aeKCTSggQwvKfFsREAty0TVNUegHHpkihw8vcYFFPueZQjb8kYBMMvA
PIYW4+1yjeQzwSarOXvG9Mw2TReSJivnJ5UKseXzFbnbbILqCwP/UxlTyVLpVECgqE50aaPZDuzH
zqXK7rDADElFD7fNsZamctpkBf0823FQ47rVivhgBg5/6HlpaTs2o7uf5hzCVEpaFfoUmhwbFfbf
a7TraIaK/giFVd1MyT4r2mrX9LTdicSjb+S3PZNKohZJ/z7Kiak67GfK651Je0yHKnmc19REN+2O
HAblia3QGYq93brEF+vocnbuTb/CX9uMLafskq3VL5o89HI5Am0nWDUwcDGjaDmIoDvnrYVhGOEi
/fn6ZI3l1zRZI8fdmfxYXVP3GgC6scNIfMaUm9lBdqh8ZDYqX5URms5jnHK4Lsv6KygSZxfrwaU3
hKBomDv6yThBkSxsOoE5vV9njxmRpqGmAvYwwDDCHTq84nWEEiHU4nXMQmS06BEOyYTh2nPmcmdl
P3tXjGex6HW+9xkuPJNTtdxXjHg2Y+8IAJHzfUAo/Wa4jKf8khJ4Fe+7D0mgfoLC8ZljibPEiLek
ADdzIpmWVYfQF0SZ0J0vbv3S+0bQQ+pF+Ao/lqtmrLNf4wgv55XNaC56POzIamkZq2EZGNAFNQqa
yeWrRbczmTwXDVlDc0tVNMWUN4ZXMiWh1RTkKEmPfoOZElyMDMijGksxTaYOSM2ua+ZPXD1kMuTz
tbUWJfk4XS2l9bVAkdh7isorRjc2M+DnVGndcAuaS/ui1jxpQcy1X4blPBO9S2XLmlwKDXMo/EgW
Is768Rrue7gLBoazWTF/Ys95HbyenMCgIPKuNvsqJc8W8p7ZS4Dp6IwVtKRe1FCcVh9pdd/qeKJ/
V50XRycYyVbNyIBQp049uR0qlqkJrHiL5XZGScp0KNpGqnuN2Q1W4BlTTqUIMLzGHWPp+tFZaABn
0USfg/7yxFNAGEffM8VUCWYblK9vUcGUM68BsvgLVjaHQ01dopyJJN7kyeBnasddm4OwYuK1WgCo
q7ocsk2Q9OiQEb42kp72QxB23WPVPMPVuFrxWdqQSFajJ4vq29kvnKOxzC96VjgTwppusKLQznBe
EDn4XbRastOPzxk8v0Gj+GgYiww1aRoIRPxdms3cnIwjRBy/SRcJsZez4wt0rzZNmn5FBHDC7/EB
kxcyvIAp78mQprDGFNFDrkqcC/QRZ+9YLpDr0gj+ckf2Lj18/6Fz2wclCJ7MPA0bXCR7jbqGTqDH
OnVoYuvUprBJg4oGJUplTKLkvvTw5ntBp4eTAh2WKr0LQrhfgnHfNvGYCiqmkFYFK6+xMFgxV813
dhCVBDDsI3QTO7rFmMb2CaKKhzQlmcDWggQ16+AxL98OS4pZMuE2I/Q7Jh4cyWQkCJ5tjp0ElwIL
kKhIGzTES7aq2M4m985O7BDqO+cPjXTcnd8sH4ks52NcxnCKsTdOo3ODxlCXJdEDuf04mmC8Yo5K
NAU7lHFxBPWKbkybLteLtOB6ReAePRa+2aKuDnuAPr19znR/GVWUDygq1jElRHRfhIhOOF95hcVT
sb5CWtBRs+A6bMM4+QwK7yUcO+zioU/dYlWXdpQ/1nX0azZetiVzUu5TUXvb0KAi4cb6oRx/oNL6
sqz2QzdcZHsFNUVZy1RHVR82oq9Jx8juiXVxaudnp+DKTxWB51aY33dhmRxbHiK8cCmdfH3tTb8q
TROVkhegd28xSa0azK1ppkl8xu+/xAGAl+Y8OFN1G+ZrALXPzceAk8/FwzwMxywAWjemn5MmiHJI
kqeaPDifenXLujHslAvOxIlfkgzbV5be2IOm7HVTbKcgPmXq6hvJWGUTyURcjvZA1dat7MZY/iBI
bscEd9gkoEK2o6KxHLrI5bB3BazGmwpy5sbVMDcI9niWDef3snAeTWvw13jpBnEm41g8hHtyXwJw
Bu05KsD81HB0Qrxx6Meg31jevpMq2IqMe+CLWJJWucawgIxJ7fs24W4ygqZHVEewsNzuspEWsjc+
5C70R9JHGuZyNZFfKCKY6tK1jw5pgidJU6ym7pxdGna/gWwWnhWjeA4kiZITzuDJ5t8taGFtSkgI
ULbeVf3HMIqbwKHHH5cKEv8QwQamtafHkugR8tfKaty77hl+XX0kiRb9kLELNHT13vIXcZWWiod2
Gvatz+9KEuT5uZI3JlXAsnzEnr16d5v87KABRvr1Ndu2tbeL6WiXOjzXFG/wtTQ5cm7/SOu2fJWC
PjIqy87H59Rl5hGx40H6hHQlufvKEwCzP1u+A6IzvMh8N17G7MG2YwKpLmvW3WsOZ5Ym2m30Tqhk
bOqD8TqtPZ76mFMilIWN0EuGTaV4JcP0zLdgUu5rB/UlU+g+u/LbGlOrBVHVV7eWZL4mdHLV+Qxb
fENzHLx3GKWfKWFLtEb1saxmqvNUNBgBcbXIerfUXnCRjDQ+J2wFQxnjyeg5Z2xbOkK7TjfTPl8P
CybFERExS3JbGA9VizzZ8wU98iq/l0jMlphUUG+uT+BFJ5xOM8uHjRlU3WAYpfWjy3Wo5X1kbUUN
tqBXYMjLWbqwP10KJauMd7a1QLgNkg8apFBy2oecvrPTxTBmlhio0kx0jtDI/cn2okyJ0PkRi3UE
w+qD/9t4hX8HVh2L5sSzLXRztVhYb5xrAsTvmhyI1uIKhZSWczVyBnIEI1xU8Hm31jI/5wBosdtE
l2y4MoOMukolEu+jznruQozPir73UYWNw6FSrmk4zGl70Gxy1jhDmi7bGxvq8PQ+JMtjXpFq7gjk
3tbcbYQ1DoeePT3lNIaVEcgZ4tpNVxfh9Tpm9YijdpGLLAtl97RuZ5VVmqd6nUY6ATmBArYo5d+9
w/4NjmxVYw/JZRjE1k2Jau+kAB94Tv7Zk5+xc9xpzeMLSZKijNtK7S0MoXrMQ4IXi/HxrqXOCUr7
ZLXDfRF4v9b/kKfpdMoG83OSU7aJKl+eYzm+BAvqkCWJdn1Jwu6Ss2HUGVIm3u81QQ6XdQFiTv1E
Srscy2lCMON9pIISgX41HJjSQUSnc7hcqyrIj4Mb+uNQ2EaSyUKFtp7RIxE5kjRxQMPDG5kb3bre
7CqeVIyY4qqrwLX0hYYM0/Q8BUWX09lSxA/zPXwGGWW+IzEO9MHc1QTiUhWa0H5J4GJsGgg8mwjD
opqJ1ERtD2NS8rYkdXSd+11+GIV+ChMUrksUEVys5SXd9QpFKGmaTuoQOVok1JfdTR0VTFpCL2TH
PwM+uNS++xi1YMwX9wZf9qr3agwzbSAYiEtPaD/4coWsD5W2xa6x/COFs4eKMv9OxDGXLfyYidgL
RyOvXfDWQ4EcfWJBs8B4G0wVFumJpGSUg31Uaf/khqCj6fGfarSKhIAZrKolswnqchaIhugtuyMS
w8iTh/02dVJm5hSgm7gNYPMxi5oCSSDm0D86E6mdM/r/g8KV5Po4A6qmTY/dMLyiwYJIQAHelSwR
c0vfVuyYbQrrKyvdZmXXveRJ2d6HfDtn6HYWXeStzGxGeX7wAbZP7mprYBMQRXfuQrWfS+aTMEcA
0MibKvOiKx7f+9LJiB+PIfc4c3CoxlKeasMEmdnCVxjQi+QsDlPBdZtrylmkEEBU+lGBznDgDICN
ZKTm+th4FxJfkVo3TGS+Uu9BD8UPbGTy6ERYqYx1b7iDO2Sfy5bDy7zjXZeuf0pyTrYeZvbAH6p9
RJ4b22aIcqS4SBQaMnLpipBsTVMMNXYQKz5GKmEt96JD4JJ9Ghb5A5sYvBkisuYIh+OyUhtWCnX6
1koAFo7vs5U15EYQBsfamtruTub9S59wKEEZMbOXTIeKqUllEJHVjrwXGpqxHl4kQ+9Xg2bKC8y1
mhmhroU0rXd3hYm5TIMvpsBc6aHzEG5IeWJeQXptZ4/70Gb2Mip2OLd555zxDWOhvmiwVqW2fA5L
htCYqjMkKMsuMMQYUzwC22uRaQtd96jCFxeaQjWfxgj54GQjK+YAeTXWTKKY3VlnVWYeDdDgkQiD
Yls3F5zrSHprx28EzwjCzF7MPk1TWkJlh+d5lrhbsvFyVM5dba18TZq7s3xS6Gc2oluTyXsqQw/D
DlUV6SvhArxiXiU+o5/dtSiPtzLnXXLpeBRksEU9sssoHX/0WctaqlBwofPdWIzaQmXpu7RuyOiU
+GozXK57U3aPdmleW+cLOCPti2iyDlX+kcEoom9BSkzWwfrFk5bYE22saL4WU/QpbGD+VUzQt8w/
Cx9P32iZC7ebsiMTooYWE3zLKqNXs2Rsm1Vrr3QnVOFYXttN4cp3M6CWDZHEuxUgZCf9UcULozSc
Bqj3ENz2yxyj0g7Rke6q1G12io7/gXwKTHLPRmEoscK4pRV9M/bQ/3B63AgSSg6m9H+mo4mBNXCM
XnBA0jYJVtY8RrmR0RcDeLBq1bc1l7hI7TrZEQCxdnPhKjg5htsZMNAumcLbWSnsdx7ai+6Fakme
WANDZomI69meVYvzOhQg13gpOasn+zhCkmnE8iTN6jdSE6OyUdbbKhm+aGI5+zzGNSPy1S/QfjD/
tlHzf+RL7t5jzr/wh2VkK6G1a0z2uVgYqZm3QJ+9t2MtCVL0sMWw2bKlXPKE1bc0T19c5b5JKW8T
v3lPiiZ7zNyg38y8YxggGYqK12jEghUmHJNCMh3rWG+TJADxk6IfD2amHmE3TtccHGKOrUniXnsh
kZJBUTTHKamGncPGHTrkGtFlIEcRqCMi8WnseKozr9w79CnxLgbxifNZeQg4DNFVL3kg1yChgoJM
2Jh5A78hRj1UybFRk+F8g+uSficN2KGTvPCE0uYuV7cc6SAvSN9xjUzHbm1xBEsPnGZWzo7zCU9V
LhH26XHVcaMDnrzOw5dvKlpJny54f+IXEhorMUOyJsB/JRy7vyit8jrJ6JxnmoCNsXE4jE7ZDtkC
jbBm+Q5bJThUdsxoA/uIk/lW5xnBo7harxeC6GOwzs6C12cO90WMSztc3w+/FRt3xIu/MBIvLBld
Kmg4m1KY6jDOFdKkTxkbdexMQjfA6YAzpQXM1Jp2shLlTRRWjCcydFLGu6om3KsqZYg7hADWouY4
FBzu4yAFLhEQJTyO5LzY0JiqCYCoU6e/fAy8x8E42ZWzNOGl5lEdiYzrW++1kR4BiG6THEy0nuw6
Hpw0TQFP4o1yp+SRPYV/g3q/N1aN6UYV+6mM6Wa64LJqYrE601yqW0GDabsaf8YCHnW79pR09eg3
PmGwS/Ht8JA6fp7vShFw7LudZ5HfAegIylAiKIMtIUGje/bocJ4JfnSgh4MgBrQoHaYl5kW47d2U
29058nAMRHb9pRNMJWnoPZLJflrcLN3bow01c4FeRmwfNo2IXV37yHNn2/m22b3HkU7B3LC9aEzb
e/Iu8CWLqLj2vrVTQ/x1SRVnBHOkHK8WHV6zjS1VYM6hRmSYz83qtUDIa5Pn1TCK5RDXsGhUB9qS
7bkO4nMmOKojE0VsHGS01c1YbBpneld+jpeIkB4iMFGx9/NEQhcc4qkklK+0vm0L2Wo0MIv2sqF8
GAVbtWko5zMHf0EA9USRplPOeYO57EfB0PXJXi7a3LsvVGzBb3O3KUDNNOQWE6O7TyZUcnhhmPYj
dQQTM1psXQO14kSCcDQwDyyDieBjPPpha+Z9Y0PNmKMGmi2BJAxW2a86AjMMFrNTEAKuywrgV1UP
W7r1T3IOv6LU3aKXYqiqpu+oAc5bLiPSXIVa3J1WdXuLqt72IuKYK3INPAIm1jnZNaAAwupypjbg
8/iijX0txXRNAf4ctcldXaO6telSbfvGW30kMe1jU901SXGtex9VgFumqBi8o6wei9Sed7NrXbpI
xTBxUUNNyBqmNiA8qpqpUKPGoWGviS6zqxObVLP9z53LT1XBX381I/9mYP5/WpZ/+1XHn9XqC+7+
+kf9f+hrlhor8H+nJf7N2Pzys/2J+u77f11WjKKACf3ucP7jd//T4vwPz7OZHAcOjmTPYxP6PxZn
y/+Hq/1gdRbjLfboL7r/7XF27X/4rhDgpXwG5kJ4/C6Oz/+0PyNYod7WUrq2xz//E4+z/GvqE7Fl
GKmpCqWyATA7f3E4d6Lv2SpdsbGPrI+7mNpjUyK7p51zZCZ6SA7Fq3MnGcTIj2x8GfsNlsd/k+mz
msZ/C5r840PwnZSWjtYQsX+3WefkXiJf40OQ77Erd9VxXlOY1IYBH4gcWzD4pBW7LqM3f7pr/7R8
/znjUop/85P/kiWkIxD/bc1PZmp7lFsUdDI/eXtCRvdAI7d81ydOXuApphSl6L307jE7AufZ/+vP
8T9eAFR3FLDSl7Dtf78AfqLTpLSQgA3ELDokRBp1+tc/Qazf5P+mJuHIpv3l+6g9fOU40vnjQfiT
lZ0ctJjpGpmcpWRnvia7s35q9RCaTVrPTn+Bq35AuzzZnXUox6UYLnWGDhDBnj0vby0qsuI0gWtp
jhYPUnVtWzYCNZFntfyvNYel4H/23fPY//5JeQpF4HlOIHxeEG+9Z3/6pKM0A/18j+OOaa8ynwy5
oQCcow+Tn/2bH/X7deei8KNkYDvK1p6v+T+//yiE7F1s50h2ORc/e5afXwazm/ybS/+3K//HD1EY
17UjFXf39x8CoRnDbBlLqq4ZBSFklEQ8E/z79a/vsP+3y+ZJZ11JhMcN/tubHAyoKizEG9Bt175U
iT4i7W7JaqSpQkxutlwPJv8vsMV/cKuYXQFjWP/BCqf+snooq2iGiRx7RJqY6cG2LtgEKiakZTpv
/vXXE7+/quu98vhutgqwOPK/Yn1s/vRYMOkVqTthoCjDYDs3N7m5I0hgoJiYh9cwfJ7gxEHdAu/7
b34wf/iadPvby+N6Pl/Qc7UkXcr52yPJFDWqyxZogUSBvReeB9w5KNq2P+BwCgg47XVClFBWW9lB
oMnHguOVzVcy6RC0wv/m6KyWazeiIPpFqhrhjF4PM5n9ojJci5n19VnKU5JK4msfC/b07l5d9d1n
j1fx26rwoK27riQuiHBvEvuDSf3d6X3/xXwGdzEuTfmjhgJzst7G/jrCVYJOjolaY4mR269u41nz
QsUav8dyHo39QWf7GqdpD5UewXDbVZlRbWrSm8ySdqimleg7xlYqNuJ+R2zFY4HnhcFCtpl/Ez31
F1jyBvjVZZ/Ii3Ra7Ukr9e5CJCNY9nZPRBnLJzJ10s4nkY4qk5J25yR9UvrIQVboiMLbVPc0QVVA
lAFdZ8+zVVFSouiJ2bhtZxrp+hEHPHzUvjBoTEqr4btLFNp/VYkQaVs0AcQ3ZfnGJmwbg7UG6h49
Hzg5yeyw7PsovIo206mAme2K394ibJ2NrbdkPd1TmzPV+GJY6fXEH9FG648USWQtgFjTBju0iw6n
M5i9FJF61YRQiUu60bO1g/UaK7RrR+BGHauE/5SWHmHDobt5iDlUftgS3Bd4CnauCqeXz2/CoE+s
Hj+DPk2tRSnCaAArb1XdXvfqwYHYqnQ4P/wu6P51KNpamZoesvjl9E36s3V+bDN5gvhlguyo3Sct
xUjvqBjeVzuJ9zIxQI0VYQfpwqMCk/A7MyzA6Ninmi+LbTBacY0LdbL9ngK0OOsJM8vw5hYcIxyj
cQ99MHW7wUGEZpVLxCbykmfcxeY6yCeWU2lbEDsaY/wi69YKpc4qIAN1Z1jUOZRt8NWIPOl2QZ1j
+SgSNZ87PMD9SZSAXRiNEDDgRBNCtbCbLrmrqXPew7LwfouxxQxbZJLUPPUktaZxdGtIAsF3FCal
6Bm2XJSynmquZhRInxN/ZE0HFUhbX+0qRwdlIRr5r0m8NxGM3ArScq5tRfUsw1a1K9NIiV2LLzze
Wnk4sAmrMpp6WzNOSb5QNQ/Dzivqi5MgPG4zhF7WFdzWE7uRGlOdhbbfGv50pDrRX6eOqMqFsnBU
L7EKBkd+m9dUJ0TitDBSYJbM3C0L20UmjYVIk0us9+eEjZfthy/p5PkQsiooefEImNwlXLa3wE3b
siLnYf2yln84ZXc08vq9kOQXVUnppJs9tRKYQVqiPAA6o6GPfD6EXsNIbVCQjfPX94WLly65FVSg
Ns6sD7YdYZcCZp8aZLdhQY5pPHDKHWWs1lNaFaQ98gzSbMh7vqcFuInCEnokeNyiwnqiphRsIBaB
V53mJYXzxhu6ejsVbkJUHl2A10f67kUR1vsIhxluh+IUpER/sjq9J0SlmowwWdVN4zJX0b4r6Igu
pntGmHphdEA/3KGkvsTH4EMq4FU5xTPXPhiW3L2L2Fzo7sQo1fns7vKm8h/tTLFQEHGLkINOXhMW
cwmwJD0oj7pq0hfD5MiPFXgTe3nOrp4N4Smvh+rOpqxfFWPqLiZ9Gg6O72QrLPUWCJ3UvA+jxFln
VsOOKDP4Mc20//SuNd/NmA6nrqjTPTd9g5qkE/L1/qV5sBjN/DLUjnW1jC9p/4a+ET8sAkfLqgxO
veaB1kqpWEbyqsd1mGOV47FpXbM62NjY2lrzQ4tm0Yl2CGWCyZPDBhIMvZjt0WRvxvkYx1aI5o1F
1JTJk4sBtZOgbOhpg3iAZ2PdTxpG+PBgBcBDqPFk7vQr4izWtQgePWwDRdYSffINQ9hvoV4zXT+N
SGnsaAM2cf5HgpO5vhAOh0m349F6DJSxTmeIh5TLTCNWNdLYNvTrPimvlfsn1HuNFAaPW3nv1Yie
AksCXPgyGaZP0wjSbaneDPHlpIc6pwjVlGvF80s30rtBCfxYR/sAeT/BXZ6Efb2SFa0TbnMrRoQp
oyWxFdvDW1u9VpRYmUQZ4n2AjdbVfIjryaLyqEn2iNUL8TuFH601sKQZ8aD5Tn4X9Hm3WfBoS+1E
vv8fmF12LN0lTv9aRQcmi0lIj6vJChZmEW+o49nK9EMrzG1kEpAewG6k6UsPLJIkYHj1YEqzAf5G
GV4CE4NswTVbFuF61LN4w0D1FM1cW1tfdexDHBl9VOQ3IeHrfg/l9ZFPtDmP2Pffqkk9/PDXR66o
uBwiV/RLqzvnTv7L9Wg/l2NtIxRgGPRU6O/aBLacm0zjHpcke3EtwX4S2d9sv3S2Wwl9QNjUkVbm
JgBO/q+Fp7YQHKDSQJAoSNtlexuqtRWU+bVvI/0ZqziBH+DG5NlBIECZCz4ICqXPocq2oattXNdf
FwX3LynDfI4sI5VUXJMefYxpasyYCgyNkAsJxMCrgdTiGC20ckA3FMlBRmfY5+FmA7/RuxAsQakf
iw6niG60CyQxchHIsBRhHa2xQQtuvW4b1fG3OwCOdDBptFyPNPKc9CbGvWlYW1NE4RKmxvBsae5K
NAZDkIkCXIQ9W+rsNVFdtsS6eUqBR63IMWBkp0/J0jMekWG5wfiywuP3Jjy5BezBXd+SM5AN+AFa
f9LNOHXIsW79gx367MpPZVRrfGKLOmWub8SqyNS6CTDe+F7hsIcNflJJvRM5hL4xvxx2dwtZtjDq
OioEesHPYY7Uw0IM+63Cpt2SXwJE5XKxMEcrQ3uaiJFKfveYInn2+MlqSBv7OM78CjsLgbwD04is
+xhKMhcBO3Yqwbm/WZPmVUX/FJZ1PyBaUrR0IjH3UBePuW6AtYAmqJgn+/Kn8vBHt4N7yiEnrfOc
RGFSdmIxgaDYlV0N7nUulGB/NekDThuo7g2r9wDoKwoxMBfo5hbo8XHefFeYZdUnflxuB/pQqIgr
tjWxBRLs4yEXXMtp/S2kfcgKTigqfJqKF8/k1VI227CryM0jOJtmeaftjl3tE4MXW30wydGDgOE9
QGZLUMlyVs9wLn+qRJyd8E9ndSWpvqK/4FzrFS3FyU4wRRjqueNTGetmbWXQS81DMvDpeli8pf/c
9sFKd8vPFGtiUT5MZ/jWR4tPpeBw7oYrJzM/Eq24FUZ2kXSq+TFxhGyJgzXSf+KJygT3wVFoUfYh
ZZv+CufRSyaeB0iNgHVQxd0DOUB0aFm9d0ynhlctRfkvyWfvG9UZ3htmhrVe8+hV2cUW1d21640o
6IbAocfF3nXUdNXlwi83DXUqwn7ITntHBuZH4BPUzbWgrtXW60cVIqVmzXjRmSN9QKt5nJ7dBDZP
M+zMKgFSPpIFt8a7iWdTFf5K1taliOJ9RgN1mg0noVv3fqRXeqpWKXscRfCYxG7SJ3ez5GvafCgW
qwywSW3t03fPRq5szo5RnIvJWGqdhZTuLejnO0w9Q4W/Mhs+mkkdlFvsUF7vVaSd3GyGZ0arydkG
jJjBmD8Cco8LGowrg9Ym4uufGES555LgQ87k0fEcuTZOgenHzkDH9cSqCFIOgioL/UtWFHvgkJ/s
4j74sxNhouk8xZab9Q4jFaed/jFoCj+dr14Q6LEv1Pb7KPPNMM3TpPkqjXGt7H9hMx1DnwurmeOe
Oi+L0Nq2U4Ed1lhaIrsHsJahV8wThf5P7/VT3stTYvr/f+IOlYBeYv7adS5Z43J3WRdp9fEmqvKv
ecoo64knNC4KDHpmyisBGMTJVTSccN342kdKNtO3vDfSLo/KCqkDdgkbwZgegXECGoBnwJqazFCg
v4Az2qVhsdEwauGz2DW+u9NKPjcepJ7o+WD5+hjPdolFNwhbH0WVyBh/w6I5kAZ5GalKJ+7Ur9y6
Y6+DAE/5THsrtekFiWrnl2qrAh78rrt2NMdDsmkrsFawlXu9+Abqgi7/SMPdMFYLKsPPcZIfneip
SyaHVriL1YOtDY21IbAsinTttfyOhviC6uEVP9IIX/uieEuDRM3vhIvqy7fE44HF2+LECQjjbcP5
xbxN0nzF+LE3zbhCyLdeqAd+myCGsAQjAmvvU0pbNRJlC7ysONMLKjPy7Driaht8ENoee28W4pZp
rcKYpKrGq27oXzjiMkg3YEKKEsrQMEywoAr13HrNTXr6KzRIXovWeuCPJul5zYvxYxLNckynuzUT
ZYbozx7FVYdyE4SCOCntJXjDcPpu7dG7INBSFoFDDeMMrXcEMqla5qCYpaD/rMHql2XrUPo7OMfY
tekdwODsyo8qYPqn9mnQeazyNfEDtXS0akCS6oYdQpRANshiA+6RcA8twAnh3QT/IqSLAFTZk9a8
y0m/CNR7NYRXKq83fUv5H34BzAKZWsABWMWl9S34U8kynTovYWNN5IX42YfT6nsG9qurwUdToVMx
Z+NjnQ6F423rgQdkaQUf5FAMjHAtBmoqD6Im/fZicLWKtUeDY6Sj34s3TYKbjfieacRki9lJRy2m
jYcTYzePamsVmN6xsB8NAJ7eyY9TIl4Gl4ZAn4zqBGaQtHSs418UZaHNoP3V4PKVfQREXY9XA+Ma
njUsTvgNag4mnoD44BLkLGnUtMx7QOVUpi3scDbi4xTzZL5Ig+JQ+QJ3KbGxUWOz7RSMwsOwYlcC
i95cypqFEsNQ7Hq8Bn122crbuw5uv6D6KqziaE09ZUYp41NkFYTXGm/Nmc+T9kmfps9U3kaAZGlx
JLp5MCq+2YA0CkevhVFSgsrt1NNub9LtJVI2KBPo8NjcpHF2ajAUmWmzQcA4z0gdEXrUGWJlY0KA
JqBP8kxEZDsmxlcRDZ8pDW7j1FNEmn3g8WBeokEk8gGgULXWKt4vFdT4Et8EFuR8em5K76Mm66s7
4w2kwG87d4sQfH3tZb7NvOK1KYdnwJwrrCiXcBAXYQOLrALnAxWHylXl/tPa/qwDUlsY5EFozynZ
BbL85GAGdIruI+FGz72RRyvbDGmTzwStmkNnXBtpcikIH+dBhl/JnXMWboddU0XRyKUI48JJAHjp
+d3ztX4rAoe7u8Mx4dJvWw64P4gE7hz7M/MDamwoOSh6l/AUYGkDc9GiZ2wkxIu9q1bUykMpQT8B
w1xq+1EhMviBA6zbwkBZ1Alx7Lb7DJL4qQgZIoZ6+OR7IZ5S5ALOMahSTEJUNXgXx2kovP3nDWgp
N035JCjCAyff5YAhYGnFw7GWkJtjkkIGR4y9JmyyvZkHoDKuyh09P902z6ctPkxc+va5stDUqvQo
rX85EduA5XccE8CUe9wIe94peI84UPLC6jJ8gCNKHj96wwTmMuXI6i+oOX8DQnESjjXlxp08SnGm
Vy2C05/J09SWtMX/lXNnOpJTKW/JANqkUUcYNv8m1Aj5rM0pxui7Mv6ZdDL5prm3GWwVcI7KPRnD
gA9fcsy0WRcmR9K5Gwk1xoIyjVayCQmwBMO7lMWtp/epc2ro3L8FFvQ2/yhmC04dbXGwL9y4XfXB
b9ZiUEfFTBhy8u6OaEqZKcS/YlW24SrzCfHJiegGjzAgcsDqjIjGCUmUkH+OrOoQpTw/+/rkGtVi
SvjIJqRz7btsP4buzfBMRjDnFGffqUjf6xD7ik3iucbNsJjISvUxtD8OPZ2owS+LvZnZy5SiOjdR
W6+mAiKnlzeD7jfAMCfmuowD931Ih0tFHoVk+oK6Ogyq9Cc5/pkID9aDX9F+ky620iNgdUo6W+ou
nJtutkeCkdB5/c8+jag0MOw/0CG45xh4iRPB6y7L+JqOQ/MiAUlux9zZECBekBQ86EQYdZM8nPTR
BVWaOn8+5osXGkjUi5fmPfOvGTo4nNHVeW/getSKpyzWiC6yBfhwlMA4KfSz5vM+mSiTX1M0yIGm
gq4kbe2rCuhE/F/jKj9zp3lVXJkrh66mJnBHvra70GgX9Dvt39TDTVU6QaMhCd5cPf2WMSl0J8ox
DOnbUUk6kppH0BvcRDrtWMr5c3j5LKvMAWEqw+/AtKpTW7HUEQZ4clPu85BHamHwZkZqXcJn3gzV
vPSuyN21I/bhHrNPO0+L2vSO6XpYEBV/xOybMXVSt7Lw49I+sZkeqGFrAJpYFES1tMLBkCB4Khte
RIX1AD+InXCKeyhbWili46jT6eFcGXFdyKyWCr+qcmheJbZWYrl2q/VrwimC+iXXYQ2WJDCQt7gJ
XxO2WSutw+weml541SJoAq5UnTjmeaVNG853RbSRnWw5BGVlSGcki33J2K+ZASKgl6TWx9i6aiN1
+ETdiN2kCQuLhUUgPoSLhNkadHjopFT8DcPuSyvwdCVFCE5RN+h/AfJI2zY5Sarg0uAyjW0F/Eqq
cgGMFrgUlTpLH0VuUQZ1qRZjL7t2YTu4LfB22TS2FEWARcEA39e09b2eiD0v+wjuqik9ucRDBWdB
5iBlU3B7h7p3iy9cNVhjtCxpKITUkueQ7OsXrmQs9KnSvqZxIoqtmTndKQzCvq7hSC7iiJpgVHYd
UVa3HmTG/SOMF/XJ+mJ6ytycR/4U6a9a4RWHOiIgajhOcRhymnEnzvKoGWZcXyreiUgi4/ASmQbY
XS0y0jXnPvk0ShVfumwMaMYYzFXX54Q8sYuQt4leAgNiFsw7k4CWJTxjk9pWQhxcTMM6QEC9kuak
liFguQthtz0qF2cXaVHKwzbmyH5pnft6KJelgPozv7SQiOyE+54wQrHMBr84MkEzJbbZfFjCmZh8
K0ht56D00WAQWCk0Dgqli/WAsi44zESada5MikYnvprHqJX44zYKc1ssIMZye9eR418w7FUPxd/N
TN+uO7Cj9nFYBRcNSBRIwmnXzcUHVlFeTBTCI8sRrEuBfa9LckdpzaRNyEwrb37l1GfMTxatXfD7
zaUCTVbE+jYgA90nltzodvoMNGJFKoVFt0klF6kPFHq73bFDsp8aV0A38rKYqY0c+qmsHPkrGi8/
JzAzP+MRcSED3kTStrJ3Bp6DpSOclC0QXkYV6uZKI97CjjrUa8qdm+DuJYVxipK0uSu9DX713PZJ
KKMHkqiGPd65AFl5vKFlzGQg3oMqYQpOcciH/trQzE1rGsQYVQ2WVBfBd+dHJEoifYiuVoY5ZRGq
AlOfFb1Punm2kyaFJRpQyVKJc12HKJmpi+w0Nvq3M7JNXpqOH+Mug7B5LDzzmpEj/s2KFnRh2gIm
wgUpVPjT+wUqsUGcfwNDAM6iFLyuDZ5pHKZK+tWWrYSzNVusDsM476gaUCbeiuEmmCt6ILXXmnOV
tWxfollwDq10E01++24T/j474/iM2dx7iI5XoFnmwUtdFC8dTB7u0SdJCspNu+/R6m5GkPM5AVFK
aJPtycZAzcI5bBzyrKEdLD/rDcUSgX3U6yR5HXnoLHnCd0scfywsaImc3Ny+aIz1rxEQri9VRkhf
MhwygLUIQZ03m30FAImopuWtnxlKPvSWXNQJYjfPh7RZNyZ+Y90Cp8MZ2o3tS1bQWM7DJ4W6EpWE
dsqJaowSzzbVrH1ifGpFwhla7ck5+HA+Kwzvs1DZmsfeKYDTV9FbxCeixqsaniw6w634EZmrUj27
+a5yHyJgYC1IvmowW6ytaypu7fYJA+qvOfL9Dxnm3Z2JxmvR8+bil5NfrY80IvBmUlLU37MGVfZi
hbfSPPThTbjMUBwtaekkVxddbfAndvysprNmz8bBJajEwL52xsGO3gf9zspB9idFOBHF0MTKzWUn
FEzhbJWwTS/aS6TQmv7ZKVVCIEiyhHcBHtQwWWJ24622TZ2OA2mG7rIp3A/BWo6KYc3/itSTn/5E
xW/KvQycLdTEDt42ejJUDtlu+xlT412SkPdJIY5sXJbDxMCLZRPo/z7vsZQ13oeAF5KfTbTYOHx3
M2fDu3YVz5R+06YBbcbu8aodsl2rvvNhPhGeozm9pq2qmjfvBOCwowzafkzsRvXe2CYosVqK8HxX
kLhS8zD0Py2B6Xzjh490PtnNXJ9rnhwxHlvpV5P+GSNUrHSrB5SpjtOiyt+iItjb1XPYUxWZbKJS
bkPnxLBgm4BvKTFwv+wWDSx6dot7lL5WLMjGLd3OKtzbw1/rn7WKXcOKgh2hc6m/GtET7OONU79b
Hi/n7Fk5zCQsJN3xKRF31qSLAJ4ybtN0blgLeNbnO8M+EgJkOMvHtyi71/ILjDLyRgItBuQXze4D
RIT0Ryswck7p2ikI6POSDepFb6s9Fu8FlR17Oy/5Rexbs7pY4C2Uuev0r3k+zYZDoj4iHR3KuZXd
CzkWcC8vXgByNixpX67yc0D7SJEan5ZPciSVO/hoS7/6N83cUwvCekRiRxmfPLcjZrMooZmdBiUZ
/XkurURN3ZxnIlDpPyznLYTyD97CxTnPWoR9dgBvMWTsSsdzLlHd9de2+bbB75v1H8psEr3RnhA2
1zR+grpU/a/jH4Wx0zBZs0JZE8FAUzsO7nX07eci9I49Te8O1ZqdtR6JjbJKMm02+r59cPTfGe8E
H7nm0B8J2hgzsfHblyH+1EKORjoBnHXN+XwYeCDkLU8LCEdimwcQ+ih3vFbFit3Hse2eJ/PgQJOI
p+pSOrvYvvbIuhBBolKtUSNX+vCCPWlfh+92t5+NBjSaZVSrh3PCJT41w59nARneuNmfJh5CXFzv
Gew0EYalcEA2TtZaaljl36cRxDD5W1OAa4jIvdBv7L2BDj0SATsGDat1D+olPUxVuMLnuc9QjaJ2
N0h6pkuq3fs7ci8F0u9eC8sMDJvBJFDB/x7gr+o97AayH0b5WXsECAKsGf45zEjOsbINFYxoSKIc
kRJzR797TS+s/9V3H9IDjpPeR3drKaja8pc/BqWaY5JW3zvzmg6kPcRLnmwT83mkAxrn2ygpxtbX
EgJX1eLGN9Fcqi8tgUipg+Lq/yX6nAQ8azxxIhSKvv6MjTeBJpoyWvoUKYbtJ8ylldGTyGY/1Ul/
jSi5ECE2DVp1Su1fHeZbG+nLGbFdjFgQ2PMfIeWC/03ET4W2MkUXt/niYb4pojetzHede5LU8tUD
1lpz4ZICM9qr2+HfM1IuQ2IyubNlcXDFRkCOy1l3gLK9AHZsQQfJu7AeQfmB5WXbOZ+ZawEQuU7e
OwfvXNsl/DqaW82hl+rNPo7Xmmsum+SJ7H9HIRIhRM5h0Dhp5ebzZYeFLRiAoObSKqhVtDhUoUMO
NWRvOyT70k7XdSOTVdFT7tRVREij8ClWJCmS94IfgEPh0RZir6tfLUKc9rzy5KbaSZcUyPveehBP
uqShXJlI3kSWBETbVRtRnZK3DqyBvHuuTfkGdBZBN2eTp5GHIOjeZsPNGp2WulLUKlNdogblfEh4
fhn0YlXEy3AbLEtAoIHPez3V9hCQ2PgVR1x0VDzmoPrpMQVv2MoBIZUYeZ1taigdNIw8laNxKlhT
4GLg1oRE/ZgUqGPCK/fefO8xOi7kGG4C7wcEKoflrlkYSfzoB/Oz6+VnqNQiBYELkrtltALZNeWP
MhtWrpbcg4h7Eu9bkEIugNDUdM2FOgsQAyQXTHaeDK4X0odbdzAWIRu0iJEFlVeRE4Rv4COMIpdR
A8Dqv4uWNfmVijSWixemDMs5LIoMxnAZMeLT49x2ZH/Hisxw6wQ/csS/L0u7XPmjk2zsHltK7mFt
58f4bYeWOaF66L19ix1eAFnAsq/vOG1rNEoHbHeTc60qLNp1Oq1sY5qOuc3Di9IR1sVatS3d5LOa
ikttcjHKyYNeXlF3j8VnSxkYtopYXfSkfAWHmC47n7YygwMSR5ajGNWRFzUHZGY0e2Bf3ZRgWINj
pbuXMvYuPT+j1hP5hMWdBvQd9/UlGOLfWjZH7EIEfarzML6UTu/ypCZC17UiPLsEG26Gk1QPhwL1
RWrgAfGmeCWQN7ERDDaFZ2byXFL25sO64EXXXSy6GHzDPbVyxDvhNvk99sXN8vD71JH+AMr/HDTV
zlLak1uZ4L6iQoNp6QIBwiFkET1Fsq0M+E9m3B4hz/KjUg9GyZ87rIToqS9v/WBTQ4Rl7EHgXwns
fycif99p3p0N+2Yn2Y3Y4IL6F6It87M2J76ceHEC5LH50mW/LcXnRPOCi34k50eX9eMa2gN6yVpx
mpfmY4jPZCs3jjf3XX56xlYB7M3SGXHSXFzru6phwGaIlKRgbsO0abjDmrJESHmEzt2AihanbImT
iidy55H2sV9g5743Etes3eIH7P9lqLo0cRQRzeX8VYjbTGkPo78SwYTrZeGCs9CDtQF2pjJglGAo
s90F686j6yTIiJISjVNp/MOqyzhGC/1EYxcfSgNgiFhqGL2V0XFeK03u1YeKLRloNRAN1zK+DeV9
0MeDn8O9wumPNkzEcOK7HoJt6JUbLhUNvDE2unA6h8mlyNkSElNWL4H5BU8AOEaHJQPYaEYeB2Fg
q3H+7PO/IBwuZdJvUh1DW4CTo2cf0x4pJwe9ze1wTFtnEZXQ0/Obwok2T/xzWBKXne7xjbdst3nl
TOIx5Ws7/8jLU8T8VvZXNog0L9x9/2ziFfXLIx9gbwOL6u8KOljGvgYcJCVU9BGNnGMJWoCMlqAo
8hsFl8K5S/3iiUNnncbhu8/X9KXl5d+YfJtOvkwFu+bpi7aAptil+nrK3msO0O4zg4rdX0zcHVSb
Yo7kqAVn0MDto0hCgEUsdILL0kRk22jDT8i2scxg+RL5NVn9tFuEbVb08EEj6PQmavxOb6G6jN81
2/5qes1JeFrk52XyCTtPDifCRCb0pLw2F7KmquqThgW0wTngTHIFw3eo/qK6xCUmyFofUqTM6j0D
H0LJoN6sipzvi8m8dm6CpPKcTnSsW6+2PVJsBCPfKnvU6jg9lN3MqP2UYkf7S+M9BTQTVvrNraGk
kETU0FawuMVk8yXQx0tlwR9vh3TP+ntdljDDq40EgzRLdonFxi9gaOFIWOv0G0XxKUmaI1LSpgUW
aCTObjBITJY7H9XOC55ZURR9SJD+MMlwDXbvRFS3a84jE1Nn/IXGDlBa55PVMopd2W8in+BlQLGR
sUyc77S/N4qF3hVGBMa7ndUWLCiI8zdWdAWK+lBAP9ruGE/sBLGTQjPh3hg+0TmfiQueXfeI3HLu
i6+GSuI8PCbEa3397oXVlrYBFq/LtP4HABsiFwpw5u9Gf1+5rOEdibLEpYls4wbH1K73DsW2nndM
hxcMfIsmFiSNKZTonoPxoqkfA+YdE0hm6BiPIWNaPx2o0YQ7cuQrt5sxomhn3PcMBbnPjnwLATSq
9kEpzylHn8Z5yuftt4q/WwpL6ZxSw7nTXRahwxxNYufWhO++a+6QizEEeQ8XpxFJUXkaadIuKeCJ
lbHLO5eDspDhIdXsYQ+U805u6x66yT408kdtcRDqCAHB5GR1/gKv9RcfJe4PTBj8dsO9ExX7SbQf
jXJHXqzNw7Mwu2XW3hnFTs3CXliUT2PVbLNEvDkF4U+PHUVm+ldecvAmrEU+X9VVdcyr8KilrKvC
r0mRlwwG75uQ/K9Z+3smmKPWh3yaPRwj7kMPgCydDa0oVrRl2Etv0Kii5f9uArmG/7H30mYXTe0j
HcJNhbJNIDOlRzT3E8j88cMZgw6M5iw78AFEzto0eXp4OpmhRlvaZkcSH/uTOaX/xsyFsiX2bjeg
XQZPXTf86/X2IUfqz3tzHtu3A/+9IeQ6sm0CjbOqx2ZsxmDE0UH3Z18oBRSJux8i59T6tHJGdJDF
wRpNadXLegsXYqXaWQccV3nKz5TGuyQL7rZmYLeYdnXW8J1F7dUDZORrigSld7fV8Ic3C6WUt7Yt
sboNMKWxJTbmBym0z8qBt65Xlz6C0tq779RoHMhpbnzivz7IAs6M/SlpvEdb9TD5OJZw1qa66sR+
eBuwOPEcnthtuk8an5SDph65wPvlo7YnZrbkCgWBU25Cn3hX6CD+moB6Q++md8N20rAyZfpv3NoH
GSQ3VP4GNC+eOl0DbjOUkv0Fr44hcS92bV4K8DhFKI4ILAUuinqLxvQRZzTcWwWWLfiyqk+vTdaw
vNfmMYTRsocpVQ1r31Hgt1w2E5idct5b9nC2gHEvOgmQbHYTuLH7oTSeWoEGWDnAyhK23kWyoRs9
efBa9+6PGbYUDnrSgwGHIKt3+FQtW79aIWlY27/Lrji4fvUjYsKWFn3uk5ave4vwWlecNSe8E2HG
PWavdZVwsDRXE84bDRAGdKToOY3yDwOHis0w3fkUlrkyvuZlsJ4r0PqqePLdFhSudipL86jC+tDb
+V8S2PbOz/Bpe24O1YNNaxfaT4OU3b2s/Qcwx2kVkUBu3B/NoCNrjPN9EeRyZzoucimq2CouOrk2
jCJCGHDIZMJ+Vg4bZK5NtPJ13Nu7ITYBjor84GvWurFxrg7WM1RFjGzqVDYavi2BywL7Owb5LH6d
cLbFk3G0NZchLJ8XayGXvjOa36bgVpiGv6Gdfw3kRB2bhrXc31lxfR1tYECufq6bFrBCsbUaf5PX
4li4eMGr4MGi4qGw60gwDqtEC3/IzPKi6iCB+BpLj9ZitW6PzhNF5K+D7aUrH4Jk1LZvbFz6Jyqe
Cw1aaOzbVBeI+g4zuQaAxVoFgRWvR3MDIYxwCxS8T2uod8FLQ3Gy57HGaHMGLdvp2wX+Cnw4U3Hi
DrlL1V8D0pMJbd2lk736cx9AF27ykF+Fmk7MxXeRyS9WEGunAmhbFadYNFuziYjghCuE1Dc/9NZN
qa9yaIIOwKqI0D2koJaVIjgCNXdPsz7wnNxHdKhvWuZGmJz+4+g8lhtHoiD4RYiAN1da0BtREqUL
Qm7g0fCmv34Te53dmJFIoE29qiwGs4gWuq5uZJCv3YzuUEOsAmm/dXlyJgFADDwPfb2lYSsebk7N
JucS4Z0AcUgdJ2xkKIextMEHR72fNwhk2NwfuULTYQagsqx96WTgI0LfwDbXOJ5PqApcvcZPjYkx
y2HgkbHvwXfF+SvDHmysGD1z9zKoWMw5MlIUe43V6kYalJBJi8RIqZur4KHSFwPnPPhTBTPI5rXO
dR4AFCWUiZz0i6t2pxnNjtNmEzMS4dftNhnH1JCe5JGMN5qgh1EDzFeIeRKmyCEeeC/H8WdiO8VD
Q38CJyMvfFcnauWa6kTicyN6Y1/SabLQ5LtDBbFKApxi0TO4wg0QnNfG7I9u68AmbLGV5I8mNF5U
7ynsaOeN7r8i1dZEqdY2NBweEKaxmfqLyrsedODmpsOu7kFjaZF5Y6g3U/9VdzikCGd/VjkmmpIS
5Z0NeI+vwvf4zy7CVy5Jjwf0tLuUjlVmDeG/pke9+1NilAfb5lAzT9dBIJEsf49wlGKCZkruznag
1DnksGtK+KOS8XcJnaZkoChi8x52ZHdiG0gxABgLWqSuX7kD+zTI7WAQ8UvwOHj1hdgUnLxzQwbE
ZH1K7Ff+jdX8SkVd/BQeYArSMASeMYhB3A5AG0nofUu71R9jplwmGbwlefyVqN7LaHS+OpinSh0Z
a0fobviYqVDKl1RuwpCAQxuryq7pa1Ri/SuJ7HVhw8aWYbI0dRhnIKvc0djGVbbtLOvkzbiVbsQW
mEYEgDSBATf+N3kKaBE8VcoujQX7OrykCGufMv1PQ2RjXPWICfQC+XrnPQZUgsQtXw0TR6yZDssU
ftwU/vXpOUWPJv9foXJZ9W9DH9mcNKHhc68nHKz5Jo6uHflxmf2q7sQ+Y+G9KHmk8V+4BhNSscW6
f8AMwoI/KB/91JN5R98tWHhPxJv+dY2yVSoyNw2FcJO5JlyxE731r+infK3kWbZRUSwbMkyeGwGX
7LbRlK8ob5KqXFbYBwOTC13Mz2lxW8Bnz/CUt2kpBuNoKuKoNtqpLgdavDIq1yNv6YAuFe3sa9Pe
mTKi2Oe+WdjYt50NY9U/6SqPgOPEMD8CNOnCP+J0V9ITQBtSNe0CzGXk/yGs4EWS4U2YHkKBAriu
AM2HRiiqU1oEBy3uHzm9HW4YbzJdeTA78m2tZXANcSdjHcgkLSuINI6lcmXLdxMu7MWUiCsPPuVF
sQnkFgqyntDpFLGSdMY5ypSzEVevipLtQmP6xyRvNu5ybGxc89Pz0ovbVwcUFPJVbhPaV6Xu7F+8
QsHeYkjJX8idEbQKkA7LUd/6LAdBxgJLPl9WWXWOcwtUEFzceFn080w3ct3XugU8Q56e3lTdscHT
9JMf0PDGZanxZm4LA92F2rtwDGXBdcoU+iKxAADKbBDHPsuMS83x5BWsGnLmgHVOUedmwfJTC/Ea
QCNTt6YFcY/empRBI2AEdtUpv+iKXse3OGzfLExrp8AS2THCXLpKEikIhghL24NdxXfkdIhMrc5t
iI0RynhVJubdG22E9cFFjionJOfMqSjcDXLjFwrxw5JgwVqlZUCqED0jkhMBNFOloTAcH+pHa3TN
0epDhoNpSx257L2/KCdRMbae2PXkey6a1gJmVliF5dB0j9TTVKwMDoDnXrH9pPLEYSjrcVeZavvT
6gwJ6QfKj4ZCMZ4Vx6xmRkLAxRNkYBa9BxoUQ7XLethjTM1w+pb7xCZnsQrQUBfUDLS7wbRM3N+Z
uc4zER4LsPLY6yv2QRdXXFr/mFxmoxJyBBfbkAlWgVfIwx42bdOyzcp1OTjfTU+grHdsNtSmisqL
Nw4DgacZAJVYw4be6Qdt92Ir1UTZQSZQQXdGEURbIjNA1yrHpTvR4ExA33J8xlBN2qPSGrZmzGQM
C4y5nKMoj0UUOw+KEV7pRnG4yJjqC4HHmec2fCUTmEfNrpVVVHUpwxRmimnujuumxLqra/FWjyO4
/5Pbf0xmku2oHqGxdH6sGPOP9aoiJHVu8/xRRzAw8wKrLiygbieaMthlDQAcb2haciLmRXWTm5I0
8MUbC7OVkEhHhByX+CsyEK+UZ6VOSqeRQi1Iq6qmz+2CXpsqo+d1SORKCj5PSoEnEaz0QBwNvsQg
AMzsmEL6+SjVZSzdGPueWx1ou+bypDg3kkrZKkp79VhkTXcJC1vfuVgu9jrSo5/GjXkI1GcRZy0s
/OaeqpmxGtzR27ptdE3w5B4cnd5Me2D1FPZHV4PZzDsswl3jvalO6nvo7Z5GyQrug9F3u+CfDQsI
+4dZbrC2cKDg8yB4oBjcnh0CLmgaMRUJEXiV1m5XqD7dRsOTuoGcjw5k2LvJDIsHx2p4QEmw7hTr
TkCMnbxwWSqtbawoV75ijPjt1gXvSB1OtE+k6ydu+EpO6WlN01c7FG+CP6NAa0dR+7RvpLwq07E1
BmC94/QFJHSDpWk5FIQ66LFxhbnG8Lvocx5mD1BTryokNHiIA7Ui8eNle5waW8dCA3E0KjUjn7UK
FLN7DNt7JQw/hvHvqO5OyysVfI21rXJMILLWTu5UUfI8M5cA81adauKvVCnFe69dnsEAB5ub6KdI
ZfqqRixeOeWgi8aez7pNt2/yrN10Xfc1pwqBuG69uTZo8hjJNugzjMonvDJUUe8zVl0qTtfpJDnq
axqddzZ3REDbFhIiVQLbhkl/4Jx4E3aJmR6GNN8VJGsYpg+wgUk2DJkobpiLfLI2Xwmq2kwchzJl
IVnhn0hbSE5jdA4yfDzOxPiFS8rCdOZOwgiaICtpmHPaUzyRY32pzjbFTLDV2Imj2NiRxFj2pMrq
rv4Tc2GRNeVfffkxNerStQb2GirTif5S0kgOoccQogRXeCdPyJY9XeRBF+5M7+ZgluZKRxOjfsmR
cBx0UFxo21q59Dbs4J4TREw/oEjkUgZovnm0NYrCgvwzdBenmxgduIoa+dQ9q6fRIRLg4FqB983c
iiq19zxoMcWL49A3R/LZSKBRbW8bZpdQ48CstQ3nnLwzfKrIDDygDNfSqjMYMvLdEjkBWtwln249
vtUppE5cjVTFV1Ihm1oJynuATMYQJRxLv3RlfmyD6hGZxV03UMvSbgBN3FDZJJBhTZDsePWRG4c5
WkCz49aqKueeCICgdAXSD9bLj5yWnFWZOdzrB84lNFQeSxUnH8sT/pwoOrI6ageNeFjaUgiqhEcM
ZY//Q4nI17c2Fy+Sx5a8lPbd463GRBimNxaW5DbE2W7Q3GqdRsWWff3ixuXeciJYY+SSGESag72y
28ynjKRetCEUx278AuG2DTFfJ338LxRWdmgByZaJcYWP5vc66nDlcV5LmI/V+IVHLtRjrn8Hmnzx
aCvV9fhF660Xj5k5Gh7oGSbxRMgG7L6TKo9hQPoawzVX6YLhhkX15BvR6wOVeE8DrOQ4Bbs4QsTA
a7KRRjbco2xEjdA6e0VeD+kdqQ9cZwIIKLmraLXGNLzqePVauoh86s73XYqTwmzp7+hfvS57k7K/
s4RiQxc58eFwvGcCG5XtIn8E2SSWiYq6mpQdOUIRIuMb4k2nVYkkCMWmxFws09x6Oti7rjX3WaBG
PAOsf8DQ31xdXMsajJlZtHQ9zmmuAaeqbnDo49lu9oHKocQKH5keYIQByVSqxbYp+oMIlYNBcx3H
Wv1u1tW+HpuvwIwObU9TWGdCSCyDj0TgvVbptFyHES3xToBHVnuxUip6+m66VlqlkVDsXzz8pRzs
8QyZnYVfYRzeEmvC3EBLZ7iLhdptsyDvjyId7IOMsvCWDR521K4x24tJD/vSMDuapmCr2itWYzqi
6JVAzoeSljp97Cc6UDAu/dtET64aQ4WKmzqBhBCM/KDixAmeljaRLMvETUwpjY5BeupE94eF2v6c
gu43iqcXOeJiGCdOXBAeX9x+Cjm+ET1KOuIThhb6Cq/tDPUYYq6kFT5dDd1oN0xcNTNX8wmI/7hZ
eE3Ba4RxeG0i+V6ODXFbkpxQynlDW9uisq/ghwhe6/lLA320zjsmBC4QK4RKNCWnk6uard8q472h
m36hpltPy7KzOU5czPISF7FQ151Xc7NV+mjZo2XXafdu2HNKmSSEKfEtx94nc0FyF1NBBCFnhJxm
N7UmWVeb2nXo5XdrYEwPjfA+WfLf0BS/FvMhzA/WZ6hyUE0iQm9w9rAAgoteKk4eE1LWRt8uXYTr
rsh9DxO+X3DjC3XQvkR2IHqaDPKW4M/h/VVg32o7+GbTPAmlBZfnkE1mD0uss6715pPlHphd7Thr
hfUKe7hbt3S/g3y6DyoJRUcM/bgxe4KKuqHUmGnwB7LvTxu7rMVRdPimCJhR38J9+EumNje8sRiu
XTMp21hMUwrrbiy+xITbhZWcwQcx6vRk5FyNtB7goi2n9lCzJnN3FLRxWKGA3dwofw5E8q3k8grl
NCI0SXrzmFokNqocB35DEzUeR/rk7YCobMdYYS6K3pMW6VdTx5V0sswEv2Bf+t2kuryBdvNQVMfd
1Wn6ks1hhsSNg00o+vyoB5SVYKevG2tbx3LKdqXH6z94IY0DognzXcNsOCh4ekc4/NMi17SQ4NwU
uaeOnterU9Gtt3B4a/k1Cu2Q0rL48Fx1woAfaaiZaKuEIZqAgIpCXrRRErYvnTE81XY0IE26C7SN
8ha9KPbQE1ZBH/4VZr9XWjxHtBLiLBtH7Vl2w9qr+m1DvRMRUJLldSsudS6erP0Y2NNTWYxo40Tf
BimXBHsIRxWnpEjOrOns3v8a7JYMNB30Re+SobU4SnPSiE/kSLs5qxRhcUYPSxTHmXDIUTju7A+r
5yyXj4uKzI7E1xyjkDlOtcpRHWH1o1zwOdHw6IVPW476RjbkAcH+udx+3ZHSRcN5VIGGObt6dlnQ
bITHEiwMl6F25j7tYKS5kc4XQ+RPXjmUaxXKI7ONZ6YpLw2WIdAZEieVulK9X0A9/B8da0DcTKRw
ZbXLnYmzo/tCf9wG7uMlDrJvq6ZBAkWHA3+k7wAQPJ2qeDJ93ht4kTJL3bWM2RLD283zebeNd0mX
X/KWhIAaHLLaUNmZApUDQYVnSMeKQI3VhJF2kuIfvaHpxkFa9YnMBhc7zC3slOSInIqDOUP8LEq8
RQL2aunE6Wua4e2ZF/+NolO53ok4PNtN0q4KbghUJ2ms1mYrL5CQp61qR/FmCngiu7Y8GrHTQ58D
tMpewPjB0L6lFxBnjm0iGGFqnqRUjzVznJCbjohpqtL/iMDm0UEaVJLuRApnA/Rgb6+JAqKtbfI8
24e23EXRsCwqsR2S5F+X6181z0PUk7hTFwMjS0OFJwn1jsqFMP2eQZfJQYr3mFnlxDUKCnQ9x07X
aBcWTY2tsspGnCdNbBCnMqGx6sOm4lyFQlxsnKb8BZ3/Q0fmUH4mmrIxGkbBtkJV4JZ4/TKfqcYd
62TfmKdc4Xye4bKKX4VFLvCnMqZbF+ELUgGzsDHo7BK6GDc19pIk4/yT9Yusp2MHKW5s/03VMyhv
nAFqpl8DvbdoTu7c72WGfxXOrdQZt6XF6AIiJZEfDJPMP8JH6wpfrWgXYnpAtmo5RuBVaWsEaLcm
d4TpC9ecom+TOdlH0jW7ZvWm6H/tJNh0KFZyQoiy7/pEDYn9Wc9H1Rz3jzi3IXZPVNdakjHYYDVe
cjkoOypDFObPZ14zvLfLIecSlkPSs/CozHMTmJl5O1e+cu1ddIj/XlZebAgYCR1OEMVGZRs13SHh
/Cpritje6lE+TIeBOL7/uQYLeKNKgn6X6tyOSKfY2gYm4jKguUeaP0HbzJVIcwRuzuWq5dtkstaN
Gi/vtpqBVeWbrb5J+xYOO7gE1Enru5ad03bXSQkJgEKjIhrOBOjnWRGxOMXe4rA1c3vrfdc4b7PM
2UWafazs/EsLCSAFNBN3guNem404PpN7qX9l1OLqfb4V3ZfrFB+GovyQMyl1ri7jFP8Ehti3XsMn
L44ZPQA9ZouhOrrOqu2vAviAmJQ1Z5FtjB7vBIQwp+ZuSJQNJksLTomX3lHXoWT6qbNTkZasxU6t
Gr8FW2qDpfSAHnjyXit3gwuXhbGYKWXmpvTY3lz1NhbGFmlsUbhcMZZKWvAPbhHGpftl4WcbJ643
Cv7SrlrrjDcm/R7Zvkjm8JvCVXQEurrB3YLHmMmYRrG8uZAcbgPKoIy1S06xxQMHroC0UhN1+wyp
kjapvctMMXjDcYOU86rQQOq24Z4WindPtxiRsRJbeNmauFnbHl0PBXdvxg4m/0YCgiTeqk11dyDJ
Z/kHm3FRP9FKvrwCAlLR8yvGBN00rNd0u6V8SSJ7qjx9Vmj8OiMLfdU9O6ekcka3cXkOt5EzCAkq
FeoyXTLm6Pc1A4dgzDHbpsfRoY1LramU4ZQUhwezDTZFuzdF4I80nOVSnQkau554t6l4fq7iWjZq
n3DNt5Vqp8gmpgcgVHw7aIYPQQ/yPmfIxHuaN1SddFMR/thUgvLijbxaiarpxNkY32N2Dx5RTYPM
osees0Jk5qzItXh4U2IxnAT9MJvYhF4fQaoh+lDnf2Gdgg9SRqLlZOy9ErzGA1VcKX817yC1egOl
Er75hL+WrH8V+/PJsSnTg5L9VTw83kDPy5/aPBUG/468GEbvlwyttZDpW7uLWhxy3RE877Wphm91
IuKKTcRYcSDx1vqMCZElXURV6p1rchHY5aAeVRpYm4uJ2yuQ2V31+nujePua0SH6zA/lVRbJkrnc
VVzp1J14P+LwGERHtfqIxI9mcpch62JDpMFn0bvwCaa7md+HlnPHIG4zB76UWOWwz5boK/Ho+kH6
O7K8m0htcGY3jCu7AKkDx1iJuoXmIZrDIF5M1Jv5j6b8nGfDv67Orr2FI4izTF4cB3svDAgM8qWR
3oBfAkCVovy6PGG2dVGb8RCI78r+yZ2zPhCdcfMjKaKdphvHRBG3vEgJw7mnXmVLTsvh06zHa4Wd
uBvqV6u5uxZyayS9RZgAIc6Sx9Qpf+UENCCofsL4HAreUtfbq5PyFzcRSYKct0zSecfDkHDQcJPy
1Q6HYdnQpWJQSWm3NESmzS4Ika1bEucLLJQcS21vg3mQInVcxXq60WElQBH6Htk8C53WXPVLF0ca
u7A0JNlXPFIvFby6KfuFKlATsRYN+THVJqqrqerirEuz3IzO7zmdGhtuolXZ3nKFrgbSaA6u4Vax
+QDp8wzSqzYyXaDcZM+B+i3WtIvFcS5rH3Onpek+g8Z90TzlVM1x3Ybvq4J2HJjU09FvkJ4qLUh9
VSs+20jesNeyEuR8bqlTVumKdgGVoqGKBkEqNnOQT/5YEzwwRT9eY5O9PG9wvMvSfhtHdt+k51xV
uuSTXF1PVeyn3JA0OeVipSdO88q5yOMdCHUKfCYtao82p0wWalHgkLfQgmrkQHTsGPQHq1TY/1WM
IXnEQCO9jHYoTq4jetj8SjceWhxK60YGF0XS9KpmbrmIe+ytILUONY6ThaNTthIM6VsvAIEY43B2
0duuVquAlzagKiw6LR43HR21dEmosntH4HjLM8qBvT4O30rd/hMlEXQY3GUc8bsmtCFjfDZ1vnQq
S35bT4HjplFB4+E8kBgdokrbTGF0t3C1jG19brVupzPsGlGDe/cladQPJaNwvix5AmNnHeLQWXWM
DLQ42w+2PfFkE9Gu6aONC/5KMorLZGSNtRyOfgWFO0PcUEVkklEZNIxvPXcuFcqNIxJYOxjras6g
aYFVUYvwzFSTeo2z9KOsLOghSuEyAQBrHLH0YtAu3HHLgW1pFNHGrmyylLjzGUXAOSPhqq9h9Cyt
9gR1u+Rwi3QCEIY9An3mwKjhSOlS5dyAsxFWeY8OIyxk2VErucvpeqefxVVrDmJznpw2BabLKEMB
YP0yo6yD5kbf5B4TFTmcFkDbYhd0my7YiWSnYPghlwtGClpUdaULgguqfgMikQwXI9+r3oaHUPc+
DPsYGXfX2YTWlhZPrkEBZUCzZQaRLA0P+r5RcLUwLH3Lss+SG+UwPaWzVbvf2jXXar9A7RCatpjM
X34Oc0I98N46/OQaL4+UUNo6m+OGRlfMRlfXJTlwZpl4jEffY00Rp5iKc+9ejdvohaGJ0J4EPJ2I
hoIXo12ajNqKDZ06YJoTTJgHpDNIKKV51d+EvjdS35ie+l7t/TA6GUxAnG9H2TJ755MI+G4dzFYk
fHljf8L0Mx6QF5joRuK3Sjk/CeW3tFEbuOzYMR+786U2/tjinGpMlIR7V/Z0p+2o/FnFqrdNm3QJ
SHBdNA6uft5aEKbkYcju9DSS4AmEKBatdH7RkFHGPMnRrzZYbpcwBUqsSW9mnF3alOm0pMiVoZW3
mb9gJ8F0K/EYsO2OHrqmG/wRrfGIhJYWUhKnO2BcL5B7dl1HRSvUuK54lIrExS03ZKk3jDkXQc80
vbi6+tdA0NTIr4P63nsd7uNmI01S/qdAkRS8s2QmdAc6tnIa6bGIQmNr0kVH/Fh8Io+mGA89obHw
GBs7/1dQpBZZHYeWf0n6YekPO3pSYypwfjXa1i6OJewREAP+LDZEOfMpAkZK95sPX3mIhI15LJAO
z2PJhYNGVaVc5RhmAvcis1OU3U1xy+isY/KUUo4EEzJNLkl3l0a7qSJ1HY0OM/mPXtsbEZCMfVvw
WEwEi+h4TWFjD/5AOTC3nKMI5MqQzdOVcpdS7OVwKK+YAmJIo/Uez7LFV8v3r2hyayZ0jRv/NEJ1
WTwux4pBPLG/rI15PpIEExE5+aTexoRqEjadlM3f693zGDBJiSrujyYat7OWEwXo0uaKdxBV69cZ
IcHRWSXYIGaJrAOd0/Y6nitjPTCqUDHBQCEbN9VgbYIu34ACW5UzIBApPBzoCSm1pa7Tv2vZe9Pr
/2V9gHF/tnKJ8Nwzswir4oBTY1WWO5pNmcfMNWU67kg3Sg5VfBQseAp+svpZGcp+Noc1NUaJNqzP
Tq3vdIWUbmTBOvD2sVEegxnDobfrmoH7LKJNRD7xp2bkioKcas+mezEVF8/rihJNLkHppUAhExQN
44X1y6b9l3ZYfw9TmS0HqwQifzTqnWYE17GoqWGuliMnO5i8a1ExesH4hWc8hRuGmQz746oPf3vW
y97jIjwHnzw0UzgmV/BrxCTs8pqbW+nclOht6l4V42LUKq5/0jO0PQ8u3vljF20Kg4zkLjN/smI5
ih9Bq0pjQgBssIDrMRc9ogZ/rls9x5iZT7nxoM5EmyR95TjTh1eB6ZEmCD53AENrZabOOwXnLZU2
Vz0fNtRfv0q9musBMAXFNwezWm3NeThz33Sw9iap7gGYEj7Ribll+F+ujSL/xt7AeRLRfVJQbQz6
eJ8IhTLa5JUBDRROPtMoZUzX/cRTiotrMFZqR3wwjj4ZTK1HLE/MLs6Rzo05IK4QAd+l3P2ejkTj
+z7bVm24c5Tp3gjrEJn0QIRe6s9dvi2jv0VcjDsX8O3C9ox3pZwBilbiE+X/zulbhdYlWEfd/YTV
CeGPu7yztMb8TWQOlYwu2TujgXAjKTIgt9BTtWpRmzVPwgkpMWfMSdkEHIAIoa4JwfwZVXUTMaSj
nuN2ahFEdyMGarPnSPvs2/DbMiPIujoji4oYsNTx3Zs1dl83B9mk4FisR0pbe6ZtYz6hOWrBImic
c6Gp+LaVmDRYBxan5jPVPK7VTFk/IzoSOx07dV+QVE4+UOJXXoW9nyPXklZCfNkEqTLkZtseelhj
tMXbuKD1wUDtaO/83R6eWX6TgpH+yp7mOt3AF6hti2gyPq3Ipo+Txl/EzAwVHX13MSjiDQjA2lAq
8qRwC0QtNegIqkaEhLAqlchsGih9nzWMs7xLmcl7h8AknTW50YtHYw+u8kfDj03hEDfoYim5U1ic
6HsEmIHrTyEoXK8t9RHP9nHOv0aOEQHPnSWmuaCAqDfsWE97Ojq4kNahko/9uqKXjRJLPh/qkAmd
Rm+64b0PQfDHvwlwLVt5PdsjWVvcLXqOG8JSeRtrmkQbspeyg7unUcZFQIm5Oe7TBVYWCL3ePPRu
ny7J8kz+QepZNYF6K0vnFhuYk4p6mePOKQZIXgaZhg7mkC5BgrSM0DL8XrDnt9mMKiMWbghOB7yl
mkkiVApQZ5ixS/vFaadd3RXlkuMeKYz2JbP0fYHfs0Y0yHvrkmveRUYmIy+HSqyLV6uvBUYfh8Y/
NT5I/U2lPCqdb9XeSldudkVCq+Q1WqX4x1hgxhYwsos1BT3CfQTah8X5dNxMnOFI+Cf9V2Tf2/hT
kWfd8dYIOAlTuuE5d+rGMG/NZconbGQfc1ZqnlBo44qw+RRdOPhRq7YqvX2nLEfjJ9YfHZLhwJ6J
H1zKe1lvajaQSOOqpZDF5f6NoYW4N42VEbhhTz2mTCJzF/lM/a74ZE1/8l6i6S3oGdU9a+luJAjU
KSBcSageTxAxvOUIRtTROUSVm7J8wGpcwQY7p+HeiT/NGBM33DE+HA9dxGn1LQzqZVnq647jparZ
yBjZ2XIeXYjz5UnYi1sVLvPqM0sVn3MBsZvfwoxXOspcMh7DdJc2e9V+ygJcwbjtkreYH8e1zqbA
d/9m9u5B5a7ff41MYyxGpkpAWArdl42Ctx6R5drX3qZIH26A5IpQOYS7Rlxz5x3a1dpiBBnEIDbZ
lFFAvcD0DcjsU+ItK4uy7W2lYZOkin52n/bmV1z4dYhJnAzqKNdGu1WVP0/ePMmECD5VeA/r4gKh
MldvDQYZYexN7od5uPVqQoJfGhF5O/wbhwMYWMJ8uzanfGlL0jCSHDjTQ6L/C5O9M7yM2OhNAjHl
x+DxToCtxRsuy/4wYO5bgHCKx2pdwsB03EUZXer40xhuueZzrg+nCziwOU4DoSICcJz0b4pKPeKw
r93dWL4nCD1ypQHToPQKDMbGUfayrOjn3TsMbb1HwTSmdzEG3ZLiapdfeY5hmaDdUL6azTXxXh1i
eKlDUAhJ7lCV5+rDLH6pW1tK5beXx5azFHJYzSSPm2HI5KFCUYbEVFy8CUKBsk/CaBUyytfzO+6b
HnRnPE2LHvN5NlBhjL5UBr4XOqsc4NIkSVU4NLkRkIGep4Nmm7nNoX6p7dvQvspkQ1MyORNzOA3K
0cDJiM2gFb/h4Kus1eO7xoFZQQcu1BvmjqmCVfmDrUzh+0u2afrkb3Z0/C5McgTG6JaILFyvFb2u
Ox2Dl2pGaycghcO5vaaqruRmhtOiJRNJ5ziyVJZsCO6H+oHy0lVmfGkluBfxY4cnkwiAiym9G7ZK
7J3RU6V1CcWvHv2ULnCk4H3AMERaghTjv3J6s8NfpeYStiWhsmxQRtAWuEfi/icLKzYA3TJ45UBG
Nd4AiEyUOvNsnoYaiwA+Vx4U3brjte8C3xKXbmRJDP0WLmSNl6+YjqWyj8KTHp2a7E4vIFGhJ3C4
QPI5flfdjSdhlB8dVdc2hFr9XWEwXrZPFRQBmbw2f3js730o12q2VlXK6Ghahsj5no14F6cfBVu1
EfvlzA980z0UyYS00oVC2Kqbli1EiOm7aI8AIXqiENb0HXIKLOutTF+MaD+PpQ1NQKNkeYQE1q/T
Mt6iDHFljhTGi2dydxp9kfm6DpcjrtjmQNEagB212glJvmduKONUzAGZpYq9Bjk/WSOaLl173VIJ
j/xK/55YWTnYkJNVn0f31uLHLrQP57tz4Xdsq+kcdPDQLzAD4VSebZ5bI7qreHgnd0cNVAvKcby6
CUxG2Lek8lcy3A0cPRjzDJ0vlXUBXmM+ni5Hd0GAcYyYhB+gplcUiKP5mWsZ489k7r6hf8vVNhzb
VeOclqisXwKrj3XX9a0VYe4kJ8lH+0smmEAMmqOqnxnOALMy4vWQnNN+1chzSO0nv88Ip3AXVnca
e+34TRthXgLPpj21Z26TkNqi+noK0Xnrk6H9JDkHCp38PNaNdeisAxHSt4eFjgq1luw8HFh4FIhv
sU9PAIoy+bgRRKYS46b7dq3J95oXvaGxcCQ7Hi4t6xOoEVHZzcyDyBrVpwdkP3U1JgrUgbMrluqw
Am0GProVH91MNUZcJPWcbMlK4XjekqCtXqEwt94qUZONAcQweK/1q94ubEKNWr4p4tcY+vTEeH9F
hWbPX43FHJY09UEhQVCFb6FJfY6zHdK1t9MrSBH/9PiI0ZfF1Y4+EuWER7nFtjGPW/hQmDXFGwqy
UAXo5rQ531IpQMObwk5Eo1PS7vBdjfmLFdLuumWMg8AReJux8cveB93Xu69EAlrrh2/Prggsocrs
K3ebYZSGeKZ2Jw9xouQeqMLKbA66+lB1cSI2khXs0D5Z+aDeC3SHafycgRMgTuvioxv2uQCM5cKR
OY1Mrbp0N2HaM9RdGhAeCV+j+hCnL4lHpr04OPWnIR5hcxH2Sh34rIjjTpR0sko3Od4xxJH+YFPl
GU67SL0KNhvD/CfYeZhEFF9jtI5iMJ+o9nws7rVwXqX6yL2X0rtmEckMvrwe4/8zI4dk2keTiQyl
GPUHOzW7Iqm/h1vxcxC7+Bq977CJ19Q9VhCG8kNr3uluEEAEp3NMoe7UXMhFzKsSude158CqShE9
gAMayqOpMQB/T9ErOx2TmD2qmmYdOv7fJPJziVpX/cI2Mfql0WNefeH964pzrZz6ae9G6DFiZbpv
QhxGiGE2sod20P/j6DyWJEW2IPpFmEGgt5kJqVXpyg1WogutAs3Xz2FWb55ZT093Fhnc8Ot+3D66
8c51vyLzEcWvjEF68ZU5CKqvJFsJ+TXGtdGPobEjpR63N7c+q+AanLNW3W2Ijhz7Dd8NKhjt9lK3
pxzPgfyedeivPDCd+Kz6H82+D5zPdrOLZQV2moAVcXXxNkDGRnxSnizGXJPEfe289vIMfEAwVsya
N5iY3PZx/a/T3gIHqKb+q+MUcZ/t4kJnKhEZgjSC7WLPEGhPezHvm+iNdqV1OxLFfFEGsU2pQbT1
33j2Dcj8lunpctzWOI9UJ3wvkuQWiGtWHwReAo1Z1PgfgbfXeXwY94onziVDx/rAIpQ4VEXS1+1c
vx9poYXaCbiybnEh+8TpV0THfN35nLK/dvbxj3o1bE6uq63cdMHTrP1Vw29TGGu1+oqbch3Rvsbu
KQl/04lUWHpWy2M29Dy9rOD5DQyWSCjykWH4gl+gVnep8ui9BB2lbHwRE+3WJLfQABseP6U2vaJN
9MkBZjfw7MKt3p8z1XfKA53npuOzRMyKM2jeFWCGsLpl1mMUN8oBoVqsk4pdrkc5WomgufRB1+cm
3TbNgX6zWNxT/RFRxxZv7YT6WH7ohItAXcb1L2ONxY4FNWkqlohyvu4G3o3IiDrzVQrdcsI7CWRi
fLNY4KTRPyrsOQ/To0RVLJ3E48qKMZGGTNruA5TBubIvVpn70fyEe4QigBljtdUBQQaLbn+7/aEe
npvojKbeB1cXWQ7QQOSrzSnUIReEsO+pmxTjqtGAcnBR0dOtbC9ltbECNkXEgm8qqJH03tSIMHcN
wmcev9EzQESL99O+bu/MYNtaOTb2mxbcRHdGkB0pFI2qkwtWw+oORel4brKdDaYQDKBbzs4MtXjA
EdY/UzXLdsnlljbH61Q+AvdMieqKDBnGu1VK2CHUQLGdNMUTxQk/a1W8STZ3FRsIOiAnjgTTTwEf
Qb7YxsKHEN80D4FKr3JB7Ryq36jtanP4C+pK4SVn3ipWptl3YL0O85MJPwTjgSOeS/uQVJyAdyU/
KI4/VPVGa757OJj8iVsk25OMdg2Se0hLtLsmdGDSGovxZ6p5LwuW6XctekcK63EeVsU/ZV5UN559
5sTxRLSqcu46M3hiNrxqNKZSJGJTO9fKlxp6Zu1lvfGdBoR8dEwpRtuDn3hAXaohaMseQbA6zO53
j76z8MUrehUtadAYCtXXg0BI3SBT/otrYS35HE1exd8ZqvIAppH3Kd30Wb5PIo1fV4f3NuEsHzA9
xEbBOs9qT0qXbu0GJGDZ33Clgks19GPmcDQ0LaJ3k0xeMkxbesT3yEnqZsiHfV3gKsuKK32fB5YI
9FaGoOfC8mB2XOAt8Wen05adt9cM0akHQ5tpPOQj0EVteA0pSW8ajkG9xXzG+TxNva93HN66SVCv
pIwRD3mPowBgGIdCNPoKSoepdk9AYuAOF3sMOF99l/xrguEE8vo8NMO9z1L8EdrMrTixEBlaNp1W
1N+TRZONm2sG2A+zKhDK+ctg5jGSiQHYVfe2Zvymafc3SZaLhSo/UkSW0G1Mv+vZPMwl+Xj8nBwe
xj+TVbdcyDNQ1R4dGCm2aTwUKZpoY5LDbCGMBAjXqc6gTCwrSjGUVkYLQgyqw7pTMBFH4XApKGqw
O4CJbi8eAqmPfnf9K+W1ExuQ2hS6XyANq8AQKd3EzjTgN8JKNMfmQYOUsZJ6+j6n2sYljZ/N7ns3
5K+GjhQQhwO7/OnUudHXhG2mrdNvSBhj/BwhqWCZIgHF+0OZhoOd1PgXK16bCVMLjCgjn4BB18QD
y+muT0iVoHuZZPzE7sBNheBcYnQahDZEP21kHBN4qRT11LvJ1aa+ebKM/aBaO3dMLmOceEoc9vRJ
lh9667y5JeKX64g/N9N8JcNdZCb47Nj5FKbAdV58FOo8bZJhfiGv84OlnPrMfNUl02nAfGANHDH1
F9kZbCM6u8cAgk8b4XZnBzBX2nNdDHxnR6zOPOng4qgTuU/8VXMeqITaIdwaawvMJrfY4aKmOUM9
h0lYvbK92zV98yJ64984siW1m7PTC2Tv8V8edHe2I+dOAf5SA6Nq8KRadIklcejDDt8zzntESVaM
IQAyvWSh3dNwEKGftg9phPtKq06TVaorlZlv7ttT6Cw0ITcguzn9kKvYjPhDQg4z1gE1pjp8fYvi
jsbb90yI85ZtKW5u8pNlBQuT9Wwex1ujLBZcKqvo5EJMYURRZCfdya3BSBtl3bl1EmqYS0IV4Zly
Jy8JQWL02h/s0g2v3Kuao1X1RnWo6uxLzA2DgA431cAtzO9mxSkBZUwgrDboufluhgw6uxg+8RDi
TwvAgtUcrhAwRtq0iChImt2ZCluUIYOktqsmh8KYHKR4wo4F8vukPvVm/NxbEeWctIC5NYC6lggw
1RiDgAKsfRQJ9dVpvOlCBqi0eSuVYh9n8Vq448GtTa432TlWUbQX61CU+Gim3gjgJ1u4sy4GvnB8
DVrQRbbxoAHqECjOrqxgg+glhmnNxlJBqKPSpeVpqc5yXYZsGlyQW53WnKMOlqqdX/XMPbrFdGlZ
eBRNswE4RYEQe6lRKSEJD3tcICQEs/a5mv5FZsnam4sUJpWZEnGaXuMqfLZ4m0s73FY0G8XsKIOw
40c4+xMqrw0fBorkGnsMTLMA9w2KqnZMSOGPzrRZQLu5DT9Vqd81NeSEgkcq4bh0BvwAri4LOwJ2
MIRedEbC+W6Sb3H8bykSBmQiPdmHT47CXmx0tpJOedsyt0FNoQo/Y+rPVnkq4T8FmxxdYkzadR9T
M87FTVHbTcNcpykTaOPqJAoe4CiG62ViWpSoYkaIxxOv43ORBDtA4mtZDlsQ4jttGi+2mF/swrp2
VAoLh0W2Fj411HcppnMbBB6UtEW+nqKbCxolHfAmSyXeR0VE/63JeJSy6lw+PLI/tvpgr829zlg6
OjzOUuzXaM14YDvRHubAWKXYYEYuw73UdnlCMKHIfHDNXLQdY9M5fBokFUU5751IOVSKcjTz+tCK
+Gxoxb6GtBfYLXW3XNcaNCBHX/V1/c9xVY8K4gcLfH9yE4+Wbm/kfkc8eK3TjFLy/4eUb4zWsLS1
DzQwIC92ZzCSZ/qBeEC0XZsWPpLxzuzFS6pJRn7hqXP2alWsrnuQmHjLHKXFeu16ysR1zHX2GdwD
JcdUDklMKly15jOeMMEMM9wWC63pBLsZ1lGt1U9mMt7Dxn4um/2k/GgC9tc2yZ87FXz2pwY/Uv1S
ymVD402tze6HZqnsxy6CO8rTzDcAVE3yqNJHhZJT1Z9JCvmb3Vf404q/hjBu6bV0S8him3Z3LfuN
GPKD6U1B6WlBqhxS6isyGlOCI6TjJP6pZmh88G17BiJDfBdoKUGebvvkgAnGpwW9TrwKfuGcFs8a
eEGFTmrUUTHcJmKy1Q5KyboM5SHX3lwYY8G7y1a309Foe6bOik4U/uUABaRke1mM7ynwkP4y8GHW
9WtXvMbpHmqE30dA+kLu7MzMrnqpgtCzs7dIsMldYlAfprBPVXGk3G3dB+wx9V8KmnI1XbNLnBOE
zww0H7YQsddiuD+fsjsZyIjhskFHJBSKi5lnM/J8mYXLBLorgbON7AD7vS33iq3d+zrzh2ELGaCB
kwhb04apnmiHod01izVmieDabNfEKutYMEHFNmhMhGzTfeXOxgxOmFXZOBtT/jp3Pr9ZOp1YX5Gq
AXpNkCOvIGcEp7ojwf5bQ89MTwXpb7s5LQ3zUU6JxQvziDc3WLyIukNsrV5rZx9q+ppA4EJrhUDm
1LD5CD8aUAoESpFkZUWuLU7fyvypYXcEhHaT5P9q89es+WRqrteD13IIaO0PVAGm240oX3XBAnLa
LZrQYqin7zs7EIXFqNqvnXorhm2OngdnQI5PGOHWDspzgNINEVPMJBiH2TMIDYi+22WAtBztL6HV
7X8aYnUteQ0hqLTcZAZ3pw1cZmeWBWFF8OTJdZ5nTohieA57amcJQuT9GUsWdZ63AZ/LZL5rrOdG
wY98QP8A3JR+O9UjCy7szT0N+I30OhhpYv6TykdVHRuO1eCdNSRFFVa7B+KGlszLv2/zI7CAs45N
rmA71JYJFYfQ/0ZaHMdRefSjc3Sls5FptY8kAWDutWCrMLyA/KDBnv8KNub0kpH4ah0LA8JTo49X
DbVfsRBp8EXl0GTn6aym9mta7EuMVcgzyOOhXd8kVeYpG4RGmAS9g0M/olsI33ZBHh2glEDVW/fW
sKbhW4886Z651xpAG7MA3Ak4yTtc41UiC9QQLqx9RgqU9skFYMNyPCUA4pYEB+LFoktGv/S12Vn0
fSvpvGyxIOGhThWcueJgzDE0s4YtgYpL3+LSy8BfzCJZ4b8iKIDzV6SnXsOxsmtxWUxjyxKd7Alv
16qivmNST136kRTfbRX+As1YJ2Ti9N7a1vpVLUE7Qhokvo+Z1CyZZCHHJicRvUWcFFW+V/JN2vmu
+aFFbBOIqSEokm6Ikdc75VVpn7Frru3pWECKrFXq5g0Da022VhVkF3VDfvrYdYgfue0jOl6T6eHo
74ZzBXLwGSnmJuMFm0WHXn01Zb2VZNdS45qLP2F9xQDx6vmpd68mhrUwCd9LhiRr/Azz7OZY81Vh
QWThBhG9u6Y1Gtd4w2b0DIKY1/wuHGnQHObj5DyRXeYaII52vnfJxrb8ic3ho+YbJQwKptXpxWEh
W8fSC7UXqAyGFXlK8RNU9Zb4G8NghSqBXVdOxtUR4QlM4j+kJacEsjO+JAsENP2p8UvzzRkw0mYq
vfYd3tbJ3hQzdMgAyMqUznsT1aHDbKPOrAG4lMtgPgmr2ItK7MtIuRO8KO10P4rYB8CwLSXuvdFY
mfW4M+Pcb/P4QGzGTN9LLqZEWEu+74Qg12U1v88lWw6rZY9GOoVRph3Yq5e4brMKd9WFPmuW8BQU
qDr+UbEV+nwZu2Db59VqFFwomXvLceIHh/LDL2Ezo9a/RcGNPGy4tsTYD7dEtzZpU7EIdnbgCXgZ
pdwGuT6hnWp4hFrtPW6Ug5F9iukjjWF0vsfxLbA7Khv/FXKj8SEKyJQ1xS8smX2n+An5xyC8TinK
BvmRiTUzHSXMfbD5IITaA0QFjlqSO2BObTZbC+2KUZcA9lBfY3wPAKW8DvOEiAV0F4pVM16jQE9j
jPsdwymbsZZNGxdeD+Vs77jPdXOTZfAXSVYiDWapqGPuHPYKuQDZE86EdsR6IX+z7JchZGO6qPpE
VfhGlP23Pf6mgeGlJG2sZKvbC+wIPu8SYCZO9dvlI44ZZFO5Z9BGVaJ4T7wGyssEDADxuE8w1WEk
r4eWYogXE1TzFMtdh3aSOF6VTp5lST9WnLUWiW0/mDyNzy5L+TxAoefbh31V8ujYxqK9Jes6/zDU
14YhJqLw2CIw0jZ8DRuipu4KIz41Ki8E2myTnKtq4cVgBHwdk1fMc9p0nrW3Rs7A9Q6txYzNl0jH
ja2+9uE9aK4GDgXxHuE/a+Sn0n6icza/BW96U/52JNUM4AT8VUTV7QJd37SRQ95s3nQaN4L6qrUX
AyvkMHhy6YOEWZW+Rna2s5Lv2XhRStDu41kN/pnlG184bNzLJ23yMXt56G40dh32GO2kcwr4kTTM
6qp61//FVbXSKvOw3HGiIMYxR+ckq9XiN3fftBr2WUaXsI6XIidQyqVzflTNczoSSMf/YHxo6rWl
azWDy5Yde/rfgH6F8Slzta1Bd6Mhf6ue1hr9gYAxTDDMzql7NKKL2fuN1RxM6kYWr3DCBk/5AJu4
rqN3rErwtN5ALHCVhycJCEjav2A7tPYjVsondZTrAUsfEmW/5MFZXWCwZZi8OBTSRICdmvFZIvHH
EGnjeZvGFzdtNqp90o2PnM0hRdSrooG6DMQ/+umIM6a2uhHa76KNoivrxG2ddhUunkfGSqywUfcN
jMKvdBBAUbRNp1sbKCtODq25DYYgUhf5PS2vcUTphlyEyYqEXb5pYV12tTzDvkL38dvh6LId7Npr
FH+FCveV/JwGOwBkNBZjkPubOJrBY/MyeNaNfcUgGjg4GiSx0nQ/s2XM1UvjHiLuLnzK4CjWOWwV
Q1wiJGSac9iJCu29sLZ2Fuxa5PSGCxtFSjt+RgrW7iWtjEN3VpK9xfJqkhmm8E+HBakZWAAHVNQl
C8wlrgT+5Eu5l6M+qvyc6++Id6FDUguloloOb/ELxlvrf8f0oA6fPdC59tEhB0xs+DTSwNWXmpCq
T1eufjdBqpZshEUWbyH9l8GD2i/b+aqp9lGAJlrjvcGWyxyrgJHN2Z6Se0CZYWFkrFj/tJ2ORcYB
C8ECqfxbHPo22nwYkgS0wS6DzJgn9krGsWx2AndGuAzH2Skxz5r4Z0L0jfSDUtBfcXf7TwS/nUY3
q5Zdx3FeJ8XnoL9X82WiFmgBObpXUCAja2A9/IAQPUDi4whX8ruiXpvkhBFeg6PWwn+8ah0FrriQ
9eTQsQvq/tz+wa2ul0dD5R4DqKUkIEgKtk6rjYaO7A5QklxI8SO2o3nf1fvGmtbC/NG6S5b/hYPP
nU7HSG0/jWIZ8J4zEFHIia2heaDKqv53QsM0r3Z8p6e45B6KGUgFzFm9W9q9CD5dmXqpwpJufCja
saWOkfYG/EMEJHQ+QfuLiP5MzjZjCM1a0FP0HufkgtELdfY05vRSEsPMhzFamSHilgl1ueE0RBn8
scD4awsr/WGKP03zK/D7vcOLa74OYBvKbY9YDYRwpYbchNkaxkBKkdYalM7gbEjuZhhYilfLeDLm
z9EFHwu3ZDyZ+INQiXCO61zb+XLTFEEDSg/MABjFzu1eh+qjjG4OiBYJxj1qUSnKvRaRNkoiBEGx
HpFPYNgEd2xEgKpewxCDUNUfBL0crEMcqi+6dFr3zBJq9MlvyrFOMk0f7lHrm33IvFxjA91llo/4
FKrHmHWzK1lzO2+STuOOk6jR6c1AwAZEBZGFEDTUnHrOd4vpn/6WcfRL8ZP1OexbMBAwpBtrvCjF
X1FKXydwMuItyViUt98YitdB5RyZc8su9sLmX15cFfNcQg/oWW6m851WBTf7Z+FTC83vIvqMycgb
y+sBGzmwVJloW6RMSAbujoWUNp/TMllnAGs76ayl+hJUXkkppfUp+n3PvXzk8kveaYD23h3wZ7Zk
OzsMMJoMiW53FAgAbeJKN1i/MSbltnVwdH4rIJbcqjdZRQ8XyuFWus2PfIlFpHhOeOYdIDJcW5r0
YJK/x8XWp6cYS0ZY0UIBMQC6mBb/Ge3FcbsNsQvMPV+uqHaW3f5ZSrMf9ALY/8D1AEQfi9SEM4eG
BTSp8NiUNU6u4NJrPFmx86nM31r7WjrjxihgyF0qqliG5sKtLil/8WUZ9UdhXF2yw5K4hhgVsjvL
GwB8QUTh61CRdSDvMNhvbh4gi0Y7O8UDD1AQ0pKFHxGIj/qmRc2+sC9apJ8tJ/BUi29C1eYnizt/
6v70gla7NgNHxA05tYhU1xs5T+8a9zczN7ejCYfNaFk1J34xu2tNL+559dNaYmVE/wzobFb+1Cvi
1s2ITV3ktQlaMKBkh4UGGyxHz44ycziAuUBlAw1EOYubo67fOgYMjD8uLc5ZwP6En3fo3Ez2j4Jx
z2YRY/JyIei+iwEiENA9dS1vSrSO5kmJ2blz+i7JYr1utor9Zwe/TvoXW+UlbSHoFdSH4COq0SzN
DoZxba5k9j2p+p7wzD3PUcciwFl4G6D+AOUKyhe9/TP03zl6KdF3WmjCTt++hsz9wvmxMxOhS3jT
+JFqOEoxo7fad5STha5Kv+v0k5vY/sD0W2CynbnDz+1n2NW7wHrTW5eEwavWGhZU68NoAb5byPtv
qniOyz8teLHpiEcrzsGFQW37VNIHlRQZPxlD+R0oLnTHf21zmzELtMZf556UAAbBC/2V68mhBRVo
BlKZM1275Ccbk0PCck2MD6fn+oCVK3pUWbIUx2HowW3ipMdQzCwHrjP0yqUWxMUMt/Qg1LyWZnVH
iyG3XtZdnfvVGuckhGYdKdv2/5RVf8uaYZck1zLMAcSMeNURYKYPCztssV/SzhUD0niwxnckuJgP
oo7wSnxJd2vOn3bW+EHmUKJKp4Z2oux0yfvGu67eNAXwp20ZnwP1Dy1VH04gfGuhc8YF+JGhVKUL
E4V5rOOywO4AYxWqAs4ynR/IJHxDfAJCZvOf4Fnzo/63aiCz1CShSMvMfh7/qLMXFlC2Sbx+1MET
PmCXbzhqGk2DG8P4p+PNg3U607hdl3esCqiQ35By2C7c6A0oMSHV0Ue+lG3Yuya5xMwbFdmn5Ws1
HCIEBz1P8xV0gDVSOPOgYt3V8HlhpuZRckjB5qdqv22NX9PqwGoHfAFvbOP64KzrBAvZg5wk+wNu
VtMlQyloYKqfa+OjMvWVMeITqxXIPS8TyyCL1zLlnM25xSVt6Ad93gfDORD8eJ64RCyyjtVeM/uT
mkiM9k+LPxLcFJ638h3aj0VuhZrqUPnp2z2TwqDcdCy3QHhSPnKdwArbXSAH+sJZxU1PFaNKuCb2
ONjpEsHQ6eFZd1lkStsr24disD0HR6da7661a7EfO0xdrtOuK7N/g2HGY7CDBxFwLhGo1Vnh1/LT
mZGtWMV2s0cH2TNOc18o1JDDBuoN3h7RqpMPZzB48+xmqIJDyjS+Y5Wm9Yj23anT4fXrxw7aEzEb
oFrrvP9QCZxEi9EQP9FMxTV7DBXv3NlCYxHYLbh09NeW7I5iPGuE2P6fqhATmzuM5LJ77oMSbtAm
AMLVvVYhvJxiq/Sfhg7y2nos7xQZ/mojLkbtJMyrg/O5eaXmaqWZL7ruZd17LwjUIJ65OBt0yA/K
X4tUVpmfoTv7SP6DzVOnMsnM7c5w6hdBWZcBTy0i2xoUADzC7N52N1u92/CaksZvmMNVWXjBotyw
pSQxLOKrmf816ctsV741K1x6/S6Gtb6oDqdW/USHSobUawTXuIPRP9hISvNtwP0YBpeJeY0L8QR0
IacAz+kfUOHoLvuihTJx7ZesfcCE/NfweoceuLUr7EP2TmkvXVn4hMxrbiap7h7CLDrGyy2l/UuC
aJ266V83nvPqNZ7z13IeIPqY5Hlxx2JHYFn2JcIeIYSmM8XZlybupKc81Tf46yrQoi1g6BDVnGVb
8zIiRmn8GYPoMfE/FkzQbtB8x6jWltiG1rfgclxGuA6n+jRhoodl4kmAR52V7iPQ4lIi8iW3PoH2
wbTkApUck/1omD6cDj/j3j2re8knYM1vkdatmiC+d8aF0o5HF+dra/FENIyai6dSupS6ss0KWjYI
UOoIrWiq6SXavFIRjG0LjSFaKcxX5qKUpKcIUUkLnUPuFPuM9AmXfh56a50gP5oVcXUghmqrXjTa
dSMW2KUIUJbzPVXPi5j1ms8vi5kzxwDcCmU3o9A6gJAWf65mv5QFyYjuYMhkP+GC7MPtQP6rWvpJ
Zc5SaL1kK0OF1yR5GCScBssLbn5GBfhbEczaj3hgr2K0OC0VDEKfGjqDeay4pQBfI+eZ+Zbly+yv
piqHeNg6W9QSVnpCYOU0j9g98RYl+CgCwtFdMhxTxK3QUVe2fRnVPSkYjQtX3DPNlvLJda8uq2li
Gqu52MLpJ7aTfuoUpAv4cEuN7jgYtCUBdbeYpFv+5fqgaPzAi+LJwPSoB3C++SIBFRvyY1SNGD0u
uk3NFl51pb6ULs6z63LbgIOQ8V4CVsAL2PVmvlFNkm41xL+mn75ILT1bXYA6q/mSO7x0Y5xgWLAn
xoqCMM+49MqVHIDytJiBsFetE7SPWuk23UiMAbyX2IElI6LWYcxOex1QJXlCu/8SXJxgzpAxfRem
uyvc93bi0qHc2G4alITgvQdD5czDKdCOZf7cIq3iilKeaXqHdEuDhW93FzEyfHOdMa4LJnmC3on3
ktKbPHnMylUbL2P7TOXJJtVBP5tPDnN/BkExaI8lh0TE7bVi/wMTE0xv7PWJQBskzsarZug2mXnq
zJtmYg3vzo7ph8HvpB8pad/YEObJqvcgtaFPaj0FQTFwjXSbKwXD2uw32VuIEMypzjw17EhLrKk5
plNq+aDDvdmMOOXJ4TnvFCXyxONm82L9p7WvqU5tGWkEwy+p+ArDJzm9Ea6qSPhSg6kZxxT7UsX9
t7U5IBFPmiM7LUzUsbY38Gq4JBhnPMYJ25BQ3TXKw+I5DSXqdXTQ4v3cPBfltTbe6+6lYuJMsn8O
eVJ32sNx4HKSqZ8Zv7tRvoBdwTkauL/4IqeQ1ZJ9LJrt1MFzHxERjFWHIayhz6rkP1A47IBDCxpT
4rW/ufgnXNfvHA7iiE1Cs1gNTlbe7MCeZfVzw71BwpXD/J6dJYstCxP66GladB9jBWkeIedc4eIh
b9PBCfRacoiIdn/Qwj1EGr/BC8GHE/jRmMB9BgCcv0s5E/DtdSzR3+DFV+aobBysIj3gAh2Wf1Bc
AtyT0lLWJc54UPxrlwNDqfbTIFmQo906KRYIaDOxxkflAtJDFFU3qeN4UetQCkQselIvIq52DrUZ
fVyAggZ+yJzQZWSAG6MiJkywAz6JYUNdLMvnqGHO6enaRQl0mpEFPKJDz/djxodprDnNdgM3uTKG
IQQIBcLP3oqUW6tyH6SZJu7MHQ2Ne/n/4cDXuYfeUVf5Ts2b90DHuuACvNkCdEZ6Kv2ZqVizGeoL
l4uavu6kfNIF9SIpt9elniPo5etMQ4qFd2QTGs5wjEMudaKE5EkFmZ+mYpeSO9HCH3PJ5yi/8Zic
E7df9xFURaviIWPWqAHTMVwCfKAEQzB9ZduIirEZSMLI+0riWWgKfV3BsDeUFAznI8O434AJh0C7
ForxmkhiiBDOxP/rRgyRS4/3HKEwswMHuMBSndA+t9mabYiomTiYYtWq3YNizTE2m5JAbJTuULxU
QmbNGB8lkzlwjFtVtr4cXlvOepoVVgvJxa1J5hFBLKQEwUAtnw6Ks4kxIHC7De35vVTG56jNNkCN
8RRl80epaj6h4HWiKzQ/j2vKMb2YrIqtvNT4l8gPeHKkOcseIbLFJ2Jd+2Z+robiNYl5BZoO7ioS
oBMhrJToTxUxo+PNTgXhsNE9aMwYJQh1hRtaXQR/0F7fhea+jAYETnVGOGA/N8ldzt+WhWq/FKY4
bBEFz00yiJ2k97tMSjS+zl7TO/1kKPOqgyjLex5nnfkH4u8NDIqJkz340Qk0OGPxZtCu7Ez5i9Hk
u8lRL9mEAayR9lmUWQXzAmo+lbjcQqG6VVm5de3aa1LlWlU1hiBc+vWvwmhiIoE6xTw8g466NQNm
I0E92KS5/8gG3qoQp5iY87uU6RdMgLWi4vUsrUuk/qYi80sz+nJGcdKqReKm73TmWyObbZSqb23C
yx/T3KpS458cIPrA0tIOFxHQIlYy+kWUvpk9UBPihpBQrGuQWU8K9BsWHug0mFski5msQ2VhzK2w
UEp6XIbKOOjMC4pG0I6yMCuQW+HMzFTdvQ1s3suPtMPdCqSqwx7ZGO25xQ8wus3OngKoqhjbVfUt
0aJdweYiZu0bNu5dsDrWie70MuGBVOp1NeGUZQAwRyK7hblVEpUtNbcPJokaJuwIYTbGWZegT+uU
2jWMvjNbmoESoxhHry6OtVBjzNINeV0ojqaxc6gzCYR7UHLoZwPxFOMtYb5oKfOEKMyWw2I0wT2O
n0GnP8JNGk+CdChQXKd8wB+H9iBJRmsEtZIo9aNFQ5upsaqLta7LW99S2lAV12imYnqECVKibHf4
XcLeXNq4vLjG7F6PJj8I8mClTt0tjubYWl5vzwuKQUw2LcaV9QRE49uIUEhtKClTAXMosRov1kiY
p1V2SFU60ZWezw/tj16KjR1mMAVxBRHeFrXlp8VSiAm3wE4x0ej02MzDru+MV2iha7bV50zPsV2b
e3sSP2Y8EGWgyJdApQO7jOeG+5VKmncawq9Mll+tKFFPnR8wYJ45x2fZUdpe538yf8tbln14E3OO
b0E1JaMD4ccoxqwpdyIfd9Ng3QpnfnHT+pro0zFPu6dp7I4dM4aCx2jSGSHGfF2gxNXD6AlT7sZ+
4Prf3Ut5kTHqtBOmW6K1h6RPIDKTIp1rvqaVRyTkXW/LQzDR51WH/lAiWmvGeO4KjBWm4KWAPY5o
d5Z/62n2Bi34U890FsETsn0HmbDHemzbS5GFeBqLj3pZ8hndUbH1lzpVGMSbtYu1r+cvq7kNnfN8
bGoFKvlXjsl2cX2GEmIYH3+oFOsBIZ5K9ye6fbBcAGAuGFXilIs8Ti1zUJb0KHT/eWsy1VAQMAp1
v5SgVzW0sVajMlN5Ro1966EsFNDTbV31eiKR6Cbwm0YvJvgWsr1SKcRRbY3Jm1s/0mBd8ybOvwpN
WeWm5hWO7o3VTeVPEsr6OKG+o+s/T8iVZUYlAa5HreMiKiSvfk0+GaPwRjpuOonJgb7sTV0G266Q
HmLUTnVZ+Jk8Zo2z79P0rWrMteLylTNJ0udQqwqhc0GkAQyTqzTDHWV0G5kY/yIuKR18xnrMtm3P
d7WP56cEttiKU2A7aiaphdhPhL5PQ/mIBAFVVoJKqGwhc110kb4HrbOmX2Kj2KbPdfE9DIFF6BOP
f01HJGIfmqLPqOCrGRT/NDuXnYJZljQD7SxB0nPHroA49AC1MV4MeItz09Y3wp037mBdDOjYeq4h
VOsbeluoReG8o6OYBTbUHEoT7Kjw0/84OrOlxpEoiH6RIqRSlZZXvNsYbMBsLwqgQfu+lKSvn6N5
nZieaYysupU38yRxTDtjHTtV966BNmfxos6ZHE3df3JjglMOeSnLhnvsqw/KjF5rszlGdUXE0Uvw
cflYnJry2xF0ypJ15Lseoi/k4I4asmCZ2d1QTv9kXT4KaX6w3Djlpb0yuprdSXQewvHR7/NXnvQd
Xbd7er/v8iX4yF6W9eJwVh1vspCVoxqmv6RDykf15Ko+0p2D9piSjzGy9jwN9l6Rm5iMgK8TkbzW
i74s7mRTTDlew95xqn9TnG0kQbxfvkKrqpi+4oxrKu0PnEbqRNOPpi7bJgJf0+lUvCu/JQ8yvxtp
fMuQ1Ss/H9bKHw9gGy92Mj/4YfcIFHJpRkY28fN3J12SYMN4VgXTQwp00iGkVsVbO7GvHU5YpPP+
tUblgqj64jiVs3IGTMWZ13+NgbUjr//mGvK+drk2memvQ7FsZdmPTMH/+poxk1y62TrWRrXEsuuA
4st5YvjKPeJhLmu5IGOCSxqMGF6PbzruS/nkFtBSEsgavH2JCCW0ouHSQCCqw/bZbpripOxpqU5n
Gp03Fm+AqCQdgV+mMQRDb4XTIAOcZ7GARRPdxlz+IW/ydAbFDWj/biQtELZsjmZpW+tRhVz5HSKl
zPnMrUNl/S5ezdjrfEIEwT7UBm4K5b2axMxrgn+GZ/8YVJWaFaTdJu2eMe4fHPz8OoshCscMNFFi
/hpRcm3oAWbXz7GHFaiw53c3Sb9mi/YVPzw7IvywGiKePJMP9FG8i9ApGRbGv9qQI3fVNCN0yZ8L
2Y65FW2T3Do8z9/WVn2VNpZRPvowv4XGUlpI4USv3As1fxihbHnph+jYCPTDqf91DK64EQxERcdz
4jIqhebHFMcHyH4sr8X97LJFrUKfCJRx7iBf8FvkMtZ1GZSd5B8cf1JBMjj3FIKsXPx0g4PkwPnq
d8BhjGHnlNa9F4T7cZl0I4HopWrvJ9Uj+kkebTJjSdtGvISk8WQVFGFGMWa4sQLY4l+cIudzo7xN
GtB5qkXmtd5TkwVFSDdg0UFIpPh7RL4TpXUxeJQSz72PeqRfDhZipOl2HuPzRN4rQhpMHf/OpEcj
Lcuj0wT7VgUk/fHfsCE9m+70N5Rql9BLmobpBc/xcrc9E9PZyxHwJfrQSNeLy6LUCcVuoje90mQX
B5RTDPN3dsvLuclfKt7kLklckYb3qavWcQOiyPIOASGvIBhYdBENYxIxMQrUfvrS9sWKH/raTc65
B82TjxykTl0B1KNbwqHumIXPlNC541eXEM1/GLnT5u1lwHgSMpImpvvYUh8l2MjxlPHlr1vMgbOK
WeAY7m6s4vVMKL4JJ8AQYXQ0eXcZznjAEfc8TzNrFRvBM68OSNn/fHJb9KVjksSRWV/ERD0DLGG+
yVSfEDo1gupYjg39NlzfCnhqRvZMXwyQnH5TMpPYNBxAZdt6U/sAvOsILpfsspifp9TYzA4ZE7xE
Z1AWL1OVHymZfarIJPHBsJkFqpYkxb0JA8Q3owe8vPy0fUfjULN2cnFgJ0gRUE5AAqt6Y3p7UxQY
JeW3tCkLnm7K6l7rwnvCLIX+n/6AXX9LbXZ/RE1MGsuCZIK2lVpcGGPqvPut0XAkJjDoFwxUW7PV
wYeJFTB8NGz9QfcwjhYbrEPVgvDEiIds3pJqILOHkWKqHPSk4F76aLvOWN/jp/qcfP48C3e7DJ/o
JNwbwNJhiexcGGmZQYs8/30IBRtlpcy7OUjV+pn+QjaHHbn32YiPOdw/CWhkNYztU4XBPWkntiN6
ref81HfDc181jzb9pmmKgbwWT52YHmlbqsB9Yrcjlp3YauPn/XuUzhskmg1c6tWI6dWx4R+JRIA2
FSunjiBDUKhD3MHvq7sBWOqczQRQRu78Q/0XWvo1EGg+NDztXLDKihkiNShptxNvRWkGJoPs0bGy
U4RIiSlyjFalVT3luH+Vwmfp5vvQyXcN3Bia5dQUvaaUOfJMfJSSHVCTjYfZQN4UBZgBXxp7Da9v
gCAnpX3xsnG/sAQ8VstpZW4b7v2qAP9mRUw81j3WwLVaoCkEuWEfb2yLEKZw1g3Atqz4bup4U5fz
dmiYkKfGv0/4sszFgjTnpjDU00tBdmFwxgvq3EmIAaaH+8AZTTYmeHbI8igNsjVfIKwRqZxJkneb
Cro0ADNM/SdvANIewv8txxEoY/VO89/RzPuDpf2fCloypWzsTef8KZ7sFXE/fntEriwKfdKEKjfo
QnOfPc209UgrPGuP8CnlqIloNlVBG21OEipsaeZJrnS3r8sp/LPEdDYMrLfUND7ksqG+FQEwB/kU
RugZPsdUSjw/F/M1oHLTkvITLUJZw1dLzXKhy7fZLmi3dB7Lxlprsne2y9alKP75M17VGjUQWOQn
NBVeiLZ7qJe0t00nwJR98dLbCRLgscrRFx2wWyXEu+Gah+WDHjtSxfGpCEiaEnYKLZ6ZkiWkFhqE
W2ScvDF88Ok4lVLewOlQnIQNJmQZZLnYYmLMqGkETFy3v7JzN7H2/sWC91mgiOfgMWwiNOWiQMnW
H1Zpf84M42acH8eRV/yETVz6b7CyKewruCx7R3Q4tsE+YnH3o0T46tns9DUnKUvyqW+/O5cG28HZ
t2a1y6xnL2oOMJZvOZiEUheEpQZCesyicW0fgenQ1OU+L2t5OeZ7Vdm7AqeDQW6fePJmDKBIC+vU
VN92aK46Wqom0T2HZPGV4NqaxI98bgw86Kw0SG6qbtppdlO5kAcmlDfDkCALSn9dB98aQcoyQPhJ
wz7bKmJ5BzkkGp/7NmTL4u7rOb7OANiTyPugXeQo3fKmMAwmQCDCEWdan7/XM8Quss9oR2y+Uoac
GarGkrnMLAwG8t84MSigH3G1KMdfB8jqitpf0nT2+DZ3VJYn+jKqalxzySBXgvAfefa09UsHFi2J
Aslvniyks1ClqcJin4zTv9PtpiDjhAfwf3fFE061IxOZza5pofzJqzY56OdCvscWPLAYUvPsIxjN
AJUjj4XEYOrXuG/f6avftCySa8e62NjPPB9Vt6ZT0Sfabfn0fwhwccHH5JifiOnoDWCytT7HdX7v
aUwwU/mZKMHGS7GR+WwxGVZh8tzx+jOJlWZi2e6ENyw3Vxd7F/GQtZHTil4WN9Do2LzYPUv93Xfl
KcTc6ZvYTcgWl11EezSeKUMcrQTgF5+oQDGAsHkH4+c0uvpeQDBS3adtzSZ5CjJnfQhORFPLIrQ+
UvB6p+Gdh0NzdbqI4kn/I2FTaVNWYPAldRSMicluMPgNq87BZOR7Z+k577BybmFfHLnDrGbL+tAF
r+HEWTGRaQwfIf8fib+p1rVczc6wk364WYiZvumRVrE3ZSR+AyyUjZlRYjuGHwx+71rlh0FymEnf
wLXWpysvtgkBhPVfZBCu18HEGyguPiqfVFFmfpYAjsJiuLRDSAiwvZrEMNd5ze6Y6TnEYT+d4hit
CTET+k6x0UB0SDGtW5NkU3SBOftbD9O5MC4woo7ISbiAg31FsyOWtvA8jCkAFEzdabvFxLKyiOOk
FQ2gA8VPOtMrt0mPZVEAnLXdt3xgKsI8H+fdYwnb3jBKrKnIkfZ4cgqvBXoZf0IJ2+iQHwwGV0k3
oKADqs38+3HGsIIJKyAHPRgUWclyPI+8/cQwre0qZRda7Rn+GavhVZYfGQzsOQMsNT246ZMw9U1G
0501Yc/of/K5f2chuJymRF45LYrAfqVS8ESWaJMToKmzk+/ZL15GsAfaX61LdIXgNFB9bCGoz719
yJP0FPA1NBSnKG0P/JRwFFK8vNyEtmm3Zz6A0ehChspmjAotBNldCDOZLDYMR63zCDolubY4M1Ct
pp0vMWjn5VlZ2K5cuEVUvOwLQc2YKX7nEpE4wz3RA/wvRPyQ1PIwzogVcNDTjRUu3XFTj7uOdEVV
9E8V5diqISZpJPpqKJhdHY0KUFn9Mft0B37u0hbPZuf+wpojfBuE9v0gPRKsIUBPaqZrPwA/hJ6a
Zt5NVf2PzUuLdwEAUm38hfO4C/R7JdT75HsPZmKNRzuk1YI095D1O16Aw3pEHF2p4bPziCt3LzG3
XWPQ94kcr/xcZDScGpRCKV9I/qQbtxsy1hQQw3qHcjWELsvFb0cYoVh6YzzhcIjKDtdMz2rb8gko
GlwUE/3jmfGLVRTPTua0vKS8vU/wfq7NX8erf7NC8WtoflOZXecEWUalvNN6an55ja3IrDxmuv2I
E/eu0UP+/2qnEHBlHA1CDkYiC4B5l1vxpqUv/uAZ1nmAeqAg/YTTKO8D1kGdzcqA+ZTZHchQfIc+
tUka9gStRRxG95YBYbm6hk71rgH34EGwzrSb7m2/fHBk9Ki6/kGRaWgne5vj0SklQFifdBI6t+MR
L+rTce0Ssi0ayNcNpDpf3rVZuo9dH0iLj2lZIV26FGAlgceTOGwCYR3TxDsI0z1NOn+N4UyOxMSC
3Ns7HJmqjrfjUBwjI9s5jbmOnPClx8OQdg2yUj4fXC9+lJyHLVnep1CA8yO4Z2B58aVz0bXFEiwo
yeIH9ReFc8uLDA4vQXpKf8abSCVLU1KSdUwVmajmv7ziNdsO7Eybxjj6GZE60zoQG6X3wMMg0x3D
DonANF5Mz3xt7Iz62GQ/tOodrZA+wXDYTXwdprJvQbd7ABcxGJUWpVv1S5Jz57d6zQAIRikoabBz
6ottsDob22ed8cgknAs5W7Bg8F5tIs6jmI5LWQs+ZyJN+aHL9KXrF5Nm4m1UYh91Uz55gF5XhhXR
WgGjEfcU44W3G2qacY94QNGC0qo0XaxJE2+4STCxIKXE5WmiLhKga1OB0MnEiOraTOCk7zw34sxE
QEbrqyDcaT6jI3/Ih+kPIIUjMcg+fSM7ulZzFWb31NjjHojuW474Nuie4aqPzw5jYtQaEzTEXw6O
1NQ75pyDKMCgu8Dgy2YA1bJ8tVTuv/eOd0yD5JFf4aF2KiDDxBxYAcbs2GKzucQhcAMVQNCnyehm
55oUm7sKFx2zqp9jxzkly7rYp7m5ybZDpOjrrfYzgt+YEYYHcS4w/tC4suumEALn4jyeKPHiq4vi
rJXFLOFjyq9Igk0/XTGdhrrb0qgHsoiePyq9rWrpzqrwXabmT0O6QZCKc/GnJtyEa0D2WZyfJ4CD
Mkruapc0ZCGuVgwiQvuHkPov6pzY5oNgj7C9ENKO0+ixNqvPgiqZukGhHtRDmiJIt/dVDDTE6J9C
o391kdO6hA6KwHgrDImPxjPQuRRJYdhCmhRFWE3yyRtG3D8cef/qwMYEBSodwH5NF8i0Vz3m3btw
oGCRFyvpAz4UYiDNmBW/9lxrOF+xX7PLdJz4O2Gx2LWEZtJk3VLeNoYCvkx7rYB/VGl24lDbunhK
rbR4mFgrd5lxEhHdxEwe87zRmXmcxwdr6dfBpDoaLUhn57kPQE81fNyjU714VO422DEsDu0D5Eyu
20e1i67ZVZEXlJL1U5gnW8NqkYz8z9iYI44sPLceXRtsyJeFTvHm0mFipjAITKoSJoia8UBLqGbQ
CT2HKA25LCN799obqKd3p6R92h4kGbn2Fx4wnoUp3nPxfCpMSM66B0zcV91+6rKPYR43LmWJK7LF
l5qA8izBM7OcQP1lBav4DiWHuqK+bgyJd6Gk7Jp6RqwlbVeVX/bAXwGNE5FivshY4snGLAFa0gcj
Zc9wkQIH+2m8gOdWlDnxbcx7wdb03A9XrzBYZeevkS4vyyGUkhgiUodgrGck3sSuKfeY8OaYMYSS
cp65RfHDFCpkq+acDLhKRtBREx/vcE7iqzHytzmHihAblXs3JPFnjx9phWh7VvMg+FjdH7eWzzxU
u9pAkp69+cEs0mHDvnLfjfWBGP+dal561tNuBn8prnYjBRKaZ+TckUTaIL0kKFY5EvidaoU17SfK
KGVDufNoHcyowhOlN+3EJV/TyVLfj+3jqPJzi2gh5QZ7X6BOzYwnYVwFsj2MiXoMrHKlYCdjg3V4
tubqxq7L5O/L2zjIrI1rLpkrguZ2/5Oqs845jK9KvMbVG5h4/Ew5Ji4sS/Z0YUWKN5CjlNDzUkof
HJpZbmvAZlZu3kQCGoc3RF/3x8pnD1VM7wMYM7CXFsGLQXKx9MO3UOptp1K6bPoXgrQcd3ozGnjy
0ZDyNtgw56JVkPJD/w6fS6YcTemgRbsMRbMfdV0frfSnne01x/9S0ZEl01Yu/lFWN3N4MayvIrwn
fU7aaWTRAB14cKitf+vUg57OsbPr4EQuVP4tHueBGAovusH/a+HTGNswvB9wRMxmerCNr4mMuggS
ys2+U1xLsDx2AtXOxdkHh27tmRA10ObL3WgWfzkJSz85xuxui9F6cLuEXITamlZFyjMy9xjVXwZu
ySnHfKwBsxkXab8a1Kgb7mWSWx8zGRnROxK0fvK1QP1qIzhWFJOFIInBzW88W7zWCYU+tXbeHRMi
ER7dkqYtanwQxu5cqlvK4N439N+Q5u+WHYHGVZiqmuHHIB5j5zGbcIRkbd/P+BFZS697zaLHTPYN
C4qRn9EnxBF72yW2PRbsHKPwZlp/oFiJs/gk/eXOap/ICXnagUOIL0Lz4GCWriB4GtGbws7elsHR
tUnej5R61vZTG3ebgRqsQPsf+MsPOfSIyTNI8DiPaLKbSkOPDQfW19lONLR/y6y/c3CC5Za7t2wL
AbH7GkijpEQwpmakuwNr//RnimaFSGFFDjRruAHvZbJ1cBiMYKvFrkMqGTg+8k4+eFQAleNf5HF9
F/x94wcgsoegLKg6o+iL8vc+QpKtIEsPetrw8P4E/MdL/WelFJDAhQK+sE1Vem1tZAVGTpu3iIzu
Xecwi5dCbmROD9C+qm5i2nr1tkt35Xxm1puHj6T69SD+mNrbj6A8cp+TLVrHvIHi1jzGpIcGomNI
dtIRF+nBeeTjJ9xppL9tsSygBfN4wt7xTF9pJRn6Yd+iOJediXP9pQPwNl+G/MEniqws87CUMdEx
46mDVdhPclAr2S+WIlylNPwF6QyInS9/ABAU7pmK4IglvIhEPuwtSVTAr25W0TzmytwYNv0cMGjp
7GPhSBqtbfcjbqMCr80Uxjwp6U5ACTTncGVpYo0ZHNy+/WeScvKK3ymadu3A1WtTuAa/FsahAMQu
g2QNx0ml4h3yxatXP3XEFZIA+w7+yDam9QNKrShxrSvSQvc+N6WZgOoMyadhqVF3DzZnPwPGrhQ7
Kmcn138IB+QIqi7o51zbpbf1MCflobHpXezBGpTHaNjf0aDYYifmqUXKY8u/cRMPIncMZmq4z2W7
c0Tw3FjUoQOCm4g6+rSUsbW+iolFz2S9Dx0x5J6dSYngnHJi/c2G211KRYSRfItly1WCyfrW5D0G
fO4FEc91SzHANDMZt8+IaY/xfHBwVaUROU/16gUH3V9qGvXyANRItHOZo3tM1S1pn5Ly0BrPEQjD
mExs+VkWoEvOS8lxwYuro6S6ZjnbSMXHDvBTuXD13LWE7TfzNpXz0wjWdrTrtYu1t5Df2ZzsaR1g
fKAgN413puXvGrYYvWFtE6vbBh3SgqQrJqM9HQRoBqA85TKLlWMgzF6/aREgIRgPLvlRQ4i3kiVC
xe6WHP6e2kLc8+7BzChK8PTHxHAUMbxZ6HbstSK29sAVsphfgUOBPL9Nj+ykNutNA6Etx7DPG9Y8
wTVZmxVySOcfsulAg+q6Nqc70fJ8MNSmRBi6dRIV13E0P2SanGw2g1kPghLv0xTTZkHKOWbUdUBF
yenYa4LMpBl6UvNVfZuoBo277w40tok9E2zIyo8CyDDiGnvlqUz7XcD9K8k/NbfPmpWM0a3p9v2b
KBhSwrpLNAEmRC+Qq4C57zoyXrH97RcvXvHuTi0kQYw98U271x57w3xRfIH/P9DKjZXNZBhnglYT
V7IUFOmwR04bohc+f+43rNzAWwJAK6H9EDDP4TguwK/FhZn37rFdfkLMqQWbjlhODwyJa09i/Bo5
zxSztYkSTVbVAegiRfBWxPJZ4taSNbTuNj5D79hZXFJDyloFHhx6dcbHCJIQw+pdUceAlb9b67Xi
SoE0SWyx5mrxXvTb/FNS+YD3crFLKm9YpdWLWV4dn+wZBBScZfxeRiijHbvwGYueSw6aRc20qjT5
iPSZ4liwFmDx+azu2uIx18WKFphtkEBiofi31RVXQUjvGVHLwT6M2BTNnm3lDemEzM/WiDEQIoW4
dzN9UJ1i5KMzcZyAw/jYRWL3NLbfOqUH+p7HFYho6m+x6gv3RoyOZcwdS4+anR71qurIwM584nub
UqyTEnKGs+4Yx3BHxYpQHe6X4K7y6nVW3Zfdt2X9evNnLA9dSMXYybQvsbtHf+dHHb8rjH1Vulki
NNP9QD/aqNZleqO7z1NAlZbe3FVobCt1EPZzRyZGgntZsb6U4SahOpZ8MKIBVcs94dlfk46+YM8k
b0B3tz/zpQWc9md6DlieMGHivSgerPzLq56CCp2DiUkd0V4KkxRTP+CuOjc0NVJXR63UrrQ/lIPd
s+336U8z7PP22HuEyw+Jdc6avZWvXfVuguahSQnGbu490i6Nc8p7rAUrA8+/S2pUNu++8cxttRy8
wUgSbdzTOcuk902p/KFvf0vAKEV6yYxnjCn42I4JtNFytrZTB/cXs3otMNl5XzrAGloX/2LdrAdI
R103HGbvQ0XOxegcgpUT0HC5G8roYLcxqV4FBNZsKQBu3glI+xLqjl2/dFP1nXOi1TI+itQbTq2v
4N33ZC/cI++culqQaOmScbZHAbM+88E1msjFkcIH3O9c3hUpGZIqICXq+jPWM7KAoIdN2JFdgWwA
T2qMMduTZphm9gDVG7LxSjffdq3Xynlg757WNMHdHKDwxOHvJA4kDVITnwsX1hmX6bJDnr/y9jzk
j01PvpW8a53APxTfNoT+iMa5RJKOo/ECE89YwTRwnnrrry7Yr9oYw68ly0Cn/M3gJ9CyhIQIZ9M8
RQK4N8Sxqo9phOHkwU4nbdYl9H7SrYNZZLeIT0xk+UwRqvroyVRhFthEqUIsoP4TmDdnoHcecQR0
1Fb0bniaDMrXSuMakUuZRffkLJ5qs2JnzEhSREuX9cEhny2CiBywe0hdC+X8PhLGwzgjPH5Pffec
Rz9YhbYlTjn0RZI3nC3+pum6m44AnTkw4/ZO0bI/qfN4OFSj9uHDFbh9V63peWDxZwtRYnYsTCgN
AQCsmtHU1E9JijUWYy0DsnLCGDpo2nugs4s5OPSS+lLMV4Uwz83oJF95xbYFS0z5ann2Ep/rjeRq
2S3O9yBxcU7RPU+kqptKl0Us8RLqzmVVXa0O8fGnN2l3IZoAQNIcyx6FYMZ3c7ThRRAEoEH0j5Ug
m/mRdtBu18/GkjTVVKcwAS4rc/r16GroeLopkga6R1NDlPGFyzlkUbJuY4yfzudVnuLjwiq3p1oy
wVUAo7bOgKoF+q1qbAuLK2yYhInzJivATDRxabIqhBXJvYnwhW9Y/BxzRDgnLgHyX1WZ+dqO/qfF
kuTEc4NevS4mmBj9aJh/lkceLMd6q6xJ04xIhz34lPFXNfQ27vhFyJegC61bZcAMXpgyXrNpZEaW
I/As+MreJAxyNbIfX03LA8eTVGyK2THHSLsF7P0m9N6RTj4TQ1xbHQJycOS1pjh43dmYJruwZZPY
xsd6ucd2VngSrMKc0TgVUcJ3tMkInXm5u1x55LHLbOagAB8D9JKSbr3uGefSQsIDasjV9iFgTXIH
kOgYD8ZDGhmfQZtSudmP+OO9aV+hghPeWF5p4wzTvQseukh8j4NzbDREBhsb70pX5Hg8Cm6xQmI3
jNAzLflmNpaJwd84eyKdCBTitag9M9+2Izdgo3GeMwJkaesTOqkYhSByceGEUe0LmmcjXjcxN1hz
wv8J1BAYAfULm5b1dsr33EUXcbnptxzRd0MrT51lbo2C44hCH3zCgDb4jk6xbexEFeEExuG6tTXt
TgnYIKeiwMtfQED5ED0NZot3i2eENfo/8B8z2R+sZu2EG0uVlN5kcxtek6Yt0K1yBu5AAyOHXQnd
NH+1fe+oapemBvveyI0aZaE7Okydu3kOKN7Qw0s1FW/OZB209MkLDivfnuNbNFUF1bTzPRtdSi9N
hyl+YP/kBr69ctme+J5lr41Wr5gF12MNokhz1yiisSbQArupjxqFCmGn+y7Pg32kIFnIPPqHdQPX
wJS9Mmcy17Ed9xLZrqfEaD5iUgpj6T0uzvqSug9FL1Vsp79uona1KQmE5Q3B6kKyX6vYUPsQeDP9
3dqUsWaMkzK8xVH07llQKAzr0Ljih0vvrq0xgFQiPkxJCvJgSZCb7ToU35L2yVhMMK2IFIdEE2LS
WPBjcHySQeo6vlLwDu9Iy14d+3HRbEmPX7PEBtygs8OIW6JaXufC25dG9hPovwlDl1MN20kNBzv5
HoDZQlhyoRmXMd/f55kWnAIHDEG9U+WNjKjhg2iJ/M1jD02O9ey9x3WW2uD+HLj6m13mzdFcQkMe
YcR7iqewYXMtW3DLMEJmP702ee3Dr6fvY6Ayhke3xeicTw+JGZAZsO954rG7qDX1TPyuGbezsqX1
0Yb01D87DR4JeWrYc42Kf1ojWS9OzYEbCvY5J3d3ImYfEcQfLuUCfvOaGvMxBgbLUtR4qVjR4s0c
kQ0TGifwmKx50SC3CARJjfFaP9ZT+MU5yKc8lp8hA49V11tlVkAo+riERcXdqeI6qJSJByv4Fyks
VgIzEevjp7QjV8g3syAAXbPRCSb/gMS/EhXlTpAisI8OkVj5HW1/0gGaka2tDo4+bh8h1Yb9yqpy
7WtmOqdalqvMTTaNKJHpB+iL7GoEQbyOflA/ZPGFF7Rit8PbwjPHFTWJ2wTWfdI3vHjkdxmSMDdq
6Fa+NVww+1zoNT5GgLx4W07HkQRrCcEty/W36nKkQ9W4EFI6vEj9QSXiUJfFkXcsHU9T9eAWkFPb
4tXlcp5RxhYX3cbGgSNDMoltgaubHR44ioyLbZ0qnJpEYNOduXRYTg2pUWAtc1DuPdJAvauvnuCa
zPXWRkwKQ9ggEZ7HIT572a8PFQt4qRu0J17wW2fi6kwok4j1bhr8bYWQyxzIHmz0ok+B8bqkw0+G
xZuZyVNAM/MmoTHHLYE95P98xZcenhQgAtNO0eywomXIYXHEEzSXzlYM+c3QLbTScmcR58DXxCup
Q2JmJAiC8i7Iefdg5QAWajJ3lUAxA6K+9YdPN9/a9odnW2mKGf7oATGTW2Hm5LBgDadz+GsrXEXK
ZE+MLJli+ZjNh8U05WYOm+3hnedop1gvBlD6QGut3JEO9Ol3pNJw7EFHed+U+OHfSHY9h/NcjX9o
BRtgmSy3cLnST79WszWCGknRwiy4soiN7tkvXnuDEvec7sTEHDgOMe+XCzEj+GY/QNOvJf84oJ36
Uxv91RrtbtUjJblJ8L8Lvieb2Y1o+QNOMxnjchoH9K7wAyDNlvsPHgeYYAC6QKEE8Y8xUrJhtW3x
ZSD++Mpp106HNyUbL0GkPwP24XX0DTjnSQTZmXPmFni4jfpO1I9hP+8zPzoHGTTPpPXExYobY927
PPxZfR/5lXtwFH3WAybXpiwO3mgB7OnmnZvGT91g7ssZvwzxt7y3Ptow2urCrek7AKvfyWwT1vZV
EHy3S/NBL6ylAURknLXBqlEeyDHwkhLvjyiHeVXQo0LL3skFrUJYZGA2yrHflIilzvOg7Gczx9AY
tPs5UwSU570djh+OteRwUDuLyFzRlsr12PTvSuQm4ZX6vhaZvrNjrkNDQ855hpDKCDZAqcnR/qov
Tw1fXsMxXvCvJHbwHEX2+5wGuzlBiQ+hkTDDs9ZdpfB8dHY0cZQSrQ9AmSHe7Bxwo1Nuf0QYQBv1
EIa/DtsRs3/GELnNIzq2SPmFDSjmCasNmD+vZQL1p0dh/baKecHnMhI1u0hSPun9SNvZdMpbh1H8
lw87zUPo8wcy4w8maRHViKXzkwOhtmhuHY3SbbYpetbUy0gggg8+h33OieMASs4Xcohmxy8HWoVV
IPp10vZcmLEhZ7I9ZS0CoqKPFpCo1vWBON/Wbxxa219TTUlBPvWgKFEd+PKPZzvDs10GBiZU1d1V
JfkzEaYvjMDGyq1ZNU+9R0dLRXWgaGOOEBaO2Rjuw0FAGmpJXhclFtnK+vPCsIWeAh3FJlMLnsXY
xo71XYEwWftxx8jdeeyvZlY9vYFW0+bAhpexsa/Etufa5bABIorkpfuU90/LtnXfdObelN2xdwnv
RKX9OuYLz8WoKX/pEJMAkvfs3WjKpquYKw4L3F2CyZp+a+yqgq1h7fqkS4SdH8bB+42BFXLpArHA
dpZtPm9PYjZ6E4WMQH02vOk8O5tcJ8leQnfjenpr239JjZt4rHcgO54ZXWlYiD4wtx/pjF7LEn6i
xIiVg6OWcX3pMZWuB3S2NvZYnYWPjvhSDCt+CMk5jnBdLP7nnhgEWAVcTFs5veYEvVre7UT4zcQH
BiDBLlHtBmAShsBeD68EDwcG67wGE113RJzuTWpFm9bfomqvuN5sC+cp9qnFbCJiWsTiYXcM1TNz
F6uGCWZbAP2WJH8xnKyx+KNDbZvn/ybrc0HLRW33aY40kjDgU9F75yzcAyingOxjMTCy/TBZ0t0F
/6DHX8jlIAYQI/LXLnM2afhoBcDTFDkqas/67i6Q07owvvLmW/zH0Xktx4psQfSLiMAW8Kr2Tmq1
vF4qdGSg8L6Ar5/FPE7cuXOOWjS1K3fmSj3dacq7dHUNgmkLh5WLfole7ut7ufBgNP6KEX+82xP3
pJ1Hfyx+HNvlK9VscJatKaaxrFuI38FmcepF7b7nHlozKLn8NZACVjl4b3hvNVDFwVyYE1vXe/Ox
6Nb6EFm7SX1E083zYmpkgKuzSUMzZxezSj0HZgnRPvuwMPgC/Rpjgq34bX+q5gqvhPgc7WRL06DC
IfMg6XvXjz6cX00Bjw2tL5LYzG4jWRdfD4wu6C3xJu+z6wifMaSHNWfjYRnbQW4j9UZz0cxM7yTY
lZZSN2JGBZQE0I598ecMECRHoKVshaP+K8w+29K+sQ7dTrPacx6tcyuAwJl8VsmXUzXHJAA+H/Xy
nZpfh/tdNcLR6WBRBVxxHQEWv61+c1OuzZzYXDGDNhigXaFOdw58R6CZbFjj/BnUw53iYk+nsLhN
/lPGvzLnIPgw61L03f7YzdOEj65GvChqsVvgdZgxUIVevLnbNctjh40PuP1KoP0mqsQ2lT9os7gJ
y9vPg0UkRW6b5STqqGbyp7WH438ZR0c/eiwmdoWhPgEceiKdu/V8E+YU2WyuVZ7yzwrPCZ8mK6fm
3Ml25Rm/Rcjc9CfJxaaSRq/a2Ex8Hr7/NBlfjjWdbBG/+lqeJ6nWBfEmBhLWLC+1O/5qiosmUt/j
+GG2MHp8TKoLngy6LmR3/G0RWFysqdgWeutUFAAZeYBwXznDc2h/pGWw8hKDnP3fIkiKUe46VNix
SM5N/+WFm4QdTOrxplRAXfCS5RDdsdl5joPawR3UevUSb2sMFeGo53R+ckYMFlGRXArqemoe2WaK
jp00P+dJ7Gw88QP2fJeb8Dj+zgIfLS3M81Mk5Js3+c9OfGDZYzu0joePU4RjieWblWAHqAYJP7u4
grN70ANDGb2GA1n/Wt37VnvoaOcYsyOwoTvhDrcao1Rh6Ku/0D/R1gU1Vl7db5NyxuVNo1t8zfJT
VL839gnwPtAcilto/4gtcI5psy8RTiLxPU5PXfDkoKEZcY1nZp9M7+5wcsSRsrN5eKskScJmRc4+
jxhRuRSQS1k7gprB4sH17Y2TCxQr3kY4x/Gr8LQzAYecp33dEmiHc8HXJk6N+5I90Vx361neyinD
ov5guXhys705y6OMfDbFNYzt4SfGQdFV/Q7C2UGFbCdk82yzSGHz6N2ZoAMyoZ+GwEy3LgYU06ve
IY6vS65MORnJzCvQDqGCFJpAo6K3NrE4fBxCyADIP4JFrhmVClddUb0Zcvr2XbT6xg6/05L24aQ8
+HDKVc2k7OQtDmnxb26cWxPIa8GXVzXFq2eAKcKR2giqJ0yD4ZAgDR8CJrC8IdQ1zmssKw96kk+m
pBkQz4Trc82aYUJXk4FQOOzTEQiIq1jiI2M4TkBk1cIzgf065oKdWHS0cyOi9UoZK9P0f4aZLoQR
DkqVgycxEWAmI7gFFVMy99KBkEuMv7YK9WMUI0Eg/daNe5tbEHYpq/YAyoHfudehgW4owIrFGFXz
0OEhyyUeOeMj8Zq3OiS37Q7lTzsSznT4E4sKen7l3AP8fw+M6YODylpFAGNtO35v5SwYcMpVOxvf
bVvWr1QKQ5XGardeukvhQTvDNjbUHk/KWfj5NQtJIZlTyKkd3bykZudOBVDezcYlrdDPA2y8lM+I
Q+hBlWARrEnPdX1Ju7r30aQIqZ3agAa+ZX5Gyab09i4QN8MdPghLvUyt7q5NYnKzK1yYKeVXkQUL
enz8yjuc9PzD3lIxxFw9vMcIgyt8OSEoCPNJUyVJhHcrI88lpeihIQ+s9NjS7nDTP0SOCLYKR70u
SfO78NHcgVcwO0MINDm5MTvGN3YnCmuih6Qp1NXMoxpop1m4Z1cgZZ19QrsAuPCN/Jqyt+Z1LNtW
7xxzntQ29CMIcwAC47/OyTEyNVhKL8ZgsqCR7NanIGXvQ+VxKcbT0PW/SfjDgiUTydgifGpD3uUV
oht9fK0THsqBpoJjojLW/jCCKvojyoJLSZsg1YLkDl+qMHoY4uy5USrLcbMPTIpghSsoWBT+BWjX
/3jqkDN838nNU+UHdrKvVZnWe1xfbbAfbAI1lMNR002SseSoSuYhEffIxkJtSwc9ek8a1GSnlKVp
9mAWkGoqKi2ABoX5jAUhtMmTmVFhPBuV9L270py9D+pOcm4l7ZDnD4MK8bW7nmh+0ULab6sMR+Yi
0osUpPMqZbCA0KG4/w2E8vyoasJjxm30xoFNVIK9uX7WcmyfG7eL8QK78mvqZWGtfXdRMUe/674s
e4qbI52fKrvUamAoFpKpeVtUvXnEUqjizQSAKC7RIcUyirXZrNkm9V9GbTyaXvQ486B6Sym1kdu8
WImYJ+Zd6rJQuAd8U5f3SbcFOTCm90N0q4ZLqUAEcVKeNBVd1SMQmdB7DIKtmTxBryB2zeKiZgVG
vc6GSMM287BkkUBSnc0iRhFtzuxtQ+08gO9r4j55cXwzKkwgA65UDnys2lmWnCoj/Ko122i7O8Hq
/AsoVrME6oVTBVjrw3aHyI8ZzYKJp6Z47c7MagO81ElmxncyANVZ2P52FqcPUcWNvtJGt2U5TTIv
QmHtO2b7IAGv0av2GM/8umq407YTtQxILZVu+I0UiNdCRW/W+ML8exhIeYi5wAUevfAienGTiTWL
d1MVHKuC7gERzA+SMlhqLzZua+F7qN5sy1hGI8rBmyk9tl5GshxSH79dIrWAunU8nSwIhuhTiCud
Yz4RC7D3YzE+dHi0KF1kJsxs9VRYHK+ld9/aethmaUSccDH5QwXZzDjKaIEmLv+RCbja1P106bPD
mWz4xjpP5H2c93cLEduhsstIwDYhN9o+zbHkhQLo/sx1qyALNvmsdkyaXPC5rUkWeXgapQ3nL0Qm
S2V/H1kVCSyjMzfo1EtJhHUt5vZcO6xV2eZqNIuYvMy4mRq6C8uZXp2ZTQDgs+Apr+bHMg72hnIN
sJigE2tKFQTv7MgcNtoi7hmS32/LH1PLlTKmu2qE0tYFe5uuNiNDwzIsZuTgPGr9ycrtvoucX6qn
2cQzFCx4hK66dwdxqWTx5vT40DPfvgiTdb9tH2zpreJwaGnJ9WnhHHkIfP7szBArvJYfeWofjNx/
qDxj44Hq3JOlomIu1hczSR1oFtiXao6txNiVdXVJfHvvtw2+G3JQJbu03Gl29Eptasu5JCBsDT9+
4IE4CyN6IfLwFvlQdknIrooct4lpspKCTAI7zP7L5aD3Od0ppkrOhRvdazqEDG4dDvXvydz+6nb+
1UnyGs8hv77BJAJZbAZKikxGFiBIOYhUjlHctWJFo/XIIpG+04q4s2V/1gUZRIJDUFvsqwNV0k3b
QyKQc9uaiHnFgIPPG8ri1MSftQvxfziCI9lUuDk15K62mHbkeJHAiugoasyz/HXupz78hw6y0ea0
jSGRDf20LmPvGuOw6FP1BfL3pGIT9klzttQEV8rODuZcXbqOM4b5rDJL9GAu9wD5qgbnLaNHHsOH
c+kGiWIGTFcOOz8MQQ+B700i+nYhMPsifugzC7KiBxfAoEfGsq6t8llaKfEqkAIwJ/y5pbVHbP5k
ywDzcIDekCwO0PZ+Uv1r7AOJRhe5tKK84Y7xd1OmvFUIjWedo3SCszL/dYXBvUBtIaPAFcnFPgv0
b5GRdfAFkq3ngrxp5j8jheYjXGRpgvtsQxKEBgYnOAnNnUyqDfPPEQBoPozHruzedBGTgk9vMfw1
JA4XaQbndTi5qO+D9WEWZHfot7mWuCtzESIbuEuumrYYDYzPDv9ZZBa2ftPtgxg+WTSr1yEhv4CF
x4gX55I/NNzkYTHiGFXr5Qf1Wmc9Tw3OknxjNMN7oJmrqMOJM49kBij/ctxX4XiMWd5YhoGDDn5w
pfR5zKQiXhSSmA7Q5xglXDC/GiMVoIdDkzk7zv69HZYfHuBgwhm8MYCqN/6McJ08JpRI5VPwMJrT
++jAyw3SetpHffSCO/BoWfXVL8wba8pTNTcvCoimybi1wX64C23hrJJkeBxGHKNZVuw63o12iL9E
DRiSmg371fE4hFAzM4fg9JxUDnRx79p54Rvm6fcoWGocdPsTWs5tNJtzIb4qT70uk8GdbHh0oCxS
4iXyp7qaT+kMiKrHwEYPAbXsvcM3LGCxn5LtkymBpOVObHsO5nWvpps1/tRJ8T0sHMJU6T04w4ns
Pm8/+kihqnriEnnTstUD7Tl1aXxwTfMwhX2yhFMfcX1fEfRetZeQYhUJ3ablc2eDfonRG93OpAex
rB7doHgUruKmE9OLUgYgs10XsSsqbdpYYJj2NQlDECbCR1WSAcVVgQhPMuK25DdNQhlNzdd7oN5r
FhX1sdJ7SMXU7y2DaH+GK5Y+Q6rQVS2nYxvG0Yo5LFpnIf/JuaEJSzogfuauxqKv5KEqM30rRzHB
NyflQDybGC2lTpwj42PmdPeFUsDmrLWbpQvJ491WyU9uMYRHLvbQxLGAaWU/RAI2dj1/RJa9s8iS
yhwHpTLP1URuHuLvxo8NjJhd6RKs4cKU9nNGrUwHyX1Qbn+fmwE/SggHpYtrwuuItjsjQ2awlBt+
y6zobmnuBmga04+WZncXNsF411XVveXw3ZAVnUYEUYhnRA13inm4Fy25ANxtZOUm2oT6KCx31ThD
YIsI+Oc2cEA3SBmK2gDLxYgp3y8q7M/QomdDPg26fGJqiFfWEMCkVPNrlI8vdcoEkojqSQuAkETm
joNJdRsq92JLkqolsThBrAP9qMuONyBZIV+kn1OWbTBXVdCbLCh7iCJtPtUPfQtxiYgWFHQzIQwY
aQBCOU7Vqs1fCxy5rF5Zs/hgdsPyT6Oz73SHih22z8KEUzRBLbeDr5TBmoUWDcsu4IZxstcRXqyA
Lagz4wmwaNdoh2YJPw2YH4MX+H4X4eEhLKqB51p0FzHLTeDP1qNhYdU1Kus1ZV7UWJ1ys9sxSZ8J
8pwK2mCqwCv2sQmQysSb0AJvwb79zH3xaW7y54baekq6XkrUn96dPi1qksqBL1m1XEb6yxwRoUvw
5QDDuvY2g44Xwpz3ZwdClekW56KrYfqXRU5UF1QaGb763ZUUFdR+frELbvWTyoZT2tn3th988usq
H3hswlVcYxqKy9w9BE3PWTVAJDTJNhOrt8AJ8UlmxzKGrpVX8jnVHrYL9O+RlcwYP1AC56iDgkzp
jggN7ITBkqxdsFOQMb+CfjqUbryDJ/Ja0QLM9IPxadoXDWXeRYUqYJ8ynIh2wkTV2cdCh5eFz92M
yJ9BU+2dQl5ylwyqnh5Ln9u6B9UZbH5JdE7pNTm6k9lEOFSMc17qOysZ9oYRP3AMbnyBamc/ZsFV
ksJpWAS7jPtTCnUpgXzADzZi7JbxGZGfsb/pPqbafKiy4FGlz71PGBSPSMkMNbDaGyVOI96rMlQo
reGaa/Sdmv/wEq1LpuRR9w+eAZeNGLaiJhnhIGw+VS9PCzjNicWjFdJrSM83J6IrSXugAkTVeCpR
lPO6echitbHaeDeTsspK0jdLOCLHXtcPb/GC3DfAgWEAbMej1QNY7miZYWeEwoxV8tPruc8z3I79
NvUpXctnI7tLpxkUAg8He1ThBhuNu1UT9nFZCNq9RSvpNbdXhDdG5xvjF2N/t+c6QUyJCRAT6tKf
btPRQMdA2q64irlAGeurU25EYeJyopcD469hPcSENmJWX/gLkXHd3djRM9Hy3Mz4JasF40QmSwSI
Mv0PbqdDKc1TnoNhg+SNv7jrN3G/HXlj0/legiMvwdM/1cSIcOyH+bkjKKZq3li4DPB65+JodLeu
Omc+q6i23AK04TK2rq0YN+BJMm0prJAZ/68ZZaVePDYHwqKVpPGXmfTg5LsWmr+8FFgt4n3iE4Vl
aSGTT2qbEGEbWOPdOofQwR+g8seIy4B3GWxyNxcl/83lL645HjqiRbhX2qOl9bpRrzOAzRIcFGVL
8GwrWnnO8XCJzY2cPzy6ytV4drqdbZxkCx44T/dtQEX9TCaXNAXvr/DSErQz1yWlbstepu8KUhET
5JZdwisKb32/AY1X1zsG0zq7GGTaiV3YDGfIfNZRNrj3qcQ13jDdthyh8ZGOede9RuNnNJ749SRs
rsu9XBYWMPwsioiap4D1WVK136q90NbgptFJBs92t4GfyaIwms8wL0v3EOnVVO6jdu3G1EcotMie
hwQ/OCZ8cuktFvtr0XC0DJciBxB7rRDsswU9cylIP8jyzeSLYj0Tv658UCGoIGyQ7fDQLD2c4W7s
4VMxn7/VLbh/tBQXkKGqXiP21O2xSnatcS4bUKGokncU4BACvyDgK2hp7l/eoyJ5CLcEsan9pEb5
n42ZfjwDVaRBOOdZJmIon8tyPQDKsg9kH60ADjH2hJWSn2PDYowY0x5ASpZjLi82hv1dc0fkNKku
3rJQHR9RvgNlAD9DIo6ukn+ab4RDHSBm7kthHIiV8rSrb9TzKrkG4rtzDZKi5NDlR+oANKlOjv+s
p5Mc3wuO/yzZ5O6xNhDe1codz3FMxIxm+VY8WOAC8eWqALMqeo/x2Q3UmJH5a5EyednYpPyXVZeN
c4sJX4y7di7Xy/Zz8b07A0jnlOqk+Z85nnx8Cq33Q85BqTebGltJtmdRUKy70EM4JSLpYbKY7R8m
P4OYYi69rce304cwnPLDtnyjc1+/x9J7kQvXSDxX0X5pr0uJhpBtLxg/zLJZFUvM3734RHiCS2M9
mlwstc+Bt8QAJi5DY/zRQhsS1MdPSRNtB2t846L3lbFvqLY+r27d/jl+QNvN1yj6M5b+gGuKJS5k
fADxguTMgvsahPC29nh3aEIYToayk8u1HDHjB5OVgJUkYZkziutjSeohL/Hi/ckRV7GoIf+waUjs
98S5ifnamBb7CB6D0vhXReNF9cY59p6J+yPETZuCX9ECybHq8cOAoZg5FzHgtji7wauHRcGMf4YI
lINHwavDuAZ8t3+UdJqoQ9upxwRRJemwygzEURr3Ow70lWFom3gsAlHMNmP3t2iOpXlK1K8kW1QW
mExElIs1pxT+MvIiXWkn64AAluNa8Cs4zmL/zbVznHIx2/yxYT/icV3pIahn5gxeTmJaGLoZHh8K
Bt3QR0NAgkuz99So8Q243aftwcMcZqrCu2kVG+Zn3/kHbGCPfbH8DxTRhm5Be45b7/wuu49lTBjg
4rr1t3DDrY/rJfNYS/d1FpMglxNXNp99ZfeY2841Jt6c1hj7sYwH6QCRSeExZ2VLWpq3jwLIZ1Ms
h6BHDFW1z5CGxF1aY60N65S1nRvSAxrFT/7ksBNi2zmV36HuOLxpRNJte5NB9DE2FBxaM/eFtGHg
i+gK5zrtsbxU46qjP2YYWW55ZU1Qb0bfbs1iz7Z6Hfg/MfemBhR6M+efsme9VbQ+qlAaUDLWQ/i2
YXonOX+nqtOACfQzU7OBSkcONrsOOC9oO9jKeFnPq+Pcspuq4xtu7JU244uftxurGiCrOBFXqPHL
zjjCc9hTbt9tsgJfV56+JZW7N/GjFayHvKhEpgZxTTXO0RwnICZJ/5JSGIJYPjyQ6PkCh3md2uZo
Z9Pv3FHQQlAcJBKAtlCjkmXgUC362UZGXJbS4VvqmK+hl3NvqNoLpdGIdiZakNO+ht24mibl3dLR
voYkjWDTutS6xvFbDXmnaOxb7elT3Gf36cBfJW2HeueRfne0g53Fx+c1s6XZ9C4/mTFuDLbaaQmm
jGLR62QxVdMGhncXy9sShhXxKaByb2cXDtAW8jzHph46+oKLFfHVSy6X5EPbvHcOTzJbxZR+5+SG
ow43phDuWmb+A0STD1tygnUsVxVB6B2K/M11cy5R+fjjd8WvCBk63QhDeZP0B9v2d552H+jry0F8
FCcI5pe0Li6wDr7myacWxn2nHDbftDneGiDQqrA3vs9oaEnf5+1kBRh0QegynN9o9Dmbsb+JRgu5
g9Bzk+2gflmnKebbhQQPcEFd7Cmkq1Fz+Eys6s0a94mf44XN5utEVGwVEiSczclYdSyQYjsCzJES
6PDo1boz/f7dn929oIp8mKPHCLrG2sbqRuXEaWpaQTiElgmyezoN32JPLY4Vccz7vN7C/Th5Mrwq
YyS/wteaJI9DU8+8mwgTU479YBEmTcOehOest4EjanZLlA71kfcsfPydfFhWkl9b4wWMGIkUvDNB
QEKVEBStDpoJud9gYl2uv/1B1wHxymZrZf6ur9CnZ0L5buWcle1eiJkd87aEmqC6o5/+Fh2B/zps
zqGN47owAbYXlEkG0uZIkqApSATIJN7LwPjSOR0Zfbp3VH2rut6Heprhm7TZX4aToGjKFa9ZNZlr
KZ1oJ4hvlKymRMk7FoussiS5gWDj2O77lFTbHkU7whdyB0pjk1O6Rkz+bgBOqLyCkkT14eCwUO7Y
HoIY2jsifCYZZxIji/5ye0r2FL5OO+Tm6Nq5UbeHEWH+hI1Z7Ng5Bu8FXRGviTTEazU7sLRhJxb/
plG1TGdzv59m45OsfQy/vC4OMQQIOgz6XsGODzS3q3iMqKqtCpuUtRkPWF4neGsJ1dN6ZeWgZuPC
O9X9EFzDMbgaIY1aMhX9LuHm7bnLDRMTDlMHUYvQd5yj1YV0ZTkOlQhRH0yAhRswC4x31EUZZQhY
fiyNG0jt4B6eqXUZhQI638AW6rUn/0l7iKojYSWeEcLiBLJ599wpstSXgHXLRx3W5l8bqGglhc/F
r/K7DX0KKTA6sr9220Zri+QC1i4CAI9Kt86/PjWmB8pg/jlOyreBTktNrd9ykN/jcTvlwYdln+28
H+/y0b2vXSNZay6SeU3ZZlEesibHKABPCIRlFq4b3ZzsLDrPibs1/Po1zYEJVGVUvVV9qs8iofGs
qTLrUMRtzvXIXE8udsvBTpkSoUlZO0PQ8dl5rBjEmEF00pSThTIp2BpRNS7sAaKtqZjZA6W2eYWT
1V6UQTou+Bs64mdWlBQw2cnk6jRY9kvfEY/wbJIdIRKaImbodzDNk7LBQRvUErpO6J2b2hF/nhNS
ZpgEw7CZpdRXGhTgfTrwhepg+Ov5rIF0C3nsMcORPnZhJcyeQK2vCJXnEAVL7E2qgUq5MuY6ovHP
szOQIkraZydMwJzzNftiC/Ha9X2JITcmk8Kh5b70VbXUqgGBeRYy0c/4M+QVET/Eg1EZT0TQbFBB
qf2PQYN9UAHGvPRm/6MJWgCQteYbgZcZ6tOqrSu5iqfcOvkpCFJPM+GEIS48K9K4ElQ5Dcyp6ezc
isHJCVbgL75LGlj0kbeUVMSoxqH5I51loPEdqrgomwsTQByADig4DDFnWyFif3CvFvadV0JGEnV0
ahxqsaSzDwHrs6FYEo3VsLeDwuOuh9uaCTEN57e+DU4Y8DmPuRk0/tEeKUt28+LU9YsBVj9T5MuV
m4RHzNJvCWW/h5p7Yo8uDQl2M1g0chM0uI+HYCLjhXYaW9l5dtkwRgJOcW+YhLh0a3+FojloegJS
Ume6fzdbZkWSBr6nrK2oIsK4WGnNbn6AlQ1ArygwTo/WZ7D0NTpZn5EtntdzGbHgFCeqG0Ddok1H
4i33e5KRofesvZFVVDfhiZMWf5N6Is85knOTKtBLJhG3Bi4bXWQP7tJ9GPnXzAR3acwkdjTBzNLq
jnZBFdf/E1c9Lh9MGd5mXf3OHjUVnSAz3OsO08vknEn3Az8yqG0dM/rTKxaa/rzceh050pKH9E7f
LjuI+sUI7DO7oa1lOAcvNzdpRRcPzU3tOL/6Pa7lVEEloFMAM6vr7Zs4BcJn2MmfWUysOkmtHalw
DE5DM/+2YvhwivIx9JjIcvIGZOvkUH0kZvvd4i1xmu9Avve6OA/SSWju4yXf2vW5IohoNCmPyudo
04HAtMYqmbvui5Vdowjmyfxl+8Z+KOcv1/eZmRU+X2egv0UF+W+PwGdntyFGNuCibHouFVtMXkWp
SFw13dYt5IJAEvZGVi1aMY5eQmgWWFPiAq7J2oEN/y6bL53CMlcFxRPr3IjwOa42vD8xPsp6Gra+
wO0lSp4l7sEj6ddMvEZsY5j6QZSdJvQ/6lbZhdB9ZVHODZnDhJ4hJviPMFgMD94KAgVvGOz61d5r
1FuZ6Id5MGhkMrC8Edmnk5nrW9muHHrYhpD2VgxJ6DjmQpgN6cCCaud65n1B2+lEAzCbw7nhGGB/
0UMSl6yo5PCuGn126vpcRPGeFc4ZdBySRLiDg3JQtfftFMG60+WBSBPvqZyIKRoPAIaRGd9Yvmom
xB5XrTPHXOd5uxv5PpMioUfj7GKRybHAj2Z1rEv4uIAm1x1wr2IO0JLpOlfZQzviB5rq18Yf16pY
emklJeHyrsFNIOF8mKB0VqlPgJ1lW7ppIu+XIJM+EqXmVlsKUV66MgANhyCNPWHVuC3OHYlNtllh
6bqUZvCqQhjZBQ6cojPu4mLcO7HnbJXH5Ro6Mq9DizgsrUdAPwxJzuHSWX8T2nVVQj3p5Rp9AHf2
ydIlnCPcFxPDcdzVL9rizR+8CkyJcdSscu7DjvD3rBoOeGN2XRUc0rDezfxoGV7ZsPbOzE/HPgx2
WercN24AbqZ9M9rkx44YS0UR38oImN+AcRqRYdM65AhT+9jS9dcEOR8amRkS5nPe3sQYctV+6wTA
XgdVsKq4vmTmohrl8aOq21PTki0hhW0O8uaw70gzeg+mRpAw4PPJh23dWWhz7hVKGfjvIflkwbtr
LdPEyMnuOGl5nQr2vetoXlr/EnXKHOebfpdv8gKHAJZlALypnjH6u7VzKaSOqNMJoLNZqTr4Ejxg
2j+MWc3X20DOpMJ+0i5Z36rHrXnsun6PLXk6BmChO/nTxpTWBEX9kQbdn4XtkOgWOUBcaYZdn7Bt
RrP1lVXlVaclxNXq2msU0VoTs7Ww+2OXhwb8WWnRACtrdpFFKtcwjkxc22gOD6ZRDxtjMfEGM8eo
E4R4GcLkBPoSM5yL07Yl36hxoBtlfrEK8c3MRjFDDKKkEXDU5i04XCzLIDE0GOxV0CQ2Bl/5WXUR
vn25vHl7+2yY8DOmfJ6PWOgreFnAkgar2+gRg2VQYyNrKJDJlPOb93+9RKCikol0UYmvwfX11c6c
36L9EYCFvTKer0bVgLyk1yj2tXsoVLZvhd46RVys3ajXG9/5ScDbgf9+BI9D6ChF4jLWLeZKU4+Y
Z8SlS6fXxMveaTaiTgRxplOoWp/e+ExNAkW0NonMmCjOCK8+oscQg8GUu1RK+qjkrMQI+8XQ5dv0
pB2Dmor6yAZ0bxKwqKv3IVQ7Hv1tj429CBe0hjpBE4rPk29+RA2eULUU58XPgv8YzalczZKLBoXG
hSTceBq/7pigMevXYkoegjE9w9o0nxjpwZ7P2N77eOARpQt88vNlox5u+/6+6OQxFODT2vnktv5j
Zo3xunHwawURyzMPlmJoRVg2sCtnk/yMXIblgOWB1VwCPhq7Ffe5U1znGNnbECQDUvfaT/Zza/84
wBUNbd6PbhThFyT6iKl4iRREmMA7Xnwum0T8JfyRKCT5F3IIpNBxXZpy09NxY+ryaI3jA/Ht7cCR
oQxMzQ6qcFl3dHkzAdxVQQh9tqCSoNLwnoZ29NeVAz0m1/RTTwYxGYmGh2PlVfnFUbvLyheRs1j0
ZHKRGw3zf6K4V8L0bU04nlHxOFnR3hnrLS691czpLZorEJmzXwfJOmTxkLYkwRzKihW/LsX2/b4q
kZz60v4Z4Y5txjn8ml2fUbCvQcKoXQg/pcnGYwUlAg/LY5Vp9D2WBLyeKZdzCl72Nd0gDXki9rGP
/lCHy9v/0AMVavueaKKyintThxM2RAdVGzYgfT1DAInKdA8Ug5/9hHteaGuuPjo9Z9XfMPU/hiI5
nHCdr+ryOlZhviIe8OWa4tsb2Tdm5vRdkMJWuFOmqqPaLpjwVTXn1MZR3HRnnxLVh9kjva7CFMmf
gPtLFjNI+aRzG3/Zx2VEqiAzTcjyfe1+FCr2z0VoWg8qwfamUnGQTvWqF4fBZNYNy46I4t7Bf8LV
jXvHs/Zhytc2hhDEmdJFOKEhwc10gGjzZ7TtXVYMPnqnmje+xEkXAz5zMhLEM+8GhPzgKKyIjBZc
k7v/C2dwpVENcC8CG0mvWkkqs0LDX3OHoESAHi78YKBllg8/ANOPBeyGTETQcYjENtEWZZ3D0GKa
dr/tqfrJ5hAnX0qVii4xhZtsA8invEJrBmzoMf/0JYA9xBp/rayIX7ey+Vd4gsaRLuIR7Q++NTfi
Bg6s+VpO3xTKWN10If0DApqMG042n5yt5mIdep/41qjeBrwG9AxPNboOFJzwboZNIHNrBF9TfAII
+1dm0xYz1F1oXrA2MrPC6iQ7Tt2MeQhnDO8jT+xdjz2IhwrrEkqZwXaszArc3PQiGn+SKqUs2fou
SgcypDNm9+aMCB3vl8I7xTo0ob/QbPm1ivs+eXQ7vA2YvXrIa71xMQdcBl9WbK/j/Jf88J1hTdsO
3TbPs13qeHtdviRg7CLADH71WCLCVeMNA822ZQQf0Yr+I+3MmttGujT9V774rhsxABJAAh3Tc0GC
pChR+2b5BuEV+77j188Dd8yUCCnIqOoqW+UquZzMPc8576KY2gtmy8iYJv5TWQILj+32AP6MWl1y
6Sio6mBthXmAp8SPQ8+LT7v0/W2JTLSCkPK0VdX6MCtGjADUwJOSPXjFnxth1YxscQGWxrbmohl+
ZasMYoqm33okVxsVn5h0luxu4ktLyK1R69cwy5CRssD+K49SXrZ+ukHxbb5ouwbjDKLR2WsVKyW4
vJsmv0ZAtKFMaznsG+c3t/MmCJydknoIbeS3Zo226KA8UxB+TjroSkBrBxJ+KmZ2gZ9d2KAR2ujL
UM4pQlzfvbXjP+e8zzpAsAV+rNF4p091uvZ6qqqF1QgXAsGD6uFap7bkjU3Z8dDSlOmrSVEK1ToF
oYhVZmEqq4Mn15Hj6NoWZEFjH2pEhnaiglmm1BQRjL4G30KCH+WztoPPRvZyIutNNE7NTa5bFXWI
gHOVJy2OiTUkPehG0YZSZnUb6ll22YKGjdqMzG2PFmCkCQop3YUDCbQNLsaOS8OaZUOp/yXVjUpR
AR1g5ECMQ5sDZx54gXqRve3N6UFPgTOxXGC6Unmh7FcP430R82Ili/5YA7FC5V0Ayw4pGPavIBLw
AtYPmeehV3IBovyyC74h67tySLhiTaG8SkTKlIj6OZ47ZmzfjhO0AEV9nGpTgYeVUKylwFgJLCDa
favAE9Km/jom89Dx3BoII3Ul2Az0sBDt2h+Aw3tpAxB75FggKoMNiB/SGBsIBip3bfwjCp/z3NxW
sxZ93jxhD7KbsUoVOliW1W2kz3CaXCN92d0U/rZClzObqu00m9EBq0YxGbOFOK5+5e3sCi8mAMhQ
PiNWZ4YPYwx6nAzNs9N/RUR203foran1aoSaguDv1dDIp6rCgOKpNAe3A2cf+R3+yjYuxMaOvXvT
6eAY2XsYe81WALsyeRgq62ctH4seGxbUw8wU1IyB13r7Clf3orThuPVg+dF0X08i/p2MUImL6iZP
pxd9QGRH5XVtoAoLx8EHSlethfErH180dBrLoYSA6iBHTfUk1vvtBPNULeQvw7GMVUPxpOIaT0vt
slFJRdbOoSDrz3PMlU7xs60MF9tzEBHg1TJOEqwIV0NhxJhB6Pe5oSDLBlUlLa+zHrHofkJxQUFS
qODW2k1jQ+4D35mOwLaU3YVHUeGJ+yq+RPlCXihONeyjJnYQp/I3dm3YO81qwK/iK/HWG6qray3C
NvhQj5A2oWRsVbIpLYyAdnLACjiUl4te7HiPDG6W9/e5GKnCUPaTLQDCTqFioOcRSwHGWmx5Tyal
8h7f1p2HBiUXSL2eOmwLskK5xCCDmIqTPpQUEUvzsQt/5xiyg3TBAtnyEJwN8ApZkdSS18MEVDMV
qP63BvsNlzDVNcHB78aaE4jNjbDVWGgrJSftPpQtyj+lCg8t62IdjQ4Bl9Lywfza4Djdui5/J0FH
2hqUqfO9tXH/Up0cYJLXofcFuQOMhm6X5Ecy0oqzNZ8kGeIn3dahgLnOUy16xn9luItFO3wpcREk
Ri/8jrAHJRC9A+HbiUj7kdatsVNURHrGyItA+arJFulwdBsGcEzeDI+PpBIUsHTi5KGYYyLb8YGe
1WB6tbqyodoE2W4cAbn7Ywa/dbAT5Veuxhhvc0xQ3k/1dq/kdrcJCCmAWqCfZ1Wy3yCUVQFNMaZD
3U7jVg3NHglpssL4NgBB8PTAyV0pARSR1I6RdYj40yKBQZofN6C5OlNDHqjQ9el66vvhZx2br1Op
Yy+QX2aIYKxTH/DUmASYVQ8PNiKy2z7x9VstRdc9t3RnnXQh/PCGEmdVU51TLlKiXnBCziFMWqBc
JXivLrETHpc60koOLNAnZNvMWzXGcMkRY3CLmhvgFB4qSL7snTC99dABDGS9qx31Dj2Uw0gBZ5XX
5b6YL/o4cuB/JhVqm5Td9PaX4IBGQ4LJM4riklcWEIMo3Egt48N2bzjlgb/BAeSiRUlvheDDrFKc
/iA38LWYesSBJDzxzM2aGN8hX3lN/QgSGGrEv8oiAwqRoBSVoJcBFmQYOX17404TQIMasDMwnYad
rfTeTgPsRxnlrW/JRFgI1nzDl0BCIwXCrkK8kGqEAFJFQaMsp71OVSvQg6sUwscORWSU2gfM7r20
PYwgXP2RO1rMwTyJvwIP9zKgtmtf+032JU/kVeDzpuCm7VScSTPPwmKru47Clrx8oWxgvTQXhu1v
AJOTTYAW3cZjeaOBzR5sA/SUVypbqbcBWKqeqyAVBoRP6r+ZEVKYGLkA2oSZdFDkDe0vXSx7mGak
NLWQRJP0ECtOR1MjBPZyLm0/wKtpcnJUUZ2svkz0ADk1CxlP3QWbZQPGxCh40LlbIOA4gzuM3nBd
J5yhtmIld20aglKTMcZCSVZg0xNRte3MtL92EBPVRqPZD4pZPHMpj09TxaL0HDl80yBGTzBlJgMX
44R8r5nDHVWSGJvpts4fdeHBYQupFQ5dhKIqr2heEbdSJTNZWAF3XCpsxO/G+6rARUjBWIojZuSN
HznGd/mnKtYnuA7YlPV7AN6Ue/p2Vzk4TcRKl+5rfK7cqssewRwYbthCEBa+/ovUgLhrKg4oW50A
r4Bi0AuuQi3DCCaq1dbNIVxszBQtQ63nEZSgioXSN6q3UWNGazB9XxIJ6LYavMRVSmrtlS+RVstx
YEFUBZcIDQeTxLY5oLXkQVoD5r7wTdxMRcfcGEFjyyZEiyz/5hcNDwQC7Me4ZK3aGq8dAzDvhjni
ZYmwiZql4g7l9uS7KPT4YRq8e80T5JiqoUbatpiZeoFFdBqP7jhyHJNM7XZVMOl7e7JxLdJwLqwo
wkIpqounxs/VywLVYtykUmBjeYxmGyV5t5mpvoFtWFvD8Lytrpffe8fkGUlJHFv58okCSrprNImS
QD/WlGlFYaaviKNTxlGN36aZh5cVEiBkBVV7P9hZs+1xC3NJXrdbo80pJZmD/wTSWnmeNGAlXPjY
jjYIivAZwdKW+i+7mEIS8I2ykz1DZZuAKXJVQ8ZOr98A9pcuKkrwBe0RiQFKp6sALTNoc419SV4M
00QUoYKysm5LYChujJvNNh5N82ay0+6mRQL+EE6A6zNUU9a9Efy2LFTdvAkx9yGAkk1wl1RIlcOs
t1JogbHsWFROU14EeoO6HPourp1l4b0zGwx4JVqrjRNY1Nc99XLM0Bbrs9REOQ+B4j2PT2TWPAXP
WYkmrIbN21ZyzwFvRxwIGqAFbA2yjMPnvZtg8WzkQFZbFSgso7U/wN/P7z3A0FSAfTXbC6uAiTaa
PWZxbb9PJH0d8Z7ilK26Z/IzyOwHAbCePqsvoOzjzWgTdSo1Wo+ahPY56eHwrcKAEChIAxUqA2C4
6lUJ1NQA1C1THceHqFG+tDkgB+SeJDp+3Vcrw9C6zNCOo3jEGz0nKBu0mJrZ2KvbZKiREkFv2yWS
Q5Fe8LzTABhvxsH67ScjgoedhjywzYkT5pjfNShOc4KJDpYL6Zyo6fwrSnM4hQVwZ/wmDNe5GMYE
gVFgPeaodo/C7kp4tzCCk5ATRmsD9SBGKlimiVdMDjHswbRU5TcSW/E3UWA7h7yaQNVqUOODKWtt
fjFlKhkU01lnnHg7QpZdOBLcUXx5q1Ok6dOARGHqEOFKDJkGFCEjH00fhH2EoaYkoFXoA1MMvbEV
9kWoix/UrCxgUPb3po+GizxrxB5MiI7rJKZEZIC7R6RWnEdfbd7iBuEwiAikMgzVvqljDEM2HUp6
N6YovwgnxjiiMoOHoSyCR1WY4jaeDWPGIv7ZksE3VJAaqLYxRjrJ2KnnsSbAs68iU+v2vIyKl8BH
UVp3iuxGIOVnA28XmEQbJalVGLfXKQIsB4mA3LMJiOUqMgvd2hCgK8grYr3qEI80dfTNVuz7pjAf
Sk6twTG/F7OdCUSsNWU4nlsZSQ2t0w5j2ZdUuKaD1iW3AnkhBViGKeA/w2t8pERO0j+vUKrE97FD
8yTM/OQ2lDg7RIK0ENZJFPLEjDBvmoKgOr9oYyJmbBHhEZjJdWIV/ZUueGzFKeDLUgeHHg/yEHXK
vdYq8R40CelxlDYHVfvht93eDMbN4E+kOrNNDR/X6HW37HBU1mxUJEplIGPnQzVBvwDTy8hB4Y6Z
RvhirXQIG3ke/lpdxOu/KiJClww76BpupdLcNpVzG+BCC38bXyQS3dDdp/sxDe8DR9z7OJXtKhRK
SB6mgN+toti1jQWUX1Gfw0wWbhIjRCPU8r4KhgrSSdx85fS6tpqQ/sNzxOaNaKZSAKGFWCqjs4Wy
wtaqOF+B0yBggTb110pHdrCId2DVm7Xf9xQ7kVHZVSnVrtqY3yvZpR6S9BtCiICe4WnXtigGKG4m
oa2h4IKRozJhAS2kZEHSvgWKCPv8bix67AU1SlptHT9aDmLlLOtd7wCKDzoMyYJKBMCMSIdEdn2L
nuuFTPDqhnwRbOtGeU4SC0MSj8eQR8zuBuiZ91H4JIGRK2PzS/bYWsbGsPel+uiPtvlYGNWDBhnp
NhH6r0yvM4SzTa51U5IYHy2MNGwWcmXo+AuUX8sC6Aspf1hSVUTZwrFf0SO8qyyC8cjwnpLWvuZu
JJcWxmDHUdkw4mY6RAKBLEPceYZ8C5CVc4J2J8CtyjRCMZugoh6Tt9JoWPhjf6EM4+88E7sW3ljf
xZxT+E0w7wegQ+SDfO5KhfNr76OrQBHaQLZ/WMO45VXTe1czcytUso1T9LOLFECBZh2A34wQNVI8
JAiDuv5W6FVxi53JltTOVe0gOjzgQXIbdFN5RfbJ4v8QVykS/uQ6gkqHtxBAs9Tq7Mk3stTtTV1e
UMoq3QneVg4O3OiTi7Q18S0rDoOGztowzvwRE5m8HBciZzdyCdih92owE7KLrnoVeAeMPIhboJGg
RyEHrSGF4lTONaXGm1aIVwSTxdY30vY1MOoC53Y443Xi3HBS7h3N/jFg/hhzKPudT8qILdPYRFOG
4Miug+kVwwJ5I5J+Y3Zgd8J8QzV151D9qSvgZWTUwRu6Kv7BACrduvjtRFgHBP5TiPlNYXQvUY7T
I3HNWgvvy3JmNhZMuWSD6+siqXaNAKsGS/OKE/5KDWJ8SctnPfdAhivbAGvfxPH63eTndzVlETek
hLyC2yM2FYw/VCDkfTS94S/lrcY6ljunbBH6bZ1Xb2qf6ji/8qhazUfBy5iNm8rE59mGzRRomms5
zVOgKsOzofPM0yGWoRypi5H7EVBxM8s4aPjDmQHqypGCh3Azci9bJfSCbCSfpzFUZrcFXV8BOkgB
5fbEOaPPRg4bxMF0cyIh0QNCntQqRd3Q7rM3P4Blj1sXlWqpz0niyAJOlOqNfOMVGmAeYkKqZP+X
JG50EFqu8BIdndY66XemjVpGHvsjYVKKUsI6yxTrIIHzHRqjMJBu9IbvSZclj6UQMDIUzMN+WE0s
n7BRhKzY2maMNEEH7KilOkrk1zSRd5XrKGdupY+t2hSTp3NQzSu2Duy9V/LYEGwDVcVvuqh4h/hW
XHJtwRf42jd1cVFXZfFDL5v2siSCyK/TojJu1bZtfjqJYX6rZU6OEDeo6HcoWioSk9IhW16BnDp0
QY10mqV6ySaPiuHRMovRXuWO6sG8qKvbOideTk0ASUMvnbtgGuKdrHnlx8as+F+lVKSzUoHGALE2
CAvxdczkK05U+axOJe/UWC9fu7x3Oc42plk0V+Uwl389ADoriWrzXatapFxNfCYNTAOV6YHwR7kZ
8WTEVEAgMBe0LfAqQWHkrkrR5jHtIT+YfYrGfwj2BZhhta0HVlxmKG9BHwX7tNaSXV3J2YOrUQOB
4x/039YyqqsKo01yfTVly6rsi5s8AWBXJGHjAoHVbsBhZa99FAOwQOjhIht6gA8KqJIEMWVB/onL
QLNc6XnGVgVHBOOpnE8EaW2bunegsmniezPyCqAQ34HQz9sEnfRWK7GRUdWx/yWQm6G+6SAQQrZo
KtRLpSxKgUe34UEMHHkDEZ6CeSblI/RsXyQdh1EBcocOevG3wsy+GEAmHp0oM4oVgVzPixDDDzjF
aoZfC6tLkCmBj+/jfOgO7WiQs4wrq2FzNi3kMpZ1DCYhtyU66VTK4LWNDZKeSi16dnuXI65ZaFa9
s9NKR0JdiHz3Hw32ZjiCg9OtwxjtSEihFa+D3vfN1b//9b/+z//+Mfyn/yu/o2Dh59m/UAC7y9ED
rP/r38a//wXrb/6v+5//9W9b1yxp29KQjmZZEldXje//+PbAU4bfrP0HD3fbsBFDRlN3umocczsZ
5v50E/JjE46h4dMk2K22YajHTWSTSlBLqgjRDbmyxaNS/xr654KoW7853dInnXEMXWLFZpimqtuL
zkwonvVsElQnwKPZYrzBRvrh7zdBFKDP0EXTVm3zuDNdD0ipjGkiUO+G6sFULk7/+daHwbJVmKXC
MlQTWqQujv/8JPXGRA04cFogK3NO3QN13WJaBF/t77dkGpoOlEDa5KoWPZFWZ+d2mBPgA6RQi28J
CNC22wXS3J1u6OP8M066Di4XDxJpOYtZaaXjcdOOvDeQ5kTbe6Vql0FzNaCzMo4/T7c1f+jj5eyo
pjR0WzdtzVLlolMKFQiVTYIO/fhoigt0XXa4mp6ZIzFPwrIVS7UtpkdzHGk4x5NEtSXvy5BcFRzv
db2xdnjbucoKDa9VuOEt4HouQqj8pNK1RmfUxZB2DZ92hR7JWnH7lbeRrum267/febSyTM3QLQlh
btH5AREKRFv4WF2JWxR8THJf16ebEPpnXWdwdV2zHQ0C53HXgSCrvWKTuy83c9c7t3Mp76xRaFhN
q7+6jicdHQfMv4UC+afjsZutEaZYI1a0LtzTn0qbB/xoQqSmitmvyoKYaprGvATfnWJktxLPppIL
wWZP/kCDQYG8LP6mj/VWu/EulPTKWrVMwnOwevx5btz1D5t20bx93HwHv5dCI81TO/bIwt3bcp3t
v97ma8RAxZpMWrjH1OviR7dGGWBVrG7G1e9+Fa2jMyvgw1ZjJ3MumUIzMMjhUD/+IDVPJEklykLr
Od/hobIz7ABoee8/Wwiph5E8sxzmjh2PO0eUyWoTOnqeMBeO29Py1CHxP0mcDeub3ENwTW0e6gaw
zljZN3oZ8U5Ozxzy2iedZIOrSMeops0uX+w+K3Fwew40lKJU63LOUCpFjJaT+T2ilNh3yX6EL2GJ
6kaq6JJnOPi6RMh3aRWvqUTcZuV0USnTYYymM3eDNg/vh+GwhelIlQEx/5wb75ZhVVNZ0at5OLrv
vdfveWJfot1K/gHtrzBFXrrfxlp2K4AH1PTszOx/OPwks+FQ/rEdLlvdXsyG1Bt1xEEYiOgc1jeI
HLT6PY7QZ46/Tyf9XTOL1W43CTSWjGZMbwcuA1bXUy+/D8ajBrO1TOP/Ya8W060iQ9oNHc0ZFoIC
KcgsBXcRBWrm6UPkw+OB0WPrSNYD9xTTd7yW435CrCuBB9kCQKyRiAlQYP+7TTgC9SpJoYcQHwj6
cRO+JKZSGkEhMsi/mKKPbxPSli+nG/m4CjC74LnFvW4ZFi+h40aKVJRKY2Kto4TqTuP5W2XtK9iL
M9vw45lHMw7IF16kltTk/P13ax11Uh0Sn0MyQnvJ+ju1BJcJUagwz0z/Z+1omiAu1ySPruWlhpwC
r0qYBdi3NbgeVFTOEo+YPgBppt+eHrqPJwsPVd1g8jWVfy43UBjaXgodnlKMaVz7xaPV3FLdPAg1
3LSB3J1u7MM88fhmEdAnh9FzrMU2UgTVryyy5KrsHP1QWjHYBQBd66BRz1yPH7rFba0LOb8phXAM
e7GDlNBrDfJA5HIqADsCRFd5AJe16Yw3A0r33+6WrhuYF2sOo2Qut1FbpmnsqzSWRxCa7GAzsWt7
4M1/uxkiCZMFzn51rOUlYMPmMkDBIvmQ3YTVy4T31tid2Ukflh76seSxmSODx6tqiOMl3mXpBOSM
ilg13nThW+FcyeR1Gr6c7smH45S3KrKKQuUdqQOeWoRHXSNGW0tQsoUBVh3yIR0BFECHBchtQr9F
21SX2MWnPczs0y1/si64ZAyDl5zKqrfmE/HdFiYqS5xBagg16Ua/K60RyaxJFz97WVb7CA3MlSla
9UyjbCP+2KNb0qabvNAl4jsq63ExrGU61R32mtbKdd0r1712r6751Xb+sd2utvv9asU/rrfbLb9a
7Ve7ZrXf7VYPO778v7+o+GTf97vVjm/vVw/8/ef3bubv82U9/1jzlzt/Wa9X7vr+/sK9dy+uLmjL
nb/wc82PC77L75h/7f68erl/ufp5hWMh/3Z1xY+fV/P/wce8OrMpPy4uCi6SAFLCL7RtczEKRotg
+NBA441g1wnUMHzqamp1P8m/vYoFouHsE0J9aZvq4j6IRedFKPnBF0YGRPoTfLvxykLsOsGo4vSC
+nikcd3Me8YypEGriz7pvp3EqQODvfSMuwpdTakAfjSUMzf1fF4dLyBhcGDqKl2yNFvM6/rduvUa
OJAjeVDQOREGjd+7IIbCAloGFXVQraP9w9DPNPlJz0yLubJMAPRcRfNsvmsy0GJRiCjAYKwjr5Um
lrOuKK0dYHF3Zw7Qj7tSmJbjmCqCo5bJe+64qbC2fMMksYsATGyBmYpfodIOGy8skS9ouwK2jySz
fHrm/ozZ8Zgaujo/Gzi0xXwxHbfamUGmDklKjXaVr77+dzAnbhsXAYcNdKtdt4Wi66brX/22JLWy
8R6ny2TXXyGZsnopXHX1+6e9BrbkjpfKmZ0yH0PLjyaI7wi2532iLxbwFCpENTXm4sFAlQXD2pFf
n+7+xyNpDuX/amIxvc3U9T2ucyD80tyhbgZtGu2Jfu2lYH1UailrxHlB9ExUyk+3/NnCYlfO14zE
X2S5O9PStobWa0mMdaB94/UI1DTOzoRpny2p940suldodgsIrWMuYQrfFy2PQ4kFLXtnpujFebC1
8TZ5Ot2z+Q89njaKXQ6GkSR/eE39CZrfbZk08bzA6GhUC1IU96m3KmDfwqR6mVUg/n5bNv5GFpkz
kzB08bC2c1EF/kSMEIJd0JTLWj9M4qIEHni6nc8G8n07+vEucbK2GVqNdnC8cs3wIfLfnJTtgZZk
fS6a/LjsCSQ1HQYusdacPz1uq7Yg+iUaKdM6Ku6n2vsSDt6Zo+aTJiyV15qjkSyYN9dxEzivZV6Y
EEnbcINWGbxXiDrFmb31MSqGtv++lcXqQ4ixFegGSjhyqO21vzrn0RIkkLC10Mx0rcBuCttvde2a
oLlPz5f2eQ9NrlhS2zgqL3oYtf5IqYAyZhk/NvqdbqhzGR7i9l3s7XFqsJwdGtGixB/mcvR2Zf9y
+gN8clXR97/aX/Qde7HQC+cFQ/t+At/zJoqhmNTIYz8ouaRq/ny6wU87LCxd8Chm7SyfFVpnidyq
6HBRoaGa9uUbdbrt6TbmQVvsbEsj2rbReSXVtMz65LoPD9OH7efV8gUe1QUlo7fC98/cufPYLJrB
n9QSnCE64ZGx2GxxgfSTGkEwSXv5ZEj/JkgwdMuSH7FvDGcW6ccuEUxAXqE8wQ0jl2UQpddL4F7M
U4sfUFnaPwTERly83k6P3Mcu0QzBMkAyDilNW3Rp7IKpANvGVmi6QzCkrmFYCGWPG7ISZ+LzP7Nw
PHzzoYFKuGqSCnKMeaW8O38dQ4EY34Fat5Mkb14kCkfZaxlMOYJEtVWIe5C1TXGLDhYuLmKqtBuz
yORv9EmTr0Dh826f1GVeQDtJsnFt9Fa7t7XGe6jzCEdbaqnaDognekulXqK+BZZyFveagJltlSKB
/9kZvv69MxJ92MRNod6HaJHeKnVqVZvTo/pn2BZdJQ+h8WySkrBieVTCngNmaMPowUqdBKz+nAI7
60plX3oIG07Gj4RatlBrKCgBHNBmrTfFmSv248xa1JwMkhS2Sp7CXNxATjVFmBcjip6n+RtNX5Pe
cSPVekAA4UwE9XGL00/DmsschFBM7/HE+nEBlbhVUa2DKX1IQ0wLi2Foz6yfjztiTmoTLxD3zsnW
xSO7g8KY+x2I1LKXm9bGDhqGkyLyp9Nz97GZPyUo3QFRp/H+mcf13Spt8akc4rC04YAARA6QLph5
FnjPnW7m45jNiR2bipAuOUy0xaM6cjwEeCHuUHwHPC+y71irvZxu4uMKMDQ5r0IqT6SR7PkjvOsJ
YxXXZe3wTIWvqjUI9IZbqEV2Wp651D7riy3ArCIRoM+h+3FDlI/jUkRwLpxyn0AJq55Od+TjI8fQ
yEqRxebUIQZZRHF2BCRbZtEMIxXrTipYo1YrbfjuFMVWNc5t3nOtLYZtsgpzchJao37tNggdNT/x
WnbLApWEc/Hpx7ZY05ZJModnKefvomdxkQm8e1HNTZrst670bqqWX3ii+mstKD24xNXF6aH8uCak
JjjvSSERXHFfHk/V1GYjnlMxSpL6C0fsGkSTG4QSWfzszKL4E4Een4GkEY05j0Omilzf4lTglK1S
LCWD9dUXOH8rn5TI7sfrerO+P3P8fPKmQsxZGiRwLCq6tHXcqYAngYdQf7DWd5VLmma3O1AEWJFC
OTN48+gsunTU0GJp9EIf4jFEqB87qj+l1opyK+bSG8yOXYS9VvNP5H5XV1++uNfO5vp2u9oPc8d3
dz+M1QGIi4vAycbc/FjdAUxaUeteve42j+uL+58/r+Izb4iPq+t4XBYzYPIi6rSYcemBv7pjqCJH
zJMCzzyo5TIHwYMXRbE5PUifN2qzSy2LkqxYRAmTr+FFoTFGOnSXqWk2E7ASww4xUzIuCxnuTjf3
8bjm3CE/IIhXSYXoi+YKZH2zsEVfkzgI76c4W4ElvbKFdve32+GQ5unnmBJ0ilhsnDBSDH+owNLg
N0IWsqKweEBZ93QjHyuJcw3mXSuLkxTk1jgmpQV5iBDYgrIQJ7+G8rYpvwq0lT19QO21gLR8cIYb
C+OappazuhXurwnav8MO5MSZNf8xXnBA43Cvs78M7cPz3VLHOkMED0nkzrwNFHGLkskP8sYQhQFD
O9qXCXg/adUz59Sf++/9VuPYAAsy5500jg6e9cd7WguSVDMFthUlmVVvWHctsrM/FNh/SI0WaBll
v/HyOz38y3vsT5uCtxKZLohg6mKO9UqFv6fm2KeloF8jtPKb7MxyXZ6/f5rgCUOdmAH98FQyQ/gN
iYUYmJW/2DFP2Z+OgtLg9h90hLFjU+iEmMuEdhAqyPgVlJdtq+CJae6UKnNPN/HpBFlzUYrggbFa
DpZMihAMOFAyIx+0nelhAutPhX7jiPKX7kOWRyF/WpUSPjp+lQjbJXgsnPkMy7OG0aTQIqi5U0ji
lplH+90Lp4sk3IiohT67aTfTIwKc2/CyeIX9gjljdTXuy8foGaC08aCdCQU/WSpHLc+f7F3LnjWA
i1Jh/Ab2QwEPvTqXrDrXwOJc6zGHVieDBoocLQMCtMY4854+18K88991Qe8nJ6iVuYUEpUqIfrBH
T8/PH2zYYhMzShyWlJjB/ywRXann6BN+lvFaXfe78AGFYXK104X1ss3Xzrq7tr6EW7yuVva2PjyP
q/rizOH14Q3y3wvkrw+wWCCeZ5IJ8PkA4+YaCNSP8KriPkYwfR/dYKPkWtnq0jpzAX4+rn+1uVga
OYhDK0drAbXXrAUOLo1DLIPizOwtz+X5IEGmU+XiYwNSxT+evY4XsaYjjbqOa6RNK3kvejSsMhTB
w2If4Kuk1Ti8YoBweko/b1aCbOJgpu3FsWyGntdEFFUArsBK0XGvDGR5DzxxgzxjsE2INqTpX7Tt
uSruZwcnp4w9J2D4sQQSFWM+cwc5m0d92I86+X5vuMEyZ9uhF3S6j+eaWlzCReck4zjN10CE22Re
927uVy/D4G9MJXdPt7V8vszT+L5b4nga28YA2w5XkPH85oA2lsVLrpx5H39ySh61MS/YdxsdPzwZ
Vw5tJMgoIDJvTnuAUYj2DP2ZnMOnl8L77iyWR6GAghp9hE5NGIUDKrfD7aSsS1gNJeZYoM4Rl5Ha
4z8ZQ4pEoD+4UsXiIIv6Iow7i/5Zk86z3OvXreXcEHSdaUfMMfniODMJcMWc0kFTcnmcJR5CK3rC
tWrswldjna1fskN+LVbJ+grZprW3dw6Di1Som14X7rTynr5gHbAfLsMn70v50zhzun66dEjxEBCT
SCBLeDyt2CKYGVI78XrW4JuS+LLBlgYFzvvTo/unVx96DYCMrCcVL2Lw43Zwx5hMM6kRVLznHt3m
l/4GQY1hrW/x/tliDtOv1sn6dKOf9W2eSe4Mm4hkGRfnhRpaec3d5PhdZN4aWMNArc+mrl7Faoux
5enmPtnxoKcdcq1gVKkMLZatmVdR3/hA5wuEIdriKkJGhefNtk6eTjf0yVY8amhxH3UFuqyFarAV
c9Q22Rp6n/5Qm2AbtM22k+k/WCJARoCFA4pSCcePp67VnLHOqRauHQcl9L3tfIvPYak/ue1MYm6e
syR0qSwsNh+EC61UDW67HHcCLfKwGzlTkPxkcmgBBNwMuTL4ctwJMVoJQGLucArht3h6Q6RAxbiC
zm0U29PT89ntRpQjORtY7XJZtcO9ys6qYUQRpbjvy29jsEv1K8vehd2Nbh2G9u10c5+u8nfNLS6a
YIBw2weYhsRJtk1zdVvHEGLVcP8/a2ZxUEQ+1Gz8RJgivwflp3ioOQQQ0oZ8kGcW3Cfrm+eNCdLK
5nwEJLeYq6ZWC62mR06i3qYtTL/Ouc9ztCJwMcCt7sy+/XwA/39zSyJHyOqDBI98zqRDnSwOFVri
ZnCmT+caWaw/bxyM0vJpREnybSyuaw9XqfhcveezkZtTclIzDALQ5cihgYAAKV5FyHU0z1Xaz+z+
C2PIv6ZQhY2xvzy9Jj7bVO+aW46c1Q0RVgM0N2CaAzNtPSsxJlecgv9git43tBi9oOUo58CNYTtd
8FpUiMZ07dvpzpwZu2VdzlFDeKHaPHbpL5iRphGsOjTQQ//CSs+8cD5bDO+7s9hLOMaJrp2bmsq9
0X9DCw6mypn9+smRyo0+l+TID5CkXbQxTmoRTBqRNd5iFup6tpRnrlebbbi40qnFgvaySKjzll5s
0ypBS0QAUqLslNX7VubCtRHveES/aPaN4t5FPOd6Sof0H3RNQNLg2UthigTP8fkgk9DRQknU4qAF
iPLkum7O5AQ+WdjcA8j3zrV14AqLK6/3pB0lAS9Q9J3WsnxFD2RTOk9xcOZW+pB0nkPL9w3NY/zu
VV0FJqxvJ4Nu9+jgDLUzIZwYb7gE3UzjKnqpD457LmL/ZPGR4YROZlF/ZgTn779rMiFQGImDuAmV
Q2LtQuNnap+5Ac81MQ/vuyZMBQ2NoKFXTXM5pdde+Cyyh9O7Vfts9QlqXhA0uGKJYI/bwIxZavUs
iA/5ylWfB1QzVga8JG72bXiwb9GjXylXzRY0198/jCwhwFWRipiDheXisMPOrrBtWasT1lEHMXzF
eexM7+ZPv9xb79tYrAsU4o0WLiNt7ED/XPgb/c07tFtnx9V0hxDdmfX+6YSRISUTwJnxgfmVoqAT
BNOc6tP2nv/Dqna5/3a6S7Yl9c86RWw1A96JApY8xiYaqhG58mht9hZSLBx6w7jqxM9cf4zKa8+/
LfLLxN4holoN2ybaYfH0fyk6iyXHkSgAfpEixHC1yDK1sWEuikYxs75+0reNjZ2dbluqephZQV4d
fKFnA9pHJboqD8q2tOM3oCDVxTH1/aydJ1QuCA26vTXsjMQCCXm2hECUMIa4oXjMesJJ6MHbPsF8
EGgGihGL4AxLsA1TDeyqEf10DFqjfprZhD/2yyGi4w2hRIdHoeJDBaFteqjAsvpgCoFM+hu2ntb6
2fSpNNuh82TBL2tsbIGkB9gOQ+HdiF26y0CDlsgrup0G5SO5FRmYdtiwjk69dn2n6JL2xxn7ogiQ
/UANHGFuy39gflXIKioZ1MPeqiiIbBQe8Cqm/2KmtmL5Ke8vCKWlcJXpALBrRkIJE05EwVu1WC4Y
KgmBMaV+CkMPzJ0d5ak9IKXrl6vQ+unwaYr7aEoZgIC2LH6Lyk6D9ZhRw2u+Uyg4w/hYU5Gs8J6M
0M6VnEEDd4l2y3hQ1ZNc/ZDNbRjodiKg4wmoVaY+uvmUCNuq+9dO37L4GuadgwxcAb+HSigjXiyO
jXIfm/dB3qbRrebHKSJ5s7SqX8obAMfPv78Lb9wnnmhsIXgryimuD7J+D6VdyghhR3Mz4TfKITKu
ytmiYZFHrJbjfSz29WhHDF6Fc2rPKXuY7gCbu3bZzrSEvZIelvwrHlEA7JXhdeDjRVzBDtt+iCGm
N6yTyVtN83XzdwT8gHzi0Tc+lMgorTbsKpMvRABBEI0CONLSW1u91MZHaLi4Ka0CTPmPYLGfGyhG
gHiARhK2PHGHLqE2/Vl19NaTX6ve0fkU0sNgHODjqQChq2K3TDcyc5aw0QdqDMGy0JYdoQNuWtNb
4qO1PgnqkL7cFgsbE5zT8GEypbd4EaoA4Tz1R/pIUBGF6oIqexR93OBLd2Wl2kigfDj5UtL3oCj0
HCIpsLjEEKXwapiPrlE3obob2/fBxNzC/1q7lOalevJ1jmpxxq83RhCYL6PGaOAEzvQlb4LecNgT
1maco4gVRt5bSN/vUQINkwUxxQExo2+n2RM/u+EBzbMJb2qS2p3gZwUOtfJHF9Bx44aKtlLz/DpQ
HWzaATD9XqiyTc/aKfK6xV4Hngo30XeL9NGWW6HflWlpm8NJLq9SwZSbkyM+sU5muB0z/OuCN4o7
uYUAiCgHeOYJXgUrNeHkZD0PvK8ofh5TOvrHVKMClVTdWpwvmQMOxkSmglZhwDvt9fVtwUheAi+x
hZqX+c/EzweNRjrAIUwAveXeGL+kpp+2+5Gme5j6Re9D5236g7m8D7Bnkx9qG119bgSaXMdS5Dvw
2o/e2o8IqCDiztdce82b6wJ7Gdprv0tWB86NFu5FvfZixo9DZ+VT6hF6cnJJ7sjXZ135y4QvaXBh
eCjKRn1tsrtabrV36qZLuR1qu7tWt7ndJaOnwk2MNl3r5by9ouwoPZ+WIyn2ItrSHWc9zAmrBZsT
FCJw1tCdlKuJUGp+emu8uPMtEVv1I5U21IbQCHph/wE+zsbZ2xpkFP7AsrPp5eJVi58PWWTeDP0u
5JdyhB2OD3RFDR3wbj6JPIaIMRG6hxcb90XHprHHEgoyoSxezPxPk7cV3hzriIsmwW9M9xu0EOYW
vkWh2i6Cz/B7WmMl5AQcPtJ5P7E+ruzM+JQ3lw4WpEYHEwUIypTlIFcuPkoJ2XOYU4jh5Oe4PCam
UxBkTy08ECQpnOJoEoTxu5N2uugqPdB3FzGBIVFSwZO8OKEGisfrNK/Ho9p6/BZSsZelXbe+x4yK
L5s+52fUD6b6rvFPpQpI1YWemWsdIqbA4GVnJRpb6Ah7R+CbgJmf7gtmy4R3K/yVG6/NPVl8H7na
9Ph1hXBZ77CEj6NXAmyr7nBcYiMYSk9Gy1QPv6vlgyHHHpA7/dhAYfhYwL1QZISoel3UtwRRrzjd
kBMM6wDX/WLQYc572LQaWHP9avGuZIHYnRiSRs0JrFqSH6PwIpn3aiw9rHtNyM0QiKkBraexhfJo
FudyPTyFi+o/NE+TcDDyYy29GsVV1Ryh/4DMLqhnS9+NAxwSDQbwFUqrvh6j1lcjW429UuX5ithu
fEjxR20gQms3lXY2hOMUoiCOT5TlDGPLgqmrrIJr9W8mit9KvodYKTtzOKrLdor/JLbU0kamU7DX
65vC8YhmswfHK5NKo9NBRT1mTMCpm1lHH6pdYvTEnXFC2GgLhgu9f+lhUQfV9PfcFlmessblxzQv
c/1PwHMr7RuIZgXgYm4SQaSMsmSOwRSAmDZuLrxnwP5U7SwOpd/xZK+64rKCylvRV2/1ws5Ecggh
1RXLkeGITviryx/D4Iipv7vuHysfB30O0JGZ679JO+v5x5gtbipfogIoceQDRdbbfcavb14MwO3h
TVq/R2uPrgyIsTuUjmyUXMEPvfsOYULGzC8pRelEfLul9N6n7FSt22XyuuZLaO+rjmZJ/LNQmvEf
SOptRQWwIPfLaw8RQEGogM0qT/foNvP11Yr3Msfy6GbFbgD8b0TXKEmcwazcoXrV6qCtDs30Cbkm
Yb13tUob6R2hiKf3/mA5gnrRIVQL5exF9QmEtJo2tobYV/JWGcQSYVW6qyDAmY4q3q3sTVdeyv4g
8jhq2yF5iPO5xBobyVgaENQWrsk8S3/siFGEYtOsZ1Hswe7cK4Id+vX07wu/mg5j82ial+d62TR5
kPwY6jpA6OIPsEcx/5s7qPfc693ks9eCGkKO70Ia6FMDcO5LgwNan5Ii9KL0wtybLQhHIpxN3KNr
9rLpPqVHARPIVLkh/sLuPSGE1MIXqT+10NikK64yEaFdR3t6OSrasWleJV32C0nY18NdCEuAURjq
hm2nGVeZKiAyTBGsZP5uYmMU3xV9q8sQiEDH9rLmlhUOs/Rfw0M3YUnsTF/j9TcHbN2Sp7JgYLyv
6ikBm5JzqCPAsVXjQlwxzjjYXgfDS6Fzsegwm7dhhHPcfTShMz8Ra3+Z9E9etymE4/XLml0l/15K
sEraAcy8JN9MLkdtW8evDHmy+SMRX5zj9Es1eEbyR738DGAHChXuxPpB7RYvx2dEcadUOaereyMh
E9hb7RYS3smM3zTByfsZWdx2aY6z9qnTqtGgBHSxC26cAOugGy4oA0Dopf5lcKklAgAbGWO6bM/9
hz58tzWcgaj02hHztSfBsTEzty4fmXhcrPdB3Q5wJ1PtXOleNwMqrK65/Fasl1V90weA99vS2Jos
9RQkCQTDRsQ6NzGBhBh58qY1iItjWp2b8UWFpGBJv6Af4eWbm4bb1hxZRHqe1dGpLJAVeG0PXpbf
Fo9heG1i/jAchHWLsqtv+U8LNjG8vt+PSzAnrgr0dZ35XAxcSR9ja7pGEVCPb1FsRK4yHybh1EwQ
xukd6z6NrXbwE/MQgxPKDpL4PUvHNbsO6jlJg7bxsXctmd8+IdClN4xo4Zvfvr0Oss69fYiUkygF
svxjhn8MtPs1EdkSbc2QpV5e0NV0B06BfPwt+l02c/od19A36u9M4e56sXilzPxDN/fE0I3gprBW
1/GN88YEvt/+SMNPVH9P1SFiasDg7QTQN6OB4/lmL9Xi+vcs0MQa//v2lDA/K3aSK0+DG43dXpbt
XhkOTRXwYAytvGEq017HXS8xqzzUbtbcTOi5WvmiqttGq8hOTpX+nqYukr+NLrlz9cEfJviooWMN
mkHAC3Uo65DB7DLlTaoD0HPcq4iIupdZW3H4ssJkfuYFy5NgIQBgMupDXz6Tkb99MYRpd3lJIAks
vBjtYk2dViOzASWq12/iYO2UBi3SeuQrS9XXKd1ZuJufUcdWh73L08Pra1fWNgQuG0IeX+5sA9oc
6XWJ7RIi+dvS+PO8HzRftp6gQuyB+cYAdyjfIi5jir65iVNsvBWAapfi16rPdQ0nOCLlrLYlwShp
AbwiR2qDKMON/QmFymmwt3enWEmdqt+2IjbaxF/znYD0SG085DsqKVWvek2sbUojqJu3Pn6U8+vA
01Mm+6w5WWzJP+e7WvNjams0Wzu1+anCyDYhn6k50V61V1U0iYjMlO5dFL1WhZcoa3YaY/asI19c
gxqPwQQIpmNtzNhLlUjNY0aqZXH+wapQmct5SQRXUP5JsGHDb73+hN+8Tj+icVaZycfELqzBKH7X
zM6zfYFLmDjZtFs4p5nE+V0f+GkNc2uNb3ry1ZRuDwvfwg1rxNZGXE/9YnFO/M0TkMPynZQTAN2E
qhhYYs3VAJ4kyi6hhPb31kJeNII59E0EfwWUe2vY6ysBHiJNYbgJ0qEldTfL3wRLill9RfNqQ99n
j9tb6kdIaKRqJ6BVtgQmtbDajbgQONaxnbaXMUVKLT2hgu6A1VakG13lt+7Jh0758sg5x19zjEg3
X4vw05ThFFqqq2Wrq6Vcw2KPqwRq48S/7zM3kxk1Kkm/l5r29m1OcMC8RC1fLQqJynwhdd9EQNGH
d53bKyZAg5JqjitZkleVvxkyd4Uz4iplIm8flerhlAM6lhlpFqMfg7m+pty0gF3Xc9rexHx1dY7C
2gBHLN114S+Cedd0PRJ0UIHma13+Af2Lh79cPDLsnxaOnPpmemC/YE2PZUUHugtkNCqqNy/EYe3i
rPHLlJ0xBEX1A7dw1O0QAGwy49oMyAyv6piCgzjQm9okyz5n/aptLhUnRnWLsalI6veKb0WgeKum
10F8LqVQH/jU0YlyMicDpo780sz84Ws/+Jn2z0gew3w05c+Fs9cQT4YcwCXfcH4m6JFS5GSCG6s8
pDBgletaUA1cIOXMJBq3abmuYIyX65Tv6vGtfGJg252EpNtAZ1ufU/mTn07vT0sVbWr0TfNPxd8i
SV9ZeMafNjXXiOqKNv2tYF1nZavGuGcDsUAt9qqqb30NhVp9iBPGH6oiMm5Xx8QgkHPaOKZyZ19w
M4fbqjmbXOBR761CRQbxWKxfbTq2yzZunBrDTYYSFNefYN6T+NplfjkDvjdZAo682XpR2IhISmST
48YwHw2ulFX+jdR721peLTq69BC1fTX/5ajFhejXlC7D8q0kX5NI9YoY2lF4KKuRSW10ZcmukDAc
k1Kx5zT98PHM4O1bsT1JvTeYH5r5Uin9rppkqidXLYMweQOmygeYxz+WdUJLK8rEsrd0uiTrvwV2
nMLvpmUhdalDON5V/bJGfivtRRFJ2ZV/2envpRQHmjXdpvWuqeh9mE6Psr0KFVVbFnKve6kFUjyx
OL5vSIgl7ZqbXtiRyUi/kOo34fgr1Ls++qQwS83L3AjmS6N+zuWH3O40fpv1Gaz99Ok/WSPAgVgY
TxzFY8BiTK/eGBMgTvpB/CmV105k2IL6xmjYzdBuiGTqgt/vqZu7KlzFekX94dbkfkFJsWl2kfih
yV8NpaBF3dHEW4YBh9bXROxlxD8KiN5oJ8x7bX0nN3Qrs3FieIHEE5GIoz4MivD0fNvEkcp0IzgZ
By9xtZC/qyxDCqEv6icQjbaYU4nbV8NVEbA093v0UF2sExpXQZqi+E6YFcfvkE+GYwgCJgosqvMP
JOOcN34Q0GI75SSS8u1bI+h07HiqO4azn0V+Q4zb1sc6BmwDy+k8K78o7Mek/bEqvr4VEiuivSS8
ptalGYbboNzS6lJOVzPs2S3gGTVxg1SOLCy2GJ6F9tB0RLL5qYn/UKqkgnxngVwQ/3DJkfGe1oYD
JnpVOJ80Y091cBlPXV9xAJ+y6MXE822lhwZ/ZBMWW5m9WmpNb8pwVqOrSmmyYgxswBlr9Nq26b7H
0H4aAPS28eKVljAOObcormZzSqw32NhtfNZTa9PKD5VSFrAb9MP2TK6t1DwFZ8oxhjzZS322OMH0
dmLkxOIGKgLYegc5JkslYyL90pzCCOCsVzMXR37JtHK7FNQn/szqm3pfSQGhiiebQbl49kJr3rA+
5a4W1Rr1inPEUTjT4H9uTOkoUqGbvkvhWOipXcr2ML410c7MkbxlgaGFz/JfREKaJ37NLb5i+gDr
bm4zArv6RTNqMh+qsnlQhq7S8NMQnIrbsHwZ9U+SNHuqTmEvUEcJGqRukbEvCf9jrXe1jtSQ7CIS
/s0iVbN+PlcU7MzlM8GK1pjvlfX5RL8K61HGa1D9KSnEVOq9mB0la3KaKvHjavcUz6gJHwMCBeuI
35dPd8vsCeI3zRv07/xZa0ZkbnI5GdJF7PalvPi9Ejm1DJzsNltnJQ/CcKVsZzhykp6L9U2rpH/W
xLujSH6CflVd3sq28CDKNrHxpfSfsTjbMf5dJdOhjOKBW7qTNfxYS+NG8m0ZTuH4T2ueaEtvgFsp
RCU19oFDawhU861m0q4bx/0avaIK3kHi3ahlCp9zeGdygcMs/pySiyl9pAOu+5l/P7GKnDm94Y/V
b8a7WC9vZv45yGi+lgDuVk40N4aYnVIfEULTNpSirqPJ9/DKfTobNCYifpvUS0OygBdzfc/rM0m9
xOsiQgPk55PhRqgyV/NuARAixjlZD+ZymosVYU0eviJ+GmQXwN1afwAo51mabAYg8uXcrk5tvZjp
kYJStXIDEG5UrWHr6XSaR4mpeW9tAyrugghPtzwiQPJS4WhlRN0kSO17aj2WFvk7ndi9ubqCvh6Y
xtokIoVlyY2b7yIPsvLKCamx3cX7XHnCM1YvvWaOgim6Tfp+zS4C7qWi/compvBm2g6DQ5Qha44W
31UCwXx969Xn3AnCU2xaWbruuugIbxRFS0OxLV0tzyTBlFDYFTLT3POrHu+nYg06GSBvdtTyoClL
Loze7xuv7j/FxhXYW1j/zc9XZkRGJ/9UaubHGM+kepcxrKHE2KdHRxJeRZLiYZK5fya7yjnVU0K7
dPpDQmjynCvJW1fvVGLDzJtCwjrLlikvdya/REhp720hCC+b2ivE2jcixJ/IjqRL8/w7tEtHY0ai
RiAg+5wJTMcmPalVfygoCDerO8YfeTo5UjY4jUmdL9mViCPz9B5NXHGtdZFTNAu65hkGW6W4Qbva
IujbdYhn1fmioI6p37ImISjqSBaIm/QrtVULvxLZ59O2R5wjQJaeW207jqFfDxfGO8UmPCzrTuQn
ny10BqTxAPJgeejls5FWd5GtUVYqtgCDu/CazNu2uw7c0ZkKj1o71EsUiDRJKCQlDyGaN/m07Smw
9X1Q9xgrrPbX6jLXnCliCsYjnHjARfEUIkvo8PKCUCY4GVgO0AnELuLM1bZGDqbLDSg1HCCFT2sI
zHBNPdHL0smTmuknSixgu1z3M1RahDdNkp8lFOqxkXszkPXpJhj6WRnea5MYrXpRlcDqyWR1ELqp
yI/+JsWIK1T5IBEcptVJWsfPMQGrrKnIfJCxDKuxi/BH5ERL1fgZTY1byWJQ9H9rugIJ59RcVb8L
u9vAGBvI8SBsSz9nllXGcAe2gIyEfRFJ8UWyPFbSN+i0d3Vy59GAuqeD776rUrbRaAQmQvQuF0GO
g0XVaFgcVUroOh020xZBXAvjNu2+pGnfhldmwWhQpvUllho7pkT91KhmCOlCVBv9E7BYby2jPkSt
FtBB9eNM+cgWEOmERdLdIFtX/mjLTuJd7SdbV2mKUXxpXD3pUM0xBk/HMu1f9EJEIg2Numy3GMrV
/EWaikfEQoX5KUi3sT7PxUtM5WKK6JXkVMx9lbo6C4pwhGkEOpr1OSy7SFHPlYHLUsYz3tuGEURW
sl2t/ljlacBhjlL8XnfXMH+dkViPUyAoXDrwzk9V/8VjV0cUXdTXWmrRI2wtzBbQINwxlVwEfU6d
9lva9/te3CqCeHnq1ATzVE+vjZ7uZulQ1QHKOEqcPc22KIv9bHngOW8rLN+5n4uPfC3hv3kDDC6O
DuT1qfovXVfK74dC+hCfHydXz3BuSZND4ZoYNKtCz6rlQ98RB6P95FXrxnNmRjYU9ij1sEodw/6c
YDSeuJjL9dStpwkLYHjCmLyZmBi0jAcM/bWUA2u8scnFoNCtxlYHvVzsf/PlTgc7Fd566QaSe9Mm
l1o9j+pvmrt0IJTqIYQnKaW6SX2iiV4AfHXWJRIKd4FpJ7A7P28yaA5P1iPnv+wxy70SJbUHDqzn
zmgZh/t5pYXMT/60AMpbIgyd8eiWI2mpDkMEs7QhKr8ro2oLzUVolI2UP6SCmJ2023hlboGrTrXn
4q7Vx7XaSX0QRfxEwiEy3IZSs9q+lQSUwvQZr+iEauOCQNjm/kbgK6onPri8qbYyI8KL9FponGTf
iFGi5ZP2ttFeGuUKV35UlY3Cy6oidApVSO+LFRjWQ0eMmKNM0PVbmk1Ui3+lSLX1gkf4CwGhrQrb
mTsSXjsp2PCp1/8kOhwDVmpTdefmscQDH6pqDwwpK8mBmcpJAidPfsktmHf08orQr0LqlZPgyvVf
X3SOYN2r+FgSTHSZR4lzSbSgpqzQmA9l/BGANz/73xknjEDfYSF3lJspIKecmU7AcOFNynE+yx/i
08noKtxzY+QBUAOd1mxzLQnM6VZzkUbLX8cjaQCQZVKKwx5eLgefoe80vhyZGG3pE6ePqczT9swx
tmisyjZ8F6W2D+tHgskg0mVvlvtbOnDKEwJQxkEbScD/CmTYsRjvLYkRhV8WfPdyi8T9jVqo05Kc
VMLr8izIM9yc/uvwgTRzHsTa9yoeZMx1y1dP9GIO5p7mbmTUdqSDHRxLipK6i9lPBXmg6pwbyzYj
61WMzuPw9DKR7jCTA6x42mNDj41hAkKSkJENorYQX6tlG4gi038F0R8udWpGlIPoMoviti3pgvKG
MXzQUsxxh+iIxE82T4l40jpKGTFpKLiZk5x5bRdQuiAP5lC3tjlCsfmN8voyPEjgoRos2a3qXaaV
IrpwCoVihz6ddu/PPUGqsa2HzSBvwsSRDIeuedFfE8udLU4ZegiUdvEjoSI3F7YiqAl6wkjrykdH
oCnkfJTl7bi+twaVmdtzskAcuQ5tDrhccSSLSgfnByniQ0scdT+i0C7xD+z5MtpuJ3J6ZBw1vDFl
7VXKXyy+5JJDPZMjwezY+T6qHaoCW+8OXGCh8m603jzicma34LFADepPTLQqI0+cxjoobRx3IYhK
RIc3o0JR/89QQKrTcOIqD1JUDc+KKKOPnri4y1eZM0Xj5wwIFVuDrOjpJfTXCj/Yaf2Tc8f4TL5I
SphHeXLi6fs9G01vJpMoDaTql6g49sNGp0JBKTxx9MZnbIy64M7CIXAPWycUbdU6LfgurBM2joW2
Cy1Eri7Jra+0juMlyLrA7Nj/tjvJTj7gsxN7D5tR+0aAEfYGH5evfzBBgV8jrI+WsZWZhplcQtUq
dRfTJn3SQ5wIwK8cxnOwT8eq2+RvZGFJ55Xy2SiDiVHqqvGM3O154JXswKevHFJ4yzSXhH/0ddGG
POcl6p8EVDP99d/5daUSNGyiX2S+85fBhIHyNNoHU+pb5FLQm4wtVaCaO2nwnsY6epYkLTTq7SXf
MTDQxcec+huBrgQkk/p44qHZpfOUjn5NVVR22mmvrmQkfK/I6jfLgwEO3bSZeluRA5zDzpV/1ugw
Sj6PK5VQlpn03NbH4yrsVsntmDKmrVxRjo+IxqdrQjnoaIX9hvcORTML4jglOLmxjNcnMXPSyJ85
hsRb+DNIfkuCqTCmTFWRooWjFspmxYPVfjK2YDFE9N79tpCp1w2zQxwYLYVvRuUKJ2Z2gBhhzG2G
VKTUZpxA7Q5LuO+yrYEUCMcUX4buFCX1P047tpV2VcpUgHllEZN5+VqELvQgCRHFYByoyXKblX5l
cMmd4jdCf5qk6rRXlrehQioc0e1wWsJh0Rvk1+Xpb3UFyS6ErbIEKx1F5pBM5qesZ1o64wFNuGdz
R2wdKt5x8TcwFZLSKGTQyNoaslek/7T0mLTvgkAxhL5otvhJy6FOWxadgsYSRNnYkuUJ3XtqfHZZ
sPY+dtVNp3jV+m4R0tEKHQ2vVraR9YL8+ekkzqe/Zy5E4YmXrt7EyZ3XqF7+VekHdx6+yTU90WFW
pH1u0fqlx/1WdNR4vsM2CKsjOpBMesa6BzHHnTLdNR4SyaaSWpZbhV5cu4/ovJpuxr2VyHbKXEU5
nPuzUuzxJjeckTgJC4IXs/Y7lL2lm1UBOmMk6Ydc2+eMe3TZOY/3Us5E8kIGm3i1DiNAtzaDept4
O5ZDrK7oS1/08c6hypnbDH49HUrlJeQcXYTAmhW3TJ/fCW4Zba9Nr7XMfJtg6/zsJk1LldG8JL71
lPaSc8jeeN2sfklWJc48bcjQNWtmDSs/RCLp/ZJimoBCwLiVjgbe1Hu7TkK34uRdyHkyorHMF814
Q0zqTu1EpQAtYn0PF3eSudjJSnAxd+M9q37j6G8Vf9WOfMk4Rdm5QPu81J9DP/JKOcmav0wDOhcG
9G09KVyL3ZekWW/hc99Fz37ZStGXra6mlyLfdhPS+eEXzx6yHiFY5xHXKxMdqoHBoghKa+WO0jhH
fxrzVvZBMh/q9FFTxIkMyRfVyG3ilEv+xdAbxxL1TSv9M7KvqDsY8U4tfU37kjBUsaQyQgVOsbfH
rxi8A1XQNqFZI535WPjKzczhuu4toG0Xc+6CxJzOY/pq8Npb6k3pcHV1DM/NtHWuK8bwOd9X6S3r
jyNWTp44Zhmz6VUv/or+1tQnIdScZ9qABFLVtkKLJa84ahw5qfKmZKelu+Lce0p253BvZtuCyL3I
7mIKutgtAZbLRbaRZwWFb3Usn9hh8rVFcPMY6ARNQRMF+hx0TevE7Tad+GperPSsa+hCdrCdnJkw
kS7gqh2esw7V+5p8h5jFmOApwz+zPIbCQRGuM3I9Wi5tui+1azScFO1H7INmOvSi4mgkqu20jToy
QbLUiRMbVwKwLYqSFYMc/ICjxCgDdaq820Mc3yCgMWKcQtltla7sbiEcdGL5kAi2oJI6N3xMb2BD
NnLOSWiKOzxJ6foSRTsGSNSJSUuGwaRg4Gxbg5UsNTnLODpzdQExQ4GSWaKILvI97CmUNYeIa4Yg
Tyu2Yq6dVQqCGeLPmkrx0/bCN4Uy8pt3yDG6uxUidf23cqSO6tUKD2t+aPqPrvRlLgVS7HpIuNxR
+x70+mPhJa3kgywzEYEINcem5CEoymiukokpKCJTnF3tQG2Gro8iImIKLOOuWS9yfDY5zxk0NDVE
t79V8lNP33p21gl7Uo8xDRU7DITq6hHH9HpEJ2HwEUWB8DNTp9byo5QEtbZV4ktGEE8715laqo6d
yW+6nwymRamXqPLfLGI7IFeaKd0Z4kXD/JQi80aaZBDgdMorTpA5eUrOlwN7BU4vHWdxpykXsUX7
PXV+lND2plAzy5RE5nvKhVuZ7timTkFxLKvfRoqtK59jKL02wjZn+KPjOJqHmlExQLHUaHJ9stt0
IBK/L53qSvN31XyjptvI4d/CuMKiU1mIJpAZzSaZGSoll2jw1VURZeTB0/J+C3Rp0zLCpqTXem4C
s+42cTi+YmJukQIPhuAnE/pZFgcq6k5Tsk2i2J/k4kUjSKzX3zk9sAzkseXkIKXiK+GuU8yzrCFK
op4mtZ3D0UWHV2Faldq76tCVmoVnc+2YDB/K/NYs92dkLxTWSelwV6aSCz3hrih/GH/yyTNnnviZ
Tq9C3DCNNmNdDcMWfXrtR+pfvzO7W5K2crgHSzdQ/9tLADnSZvYSwutszYiDqV4/m3dfkvTWNacs
Y1OUIhTzJCYmrjY/PIsQwLdpxpDtFHHf+zR4LzmFhZDxsqxk6pQBLYU3qTQMZhaKcz/GpzWsXgti
iXneiJ031m/JM3L8ip/5hbxPDJWbVvWs9hwKVN3q3B7H3TjtpPAYZT9aKtlK9zUxS11w7irtlzX1
OF7q7awLD6lVXHWw3EncN/2uwOu4LpSIi9sk67sJS5E4oWrMJlfV+Ju7yq+6xO9AsBXdXSi2qwbs
jebxKlCl0LFqqjNOX4UE49TMj34goaDBIO+6hmojHvFU+87oqtQUuT9on22s/kXr000vjjur+1Ni
WrReFX5W4h4B4Mg3p33FGBXpPzCxxwM0/TbLcYkkb4lGrOmJr9Mfh4P2HI3uysqdpprvCMuLotg9
w+QqXyvhy5N9ryf/OTqP5daRKww/EaqQw5YEwJwlUuIGpXSRcyM+/XycjT322HdECug+549uL3IP
0n6VTbZfWBq3/ptUA+Jzz84pVGNAX4dWbVVgILsioZRLYNAPhc7coL+LNluZ4AGtqXtD3rgmALOT
HJV6Tdw64/De7HE1vFTS9G/kEdEtEZIX9aPl7EqCj1LLvxwJFRzRd7QXj+Jd6f2EK2uI91mKHAbt
5gyMPlQ6shD+aFVnDaJEL7BBxCy3APmYSUcxJjcSrw2P16yqLE9R4x00W+yof2OUuzWAXRkh5Xnt
y8bVnt2+qt0kfzj5N4yCrXzNBvdgbK1ju1q/9Bg9B1sTcnkrvJGvHz9BNMtyWL90lhwSkqJvshKm
u21PaXgZ9a8gkgAGqAVGTJAPjS+X/2wmYslaA3ib0Z+BaDGyno5RHwt455G0m3GSD4zKTXOLMngi
ZLfjKH7zOKAebajAGLuBrm8zQRgdTJrfMtXTZ4uWfPY4pNxu3s7gtqZ+ScOI8w9LW1vFAw8jpLqR
0HbDtlsL2ReMs43yFUyfRXSyskvQv9KQJgcxnGz8jTlot6O+TZGxLxN78zpAswozD7Q/i5rx1kvj
KWWLoYbao8jbnSFXTe2zHuh87aIAUZ4cfsc1Lcw8csl4ThTISTkGIXsn5eY5t0xJc6lfI6rHlqNZ
ESTZURioWecE1DaHHaiaLezi1Uzoj0UCUoQ8/Gbk6fMM0mgDrdZ+Vjq+MgHAk5c/1x8SvKqzGudz
V4cLs0QKoJ1nIB1dLEbEFjihkLZQeavbG8K/+RO/NfWfbaOo8MP6XqvvQUGZ2y2pHrV2QwZbGBhr
wxJdBKV0Trizo9DN06eTX3t2Cco+qYB9S3mMAvTAfbWcoPscfWOSjJCnW4ysTH+CBMlzkrzlieEl
vfOSFFOYd09aNlHzLzUvGIoRay6twMvAsUBnw+RfnrWHPgl/lUjeNWHtFTSvNyST6MR6ZvKvmnTQ
AyvldQfDV4/L1jDYNwiJ1btlQ0txWC06mRF63TPQNDu5Oib6RtN3DniFQoX8DKSdgG1Oc7Rsqnse
qX4vjoP0TDJ/ZhectHilS78Cc0RQ/mqZ8lBsaDYGbDIrXTEp3wJzeM0+0qHrVdG7q226iOy7BJxQ
uNx94+88jCv8fKCxXG762yzF3mTcoqRmIAGRsKmYbJSYl6q3gDd6u7SXVLddKbANTm2rsY2Sx+JF
VoggvA1GLvSqu42aiqg0tviMFTtP7QCASpb9Eeivxy6DmWlHG32TE7C3zNAt5VC928RVLMpCf1Uy
apMn6ojWxRnSz2j0cVlBxa4GRK58KZU7Dpp1UOPgW5KhZQzi2feBhveleIUtOnlPLiwt33I5Al+a
ANcyHcBLKsHENRVDRECTKLfdLOvriY7mNyOJA356wpzHYpzXeAgJ4U77jDdVYW0Kre5HFQHz3tgz
dFSNuEoOeGQ6djJTYhxv8kS995KquI4269BRWu3rY9EfpxC8ZEya3LVBKtbFQG+pKoy/uaNxE+M4
gfWlmq37KPhSp4q3E7O6J4kZegiJwkJI1l+Bh4qm56m8olIW+ApMoOCaxGGIDs08yhziEFpRvAtL
5kTNhu1p2PggobsRdVr916e9em2qON4GFvGQqW0S3yu35UFQzO4rufyb6+JflBmdH/RTgAehHL6I
YeR/moTjxa6Q8VK8EH72jvlXtA2IS9XWtbJtskp9loE8wePJ9johYN2tZowPEo0cGI60Zx2wA4eD
eRnVItpKWdW7ttC54o0sP1GmHnlNEDurYRqurSkNW62tI7/vZggrIVcXM1ZNP4pZXxMzwYHCvz6i
ijDxphnFJZ1wCASRwpHdqyO+nViZfuUYbQqlAOD5cchVQM50e8lbDcSJWvYS55QybgX9T96gVLXn
BHFEvmTxZ2ZGslMFEzKfUN4EmcIhN00Fhc8VYseod2DyXm6GXDdv0Bl3e1AGP5CKp4SbB7CKPIus
pcglSqyTXaqTi1228tqkJIJxUMDEMw3YKLWknT4MCMfmoPZqVemOKUZpuKee7kJ7/GrVo17Jd2o/
xptejTPyXg7tAof6S/DdpLfE4EWjXf01LwIy6DLYrfbSLSppdhnkusU/zDam0dCLUUUHmI7Tap0b
1rzgBw190b+Kw7W656OMP8QqoxMYhbrXU1s6CCw6sbV7eXcmWaak2nKVimsfvUaobAeabp2y3NHY
vAjDJ8HlOy2C/DBmNG0xYJE2L5ViPFpRgcaClRpJtdGiPlWo95aYj7ySYbjtNxVuR1+RktjNUXwP
kuHN7VOEFgpJeG/E2ZVWoOdEb1Nd4CASCRAYPKAamczqB6E9J9iisn8pOUwSoO66tMtYKyPMN1op
LYfEWorpWSGdULFVF0a1bGYwivEqO5eUxmNLOw0vQ5NHQycbbGwvClDYvFQWqf1p1e8p0uzUTjZD
bLjCSXfE9Lllt1NEApaApickEabM5rXWTF6L7UtOzxU3dqxASc1Mw9KRXsMAfUILVZr0iTdb4hbT
ohwIzZNG5TiaVxU/4Wj/tYymeo7ehcJAiZ1aqn+HjtWzRQo30YIdjjyBD0f/sRL+YOXckC6ezdiX
xm3+OnupLy5NSu+bv5p7B6YDgxBzIj2Z7VytbDPxahvaw1LPclGzkj947vildMhPUtcIe0TFM6Rb
7s7KXxDA8ePyUZv4aJevNCbLlevYV6i9qK3X4mseQvBXifbgOf5uShyRfeNPlr2K8E4piq85JVSD
89IqimUNvjxyU8/9+EYcMgMRxX3sEuWcr6y4WcII+wm/jSzX3anZj/Q0zIDKcXfujMCdFCjm3BWF
hGT3YeTXph+8qKLilifZyTqPhvjlOOYLdaKllVHdoN29kJZj965HtisPwO9qu3npMeMMdAtLTPQy
os227UO1VEtSvY9OUm0me35PcL7lWJcU8ElmfXYuLbxLYfSQutIzYSgYsxZpG1GKXK4re59Ojt8l
kqcPtWvbtI9o2trQc6/P5xshua7guaxVEIZ41xcrgu0Wat2vLLtaOMbRZsIyWFMz5LlVemsQpitV
9CijBo8QAI7crgNE37jsPTWe9iRIfWodkEPIbWih4paaq9qxlAJwWBRVp3HkRXK9jkEg23jf9R9q
+hYgriFmb1FRnZtgWgNcldAT5+q46+1br33SIspsVa/t9MPoGVHEeAqnfB0OgntQWZQgQ0hPLoPx
FAjFiPzNnZPDh5rShf5yXWyN2tm38+RHYQvhAbligOePLhmQiylWVh2fta4CV+tV90W3aXp7JmRz
TV2Tr6vsUDmkw0+Dut/oN8r4LI27PP5SxruclNI3xFVXH5wvtvmpUwPeVf5U48ZDPR46T9X+TtJ/
AyaSWWBhLH/J3V+ZqNWa8Uw7piuS1tcrUO40P/HMrnQ24Jl3V9NIWkIjIpDyC1ndpUnq4QJDkbae
xk/J/mYx3OjzUy/EFX+kO8otIAICmsLVUVSH+nVgmus5bObbKFNF/yvx84M+KwX7aPovLGGpyadS
xNbo/uI8XDqB7tbKvySgxVwcElgvM9tzV2JxWc0TerIva4gQ6FxyCnHZIBqqsqlUVqFCOuvRa+x3
nIic8JH8XVSqR019LL7mVGFqfnO0PbNfi8lMyq6ddOwo3dWBnhgqG6wSOZjdvHG4+CpxriEqCwGv
13tR82OU4zLp93OauqVY5QlBfS8aBUSIvyyzp4jxS7L2RuEFBEbgEEQClwgut5rfpgz9X/608kmq
bgZieaO+9eY1jX/F8FMCyQWpZ2iHqdnq4qzMX3LVLCK4tKKfKCuvSAc9yrzmQYdR1WC7bpdoahos
JBOIEIEOfPqfxgLNmu4BSvlZILeHIoqTZ0VLDIx3l1774hqwvI91ThX8SJQc0Gk4roXNs/ZpyX9N
F6BjuDfZsUTz/dJLqivT2EL3S9gx00JZpXrjAnUOAwi9HqAFRi6LUfvF+Q0TfszPBEWnWZS+psr7
EhOqCc4inNfUv2pgUNS+WsQxUbhd4AewfWV6iiDScr6cOjzm+Oy0Jl90Vu4HhrwnA35j8pBw5/nS
8DZ0d6tdSfWhp6uhZUrBNTQ5vCTju6we1fZGdQq/cuhi6Rc3oqVtauM7Q5dKeZYJduW0X6rk2g0t
oC1Qff9dcBbNyVtnIoUP3nuG7Rq80olCHs3BHxmC+xeWXvvznD5K8TnJuU+HM/UGxTZPpzX/tWtk
eD2Ma6L9ZPValuitR3EznWJzFdQ4c1+sxT3p5gWg4hyhtGTO7E1XD/8NNovj8D52457wDnjhcZFn
sMKRfCiV79hMvbjaFgHa1tMYJzAA5ibPFR45sUi6EwPMsrQprxbBShu8YRLrFgarHoBOSwk5PO4m
phKLXGuNtR+7t139WMPdEBerQ/EOvj5h166jzocTRzD6E+KGtZubyfk4Td+Z9V53Jo3Y5aIzna0M
yq7IP43UrxpkDUl9Q/Nf6Yceg6iTd4BYN6unF15eSgaF2NzIWnXTnXe1h/NkrYauMgaQSpBvaqkt
CZLiMRccfzh9mDMmFDtafix4PsvSNfr3pt/Qt7qIoxNWpcLca1azVtSdOvsY3PvpYhisYc3VkNeZ
fjAg8Tv7X/LKgglwgjmQgPC60y/SJAPEbShvGStDF320wV1NiHTmDdI1TlUk8+bMMeXgjL4PQLJt
jefrmVbvFgIO0BM/sG4WpyerYRQGnjpeciyEsv1lqjdHhGhFQy8AAagA0OcPhPJgHKspu4bqE3We
DtEogTWxjfKb08OPjDRFlvYaRi2X4H14JyaM5BuleGvKnnBYlEbKpxHiHbNfUVG2q6G6mQRRjyVb
lZD/kfLCsn91jKeh/gFHVWHNbktBfbcbqt+pfhflW85UwLff6osEWzAgdYstlc+jYwjQTDcuPB0S
EmJieA6Op5kl8WQ0vFf2ehY5giBpN6MoGKKt0gLAGxOLZOgViOYkc5e335XtopfgpLtJPArS4HdF
t5XLpdxXrsPvALY309YO9D16hKR6TzRUJgYrqv1pqr/klePQ71hTEc/F20xeidY1209zvFTlb5xf
E2MzVv/y/NPKPwrxlzK5tdLGKP7m/hSrEjoXTubAHfA1mwS3s8wwPdQJwvuVNIBSqksTnK8xd6Ly
zfZL71bDPJEEcWrjYqHgT6VnXCe7QIlV1wrf7fBooYhT9Icqe8ArTr/Wyx+T5SGE4enRoG5VLDzl
xLkG3y9rB6pTk9YV2RcVxYsOtLxOnlb2aSXn0aq9tv8be45D1PJNcXTaXS7jx0KNX4yUYp4U5AB9
WqFS+dPY9gSahqw/VcVdqc9MUkZ1z3K/ylxo2EhaScrWYVCGxUQAGBuJpwz3FN2F0VxSQUxEszRq
piGBffCs4L5ovwKDRInZq5Sdla9EQUDNT6QDwxPOYDccB5/19B4mdwGlHkFL2dssxXdNxEN7Ivhq
o7U8StjcJ7/D9FUHW7lfp+xdun4zDdIfiq8ueZrhDx6Ygb8osK/gc7PJNQhRY8WwSDuRwqSy6Uy3
vNiIEYtO+xG2pSshRSxrHkCL2zny07F3Gd9SGXkXRuf16674JuDhZXknPFZg/1qYsJ6gPqjxVvPB
gYxBS45ZkQMYB+ywwPrT/LTKe6Ev4CjlYdehMqj7YjnEu1Y/5sMGN80Eh93QDkoB8cqsDjGuJWcB
C4oplTCPXvH4dghoaN/pHBmNg5x/gzbO38GEMLN0iRRgRoUQZp3TDHVpGRtFuzfWFpTTad3a8lCM
DvUG6W2jv+dgeFpeQfnki1asLBNLoYyKjSsqOMVMezN02bQuC+81eMpPe3jDd6pY3+q8kjRfru62
hCvqNqaXor305hNl8aQqHkaSNvkBHMnko8Rpwh9QK+h/LwYEQLFFAo81OzIOmr0qXukPiH/FzkIH
NUDhGWO0N6BbbM6wQnzL0xmudXZudo+cg4gUcXAEAsLuuwK4gUSoeFDBhpz5B65pUY5vSnIYsBWM
AZJH37bfM2YjzQI4se9mk3hSTHqK7cn2qtT4tZPnME77pGP/0dltCTgxJ9XvQDFNXBayuif1b53U
j3bMlzIyFgl9YxbyNSOtHVlrhPamAHZroMndVKGbkY7yUDOW0CStg/0knkWSRm73fLiIRRVdPntg
SHlcC8ulGR9NsIvLi1m8yzLfFCtnq+xylSNG5kCV75qGPYtRPaq/QTbtWfCB0faC9xfzsk27bT1p
3DgTN8rzla1rm5c2ab/ywo9ZMGWqtxSYDgtPCP8xB6XG/1Cb3/9HhqxZP18iMQfF18ufNkB68UMi
dl/o0apE0FUZjxjTR/XCop1tQE4a6Gd7mV73Aha3skSy7AZNsw26BELu3vV+JSm7OKCuSkEa8hKw
8jWaLyYAR7jbg6gbag3xsXeybZ/KOKDRV5uEbQkks4+EVTR6i8Iv5k5V/rKCVR+xsnMip1XvCSde
IY/2YqQ2ufnVp2DY3NhtuMtRz6WNpybfJhLsJl73DAwvv+E4bAfzkGt/Cep2SMyUVmlZgaxqxkWF
sCeLxHrQjt1w6yIvqTeN5isO8k0wHXR6BKNI2i2P4k2mfkjlLxVwrBk6zM++Bx/CZJLHXt4MCKy+
VGOnGcdJsKGjany9UMDc4iCKa5P8WvWzj9C7ZLxw9jEnVmA+AsSV2naeNoHMRIx9rVFY/9Az9hhd
HT/D9I+cSI9dm669FIaw5cwJ4jdR/Db9oeNcsuRDXPPGYGdwJty3wz0gF6Fuec/2WnScmm4pwLg1
/nG8Mg5GraLcZSaPHRcxKvSC2XpsAH8XhoBqzE81GWsJtvSpwhqsZeBVdyQfjnOeyvWofFoKe4MJ
DQDf0h5Vy3UQWkYstEO3zmAuo3cl3OroCUbnLYZ4jYicRf+p7mV+OsE/k+m0D85Rj2JsPRDrYen3
wMF0NzAjIAgpDnnU8XK+WcU5Ymly7k7r29rHlH0AbCIAw+8Sw3cMnP+6OyTvc9RtSn32y6TxbGZZ
eCJn4Lz6FdG6hLKK2L+NxEFIlLAKeqGGMYv3uMnQokXnvqOUCWb/EPSfAOFeIfl2wDtjHMp5G6ib
GjNk6bflrubSdDg6ZG1dzVhVBHvAJpf2I2TTaJ7DEPWcBuag7pvuJFHClTUStOpaG94siS3KWDb8
XirrZ4L6sAPmHOWzxMMYJY8aqi/N/ADN/VD+5IHOQc+LX69U5toofmYQ+SkL7QS4QISx7xRvuFpt
Pq8RbiTnMEcA/vI2UxlG99RKB5bfsI5jQQH4qeBnOgl2sHSzEHlnh4js0JU/7NGh9FFwR2TlPsUZ
1N27X7kvsVv/hBBn8OFqtxNc/W2EanhYT698GcPTY+SCfOF8YWgbLsbMqKPlbgcnPdlfXXwV0irI
fa2T8OMuG9QD1F/4dvencGlZZL3y3IUky8hHECTwgX2L17brjjI7kNqzzQzUHq7ofmRgj5f6uBOs
BnVxmsw3w9il5boDxUrKVSi+0owoE5PvAzPH9JHz/0z5zAYTjs3WCRx0HIhxmjX8G/Y9dO4IOKvs
4ugfsfSXYpmdGr6rPnQjqSPZxkQoj2YGe4xu7jvlW45BadeZeZliKpl/VeODNmJUG8QzOK5oEXTv
WwZ1DRndkMP26u6I7CGBRInFnylfhv408Xkc49t+WSecY1Vts/7FYbVZ5seglNG479I1mQVdyuSL
ekLZzKi80MbUMicS+xXu4iLvYP9onQyRiRiLUIuXDS51W4PFMD8iE0U0JygYOvlCvLvI4Bm5uEOX
5bjOAW5eBtlMEmcz+OkhavMMlGseVoVU+xJecMc55UO+7G3bi/Ke3BsWJbvZ1uPTVJJbaHySwJRg
3+Y5YZpPWKUTVi+dUWISxpKyYyaK3ixW2gwUkZ8wEeKA0xYxdDeTrg5zjCPGHn9EQVbyNiQ26EX6
7sxAhaxGTHsoOrcq9qm6JiFp7ryx5/jzyB4Bz+8vhHwUMpEx6m9a7ghSIsmLihPgipZRCJ3siwJL
d3WyQrBpMMDo86ppNpa1YjyJllbxxszIxp4Ihqm92l4T+agYSwsXGOtnesFhwfveOcy7i+DDGTaa
TW4XUuCT7ayYvGNIFrKkDpY4DScdpTtDpXHQS8wQS7s5iXgTgsSFvi6BQsJNFz6fpiQRy2lPGops
4RrpAsVd5XXNNS7WarId0NQW/NnHiDsXgar55cw44p8WqSbkE4F6Iy5Td7O6jRL8x3ulQjZIwDsD
05cyoVhFFYPCYcaeBIp3HMdtce1ql0iOYAftDJurhy53qS22MqlAeJvehvIxotmY0rdJ3ucgr14h
78yQeLKvjH80ii1SCHTnJBi+yxXI7QQPaK0mc0vugUbKEe+bucuesfAabILtGgtBF3sZMn4nWs9I
baU1S+3waJhSOD4rl0EqHVZDtwnfgodNBptw5fahl58Bit9mo2VkVeyKL440maATPOm5G8PbsTh/
YV6zf+ZbtpVHz0q9zsDYNH7IyTPrmRNIFxid36rQXV0ZVhKWeuSEzBfBaC0zp4TrK1gbdm1AQpur
DxBw5akp3rHlVv3gSkiBO+NWsJ1oBP3F04fBS9gfx6xaQ31Xsa+9FchAusEN/+BlR+RbRreaFU6O
fTwtuIKhQEZlSR4cVpnwy/nN07WNuG1J0GU8cBfzy9miNuZLRYzYzYQa4f1dNEtFuOk3OVB8xcJt
yXM7xYDsyJL/umOloHry22mdIB9Sl6BWQEIdPtr2zLNtbMmgEQ5O/SVemrZfz3s8N7C8oL2gKqC9
DEYdxsYEPNk5Bqi1oVj/yNWZlqHtRlhVC+0K44tpb0Cc5XYdUvr+IeVA+vbDGHYxFlJkRgXae0fd
V+GXOXQI/u6N/B1yAIXTKlISBo99XP9M8XaYnkpOjJe94YTBswusRlcnc5qzjcsVyTZKwkXL642x
hKmL9UIJvIboqWFXk2XIiztzV+kHHkkwzsTw0VUT9UoeQlsucxjDqjuX4cbAFzVsjOiUIXbMwG5Q
6arTNtImAheFO8d71YvMLUAA/BjSTsEG6pcYmn4QJ8zZIYYwSze2YHLyw2fSHJSz7rVr9OGGeQX7
d8pF+Td1Ho9VcIlLckdWWruzy2XcPCN7Y74rPHm9Bxu8A9/GlFE5C/sfe7EEqJF45Ex0iATGK948
NEWKfgC5ygGownUN/y17eL/IPlpZzPTj07Lupk7qi6v3rlX/2MQcndGaJ4XH1e/8RH8Tu+3hpcgO
hQdkWcU781beuv6MF19q0Yot80dxLB72yTz2um9piwLyH7/3X/uQPefXuQzNjoPf7l1QZqV709Sb
4Vwb7uLoYXJupUiQ554JDVfsBoGthhBrwcMVw6+TTgXYqfPqr1pjm10sPL3lGuWgYEuy4OJ8+8PJ
VuJLzAeQU5nAQw77rSGjtv+YfoVzQ3oNAM23qCf7GRsEhmD7RJylA2YLUOTygivOTRpdiPpSWxaX
8do9YBbyb/hDtIOkKioM6TOWhFVrHwNj6wxvOfAeE8N6qPBYuLC9i95CT75o04tIzyNyQ+nT0jwr
hEjUWRDXA09rOriCOyxFWFXiaxSrFIZ0bomijJ9BjfaVm9glpimuV+lXDYpnsYPt4ThMTwfW4KWY
oKS14NlDniXysDLSR5ACtWcOukskmlq/bjQmArlcxRVhcxB0pRpfFfWNguh9kd47rhm0tLlZf2jp
hIr+22i1ndUwhk3JSyapf4f6IbYANxsQAU5LU+GAr5a9YfhqU2/G8rXIQQYQ6bCOdfUjm/Kt3tiH
UXyN3B/5XC9HRKSFI3GsCr42AwEXoCtFZnPInjdXXmZiLKhDaBIV4x0xjWA2OpS1lYLw0QqRa0TS
Vb6lwpVX+VuP3RLENCinQ4q7JucnqFMvwdVsA4uQuOpHurEdJeNZSdJWa2yyF+xlhGg/1L+kgp93
hgFJz300LuCSfC20jyrPWpatw3RfJ+cAlKPLWUfB/0P7PDmovPnipB3FMxZCo8Z5sJCppEmzxGUN
Ppn4K7GqhTHhHqrNBZbpjHwmCENTZji8KtVTj96nkTo7okgCL+fg1wkIVABNZmbWBqLBCX518ZXr
m0Hg/Vh1kKZZRF6ncQm0vQbeCRkstG0H1KIr5xbZl6EQ12Nsk3wrUbBJZIYpf6di6zj7vv8xmQyQ
OKMpiObjpHgwkIsY43r1In8iN0kx5PSsmO5UFMuW1vVIwiBuE2Io8fMz6En0nMq9bwJ1qDV4y8UJ
1/r8Wc0dEBr5mkQbNHYET7iKTDwMj5DwpBKJPo3gHTtM1foVoM1MqtR7VPkJWgXFOtjxZ6eui+BQ
9k+12MovHi33E1n3yU0zsrsojx2yvJcy7gUw3GekLJCeprbhg5FT5wzPuP9VTHzRp2puWWLPVvNd
to8AzIcFlMCDdjybBXtV+6+LXD0l8OmmDgU+SD9mW8F+k5Nbi4AF2T35QpivZgEeNgpfrW55/xgY
wNpXqthpZBuOnWvPjGc3CqYhSPv4DRAG969H2jvhIy1BRGLhoB3AkQEgs9IbjEaubH2bw0BWxwBd
e0cbpsh3ydqlE5OY4Nv7sKaPal5p6ALb4yw2KcIrfkuKSTgl4fHNrOMoMImee4zN2W7It7wU1ckg
UsWodjZfQUX6mXjvTfCs1di/J+k5qQ/kvPGjfBtIrl8MQzgeX3xteahkT6neB/tgQYE1JhvHvqnP
ryApLXiY6rpWuVjOIXT6xA/J3y2Q9Wp1RMrtvo03bf+vBbO2xnVb/+jxKQHnFw7ECmloOVhvno6e
gVXCkHc6Ob3mSuk+jPbTUv9h3BpiJI370HjqE86IalMF6wqdXHusxH6I3gJOWitaF84X+dWN/ju2
fo4QaA63jAgsj9lyrK5GlyyTbGumH9JEwVX1HIszAq6FA4arGqioEKDMgcx+EMD44S50PJ0xFGJ6
br9C2Vk7kuPhHJt5kGxslFp3HbvNxDGgKbesO/eShtK3cdPsalhrdDcLS5/d9CVggvcGy7A7Dx07
5DHtUEDBAzx7sFCrXUy2jqTt03KvKttYYrD6ssOP9BU0nD8VQrv06Vlb+8DeReJovXQ/W/TZqXV7
UdAZzHWq4czq3lOS9wpnlVp7J9681I2xjwhsoQF32PJHFB9DhNUg17ZC+Cd/Y+TfOOuG8ouUqlL9
gM/J+72CRlS5EBVJFKzm7OR0U0c/lXLOA952wwOiY5ch0wBthG6B1jyCAsCbiiuYHGJoOfrLTdV6
Uo7Nb8S9/wrlHVBTPBNU7aT/JZ/8Vuv4n/4ya4ILw0PgVn9mhHFK1iFD/lziRXfwC1Ze4OxjMpp6
Yy2xiYUqrkKj90WdYoKGxkfpHNjdOYECsVFwSOObxc7Z2UQ+XgrzYxQ/gvvLIL9Gu+GErdIDoqB8
PM62OxnbsGXOgn5ghUfrKYPnGeesZ3OSUUKE+xSTR1O+W/EjdbaDcc3GixFdS3jMbG8MD9QAASCb
bhBZdFbCNfmtOdG62BL1fAUuiRiKQe+aYpBQOnvBZmEwK9TRhRF3xsA3tQzfD6XYVcE9mZ7GuLLE
SgXdrc6N6VPzXc0qtZL+2GJL/lKCLWGWJhZNi8gNyElDV5avSGsHMa5ctqSTPen4rUib6E4OIKwT
fyrWzL6wfQGSLanCTM49YGrRLBtuJSl4Q31u9djPdjZ33ySz5ROcTwKaNmBSGomyJTgV32qxpstP
Wk0KGaVDXJVuPUgYgubA9HqNPSUx7diX56pbK9hPVmZo9G5rT8Mtz5yNnP2F4i9h3LPZmMTwa4Ib
j47m2aSu4YkxmtjruYJKs3635nYz6oqHVWlgjUzVoF0MzlENPiLZpNEv8SLlXE9bpQsZT35tNJm2
DoXE7VilWKx6EE7XxEIyG6HLQqAOHF6D7dlQxwo3v9I8Y63y+SE/AmW4hIge2ld0GpnGFnsCkqi9
LL9rRC9Des4s9gFmojluzwIFfs0kOOYJgZwQaGxBqY2YfAZWDrx08q0uW+HBX9UguTh9ZWR/iaOc
lRE5jkICSodgqC/RTTSnjnALOwXRSciXGM5zDs5ZPdRcRrZL0l8z31TkPxlSseGF7wprnQOBTPA2
XYq71kzxQKXR0VFJlVJZUQuQ8UAFIWmiN3LUAIvjdZdrb4bVe7qT7YIwf5KvQWIFxkRuGTzDPRIa
7DQDEXdUp/A1mOqn0j/GhFgAbCHzSe/hFJRln0nrJGMajSUcprK0rSYeD/jfoT2/MgRFf48y+M9W
WUU92v89N4ZdkN34Tj7cSVVgIxNcyP+Rdl67jWPLGn4iAszhVjlblmP7hnBoM+fMpz8fBzh7ZLYg
YWY2sK8a49IKrLVW1R9KG4AXGQ6+HS9F3f/olY0bbyXbmNvtcWiBGNz6EoH9CSiiTBSaSW9CbW48
q8cRns4+zy27uHfR3IC9oghI/yUpd9qXEnA1qS5y6FMF4VQjHbr5hyy0kwS9vrJB0jzcN+gp1oAI
yqjfdDm96uem35XdMVSiuVe+KHxjtuGv4hBNIp1ElSCAiCVOxPNN5m0tOz1PgWheDSsEHMDP+mkE
QDVU0OGkmFHl8THrwepEK8k+tm2/M6u1wX3FtvOllAwcpGSuQGwOiyNat1OTBorMs1vt3hO66qX+
JUFRDWnc1Ry2+DOA8qRUCzhAhkEr0qbXnPheghKeo2UfNdBDbQu5PJulDKn9lC2A5EpeRy3leymf
16h5V7Fw6DROFOEopK85XTS19VCEQ4oGnQ2jZMsG7yYKOHyMlhmiCVDzZAcRD27Ld975smZ+Ey6t
3ELXrJ2FMs2BWljlDLWJjF2d+rTT7EWLEDpgU+rJ7gpWSs1l2DTXeWfTEv8M3aeamx8VaJ8zKZM7
bo3WouDRKDS/1ASkoJgiq/4rLrV7KeZLp/2DKs29x4shN18HDdxe7gFh8DoOa8Ax9EEMhOQRMeOx
7SqbGsJgKPnLODxIbC8zWRgR+HIAEhna8C4MTTMElm8uNDdFh2qPhlCT8dIUrQV4sZYDSP2K0QBg
zwK3440GYC7ad/VGNj5Ug+6fffRyNH6OIT0JYyW5i9R+NUplYiJhUmv3cr5qW1QW4Ne3KQ2XVyVu
wFUf3NZGsoYaD0y7yt850V2bfvXtszkIhD552S8P8zl5H+jQwre2wn3CmDfmV64+hMZzoN95MCgH
HC1OC6DsDobz0EozbBYgDtqVCK8VWqL+bPAkR00oJ+uaW1R3U03CY2+TU8fxs4TLOPWBedxCTkc+
4juF8u4/W+IigKaa7RU8zL2l3a/RwAF8rqszUhI1HBCNOCkb/umvUkO/bbmYKOrabw/UKrEeCe1F
EX0b/ZeKyEKw1mi9JTZMVrNbovKgppTY1E+Jm05yoEpqcfsOTe4XqNbX3NjXSvDkhcgQbyCjF/ZL
a9xLOYKL+6zZW6iC4rA8tyIbyttALh8Ub+hgQBqJ2kc00SH7cs/l9VtGO8156kApqOFSMKhBm1B2
U4qkJpkfVQIBk1kWUy2WCfwyAfRYCNKbPsiEDlcwtBm0VVtyvi+z6tVCRJwHS00fAx05JVq6LaSl
N8dnH6WbBMoYXeu6pQ51J3jHjnyhqjCnBchb1aGSKD3YwRIw+qJ12EIJNagum7TCsTMiyGro4rXp
gpwo9dFcMndCrPO2gU702+cWmFQWcKV7lBBokWbqvu8hf5o8DsQlCkrIJJbwJXP9RUQWOk0ecxd2
e4PrAi12902kY63l6EJQrMzXYHWnWfg6zIrYfbtkDUcFJlxP9WEX0DVXp1YfbRpwphr1mwaJB+Sv
kbDly9P1jxAQaAbtmquY4x6Qpk7FdWnDfp/G7bsMQKvkzRtRnuiOYumtnH6vUQqnaTtwgP2FDUdf
APIDCSDPXkNutUpOHZEsXr0o0UlAC9htUPNwn/v4Vy28i+9oyGrOofFfA4/DDbS15T6WJUcu4mc4
ik7pGEA+K/KDqawU4BMOjTrI9ry/eqo+DaSWPWIiYXTikYwYRaSBHHkQtBlInlR7dKp9Lb+X/qfc
8p8Cme3jGnEZLn3OPDoV6GRaxRomMpNLyS8oV3EVfcR8Aj7FATUyQBkNLzzR2LhGMqkH4Zbi0/K/
fXrBehov8aqmKU2+jB10OpfIybb2i5F/1uWXqZ3U7AVWnmICyogRzJR5MAr7yjRPLphww1X2mqMs
Iqa6pUCfoq8vSmzRnho4tZdKoABBQ9lw02WPCHlEN9V7ClHPojAv+PcinfAm2um2OXPQW7Ro6SNj
suLKAhtuOB3V8GTEv7WMI9wRDwnPH8/WNwbmKzUKezVlcpPKew/+0R+EKCRrxsFNCb/2X4C3xZzQ
sE4NECVB8QDtPdOpUXIYgT9AIc1chqaybqMPw5UQ7NsJIBKoX2j3msjLM9gW1VrHV8VBxMWjyksC
MMBrS9Qvq9+a/gLSw0AJxNFWpv6ouNiDVHOlfdS7B5T6dSpdKUr/7j5nNZmefJABwYXEhtAiYeW8
8Gl6V/KLrp96CN/K2oGRgRhKuOkgkij20ZS20PDBm3MEPPTZIdLeej2lQv6ilmuLermGnIqOel+O
toS7KbRTDf8H4hKGkrTHKop8DhkWbA1QeyO6q9pvtIxKCFXGyjYXhnmH8rJCDRuAYlkawNefAG9B
GfCsuwDsuZlRYeCKXXM0px7KKdYaf5BUfUTeamd67VRC8xezTMQYxFkDid8PnLmOComBCH2CSpOy
EtsHDOaUdNvEO895khHqC14M6prVh84kOPWvXn/0zJMo/25qCKAm+F3zgPpkZqzt6lWgm1gOCFeK
KoK5rcD0ohMP3YX35R60dsW7NH4vSIVuX9JQjQDQHivhXYULBZuiEt6Cmtryc6X99gUMVQEakECa
GsxavDIAPkfKCa4QNUb0nUixMWJC4BKa9wCI94BEEwV+JHlKNLxprJ5EYZaXm9Sco1ImxC+V+VgG
30YHoRL4quuitrQhieTupiaNpfG8QorOh7gAZCWQXzCQ5b23Ebsd5xSXCz76ijaVjFDQsdEfnRwp
iJUXLJLqWZP2Kc17DX4p1jliihWsC7ixuEcHY61I+6L7DQK1EO5jIBlW+6Gqa+be6T9EQFhUvGxg
obK2CIbWIAy+LABaYHzSf3Lhe9XJC69Dn661rj5k1ZYPMvbv2/C1L1eO/5EZU1t/LgIUsr0V0HEv
ei9UTtpuWvfSuokxtfE2UvMmgkyXH2IEpsFxtd/g0cV2h3CGLPPkpOqMWCW4H8m5z+gC9uJe47wB
uSE3D8Olmguz/9zVCm/SLXpDBxcAHQJfTnDnIbwX3kfOKbAec+shCeC0ZXADUL+HSYOK01usJFPb
OdTZqgl2MaUTC3jkwUMGLIV4sSiNnWDuUTasgoZuO8YDKgLN28SpJhkUhKa9c41g29HCqKgxStne
pIbv3ksulUHnQXJsKINgL8B95x+VeNJhdmvufWq8s9dk7yVGPF1ceiJVFhJK42V8WO6yR45Exj8G
ZXuOk1q+18EX2xMzeNK9dQVxQOyPaa6DMH1r02VsbFPvycLcp0AwYUVWmng8tS3jFVWv1tzF0BFF
Fw3fh7YAKQZobhLbh0Q5xUGKOhratgoCAAjylsicgn2i0l3Ajin5OzDWpkFFLVZ40YR1zBOqFOkp
wFB4kqyDVK1ap5uo3qlB2LR5yOgGlndAwQx92sa4Y23hUnnGve3NA2MjA6dREWLdkwsTSId0tNL4
GNPBl3Ntb0NzG+z8jDWoMHiNGuJMyjqplm5J/Vj78uN9YC1NPNmNJVqzDtU8UXoIhKmIskEbPWDM
Y9dUGeiwJMt8kC0zHkr9aFKkzV4Dc9FK6w7jFgdkMgxsFKXxWzLvOkqf1rLIXhrnpEvTUqcAJ4BW
pr+zYrG5EKM/e98gDSoty+ARrYvO/B4UoKt0NqivaFxyabNTGp7T5qiw4RJQGs8yZZVQWGq5yaNa
OImqDBAPXVoK+fIvS9r2SDeRAHxErV+QSzE0UOlOMvGKjhP6qJavknBC3y3ulknP46uaGrQvY8px
osAjKb5P3GNo7jR02lrYfC3u4rp2tGQK9jZaBmq9CH2kXdojuJK5C2AoDl4i6C7x76GmlIr7qHtW
YfKg/zOTW4QOsOwJ+V2rPtnTCQQqpibHgiqmKwBEebfDR/jpGnIY1SJ373ML4MsKJSCktqXgrtLZ
HjaHT7X3u1XkdXMnPsXobMD0MotXNX4OshcbWLd97JA/sjWq4R7iWdiL+dqjyqW0psRe9Q2ATSD4
zTzvgZvxlZclI9wUAgQ38c72gBrTRGAH2gjYmrQJYwXJrUJ5DLJ1xySGCZYY/JQmfBqAxAi9wpWc
WS4kCtudt+CEAvHDkY5u28z1Bpm8FFXYBK2dZaidKIQPTLfU31b+XRsgV/0RC5sMAHMkfmJBC+Sr
BCiozDtPB57J5Yb+RnQKovuIHq04hX82Bx6G8j70dhRD618qV10qeuhGGvVjHW4Drp00GJi5Ol4l
+pegHyuQjSIvaPxTMhSLC3ejSadeOeChUNf3nXAMQ2ItaQRbKvobGg0WevoqJT+Z9C3sbHcDllu3
fmneXEvf7O7NxhLEXCPtI4t3hXUMuxfdRfsPxTX63jXd33DoEUmP8YCBXgvxgYd5ZP3K4i8RmU4B
AB76SUY1q4u7HqawUa3T4DeN0S5YQ7SdZjzGU29Zao+J8Cp3i5YSMG41dPD2cX5fsIMj+6F1VmXz
zrtN4mralvidgKhynkRlHRfIr85bRA85smp1IOrjQNl8Sx7UG7DnDg+G9t3FyLq0PnWOTx0Ac/KQ
xd+26O5dQ3vR7bDjXcsVI8vySQmh+I3XLVA0LfmKkyWRLCCWbB1sscRZhYRYhAjRMqXpizpzukT1
tkOIDRITVwNpXairoP0M+7ukfGmq3/p3bSztZ6B0AqIvDmSEGS42aFO5yieKekuqmr2ARNWz5mTI
j8KVmGnJideDJKwbxDpAcNtPzctwRR4s44EuLXNrD8a3oc0AU4f+7HOZ0wGk0I/foAjvd2YW20al
8bOwbMBAMpTojkrDIuaEa6Zl+qW0AtUfCARIPMx7RNqVe6t8siFW21MzuesdUvEJuX/lt4uLlz33
kxNiaxqlKpM6alWuBXy3gGeFLw0gBYDQhQ++lV7YphvUswpEIjf8aoOmSLNB/b3T9vwCu/6C7l4Z
axcIkDvlSLP1bQOqy/2oDD6JO40edIXO6UOvPurJHFhuLfKQuEOtAxmenkpL96tFy+wro9DleQ9K
w2cLoJ8b8azv0D1ayu2qsbFzQGZtWgHUTOdUDuheZ/0CShVlSDV8FHj7RMZGyu7NCNbr0EXBb2cx
yOXaKLZxvTnlBQBPg0zF3UjY2P4JJxWNqllIepIWOpdk4ND90eKDz7KvMnr0rX1nokZzn6mruF+g
ARtW27j5gjxKEkdSSvO4euxF87FGsgSjoAoTk72M2jqZZ6A2vWQImur7vkY45kNPsdheAub1SU90
RgGDwRTDo6uzdqgu6O4K2k411PFXaDjHsK0SHL4gM0REWGpIyanJoW6WoX+A4hDYqFhNY/9g8TJJ
oHGAjlKo4C2a9uTxPdrtCqhX/GE4yyQ6IlikKbgh4C5zREsmhtRo4JgtoTsuB3h5psbawFlEaqFY
ud91uC67GPALJjz5vhP4Wdk01w6aO8iNWRh66TYUDWBO6VSGiF+DPXCn8ov3mzMWnpvk/TYjeK5b
DYU1eZFAnkB4ifJnQ0v8VU/5tTY2flNfe+mlmdE8ZtWmVcGsTlgdK5kXXxCMcMZERC1VtjUgWsAu
5jT74MkMftJIf3FdD4tnVZeWjYmU9RJyhfYXaM5ZOl03kdKHBtQfyrkcpv68Tt5TlDO1F3Jhlu9b
Y3ircR+kqvVlK7+hmgvs3KR6UlSR288Nz1n5omevSbfDMhR63ebgPnpmOstLss3xneWlPgFTu8hf
y/VdM+e80JcoWc0M6FOT5rXcMPZl+s2Yp9aTKk1WGHJI8+tepxespNEF+vunjLxpXY/LrGLaaFqU
CGQLr6H/BttB6hAHtlbXQ132wbVUS5N0UxRFaRRLVXPZ8fXBhRkdhAl8EtqlHjVvKktb98guOWDt
wA3gWH97iO88wtC7/gsuesee/YDBiPps3utCyi1F4Qc4ZvgWArc1GqDypnQjjCTyd8aWuKqoyZql
i5ImSSPbXaDySiH5f60v6s4AEDk3V2Y1AaJ/531cH9Mlc+HzWCP73YwnZ9UKxLIif6ZnK7p4FZJW
jroNAhENh3R6PZ40bM5rgxt5aSc51qdJREAa88oq/4o29Nan6qc48+ftMn66Ee7y+Ezd0jRDU1Rz
NJeqiISPLWAOLt/nO5p/6ztkufdwweDoTuUjddN1jHrLwbkTbnymw0D+HOjfkUcza+U9bLdhu+J/
mK7Db2cH9+/ZXxq760OUBxPwa4FGMxpbgWeDa6YqgMLLQ/K86JdAZiaUYSf6Fwy1k/uB+c/BiSf6
QX6pbi3opRSgypppaKqqarhF8/POvorCEHLkJljQfXIq70waZxNpkQFZmjLTU/8tOXZbJOqsWfRy
feAXE8J55GGrnUXWLDex3GErla+mNrkTYOsudWg1k+TTBA+8yCferNh6H7gZYBW2vhH94kY+G/co
HXkC/S43Jnr2jNqSs7qDiBA+N7N0g/ja4tY0X8o9qiIbKvJXsowZ98+x2pkRZLLNIpvOK04eSXaX
ZcvrIxrS1x/76CzEKL1FlW4mheNRMaalVz/BdLj+9+VbYxj+/Wy9ukSSC1sevogFHA5gwZ8sW5Rs
65337liAQGEdoHU2peXAs7/BvgSUzAs1soSKrf6JJIP5+n7L4/zyqC1dInVbpmGOvp7cLQS/94Y7
i3AE4R3rh+ujvjRoTTQVTklJ1yV99PdNSez7sgZKK+b2rkmBSzo4jGLI+5/CGMOZcja3ftjWSsD/
ppQJ9OIuMVeSd2Mkfx2w4w1yNhRj9KVT7NUiySUGCP0Br4JBgIL0Kz6UApoYan6o0D51GGrUS/vM
0Za5284iVd78t6GOPns/011TjAdwsvKMFV+VPUbKjY/70qbQJFNXdUMxJVkb7VSvcD23REiUJiKA
Y/+kFW/Xx3DpCqdxeaOXoSg0LUfHUqGJBVq12NBHYJng/3L7Rc6Dhsj1MBc3HwlDJ09JkiaOskZu
eRUycLg8IDKCUxVCIG1z/99CjLJGHatRKw9GEm6AUvWvXl6i9X09xMXVOBvFaDWMrC+MxsQH3hU+
guTO624kpluzNCzW2beTS2ZVpMMQcpyEERk2kzfPMCbXByEPc/3H13M2itGSo3bkOrpGFLj80kw4
NXN8Z0DZzcqVsoXWezBW2VPx215kx/zU7ACMhpBIp+F/XK/RtaQqVKmU1GEy3aUDwq/QnqP+4/pY
b03oKOfRtDAFI2GohfASaA9idt8LN9bsxp746w59tmZJEjSdnxNC6I4uvKs6Pf2LMfDYMERNlHXN
GC1XJ1YBUhWgFiNpMBZNo2/R3l4PcTmhnsUYrUWt4G0mApqb6vfRe3ZwDv0KtvasWtDYQQz3XVzd
CHhx1s4CjhYmCDXTkYdB0fuzJugjrY71FtG4o7J8smbi7tbhOkzSH3teU0RRVw1dtdRR/hHDKixj
LGRper/mzbHt9hqAluopUm6M7OKOOws0ykKVGclJ7hBIDpcurecWlFhR3MhDFx9mmqarqqySSxVx
NH1+GGl6HRHFvvfvDCDXlCo20JXlufJl39h/F5fq71jjDa6bAXgdj1iViTPZwfD/zQdk4OojKxJP
anU0lqYsmr6yKfnI8bZp4DJ4n9c328Ul+TuANrqRaErVWZHLGSqIR084ZemdbNzIZRfnyFQsRZRV
if8PP+EsCYRWZstWOWAc3PdM/oaM+c+HoOuWKVsa7zgeNz//vtiGQS7WKM4OxOSqXTmw3TrxxkIP
Ez3+Rs6DjLauKPg5KmwEcYsy3dUyMKOgjBE67PJPElMMf70a/FFzc+i+tZN/MUTKSDr7WjTMvx6X
Z1MoSrkdVDIZoai8VY74BNTD3Hq9HuRixYqr1P+iyD8nsu891eh1ojjc6120UIGnTbTZQzQx74N3
bdEvgPwdqgO4onn8HH+7A5wRCeaJCOJjEqz9G1fISxtHN3SD8opCUW9cFVDCEO1aZUgXSFt2C6W+
sTEv7f3zv2/+HK8VWyittfz9IoIWSG03pk+gwG26Ma/Spb1jUgozuJermjHaoKopxWi3ESeWpRfR
aBdy/5SX3lxWZUQXACQDhm1RHjaQ2HEDbDkV4aCFLT7j0cpCS17G8ljVKZ8CK0EpHHcmOB/94/Vf
eXEyzn7kaIOXdVL11TAZlv2ewi3oaYclGNddjzJM6R+f0VmUUS6ISpd6AIXqqasUVP1BiitfSQVM
eC0nKwe22fVwF3fQWbjRndEonTC2hkHl0qlJ74Jbd4PLk6awpCpieTxMf+4gyAUoz4klqQdfI2WF
KQKqe970+iCk4Vf+OWl/Rxnt005P1Fb2mTTQVpi1oRx/gJ04x1Fjpt8hAjyLv73H6sG8dZBenr2/
444On7o3XCEdFgugrXcojzKYyY0/+cLGaSbMILROgxvrdWOk1ug0sqTGrtKEiCX2lXALpewF6T/6
97em9PI+/N/QrOGTPUuodmODArfYGOG63ylbZQbk/2BN0zlEm0/xU57AGVxpYDNP/fH6at6YVGuU
ZG0Lq9dMZsu4XrqiY7mtA2F5PcSNXTmuQoUxgnyJxSzqOEgmHb24RJ40ebX4b2FGGcMoRU8pbeZw
MFYym5OL1gHOSdeD3JquUcLohcaqMp3p6otwbvQ5NlQ3KrPSrekaJQm/aNRC1BlH8Gzt1Htc2hf2
Wtk3v8qtvUBq5tRNbm2CWyFHeYNnV66oBSsk8DX34hc+g5NGyW98TRfvLKYhilyKdEn+IztVutdq
YcXcvTaHbBrsgiOOPFPv5foSDT/2j/SEXaKqqbJlcUX5+S0hketHrUqYrHe4mWDpu+jwwnHftM68
MaKL82YNRTpVVExxfJWUYTkENmbsU0fc+1A5RIghyDZeH8/lfEvXTjIUgwfRXxXts+SgyF5b6hls
Qn1PtdNwZtadv9CX3n38ou0NhH2WXHekubcwZtcjX0p/KOFQ46R4rGvWKOF2quImctlyBhvtg5bF
ayN1thVQiMyD+HY91qUPy6ArqUqSKkvGuOjUCFEj5xKDrFpPyxZiE2eQZr3Bgv1fBDJkS6QBKYvo
qPzcHkUrp61qKZjZdIfY/AXQ+frfv7QnjLO/P/p8tdRXlCZQqZ614jqJAOwm/iHsxRvDuBVm9Mkq
jV6bXk8YqXTyjVABUhJ9tCZCM4pubIMLS2PIiLyyKqZOx2Y0Y6UHKYaGJQmpQ582xodE12+k1Quj
IYShm5ao8N2OU0MiSEKWKyxKmPxq/GOZPEvC9z9elx8hRrcWQeE6zKMQ6R5lh3FGA1BRv/GlXnqx
GIrI71cNisCaMpqptK2jQPQ1yj9UYsKvdOedus2jMA237Upb5Fvw0Buww3fyJD44C2F7j/bB5FaH
69Jynf+I0QYMM6vXiuFHmNIv2BVQCm8slnzhtvJjmKO913RWYWQBEbQJgmFzmqRrINPzeoeHM9hM
eVIsu/kkX4M8n9J1WmMgDCaF6tTOmeFfHkz0G9/chSHzUJR0w5AknfNlNO9JH5eVXJGoTCObhOK+
0G8VYi+mwrMIo0nVkjqKkbgnFUpfRvEScher8sfK+PWPN+mPgYxmtu17PWmGZ72HxbQdF3MV80AB
mdf/Fmb0LYi+rhZeRJgoOfaYsSXPSr2+HkK69Mo0FIAIimhaOEOMDg8V5miBbTbHMCZKO3WOZ+JO
+K1tmsdq6y6vBxv+1vjIp+eiqUNnRKe28zOnN6ZiNmbdgwlQvwwPE8Rp7SNkEv/COwaFEjW+0Yi5
kK6GHs//x1NH7wJJ8dVMQKJ/WpbxXG/FiQDOS0Jy/fqwLsIezuOMngUBWnJSlxFH3uT19LEAY/2V
Q+xd0jGDigqjeXE94q2ByT8nErCuVCUxG8NATlRducHG6W/cb2+FUH6G4N6vUuUnhIyYRLR2uq1z
C+t0OR38vTzDv59dmAxP71snEnkJICgEEqzxb6FtLmRA3RgumJLIBtfGZUo9xzWDZMQggFVLxUuc
lhMEUge8WgjdF9r69XW5mH5U09SoK2qSNS64aUYRpkVMPBVNPXQjpbqddtmjX/26Hufi4pzFGa1/
GXRe3OfDzEUcTKh/qABIX67HuLyrz4KMdkDs+4JUDVpOgbLMtK1VHjzjSel2qoUP3UZyFtiF4/fj
mjd23sVmGtcXrpkWALg/XgZ2E+lSZbP1KkmV9jGPRUQbU2Hm40aJ6GGsOViC4PacJmW+aTWYR0KL
DUPj4AGA7yJedSUQEbPR/W0fygMnFPUgW5HTKS6NwszBE3yPVVAL4d2CeCr5wEWDKLqR7C7sBYMb
uWXImmKoqjGs4dnubkM5aKnJDuIiCKWh3IiYkVdt0auYoTRb3Nh5w4nzM7Uq4MksbuWKxeVvfLS6
bVcAU8ggisDjdIRjE8wV/5UWDYo28+sb48+P6meo0Rnb+LITCi2hAn+d4Uhn0ZIxUf5CgSWA68KH
fD3en2niZ7xh6GcTOXzYQl4Tr+gQwkAk2YeqfT3En9/TzxCjg1b3LNG2MkKUcgmldR4igdNpT9eD
XNjXRJEBHIiKIRqSNRqIAyJQljuiZPqrpe8R7RaBp0niDPFDD10Ov3oe5Ed0fM/CVe64MwUEpIeY
EOr7+ioQEe0UN3JBBRSJd1gp+Y0de3EPnf2+0SyIBpXz3ENuOEMTycqhPLqbTHhLoK6bt7ClF7LL
z8kY3QV89BZCrqfsImevw+pXLNRrtZyq9VFD9pD6diaffAc3u36iIRZyfS3+vImcR5fF0c3At7GB
SUWi93UDQwZPuHqtAa5vzZcqB6k4EEeqf7XLAH6aOnRljfPh50bWuqTPy5igcQbbDMh0H9Mt+bg+
sotb+e8g8mhkBqJeoucRpAkfgiie1f2yr+ob03cryOjCk4pqkOZDCqj9pyx+QqBRN25ccS5tRlUz
LYkSERLR4xZ9JmUpZGuLhzO6R2ELXxE/7TaAqvKIhtv1ObuUYQyZYjzPWoXLwmhhWrlO2O5dyKsB
tbA7z7jx4Lzx98drYtIGTL2Mv2/bx9D5Zev767//0nLwaLZkTRQ5bszRSd1bSa41QoMZeoTy2Ifh
r6HRXQ9xcQiKyFdDd4uX2yh35WUYdrHBEKRui8B+ldyYogvtd4TtzwKMks9fDRFoaswRNTr44NoC
6pVcftryV93uQswKZQRgrg/q4rxRULBAEFNLGtcBaKQ1lsDJPEVnHB+AUoLwefpvIUaHZS6Wvlwk
hDCMfYzbgDXXqsf/FmK0NKUXGZ5UEcL33qIMf7Dnuroxisur//dEjRYH14+2TSRC4FWFgNVLJwez
64O4FWH0CeIfgoXhME8Ngvhh8R3p6+sBLjx02WBDPZuij6bTrf6ZffVAKCWzZIMV+Nbato6ScLHA
33AeFO1SB72S6cYSi9O97HobQa5v7LU/r4M/w482giIWQRNahLe8p7r7jX92piERkT1cH+aFtEnl
XpMpdlM4pVD2c5SenYp5LmnhlCIJGh67DD4uih4oGE2i8taUDosyunRSawT/KiqSrKrmaEqNSOhy
O9FD6mjFc/UezZUPZeZ+JVMgJ94aNpLzhcPAS7k3t92NE+jCfiG0YXBj4t4rj19atlW5tc6RMC1o
wNUIqt7Y8cOOHg9Ngp2hqXgLWeYYDQQiJc99RBWnBSpJOt7V9l0HU9SsDn5ySG71xC5sDkpi/4s2
xgNZHD9a3dhoAmmwbJCU9dZ9tROj1+ub49KknYcZHdu16OBEElmcE7iRoB2jo/dwPcKFjPpjIPLP
7efbCj54mIJBX+8HVU/FekmaGw3mi5Ol0TbXDB1w0BheW3mak1cBu86y452c4MlYZBtL15Gb/udN
AsWQzkKN8l4nBRkOpewyA40A3/kgbaBo9fkv5uwsyCj1uSatyiYmSAuTW0GHswyQh+9uNckvlINV
hT1mKlw/eYDoo3PCcrPExBgP1MEO0sQifEyW3SZfF3NzjU7EE/r3d84OS5+D8JZPknm69HczduSk
mDuzG4XgP7fJz58ymtdatCwpNqBXJNC5kVO3M7gC/xw2SBBZJU3IlkTbb7Tb4zINBLdlvINwewwb
3a9Pjv94ffH+zBMEUYDnyCDKaSeNJrWoygLmxjCpyleMepaMcGwN4rN9cfSTWj9fj6YM38/PtPQz
3GjipCL2JdsmnHL35k2V12L+4K+9ZTV//LQm/at3+sQKCcjPFGUQal2ISu4Qq9wkD86inyNffIyX
5vz6b/rzc/z5k0bblyqH6CDWEyD3Ns9jfFA2RfmruIVsvh4F0OnPxGJYYgpTnigychaDIL5SwAuP
s2eTBA4BWnXNGyfphX7u+cCU8f4RO8lpGp2QzTRP6KC4U2tefuCtfuxmUEMxFJ0UW2F1q5t78dug
ezxQSkTtj+pXIVq2a0BamUKDtnGVQ8aobKrZ9UX78+RmbGdBhuk+q6l0WhPJhk6QEu2mBEorNRyx
bdFzWynRr1rF0ufGh/Ln2fMz4uhDMTKpVUWZiCH0a/gdMYz362O68IQYQsC8UCUe2Fx+fg5KbX2z
r0NCdFi8vBfJZ2Pu3DRH3uokeo8tsiLqjWm8vFb/izhuMLhF4VO7GNYKPX7Nm/rpoUaB9fq4bgUZ
5bGi6zVdGII05kxX4NWvb2L6L2+Hv8cxOrYlQUiNamAZxt1Ba7dSgoUoRgBINA+Cuj2Pryr4x2/W
H4v1B3rcMwDfSoyqxkleaOxJ277ZOIv9t7kbduXZPvezKsI/iyituUmVu0CetVH/b2KQ/ynfmbII
ie9nDFTvWr+yiNGr78NdG98hAQL6vxjIWZBR4o8xgU87gyAZtp4B7tRIpd98rF5Isrqk8XgwZEnj
jqD8HIkNyUjKTCekrfmhuhvLlSeqvsRd8h+PBa4ckneapIC8HqMIKlmpNTXwkA41kK051gFSS/98
d/0IMZouwXAzIetcnkERWP6Djl5rK5yuD0O+kNJ+BBnlmzajUpJYjCN/Dd5V3AwnSBo+UzZdODvl
gOLMFEOo9w3mdnfFRvEn39/iW3hjX/yFgxndCHTJIOVxz1F1eVzD6EzqjW2FcKMkoY09UZfmRnyH
ehQ8J0tzV1Dh3LTfKHPL/3zX/4g7OkE8LWjlviZuJBx15HbQVzfCG9fEC5erHzFGX5ZaGyZ6/Uxw
lH7q1rfBWSUlG135xnHPsf95tx20+NlMjvZMqHZtW/qMSGl/Yy1TsYjijQFd/MDOQox2TIq5lpaa
DCj03gr9VVcfbB7mUvd0fWdeODHAvcuUAiHnSDARf37HcZepJkA07NSU7678VfUPzq163cW9fxZi
lFgDK68qvSBE3z/U4YMgrK4P4dLfH0Bmig4GUdHG92qj9FgK2nXTKIY3EHx7t2qmlwOgNWFqImXf
8QNfMTHioQXBamN5bNXhqUcT6l+MgWqspKsD0GdMnq+EVPLDhBB28mm3jxXPu+sBLq3zUO79/wDy
z3UO5U4w9TgaFmFrIeKXNcei+bwe4+I8ncUY7SW8uso28RmElb/2+PQE8+t//9IncT6G0UYywyQz
84Ax5OnjQFnEVW+CUPKk+DcJi6ofF2tloMLoo4HIkaKkRZ8QqJx3XNKi6D6vH68P5uJkncUYDaaq
DLMUFGKEWLY6vAaDGwEurvhZgOHfz+4zpWk0amOhB+inj56KKzzYevfGtr0Yw9TAyVJWk/kAf8ao
AkGLzAo5WBXNomIrK1+V+HR9nm6FGB0eYe4UgZoSosi9WSasKhy4YzBp16MMx8P4aARDgH8hJDgR
kNPPgWRKEWn10BMPohXQfURI30At6O4vHwbW9VCXB/R3qNGAil5IKrsnFAvf/B9p37VbOc50+0QC
lCXeKuzgnO32jTAOLSrn+PT/knG+sTZNiKd7MA3MhYG9VGSxSBar1lIO+iKFLliIIghmM6R2BE73
5c3Nii80LBDwAyfDX5yXQY1rKoqK8l4URzIblF2RjOA+jahYPiQqFH7rjzi++Yux+sZg2QzayoQu
dInQTkaogULkrX0h2v1/w2DuTFVeBtHUASNGVx+UwhrI+Nn6XxwyUbqOOlKUMyJEMv4ll2oaRz28
uNSgdxQ6te1JqYiXiBtSViCMZ5lykTWlhJAi4WomP4J1c3ukOFc/sBSAq8BaCrFwIj9dJBBBHpt8
aDEbA+TaICFnx+Chr0B2NmqXkQSm6naRMwnD+nobmNMgrZsoPFyy+MuNnX1SjHMtQricU7e4ggDx
HhqcHujVQSe710Yn8GfI7wkgvx5a2YiwhmSOeCjd76q4AaS6z4/R3UMOTUVHeSYuVCygxuGVe3ql
3CqvYL7waqivfWybzFvCGo4zBK2/yz9mrDs1S80ox+oKU8gs/I4gDCcaVd52qpn6ciZQcLViO38L
uVSk1IbjG7rfxed6+BhTkJfebhvCO5ivUNi6uga1E3iPXpYwxI5U+7JIXvTqGAw3Wn6t/c2mugZj
1nIdlNmsLWBWc1TL10EWZca502LB9bGUkXlm80a12s/lXGIJKFULGU2JVDNUMC0VXUlGJxNRnT4X
DgluJKUNLDr25KnIUT1rxogyG9CuZwaBLuWFpFV/sSMhoWaqKEIDpxpbfmYm9hRp2YCzodFDFHTw
K9SzqOrTtiNwynh0cw3DhKeISnGhghrVlQ6QBfsHnPPjnV77ycXgGTf26KDGdxuRt6nrsrlQq8hf
qYrTeIWSaBu1exMO1fZzjIodGWyU0F6qS6g8C+I7z8t1RSXQrTfQR28zjkfGSQO7GCaqr44xhP2k
F6W81LvjQI6pqE6Al7xEz9A3GHOWlzMDAs0twHKlBn+ndGnqIPzNGtkrZhP6ouAsKcDVKxW1V9Xz
r+1B5U6joZl4T8MTkYZ74+mo5kYU2gXFG1R4lfhgJoFc5i56nNEPkHyAXwvVff8RkBlbswhlSAEB
EOTGv0G7edafo3AQ2uDzb9A3oqJztw3IW3RrA5nhNdQwQH+jjUXXP5bTu2K9pL3gysoLvWsIJroT
CDTTpIRJ0BNLoEIoQxtLOa/tz21LeAcC9MD8L1qxOWekKZrEXqJVUOuOrR8b0eGct8LWAMzUWLOR
W8kIgMgsnZhAfMG8DKIbdFIiC5wLHIFrDdKmKFy1bRMOeOp4ozYreIAHWK/Z4M4JlaKAmLM+ZQ/b
o8Y1CiecpeMH7q0xp2etQY9ZnQInhPZabp+F+T8BZPBy8z4RtRfxofB+g2dWPLXKiyuu7mhypnU9
IR1czU49KHTtqQ6JCKQH3FSWQSw9/bNtGn8Iv/GYEFwaszq0FUpnguysHR6hGbD9+7ylA2ojREBU
PeD9mLkTmImFMv0UIT7Oil3XQ/MlbQ/t3zxzmCsYtokb4mBIA5kwQxvJQ0rKRzTnHXtpPm5bwz8D
fpvD9nDXuV3p6Qxz5muIzId3EClZ0qVXUBm8gj4XZKTBBr+DgvPgUR/VM0fRXZE7X6sPYEJRQLKo
rsFLjbr6B9St/390onLP9CsEZlFZkpxJY4yhHHegV7+nD6BE7z39rNqX0C+HpqdrnbnhL/kF/MHC
3hS+eSDkNPAsLuOR8dT9swydlSYUo1w9/t1pLdQGf2/PIHd9oQLxfwDM+CEj1Wt08fc6cIr4Rat+
JfZ1aEIGUfW3kXim6Nj4cZhFnvAHkdsEfQM1X2q2SvCT09DA9U7UMSKCWM4gq2BBLTVUy0TG4rLu
ILQez4JkzhefLHvlWdvArN5MmeYBCmipK9+at8oRncnqbfOZVU57iJ9scJU9QkVidqH06YkqA3hu
uILWmEOFPVcqdnkMH040+dR7pf6aBjdhvpPNwNMmcHq/b88XzzN0lHHiUklMFGQwrlcaSZ7VAQZz
gDBQcitpr6oWgfHGlxrRAYYXFBHeUZgsL/V2BgNld2nWGPpyNkRWN42v7VxGgZBg8rggS+YK5uBq
wi6ltAubIoxVtCXM0rUZVG+xjJrYWsR2yvXBFQy7oFARpoB/GWf4PANFt4lOjlawkrgHTPBq/WsK
E5JQao+2iEDB4ag2zjsoQGtm7Y6ZBjVvCBfmeM2UlP4MG/hFbEXgKs4Oek8FoV80nMs4rNZaYZjB
VFT4hpLuO4hKFudQ8t32QC6EqYBlAKcZXPAYtwjLOq+6HuWXavxsN7oTziBBF+TPuE9+eKr6F4SZ
L5rhuofsArKnfv6CTAb0+XbQl/XC1sPmhf5yF73ExZuIpZbrJqZFkLFB87fNvg73dduguxwuDxnH
QrkeoSm1PXi8AzT6sf8FYOYnS7O4MEsATEGPYua7SkPlTf5Jov02Dn+SvnGWv6/8oNHBhpt0wNGT
ex29EXF6r0uiDhORMcyprMPzmNot9zkIssXJy1hCSalLfdn+9RfGWCh4AW86hFfZ6oO8zbo6nBdj
ZrB0vozQhaZP2xBcU1YQzB5VxW0ajjLieDRkDu1vWvMFclmN/LYNw/WvFQyzU3W1YXZFB5iO9A4M
hgLA5zYCd+K/EdhbblilQTxMQEimGWXs+6C6haL7NgZ/w0V2ZykxV/QfKXS9nLSZasuGm51bu/4F
0mZIUuCk4kw3EC+9Mfbmfef9A3EcdxuZa903MJtXn1I9bewcwGMiHTulPMRSuk+zSbApcadpBcOE
uLItUbgTLzDQWraj1ykR2MFPhawQmPhWaVqW6B0Q7Px3rKRONu1o8kCLGzwC97Xt5PLRLvztweMe
HVaYzP400h40lwkwWwsc57aMdHClmn4RES9oFWSahsdtQO6iWgEywQ4th0NhhABMbMgVvQ7RBZTP
7Vb0oMObrVVSgs0HT+nY0KQ1sVdYoOWznGnQBdP1VW/NnjDxug0mVbzjgsmHWbeIpoPS4K7r0uPk
G7t8p7ROtI/vLaRPoegLzbB98aJBrcXrzjXNwRsZBIB+pY+o2ryELJsMDo4/H9rVB7ELQZ3Tzkhr
fFAyvo7deQxl56aIvb4N/iMQsxT0SVEKRQEQ5CIKCYp8kHHsvbrLBDi8lb02iFkQGu2MOR+AA7pa
PfHb+FDJ3vaYLZP0YxLJUnGKB1OU8Gune2LbSno9dciPyAGOzITW+ZmcTZNH6lK5bMdOvi6byo+1
7qaLDdGLM28t4NkRt0VT1onCco/LYNGg2dL8Q6DJVS8vCqNTa1BXwVlt20zeSK6RmJE04hp00DWQ
Fh2MDGKBc/1eidhBROawYzkUcxcuDVnZBB4o6OJIYXaVQWm7gwTNtj0Kb32DSwNZfiTDDcImmzQN
pV/60vrXXiheHZxDmyh9QsI/h5j1InprHUt3vsfleBuXa+IKdvn76giVKSVNR/wHFaNHUkB7fdxB
Idehf3OetvASbduWDjrPr6PwCmeMzKwng46sOLRnil2ZncejIL3FG8E1BGOKXodW0hMNt4I4Bp0t
9LBGWeB1vNFaQyybz8qK2q51SmNYUSSHYgLdq68rvVvHtQCH592gM8Jtccnk4y3rFMeuR2OkSz9W
DyXSqtlpXbCzTFHVEXfAvlHYZqXcCHoVzHdYQxRyDlCwqXSBd/ERTNQjLzQxlsXYIRG91YfIWs60
Pkr9ElWw9wp+32YSEyToGiNXYYEMSWDld4337e3lwWk2XIilsBnauKehhYixoGybGMUaQBi1D2i6
l9o/qXaGdlMnmq+a4aMDLa1+1UaCmyF//v9FNRm7utAOh2i5GGqt4QThY1H8yuyHbdP4Y/eNwex5
9iCVdtvAMin91Ui/rfB2+/e5NoBMXMUlE+RvLIuZoaXahCYXZLOT+7i5h7QwqQTTz12OKwhmxU9d
YmRaiHzHNF6aybPaH3CddoZRUFmhLpsJu6daKxxm2esF6WpSLembzpl31j1xUGMA5kHq3Fw4z8+z
6/gXvm86B60U+B93klbIzI2tlhUMrAnkYnxVe7BhjYI8B7f2eW0b4+BxNkAofgSCdt1CdBzkadKV
5Fb78HLhl62w6/jO6If3g5c/6uATE112uNes1Qewvp7btUlnCX5ivyr34RWY6Dw0PMX3n9Jrc6Pc
nnVe7dSXpr/tnbxrwhqV8X51KmKptYFa5J9W5ZflTR8c5+KjFvkobxnYIL9BEy+2PjxYnYbyog2C
mS5BdrKMa2KEj5Ntgo+jEkSMZZpYF7U1lPnhSR2t0SxzQC31Q2ylOFmCWsdZNG51BXLcFp53LuXo
jdS1l4os4w3hGnLx3dVmqMdRIQUdINUCUqcQCmvUC1sBuTVoHkUVgNyr5JIVWZ7v1UVS7xQsznI1
VlqCnSTzLFAsd/VFMzym44WlZdCPzpyqSBwoZf+5l6CgCnEfPdEmYTstU9vOs9wEKsk16YNOrXyo
wQNwv9De4owxWto+UTK9/YvtfylWkKHzhKc0NidtStNUSkoIFdT8ulYe0xoc4P0kCC08x1yDLEFv
NX1oEoo7LQD/rBFchuSima7U6Nf28PGi1xqCmbSCjANO/7BDzdBUUGlO8ecE3MjLrEaK8cGqi6dW
XUaKmGeWtAMDKbTRRRzEPEcnOjqCDHVZXuwZILHloirrOIPia/2kdVAwkzq0DMYVdJC7faO2f3GQ
XeGxEbFK6xHaYhGmf9R9PeyvCtoJtjTu5C/UNQrYi4jMdt0nVqvOWgqIOX6NWtlJqK/2H9uzz3ug
tWxc0hQ84UABk2V+ycy07qHsl6Hvct6BWtmFWOlnfaDP4W35hiIR7c4uHfVDRZobL1c5QvExed7+
Bo6dJ5/A7J+d2YRGJZWZm1VTAL1aswcVdmsGkYrGdmMYvW245eeYKIx6WAPFWng0wOmd2UzrIJy1
aqm4gMynPIHpxjGP4YXtCImQeWO7RmJTI11jIv8pAylqrYdCU3cNnZGwUL1SujWVe3nRYrvIRgrB
0fTMlOOd0RggYH1UITKdxvUu6IlDZ/OmCfrr1BLdLH6WhC7dumCwxVaE8GXbzLqsUyPSZyNqXDk8
hvHbZE/o5Qz8INoNU+tBIbix/ZE+zfJ+IDtjkgVx+2fLL4O/+MUquKWB1MpgU4GAudX7FiR14Qj7
DI1cZTUf5DGvHDxqyzLoOxqwrI39sQ6HfYKXrDBMPXDnXMY5lNm3neOHLzLfxJxWbTvR50nGN0nF
5SBV7txmzhiK8p8/d0oGZolmK9O7Ae+ZSkwbdwh3EHafhydTgq5u+tLEj3JxMCpIbP/z3yxjVplU
jllrZrAMLJ1n0Gq6qOfy1hri3/8NhlldVWcQLbBg2TRfGsrj1N+rSCr/Jwy2eEXLVeiYBcCQ42cV
UQI8GLucavttlB+ntdM5YktXSNbWUT4srqBcJfR9DJ7NYW81Xqq/5MaVYgcCPIHrsaIDoMeO5RC6
G25eXE/la6/cltIfJ6gZm5jNPkGjToHSwwY9friHgRlPj0NTMDtL2DiJrwwGE1bwolzFJgGGIgUe
MctHEICK6m25GJDhW8rYCBpOGDvyxm6UYQldaFi8o3KQPhG96N63HWBZhD8MgZyTjcpuFZ2dDEiq
jrM+KwDRauqF8rUNNkSdpL5Cf6PkTTBqIjBm1KKGDEPQxxg1MNLExhnUvaABmAW3aftXMW5lFxN3
FRpLmHpAjSi0mXBQHl81UYUtf4K+x46Jo0kaS1FfA4OA4E9O7euk1Y/b07P8xNb0LCO6iqEZqHtq
fV7MmO+18jmcr0iyn0VVLlxDUN1i4KkcbYXs1VDuzKCwSIh5GdqzrnVJYgpOkl/nuB+GrCCYqc91
tZTSBAvGvqTX9WE+FG57zC5L0DQiQe+aBR5ztGPuSpfZTs6c9NL2VQHLz0+2zGXRrr6B8Ym20/Ek
kcDX+/dr1COHT8SxP14eVAOVDpXXu8becmd3erZ9FJOczYbb7nTBN/ystGC+gfGZeUzGrAkxDt3k
5F42uMbdeN7s+0P8Vr3TWw2F9T51KiE55o8DIYPLOFKaq5PZVMBFcbstOYUznrcH9SP46DSIV0D5
PXaqt/SoXZexo1l+JmhT5p+DVmPP7MyBricJiYBv3F8SvPk/Q9029tXYkXd4t77rzoM79SqYnfBt
ewFxN5wVLrNVK70+q+DTgGuDhEK/rCXfFOmNCiDY7HWcQF3WVpcpbe7i8oz0nWPBr7ft4IbObzu+
0sOrQKAaTaDFy4Zj4I6ZEAvl9OanWvVe1VI8oqWCJ3kRnMrEncmoW7AdNK5lvhvl6HRD5WbZXSTf
VfG82zbtZ1bz1DfZl8KwzIjULQM4uRVYDR3dtV7wP1p61pWBbjH/l/zWusZDdZ7v20c9dtNb6WLa
b3+FaBaZAEUzJMcyCY5i4MUQfaw7m2J5BoJpFKEsf19No4GK9NBYTCWgnpwadOp0v9so9LZtEcTz
r8W4QmnDttXyESh5/lLR96EWNRwJoslXKnUFYEhjnVlLJE3D2JdMyekab568ZJx9w7qPwtL/bwYx
0YOCRGQYMxiUVRdj+mn2onkR+TsTJtoWVbn9Eh5xUe3thzA+2Ml5RlCfm3WCLV0wdl8X6vXYTXXU
9cvkZLaPd7uEeIZygXKrQzYMrtzHAo8T7bxshqW0ccKO6mWujgHoIc8y8KNdtOfEB5H3ZbOLnUZz
76bdY7rvzwYH77sCZ/xSKdrY+r+W/8rgJm/Aa7Js/QiMZnQu/4r1fSU5hHid4TYgvop9pE2Vmwik
6dEN6rsL/89fl79CDCjxkMdEkS3bFNJ3EpQdIV3n2sVTR48WOW+rJ2IIct/c05r6jcLEENSYzlYY
ACWUfDp+6ONVHO4MCDZsrwZ+EPmGYYJIZQVtVeqA6ft79BoYRQtZZkGnGj+EoEIdVZkLB9GyYFaT
Foz6SKmZYEGY0AOwE7doBUcC/mB9IzBr2i4kUgwm/HIqA7+QozNlRmRHSXykJm/bA/ZVJPvTBb+x
mOVtG5QSkFjjFFDJi5LlS1lMlzP2mFRC6i1EYxX1lOVgtrOz6KW2cDzt2jMclauLOJrLykmGTHpD
MVxRO+AVnnKf2hRHRGQcL0GsFvvxPNefHWnHR2mopRc1G80WN/dMv0ap43i0pti2dmQKjGlHGmm+
UAdVfUQLWdMeFNCGiK7Aiz0/7NUg0SqboF1ArcPp7I1zSrWKYPYG45z2V6NxV8qpExhHMryDjjqj
mmCRc+MnWr6xtMCsAsanU0B8Q9WAHAF5hEzdmSj4toLoMqcoUpGjm7KzBW3X3BWwgmNO0XU+x1Os
5rCv/0dqqaMpRxIctp2GG6dXGMwKoHkRDaYEk+RZO07IDo89ZMnQSjjdB6DUTEWpQt56wAUc4sHQ
dpDlL7LN1YrDUtD7RMOcqVlxKxcm2KqLI8g/PHUUqdhwoZYKHxRGWYiMzKU/73urm+y0cRu5vzSG
/DE2g7dBG+9l5Y87ofHzSL3/C8WExF6nSR70gNJI4BnJfYk9aAQD3PZciQxi3M+qbTKj2guBt/iM
B4dmL2pA3JFQfxvnZ9PBYg62EGvhEFqevE/9vE2JHFFS4mQVvarmS6b6CYQdWjDM6MFnn33EhqON
ndMjTrQoStxG53k9HlS1BR11DGyuJszaXFWLFuBoZ02C3I0M6kTjX2SE1ijMjBlDMeXaUCNWQj8h
mvekGD0r/60WzyN52jaIO20gOQXRBarN8f5zOpohiXoorWIZzw3IIqnlg0TYTD+rdN5vA/FH7l8g
tjxnnMIiDaICqTQ7eNPSRaKlhEpULnjMEtjDdgsppCybmMAeRdIcimt2NbU4C5xHgagciGvQ8lwG
GhobcnOMH1qDTAotwiTJarJTaOGVQeXks4jUkxfWIWHwL8xi8Com2UnVT1YMGDW/0scHI0z2ZpN5
YNlrRHIAPIuwf5ClvxW9LmyfS9DlpRUoeDLV1HIf4iEoHiHuLToJ8GZojaKeGhRDo68wGiyhglwF
kP5JlTMluoxTwYGDd3pawzABtgNX9aTPgBkK5ZD3+pUulLribk84nf2/Axrr0pERdEHV4EiTENkJ
EFX18CmwjoXxqjeHKKKCDZ43PQvW/+CYMpUyrmsDrF24RXSjQ9XCiaudMoko7UUozPSg/h8PojH2
QNNEDYXkBOqjJhI3EJ2NmKWTJpachRMwZvqoWL8T8HCXs2/Fe6l5o8N9IGr55E7U6izGrKFwAOkv
GYBXgzjSepMDMA7nD1J/DMf7svjjVuDlorNCY04tqRWh7Hs5RUjSr0h7lyeRrAJvitauzWwPXUxn
KwNHNYpbH0n3W23PaPP659F6DcHMENrUqBzJgBjH6bcM0ignqIvXcNQet3G4qxTCVnhhgf4symtO
g4FGZ12v9B450WDeS3m/D8pI8CDJjTco1/na3nTI+J5ClG0RT1DSQFTTSe02Unwr5eB10sJin43j
ftsejqehkw4VrmjsBP8Syx5lFzhbkrSu3VS5MOzDdYdONNM8xIHoVZ0zcCdAjEsTbTbnyGhq14D+
evIJTkLBSYczbAAwl0ZY8GeCQuR02LQ2NcuOACBAk0k+WHstNF/HOvTyShdcQ5cZYK5K6O1FqwD6
qxYVSWaG2hyyWlPV1q4d5bu0Sc4SXcKj+0V7AYGSu+0J4qydE6xlAlfbadK29dhLwIr66zAg3kA+
aVgInhi4XrAyiDlU5dQ004YCREHNpH6k9lEi5ykZdlquu23TC5xOYBNb/9EaalSWCuCKwE+nyUna
Y2Lebo8bJ2Svx43t5iBaPgVlDQwK7fVgzEAEQJy066+ldMaj5ac8dPcRiD8FXsh3DbD0aERBI5LM
uHmaDHOgqF3tdnPvpCYklpP3sP/I7GNu/TFriQ0qDPKNxbghGqpCybb62tWVAy4yO9sUFXPxJ+ob
gXG+stXjUp9hzZSdlfkxrW6MRnAt580T2ighV26ChArMKKf+TeuUtmEwINDlyK1UXTNeKhadPHs0
LX9sgtQrFVo6aA4fkIxQRK0rHPjlpGqj0gdpCIWlf2usPKlBOYJgm5lgRrmiNcV1Itn1aYtKjd1A
bG9SzJdt3+TEwqUYbxGXRORFGDm1OYr7pp2I2eAyFnYg3jV2Y0QftjE4SxqiJLglgcwJ9z6WulYe
FDOpe4o3EGqD9mVnV4qDBIsDlbQGBEeRvdvG47jKCR7jKiAT08p5BJ5c1l5oTdjr06vIbgShlwMD
kh5FRvkfFOwwc6dD12UFFGH7GaG3atFcoLqo2DWC39u2cObnBIRZxA3Sc83YT4i5lCK9+KsVVVD8
bJjC0l2bwXh9lLZKLacwo8s/TVST4bI32rg2g5DvEuRvdLwIp3dJ22nmxdjuBlFvGC9KreGZyQqG
MED2DfCNojty8pxNs1fFr2MIiRlRScoyWOxmqYAoCjdOECzBG09nbOrqdFBKtXahhOqiC6BTTCdP
DpZ03J403psBKl++gZZZXe2UBHkvEF8CqOwNrxj9gT5F8uVYOb18Tqt9G1+kySWNVMfWbgb7OAwg
efBG7bnNPupIlG/nLL+Tj2H8tImkVqrBtexKxtFO71qyCxvFqVvbsUyvmwt323jusgANvIleb9Qq
/WBHsq0glSzANXFTe0RupF1plIpjtIaoIEfjrg7kiMHXCWlczOjpOKdxBYIxinE2HHiNP3qG0ziT
m4C9KHHiIxSX/MGPzjoIJv6uD9MuuoifP0s/u1avIk/Z2478jC7dC/nwxwKKy6L6/jCW6cVMWrkr
e3yYbO5MO0VvvehFnTfMqF62sFWhw81gUyizNkxpmmu1m9VPYW24ZXajqKIFwxvfNQgTfQZdAau8
tpgxQ4KrwoVWNIUiBCb6SGQ2Wm0CAoguHEl66angJYi35tcmMPGlaKiWjMtMSM1Rt5708roM8HYi
SJ1xzQAnEgSPlhY39ujQDH1MOxkocXMg1b2WCJ7mftYpw6FUiBlAk34h2FGZRRzokGymMaYbBcln
za7Z4/2xeY/2z5PX7ZAM9AI3cJBGgZZ7cyh8SWAf19tW8IwjKDZy+9Jin4pabM247BTVacjDn0eO
5bYEcTkFnOQsG6xqDXQAU0TttvJN1P+ac+pIuG3+N5BlJleh2TD7LsJAo0K51px4vpMgZyck6+cV
Dy98hJBCM8GuBzLfU5RBTTurL5DR760WRYIe0s/JfF0j4NJE8Rv1OotBj5T627b97LJEFSTqGtEp
CCFAGQx1p7AoFB0aJMCRHyyfDPS5LtooZn8rdZmjpm+jel2PXl9AN1xUr/gV0JitFczoqFQ3NQWv
dmwkprbe1+APbN3hrHDobnADr3CQ30+87qzY97E7Q0HtDYVqjnHXu9Sx3NgJvffMSy40Vwb9Qb3b
HgvOuWL9QWwEjuNQwp0BH9TPjWPEuWsOXmgGzjS9g2vzsA3GO0QBTcfjOeQ0IWTMzHcfGoVu5UBT
FIc4kpvpHmx+b17ogSTOL9DEFBZY/AVbrbb87M9R/4ZlnFmte2SkG8A+Zf4oO2HldPvCJU5w1G+i
i/lAdv05Nh+H+OSVOkHm/EOO/zQHtIloTrhr3q6K2Wt3kxuIHJETdTEeFrr1cPPUDPYpIWwjGf2+
+LDgEds/2h3b965ybC+4CH2ldkoHTR1udhRVi3DC8Amseur/ZakhRaEBdlJ15I4eh0ZwsuMVYZ4g
MBOtyYPRVxYQxvfe0w66H10VV/FLA7XA4B5q3fDqe/0FeQTHftO9M+onzu9tXxN+AjPpWZkYYYrX
NLf33jo/+myudK94vMku33+Vl8Z+eA4gP/oP2Oscw5vORX2mvIKckxFgdiKihiHe9jAC0uFyvM5+
2y6aIcyDfXx/Kfbg9QlyR3rV7+17srduJ+dj2/qfba4IcWvPYnaisUYdjB7BeuP62nbNff+meCMK
QsPbd8UFFaevufXoCK56nCM0NKDQhQNs3NHZ6EaSMgLndtK6pnxIptyxsspNi6dBP2rB/Sh65eGG
cW0R5ZVVEDsj7XnqxqYR600/YIjngvpT1TkSlR1c4d1MRf/8oU50lyoXo31FDW97eJdf/hFQbAXd
5iCXsH4S7LXEpFMHZMyoRvc5Og+qPyboWmZwhcEs0mHRMG1kzKCS2Ae8BF5LUjgjtacKziw/eXi+
gHT0DCvqolvL7IY0p61iLK5CrgMXN9l9cGv76XF8sB+UvXboz8c76TL/fW98VF6461w0f3mTM7rN
s2jR8OqHYfP3pzA2o8reGkIJ45pMWJW9lza4rMS7zAX76OiOOFc5/V7ezWeWIGAtNyB2QpHXUaDW
SJRFXuDUlcZJkamixy0SSvrOsJp9BFI8FCPO0PA1rsyuuc/laKc2IiVxXiRGQlrHRONa9uPlYEyy
qbZHrJiUHG3lGSmEP3dUKCHhsLFQn+O4c2qXPBlkCJedrx1sPIRORSIpftcU4PprsrDyt9F429ka
jblEZCZu0GRZkE0dgA4fBeBDeaYulQWa6F7HHTjYhao10AqidO3UsGC2WlnpC6zAKkb6ID9IMRFc
ibg+gQM2Adn+V77zFAKpuESBeh7Ci4lwXVR+EhTn5Zwe8oS6lWUfyKj4Vp8K1qPCw0U5noXnJHSx
/ngWUSGKqvVdjUUwZNdVjU6Jsb4spxQkr/GupqYf5pGbydo+7aZjTkYfGdGzCUQ0VCqOmay7OjUP
epm7oW6eZ2hZEhyneMHPWjg2kLhBizx7x1IoWNZQCIczbPGkgRaMtHct3qC2XYm3laxBmP0rb6Dy
0TQA0YzIiVAoMBMdyb2zgqZndXQRGOFuG5DnUGtAxqFkOdDjYVwAo+hRtbIb0xZJsvDaVCGO8z1y
zPpopjpp7S+jqpdwQklsnaEnZlEkSPTztv0Mi9BdEqTKh0qO5izKcPHqmk7wF89bXeq60AynbrEx
JcRN1PMOtHG5eRfYxAM3o51AjQ+tGvZjgxKn9m57fLlejTQM2E11Ha+WzIlQomEeWwrajqj+pIal
p4TgVsCJyBmiPRjsOigTbQPybjbWCnCZ8JWxWlobWqH3OIBVtzKlDslHJ6Tn/Vg6Rid4EuEsCTD6
InGP1x1l4VA9xZogGyb3Mt7jmyLxQt06H434TB9KQUTimHQCwy4KK5mbkaJYsaQ6+nf0QxE86tNd
ol7ZmsAiTigHFCpBIPi9VJgyFpkJ1fOkQS3VkBZ+a6F83Upvm5l4SSGqp+LdCgluQLgTozJoEeA9
Hb0yMqAIaaCgqjYOagMNh+m5QSIKatjxsVQeg+JWl7wm/KdQU6cgR1lEuMNZ+if4jKfQadCkkGBY
c0V6rvO62JFWrQW9NlwXWRnJDKhmZHM+djAyNuZdkmn7rqd+hDKrba//MW8Lc6iy0OyiOABHU2aJ
ky4JMqiKgf8FrDZJBbLiZxVXyklEYfjDnFMcth2qsqQqpyRYqEqwkJWPmFzViiAk/3wf+AIBiwZq
HUClzr4IF+EQhHkAY8D2UoES8rd0HZ2P5+Uuh7qcG11Y/gDKntk3r+iZcdweyJ+3iwVc1fHMiG0O
otrMSCpD0dhVgz6sgrpgLwBR0EVyWQ33yRE6V3uI4mzj/VjbC9w3tQhLuGkkeHFFPiBzp5Q6efaR
hbj/F+95eVPVgmsad+6+oVg620Cug7GjsAwZVDeK54vMyrwZjJfbFv3M7ulQODNQqoRkr7rUXpyu
67qsTHPSQMgRK0+hDcINI3M15a2bJD+QLEeVHmIIK09N/+dr4ARXPcVtpl6T22VvtbRPUMK6mnwt
S+e5tN+278eOxpjHhC08GCmkooApgzM9l7CT+tr4plsPaflEigt9/AsKnRO7mDg125i4QMF4quW5
hGcGaTgG09u2UT/zFoxVTJwKCzWHAiysiusDaY91PILA4zEwn7R0VwSSF4ENlea7wDwOhm/rKACw
91RBn69+T4dHOfw1VQ8oPUehryJYIdzxNg0VS3HxKPbhX4uSrIrQkuZ25VNLPiIIvAbkYoQ0YxG8
BYPmhWot8KSfjbwYDVQ4QN1o2dVRlX3qSlpkFCm1MeTTmfyp/6rwNHmoPMNNHgy3O1eOeDhDXaa/
PQc/kzcLqiGDChD3AKSqmTlAV3ub4+aRQYdj8tV/glfVn9+JAxmV8DO/MnfZNalc7RjfitQJFg86
uQZ/AS/tEBaeUQw24KaQK8RlqEHvqXSfxBcKPWxb9uNUv/w+MjaoAgDtqMXmf6ll1Vllgec2a4t9
l3itfqmmOzXQ0Cd21SqCAMSJcydozHqR5b7s5wJok7LvohuS74dMsEtwB2xlEDNTtjTkWtoAQrPO
5viytf+4CI8ZMebIV01mG0gRACwU4c23rfa8PSOc8wLU66ASgVJCPFyxRSe6WRm07SDT2zSRP2Hm
A/AqR7IPHWj3vyExlx+7J2MMEijQfybPcvwmKbtY2csihi6ePWtKpGWbXZ36o6LskqYHUdFyTK6H
dzNvvDjrnFbE1cZxrjUjksmYM0Fas5UKAM3jfWv/H2nftSQ3rkT5RYwAPfkKsli+vdrohdEtddN7
z6/fg57dmSoUtxDS1Wg0mlCEkgkkEok057wN9u0samoR6MKfRq0zSC43ENElgIDzBvnZjtxWxOKx
cCZxPSMtSgALARxnzoQDLfTLZgJN4mTM2jO4aLVXLTfS11Im9V4plQbZ4tyoC3SdhPYfVyLg5pCe
0jFCp1kEfuF8u/x2ivswiMB5RW4Hc6sPm+tGd7lL+PuRoGUi0LvFK5f1ZVT7Mf7+BrjNcR04JUk8
m7xel3L5gmFqgO4HM3Gsk5WHbBsCDZhtOljNa/XZlhxt9Ib6WZ5/Nf6tjt5FcO7e9OMK2csxEA1F
XXogHYk9BY1V0FJB49/5CmrAISapAg3rWD6gyXWVEtGs0MJ9BBn4AYgtpNwwFHUuo01zuUrbCuiV
SMs+kXXvkuds5x/Mo44qNDWP2e/cyfbpTjhVfHnnQ7JJWK0UpDmY6z2XPBMCNnQCp1GkJSom+jg1
n2k44g0P5IK5dyx1Th6arpU+SW5g0D4FayVmPaLiLpYM/6GqCgXcXGnWaytrzpMMnL4akvW9VchI
v6iD+sM2S/lBGcfMFPi7pY2BxaFVW0OZHsmy80+3YvQCoDkS+NCT7PQRQFzjh+tmt2TcGLmD/8ZA
Jg4ud3LVskurIoB/8JtsFRimCzJL3xZcomyFz0MCxr7znxDuAsr6sB5UjLdizm7X+/t5eCTxHkOn
tAx//4U6aH0EyCxA3PDL+YJ1ZpoNhgxI8ix8zfNNZ20m6/66iEtfB2X+E8HDbZlVWJYWo1CryLHO
7/t4P02YzT+kGHWZM1G+7XuY82LtTsRx58aXMvTAaEzcTXNPRir9sJ1pNax/p0fdPWKiNXTN9Yu8
ocG2pLJG09IBXoxjOcMKuXNRQmzRXE6+hnsWjW3hY5wMXzNlbtuv8uGu7wUWuWgsJyI4m28VqRtH
xpHXTE7Q3w7oLbVWlb4qRIhJl6lMeFxk5lFuRN0KJ4Bb2jKazEqKACTf4D2uH8n8qsSbJlLxdF4p
+VYy30oJqNlKgdF2UUy2ZEWAFwfoIpJjeBhwTqnqQMesxTX4yWQtAathpK8LQE/TkiGQyb7OJgJB
dziRWRM8gRZeZ/CHeEnrFlDOFziA/dQGuhGcSrxVfvrvKkAeJIAX2462RSfJaw/s4s0w0Jzuslvt
JvwU0aFehiRn8vm0jxH1eTrZkF/LgFYy9n607v0XYq2vn9Ml33mi5ndu5iSKmwt/1jFPA89W3sk1
Ztrl9+sCFs8CMo4gIdY0xu557muMDu0gutIDyT0e7+wKzbtjvjf8WFDLWdIDO4XQA8xXgHfjPTQB
AVvKjpysoMdDCamQg21JEYwqgzNIMRjbICfBzLQ+TQ3QwRSYUJayY6dF4DMUXGULuTDcYzhu6AZG
J/dFs6oa+ZIGBCQ4su5gy49AppeSY9CuCsMN0LhTYZSvckLj8fomLXmTE6m8t05InFtDD6lTAIaP
tax+9OMhl39GmSB+W17Ef9Xj8RG1TJkSO2aCCnUVh+jIklpWXXP/N304BzyYORrhmRgZg9DGfFth
KDFqnkY0vpoisstFy/tvx/iXNnh41dGcIYuYL/q8nYav67osOQJQnhPM8LIiCx+4l6Ve1xUejk6S
gl8j6hWJTrXUrLKmjNxGC6W/WDuW9AEkN9ixLIuzcw3FFYk0OLDhfKdqhzG8LWTkt7f18HZdsYWF
kwmqZEhdomgj21wU4ltl2KD7ETDjFnC34rbtPGsCBvN1KQsWJwNYBAlfNowGBMNz/6PHSIAkFq6v
qIwn2iRkNY2KNxMQk18XtHR0TyXxyV557BCd6nAQFaop89iCGCNfm62+rid114eNa2u+Y7RKCFAk
5SHIRdDP6oKl4ANgJsDlZYSX3M7VQdwXZg5LHAKi5GsFyCoBHYou+m1O4XDMiokcQzMJfqEI4GOm
Agy04JufqvuqreLKVRTM0m5qJclzmqQFGl0NaVRea1mrvC4oxg8T83YVVdqxzRFtpLabYzAbyRg9
8fCbtKHSbKZvEpAjdkXWSTuQKidAQArC/lnSquzH1JbVm99U0daHM12D53fo0JWYjfdVH4R3aQ1s
XtGmLG4/GJFR5MdrEWiF59tfan4MlE8QbsQdYj3UMzbFQUUfw97fBApg+vSS5mvQE7xcN4ZF2z4R
yzkgGFwxW0xsgCEtyzomjYhAYtHc0EaEMijTy+JzFkgy9G0Vanj16BXaWsw6SUdnGAv7q0cV8aOI
x3anxjF4ZiYy1T2tar37QntI/tTiFZ161xVeWmdAq+rgbNRMvI052ws6ovUZIx2xginc9EpkfkRT
1m201h4FBdPL4j7SmqDQYQDnCAvx4Dvf0ygr4bxMgPcr9x0wJ7OVqiC+J9t5V3gAdyZPzea6cku7
eSqQ282o7fsc3SssdXcI8l0jNFORAD6aN8ZWbiwmwCZ0KIFBFQkel4sS8Hi1dBNIK3hlnq+ZVhBJ
9RlivzUNXm2W26zSnv94lZC8h6dlGXz4cy7Sy7O+igd00oB3ADCKQFIwRBRoC0ogHJeRGgF3kmqb
nJH5ZQhHX0EJYxhcdUYHN6Z6/lgJVHRRh8eYso10M7cThhLIUskKoUP1lZRHMejMUornTAJT8iTi
7oehGuMJ9dxpbT+Cdl5xigdzn976d5HTfqHUAmJDBTByklsJbOASGBKTgQjzsHYYKdXRa3UuWlOT
1k8SKCc/6o/aTltJq/hDu//Qb3pkzpxka+W020wZBcm66kybeD2Iiq+LW3jyCdxRKibcE/2ETzDN
jyq/tSPB/i25xTMduQ2MSdTrkQ0B+i/Q5LU+GH16qgEEDXWyVfdhCKbDFyrn52vKbWcYpSFGbWCT
4bY7FhjfQ0v5vNbAJ7TLqXwvraeXjsbOs/rUCuKnpVzomarcccBEn5pqClStX+Ntvo0st3/RwJdC
ZWZITvuQeH/uCM8ksgjkxHYD4HUZPlO2DXJEB6tZ/3MixfPl5JwIAGWMNmM65Uqyzcnk9tZjUQrU
WLisztSwztXIxhnPvAlqaHbrWXbiqsGxKAVtKAvRGEankW/XZbBkICw7FzIB5s6PMwiJx8dBzqg6
/GzVm2DUBSHOojIncjgDHGOQiuloFUT/963mg/BVwziP4BHPbgcuvXamC2dpOkgW8qaHjMq/K+UK
D+x9Ox+V+j7Kt8R+D0ZBNCFaO87O2DiPFFmwgkH3pDRwuoo4ZbFXRX0vi97oZO04ayt6ZdCUDnqB
u5linp6h8PzFfXIigTO1MU5GUraQMMxHrVgXpqiusxQNfTOCguce+Tlgzp/bWWcpUaA1WKumm2ln
O5mB8MvRgeig1g9W8V6nj6p1sPJtXQAqAK3J1xVc3Cr2XgSkPnLj38MhJy6BDDV4FQuYuWEgG4YW
gVwLHGIPVJk/rktaaBHAYLvCnoxYUBTSuN1q9dCopwhRUu2Orr8tP+YMD1NqOykNbjFweiQPo0RF
k7OLC3wqltvCWFJjqA46LGMNtujN6AWU1vvR6V6rx2r/x4ObbHr/REkuUOuDQEty2cTLoVyX2jEQ
3sBL/uJEAE9ChEk9WAwTAM5a2mAOHMwR4+/rW7UYaZwK4SINWarGuVIgpKHBGoig2KT41rxBZBPT
DLhAVHkN3NINHx7VHfB1YhcgF73waLCd4d3W6VfwwcbYla0fwmDm258RTY7zpnHCR3v1qWwbz6f1
Gkik3X4/Ci7mJa/CKHoZ4Tvmb/lRAJ20VoW3NFgFZ88If2uaCM7n/2OS/0ngTHKYZSupJyjWer2r
b7obUFi9Z4fB9TG1MWyELXOLUdWpSpxVdsABURoZApW1nHr+enwK7ovXcXZkg6Lh171uPosmiiSE
jEhcY8nCc5eWmiSxLOb+de13HhxqeWdIT38jAgG+hrcztolTaC6iWJoGuC3ZfA/Zu+vBsDbXRSya
AZua+kcEjygXgPPXb2eIkKIfqYZ6SS1qcxdJ4NZpwDtsijNcLgBXxbPhQP64lZY5Iw3DEahIf7cN
nG+EmZAsDAcQpLXda4YhzRpJ6e5vcjSQguQmcutgxvt+MZ1cIZ0am8Hk47x0GGJs4RYyanpw7FR5
jLazU95jAkrwFFqMnU9lcifIypW2B0QQiq2e9pXsh5XlzuvikN5UW0BMevpWVBNkBnXhi06U5Awu
1dvaMHsIJOvgIfsRHZLtuCod8nDd6BZd3n9iLtDQyyg0gJgMi15FG8BMNJ4Odfq3/00KZ3hxHk6y
WrHV+4Wmi3v/gKquBL6R61IES/Z9yZzYhRUofpsOkBIffEwRhy+N268iT3TjLnTPMiv/1/74EKaT
tTaIR8jR7mVc8O2+XmEs+zVdD/fXFVo8ryeC2J+fKNT0uhVOKlPIX0/jLmsfr//9CwuGsAilIzZv
j8Y/9ucnfz+aNqfanhi/oPpQSrusMVd99+DrR1sDzTnxNPXHdYELjhoCAY/I5jNNmx9QAhg1xgmS
FG8cDLLrRue0ZUi1UBBDs7iOOzos2iMAEAASFQYHz9WS0y5tlCxB7iqr13YFIuA48pIJkyb13B6C
OREEmgvbdCaPCxu0IpCaAT2wjtEkdLa8sf31F8tmIA0Dj2cjSuAUqju/TG00YTgBcBCA1eBk0u08
CN6fi3tzIoTTAhg7li7ZEKJba0u/S7qdITqgIhHcExc46RhyjDPcPyYC8uKpU2/ySHBmRDK4M9Or
3dy1FtTIBhVwYB92r9JRVMNbCqgAqo3UKJKjKCPz6WsfVOa+JkOKhh3Ro5L65DMuN5m0jtqNXv4c
Mbme75vodux+SIXAvhdVPBHOnlgnxzaR1D6WCOxtzPI1Jk1+p6p+q/Wm4GpYeKmd6cg9n+yyrgE1
Bx2V7gem4FL9OMpvcykKSi7FIEVrakTB8JmCsj/nhNSwD6RuNmMHKeAAWGr5IUDT+tCXm8QX2Mal
v2MtKQqmwyENXRqc/bW1X7TzbCQANr2x1a/c3xfdQzdjXlLdknYdT0/Xzy2vGjqlUPtniKAAUWGI
MOcbBfJJE6G9HwJYzVgnzbAhVbvO0whYUpHmXpfFGwXokNG4zSqweEUAv4OTpaPjDN2IyBZJCjX0
XZAAHKZ+vy7j4ubjhXBRUA7f3oz5pNMag2ATrD9yixrDZwdUK/3hd4rLQxTb83vGi+TMozCSeM4s
6NVIoJUcybokO9W6qaOvsVvNqmui1/C6lhe7hswEHtSsMIVUnKVyErvOTtM+1CJHLsp2NVv58Kg0
dQncmVBxo0Ktn6/Lu9w5yEOBAphIAEEF9s25lYyD1rWxUUROTjTw0YTwv2qSGK6sYcjvuqgl1dCe
BWHokALoGPuUE8+BdkirGRo5csaquY2l8L4ELuOs2hGVil50sC8qF2h8hTlqBg41YekeTrG5noak
0ozImRtU9Fd9lJYDoPk1tIsmUxEZSAHVCaDP5i4gXl0Z6c/Rt+t5nar92ByT3G7a2yy1GamRFGAk
vi+7sHKSJoqRmZfjuF3FWhWLMNf52xxfrWLrsT6gXgbwKHeQ1FkihRo2MWaU/LumC3uamPnr9X1Y
2HIV0zLwDTaGORB7ne8DUduuKgYZMjADHquA18uRWhGUGhY2G0LQr4lJOVQ9+dFXE7BheQA4bwwl
fRj5oe9/BONd+cc4bmy9gJOAwrJKCFaMs6k4xRiE6aMwg8q5sp5qpd/5fYXWsBw7KBizvaieMGEY
hUCkgDv30oDjSa8KE4QvjhIO5Jn0KRoMGs2qP7Wstj/R5Zih6Q7d8u9zM1uHxi/Hx0xGQw8mhBvz
ZsA4UeE0Gsl9T68BFkClJpFsOtZkeipiucPjUcE7XOCalzYCBWjNRpVQZaX3891OfaUfJVLHThSk
xRa3wn2dGtF9EJdYpKgd1teNa1EcaDIwsmvrCqAzzsXVSWLZHQNfiExjUwI4Ss4LxyhvbenXdUFL
JwXQHMB4ARgl6sTkXBA6py27JT5zlNLKMmfMjASr6yKWdDkVwekiFVEbjoBadUJQOk3jRhqRGER/
ZzGK2nGWjiS69dEMKCOJJPNJBVurlHLWpMhJAsxF0D6MI2DTW+TnbIRwYdfVYjt++kKBGTN4RQMD
ZEiTwKbPV66xAYQ3piMwPMfEXs++Ke3nMPjQDHTYqMDeXqGVIRecnQUFDXB8gCIIIx2Ar+CWsvVr
fwpM5K7saFpV5osSEqeJRMmZJSkgj4DtofeXJd3PNRvrHv0/CuYtEjnah5Gxq3VpXU6VwMYXxOBd
DE5xzDzgv9/5x5OLDADodthrFgjjTeZu6uNkpl6si1i4FszvTAz3JmrnnuRmbMcAaXksrZA2Q+70
xqMpGrRfOElncjh7kP3EzMIccuqYgavW6zTKVtdNbkkEIxlGKQwR8IUTKkcyG4Hsx5i51VZaiJar
LhNcOEubYqO0Y3xPFkOh871X+7qI465JYFbbefZa+FddffxjNQBtjWosbAwBNV+9AixuVYxFlzjl
0D6Gk+VknSaqAyzogcE7oNegb4T1snMnRVK1oKmNAM8Es90XvYWmcXOdteH2uioLxoVstYwRGjY0
iyNzvlx5afdNmSego5CG1ZQB0M5C5SN5jw0B9ubC1kMQ2qnZ/YOOak6ftkF1QSvTxInD3C0ayc1M
EUbLRX4UHk1HJgmwP2CrQQGbrenJgbRnn+QBrlRH6uPVZD/Y1g/ddiOUGNtoVfk7NViH5bOMIgpZ
o98R8F+EXl/OJS0x6YV2bkTRAFjjltNI+kqPhjJx7HCtA6FFHkTR88LzB0qeiGCfcKJkN1aIFxuI
KH/FAPMBARRokw/58/AxvqUCd71kHbBBGIZiAHnL4lyPPVdjlRaQZbEMQ3pQUPQac3cW0WEuLRug
h/FkRPc4giouFE1b0xw0q0qctK1/BIm+zWLRg2rpPCEERW2APXQwXXy+bNE0BTBtiCi7yQFeO1V7
kwb1X3gGuDZcqhhfxiuKU2SUR6mL2hFMiZmGHkcLDF3eH1sYMKFx68joQ0Y/GXeOplye5wQz+E7W
+G5GfAd0l5vrIhaWCt+PnCUmSFCe53kym2mY7bKCEnYSPYch8RpDvvGbUVDOWBKDwUvkJ4BmhSoK
pwlp2gGUyWbi5J3pNtnOiD/0YHT/XJdTIbwFa+gKr2IImVg2GUO/svxERtEg4qIqrJcA4TUbveG2
vSSZPFllhAYxIwHTxuiCrt3z20gQcDAb5SI2RE8AiAWvggKgKM67qLXia22L6Kn2iUbrkjhAUgXC
fA6QSmV2dZk411dv4VxishLeGh2MiPZ4Y7OyJsOtkaHIBSYFovvUyDKBPS8tHVCZWQUfCTh0+J2f
y8ysK72VcjSgl8Ya/MsPZdw9mboIyHZRkxMxzNOdeM2qBYKPbkBM3wUgB+xmYnpyWtQ//mLBsF6I
CtDijMb2czG5ihl5WYYYUNBu5d44RsBI/t9EcJpMOnKVGHZFP2QU9Vtfj0YAE4WFQBH2t/CmxqAt
/p8inLvMhjyKWhtSSsWgs3ScNS9MnpomEGizZNIsHkTOCR7gIvGqqCOIk8YSnSN6uevQgWP6PY2L
bFNb85tsSX/aqocbxjiRxzPVTJYapoFfoGzWx9UGCbaeynr7O/e1z+vbxNc0vwVh7JqlXfHq5iOB
SZebwQgxFG3Uzd5u3hPtt6+4pXaXloDplAQueykqgOf5Txyz/xP7NjKLdFYFcTNA4iRMigYGAXGj
7GTl2zQdMsunReCK6sMXLRa8lpy9a3IZEMK0JBLxknBT2496/EPNDoFl0QJjnjMIlRpT4AfZ33ph
nCfKckfAwORsF2SQKiVyQ5smfELoeczGQv3zcO5sVblToDRZaOo5W9VOdaom9Ij0V2/VE12YHZ1s
nN4PVRJGENFXTUkRbTmzon+SwFxdt0d2BV2smclgHDAJzvjhzuUoQ+kXnYqZydSIX9tUIjSNlIcp
8p8Mvdj0wWtfPGTFX9y+YOLB6AN+Iq/LmUevyK2JdibUjpvh1zhNWzD/oNaqqYI4ddEgTuRwBgHC
sz6svudOY9Ob05zGxPeMphI4q8VLBB32QGZGwIL5tvM1zCo7tuIRU23BaFpI25FP2Yi86/u0pApu
dkzUgy4OVWpORlQT8IWGmAmdWuS0QmPfW/MBoA0vfyFGRjABDDNsDN8+YJa9FIKTDimS2MiffGCX
5hRjGPKzniV/I4phFbOhfRgfFxxFqZ6gxXdizYGDZ4GxtpPQs4p3+XWNlgwcTwjEKzJ2Bx1s55sj
qSlATyVMsoVWsM/yNl0FclI5BFSfdwm5mcf7sQMjr5aK6D2+SwjnR8sC2inez6j3syc0J7myZ+yV
isbEtJJ7Oil9cYj6wnYD3f85KrPyo666eFM1duNJPeiozN7MkG23p3UgAXMCs8Yi0JbLtcAqgI8K
lIasl4tfcmIVXZz6g06TLreQoZiVW21SKhcPdItaIDCmII6NVkUS5Otc8eM/fuujDMiqLnA2qATy
MV0ed20mRajQzaO+sbRwX2na+vpuXx5FrDi7yvFKATQM/5wbVMSNExKcNOsehu5NbgX0k5fxz/nf
z7nl3p6TOADmM53b+2F8aQPggfgAghChll0e93M53OHIMMPsRyhpUGn8lHp/VVQ7IkWi6IC9cjgL
ZeRFQCNHgRbNG5yFKk3bo9aoYM4iAVvS+DrVvyb/WR8TOpgPlf2W+LtBXyfRQwYgkusbdQHFgNop
TiRrgEaelFWzzs9lzhg8KrXVKSn21fwgGx+jviZEopYZrrQEE6bDD0sNvBYMALrIEBeWF8IxXIpJ
ZLzHeTORjMKwxh5HM2sDAD+4phzRsn2S5fvAeu7UY21FHsGDKi08q9xHAEaONln4nIH8I9XBDlt4
6fRA/M4dzc4Br8pqsJBzAVBQqj2QxrWyr1ZTAd9y1PSbCZC9UrpTwie5CGga73X/KKvrRj+GYema
PVWyra+8D+ZjFf7Mc1FSklkkt8dnqnIWW6IXpEhSqFqro1tYYNBQMT+cHkw7cGbp0ZZjweW+cETO
BPIbm2U9CQYIHKKAAjfniF5bBC+qYyiiKi6zzyu68TQkCS6QoQwgarRT2oJgUkl3s6SvwiKlU/Tn
UQuz2H+NRuUSE5hDSww772GxoeZUQAKqlIbasQia6aLf/J+T8d0QjVcCWjPOT4Y/Tb6RdJBjh6Uz
1DdE2df+o0bAiHBnq3eKtFFwK0vtQEsyOZK27uuEtngjDagNZcFPHdTLhXSfWx4KRaDfKVfXj66y
4GSxEP99IPvzk9jUzwJNL2Qsu47JqSbda9praWzrMF3phkTt4rlEo3/TJrRjYDVyiJNxU9gvsXaY
OlSsp8IdstzVoMBo3JVgCprrmxrsC2Dzfb/+qQsPkfMbj/NwGCMhY4NeRZrhlEdTSvsKvI8kc3N8
XjQGICn61edraUC1xhBhOS16mZPrljt6SmdEqW9DuBIrNLAL11T24nYvZnYXh8CQYTVorgFMIqfi
aKEKoBM0oaBPiWYAvG31r1J/VwOM6lkeqJLAXGNTu89WeUsEUekFXcq3rZ4I51Ts03z2owbCp+LZ
V3cK1jFPqr2l7MJIckkzuLP2YJF96peOFBpurL6oprSShw7/+5T6mWPb4NVKW3z5S6TktAJYXdN9
/Y0ZoNWDxc4YGP2+jE4sdm4lkpoDIg/YLp3B1JcdQoAmSDDXuKqBoGQ7nYXO7PQQBn9esYEJsukJ
YiA7e5FhDqzeKPpoRvNTiAnOljWtZVL/W2vRO3tdzUV7O5HEbYY8xZMm15BUtQqg60A3EEe7dLAE
V7dIDOfgMyVKwCIOMZ3tO3lROQpqJtrYCMR8l2MvDfvfheO9u211CsJiolOknFx0UumAyYykO0NJ
QZ0CRsfyV27dKYBplzdBtC/7G6vfI1PolvbsJNaxMO9LoP9bneXE1apQnttyB8ZrOXm+vurLkQzL
iFlIJ4CZkV2IJ8ZlFLVegGsCGyzbX7PxLquTawIKNS2ziWb9sAXw3EuUFO9gNAOGRgsKUFV06S4k
emBlJx/BeQF97DSSoQ5GjdZYG2nnmN1XFe7zIgHhQofWsF1D7jJc/deVX7AFVE7Qr8heFDLmzM91
r+tpxuAJzn/V+q4dS0e/T1eJEA5kyY9Djok0OitwyN9vrZM1RisMMGZNuNIgkmw3nhA5ZRNcuOFb
ZNVJ/luppmRvdkPkxFIx0xIYetRIZpFLX7j60NrDmkrQfsqS35y+ZpJZ2gRHMlrmRs4Sd876zfUl
XShXnj+TuPs/Vf0pDjPIyOvmXW/SmjZGv0ozHTQ+hpuFZOsHwzaR7V1OGsdP+ifJz24kNfL0PhGU
zZfs6uzNxt31bSGDmVxnG6wSsN09yMP93Je0HA4o6dJYJ04XPUnVj+trwI4Md/TPlpnzZOhAmsAX
jiXQK51q3YfW3fsdXqeGCH6DtQFdE8TZr1okVWuX8GUJ2uNbe5+b6yj+lYbou6reg+wT+AZoellf
127x0PxrRJgFODeiNM5SuU1xVgHL5mkoSJeGvcmlWvDKEYnh4tUZqb1JA7QlrfUHdCsG44vWC3zf
9eMA5sxzTcrG9PN8ZPsEY8iCEmzNL//bWnGHoRhsUJP7kGAX0bpsWwfDgjtkR1fXxTCD4u0AHQgo
aBPUxpAPPVckqEagLgInjTa1uiJFRLXiWIQ/SOoNxU4yRAW0pbsN1wUrbeH1q4LH71ye7teVCgx9
nbbGby2V93m7AV6mS8a3EJDALJ7C8yxDD14YHwiIpTr9wR52JR6QTXdD1N+D9atHlSefHCJ3Xh8c
JfKZhKB1nv+8EgNCj5Mv5W43dB7macmsCCOA894nduY0Y/shgZPSI34bf4xzkoiGQtmx47YD3pVh
maPMjL4GbjvMrpBByipjGTK5WAWBWbhFaOgHtQ4mt7bRPzhaY+mYpYzAOm1EUI1LXg9tnACMRysy
ypvf19HJdTPURoZJDZWFHi9ROVG1REMwhqWRFbe2uhG5oIeTLMW7boRMq1OtFVkFVBna/GAUAKji
c7w9GayhkiyTyvW2GAlakEGuGf6Y+4eiEAzUXFwyjGiP9fag9YEouFU5A2Sthv0sgaTi1fvwtp93
v1Y3j4HbCcKDi55YJsZCAQo3Jcqe6Fk/t3PQhKpdOGeR86zTo+dReqDrNXVWG0HTgM3fGEwQSquI
AnRMb2ES6VyQ4itpAYKgyHGP7tF7Pf7zw/OO3pFCLH7ix+r//ovfrOmW4qf3/e8/f7iiq5weDo67
ub/ffN1v3P398/3z72fR/c4bNz4VLS1oAmI/gXTA3TlZ1eoaii6RMziN43le5Hz/2Igy39/zkef2
BEFAaGdYBuhy5+HiyFBg0GzC4rt71/VcD0qv6F/sMLLryCqj6cSAO+OOaq3aGWb1KvSm0v3+ee8e
f3rrl18afVkJtvgiBvxetxNJXFCAHi7Zt0NI2h+P2DZnJVJlaWOQkkQfEFr4gMvAqRIVdhE30cwE
uO7r0fuka5iDs3GvH/Pv5nZ+X07lcIrIfVaESQE5x58/P56envAkpU8jfQANOEWdj/0fRK8OK2fz
+FU6j1+PyO3gn68JzK4h+8/99S/6TrZefhGIzm1QH6ho+z8/PTXKTnnIZi9cdly2t1ssL3Vc6L5x
HIH6F3cf20fk0f4Vxt0oALREtqJiwlxYP/Ue1jiZkORuXIGob4jxC71Ak4g+XPg4cOGc64XcTzC1
dsNEHdkJgDR27pkngH5Q0GU//2YxT4RyQRGgTceuqVCmw+y3SvFLAhyPjD5D3cSJnM/1y/rucHc4
rAS7+N3HeE1bLlbqqh590wkEwwUW1POe1m/OjcirLLl0FJH+W1PtfE3NQFbKOmLquUcTfMwevVvD
VH+I7OTiXf1tJyeCOKNE8qyWybegV9fbrumNSMI3D8vFggHLFyjxKEJi1uVcFTUucilhBVVsz96k
GW1W3cr11ne/ytUvWCWzkQ07BoLbl7+skDU7i6k4uSh8mD0pEFOFFfhuFaPF00oNyg1mRCY3aONG
YJK8Y+PlcQ4H0Je+WkuQ1+SrHAjhQ45UuYYhRvmzizX01jxLwtGb5RiKDaGyGgubqD5fXK0Y1dwY
EVLrA16wuzi1HAsIVTepeYsiI0oDo/pQG9L2+ulbqroidPxXLI9UYSSgndB7iAXDRje8gcbUka3Q
aeOnOd8HmHeU520nbdTypupGhPuCW4oZ5alJfS/1SeTKLXXvK2YXdxCfxxbo0HcyXsh5/Eug5KIB
nUjh1lZOfT82J0iRWn0jAePUit7sRKMWeZvQv5qjgieRbWSgBpUDN8H6KMfR8dXKsTH7FBbv1z+H
meulzqx9CgcJbZucl9XjIgCxMaL1MP6ZKa9ocnSrySPT77QXNVJ/J9OuyeKcaxcohq9j1pOO8c/J
fIvkjlqdfbRky2knw63SYz6YmCrK6BSsG39vAlVGiag/7UcR1sKi2paOpl6kdvF25E6xmZSNHEhQ
2zQA+TtFtAFjTA06TPtDqYVPEuZWLxQ/kcYZ1qz72STVULyf640p7aqiQ23Fm+s3YI6gd+aGtFuA
e9K8Sih2gGbNQwFM6us7vXyoT76CM7y2RJqxjfEVZv3q++PWGk1PG2Q6zkczWRHzcRpslB0mUWi2
kKdhc3X/b635/jwNIcsoq5ArSS0t9UMU195U3yNJk2leXHyFyQdafK4ruxynnVwP3JInqp9ls4zr
gd3jCX3tnNfnZjUgbp/AeN2setc1Eb5QPGk02uKfFL99ScE53a7Af0YBoIh/cE9urn/YN4T5qS18
34wnH8btgpWj5Kxo/1zB7L3jHv/9xcPvj0c8d1hQxX7Br/hxwH+/Yx7caPjhsnDr+kcZ7ORd+Sge
Mlqq/ArAuacf9f1pnvvPK4t9BfsW/ETkzn6IvkDljwhbFgVYupiMRi76Ahe2KOxU12pQtzDBePl9
/0Ao+0BfoP2Ns2PhrHvviR6fF3KRDwbOGVBKGK/0xeRylVShVduQS+RcppUZHYk+CTKV34MwZ8vL
CeGi5jbOpTi0VDxOCnoLFgWKMpLT00/8bqbgqMU/eFmvoCeFuuvDnfOwfVhvV3S3c76+7n9jObYe
i3Oe7/ebe/f++Xl/v+noV+AO9LeoAZR3jSx7wRYD70/MpGj8VKkO5FzgvsmY6pkzwPyj+FZisgeZ
gJ4aRWC7lq/N+WpOKlNwFfHXLwQD9QJsf+gyQkGAbzGyfKmaZg1jELIyE0zBQLjqA+ExBbSCwBcu
ijKQPwHDn4a5Qe7WK0mRyvGMcYjYfs/NTzv1MSQlaGC8iGa+9QGbN8NAX4CiDgFyAdpsCOmBQZ0e
2+oo65+W9ZjZrw1a+8f8ZZQdab611JtRFpjc5YObLeaJ8AuTQ69W4UN4lPg0tWaPDJs8v5tGp0Dj
XLNPy0NGCjcNBIIXV/ZELnexfidNCgVykzTy0W0ReZXdHicksAUui/dYnH6cf7ejBiPRmHJ12gho
c8WhHjOaopnXEo3ULiqE8rwCW1FxS7E/P0knVhNI33wLxyEcgTcabg21oX39fF2bRSEYeEZbOdwf
MD3OhcglAOuNSsFkYA2eq+rRrD3l/5B2XbuRK8nyiwjQFE29Fm37bnnphZClZ9G7r7/BA9wdDdUQ
cXaBwWCgAZQsk1lpI8aP/0YGpnRnUGxgGC1kZH1cjZk84UYY6IRSLBX0IWPx/L8JWbh4YRX6U6WN
GMlCdS+xwykXCpaiJdIA0BRJ13LNP1Oh8zXA+Mz/L2oRNpehPBURqCJMA8MzIWG+Yan+rkXDSnOg
AI9ON0LzKogHTT9EKihs/mXE8I+KUx3eC3oyMRq22FNNDXSjyyB+igpzCtGiUheO2K0U8ua7vHg+
sMg/UpabKvcZEQpcQTm1tOg8GK+t5pRgYRapx+n/uKTFjiIkHNuixJJ6hHvJjToKTO/s32/JbHx+
W9D8KH/TKaWRhCSoICPJI9aDSKTmd2jFHJEz/13Qldf9r51bKG/MC78ycuycFrQ3YSrZjbyGJHDl
ufxLxMLQygSgFEk7H46AA+k3E9pxA7QL0WPbOr+v5rqV+HMPFrZ1VIJqqudtK5KcdcJez279Ncf5
B7jK8kovDGspaGrcAgXKzCmbnvwvTFV601v6Fmz4Jr6BdXKTu9Hq31Tr98VdOyoAfWDIFyjCFAzS
izvBdb+cOE3MINJYVIJAYS0QubZ93yT8Ex99u3VCn/Ch7iBBB0icHmZolE1Ak+6v3Llrl/u7mIVN
mEnSi6acF6IZt8pE7AF+dWTET+F4+X3LrtkFOM1ogQXsHTARFqpa6kC7A+8OBiGLjya/o+hzNWKW
F2ar7qI19I+ru/dN2EJnJ8AsIn0IYQEa4sooNGOCVpn64fclrUmZ///bGflDLmfFACltozN9fIgo
nIh2xcT9zE7i1QD3BJxNEL1jbn1x18Ioz8S+wXML2CJz6MANE6GNXzeBsVeVsm2EtzHtvLayAZSe
/mvQvb+F/1P5+bZE5O+4JhYQDqIKVsk2nW2g5v6+j9e0CRUqOPAzSRgy9n/vI6mxcXKCmTh5uKfG
MZpWaM6unRMa4ubUCbry1CVnUiH6OSapkJ/TOJBF6ttU7Vi6hi/wszCIrTJQVEXvECYvfwRnI5CM
ULOGlFpUQAlH6PDUanG4LWpj8mBFsoIprQxaYVL4gJtCAFeHXWgnUVHbVC4EUxPa0krAFmRHNGgO
aCzyHcDzcAnkymXMurTp9hNged0xR7MIkgaDpfS+JJsDQV9cnIbHXgZNaDVqMeTr/sRGnaBHUjT8
wO1SWqLqL/t70P5QJwP9u1tIsc7GFlBweZ7ozI/SN13CdJEowrHThxS4en36oJFS2+Je+o7SJLXL
k14yeTJOx0DGoBPVO9lOpNxIWCcHuchKtZd2Q9PxnglFa7gFrRWLhOpg1SjFIGWkJvKhBqSUrdd9
e0wmoTDVRDcwsT4kRx3sgXshk3W0H0nFJpCknapNBQvEXmRjXxZoO1MAVYfe77PSo/lUTosdlqqZ
hobRAiElwNsVNOluKCP4H3LJd0nPNZsCYejStWUFQPdu2sWFXpmlLCV7hZdyj5ZcOtzmqajtu0ps
XcqbflNlYFdnmQSWeV8iUcVKkqs7kWTrWL6zlV24GNDrGRFUB3gzZnn+VoAkGPxOiGTMXFGkF3Ud
9JfCWIa2n+sZ68BkWqMR2yZqLvasDMKvsfFzkNsp1b9VRHiFBnoCJAoas3ls4u/vAH9AnSOCrkyj
yjv8XQcDZU0YBdG/fT8XghZOYgoGyaJXIYiTYq9k9a0IxLPfjcpsFv/a01kEGmFhO6GNgAD7ey39
IA816SogpANAoJvkd9L5VmgUDsrXr3WSm4IsbohAvN/F/nhQZ7GYn8OwC5wTWIO/xYaKAXirupwB
3c5cCBh0gsWpJylrcy0/jNpC0ML1ydoYnMAdtrDQy5YFutA5epTRsxR3xUp/17WtpHPPJ5CGZIy2
zWv+9ghM4lRnPakBOS84U96YiWqRfq+Kb1Xz6Q8f0JuV63FtE78LXGxiMI4UvFsQ2OeVVYBJD+Bd
t5EW7tGku3JN1kQttjHNsWdgDK1MoGIyxd9o3aXE2DBZay+bP3l5HWfIIURe6Df6UQEUMLGJBvS2
AthEuO8z0Yo63RIKNJbmJRRtxa27djkoxtMAOAhN/vEWgTBILtIGlyPLSxDqaJiAqPWSWyXsz39z
Vmi4AdUXbscPyDAylDxuCC68nKLgp3FMLlV5CuBGCWyvbRQO/6O8xYEBkFVSWgny0M/F2hqxBTrt
Od1k+eZ3TSbXTuzbwhZ+V97HXSv62EMgE7ESFReh+Ld+CVSY/pGwdK7EQABQYAYTlfEjGIKYYBxJ
vzYVsLKMZbamSEc5nhrs15R0bjaQQ11U/zaNtljHwprjScRs97xTjQo3JZSsXrHleo0Eaz7YHxr0
bbcWXqKiGJwWGRYiof2zDp5ofW5wMjW/j3RX979+P/3rGvSfa/3PaNI3m6fx3vDDBGdTaW9SAXer
OoTNyr5dtz1AN0JGCC2IP5pG0B4qGhVWRLGiMj1mMdoNlW0YeL+v5bqcP/Z78azPSKLgl2wqU0ng
+IqW0oHwRtzT8OF/k7O4B3WMLtRKx56VRHExbnWjttkOI5C7XmgS83dZV+3ptzdpcRvQ+dLqsQ67
3eTJuxYQytSOb3JksJlx0wVrzOxXxX0z3wurMxSaNo4dtlAjFhFKhlE5HaBlgCpnGVWc39d29abD
dUBDgwYMweXEaspFCW4/7kU5j8P2yXs00I0W5Z1ZGIGdRQXGUJKVd/BHwRUldQyQ/0focghGihV5
6Kf5yQB4t1iQrRbVO73qd0XCvaHJNiNHj7LWIO5co3u6qmsAmQNziQFAjyXq5JCWTRyVeBuzsbXi
UmFlFzKdKisvx5qYxRnqAwZ9AM0HNyYpLYVLG7igpiQMKz0318WgKgTUIlWHJws79s1yGHXRV0EG
MS3wmAA/YhJ/U0/hynld1WkVwP5EAxIT/iyk5H0t6B0IgApfw4ww5Rgw5GwE4pc+pSt26qr/90fW
suCalWpOO+BLmhzMdVL33vlOLd328WYsSyuTzmm3lti7uoffJC4tVlmoqQ4oRRRmfIYxMKYaBSbt
V1LVV5X6m5SFvUJCIkeH5ryH020g3Gj0EJLbmqC74O53hV5bzsJYUTC5h9M0C2oVa8K4YlhtMdi2
4vStLWf2BL5dvKQQJMwBQMpQi7spzjdCLdwoWXgj5fFDLvor1v6qY/Ft9xb3vJb7VEo4xHWYrQ/b
xAqlNcy8n7mv2SjBiyUy5joIIrnFkkjB6w78HEAJ8aTisQ/v/MKR9LvYcGkdAjnp3Oh3aXOTxdJ/
Yyy+SV5splKOhZKnWF0aHMHLbBfJjsdrg95Xt/CbkMUWpkofq305Ly/ZKtVgA3llZRlXzcQM1gde
ASIhIPh7A3OqR1LcTpWphzcNHpPAeBUCb9Dzlef46g3/Jmf+jm93r6B87KoCcirpEzDoLPBfk+Tp
dy36uVsElUDgtstz1R3J94UMaRillMIoUD05DZTacbaWl/i5jL9FLCyCoEeBkig49Uk2OhuzldQc
B9qgcZEaKzv2U1v/FrW42nIfNELWYDUCwNuz+EGqX/1qM3Zb6n/+vm8/78AsCY0qRFbwwJOFpCIN
9FhV4Ls06mSFfb7lQ/UsStWNbsT+yqqubiBgIQE/iskD8Hj+fUaykUzFQAY8fkUDDPIQ2SM0qihr
TWprYhbnNNS5oCPdWplE58fUmKsjw60vrdE0Xj2jGTcesN4zis3iVnf6wPVqxGoA7vMmNOIMkp51
+3CMYzfp8luiN/WKwl4TCWWdU8gzUsoSPjgthGmQRoI8wRR7NdmqAz8AylMsbqM11qsfLY5QIxE9
TBhAQLoaiJuLw2prLidGpiHCHU3pyRFvByZfOGjeNYsmrLT6J5CIIvpZeaf+QaP8O5L7W+7i9KQ6
SoxRU2GU2J2xTffTubanU+dcJBMIlqwFuXyLH+sgQGR3KjrcusfaBbi6pdqocnjQFVNjokVNvudW
Y/ePysfvGvMDGWO5MwuVMTiv2kKZv/AUuuFd8ajboWlY1MYX7Aq7txowFRtMvsnZNnQV1qkrenRN
Z78fzWwLv9nTyKhA4TXgA9LKa5RXLQcLqb/J1xpqf0Yaf5/ErGffxEiFXHf+BDF5bUvkoKh2IERM
NJx6dIqKrBz82qIW6jT2XQxUR9y3qihYL4QYT98m9NCNKw/FNR1Coz2muFVo7g9gV0WuABwg6HhW
R3MQFEZRHulKzTWKu6T51z4kAZj8H1mLu1wFQ1kqOmTppGa8cXTteQgqNvkf01pS76cbDlHUQIUA
7v7PkfABpcYQ/nBlRsNpFDd5/64Tr6UfaemI+rNBNr8rwTUbi5G9GcQCDSOoCfx9N8SmTBNeQhyI
6aNi74cvqrwGXXZtSd9kLDNgIEmMhrwSkNNJ43MLZJYy0h7i8jkvi4MhF7uAy/Y0oAjy+9LWxC4M
Hy+HzujBBWD6jerURHZEnjkaZn4TJXH0ILBTQHbnw1ocde1efl/t4q4EQJimCcdq22m0A/mrqV9i
3VOmpyBcidhWzm5ZbO/1AIBXFRbYo+IpTaCHHF4npGd/38a19SyMFPExkZtO8zYKuRuR0ZRlsAPo
gV2JZix2zu/S5t+2fDW+797CVqU9CYkwQto0HuvaQCvOWoPWNWv4XcLCPg0p8dsUTTiA524iQA0b
UONmr0SCyRX1rCYASSJ0pbaydlLzHn+zwHFKGiAgUSSWhsCSepnpjW4Kq2/udTFIR6DOCGaPpQ+o
BVoUYgwXSwtvStmRYmDQI+P8+wlds+9AIfqPkMV9qAt0wKKHDtpch5YvgpDU7480DM22b1aSLGui
FpdBjZpArBWIEuubHLwhfrxBKwl6TLzfl3TdUvxZ0uJK1HWiIvUBOcpY4QUGQ9QA9JFbrn5G4alC
MN+sAQRfv+ao8wJlBbR6y85HY6glPoF7wSy7CKB/ejLVwC0Sk6L7b04LuPoSOL4wDC7O2vDt5oFh
pY30KqzNrCNWOLMS1zdaZ+rRygt51c0k3wQtHhJ/ULsoqbEivxufB1F/bIF6AbBySxKz3VSDF1kj
j1pfsgT5uHLoPxShe2iN6aL11MmL6dhNqy/Az15M+L5EwrAyCrVAq1mWh8e4olPcRDW6NQ4Jpocy
sWFV7cp1CECjcyffC5mtSrYCpIM+YjEVWRethRfyVQP67SMWt4sk6F7sZXyEfjppz6MZupUVb2rQ
QzBiNrsC0HaWuOHmezFP41YCA8axJTipTa3p+feLvvYpCzvUlVNX4ULU5ti2OYv65EXJRyvPiMfR
fgtwUX3l+l21SN9uxcLF9iUO6L4Yt4IbR6145ZnIirUZvTUZC4MkhYE/tSlkRFNgpf5zgJ6Knsor
vvpVG/FtJQtbFCppXWQFFGnULQX71NPPcYTOqpGJHqBK99p25dG4flh/VHdxb7hUZnKswSpV5EGI
NdOvrLE+88prlbVjupKCmxXlj6zFxTCAK6X62qy9KmCPUKTMT9X0Lla5PUqBk6Qiq4vbWrYruo2n
lZ29God919KFjUqDgM7T4igpYwAqd8KQfb7QI6bsPkKEYDm0Yg7FNAZAzJl+WvCGtWD1qjn+pqIL
46XUVRxJAb6go3dGdYpA7vK74inyNb/mj4R/ZrC+2WGugR8iVSFBdOvMbj3Zhe+xeaus7E1lysdo
Bnbx6AOu1Io2+bazG4x99c/KzbtkRg6Y1MzeSqx2RTuRaLh+rf9jIZepnLZuFKObvysrH7i8S5ov
Dc1YCQoN427sLoIYAmrYrTkGQxLAm3asAP1lxs1GAnxSCE3wahW5H3FT0JtcxYik3XYPJYKk+JIl
9iR9VLW/UWS82sSstS2v3oJgS4PTGJ9j4yYBhqOwEQwriGP0Vp7r4kaOL6DOKcXXPjikauh2I/oN
woAJAOCcOTg7WwHMyBjbxehlo4uBQYzfJrafWgnfAxteCCxlN2FyElmpdiPto9ZKerNCWQt48aRy
NAT50V0an0TQxQ2pQx/z4T2FVwuKmxZgNOlNqk8suSQVFjixLpDBsnOkGDpWhE05broPf9yS6EMT
vLZ0JOok80zBDZccmrrpuFdgh27K+BRyp+ytqrqVJNblLO2+xpLl0031HKhWOWw1HDsgN/M9R9k5
36g9IOZ7E+9/Cw7V5FL2jji94aL7gRn5FZAGLVAXSIOL7xJa1haOXt1iyJsBfBrAwfpFT+2pgedi
F8YmS1xNeozChnF4t81Jqpx+dMf3OgfYjqvE2zDfiPiaAsTUe9KY6r2o3XWdF/RWVjhUYgY+qpS9
CNzlvP7yCYCsRqZVDIy1WnsnKQfhbQK9VvbZykc1OjUYO1eOSeGklaOPaAqxpcgJ0dE4WgP8wug8
CRCzVTobpkXWbHnAmo5JvOmLfYVKjAbQWqYJ5ph7aeKqimU0Z4PCN3KazpuUMzAVo530DHhSNT7m
sU35oWm2QYiJFJNMbq08K72jBDYxMIKdvqXQMX+bC7YPOB+DIS9ZADl06h78zsxiwGEzMbZL5QMM
tUVocfXJ2JLcUWOzfsVFBZikFYw3WuYZskebbXOrxGYSoYmNxec88GRU18l7ybdx/N6BIEc9dNFx
EDCgjDEZu62dWNtEspNMJol3eurWoQyC5i3SE2zIvQH15HJwwmOlWpN0y+U9QJeg93rE6AAEdhQ9
gLPIwprFb0rsga4UFHY9gP8O4+D4gANW9jnwpMbQlelrZxyHwhYUV8wNU9RtLmywCmkCBc0m65ms
e4D9aUF337Koc3j7UNKDCPjg5ACC2Yq62v1kbHoJqWLU3jq7Cp0m9pLWGYkbo9TeWIpiJ4qB9s+H
MD/50lZt3aBkJNorPoEn6dHECSazRXd8EQNrXLRTnLtyErlDuVc1r0Nxmw1HuXE7klvt0yRjslDS
GJSlzazCcETlVpQeG3SuloqJueqcsE63VSLbCpogE8do3CaLgMPrCOMNbyweeHn9xfm91raWEU8s
AGSeZk2hM9b2UB/H7DmXOJOMo9+4iTqySOrh5tgpeZHaczPeoHG3pa90sFOkPjHhXLpSObeME7Ql
P/YZQ/+zDMx9fk59M6i3DbeQF874c4EIuy5ZnLkBMk0qIGjN4oZqNqrnXWhWyWE2TRkyDWbQ7YNo
K71LXW7y0RZVRyQ7Sdjg38Q3FWLLD9ibcHL8Z3xIvRnqnd9vSvWmwwjDE0Jr1EBxtwxTuEwDC1/9
D16YYC7p5D2tXUM8+LGngQvOx3FZReWR/AEua9hviGjDoqnJSRQ+G/+Rd7eh/tygkY/TQ9lYxka+
gHlBKC06WZJqt8muevbjE1q99QD08XZDzBEucgmroXeYPhc+lWo3KC9SoFgisJwExg9oYhaMu2r4
Cox9Lh3Ba1v4O/AC1YE1xh5OV8rYIG5hbINuo3BLHfcdsKgBCJFtSHxso10fPRTIPRIUYVlNrYE+
lMlFDbY5sKxHxxC3MOF5cwzTSwtUfeKM8qac3vz4EGQ2AGlBxByOW554sYKWyIFVgxuCMTPaRPle
Gb3qqzzPduxd5BdVuktOCe6YyOYxGGUD8yP36Ge2/frWKN0QHAEpDMbUIgpLD1PVwy7tSXsO+gdx
+ELHQFvtNNIyuXLqyjf7+ktTnoLWqlUzwLYbdrhttjL9FBqnUW7L6FmaLmng9V+B6vpxyQrlXRnP
moJ6PdpHWosg3RTwbSmhsdnOthVxw9sU6FyPRuTWrwD3DFPgx2aBOQp7cJOFthoey6RmurhLovTY
ho4QbIXxCZxC5XSYyjtt9EJho+T7ot9W0r6L7om8hfXO+C7mrJY9sTvXiseH/US3NWbrhocofpFg
i9S9XnkCh82/xUtLkPLoDjpio4acNOOhFL5y4mrAR03Fe13xyhu4ZINu+n6JOtaTgimiLHwvWn3T
n2TuZfiTHepgLySzYS3wOvunARY36W2F3HeKlSlbVXBy3yuJU4B8J7b6+DZsrbJ15DdkQwrCisnD
QSVwe3RcchAbMUl26PgU5/sBKYwwOiZkU0r38/ElB7DOVOixR9tybGfoqNZ0B63+wO4UgGKXHIr+
MjbnMTpxLWeiuC1kRrKN3mkmUD1HFX3uZjwAC+1Y1ni81fc4eoG2RqCola3uzdDsCgxecwYWFW9T
im38TxUdQfqgVPo2J7etOG1Tw23Q/Z71qVcQ7nRzeSrSWcHJnLfaNdkNKO1YOPp2UxeAed/oagYE
a8R8ZeNkfukIU+CIcs8U0aYN2OAH0R6LF10HYr1JiS3tps4K5w75h4K6/EY7q7lVy1b6BiSQ9gGs
CyGA7Qc3QIeBiMd8Ls/39wK123iX+Z9xyxSySQScPlMkO+q3avmmfRjc0fEIRru8d+FDqV6ueRp4
0UYr7r1edCXjS0l3YmFrBQ5rgxlhXzADsul8vMMAB7WK9tyhYf/SSPt+8nLR6pJDQBgAB2lgTT0+
yhNgziarB/W77AFtlN9NzTMed9SYYNCBpdrD2aQCEDFLFzGJW3UYYoXD3faVk+mHttEASvhZgr14
RP/2pJ7GBJr4OBieEZ95RuGmnUZF8MhgCjkcI3mLgQhW0C+qPfWTpaWuLgAa5jwax2xO7OGVSOjE
/Oarrm7jwUpbg0Wiwoz+kgqhORd+U3rTAOIjix65cApHsGvgQITsFJVICkJvinlSItv3wlZWJhyg
aaQ3AG1Xo7cQWihSt25f0ZfGQfmljMK5L4mZQIJfz6RWG1rbtfhG4SsIhiuIr7WwTwHoUYHPWZUf
cunTV32rUVyflp7cpEzUEQ1gQKa3jSA0VWx63O0o7nANJ1kEW3dFMmYEr0mLAnn9BpxukMEdc61G
HhiTDTeqqmIqGHdPeCyFhxR+M68+dKWyJhlZ4vgiov2LNreSDF/VwC9UP2M6OHw6VQb4TMNLRIC6
bURM6h8z4TMbDzK9ibUXsJ5gLCMAEs1zIZ79trRxNnK/r4DX4cPHQToL6i+ClG50SPAEEz8hrNCq
Wx+npBahQ5qXBIorc7ch01ZKRbuOPD1UH0T5MQTKMFccKTnUhpWAaFJ+kLJL2rhG27Cgv4vRgtc0
G1XxlLFhIDMCdDMCQrwIvf5QN69VfWj5fYsykKFhG+7SzMl451bN4GiiM+me2j/kXcwi4OQ1glnS
cxq6U02ZniOA2REO4I/RTKrAzg3B7IzO6v3bHOztgvYc9o8UtBX5vplwmwE134sXXj50oKhUk9ZS
pudhckiOjhwM7g3yyQ+4KfgEa4bjWeA2p57SPdRiwEr8gmwq3AAkqM2NUB/9+HEsUni8KJNlFVyV
SbC1QbON/lECOgktUruAy+L7KYY1RFOodLhzL8P0UlS3nX9bFE4hP+fkqYQplLNnKX1DC6PXSbWl
56fSEOY3KG4RQIkNFBWgDuND75+49JAg7aOFXtH4NhpgMXVUII6B+SZPefYxyp91eyLx4zAQ089S
lwRmjTF9Eu2i7CPB3NFECXzOnRy76NXQgeVZ2hrwWvgAPywz1fLDN4xDazwnwnaAxowisAWU1wrD
jXF842sqHJdzNJ31Fu5td5IAoh9VyHfRM5Xu4MSGmT18RQiwgJWimR3qDPRx8s8JHpz0KYrujMH2
KUJQx5eYXr9qBtIU4qcB4BpJf+YIuHy6NWp3ohY8EYA2i4Hd504r7dPH3Bl0z8DUEnZDzl4LmA6R
nEkoWsPwQuJ9NJ4Vfi4Du5M9wLsykKxDJYPKC+FMEquSt/nA+sHpPPhIfr5Psw2PXsTwzLuLniOt
mOSW0nyg3sVm6gQnQm9J4cj9lnReImDQaOdTZpQbVbBn435G+VXDZ4IsdHTm+Ah8ZsUBmMxqfgbu
t6jv+wDgS8SVm0OO9EQCtd2UsVtPeCDS5tikFp+OkWLGCA5HrweajIyXkomvTehEgtNHrgAOpFI1
MyR3+uxZ1e4KFOBDZ6CPRLD00KkNWzYOcgznCCGNp4gmHb1I+owwaCvKTobHOYKixATFsnwXwUdp
4m2LHmNynwXbegLlwm7KzwLAyFOXE5CCnIjoGKWVTiaHf3CnObXI6FykZSV0DE9r66khCjxWGntN
dCcqtvYAd19HiACFjA+qshlGD3E1zbcg0cTPhfdecEagEGVfPLqLMjfU96qEHP0FcWDW75rY1FML
bmD+Fj+T9o4E9+VLQjEnrL7rdDsIgOg/4hlMfYfCxw2GFg23uSmi09EwBCv2X0sDMRIOLRTw1fK9
gk9O+Ah+FZgfOKxaVFhtfpZ6u8WdLbMz1TwlIFYgXwzEWhLmxuATRELnctEsVVApfxiIZwLFC1WM
/VeNWWLykcsbgbwUPjxi4uL9agiqaJgJrEYHwLRgt+sxWfrVNaElE4w6gNBsfIzVCRBbp5nmlyYn
A1avK20JmhBDITEuR7JXrgG999CVOovoRajARgFn0mhsXdz6wuC28EM6BDgBkJ6K4MbIEB8i9OkD
SzOsLr5w4SxhhmnwB7vCEF7ZnAXBzHVqSejJoAcpQMFU+6xyceeHd824D+XK0+heQSk8LL2hB1/n
pLDUn8EAEMI1BuuggnquuNQIEYBTFiZo/cBoYCKh5WpCbzHMbCZ7VbsrNI9zHT4QB5Hpe8AfRP+e
54UTJ7us3QztTUtlayQvI70UocFS7tZkE0dgvQ1v1fYV7UFWpcGlexUHjnHHEN7FpYajFsEX4CXD
mBvI7naj7xmJQ+XdTGre+3d9c6/4ltbeDyEu4IsefUg5CGU6t/GRqggQ/2gbYP0LMTX1ahdHg9UB
0M6o92OxLyOZTXAm82cU720hfiwzxNTgPNImSxk58GG+ONI2MI1d5VUaCEySfa/bUXEZM878VGKN
UHoNQY7LgLWpHI68SitPLIuPBoxSqTw3coO8Exp1ilvE2EF7yrWY8WhbQ4OCCJXz0sMUJ94yyhAG
S7y6BfvODLvXxpIt9AgxJ5jo3uZ5C+Ny6tLHQHxtJcGU/IApgQwYdMxKq5GtGLbYv6N1CFwDoRdM
B2l8qad9STVLHI9dTdxSPbXidgqHTSEWrpB/JYHu9krDEtI4pbYjwaZvX3t0NFbU5kVl+ZXGpOAV
iIWXvFDQ2ftSDVs1BmuBdE40hGpwNcAveZGBookwX57d0yhnLZyhyLDRWAYG7Z1S7jOptSXtzVAu
o/8hC0cSvQ8+Bl6DBtGERfwXI7noohdL2zpHoF3rTBxduPJ1dsjAXTP5dxh0w8UDGdMElO/0KYN1
UitLknciXqu+BaUPFGGgSFM6PTDwm9nx25S5XRK8qtJO8RsrxBDooNqjfKv3TxXijKSXLdm489NX
OT1F/F3w4Yr2bjU8K75ktXxT4HGMO2vk7zHqiLkgWVV8HtOtgJSZkViG2jIJhGzDC3oSGIJUjXvC
tCsaO9ZKa2zux9LBbKopgDC0xNNgwNnRlce8MswaXpnqE0stnwRkFwEPFTXj3QhiHsQVg7qv9AsA
dU2/L01NuuQIv7LqARy/dmkEJqlHOw/A7oMe1xTf0dEHWT9W4SdA/FgqbWVoZFd3SPkAZXBgULgZ
5Q6t2GJqDeNeFvb54LO+iKwRVb0qw5OPyEgJfIuXB3W460TRGsf3KQ6gKYdI8sIIeSjE9H2xiauX
sXuk2r6KNxoCF/mrji/w5vW6Rq+iPbVePbp9+ZT7UL+QUfhIAgY9koK4CYpyPpJ2jY98qSwyI4FB
U+ESCVZEgKatqDhZzYyTPZIUKN8RMy1fEP3qwYMqKluavsYp2uUHDLWDNijrP8QosRDNUL5R08Ez
ULQmVelq8S5INrQN3xvpSzP4kXYPFS6lAdq8NrE1vbcM0RMFpJh75BiPIXK4BPmmASnmusQt6Vmg
AiGSn5TwuQaqhxG6saiZITJGim/YObhrVOleLSWrmw0/Pab/R9p59EiOLEn4FxGgFtekSp1ZlZWl
LkRJaq356/fLuWxPTaMbi8U7PAx6piNJRni4m5mb52+zRGEwPqRMsQnAhxM9Xcnde3WD6rRjXo2+
rD4F/RMKTjdjIZ390mbumN/rtF/Pw6XNdV+kmE6752AAHQFqnQIviNUVXlb2IG0GZmRpdHFIwIla
EZySBchOA/2L+LtvKUKpOKXc7/Hcv2jiZQiBfVu+u+kpgB4muZrZkgsAKEbJgf5uW7J2KRSt3pSr
IvYnayeN87pWJNq07q3lWRNPpLlZ9diA2ItA6VrGLSQ8RbSLqfWnBfxtdPJK1CNPL+iO5Lsl4kox
122yrEc59ej44vZwK/FNkks7k2cnpiDRJnGTYITQL09xIF8UE5i2r9wyUN1WXTYSFYlefloT3JAy
bwWugV4rv8Qmu4/rvZAsfLMHIyjdsbKclFqjbNdieEysozBodJwKthgwDy93ZH1vmZeOuin56Ia7
okwOMRd/BbyU8DMqkMF2+mgrct+zGZ/6tvpUQEyUBMRw8Wvuh2I4RrrilpyMBPSoraAqVDeeqFOs
xO0I1cWC0yChme8jfqM82s8E5LyKXaF97q32wWKGT1+P4P/GqgYqrxU/z8tNS3exWu61272b7KLi
rDbXtgpdUZhWMfCoNoPLlE7OtQMCUWqZN0yVY6Kc6XvZ1/gcaULhMW6ETLFjBayuMh1GiMu1iZz/
NA/zShJOavAZ6+ii4BHE88j4ojibbKOu7KJxR6DRm7BcmYBE2nkz364eQSdjATcVk1VQmm4+Cq7M
aeqB5cJw8CLuF6KQWX60KMpyNsNofVr5M8Y6o1XgAgGPdISOSCGb+tKtW+Z3TR+i5Feh6dUJZNh9
NC7k7m81mVy33BlYVA4AOnLxUipMCjPMQzVdSj6vtY2gYY0WiTW6gvYuggxRcHyKisnXu6NMSMs4
DXU0OCUg7BxcFsPXR8mLO1scnib8W8mFw+ZSW6afVWch3cmT4Bpd4msCf/ytlw9G5YUKJ4/ZO43p
COgVtHIv4PYV5feMHoXN51MSRbDU60ssmlW7CYHGolW23Pfml1E/hjElcyisa8aohfNrIh2nVGE/
4dAN9rOkayaLHob+zSQQF6AJarbNmgnO6DByD2lVvR3ie6kquV3OmsA8mu6+yQo7gqSJgV4LeV8B
FUikx/ft9Drlm3h2hkh3dTwpxoiSR7dj62QJEBvJW5zn0BXklIF1FyePeraJE9lR9AdLuhMIw9Xk
djk/nsfJ0nNKjSiPl0qjivwWrWrVc3SF7izSJDepmyA465BdXTyBu18H4d4q6LmqrotmOaPp0BFm
T1RYiXhEoUKi89DdiCXNnwTZr/iB/cs07oroZeSJrO9E2rRZyvT5Q6Udk84lb7IjEsz0kLTPunk3
kNQh2qeYeCmZSx+SZoNAjfFd1vS2JTZ+QISSlmNxy8pkbxwHW+4Dh35l/AMnO80rnPweIvWNkxQ2
3C40sYbSGmZIJ562Un2b+bPq60MMQSYtbtqfGaAJBt/C4klkLwM2HE4mGXhQ1PBjmSNXs51PhzTi
OTUSGPRx4HucWil2swKDDdNb5MENlYcxkcjbfBHWLhMudDrATj3LBqgIw/9C3UG9xR1GUltfY/FQ
Vk9UYIPwapAmCc39NHBb37jC2k1rT1aeu/rOkt4y69rDc0TDNS/zFRdkXk+uylBIaXnK5sIrAE/a
/sW8TY3ktYDna+NTlTxIYFRxcEjZCuhK1SF1yuRVNMAUKd2WHAuxZZOmRzP7WmLJUbDKj+rX2Dpo
gNttdBan+245zEDjVZxvWsKomV4ggEz5pNHjCsNjGJsqezeR2RkQrSEK9FPE55GPoeBY6qmP95bk
hWZhF7cUVPBKKVylw5riNinOCVd2uACyPlVqthpRgOGNmzF3fLSWTdcCq6unkquuFL4Z/H7Io62e
PIn1qw6cHUcbCg0GZ25Mc1Po8mYMC1fQLW+SvmX05OJLKdyn3ZcYfC11tsrhL8uIMoQaFzfUfVZy
baTGK/hzWW5CnesQ5CUdAqwL11bxNpK3aByJykht3G5WxWzZsvQ9pj1QCVFyeBIUnbPzYapO0Ce4
AJ6SBLD3acSmvpa3CgXwQs8R/xAs9H+mAL549VcPYuFmzQ61dClwVr/kYZtBxzAqga3mYoGNL/BT
qIBBUH7L7bfMa5MZCaqRLtUQeucerGIS3xQGPIlK6yy95BmyZo+adDDeNM5RGMMYB6WtWZ5e3uXC
ORo9jbGomrRvFAYXKvjVqKC76miX42PfjQdydkbDRNMuhjWUATX5pTdWDTxUnZ+FWfY6UsO+8FKE
ZdZ9a+1kwZ2oaUiURt5crGGXBGApKvejumn/SUCc/obLV596t2nS92Z+rzUfomeo74Z6dBNz0yhH
Xbalcg91GA29I1rqBjkMTbnKStdqR4qeZP5bjRk+Qu3RC8nZca3kpAteknekupzA0I/ltyK4D8t7
kW7GHHnToaQeozfGzhauvNoAaTzNyy5Ozt1w1RG6aJNn9duoPCqUL1a2MhmKNYBU3FcdwWnf1cq6
yKHAXKYeuAtDlvXmSwpfRhW6JVorrbzXwWfj8H0A5AO6MsadJj0JI9nMA/CK3vjY6dhLslHyZa8H
sj9HO6l/qbJLre9r7TqQfkj9Z1Kvm+w7gmehPVgxcGZu5s04Ti7qtBM+9q5KllZqhlMpO2XctuPT
EIN9qa9dvtUDANAFkLJ/sYZdyHi4FoZWIN9mXGClvVrBMbfkTdky5ZMgKcrDlwl6m6WLU2RebbjQ
cKHpar2xjgZckVuKX+qKynSX0lXjk2oCAXeuwonXXCF+0BtpJShbiaplIgBR1KZk74N11G/AAKnF
UnlQzGB+CtBpZvJSw20CubOQSxiMRyzDcTWTxTfW4GcYKZmRa/LbzBs2aEIoflLt57eA3LwbLcMf
Q08ApiEEZuq6aju4gXEVAKIUop8RCkBBCuu7WE7Mgi/o214kNzUOohKtEsM1JZLtO63dBx2StNBO
wvUMViI0o50rn12GFAI1ABN2q2RrAa4IkCvjfJLBigrY5EZHk/A0dt8jGh5aKNLKifi/QXqsgskT
rNrPFn+iC7iu3kYINtFre1ssrsxWv70C/S4dyLNPofkyVMepP7Sy32cRSQ2qU9MPURK0NBVwuKpm
M4wVVPDpdtwCsg9pZ8nbztKcYLrgyGlLkyPFewBvjyxK0hwJ0Lyak61Kp4x5kfjd5fhWB+PK6v0y
ejGKXT+dp1TzOhyv4wGg2nqLhWfLQhBpTWRZ7Cc7tY6NVZEe7mrlKEj7Begwiw8tvy+RP/vUD0De
JHemsgb0M8x5pb0ZZCtgZrH1FsJ1W6aXUvZVVPYA4rBrwUIYVo5l+KYNdls/d+1Ok52KvDFOU4cx
fytFZ7rgNJHGdo+pfrzVuQhIsqRYhbBlifK50LJirMXYB7+STK/vWra6V0jeQFWLOkKqtgvsRt4X
tp6uK+nKcAb83MNdqAmOqnmC9BaQnHXtZQREM7EWr3NPHVwo9FIcbEkZnRlwQMzv1XInKaeoPRQ3
w3fAGHpPNilfyFK+M+1tAJcBk4ngFbCjIBlcmoRt2bnheM2hMmsQMCgf5DI1JNY/Vu4MgiZt6JTZ
Ng2DTCPZxsuTAsSE/W0C2IbX356roIxPVuCi/gjij6Z/rNKjkGw6LnNVeU4md4lj7CL9ePi2KEMq
6T0mc2uIuUYoAJW+E6MEAMtuehJvBYAgYRaGnJUhl51w0EFsQ9I7chVeg9coj4a2H2c2grIKk1uC
1eIHPOnMB5M2GBvtJN2dYtGRmd/e6ZxfubZvN4wZQbZVXtNEbsiOGcJ9A09jJm6/BF5IP4DBgbGM
GtxLIwW2rmVwrWUAJ9h3pWpI/821LH7pSKz7jNdryrY6QL9trRgjVGTkebNTl3ZTTLvGfJzT17q2
nNryZwyes0gFXwhOS7CWuhvk1buFutMoemIlu9KfXotMf+UKLLYNqnQ+qxOYF0P4iK1LFQMkW1C/
0yXJMVYHyx4o/pl7HOL2n8Ft5iR0/WMaWn68PPfVrqfg16PnqFoH+X4u3zOulTJoHW24JW8E7yZx
h/DDJD+OA2FXVwsNkHDWy8tII3vTHuQy49DcproLTkFtcJOVN7qbkn2G+TrmZo6sdwOkJstLIPqn
SqrcAvhVbx+LvCaDW8+y6KZoNZYWdlxwR/miFqfkhq31jL5YvKXlNQu2kO3l+NaCid5NC2ztFiIm
KPR6NQrNqSy9VHiSmTtWLNm6jK+6+Q1HDYWEoA3Ep65eYWXEPLi201PE9ZowjDwgFzIRW8SkuWX8
8Q/8rwGG0zlfHnMO+1hAJH4tIpIUDcnWW5to5XkIu2NV06WtLbu+aY9MB5FW6sDxjlt0fOlC2l82
p8pIKFHmiWQ1CTsAyoJpxkUnM2AV/jwYk202ya/M44SpIyXX1OV5DiQQhulR7T/lkBnjFPo3SVLG
VAiL2nts7hr1HIqSXU2zq4v7UNDeenaEOIpuWBbbyMw9qUjXZLcLWIZhlW4MqVOZb+Zwhxj6VAWP
TFDaJDikIlDMi5O03KhnX9BSRsX5eu811m4g7aSY7UuCyqatda9IBJjaRSKjgtRSD2N60cDJ/F7x
J+Wg5n4iU9UP7BmZFJAU6hEYcuIodP2XNlzVYN1MztS4QupK2bZEaydcw+G8TPJxQP/JdqUirWtt
LUdvZezloQxEue30kYgo+ONwNilOumjfGZD7kuCG/OOkyauph4U1z015lNWaqeUN4yRophGvzK22
W0l0mnanUJ0llYm3EsBVOomrSWpdhRZeha6UInluKPr0IXWNsrOF9HsWFSqBS0GEGcR3ieTfFPZ6
uV+6K3T6jRBVOc+TyQl7HIl0he7P0lcVfcBxYe8A0KQx1H5dDeMeFUzENV7bBeVi3FzmZK+FoHbi
PUPeVwl7CnmpLHxog1dRcsn1pUqeS4753CP6oX6tVqKGDJGUUNdrj0++qoXXEPRbD5H7GQxQH88F
NxyhtKvIVY65Jmx6tDo4gNkzHM8i+lb6nkqzo5iZ2wPmp5SIXGu0/Zu1PYYyySnZpOzOetZsEsN4
SyMIhQK3Mj8M0Azpepq7Q7dQl1ArrpmsTnY0zhALdQVlUckfGBvqiMqCaU2H0W2XTPGHMbEHDatN
P7KyaFc1boZOWRBQxiABFdKU9pu5iMnL0o7atresZK9zJh6G3OzXQ5VG22YkjxP4bEiikua+jzLo
QDMHYu/5UYNhFXsjbcV7Y+onH19ZZDRDKoHOj+uov4axdBHYVY2CFevi5cSOEoHGiEc0Hpa+Mr92
0wMZ8coC8c3V1J+1VyW7ZCHSTEnFeG43J48qA3dmM3HCUQA0fq+HqyyXXtU2LoPsCyJrusV0b/R0
YOBF1utNYYnLHUhdwqCYod6Hs2luDUakEgKGnGBt5o5otskqzTBRyRoh9VQpEdhYvYgDyfApdQnW
mbhA+oHWdYc+hPC2hgz9RjYl3L5EFSO1pu3UR8xzNmryCqKn9Rgk8qoB3Re73I3g0Rs13TezgA6z
6n0JWgNH4VVeS/hphsOhZI/SnXjWElx/rEOoCO48wuuYqCIlScD5Fyt+I7kzk3s26yG9cQvJ4DGu
YIupnBuoWWNHdPnlDbRxp1B/N9hArY2gqtHSmx9R+dQXki3mpzERPClms8Z3eUbuh7SjVaJLTCKl
ds9Z9Ij0Y1UOLUXTozEOqyg8D/PdSPFv5d9TEHPIKqw1z1iM8/SDU5R7i7JaU4+zei775wwQWQx3
jbrJkNgumMINYoEKrF3J3EBCFTolqdpYvkXNozAviAg3FlXesmvLNz3B9UXk9s7jvWzlTps8Y8Vn
SgqiJfSvyCQjxA58rtUwzbtUQ8ULllFYnRc1nAdTecxGC9kL3mDKq6Jum9soz0MP2Zya3/T5rFrQ
cIN9N6bXvmLzd3flLPoC0sZpuQ8Wr9WtlcrOM6T7nuq50T9q67vLPhei6IwHqVocZa3y8+CGBSub
xrScjvFDRjHZZohJDVmkXBzSZLDpJ/UkkzSjecisb6PHpq4PkCGXqxSb5bK4QxfkFJMrIfW8kUCG
NHBVp9tsFMgxb26nmkPg8uRm/AjK0DfSwsWc2TZCDU5gZMb82VD30mQhM6pXIsaMBldemt1lCFrC
kgpWBS2/5aK8fYmhyqk+2oyBtmdwhSp+vhULOKdtwuzJMr/hHC3lIsSC28KHthRD3bJr0uWoIkmv
KaKjm7P2vQSNM07noRX9ESUAPZnMZHoV+fz4Le+nTkX/DmBy62ZvFU9GjqHF8iZGh9kAlA6VzoAq
mH5DQQeR+wG9zLnWekvy2cuxk3Q1ynqVY2relzWqJR3EtlZdc2gBNlJQFL6nDL/bHiJ9WrdwMlYM
0oUCtp4SR1tcsWAyUvrEND4S3sqp5fcICcgcLH5DFp4pE8B/Ys/suMwyN1NG5ZTgUZEJa2sZtgqg
k1TPq4Kv1gyETDDr2CqvMOJQKHNHcZufg66/RjH8M3lxDhbE4NStscx2RwWq9q+oraBiOvRvgZsI
XLZzeJHMfqsgt61jY1232f3SJV6kPUToximlim5eL/P8VcU6pWhqXbUx3hg6KXQLSUrAwMu+zmhd
iNm5GECL03MrGTt8kg5p1x1pa6UXnPaA+nnecVeAKo39sq0OWbFPtcMoIYWgfj7lTJom7IBvkLaa
xaZXaeThW1mINEP+DjI/j1NA0zpffdVQsQdKb4+QC0X1OkOpxyPSXMphfT6U0ktnvOlMsO/mBDKO
nuZ1TGJSxVeTwxB1Lho8febK81HbFfRBZGBE8fBU71p0Jfh75W9c+DDa6VdNJi2qySoR3CV6YIAw
jlyXKX1uBX4seCuC4Gwka2LvxWsruyG9OdpnxTV0bQtKERfXlrAyovmarJeqSbfRAAZO1Ak4X5ZY
OEEN70FGkM3IaTbY65OwCsG+EBfZHbWipteBNx8lNJmUt48ciiU5Bm4fq0lPXkS1BgrDrSKrkGuD
JNDkh/Qs4A5PF38ZR2S3kZeYH7IIQbAEylmyGk+IDNEvUpmRdKHip1HgasTHsq9PEr7GSVeCPxp0
ZPQP0Zi8ldyH9aA5DXi3aSKIShZCaFsxCUtorsyjYC5FjLRFtQBWG93H80txpQEi0ziosn7i8gma
HX5P4WLtshRv37FzVbUAtTFt6zVXHUM8jVPrxPI7Nx3iy9KbgmcGVpICUMpdE5F6IpY82BV/3vf5
dycZD5OMzH7LTLnx1vkwfVU5sPU/2GS9Vnuy5QKA6lq2FIHa5yDZJtRNCilHuB+5hodVNzdfIlT5
7QrLkS9Tx8/5Fy0Ji8kY+LtGW4/1cVDhRCGGjILZP6OC0udWzQb7KjQ8ZSL23CD+YE/WwDP1EIuK
ss0SR+aVmKcA/p4R12jCjP0iNteEmBRVlA/CEzuwQYRZnDoDjYe5UsddfVfjsnzj0EZ2RONMia3O
4FYo01Cn1YvpzN/aZ0tBpWpfCyBmdgBEVcoBfvYjDpElAiro1S5Dn8u5sODF6Ibo7Kg5iRa6vHs1
PgeyHekr9nPWbZP+YMj3kfEqCp+luANJXrINfBx1TSojY1pPsQ1Fp1LPaWej21bDrlAkr4ApSfU1
rtVkMVKx1b4agQalPdGIXiJiB07e1nRsoy9dPeTaU4Y3s6DtEITX1lWl5C7ooCk6RzA2CoKbOXqc
w63cu2FvIixXnClDKvJadul6mlOiJsRo86lFz0lzVYfJTUrFR92WCPehATyoB7aqHNIKfeutoUQP
S1fLnwNrWi/CrqvW2Xw/9Uca2dPGTxR6H+6SwNxEI/HDDBy1Gnf63Hv6zFAG43azMjnxpSVWFLBJ
9EfSzLESv9rvhi4U5pNAMER0oTgGco0JSfNaa8FsbSuwm9pWuOr2qFvDbN3BD+frhIkI9TmyHsPw
pc7927h7dA1m5FVoPtXKr7ie/plGvw2Y1EDPCd3A29R8yWG6tTsQlyx3LWNdCXeG8trVNA4Aj0zI
ZzTjTuloOjkO0os61HzuE04y0Jv+lF0GbMvriBRzX7a5E5oPOhtbSl6V+KiqTGPcturZ0p5VEZXB
XjbXnFU1eJkNe95F/ELFeKbLmsXTnYZZCPhOJc0obd4NCyGD5EXLIZQ6wv0N7Qwsf4kgLtLIjrSL
qKIY38waOqyNhhS13AXJQ6x6Mi6NtIEN4eIGIFbdYbQcq91TerGpQIVjqdsIY+UhJK7QXVhfkgjY
NhYUEH48dh+KiA5d2SuZjVt9LjwpkOW9vjPFu0hmtiTJ1CO2mhQJO5mqMDlPWeDromuSUqcUYgpB
O8m3WrDWa/w4EVsdm9KTb53XQILo6hA4KAcmZZGU0UbTeyKVTri9CVNbOLyTQdouIfEAOY1WCu63
lWF5YwAeR8R1aE5ojkrx1gheWn8Z1UOoPutcMvTAUinpNMtpOwkdFSrlG8GcZXAKHxGdSYE7ILcc
vHB2tQEYM9/NoGBU/c3bzH+qs2qSvg/yEfEVWSOaDzLc5Twz/SfV9qaBPgE8SCPQVZPfTSw55/Dq
0qGR1gXFXtKMn0EPhDXscrSCwesQAnvtLXUrF2uzWCHGmFD5S6v+oSSjxbEuueXCgk/NeNNzK/p7
FczIa1/K6hwyTkYuzsCoTX9n9XfDSE/EXTBQqO2N7CyFX8UbXFIrUU4c5Zp3DxDn1uMh4TRnR1Hy
hBqzfkqHFbwvPBPpSIfuT9nICFL78YIsEakvMn/6H967eZO0951SrvTgEKuP/CvAPFAk1imqP5MZ
A+KeYhrbO8vwGu01TgzYrE/abAwugGahQw5lK87udjt+CrCgoYK7v7AzmH82+a1Bacdh119C5Kmg
d3aYHsiyKwRkgXksag3pSLKiR0T5jnRbugDm03CBt2TipNmXgsdRA3xw6MRrX+yl7ih0n7IYURYH
+A2GSA/pbPFN8zEe1tFIVxocp1ivIbVpezBQvET0CGy4CoX+UVN8oDg6AptlHW7z+qO0SBZUY1db
AHW5T8FaZJdAzg/GLO9yhImxwN+IQLjNkUsKtI1WbizqbivTU5lJ0kmc0Agrmr/k5L40qwFcQ/Ae
20y+5MZLal5jyiy6Rex2VsFlak+v7wTmlZfMwLXJkD2pMy6DedvzwJwGHYxSTredRrJlSNux7Jyw
eOyq/W1AFBtvweNW4UYwYus4WoDEd6SL1lGr1+ZnyO5XjDceYXEaqoblcybZmM+MOUG7ITYIiiz6
CVb9WQKKBHEP1vJ7hZr3ezpV5VsLcIm2IfkcYl+Tvm7kiZkwBYaMMFjehAeubZ2A/lkrb7cKrJ4+
aBvkJ2mJ08/OzNCg6Jo/RdfpUSFxPkogXY6edM402Jm1EYoVz2WInnL7IAOq4/iJ19DOEEMrOVrT
0qMqTwSizPJT1cm/mpwhm8ib5Y0l+l3lBs3e6GEHyfCx3rrGJOWH21Wi3PGHSeSVV+1coJQokSw/
0QAYq5cZaQBlZ//NYSv6Hbm+EV5yfdsVyEylqxWd0+Gx43YOpY0p3dXJduw9M7zXtT39mTID4d5C
jhhi1wK0K/oo8cvhmhLoSN4GgQd8XDduVX21CHbK7QD6FHLd21XJy3GH8VA2bkxRotIWS7NOutEo
i1H1FU5HGJj6kd7hlL7YFvm3H6KSvMnFvoibU/1spXfRQ3ylORY0RQtXtDZ1q/5+eEYMKtrZWU53
Ej2uY+BWEfIp7vVmT4LI+Abp1j1kQUqv6GYzLuJzvas+alpPplOYU+K2u5Kvl4UbldqagFwT0EiI
72c0VU/WVnzt9oT4WyOUuTJP04lq0nrrmRFyCd+7aXpIkW01Fhyi8NlWHwFdWEVyVfG0pSCtRCQZ
r9VF7V2aRRsYBbSBWAse42v5qAMGebFJvbWCWKGNufyWoVRA1xBPrZFxt9MR7UGDcvJb3gd8LD/i
rc5InDD95xs53Z6orjhGzN/+TL6pN9SKnprQV4rcGT2j3asYs4NxizsKgEI/U2K3ySZD+EFH7+v0
ugj46K0Kd1Ro8rC72QEmiCaaKbfgEAl9VftbA955Rmes07S1au8MaZVepmAdHmk2LGinWTMYYCZB
PysoxFoaRl0QQhwNg3Um+ELM26RNw06fq+9F3AzRekHRRet8bI8ACJW4boVdIvRrpQZvLo/B+Nj1
8ilSDnX9nglnM+lfxPZaM9huzHdDZ/qFBEdibkSjloiTJo2ZtEKxn7vRrehhHVDU/20qzj/2e/8x
PJL+twH/ZhzwizGAClCupCJZk3yI72nsfk2cMzJH5wN/Dl8+lZvYeRp3xmb2IhCcvxgA/GO99afV
f/hz5FFbWsPNesH033ui/zq6QI8vd6isXhbXdJM7GuOMvXEKjlT2tPT95Qf81ozJknSVkT2Kqis/
1gfXsVQ1pCdA7kqVqXzCqdWwSS/7mxRfFXaRpd9Y9KH8ix/D79fFEtG8DUJRzB9uHpmZ5Lpu5mQy
FQck16nA0ojuxEYB6Q91+sKSPpNRnaz/7APxW0cj63/X/eHpES5Jq04h645Nvr+J8yNOcPgm6//f
B/xh6BHM4tSlZF2MdNKOslJtrab+miEM0Kr4/WJdtFL5y7f83bNpoqbcplGYJs6g/97JQpZa2qQm
qHrH3TJHdDa4OaVkD57+f3+Jmmiasq5iWaIaPxbqqnEspYmF1IoqP6cerNCLJrSG/MVg7Xe7RMMY
jzlmpo5s9ufuVAO0MjUvURjo1csOk0DXOZWNoXoxgNn0t8k8v3Oy0XBqUjBBViUGzv77DU690kRS
SyUdgkjqgeWFCQ3x1viXx/rtMoquMGWW8cL4xf57mXDQrDENgDYka5OiwChqpOB/O9l/W+SHK09R
GQrjlVlkDmiQTkzNRAHGVsgCpDh/3g//XQo1t6GT9DKp1FLMH/thaIsSjaABKBq1a3NS0hVTh1xA
5r95M/7XJoaFQH9xvJVUSzN+vDimeQXSdJtVqojFRtXibVhqf3mW/5r+MCOCiIQBMvI7TtO/v41h
9ZPaFdgziBqWI3VfoZrDKsyTJuUlQaoa1c//95f364I/vlPQqao21SxYxxDAfX/VwKUUtXr98zK/
e3X4e4uqjg8XZp0/HHaCQenEpQcXr/TUz03dUyG6/7zE77YBwifVlE3DYgDPjyUsQygKpm9RK1B3
FLpbIG2Q1bc/L/LPWIZ/35iayNGR+TSKZurSj80GNphkWYuLZLSx1t2zfADWAa98Ho8pXbcr+QNH
DW856qtrcdBP83k+vTT2vLbWyAtXmDG4f/49v3uvv/4c+d/7xZyYn7uU/JwYrFduy5VSvP95hd9k
KP9+4h9bMi5zRQ46llA87RgcSl88d46xNo75tn8RnAHEm2PtDzxlvi/cLvjLnfm7I/HrI/7YoaOY
hVErsr4gfWbZPkoemkZ3ZIpVesj+/KySyOv679c1RQOXc+X2hf/9OpOMUT7tOCALV8RnAXV1SmWf
L8palsxNluvrqMbCbBj0tTTq5V828O8e1OQvFrGnJJxZPzawSl07SFPVkbZLNeB2C8wwiHBT2bQ4
cikEhAK5/IvH4u9OjSnq6s09XMJJ98fXDduoC/UJpj9KXpPxPORfsnj/57f62+dSGHGC/ZQsM0Lq
3y8VXjUuJ5kPOGUvVbtJkhc0k0P33osff15Iuv3Yn5/PVLnRNFwVb07o/14pUlAn1iPdlkGBWGPw
2twX421BYEM/qnmKskFCKCMw6h9Qd/xl8d8dxV8X/7FPcfZRBLhW9o7qfU72nbBuG898vRceTYrT
1m0eP/+84m/fK3PcmUUpWvzv9ue/lA5lLMeSJPW3gwGUyXCs6anInpFegtn9eaXfPtovK90SpV9W
mpnjhy0/K1l0VdCg04d/s4/87Zf7ZYUfe4TBacpkyqyAtlS7l9aYLK2KLYBDuGqd+lwjbnr4fz3T
P6Hgl2cKyiSTktuKTZihRUlQ8T3+eQXptx9Il0jlNFO2mM/w79e2tAakajl1Nm4qtrSWHrwSPJZS
X3oNL8A/fn2mvYZuxZc/L/zbM/3Luj8uBb2BWwuMkXWH6xIgXjoo4V/Chnz7O/5z1H5Z48dRG8RM
KVOBNQaPQkl+rKlZp425wR7uUj5I8CC2YosrzQnfMnsH4Gz/zb3uf0g7z+a4cWBr/yJWMYevEyXN
jKIV7C8sr2wz58xf/z70rffuCOIdlr0O6y05nGmg0QAa3ed8vm9wCTj7BMJ6MyKnlO2Y0ZWM5t5p
pF1S93s9N67KqL++PKDq0ohOv3/mLINh1YPZY631ZO6zrfIu3ZGyIMt4yxvB0G2UDT60l6+nCiOK
Od68Pczx7/K7/2LvluQr/o+hn445BidExxGGvg4szxx9Qra8N3a8Z+6vE3o+V9ZOuS3IwawgQttU
R+2nQoUBLPv0tTybC+t1fjz+/QjC2MdBS62RDrmUHlw7FPua15m3oJs3G3PQsyCYUy6jmUJ0812n
LqUUK52o2zQ6ZcSNurDhzlpxBiGEtbSKzbYsgDC7mirrU1vT7V8tXVeV2aViGcqk9IAytnioiMaI
mnCUJylfC7+2jbRtc+3YWzBtQm0Q8m5ZDv6pCuKtDXeRZvbXvRctBLvJkk+r9ewjCHkHvUroo5UL
OqE1C+ovyv3KfYec+UgyW77VmgW42YG1uV1yxcRqMb1CVM1Qf2UrHCT9JtfukQh+CnkmvbwqZ8Pr
GYpgVJjalDPF7PbReAodmuXqvVy9aeG+tvrdZaglgwRndNWeZFEJlESdZdfma8rvaLiyFxxyNqSd
WSQ4ZGfmSt+4jFtsmju/f1Jl6Urq71xnYX5m1xYXWAIIR0ZHTLuZcRvYWY47BF7PGyVUkPFCgJiz
xJFN2dZU7mRczz8GTM57PSVTWBKG33xtE5I5t3npq+yFrW4WR3FYVmTxFARpPuKMJaRLjcvEyEg/
UIFL50+YmSfHM7Z/7gHOGdC0yM92AD9us9LyMahVYWJyXlJKI2P/x2WQOY8+BxEie2O7ZpvR1LLO
HdpA77phyyRRUkMLxeky0tK4TR5yZs4YkcfrNJBskwR7tM3hfUniY9Ys5UzUOV87t2laWmdIZRqZ
A7zbLJ2rZljV6ornxWt9S8fcXX7gPWATr6K1sh33N/ad//gcrp+psV2YvCVrp98/+wx2V8VDXmOt
RWNmaNmbngIvqrGGuFiISXOB4txawe9Lr7PD0Aapj/ubnFd5xy5p85OcpdPP7LAi9cTNWMEtbQGo
dSo97hqOr2FM6RvvFvUf008bsnMGIMQisy5yuW64CheJcYMMFG+Yh56+p9y+h8nvsjf+Tv+I+9M5
mHD8T4sit9wWa+DcsX+hCZS8wTr5oL3SGOJRJ+WtpRfokK7UWy7GO/fkPV3+ALOjyXUfNU4yoiTo
PzpIn7SN3fQYK9FZafKsnlSv/w1BcEF30ANAQIhglembn+yOC5vH79TTp0G0FdPSTdNSFVOIHmVi
9HHpAZGktHrByjm8Vene6t+nsmEaVcwQJpZXHtz/wrIzWCGUtGWXt6iPcBaMdHpLELy2Xy4jzJ1e
nDMEYXZGM5PLgBTUmsVF4djR574r0eNFO9dodPCx/XnyGt8/AxQmqy0M+ngzRlIdnlVeoityrwuj
NhMoFFlWVdKhCvo7nxK9VZ+jAQZEnOeU7apbL6Z+Z+wW7mnKEo4wO14UqxTlcnPplZXzxLvCeBWc
xr100u8hIUyuoRs9OF+VheAxDZDgioppKo6DEjoZ39+JmrOAq3ouhRptSMDtDg4VOWZJ6bm/8iGM
vOwac+adAwnm+WnV8vAEkObeqN1DbxyM8e0yxFxW6YMxgvvZepOXgQwG3I4ZHT/dXZj5PFk/y/ZD
2VIPfF/RR1xsPPmxkxbA5y57gCMnz/OGbvD28DEyKZVsSGMXcSTYeLfaXcMkZt/19WNwbI/1lf8I
F6u0cq+iI2/0yJQ903982fz5qfz3AwhroabN0x0iPgBVo1QqN9BMjbcJlTaXYRYNFTa0spCDODDA
gaCkCK9kY+Wt9B/+7md0fA934WumQI3v3Xer9EhX+Zd8/71bCKCTr3x22n8tncLQmdMGdWtSScw8
c4dD2uhL3y4cVued9V8AcZcjjaYHJiZm5dGGnH5qGyeGXR7IBSvMKcV9ZkUa9zG0PxMIBBLFN81c
WNrThxRHydIRL5R5s+PgLRhBY3gkqzqt0o76Q9GPhbYb08NA3Yh267fBVGe1ZNDMsKmKg/PzLkql
hHjG972qymOexdaW8tOkgFWmIRXSrZIuF9iFCGyc5eJtRk1dZa09mPkSNMXaU99cQygiaXd992p2
D/pwSrL9QIn9UFPi4W9ralPkQ+LfjqUKmcR1aLtskbC8cxzOZGet0c9C4yE9+fABWyuy/+uJo7Op
D1ZyrzTJzs/gHWh2l6dvZrmpKqKANulyVJ/FfYFESMat1iARqh6b4rmDWCimTAiiu/+GIwTOIKAq
XVPAgWSVPrGWGtGwvPeK/WWYma1b5ZsMVybfHEcIX53iq82oAtP1I0OX7GQYDGvlTaKGt7kdiyW8
OV85xxOiVdwkmV1MeIZ5Rx3PRlO/xJ70H40SQpWp1X6aG4B48NgMNjJYnTfVDOuqusst+zqkfuTy
ME7/orDoNDS9aBK3uF3oYsovwE8a27SbNZyDBRSvVfazpUqthH50tLd/joX4LqJUhkHVg7h3J6lV
jI7nNOvahhG8h1yT/AD89765Q1b2MtbMdGnnWIIX5orm65VsNetU2lEdH8Ne1L5chpiJhx8gBA8c
iqQaoaVo1oklrwPuMX6/cJSbReBlmcwewclUBXcYByMx7WnAsjJ/NeT8um61haiwBCFsTSW1atE4
ThDFe6BQqG8tZFtnJ+LMBiGqq6EhOXQzNnBmfc0L2LNkKlSHhUi+AKIJW1M95q5UGExFZhyc+uAO
NAfSun55vpdAhIwQtU6NJqXTUBnZbV1n24HiZXcpTM8ldTWO7f9/0jX14zZrN5ouayYwbVZ916Am
TuG/7hDI6Gy6Uutoo9LqEiUe5cHGemS3qJT64bKlM7H1w0cQ7nu0R1hkkxlOJ/tiZ08F7TVxdUiQ
ogp3zdJBdGlYhZWqyu6gEZrostTyvUuvQZY/ONWPyxYtuLmYKYcWpOfihUWqrNz1KNT6sDf/Nwhh
g/D1pO9bGYjAfhq1o18vaWktzYoQDcwgHtOoZKDMwXlvU+OrPXb2ykxDSNvCXexCRw5l2GWj5uoW
PriCEB+K2nI0uYVoYKz3tILD6bJPrYfKuoLSoCfhUMTQvncLQzlzEvydf2JvJ8f/Kcs/BE1XKD5l
1/ROJHSfuRyoqPC2TWrl4Gg5qfn2splzu6Cm8ew11XlNlX8f11w7DF1HfX8LFVdyk0AT3dBzqdIV
0KD8ZgxfL6PNLvFzOGFQu9pWkyLCvuDQlhtKrKNj/t06uU/P6mP5nh0W4CbPE/f4czghBNs0kodK
Clz7Lt8GL9ZTdDv8LGjlOVjDWttujOsX48H7G885QzWEmJxbKk2OvOetuVduu19tsjJO+rVPzw0k
SAtgczHkHEsIzYFe+KXfgyUjKKPlFsQZN+3f7GTnIEJgHpMktuwQkCSvDnrdHIoy3PR1u788XXOh
6hxGCL6N4pdaUk+2BPRN0/ljmUsOMf0TFxzCmD7C2U1usAdraCYIBM5W9r58C7/QlLNJD9mb/hSS
kF2oC52rV9DObZrm7wzQ1ky5jab5qdIX77u1Mr/Vm2olbQOKu2pjJf3MD+oXOoSch3jhkLbg+4YQ
lTvJCKK6ALnov3X2i0QTR+g82ktJhkULP0WQSJHkyTnMk0aV0DdatQ7BDcoqcPg6D9nbeNPf05kJ
f/feXngRWwonhhBOakcy/X6yEWKlIlkpd/qaxkgTuSdv+1XmoX5pJczsClNdl2rYtm5pCAIL8+kY
cuontULRpWxt1OhWTWhEDp+G4kQGv2lg0d8O48JMfo7RE6ZDekCHGYS3xY8+ZFEYknYJhZ6Z/AUe
+awL1zX8caX3EJjKn65Bh4IujfSfycufpvwWNzzz17jI27Qn/7zO8h9+jR7C++U1/nnKPgLYQnDM
eurlrAgA2crcvTVxvBp0sG/S1nmtOdShQ/idNuoXctO3itMfLDWDP8RfMBPC9U+R4OOgCpEgsz07
IClFm0bxYkL93dn3EAVF2SHJjmXx5rvXg/JdhWk3W7d05Xs/HM1cNWN2m9M3XbmbCm6EunkyYXoc
tQKi1ueiPfb2S6lKiPRFW53GfRhaUbR5cWnCrqp9OjWiNvchzwhFBv9qHG9c5Gd8n5Y+w9uibFEj
TWW0yPHle039GY7vjvxcBaeyfYr6k5m/Kvp7Dr2ykz1kKHLRC2dKWwcFMho9UV9Mo+/DeOL6CtON
k5zslvTLk2tthmCf2td6+sjx0qRPalIvsRSY09EuqG8jr9zk5D3zm7yBj+qYRq/F+EPun2u4Oevx
NkpOqI4N8g+pe+nJrrlIKlYO4lXeRLryXulrVT8p6r611G0Wfi3cb7nqrduEPij7pLRf0vBJyr5r
A/op6J0MFgyLNhKDhX5TTMT9JITC7DvU+LSg0a+fZzSEtuFVXlT0bj+7BRwT+4giYKd7RLci629U
6Us0vumVglLCsaUHtTDfPfTGHFjF+52u5TSlF0fNG/aGehdDxzTK3T7tvlD2s3OQQEDHb8GjP5/Z
TGSQ4X03dJlHIlkICYnhuaUBTQahZ61cW9flrt40W1jqjtDUySv5XjtZz+U2KzdPOPvSBXDmnY/V
alA87ygGWW0xOhSxkTXlVHQXHqHNXXfraI3SrLxyV69P5tHbpDfv9bp6rbbFwmb6u/Tz42b6EVlY
QmY2mFbJdjpFX1RK1ZtiNb4iZpjA0Lh+tLbWKd8i8HDlXzPpm3APt7a88TbPC+M/s5I/DIAw/n5b
ZbXX8THUNTdUoOmf3rMHdLvs7Zlz+8rZWMdo9eb8uAw8/buXzBc2WN+pe6e1eEKbKKlrc1/lU1/2
22WQmcemj4MsbK9ylHSFZUwvkKvkVl9rB38XYSVt/Pt66x6qq2btrv8jprCtJr6mOrXNiCYvxcq/
TnfcTWGk2lSb7/XpFtGHdbfgS5OrXBpL4aDe9ZH6P9WwabPNzKtufFwwaToH/98AjixsO1FnBYFX
YZKeNbzXtrQyoAURKoe0Sb8M6lsjQaZfVMp6UMhHh9b9ZXz182nsfBp5vuPzne2rjhOruTO9xnPs
fCB8arv0mgbxW3fzT7TvN6jdHmnlRpm52iH2soaIZd1teFtePV3+IJ8+B9svPUo2fYGqTI26sFgK
3zfrVoVsqIRvK4aWr1B+VTGijl8u43xaHODQ2cNl1nQ4tIhJ6tCPmyjSA2h6Ib1w3fdsOMj64iYu
TqoAIqxAtdWo468AKQPopJERWBWrLNynV9TLXmtrZKUyHreSP/VVAVVYkThIK8l52K0HGLXVZyNb
MGv6+x9cVfj3hdXnU3dbyQ1WSaEsX8dRkbzWhhvcx+RJUehwRp8lX0BVcnnG5jyDrhTLZMqMqZ/y
o4f2iVKRPYy7tSY9tO2+l5877YdpLfiFsgQj3iV1tQ1g1YXy64oiVKXfmXsIXb5Kzto72k/pY34w
TvSar3keumzf5zfnaVxVzaF+UjMUS6zthwDG6ZwAsrH4mgV3bcmr13KFoMSe/gnIHlfNUhjV5iby
DFCYyMYrmqBsADRP9TFIVtneWRsP1rduR5PqjX27mO6YgtgnzzkDFKKoZAxpZ/kAFsYOGsk1jObK
CqEbqH1RFFkaz+njX0ATq/2bNM7aQQYN3uQ7e9++83YHfTAk49wAx715V3EGok0daobVcLW0Sc0G
GA7olk1dCWcvIZDZXjjK8piA7ktQgG0tJIqaxlgyctZdNdlW9KkJThcfIszatnKHYeVc1fxCZYA6
OulY3OT/uPfWFhof3u3vvV29lAecd1YaSXn+mE514n4Bu1/jmTa4dPW/6w8Uw+/cTfyP+mVcQ410
1/yzsDjUuck8w5t+/2x/MiQ1rn0/62D8o5yFom1kFNbBvtrI1AKtGlRlFkb2c3HCtBzPEKfVc4Zo
NW5sJhIW2t88qCj2bbBLd1K7CneQC0KbcDdsrL10TUfH1S9UU77lN9Ix/NNnpukzmHQ8yAo3d/1T
xZ/VtrQYEYxK/6Arv3RebBfGdXZJniEIMYCasi7xaoJ5Vfhw4LrQ8CZWdJ/7+ovRJvsWdb8+Geud
bbRkB6Vg6Xrw+ZAumCjEhDayo0JWMVEyr81v3XeIK6iDfsqvHvMVrb3vyQ5+VvlKu+nhV9xwQ9s8
/XG5y8eP4AhnL7+FZtCZzgKuDuOZ8iRH20R5ibJ2YbBnQwI5GbQpWKiqGOCrtpbtoiAgedS0aXCg
w8Sw0y1j4YF1fguzbEexFcWkD0nw3D61am+Ywiz9oXAyJ7fN7c44aBBwf6XZ4YtxU+8pUA125e6y
M83b9y/udIg+WzFabI5pUoHL/nlVI6vZN3CKIEn632CEyNr2xkgCG5jEfVXGTRhcK0tvr5+uzHgE
ZS7UvFDGwCFUOGtYeenIqsTrSSNXKC9Cn9Q/duneht0q05DnDuDu+Yulfg6pfhy8imZedYhQgqLR
eFUnFEIV2z8ft3MEwS2Uzm2cKAYhdU9Dv0+C56T+44QnA+dYFgwbbEmc1ASMwdMLrU3JnkW/lJUC
XWsGKzI8XbfhPuSCX8sLZ905l3NgaTA1mW47ag8/jhrc+K45wKC6LqDOU6FQsp21Ei1cjj6B4ATk
HOljpfuM6ggBpHHsuKqqGkbooryxaDPnhHjgdXRhfj5t5QKMEIpdQ5WH3ET7156Kd7OIgAdPUg8p
TZdYCzFiySQh6tquzW7TgqU1JEXQ3Gule9P9etnh5g1yOK2zmD7nakkADpUmA2Ia4c+GKkUly9eJ
X953o/6ntQxEU92AaQAeAHxPXLCVHLYjdOZw6nElDeAVzV1vb0RLS+hTGmCaIg4FXBwtawoMH91t
aAvNzAM8wYH1MbY7+OgXfG0eAXejWFYxZNHXcspjCslizIqSOrM8tOAIN5bK6z7d4CYzbJlIrYBk
iCm5plCTXJaRuGvHaF3HyboZvqADudFaVEj7hRvVrBc49NdTZ8/mpwmx1Gz9phhH2L6drtVWOko4
fkKeIYAuJqRW4rLLzQ2fQwcSu59BmbXYgxTaJLG7AeLeJIc5y751k4e/AEBNhJSBptqf8iRRHmmx
E2GNAilAJF0rw/NlgLm5IVPKwZpeKotX748uVviDE+e6H8PVfNCd6NWJ5bWHBKwL/TZqo5fBPl2R
cASOCZz/cAc4OoRwXeQq2f0wRCWtq6/7tlkN2puuK5seIRgZImF14YQw5wvneNP0nZ0Q2txrh3Li
zI2c/LvZbDsUU3XXRN9iYV9YAhIWapWaZTv6GDZCg5jK/kbOwo2Cdou7VH04O1+6qVC5aUFNJF6E
iiEeYXRO4rXkw13bxdbaSYdbxCnNdVZLV0OzlIqcC92UA3InIP7Ijhjq2rYZu7oFMGvLcJ1WzFYy
/mPDonrZNz6dgSbfoNVY4e3AhKxM2PUcOO4DBSokRE76tekeQxf+feSInfi6kV/08dZd4qWYnTQS
f7xa6vT/indZKCMGRTOwzHPte6uA08e7QTkvDJcquWajBA0zUyPG1KoorLFMb32LGIj0hMKrpZYF
V66HSOfl8ZudpzMQ4UAXylaqQlJEJI+lWwrGZC39YkFjeRll1hQiHsQXdIV9IkKSBsvpR4l4NEjN
z0hqHvxh2FyGmDXkDEIwBKHuQu6gTlg3CjzPRthcqU4F4ypMG5eBZuef0+N0O5rYxASPoxgc6k4J
ICuZmJ398TWzY7T8JgE7r/hxGWzeqn/BhNNWkWiN7hWEorCDFj6/0vlljP586CwZ4iiDQyOUECIb
RFWqY5G4+IAFWWZUkz0vyVpAVH7ZlpmB+wAjzBCJV1sbJvH4sXFWYQP3LcxYuSOvFPntMtLMqJGY
pN2MljOLHUM4N5pBFWQtStprrbKvDDp8TWgg0DX5CxRO3AqHbsoYZGFbItJkdpa07IFclG2kkjO0
VpBfWRi2mdDNoYQKbUoX6IsWSWrspJGdkUz1OrWezSq5VrfXlrM1ZX/hcDqLgxNQOUCJP1Z93PUo
fy89OefUqDVo0kUpuhmIEsYNRKBBOdyaerC+PH46/+CHzCenYYXaCEubLkaOSIvlWVZh2e50k4Ds
WC6bK8Wp/mKKziDEnElZqblRS0C4irox9Zu0zmGTv7psx+dqlskQw+HNWuZKCWfZx5ErHKOp87Ej
uoVjeIC133+uU7WAW1p/UCOvepDCtnuX2Cg3lY/yxIp+7eTx8oeYG8zzq4WwuKrcSL3KgoV0TNoH
xakftXRccMS5VQWnoW3ZpFJpDxQcREefO9dbZCKt7Kvi73zzkNULB6IliMnKs5OXRBkGj9BAaLTP
eJOaOkRXzc+/GKozO6YPcQYSe61ec+ngcDzGWx/HgFn5MsKSGVMkPEMI9DDniQQzAlp/subOd1+j
9E8zMTgd7zC6AsOAYeviNkQdPM0tro1ITRG8Skq8pRfpjzu2wIDBiUuxqfJTdGzXl41RtySmQ8u9
m7oZk7VXK+Hz5dGaDTwWDVtc9WgOFu8SrR2mRTJNegJ3dWqdKFOeZIoDKJTbJXagJSxhmYyVWwSZ
CZaaebtifK6yo6btpRh9Bg6O/80uYb1UjFwQ2/iZFrko3TZIAoa3Y7rLinu9/3UZa87jCKX/O4bC
wumtujMdD7uqjitlkhVPfqSdusIIFoyaD3ZnSMLqMdze1apU41Sq/syKo84DvIxEpvc1zn4WBiKq
9Q3KZpetmzs5cP/jDZyMg62J5dWynVdRkTKSUvpFqq6QuNuV8GkE1tfLOHPewXv+xOlDXsMWuSAt
KHBbD3lzTlv9zjLyg05CkFICKdrDZ7i/DPa55JPVdYb2mwL5LEpkoebVeWAQh9K7RkHcsFCgiWYP
rDX0xrT+WKBaoWyGvUlTaXh0tZ1MYfJ9vlHChY8yt3nwYXigI7DbhnjBTgPF9QcTuw2r2oV5dEOZ
/EIqb24KVRWaPR6PDRshno8h0aH6rJRqptCUYwdV317NytVgdYhWSJK5CWMtfr08vnOIGtkc9iuI
6GBG/YjYFtKg26nLzUZFtaNRB2QrnNw5FIGD+LWHWOtlvLlBJFJCK2TzGkZH6Ec8s/PtMCsIlp0+
bFKI1Wtvdxlhzj3PEYRFrvdjJXc+CF5o+ts0cmDigfQr0De2X92ZAbz0lwFnF/s5ojBrdljGeR+D
iPDm3qpfVPmkd9dp1u1KezP6zxGtRam5sHuqM/ke6xx1mtmzhVGw3jpJZebseGOZVxItFO/tztzW
O/1hfK9iOhvX/lSjRtP7xnyS9B0159wpvC/WN+3Geki+SCcqQhcWyezoW1N6nYvfxI/w8VNJrtPk
WTUQhCAil61t1j/F448S5cwESYXLAz+Hdb5ahBHQmzpSuc9ybm3gaInf2+ZZ704JOVDVXGJtm/Nb
zhFwNXKJMT7VGJV9EKH6xMqEBpd/3tlBb/YXxzok38mXaKTwHJExrfbDEY4iIIzh1Qm/xM1jZn77
ixEjS2hwUoGo2hI9NdPKwpxCd6Lp97ppH4rOureQ7I5VHxHCenMZbnbQIPOF6HsiqhZpWWROqXXi
ELvHbmwOiiI5uzSTni+DzEUwQub/gghe0JISMq0GkDit6Bf+nlL6mznXnb4wdrM404keZmfrc/dS
bvdeK4cmCga5dCdZDkmN6EmpERyzZP/9sk2znk1Anip8SU6Lr77UYoUOkmIcinTzQEpv65W7diIW
T+u3tl+qw58NYGSdHFPjv6Yp9u3JdWilTUfOIZTdr3XnXbWo0Mg9j9puhlLgAINZsktapB68YMHp
51zERjnAmfhaDJhUPsYLLTc73pwSRnWsdcRDWqT8Yvfnnw/nOcj0Ic5CpeH5Xael2CdpCM03Oze+
7giGXiJvCzgWL4PN+ck5mLDG6riy0R7PsEitdkH9D1rBUOsj+rZUgjCFUjEzcA4kOP6IyJs2Klhl
RRT9hzLSRIbXrMIYmcLmrQhQ+uqzreSV68sG/r7QXAKevPdsOG1dqr1yGs4EaRmoabwmXjXS1Wg/
Zekv2/5e5IekzFGq+34ZeG7HQ/CBVy6yvbzaCSNLXsyPdA1cXwmvPAvhqcw9quETr12h+U/YLkSv
+Yn8F04Y39BUvFzVgeua6Jle3U3hjzduUj5LzVLT8+wqgMwPMktiJbR+H0dUDzuz1WHJgMOt3rTu
Pi/z3eWxm4sosIxBN8Yig2dPQPCDMWv0AIQieSrRNM/0RxXFM0S5+qWTySwUfB8y9U7yxIXx0Rg5
dPW2DQvGzfXWJmfXcJc3u7p48Y2Hy0bNOcT0pmEYqkkqU3whHO2cV2geoWh42yQOJca3bXTnjehT
VzdWs+AOc3N0DjZ9mDOvV4Io93zkidbpEAX7nDe8kwWF6gLK58FTdMjLKfUhQzbVin1E4VIQ+lGp
kCLt6YRJLWRSkTAeso3qvaQoaV8ewM8VW5yf2JfhiuD8TzZTOK6NiZvpdpAk6134lJzy1e366vBw
2PxyNldL9DzT6hSjxvn4CVBRNBZ6ojB+o/Esof0XPksInF22ZxYD98YohpHyjo+jp1R2wuMgXm5U
9Dt6UJY47TYsHv8bivoRxdNrfRgyUEKinEQtVizf6d2PyyCfHUHmHvivKcKCLc22yKEpYbi0n5n2
WJN4UZQvjpqig1gubFmzru3oCsRzZGZJlX00KLFSr0kHktpJGCBCeBXDivwX1pwhCItn4PDQ9AUI
ZQ3zW9UgI9eXx6ChoVGhdcp3F/BmYrdN7OGCOVXofbpI01RiK6FNsjlxxu8Q9o8ro5SPXtNeZ6W8
gDXjdGAZsjWVz8KVJoxe0ctR609YsiujbU85IBLIblxuLw/hnEmcPFE1IPsgO+JzTRAawxjaMk93
GoJfCCNaUaSs7ME+DnmxlMVGruTzcp1GDmIANBNsS7yoR2mv6qPGjMl7FAqht1vJW7RzNofN6VBu
DoeDug+vy02yOiR88e3Aj83b5nA6vPEHTvzv6dBu8uMmW502fH/7/Qf5oxuDL2ymL/F9s+N3Nt82
pxP/t+Pbarfix/Vq+vH7J79spx/br2uC02q9OvItnr7A9zU/Vtv9dr/nz9zzc/qTR76vlP3q+L7d
/89Xfv+y4svb7ZHfn/7m9IMvT3//9vc/sjru13xlPf2N/XGV++v41nluNtpWu/v1vLTfz7mMqurw
j3C454QvuAwP9GGd4CZcVF6l+DigtBZYC6nvJQxhySmm1FVaDkZJ/2IWkU2StCup0K4uu+VM7LDP
TRHCOkWiKVTyeP9IWwWNHInzx2yOpLz/RTDEdqpAzzUlHTEkYLfNUDZOGoSM95fNmEunQHbMMyhl
ogZUTUK8VXlcLLSSxIWrusgLqh1dMatcNyEZUQbFeC20AdnurCgyfZ+OKOZuZd817UeJL3nbIKwk
+6ahWRU+eTpBDdSSNc9euVbic+ntzVxfj9R4DJsRwkMow7tMRmXYtskaKUUeW/s+ij3n2FSSU+zs
ws/la7MOku7UUJCC8GDvttlW4+quLxwBPoUVaF9IN5AWdwyCpRhWmjwy8yKypFUZPLfKrvcOlDqs
JGkhen0uZP6IYwmF2aXeSGHngRNzYfE234KH8dhekada+7/SQ7wyd8kuf17qG12EFU4EgesEY98B
Szp1eHxIfkEitUrWgXzovr4Om+T62dkki50cn65mk7H8mN478SrxSaiRG0keJ2OnNrEb413do658
Kn7Vmy/3FKcMd761gUOjXIXP8mGJLfnzdV5AVz9u54VTcdRyOTcOxmr0t9kLRcgUn7pbaQ/j3sLC
+Zyg/42GcpxCHTXnyCkOnZ2Ls4TKojHG1vBY/Cpe1HWyjg/mtbLvH7O3/gZh4TVC8JOUxOUVO8XI
D+dJcKc8sjWVNOHBAq7iGqVS9liZUV1kol9qoj77whpDPHnhWDlro8WZQed5bypQFrCqCHLjXMLG
JNk2W3mbNjSRpAfjMV51x2GHNtpDd9VTFr3UzvApuk5GngFPq/dscBO1NYJSBtiCQ9lEX1YtFp4c
Pq8QUj4kmtjkOcUwi8I+0ZWoaNP7FK0faa027tSt+5Ve8vRKPmgPyabcqo/tvrsaF2pjpxH7MHsC
qrBtZL2fa3amU9wJxYGs7sroqVraAT8N3kcM8emojX2oLgswUqVflTouuPRQumDFb+2ts+nxfT59
MlkR4YN9fqWykaMyftnRl0CE5WzGkWaPNhNk2k+WvXOdk7lUpPNpE5hGagpUVKlq6OMJ/u15slHQ
Zhqt+/TOaH9J7n3ubLslea7Jk8Q5p9hWoSAQX3N+03WcjZYS9R0PaFm0likFMuIcwkUKHkP4OL8O
7ql2Xy6P2+dVi1WcYWVlOmmR+hB8LNUjfwyIDuvugd6cffY4XkH0o1/X2yP9XmzRq2MJ4/VaWnia
mfM7W4VjlYIDtJ3EogMiL2+vbh6tjaz/HgzFu1l7C6euT8Hvt2lU1qHVySOaGHTLgoLOfCwjUmH+
uh8PSfhPEcqrwvnH95bqG2axeJeY6K6pvhEDrUTRjJq7dbTWe6JCKK39ZrgaUB/xAmUTZd5CsJ0d
PThvpj5InlvEgqesbUvXgMhobfFYVcq7wPpjwclp8Ex68WRKbjnvCUe9TCug7S2raG1LzrZyx+vC
l/f0p+8u+9+nQ8AEY/HQyQsElU9isXyUc/ZzjQ4GBd178Es05EnkK0aPRHVOuXTlXQ+IoMryUrfj
XLxAXdWm3hf+T1V8RC77Mqxcu4/IHLz37koaH2J1YdOfh6AmjUckbr6/iSTOVnLvj1oaaIiJyam9
U7Vw43X6dqyWqlXnwhIvYf8LM/3+GYysxXYGa88UMORVpakreBhD79EYF1xuCWdaAWc4WhO4QWHT
P8EVYBX1yarKvxUKWiFLZ5YlIGGvbQPfzvuBcbP9ehNIT6P8qJTmvo1eLrveLA4VSQT1iX1BPNR3
adamEsd6iH92cnvi1Ubzr7ylGu+5lUqDDq+i8Job0B5/HLZBb/PYkxr2cJK90EqmUPZctmMJQdj6
4FwIQzcBQTKTB9l1rzSUnv4bhBAMOnrBYIKawo09rJT+rhgWXrjmdj0q+3mzoNuCcCPsQpE8BF5X
shwzF4KT5DkZ3kpURY3ktl9YlXOzfoYkcgGqtOBwzwQJZYW1a7841q2RU5eq/2lmgcB2jiPMe5g1
AyVv4MhWgWqaNJgrx4q7VTQstabPzv+/Y2cI89+3VJLSgoHAjA6zQZWsw6UnhLlIdm6LMP1B44cZ
Qt7ReiAdqe0LpCnK4T/Oy2TlWXiRpKY3QwsMK8tXBXeHxPyn7q4S8+GyKy94mkhT0JqZY5XQ29BA
Ga67MdhY0Ha5gb4KtE2WQPIimwuBcwqMwonOYoOilmCq6eVq9NEyWs/sqrTY4kiF7KT8bmhPkmpt
TVqBXG3h/X3GOrCQVeXnFNeEIO0aWdc7Lli65Z+6sV9VgbeyuO6pvrUuxnCXxEsHuZkFRS0+ZwWq
ymHM/y0reDZxZtsoSaCyL8jQoyJ6LNmvvvzNCBb8Y8YHP8BMH+MMxh/gCRpMYFw5vKn06LbWi19D
Vm8vu8eSNcIAZmaguX4DDLWdeznqt2G36i3nVDZLXd2zbqHSxTv1j/NfAUkKTDx+2rdT03jV1Wzr
N7+cbtj5zcOQGi+XzVoCE/ZUSZc6o6hVVnAVrZziabXS8mAV1n9+CyPBz61lygFMZO4fJylAdoqn
fWDCRIInF7LALtnGebTQdT3rC2cwgjXGACU0HArItFpXeXJSzIO9lLGd9QMeTbmiTFVAomRwlJhR
zEsx23ajUXGxDZ2nnkv4UC1sfDPB20KCinr7qZ6JJoaPI6ZQVRg7Njj1mG4b8yr06r8JPw4yFpxB
qDazhDnx2OwG1DLYHkpj5ZrrqLrz6/9H2pXtSoor2y9CAjMYXoEcd+55qF31gqprYAab2Xz9XdSV
bmc6UVrV9+io1VJLO9ImHA5HrFjrRYDabzjcdrK1PcOQ3iIghweDIVeH43giWtxjFtUQ1e+R2rmv
z80+Tp3S99J6f9vY2sYBV7t0ZJG+XcGmAAbAu5XFQIH24JwhJdQ5oFKgUsRbXdKZleW/n0WdLo4h
vJNjSd0iCtxbJ7BiHuIqCZtURRa0tiCCkS9wWBiYAJJfqy00TTqWG6hgNM0rpWnYCOfl9p6tnRtM
bGI9Czz3CkHB8VgsgPHMg3gCn4y2ybKjyLb/PxvSPZ5o5RyJCcuA2sE8QXTEaYG9/3XbyNpngdg2
lKjx5IbqhuTTVkMzM3IQACLmgh6HJOByGp304ORxCoWCPFOc0rWNO7cnBRxN7/MJY+l4LVJj2o36
7G4HKF/tEkuQ8PbSVk1ZqGaiUYqZbrk739K0pV6EbyT609ynmOkOtU71ZLhGJyEUABZHDQemkHQv
v+LMrweizXlTY0FU7x9MzcEbiIbgm9hVAwEcHwMN6GUWMdn3VnJE80ZFw7O6yuVNTEDRiceXlBN1
fZEW0P9EeJ3co5fzoDD1sEqEIkiozEjOCHqLNGpbiuM7ZPfo1PpWQ3bOoGomrLrj2Wqk3bTAADLO
DVbj6OJNDOZbBlZ600weNG4pSsLXPFTLlzuzJUWkkuDynVMsibegaalN+s1m9cmw4y0Rll/aEDAU
ItBS894xp5Bk+r5xp5eJ09fbfroWrsCVDQ7kBSZgyXl0Onn6VPXwoLY1QRj8TAcVP9zqrp5ZkFYa
o0TTFZCSCkjxO2a7fOHxdYM0fbu9kFUfOTMjxRJTL/V0WhbS9Iavi88I2qcccm63rai2S4ogZVdp
CaSYUWZN9vZY+WjTKu551TqkJzSgtwWtBNYBQY4vEfPAfVw/O1WjSPGW7ZBfM2ffXZbe6jxmCm+C
GTAKI20V9wamvWcevQwQhElc5eCAYlmOlCCVmIzt6hL2tJGGVkICt013mLtT7N7698G4KuZHke7J
Ix60wNijB2ouECCBLpgU+zwlm9susO7P/5qQ3ulsSkdbj3ByI+QQ2ZDcGSA8Kfi0aYkqOVKZksJr
bXbYNYHVWCI+eK04VK6O2SA3iCaV8vfiuFf+QIEHwFgxqJCusHhjnlCRePCHhG5J+ZV3W09HgagB
+d8mU1VvVr3vzJq0h6Dd7VDVx8I42CJdytFIWhi6D3oKTC/9Lx/szJi0i3rVm1VkwZjTmVs+Pcdp
H8bl+5ApnjMrNXDAMv/dwsU3zy7jpJqS0c2xhWAPy637Ocr9OW02Ufpiai8FCQdXcYmsOjv4fKzF
1U0ix26Oy3+0ahhEZr3nvD+4kanomK6awPSSAYwhwFHyeZpFVhcOQeJs99Gd1ls7OrT/YRXIl+Fz
FCLc4Fu63DZRx5atWcCQo7vohVFXmCEreBPePrVrHwfMOoDOomu/TLZdWolrz4U8JazQiTdvnaD2
gY5c7Mqu+6dLeetPbl+HVQ0/LB1m725bv95GdBrRCyTgBQDg1ZWuDWLwEi86VI4nY94a3RSWRJWw
X8cKmEDzD/O/SAavIl+UlaVplljgIB5YtOVEBHP+YP49PQj6i+d2pKPb2C06gTXspClKYba5BWGe
78aqXOx6xwgGjVFFtix8MjyrL78X83jDrQ6ImXqsD6lTBajwv93+KNchD9X85T299EsXHrZLE7XQ
IzO3BpxX/uFW39nwXE9hQpogHY69WQe3rV1fgLCGCgFg7yaYQuQ20lw1XV5EsDaKtxSkyrVz0LlK
e+961y6NSLnWoCcxaSvUDWvnTVg/h+Kf24tYcbKLRUhJlmZNeJtTLMKeQf+O23uMNwY7ZZqKBHd9
t3BgQXSiYzZI+vzC0iOQMGIhnD0l7GhF31Pz8F/W8q+JZS/PwnU3jzFwwDBhT19ienBzKO/805iK
S2HtiwBrAi1EiBlg6EfaMaS+dsmHCQvxPB+qDHvusb8OoCB9dJczqZsIbHLrf25n3HARKpCMPdbZ
t1xV21r7Fi6uEAyi4DF7xe/cJxCW+lN0NOg/LTzXqH9WpQqEqzIiRUh76DH/u9Qb9OLYFZ+F/oz7
VHEEryUdoEuMkvofCTA0q+Uq3STcLiodoEuaLfR0Pms3GB+AG3OeeX5wQ7bpxtAWPnmc8YgWQf3G
joquxR/w1GWahUcfKh4OJjkAbpYZ7ByNMn0a8H7Aodk6h28EZf2Qb6Jv7U5sSl/3P+7J0dzam+hg
zv6XMiQ/h2Mcdr7ra5k/Zv73aBMHyb3YFYoraiUaAteGsi+AZkv9avlAZ8eh0b2sQsE6D8zOfRny
8qlO+T7RrFA07ktPIHFfa0zxQRbnv9oNYFXAl4P5WQybSjb7ImpBJYfDkUJLJI0fzQTwsl/GvZnE
imC/Av3CAD9aGy5yAFwscrKEGyvPR8izIAuMsq8U//D8isY6oB222Y1+PTWsRRdcTPfRxKbEj7t+
PxG2jaxkmnwn87zfRsSghpQ6U9WCDifK/7HrARQufx2XQLW7yJGj9Yj5Sykf8iYRjeguF4GFHmrK
p2C2jknS+EoOhbXdx8Clha42JhLBQXm5+z0U6q2pQFIymB9unvtDeyrYVsekVNZ9vb2mNec6z3/k
KAiKNBrHmIdhKSRkniyCghgJMmNnOA9Vq3jarlxSNor9C/cbqAWIDPDK84oN4DRCUaqsf0a52JlO
tveK2fUTqqITWlsYSuQYZ7MQVtAdvNxDakTVkFK8LSjmsn13ZkHMil2jg++5Tk/d3Hz2LVO0pFdt
4tBATwocmETWmJ4AyNb6GTk5xcCP4Zb7otJ3UVKftN58t6c0BF3h318xNqKmAQ58pC+AwVwus8Lt
gPEpvDTs+B+wGvikVb0/V+5JoIb+VMxd4AbkeqlLc9ayIUIoqF4xEO66pX/bBa+Rwkhczy1Iiavn
AKesNdg2/YORTfxu/qN/FSFx7i30gxTBVLUaKbC11KybKYatct7jX3xzflesZvm1cug00Z8zPUQz
FF6lL9I2czo3LfomlT1tydT1vtMbzsnBm9D3kg6FdNCDB57WYUCw6DLgo6Y6GI2Yvg3dLDa3f81a
JDl/E0jLnYST6d4yBuzlg8+mpwx877EBbc3sZ+6oMoU190dDD9MkwGCDvVJaOaRd56kdMazjgsJ+
PMVkhNzzs+c9aMYW2iiKK2otZ8CkE5If9FmchS/z0vUNrg28MbHR3LR8hjkJjT/rTY/9fSms+7YN
tfpHoz2a+tHJTuBhgU44RN1BBLEv+dETc2jpKtaPZYXytz//ScsOnV3VdctNrY5BtZo1z277mIlv
Wfzz9hddXzbuZQccyJiglc+j2bitkdhYdkNASAuls+kBY/N+lz971hz2FGpg4PjhbmgsajD0pXWf
C/4jKk60+dYiFFKIWg6/bv+otXWbIIsBJwXA8FdMAU3TDk7MwLNYeyLE8O8Tm7otqYbNbTPrkQLk
z6BmRmMfQe9yf03wS7fZ0mo1vXI+1lXpAShnek8R6+cgwcylz4oiP7ppLJYp/j5ks/779m/4gyeT
vzHONsGVgrsF4LbL3xDZbjINEb6xYAl1fJEyswxbr3Y+GjtybB9DCJ52bDh3ow3nel8FVRmhWzEW
9lcep56BHsk4WL7e9vE7mKE93ID2QMNIy7LYH4zeag7lXHrdhjal+Ignwf7J6hqluNsLWQsNwBD8
nx9JUZd5dQWmMKyjcPYzBUNTthcFZjTSaTPmiot/Leo6y2Qv2shgPZdvKc6zJHIHUGPO0AdEWQlt
lP3t1ax54LkF6X2dt8yr4hwWMA3uN/OpSg8RVRw9lQ3py/OMMsyPLlzDA3gB7Ucd8yRWur29kLXP
gswaI2AOimHoQ126l+gHJ6sWktw5ASw3O5jVgVrjxjK+J6liz9bSMeSYHuo4eAY78sioAAyn1CBq
g4Hb4qm1xcMI7Ioo7QNLGsWq1q4GC3yVS4q/AFekrcsGxxp7inuo8xLwxr0lw3dn/qitvV5uSleR
066uC4kmBdzDBAv18h3PorCbNLw1Cwwts8bbgu8RjEh6wONhXw2NIuNbNwXWXzRZcefLMPGR58De
j0if0eHyq+FJ1z9I8yZUiotr5wfILwzGYeoHgFrJKXTmxoWLwnxAnW5Tdd1xynVF0WXNuc9NSOGg
MzO03jlMNCCwsft5kzuPo0pxa30dIKJ3gfsBLkv6MiTJJzBmgFs4YtaPuapA3J/1s6Kwc7USEP0a
mFFGWYdCXEGXVjL2bAYN1lCh5V49O1r5vS6bsI9VxCfXl5FkR7qMjKqdmYiW+O7mvtG+GUYXFt1J
p89Jl/s9P1bVaZo3t8PD1Q4uRrF3BLF0cTvJaMxAAJEQsFqlqRttM67bR97HtuK4rluBr4FnjqDC
JB3XoU07PTUW7qxRO7p19pD1o2IhV3EOCwGj3vKpAGe6omADR2BJSn3GHG3q+ITuygLN9uw0QKrV
Ie+3N23NI7Bh6JaAIBOID2nTNM2DDsYEOotSy7dJ2W5BdbLBiVXs2uqSkBIgzIHfxJNBM5NnRQ1P
SRVk2bdU3NdxH2jlazUek06BQl1d0JklKc/0AH7GWAIsdeTXBDJrZ2Eb6RVh9CpmL18IrHx4QDso
+dveZRjV5qZoq2U52lhmfjtZaJ+1R8+sdzHIug1Hf+povPv7LwWTOthSF9qRP8nvWehOU9sd27Gt
wNDgbZ3e3ZU6P8QpUzjfVdjG0jBmjTY7cQkqEZJ/z2gGsjRqcHQblwS2OUN3qwaNEErbDWoRVf36
98sClz+ge1CUuWY80yrQTnlaWQfTkEXpZhI5GKZqs2bT0XTsxlIsb8093EUhF4OUC/mN5O90mCLN
SzQsb35wNXLotWdWtgoja96O+R4Mfy11KoiYXLqHieER9E3SOrC8L3PzbPMvGC8Al/8ruPeCv94+
+IQOznF440I9e2mK8JqVouNQE+vt7LtDR5DP1nFFHiHZWqry4pXNM/6Ql+L1DtyNTGCKxnDME3fA
tzLT5DnLWfaQmh07eLlBFD3cVVN4niNxsJfBNulahxhPVaSkq4NSt8CeKB7TafR1I1ZMAq6YIRj+
QnnoD2eV3OBC8udMrNZrEKu5G0MDYDgpw5GpgCvXmDd3cXFUogBSoBQuffmZ3LTPIpSH8Jk89PHH
dGN0P2IMASS6FiK32aD8F7SQg0taN3TwVvtrJ7mwLp3puG/siS1nDJJym3TgAR+SsI/KzW0zi69d
PP8QOpArY6ASLTBkztI3c/u4YFVOq6AYDX82mt1YQHGZfZruE7MeHWh72u5/uFco6vALgBl1OLmu
4nTMGOmATqtLP5PxCexCIeb4RvtXZkQKj1xNajD0iJlBG8S6KEJffsM4j3MylzjVtvkziQ/NeNcP
z52JQcEHwp8aW0e7V4VVXNlSxPqlqI7aOma4pONNR9C+awWON/X2o2UGHibNMaPiur8SAgGUBkQV
+V+PJwIFDIwu0lA0HpaofLnO2u2tqOpwykm+d6Pftfduaiq6odV1/Z8NU6YMcUFQXLQcNnpTfyIE
6jeaEUSjc59F5Chm7Wthdz+zcVAVVFeyt7O1/S+pztklirFc9E0o7ObUDqrYObp6ovKTxc2lY4BC
PgZusIMrlRhemHk/G1YNzXuSlxvhtiJGs6hKcRiy2Pk0BhG/LFOv1bZ13KnfaLlhjNsMucSBVC7X
vtw+lisxDuyeS10Gw23mFXGKMw31VJtWFUxZvfWayddaFmJsU3ETrSQOKJmgvE+QGF+XOAenzAUV
OP1mYe9G8km56U8zBa/i5+31rBpaiPjAgwUvlfG7KfptHtCfSFmpvkWJH02muxzzBc1gKgLamiUL
OTjFFO0yLCOdeAc6LDmJEV1SSGaCHCWsvSNzH12VrNGaV6IRvjCfmwYG76X4zIs07yBXiaTEQvrI
kjb2J4sqQuWf6X3ZL8GLCy5P4G2AwpesVCg0aJOT1wHzvotumwk8zYrnmkP6vDlo9bvT35n9cxPd
69PH7S+2/OVblqWcPMfUpS14UWOwSYD8YwcvD1j3qLuvRbG/bWotSmOUE7gvoArQRpPrAZmVxKUA
1gfCfu3RrGwGUb8/tEB+55I7Q+MbrW2CRqQHTCV9vW185VkA2wDM4EZC8V3mT0j7zu75VNVB40Wv
2mih2pYEXjFucsP5MeTtQSuq8LbJta1dnm2Qf0STGFw2l8Fam4SZRDGW65jp61yW//TtACISxzgM
UbFxeKSYRlgL3M7yvibIbxdOokt7aY+xfK/FkcjjT5GwsADje5s88mFHzZ92Bf0oRcli9YOih7G0
MUAseqXRBoz05IH+Aoej3ceo3/PsUKQvZfpzAUubzpHUtd8ZisOycvJRYkStcenYLD3Sy2XOxmgb
BlqxAaXv7XDfiQ6rfNFmUxE0V2Iz7KA+Bug8WpTy4E3vlhEQfovHuKxDk74y/dEd74tIBV5dO/14
HiDIoFKGaXz54QPi/6kiGizRPAuaYm+kp2Eivj7emfauiJ9H8hMkCyR546NiL1fX6IJlAR4Kgh55
vro3PahyC1i2XSAWMd+RJ3eo6///rMiz1Q7wPnTgy0FwoyBql45DYNHiP3wvvIuxjSjLoIEppbhR
QcTY93MddCY/5G1q+tkAuhePv90+1qsPhqWLQmzk1IAxSYZEhHMtLKMOEtASpwU4rOd93kN5G6oG
LQhZXrXhS2l1PhjPFY+FlcsIpY1/LUs1wsETWbbwtgd6C1hRG++MxlCkSGunCw/whf4C/ngl40cx
ORUNkYtd1IYNcpbAdYbQiTWfzM1OsZH69d0DAgw8jdHOAVWFrDtl95YNoRwBv2j0bBdBKM7XRG68
WOOghQn4qT6Gok39JBaA+aNueRjqUkWTsRI08R3xf9CNYURVX07IWdZZCoMOWY+PWdsVumBFvxvL
dFOXfeha1c7jIvZrj+9j1OMVq1/JRQGxBsAbk1YOnhFSHKPWxJZ6M15+GMwZs2Off2aRT82QD+ab
oKBFnT2wyon7OVXZXvMjfNoFo4MnzBXtWAvvTfMZT2snNpFrO22/S13okN5e4VpwQTyDDhJEF5E9
SefEoC2HtheS7cwie9dI9hmmfs3BVbjRmhmKfgmon1Hyw9Ts5RecdFPL7KZk4AUhfhX/+KW5KsT/
2n6BEgYcf+g6XRfCKpHaWZdx1AHquDU3dpYm2cYFcEU1/L3mjYARIhbjQYl4LHnjmA195C6VKK05
1uAs5Ac2/7ATIB/Ijle7tlQ0gv7QeEnpH663fw0u4eDM/dOsrweaw6AIjLD5Evvayz859/OT6/d3
aNT7T8fkl/bUBzQsFenK2nc7N72kT2emXWvsGOSKWWCT355p+oX3QApDETFXcrCL9Unp7YA4DHU+
GCFVH0Af0K+LbttT9Nm1JEReFt52eZU5yRcxUz3k+oDtdLVXmzcgsrybWOx78XummnUFhyY26Orb
oeQMfXFU74F1utzAOSshPWDiWi2FJfjByk0kDsU0ezhxM7UxBJPb9uQTbSF7AE9HN++4XmbW1oF0
4d2Qz6CSBK2Y+1Q4ZVH7dtdk2otoyKD7VcFa7dANUZmFgx1zDaJLWf1deNoiogeVtmTDbW3Qt5Bo
FgmuojEXoduOUIrPE179nCYSsdMkau9zqFNdD6ak1Bu/aXsx3xFSOY4/JX3zralJqu9Nbo4szEQx
bdDL178xOtHZB4f8+NrYpdnc2wknxwgBuvDBKe91T2nvCrIhVdQDSWk1MQGgQjeHcC7qDlzzgNdE
GyMui0+NdsjrnRbYSzoKjx1jj4hDG0VT5vO6sqhfGfDDOxs4/S5oJi8rHkZnAn9R1xUDRCNYZtmg
Zk3tb31rVK91Ws+RPzOs1Ae2s6Ivbt8TvEAHkSE/tOZTP7fueznqHP42mHdOopc/9W5yvyeNgcss
86y02Lo9Y+kd4J+tedILs9pElHR2kLoduqRl20dfRGUsn4fo2r3riunDchPxizQiqvwI/MZWYNpJ
YQWYsuy0RzaT6aUaOygORQatu6CaOEj1mirL+zvNno1XCyIss8/5gDc5MWtiPI0oNmpfJ9ICfldr
U0n9Mh+NUnHLrRxyjEIAq74MyVxDbDTbKDjrNFxyxWONKb2kedHtXmFk5SDg1YyWKRo/YASWK8XR
7LR6zGIW5I3VIYzZQwbwc5Fl4r9EE9A9ogmDCH2FB2iarmNjyZCoa/PeTL8S/a4Hw1pl7XRXpV25
Ekrw6sBbdVHwRlNECo8oMkSjliE96JfuLGT4fAtDejlkYHgRIZwNP26HrpWrBxAn9L/A/w6SQbmc
6SWFy3LSo7QY7OyTXhmbtGHoeEOkAnVwlyki5UqeiTwW7Sz8A1m0HLwQX6xS0KUS50GF0bfLhr4M
McbOd5HBsgGFoyj7a5v4bND2BroW+SaEy6WEpBVTkseGBRZwEoflUiYuwVK8L2wVDd+V10uGpDy9
MnhEtcVQDf1Zx3x263fowSt2UGVECv+uPdZeL2CEVL+THHzL6EE3KuaWq7LJn5VA5gDvAVTbZFCK
kdte2iYQ7qknjNjSE2XE79oP4b06EPJRwbqvCwqSOSkdYVFhTx2FHlEE0iAPLQribFrrVxfdJQD5
EOug58dpfL7t+X987eIiJaCmgfQfuMRBt3LVE6TGWCP168qA6/W9Loa7/ttcPfVVtU+66KRjZrUr
7qtYvGQMd1Fn741KJSN0dRyknyAtvGvcAtp1+AlzASwop8MuzeaDFYseuLv54/aCr446jC0NhEUl
w8VElJSlRA521ypHMIIV2QtHHXxoDOgLa/pDouW/PFRxIjq+Msv9edvu9cv50rC7PAjPUj67NCC7
Zgxl0BaoIe8hcz0sYzk1+EaSKn8ccupmj3o8cD1Ef3EGiUtpjB7KLnH5AdiHCpi5ug94N6C8szyC
5Hsji+e2S4apROtm7A+aIN9szcw3cLU38KE82QXAt2jhGFP/+/ZGrBxdFCIxTbCoVUOXWDq61cgr
W6R6CW4s+tEyzbeK/qGpVfR8V1fIst1/xKFQ2UGZTop3vdk1pOfY7mZu/Iofa9zD1NmSaKPb326v
aPUMoc8NutjlCUblokg3jnY1uKLEJN9Tkm3r9Es6Po7mA3MebD6BM2TydfOxSA9D+81wFQ59vZ8G
3n+oP2IoFuHdkbJ8vchmTddBjs7xVEqnwzh4vlLD/A/c8zJM4FuhrYGWgwswk7OkIWfeqxUe2IQS
eGW4vX98W/73AhmE4Bi8Cn+f+Pv93z6QAIHAshbRtEXNRIafTi6v4gmCpwG0TPw+anyafan499sf
bvnR0qIujEiBx9HBke8hsca0dOILdrIGFTJh+QvXFjCdBkZ36H/KvY3ZAb8BmGbA1V9kYRfnmJJ6
duN20xSKcvTaUpa5WwBI0OdGIfzy+ySzsNGy7EuQx2jsmXGbHpLKVWnuXldr8VkgoIVUAokLqtDS
4aUxJEwnD2Yc8W4zfTs68XPWTqHnDF8n3PdURL6XsYc8diafz19SW4WrvI5bgESASR2JGor9V/lu
UwsigDCClHGbPQjibrXmK0K9CNjoMkipz+9TZ22cWbX063hyaVfylSzW7MHpGlxSeRsyqw7NydB9
o2K/qlZ89zKVrsTKsQY0HxcyhghR3ZFhVWOeRg6vwFwJppcxwpSNCPW8Cm4fAIURmeg8HVGhS1IY
qfGSpnOYR8AGqbQj11wTtT4MumPCysKswaVrZlqhQYMW1zvGaZAUokUjVOKwK7kTvs6ZDSk8Fd1I
dLHY8Mw51I2Tzk4zp74HrevILv3SOMJZHdXKVnwCQw0LFhJ9rmWU4nJl6MyCmMqqq2Asf2fNbpi8
ne2AGPzUacXm9pdaCSSokkJtF1c2CkdyPZFRA0MLHasCW8eUq/dcOSTI59bPsv9kCMAjpAXLbK+0
prbSQJ468SqYnf1QnLzMAI7Q8Eft8/aC1j4ZVvSvIelAJbwHXzeSgaBOD3lyXw97ln2jeG6V+F5I
fLTiYe4VJb+V4GEh+UPDDuA0wJ6kd6UOtmaO/iuwisUAbmjIeJQYWwYAwqCvVcsCZn+mg2Lcb/XL
ndmU7udJGwunh6Y3SHocVGd2RhntqXnUWl1xmFWLk64Auxia0hyBkBzsfzDxhaHap0p/aPm7w8cw
T7IQ/NGKmoBibZaU09ajYJCWx9pGlAQ64mPwcJuOP10Q+Nz2luunGIoAaA+a6JyjMSAjEcSkD82Q
AQ7s1unGFNC1aU4aJK5zPm05RqkmplJaWjvb5xalz2bbfVqNVAeU1mC7dvqulWCbAJVrCl49rVBO
0/8paVxmCougHtJxSAgt9UzJ3px3yWz0IOXPwcKuo69mC3fejKJoB1/Hbyh3JmHxe9VVjhlMRDSt
z1mV8DunZU4dRLymHlJpLT+KQtCtAeQW+VbZpIa8YUQEtGO6GtVAokfW+yh4neBdF3Er7KgFGczR
boo6LBKncqDFTgDFiwGoyzapFU3eY+5VdQYXmov5SDl24jWei6IMMWYKXROnzYw2zJKpp7+JGxlR
qGeEnqCpR6uQmXHd74qyFtlpIREoN5XJSbHDv2rRXndST9w1otayDdNHOm0cUdjzzmu5aR40ixc7
t/Nqdg/xpMzZ2d4w8wNho975oFYS7Uts83Hezm1avCM811qYtRWUlChaoV9z3niZP9NmdoKinGu6
cQdgUoO85iAkaPUe1NDgiSP11tLMjIRJPRh0kV6g1rbrsqx90nu76UC2r4PLoO9F/YM0UZ75lIHF
J2gJz+5nHdJMfmpkprEl3NMGv2m88WvpEp4GYwXQw4te1q777ETG3GzLlBnkoeRRYzx0TovJKpoU
yRhoVpREu5RXSQcSRY5BSBAFFCZoy5KmPqZJR6ofEaT2PlCHhY6VMZuFF8QY3PzkJR2fU0ukA8ba
Gv6jLdPilzsboA/kdkzvnGiqND/PJ5OGkBtPvuuDpT9WlVmhsGCU1aaD5/yqI4/Gd7ysu4+qTri9
b7uuTv25LtJ/0lgfux0QR6jUpqWJXq/ep32+cXKrMO9LfBIGBqjOqXzL7Js5YOhSD6jTLnk1y8DJ
kCYYTZ/Mpg8SYZOvcMwxBB61aTZe7+bsDjmU5YU1GWPMGZFRQPrc0brIF+bU2T6ps87yO5wDzLvV
3AReWXNZHGoYser8vp0nurNFbKRhwidtACAx6X8nw2z8ysvB+GtY88KvAGwXHkB4UuLBdXnj6xWh
k9cZmh9Xkd/X79ARBe7RUETyq4zpD4sDcr4/06JXGZMu0LCJI1jRnc/ejtAE/nk7nF63viQLUr4U
JRaw2RnRfGc3/0j3xWE77yc/P2hH9pEG/ww+qB18sE8G3TZR3MFXoRymgRsAOFxHMRId8MstNFAd
nOsUeFHa3rX1R5a/aXkXsBms0oOfpCrYwNWtKJmTvljTtTXqdlB7sq0XS98W9g833rL2lObhzOZA
SxTX/ZIfXcRxyZ60swjYHRPZsjx+QPE4Mlt0fhSzmSobUo6WsRIQwwQ2nA6CkTEgc3gja19v+8ia
EzoArAE3jcCMzPPyO9EpErRdvtNYPxUmXnzt79sGrpXz/mzVvxakKy8y+sLO6mUZO3pqtOPsaxv4
o++G5nbcjZtpz0NjYz+jS3+nhX2Ypj4GXXFxBfo+Ar2LKptRrVhKoDDwShKvxe8Rnb1JGsfPUqJI
mBQmPClh6tnQ0njZVIE/zZ33sdvf3tR118AY5dJeQElXyqqjiTgD8C3oWWagVak3+fRJVJTJ1/Wu
5cMtkCmQ7+iQipH8DzTTjuYMy4d7J7vPIcw/oIs+7oxdfkCffs8Va7qmm5HsSYtCwbDXCYO9YWu8
Gp/DJwleQBnZhuTpNJ7ICZp4Oxre3sjrUodkVPL/gg8NFQ52sjExSuU9mNMctGWY2UcHoxgp+g3Z
59iCe6x54aPiaKy6yZm2omSbU0uLpgYLxg2eNHeOUIyXqP6+dPJaSNxSVuLvp5kVePa40ftft7dv
zQKArnCS/xW+k1YAeFUVAUyC6DG9F0Xi64NqBGH1Djs3IS1CoxEUNy2YQFWS++TIttZT5/vxqY1D
BxxP7+2+2j2bB/tJxae3csiAKAcoAQI2eP3L9PFkYgk424Tm8/bdqDeuHk7ex1/vH0wsDEsLVYYj
A/qcmfHO4jOuEa33kwaFQ334+ywDz2/0PAFBAyWlTFlEnNHwmmrSfAZodfza2W+KJSwl9ourELXI
hacN+hcLyEYeTEEia7dJXSbB3RS6Qbz3Hk3f3WUhCBX9bpve5Zvurny2gngzBV0wfzyNO/sBbd6g
8sun9hGyk3fRxnp4mHcoEhyIH4fvKtzklZtKP3H572dl7R6vnpxVRRIQ+lSZz6kKlrz29/H18GIF
wg9j+9KVsnCN6tZQ4VXXbvXipbIV2cYS+eQthvTegkHG8A9AwZe/32o6lBOGOkFX9+vUfBm745hs
y/lvi/HYpXMr0i7FXoSzEEPamNSzP0ZH19tCT1pxNV6nA7DyR0t2mQkBo7cUMoq5bSEI3CdBFzof
k0837JRvzIdvLAQ8I4h33Sk9ggjlkPjZg/XI37xDGUIEdqe91Rv7cNt3VyhbwKC6zNKCzgPeK7Mf
QGy89spqTIIGBamN3W7a395j+gIw0XzHP53H4fd4qr/iRvgU26gPnO1t+1cRBnwp5+al2FZkE0/1
BOYtsbftR8tK/TFXJOIrvoMWHHwSvAsgUpVBD2bXaxg6go3aicM23+b8cdTeG5VOwMoRODcjk2P3
aNPVxQQzMSTo+/Y4WH/vnSibOJhQAbkLRQtMOgM5SDpZZ0LOkB8M8cWDdpHtKWLl9WWDD3JuZNnM
80BRtQMfHRjR9uWHDYmVwZ9qP9rxl7cnEf7i/pMmAuARGntrQpN4PyoWeZ2OSD9AOh0e2Kr1mllY
5ZYSP2196K2CZRE4aEF8DfF1/nnbBa+zPMmi5IOxN7VGMcFio23TDw3VpQAj63fxiUOd1/phY1Ym
VJhc85XzXZbCZafNuEosmOyPlXbPAEoIfkEcPNA/UzRXIbNWhlqo4hczlxenFEQXhC7kWUyEUBTy
L79tETUs61s7CZK3/yHtO5bk1qElv4gR9GYLkmW6THunDaNbUtOCnqD5+klq5t2uQnEKIb3FvRtF
dNYBDw6AYzKNrYbXCBSfv4K1/dJ/1HcPUAd2q3V7A356V1vHrk3GfbXtNqEbuLEnjSQh9UtCRBJS
fyp2l78KvBGYXENHEk+8AQGKiUH/O3LR03dEzp/YN9YtfRjwMzCU92V6aM52W3Sr5scvDHuSY+aC
/vtIyUdPwk/Bh5kX/tqP4dzfrmljtIUVoVUWCqwgRfP0kbTetNfd6LP1g1VOhsotPDRnERP7QlDd
XAhV8wTaf2vBOb9mxY6uhYBn9daKj1ZVkrA0wJQswPnzqa/Zyfl8khYqND6x6KOvEcg5HuuV6mdP
aDN9aDfKZlo/M1dfZUTzkTk9OmvnptvkrvO313MdEzEgNJ07c3B/5qk8G7RoxlMB2p22WTvSHRPp
hikL+2wWVpqFYsDIBZL6c493xgrtqlBSce1DvZUP/ZGVHigdQcjVkE534xCZnxdM+wm8aP5M/Oqe
ws4/6ySIolVVluMWsO3PxiDoU8i28S707W30OR3lW2MdujTyfWeriI7zhfP0zGBui2NQuFIrBuTG
LzLC3vSvbj3dNiRSXOMg/aj2TYy7hOidIFpmbtdMmqwXoQLUuF4V9M40f11f0Mu/j+4dVEXgLsik
Xdwu46h3tKYGr1yE0s5NEjrlLssLaXUdZeHsm5uE0DIIAR4MhfGRCE1hZiJNM0XeXvOSLfV73/Gx
//E8Jdo6+QqfrAOz3RHsu8PPDpQjAr9ZCIXnP4Bbx9gxqRYgU+5Soq2kzRQTZW9/tfu3X/ZqvBm8
cDfs9C/V15GSJfkufdJVkrjyzbGd3CpAvkhUHFpc+JMV4eJRb0VhqCUgRdJqzVX0bRCLlOMvIx4a
LSwVjCo2bjQoDJ1vFUMbaYY4AMmj1nLtKiad2qzy6UdYPV7/unNEO9+TAHJMUJfhmaJB9PUcKK0M
jKbqALKLzrkPtTzZGUaY3GNEVXfzKmV+N6Hru2KVIfisS4s4X/lnFQGoNfMcCZJT2EyysIhdHbuB
lfuOcJx/EQJvE7xDwRaOzpVz48KkMrPcBMkhSvV3aRm/1lkq2B3LECAqQpPS3NPGRRYMgYImrUP7
FZ0Og7PFvKRgmRa338wa+T8InPdn2VSmHQNCpLm9r83lRzyR+o85UdpSH8Lxq4S8pE9QJwjdXzJq
oYJfcHn4Y6oQ46Azs4qK8jlnom4PEmgJ8AMw5YqRZVw69NvwDkyh6+uuuHAsnQNxllZ6kmUqRLBc
4xHcl+DTI1VGyl28pe6r+lNd2Q4JXAHm5clwjslttJTmk9GY8/cj5ZN8I7v6e4f1/G3fxm5NekI/
RU0381/kdxyelBA+RWcbqiDcclK9nFD3AYdfmAakVF0FZJiWZwR3rbK5btySbehqB/MYqG2Ry+d6
IFUaJm1fgVWPBTfT5Kn57SBqI114KM99UcgPGGhCRf8ZZ43VVlLJZGhLmD+G26Qg1ZqtkN9hm3Bt
OW7jTb7fe7gku9QTReFlbGTJQE84eyafwbLNelAwNgJ2x03SkeExXzluhD3SuFHrSm7lOb9R+50O
4WqYSLMTjV78se3iS37jW1w2X07Qk6MPwO/c4N7amjWeSKheusV6Wj1MkLXyFFcQrv8kHq5hct80
Bh1VF+lY76ggyTYm6Y31JhXkE2TPPwcY70X+4Aev5SER7JTLKIBCJG6ktoY5QERsbqO0kCkwMBGK
aVRI6AbxmqHZycYbBPfTLvUomjBCS5ChuPTfc0juNl62mEWKNUCmprzt1F+ozJLGEhTTFt655yiz
4Se30jZWQTw+AaXca7/q1fRGb/Stdqjx0PH1FZqDOsG2XIjoZ4i83yRtg0gnAxGE+fqPYjN4ye14
CB/YJiP0MLi4lLr5vbyKnxVcqm5KUZy9jEDn+JwP5SAhkmMT+NFWunUeQ5Rvqhc0eOztpzH0p42F
dLNbPalH5J//NiKdI6vnaw3eeAyOyhH06/KXXP/d98lKjgQfVOA1/OupDuI+aXpYF7PorVHDT0l/
txORgvVlUWpuZfzeD9Z8MThxm0GJ0jSYnVNes72cbGQ38eLfo0OwE9Tb3htu1B0EGDzt6R+WcE7b
KWjiAu0Td6eRp5hNtY4lbJQnqdjUxQsbBXPwl3camIbqIbidQFiJibpz01QQr0pshqBKWKzlPH0N
82EQgFwORIA9SkE/F4obc6GSv3lqadhWDcgxXQWj0mBfYFrxrutS81vSjOaBNrl2kCUT04hFGxUP
EHtCc1RQJOMnRE67vya8mL/mt8n8lhyVwEhR18SWSH/UgRfLA/jJRTm8+Tw4j93nINy+syIDq6EB
RJf2ge41w6eO+lvldCu5OjSKP5U/VVGf5eJuODGM23FRMjkwDpiYWR1XBoMgZqZWIJXrBuZd90yB
2/Abj8pBPlhFAvOqI2MfXSHwGNHfn//9ZMeNSaYyNYTDUJC1KhiSSlvBF1oMjOB+mJWSVLwbuMtM
UcuhXhiwwALLaYKJWy26taTQdVB01kXj2ZcvL3jDCRh328UcamTnPcCaGJUVaNspP5J8m2epF5jr
ioqunYuOcALHnd9g5gxLpwZcPB2y5jCVsefQj+sesGQSIJxZ1AxN9/zEXDN1iZEHwJB00NZjaMSX
e8mCWHziVbLiSY12E9WCEtiSVyABgjIsuBZwOeGCVRUHxqiowByK/NgP2g+QuArycZe9yogO3xhg
yjj3vDBTI4yKQA8hAEWZHfd4GCN3pvtRsaJj7fdliTbzxg0m7/p6Ln2zU1wuYDi0jEGMD1wrrl+M
UlqxIjtSW0SRtnS1gx6JihoK0gAXV7tejpCBSAAzVVJOmDaRCcm5aEIdXQvdsLBu60hay6MmMG95
XU+AuQtepTE0RPYAxpi8+qS2crGPxz7xk6lgbi6XiqdmcbDuwWB1g8mB7DBIiSTY8/M2OwvKkNib
B0qQ/4f2Bz70+beVoRyc21MIuSLtASoNhAY/WPEL9WyBsRex5Q8O2BJRTARLHJ9FA4dSmUgScPLO
DFHNa+4ahYIhfvBB6e7SAD2t151HBMjFFxUTleHAQEk/IXGgjekbqKmfnal8YjJbq0xUIrvw1dk+
HOMqRB7mxDK3D60Uc86TkcwzQK9j8WG1FmlbW2DTxWafQQzUufF8RgOyygUxvGiroXNgU4j21CH9
UkXesGgFaGQheISJekxSnXvDGPepiTOscVWZ3VQq1qncUCoaGJz37YXPnaDMZp6cZElr1xhZAUoM
fn0FJBJFkT6M897uAxe6CyXEIBUwRkU+5A9vpcCRBM4oMpNz+qAEYX1B48aFks+dMlIvSOJXKVP/
9gE3f64TOzkXBOXX2KnBbKd2Ext3uvmZO4PAJS4ro39AoBqgOJAZ0S4memlElaJL4edd+iui2i8J
mUutCfdOf2wbA0pv6DMkgcqQzCnkn+CcRPhOvq5vtsUoYv73I/jp3iKr9FLCuLjroFoY72z1ptF6
V7VT/zrO8oezMLqChI4NVttzz4nrzOiHFsaij5ZQG/3bVCXI626vw1wc5H/W9BuGc9BGGZNA1wEj
t89teZuDWYyFazuz3XbYgHZbYNXitkaHyf9Yxbljr0agrZ4/YWwMLhuDkJhRVgscRbR0nDOCrjYK
pQoganYcwp7o9K11RDWui6N0Xjhk2mRwhoPFiH862a3ZS0NDG0x5T249/NKmg92XpEt/hLjboU+3
LPt/2ctg58RcLhgQQRt97hKYAWkbphYNaH49K2lWUfuzsEUaJ4uLB3EGuBJKEjjFzkHSdlSnIgWI
XrWkz7ZS1WGWOvavu50IhftE1NZrK5mwepgGwrxSgVJyAnV1UPKE1T+t2rdB3ElSaAgIQ5k3Ll7x
e9mJ1w5lO/Q4CTbSoj+crBt3w0lYLLX6DANW6yy+LQyw6JS3U40RiDAnoWNhh/2+voiL5/4J5PyT
Tg4XKcBYvIXRURd9wKu4No8YbCG6nfmhnu4V2uWCfbUY+r7x+NBnQxnesmK4BsNbvQaLVZ3cZNUR
DxkBkGAteRmt1g7ipMwBBGU0hyhTae/iSEUfRmzlK3u0ZbeL8Q6olPzJYph3u76sAt+01fNlzVpL
HcCA1LhjcARzHNEaPAEKUT59cTHnSivGwNDMxA+YKFldFt2Ij5cFN7RaddIvPEXJFFmCtVy05gRn
jsgnThLqPWjeIb3pjvFAKApvGmQWQzTTXl+0+c9cXHSQL4YIKgRkwFFwDtOUNJPGDoumDuMqo+X7
qGmCO8byin1DcDFDRWVskubwByLDZ9AwPFUFpBXlYUtNUcJfZA0XM5pEynO1xaLpoXPf0hw0lykV
tKAs7t6TFeMCRugUoLEPZ/XU9NmQvzStxi0CafbwJbRFBRTR0nGRIrUws1fUWLoKcnxNj2g7jIzk
oEWk0iiiVr9MmM5HI06puaEFLEt8v2ESUglJF6D1VvFbx5UWpau9lkmbpu+fc8Pc2WazG4Lus1E/
aY0JWRa7qd57cZ34etAfs1RaX/fOxVvO9y/iWxPNvKow24a1DsuXIJHI0Cl4VLS+Ku8r8HYk0s/r
eEubDtSTBihCMH2s8+PHnWlSu81rbG6rLkiUm75mVhuIRAl8aOm7nuJwPlTYVAubocKNGMrHbDfY
EFOV3E5uBSFx8ep9CsQ5kFHbUdLJAAIHctIdB3NfNRrpkuOgPjUx2ujqQ0O3VP+tRX+vBoCq/vda
8qPHfTuCvo8CmjrOr2Q0Uwg6S34vN9vr32xpz2MCCqkBUDGgz4aLYEoZFhrmDnG7sjqI3+bvij3d
X4dYcsNTCC6COaFmBh36zlwdMzuNvovxbFal+0m6U9KXQP64jrYUYE7RuCAGx8jVXIHTayP4EfXH
SVP8ZnwcIcwIwuzrWMsO/714nCPSPEswWAbLshj9OGjUkVTiiJq7lr/QzOcKfrO5Y+78jMHQbOZk
EnZVm1beYBY7xoqH63Ysb6hvCM6OqGV9p+pN42I63R/qJ1rJq9GWKEnQHys4Mpe94RuL21MTFBFk
VAixeWP0yCVuangR5ieCbSa7WSpid138QrMAA7rA0UvGk3NoUx8aeo/FS7t4l3QhaQ1lNwm5zRa/
0QnM/O8n142hTDVqhTAqhhyJBBhJU13sOqgXrFIogttsZdJbp3io6o3cvUzhto+ern/D5WB18hu4
nRyCgRczBrOpkVtidix/Me1j/zCOKyQGMc7tm3JEbP3WFu2CxS96Asztb6MMhraZ1zhUbZL2aIXI
/BIUlVJGydThv/jluqmij8rtCKeL7FABQ4Db2ltZ2miDvIU0+b8ERlDQg3QSFcILUVsGCtNBCztY
Jcte0yLPIpn0/bohlwli3BnMExD13G96p24tB6sHyeWXXvkIJh/SrUSe0IKsrpv2aBc/W1EiczFA
nmByKZZKqmzWzoZJQeqZGP2fULlA/xsxnY2Kjfkv+11D99jMcAHFJ26/06gPc2uEiVS9t9Ndh/Yt
vd+VYULkdgMlkesruuiL32j8sQlF11ZNcqAptCBQeSF2p3mgHSBaXhPaulWaCRAXnRHMP7P4BTp1
+CdAKKPRQDGAmNqPk0P9WEZHfRlsrts1rxL/0EAD0n8o3B5jsoYJjQ6ktbE8ggTCJJEOGjQbfA4W
XeXJWwtl6yT8p0vICSq30TS81AotAioz/NiZhRHrbQzC4+u2La8gBB80MNdgDTkP6UYwhimDUbsO
28XOftQf5PJvS6vzPgPA/4Pgy9+glqiKDmwXUIyHEkpUeEUk6iIUWMGT5BlhCH078IyAoawjdVp4
vXzsR8ENe9G9McyESQEMctg6t3flUMliyQYIlF3e20R+ro1uU4/ZZtLT+7jKwHHQB4JLzuLZdoLJ
nW1TTSl6MszaHSTbR6lqa4/W9roHzN574d0nEPPanhyfQZKVeAnBLAgD3EhTs7btFE1YNRrNAlFZ
WoTF7aTAcIbEnl0B5OEvGMp4CtoEXVDDDiIygqf7ZcPn7HaQsMXFDXQaCj++iEY2iGZPWLqsGDa5
2t05KT3okr42ZP3QZ8pK02svH9L7PlUa0tLmU+9xF2qCdWGK5ECWPyO6ked+aNAOc7tMH+IR1WvU
VqdqWMuS/JD2os94HQIUeuefkZXgRJkiQFTVPmCvmS1KcYsAuFSwnGtSUA6Q0CqM0WONDj0HkQ6n
CII7kcOIZXo+fzI7fJQ1EJA5qXvd2ZcPfXTH/t8vgfLR+TLlZjvJaHuvXYuGSCqCWhyjKGl209Q2
0QpImPo1ZvxwQgtO4sUz5AR3Nv1kl/V2FkmVDFy7NsEm86rSddDfo2WGROq9Vh1bEQ3LYkg8AeS2
dQua59YKAKikT4p26MJ1Bkm266u5iAG67plpDeUV/v2aFgWOxfl7QdFnA6KmrV1Gq6Ck3nWYxahx
AsNFDZbl6hiZM4wTgg1MJuAk2dD8kGeilKIIiTtzdXVCCm4EUql8aeVWlcBbxT5oJqKYFuHMR82J
N8SB2jdxAxyd7hKQWxTg5LLduHq9vnCi78OHHZk5kxPDB1ipuWZa+Wqr3VapiPZ42Rrwt2qYJYHS
GhcZjMhOE2lE6DHLn5r5JKeebgYkwOT4v5jzjcOFh7aSjbSzgJOnw4YG2r1cBWsoRwvO3MVzHmf4
/5jDhQgbtPfonnJqMGT97qojhCF9I960Y0mq0MtERdfFmHeCxgWGCuoFaVUALa/vwyInqUEFoWfx
zXGCwEUCJJ4ixxywbJkehO/xRD9Q0+jQX5SFMQFR8qOGmu/L9U+1iGlqmOcAMSc6WTnMJjOg8lMG
iD5at89UEIpJYeKFzNrIheybaiUqFC26+gng7KMnO0qRpMSSEwn3WFkl88gR66o9SFYE2U+RXfO/
n8A0mob+eFCsuY5KSu2hQepRanR3wLRfLJr+WdxWJyZxQSLK1M6OKExSoKiSU9JbNQpDPyqhOM6i
C54AcWHCKCBiqU4wSlV+TGH0Kg/G53V3WD52/4PAgMr5uhl1qNPcmtfN2lbpT5p8pmDkCuht30Vk
kJ+SaBOn3VqAOgeEi6vtCSoXmAbJzKCVCVSDaV6fpwQKrJJvDzJRcYK0dbk26bArWbBqHUh26NUd
6H8dwfZTluIJ7hsoS8zDDRgnObfdtlmosrk5qyHFYYIwyqOckCEEKTSJXtvn4GHXQqQH894fgR9q
2+tr8IfbkV+DU3RuJ6pTGsssQVcTmu5WwZN5l7w2nuXHvu6O6xDjVveJZ3u6W2+Nh8qTfrTE3K6b
t5LgreY2G5R3HRAAJNuN9l6v5HtpF8uCBVpyPzCVzBQjmJLHHNj5+kAgJtWmDI08qXrTQn5Q1ad/
QoDEL0qfBjo5uYhuSo3SZyMaaCr2Xo13WieaX1kOC5i3Avs8Ui18f5reSVHb93A0Sf8o9DutOEbm
Te90xEAt5voHXVotNJD9D9Sf+Y+TCFRSJ0EbNKI5axSS9VDbCQVNiwJjeBlyJ2R5FSlAgLqaa/QN
0adNozG/6DYJumf+d+ao5x/frCV7sjocf21kIC+rPMumSAJi+Wj4XjHu6zMpDxSMu9aujCnKENqo
w2fbiWb9RIvGbXJaMaOvxvnSwHRPgl6QlGGIubtv05tQ1Ef4/4mm3xZxezoJrESBqkjtxuYrRPCI
PW5LOq2UIUWZ8ZaOqxyc5WkqcozlA+kbljtjR7lDn7+F62QAhdm8PuRBse7MgwnYf3GK79sD98US
M+oDXcPJp1v9nUKT0G0sFOGugyxb8w3CfbG6arLWdOAW1Ni1qj8otReVe4OKCuGLL7+TQ4jz8MhO
5ClFDcnNx9eW7Qz7PjIDbwy+hvpZRqNp1a6uG7bsirM4PPjDwdnPrZ6mjGVZ4/2P+ytOnMFvlIrE
GjxyujFs0YN6cRUtGZJNM4XGRedxZ1vMCiq4oqMnpDDBgQmldlDYFKI2+fms5s8xKGD8B8Q5n1NO
BaL7HJXsdZk+NfYt+Dqm6Lad0Puh+FV2XzqTO7D764spsm9e7JNwmzEogMUM9k2pTYL0pekLTx5/
RZKoNLcYpU7s42576GtoVKsBEJjK9eJ5cI4TE9wFFo+OEwjuntc4iZmVGiAgUbcFCfUvpVMFn+m6
FShqny9XIzWSlMazOzSV14Q3NabVzN/XP8kixiz8jEFnCEfyTfW2w9Q2obhP0ZbeymPxULfGrTna
T9dhFr/8CQzncKDALHpNm+NDcWdG27pmXpTdVbUpiEMiczgPU0epabr59p0E5i0Ypn9O6ngwx/rr
ujmLH//EHM6/oMfKhrBFGAomeVsyZVvLgXcdYjHwnEBw/kUdAzoZNSzpy5Q0AS72lleANcMKcY+w
7M11NIFBGudqtOr1eJif6aG5slHtHGLRkMPSxR0T2LhxQEhtzm2cOzPSW3mLGjb6K8MbvfmNqBNk
HVFLz2ifWaQKVm/xnDhB4z4QuNIzGIQPBIl4tX422U51Xszgh60dFQqxE9G1aNm/v63jvlbaBJJe
QHYVZZmEgCk91iHQOJJeqG6y/KH+A+J5aaUSk92GiheICS5E2Qh2gyQ9XveFxTfWyadyuJde0KhN
lw8wRs7ke2xViQRW04HYMqi8Pmw/KxZMrqVPz00wbUcZ7fqh3d/GNcY+6zoDQXyWz7qT8c+cobbX
jwXaL5xAcq//TMGSO9xVgFb62IwlfmXdTrswhzK4NB2S1AJDtfJ+HUq06NwlAKKOSQmmaFwCNGld
WqprwW+vQyxvdyhggZgEFJ+8PnCZDRLGP2FNq7w4kH8w0ZQeKcQwHnvcf69jLW5FcFbNMkQon/DF
nKYyB9rp8KEOQlRhdadRxWXJq2wcnAKk+bUuwFv8Uid48/KeHPtg26e5puPFCLGilaTHfpX6Tnhg
xeq6XSKc+XA4wYloBH2CeQ1r49NoNnY7+rGJ+VkmsGfxkAGPGbhwoFuGlNw5DuSi2xyMOEjxZK8m
soxlsU5tUQ5u2ZhvEG7RwA/N5DwHSF7dO3PJYdtoDmGpKDG26NsnxnCLlkkZjuUUOGa5Mw2Q9nei
lMTycmGTwLk1EMpzCHLEzKjr8FmieB+BhxlkFG4aiDbQYtfqSW6GF9YqM5bSFK1Lbou878F4GO/M
p+ao3gUr2ZPfQL5DarYNv6Z/aS04weWPzpYlMToPsYAFvUmTuzT+mNTX6479J0vA39dPMbiIHOdm
yloDtslrh4S+FYLQS3cnYt7RG7oud85EXmWSPVcrqPEiDRW4IpbDJXc8/QVctHWmGiq/OqwMIH/c
b+XuqR08WRfM2y25yikKt7MM6kBXIgRKmureGL1Y7LaMK//6al54PKbZZkUyAylEU9Zt7qzuQ4x0
KoWVulrylEYP+iQiyL2w4hyAP6N7eYgtdQYAa8ZagZhQ37yl+vq6FZcl+T8oUPnFSw0EZPzNPVCc
towY3qCTQugXJhHplwMOJrT1thDh+yEdzMfUK/72nsiBzm5yEmJDEIUnzQBQdC37dFBwmxPY9UdW
4szXZwiQUCsQm8UkKp8xq9o2jOIKRYfKz5/YCnxPq2Sdb519tkW3UOHmGy1/sdale98TZ5+snb2I
U/jC17lfwPn6VLJ27GP8gpq5qrpR6rXaVKQLBbeKBRiUetHEMPPhYkJ2vhKcrGXlIKCzFrRq8rQx
nB2TVt14F0kPAj+Z3ZlbT/SqzRVlbFBL+XPbO4GRG9WpaEbB1UXoQ/qiMASQBAc+0Ul8E68DD+QJ
oZscmB+u6COEeAT4C7vhDJ/bblU2qY2jgberu0FWzctW+rtyRCsnwpV9+GWtP34JAOcgccVgPqnb
yWj0SWwABj8M6KHJbvrCdgpxfOPQDSvlC3OmIhvnT8VDgoQFVQlIAEJzm4tbiTxKtTHMHuNJj8kd
WDUeE8sz92ZJGIFK0g/FTb0qgBy6Kwu+70I0w3ipDtZVaIpjrnBe/pPPC64QU0kDUEuOVvm7snNr
rQWSqIV0yVVPQbhtD5JDNVI1CfQGsnNTVsVNnemPEARZpbqowLoAZavonkNUUzGXebGUSRkFVYWv
p4O2v8ifC/u5bVZ6c3fdSxaWDcytCDAmch8Khp7Ol21QBrDkOl3mOl2Sfk5Trn6Aez8W9WgtwYBT
HlzImDMFERAHkyEF15sZiMcGw4c2C6kLUUb08t6j27PQ2n8Q3LfR+mAo7BYQTrAy8KI+jO4nxHQt
ot45uafdV9t4XxNn+w+Od4bLhS9mNA4InIBbQdvGYR0J/1r8grOMe8Q3bKzThgHBKkqi9jdRJ9g7
l53mQEA2GW5gYdYHvWTnXtDi0YK0xIjYWKjSD2RfrfcMpWLUAtDPRldKqkFUPB5CVfP03GC/xsHO
13EbNzuQ9ZivSteov6/75dKxPkdq0AuhKoUiHmd0mKE3zIQMnGuR7B2955BnLT/p8569SF/2Rn9o
U9/6+73gIHioFhwJ5Cz8Bd0Yu17NRhk8h8YbykeuLnxxqgsB8gyCd9I4lnNpAkSRecpthYmtVeND
M+P2KbHIT5lEX+bTa00kx619ukaaAYnviHSr+NM8djtMfF1f5YVt6cyqkroKmkzL4fkWqROoYVVq
sFjdOs1Hhxmy6wAL7H+OrICrBP9HNv+iiGlktIN2tgODi7Lzsk6K81UI3lMfzbVd4bVx2X8puRof
MsOI0zWuCSZaoPO2/x0ZuRK8j5lWgnSyoQbqydZkYgpoiKvoZjTiViW2BO1c9/pPvlwTBzxK4AOy
cJ/E5DG3F5JSk4o+g8RsapUWlOqmZt7Wqi4KWBfZB+w5dJJqNrgo5zY3Dqc3u9aM5l1dt+tmehuG
GvJN25y5Y1i64ryjIi+dKNA0ARzuWTporc83eTRJ1IlC0Hh2TKrAmDMk487KHfAe2UMtf+YT7dd4
3pihWzSytkFfj4Mn1NQa1O1ro3gptUDbFro+PltWgW5e6F13mwitP1A/oXYTE90aHduv87EePUuB
ii4YCyyj2Y1B1t7mKBTcoBQxrfoY3M9WyBo80STtUR0LezfEdrMd82x4ipgcPoP1YIDb11r51hhK
9JEUBVgjFC2MP4eSDSsVsn6fGEnEPGtE5aNTmPRey/r4wVYMxPrYtkFh3VEbIst5V3wGWmJXBF24
bB0rWbtqzSzYN1prPA+N4zRep5bsDtVcJSC9KRn7OoisH7pMU9R+krrY1WheKUhmUusW9ZRp2hVN
3dZ3WEfjfkj6gLlpwurYs+3EOkyQpt8M0Nj70jV7GFxTxrK4klRI26mUuqNpVOZLGffRIzgdjAdF
Byu2D3mqgOQNkoYxGjotEvbZcN/WQ/2ujVa4Rl1RHzBhbUPclilmM2xS6ID/LnDcUcIyNX8KJmbc
1Z2sf6A5Kl6FvTl9Zjmi2WqoMg3jKG3Q+6wcjTcQU2kPXRV2b0Eaaj9xYqmvKRRl9rTK9EOqas3G
inWtctvWYTkxsloYdpZc35iF0jGEj+jAE8pipAqd9RWYZFQ6uTrmR8awWzvdAB5HZY2Wz2MiiVoC
1MttjaiO2z+GOhxVu2D6YrQCm0aLi470yFBo3r/N+tEgr9SfnsIjxhRc89E4pn7ldXf0M/JtPLcg
BSlKkiz9CkiBY6IY5M7oauQuyJFS206h9bjVGbtZfFPtf16PXkub/BRg/gEn1+A4jPQOo8BY2ql4
UWsDXISVpwWftdn87QTGnzvDtynclS62h6kfoBXsghHOK+V7CwRHf2+LJWOwCZT/aLj/c7ac2uLE
ElVTHJZ9VXu1ftCafSLdNfrmOszSN0ELFQiabKDpPEuDKk95GDsQ/0STiGzts0pQvhT9ffX8k0CV
pzUDVEndMCo24WB4zkRX/zsTOLdydKPMCgkmJOreqRBmP6///SWvQmMOnlcWdg7u2OcmxGxUGTYt
chBpvqJGsWreA7CeDYlowF0ExK1VGUHCr5LApO3k+ZoZW6ioejT+sEQaPyIcbsEGBedPGti4lgyB
15qxVw+fMZVdaMz5/7B0iDyYGpFtKLBySCxx7CJ3sHRGAbUT424wS9eEJqTdCLpIF006AeJ2fqOk
+phLABppQGLmOdpbbnsse7luz2VVDPvexgAMLo7IGxr89DJzjDrqS4ZrhN/51sZ5/A0CqZ+IpTUl
KWg51jK0hJxN+dY7nqi9Zun+jE47TTdtdVaX53viUIMbktgAeLtyNJc+2qjNERltDWR4KMBSeifb
7jYG67sP2a1NDHlY+qTCm+7T7VS56CFJkP++viBznONyHqc/iU+zQBG6CnATytxseEzZFi+hPn66
DrEUQU6s5lOBdKqnKh1hdYOG0H1bV62PO/coeHItvE3ODOH2XluWoCrN5g8rv/fVr6DQSSV7jvqa
lSIfEq0ZtymSitqKNGcd4g/nST5Sk0x70wNHeLi3fOsIbWj7aOPRc30ZFw1E8gGXAPBBGQb3Up80
yaJFp8AdlJBQA8xQd+Dng5rYdpD/tt1x3iSOjWMFaTAVw33nAdOJFEzJFjpuGyywiRV090GkPep6
J3uQFIeKpYh5fMk2RwXFGnQjHAt3ynNAtVJ7zcLz1bU1ZGunvriRtLvWaefZlkbfdlEpGGhYBLRt
GWcmZvGRPTgHxOsFPespjhwcGg0jDZpwt51plW8M5PqRm00omK9i1jsf1z/iQl4c4h9gaAAyGG/x
UD8Hxsuo65uyyl2Qmj45tzMZuaF4XUZi0iRQl5rFndI9uN88pJp8JAte8/XfX+POfwOXnMjhShE0
5yFsnupERVNKX/x9xuwcgnseJkUTapENiFi9T9hXMAr24GVMOfv7fLnOiJjWqRP+fhgqK6inr+JO
Fhx9SxCOhml7Hf9BzmSOAif3N6vX80oPAIExilWTQ1PepILIuMCFP8/yf2PMp+IJBmvrLG8lYFR+
FvnJHX229/JWDX3lxllHRCnJJMpyi8ziHBAS0xGuSICEj5O8e45FpHJLSZMzozj3CtHXjtscEOq9
9ThTLaPIaTzoEImlq95rPObat9ZN7sqCK8TC2X6+mpzTSRl0y4aozl37PrtjHkKl/W7s1DsQh20t
H1z/K+dFeWEHxxOVrS+fhEDGkW4imCBPxCeIjRaxI22AbEavWvBRaQ/Q/6iNt4atC1HJ8DJ0AQu3
Fzx0Z+5nfo4IkcXJurqFRqtyOzLUgcbUDfOP3jp0jkgKetFZUMczkMjHc5d/8I1axjopZyDndn52
Nm4fimCT/alvnt8/Zmu+EeZfcLID8NisINANhPatOiJj0xLMjG9weEsP2ardmKSGSEO1zYjSEHor
QfwPh2t9mB4bX9SvftlDPvftzEcf1LZniV7uUGiM1gYv9ZC7wbN8Uz5Oig8RnMrGIMr/Ie26dhvZ
le0XNdA5vHaUZMuWHMbhpeEw0znn/vq76AuckShCxJyzgf1kYErFLhbJqlVrLZwD9vIGcW6J8rrp
utUwwql0Fr2ABttjusxOhfb/9cPm8utB0w60vaC2QzHwoi6egdY3FKcQl3eAW0vxGfdSzue79MO0
iGQWiCZQl8Dr5vzrCfkkmKAeR6Mi7i03tYBIB3IHw44WKjv/7gwZVoGGAagGLsTXIBlkWkBXoVGR
TcFgBJnEG7VmxCIaMCdFe8obfZgj8NlC3toc3cVT97Erb3UnvAWVHuaBVmjNxO7soJ3lAPFcBu7H
zjE9Tl3i5w1wviHOfwQVGolRa60qLoi5IB2gPip9Wjeh2+2TbbW19qbdfGe/b2U7uwcz+sO/L/Gp
/+Rrn+zFflJA5tDA/xUbMdXwKpm31y38qGVc84468JSmNUdTgneoHGe5rb6/p77+9qXtzHtM1Nj6
EarD78Wxeurv1k8dU+eqI3kh5xLG2henflJH4BKaktkrZImtxSmKWwuA3Ot+Ms4D1AcV3CxFaLxd
iIaESxaFbYtgVTJNBNKmDB3QWQlbqLQDwtRCCqIFb+hNvNbx8brlS99QcMLdErMuOB4wfnD+DdV6
WSpUhApnWBPJX9HRfOzGzORcny/3Pawgt0CPHThgdLnOrcxWKqVlGhdOPmBc34A4xDaudRPYrJl3
X2Ecd7gw4L2jmRDQhDT0ualcGy0dVDOFU2e3sfgghDdm9NzU23H9Z4F2Fa0T8GaiAIniJgZFzi1F
st4YZTYWzozZl04pj0mxcnYYQ4TlzMbPEXSyxcJarcS1hw0RcsZxvIDJBr2M+m4Sfq9z7UidN+Wt
J2aR3fAohVmRoUK2QQFpGhg3aG30oRNlOaphekossBMoB2E1g+vBx+jEwj0cKwA8gjceq3m+hENi
CVOULwXm9v22fAC/Upr9QndOU11L+pTjwyK6Y3rfjbw5+EtsHT4eigwySMyIhjjNSq73mpHFoVo4
xqMw2GDWvDW3XhZkAcaQF0j2WUcBCXQCAZj9LAS8qwNrbYFTJ2qd6PheqLJhiHPu5hStJrEAe4Vk
2JPKyZxsC4om4TWuo2NP5eYsTqxqrmBBaZ5M5VtdXM6nYxvALZac6BAdpfaZiiqpXki4jjTaTQa6
ZLv0obl9TPbqI5pjjeB/yBve9VIm6f78OCCEZsiRuHURwA1ldK21qtcaeAXtX3vYvXZen9o51DfJ
dyrs+9GVA+uu3ih3IWiFoFyLvqZjaBBejHzej2E9H85+jHwevNlatHXe4ccAfyFZdophbAdATLs/
pD6a2eKr8ZA4UYg+p3P3fX31WWWBM9tUQh3MMpGyErbH1+zPsnOlyGts9TC8fZnfazBvgIfdTLe6
YadHI6gqW+KLgbNy+um3IAFykpoGyEHWLfkWlWc9Kq+j3TjKXguwl53ZE/ZH+Vjz+IjIPAr1+Ymy
FhEjRZNEpDftgLfMFLVEk6EPFiIC3e3Lm+W+67zsMHOMMdwjGAEUfwkqEcMr5+6V8jyXVQuNc633
4rxxBAhrgu7x+ndkbCLUy4BIRf5D4YB+QZha1SS1KRHxdMnpBQfXAI6FHxgHtWY/vC84DPFqUmiC
mTAs466sjMLp7rogflEnO7yVB1t8PGSvsRelG3TneKMGrK1xZpS6tslCXJRmAaOT0wXRRrJNvO43
3Vv9YuzljXwPNsLWj/fFjQRSNs5biXEjtqAVJuJgJogDPG/Pv5xh4WQMC7OACmsYNPt0a+4i1Z4/
5UPkzMfyV+Jq2+Qte0ke06B/u/5BGQlKJ0ydBpHMhWlqokorQq1Rwrh0VsEvy/0iPTYmGSzm3BcZ
cYMBdtCCIvUCaXJRIgefu6ChO0VYqJP2tTI5t0JG8OOSpuD9BKWYy/vaUGQJrj0l3vHmc1v6UCbN
Qs4BxbjyovqhIPJJcxgH4flXkvNQ1SdSVFz134UZhGhjGG1vt9P9MtwlvEYx+62O0wqlcBkgYxo3
nRTjIujjgrpBH0weCE4/rNF9kSGkqLnXQ4C141Al/muKCn5hzVI5bmEKEmjFXbE3v2Nfd6HH4Mv3
TmzHe/FT5CDoGfgxFAhObFIXKalqFnmSYLPy4icxqHA8xi50m5CS47ve3oGi/H/0kqraCaJEpE6h
w2bg8P0Sf2WR09vLdrE71/LCR8nJd8PW4KwtY3uduUkFzaqg2W/NcFNYD5Z1rEE8pqSp3fEoP1iF
1lNDdL24KkZN738MlXbnifDKMRz1sbxJ3YNx7B4jjmOMDQd2UdRewG+i4+FCXWzCqIG4uyliQxuT
M7axIylvlcxrKF6kDY1oeYMMFpOYoGKmsecosLfTICboeRmiHUYP08ipRly4QRmggqIeoiKrZxiY
6tROhjdR/mUpL9cjj2UDAsxQOsGDGbd4aql0qPIlxZzlTlmC/QXsqNZhzh+v27iIM/iBOyZJr4Al
I82eJydJM5OilgFHrmfJLRvXtIC1+iUv/+4Kzn2IhGL4j4AxiKsnV6g+TTNpJALQ7dLaUYJa5vpe
80bWGesFByTc0vHJ8eagfFHDyqxNHY3OzJoOvV7YmA7cTes/D99r6IydmKFuw7XYplA2gRndyjbm
YAaCEN5lUbu5/mUYIYxTAwsGLKGKogWVAYwwl+dpBeJHMtD8mpW9VfKKTqwFI7KnMp5h0EGgH756
2OsL+pxAS9RfIOQzGsVWJo4bJB+f3cqwWjo2IcT8MPCCI/b8y0ut0I5obKLU2sU+nqI3qQL1Qkt/
AcbIHZaVcwsk++6aOep4kKHwWNYdgCYSxKGz5mFNnwxzdAzrVxgdiv7P9W/E2D1IZj9FZGDsFfrt
GRtt3a8Emz6IAxjEa2+WLVA1pg99q3DWkXxuyjEDDyEF5XeC6KYvQuhgJEZRAJYltI3fKEGt74bE
zc1Ha/gT6p1d/jPVPDp7oD9SVRQrcDfSqd20ZlLfZzVaRUPxqEEZrpYitxrvFt6kAmsNIdSJKxiR
4cWL5zxA5DLL16aCHagSbs0quu1aEGqmWRWEY+lf/16MPQVtL9DLY/AK5wJdhVGh2TNpI6KjMKQY
M2urehASlRfyLI9kFJKITAPGL+jDZ5LNTgplhDzQs44o7Q1FtAf1t8hrEbFCQobUPbr1aMJePNws
K1sQLqil1rio26ht7lc0Pewmtw6Tav0aFjTq82i/lOXr9WVkOgjQJZwkJzhd5MyLZVrDGigryWy+
pTQPAHhtbEld/KHhMV7wbJFPenJy1GFfLGiYoy4uGx+JrrpJYm4lo3HmSPu+7tbl3RJzEoSfVCHQ
eZQDlXNbca40SZoCpl3NpVR4oiT0i9NNgoVSRyGjo6iuUSnabS2V4FEalEE4tBqe6R7+2RlzC3O0
EOh/SyDCqfLeAo8ic26jF/kNPxF1NJxcyKWWSENsiyVMtDLraye3ntPxmEYQaM/2tXyU5dntVY1j
7mL1KXPk7yerr+ijAqn0rnZABmQ3unFoNHQiwVa1pCavSU0SylmGo2xRqVtvBEGaVdgyQDA3B8Ua
EGqsStysI/JB/wVRBqE6quvn9a9+cQj+mLUkZAUchWAoOHcR9dE2rfMB86ULeEHm1B6aJ7XlDkxc
VHTOzWjUe7mBbt7aS/hwlqCADXI75Y+jiGZS+GKlGOgun7VcB68rT2yZHS//8Y4uXgoYsOikCN4p
843e3ORdoKNGOm5F9aHizvRzllKjbkbyqmhiT5YyXO8jKK/KT4nMGz6+uE9Q60jt0TAcp7oTsY5d
/VWPCwT6bsb1Ppt3Y/PnemAwYp/UBDS8IiAYhsGh88DI2lbIW2WtIea2XUxXHE17BAQz5FJqsgyh
vY4RGAgTKOgXnxsa9AoUZsKIJseA5sB4CPM3Yx6cavSvO8RYOkyHABBNnkQWmvnndtY61Nq2RzMl
M0FP234XqpsLlldMvsCrDjHCzkRlCAUIk1QW6SNQGkU9HHOpdqa4EnSnSSGZ7lm6CEpAMTHmndar
VuQCrGv27iwZxb924RAkeMyY0KDUgdCgzUfDmobtnNYQkptuu2JxxbnxwYC2ub6gjA9HZp8IFSVJ
H3RRsxYia87XDBGSfg+YfDTrTTwep5lzLjG+GwasfsrAGq5/P63jkyRcY+amLdOCeFOj+3w/xQfw
fmRdEwxjw3nXXvbhyNJhlBPjvkTClq5WhaIQratY1RBrftYsf2kepXBXC7OTdZorxWhCRB+R8ms2
fl1fS/bh+9cwrfwwRGjZdgoMx1p/I/SeZR2W+lsCY0ur7rTkSVs3OWpo6T4V75PoTeIOS7Iy9Inn
9H6PdDDuhBp+QF1bPlKLLbSuJn6kBmbT2g0yjCLcmTXvfsPKmTI2Pi71OH8uukuz0ABvqTTYKZbl
gZss0T/j0eAc4xc3RXxUGeAdvCfRxsUA3PnOn+uqwl9hRLM2Q3K3mlsz+1Sm1ofSgSzXTqn+M8wR
SIHTBEASxEnMNhDzqtEORcwm5lsYtdui58EQLyeDiQ0087EHdVW8qA3jsRS16YAkU2hLUOiC1zWj
l0zJppCn3B6t+TABspQIiT9lczAatdvnkyPKqwu+p8coqrcoFATXw5jxOckYEs4LBdczMB9QfktV
LjdF2jgYsJFvQrA5uqs1hs/tWBecrXrxmDGRFCDVA1EogpelGcemBNQ9opk1TjzPOvL5mnlFDmTM
dYcYOQ5LrKNIrgH0bNHgajwgRisW2wZiVXFQdZrXmKkX1dZdP3T/OlADh9CDB04Ql2+MM5K1PYkZ
KZk08O7CVNwVm1Rsg3IU3evesNYMdQ5AT3AKQqGNOgLDWBAblPsbZ6hrIOkMGYqBvZh6162wkigg
2+jd4VjHlBO93/S6ilOrmRonjU0y87cd89EvIeOhie1GgdRYvKqOCi1yUyh9sM784dhnpDJUyTES
h0oqvh39SqjVWtNnHZMRiTJ4oAd006TfV0Lmh1p5BzoFT4P+EXgRA/BI8AQYWEuML4j3PBoQGOmg
cs2iNkYlyCICBmgE9IoN3ZWlRef0vlhheWKFvk4Ppt520yg1ThE9NkJ7GJfeTkQoIwjCy/XFZFqC
GzJugugqqlQmG4x1MfCcb0B4vgSJKX9NGOctQAkuzQ0nebBMAReFiwuyGehYyUXgZAMkwEWpq4YR
zTw2DksjYzJadepqPo7QPL/uFStPnZqivDJnKHNGOHecbpgNLyzr9hHsmDXkiSIeVyFzN6DgQmah
AdHAwPi5WyFYy4Zh1BARZrdJ5He1waughD7iWsbPYWvsBqm9HbLs1orn36PS8poBTF+BHcRqSZhL
peFLpdlCb8JCySCLhNcqS4MZMiqgqON1oDl2aAjTstRmViZm46g9ZuKrpSzuu8aCFrpg8kAprE0G
djaogEIjCIg9KlLkpTehrApTGBrxKr19A1PS1/UIYR2vEObG2wfgMvCn0rkyEsIuHjLcDgpxI7ei
O2QbDLzZkvkc9/pNWW4N7Sa0Wi+1/n/yrVg3aLPUUVBNv6//FOLNeWUAXQPcW3AzBYMDZvfPA6jW
RsE0hgR1GSgD91MQVb7ZTmAPgDjF23VTl1sQpgCqA9YHJAE4Wc9NzdaojG2Dl0OVh7gACs6cR3au
7NRS5xysl9ECS/AKiVpDfZ8mtsHKQiM8yWtn1EGGPD3JCwbZMLR/3Z/LQAHZDLhTUMgF/QX0Nc79
sWZNncwQTxRRnpFLVlNylgYgyOtWWKuGuSgASEj35eK91Q2C1gHojIfQPJU3oSQKB3WWZafLp5em
aAoOYoXlFLazRlQAIK9GRybuDuLYh7jOCgO0YotuB/Y9Tn5kmsCYF6E/RKuSruznOab/xgLFqLZz
Y/VdACT3+pKxDQBNjys/Wgh0rbHBE0uZCjz6C/1Qrr0tFqv7v1kgv+DkNMnkcWiU9KesUHp6r+6W
nidNRE4JemOSCQW029BFRHo/NwEQiDiqJSoK6YjxHF1zm6y19Xby5HU9JMXgilXWcBaOlQz+2sQ9
7txmn5uNrvUTco6wiUx/ipxYwUyhnjhNy6u2MvYoatxgEgXyFeUB+uSoZCkbqklBZcZ4FiY/zXq3
El6vf6ZLFAW2JcD75BEjYVyApqNdxDS1wLiJy2KVuksE9vCwcIFxsuUlfVnD8lFoPvV8cLPwmEzD
21yqO3E4SE3uih3vNUo+GPVBz36LfL64GFPou57cj3O05C1o3mnDzZCsd+LcfavVezz099iOPKFT
xjLj/YaKA44ytAvpqUp5TtU4rWasgNg+o8q8uJoKMgfNgprl9cVm7DoVIFwAcQyMCaF7ce4f2DuS
RFCxxoMwSTsl1AwnazKDczm9BC1ijBm3b/Rk0LfHJZzKulBbKM3J6EFueiu/r7bpJt7XW+riiupl
Tuy3HuA43rB5nmzNPvL605eYNFi3AIdFkxpNVwTWuZOqKcSaPA2t0wHNgXb7XXlYYRZzkyCldZRf
Sm7PQXxXPG0g/etfX+BLoDN6/ARdr5OyG6BT1AqDoGQWFPCoOPK+vlVsc2duM+eleq22eH1wvibb
GME2g+iX4AqUc09nJRzUpMc6C4+dU2E0tAhmp9iuHuBBm5Rz6nCtUQk1zo1o1S241nj6LtoJdnyf
g+bdFvZv6k2ZctL3JZCLrOSJc1QQGVbeSBIGIZ3l2Lo1UKcYADNy1whSwG85X40sFLXvz2yRA/7k
rNClFNtzgK1pN3if800WDK/Nq26LCJD5ngs6Ij/9mjkqQiV1QCeGuNa/Dt7yYdyM9rjD9JBq13b0
2Aft85EHlvyZ179mk3rxlGDtmaQKNs1jsYndzm7dxYlvLdsHb13j9p7qz8Fb7Il+Gfz6b5aXoOBl
FBjRW6TidMotoVtALeRIX9Z39uGHexkYssHHybnuqi33czLOSMwY/LVHRaqGmd+sJp9T3UMb/n5y
wCCCtW6cKFgjW75fHWgV7lOH1/lmHB9ndqmQ7afFKoQGdgen9jEV+fmgBSIAWLxwZftHylvohqL4
TsVPLsl1LFkjMtxODobfxV7BAJpgFw7hVxs/ku1HvBtu0M/jfEfG8QH//tqlYsgqFSVV06l12tfs
AyN9ESDG7WfrSQCCgyantr955TfmTgECDGxKgCtcTF7q1ZBKJYkcMe43at7b5SJuAS/wrnumkIP9
Ynec2KEiZlxBDVImODMWR3Ws2867l7aLc//wGrqhP7uRbdzJ233y/Fu3l7fJje3ID+KbxFXvrKdn
k/N9mU6DIxeoIdzygYI/z0brTNTWJdAUZuEhnBx1fJTS4LrDLBPAcIG1EsSIZHKSMlGEQ1lm2o9q
kCvJhaOG+6nntbQZ7yLg92UCRkexCrKK51aEKoVaZ6lCFgQY/l2yWW35TbW1ox7jxQf8aHMr2oa7
HgaRs4LMwwO3STyaFZB/wPa55VhthqZbRGhB+6O5qQ8RLh6efi8ECU/InenjiSXq6EjEIpGKGZYa
b1SdyjHtknc/ZJqA/C6BaRN9Zip9SnMLqdUcH6s3n8cRx5+yaZJtqvn/RUwADIsnpYjrBH2bUNV5
qoUJYZeOB7nZ6I1XWw/XTTBPIRShsJeB4wLkklqtzCzULjQg5tp/ze4EEswsMADS1rfmLW4Sq9fv
YvtusqtNuO82PB4AZtDjZkgG0EjzgAp6lNZbNdYRjmK17sO53qhobJUxj4Cc7eRfOzSmuFilohlm
2Fl2cuGOilPLtuBIQZnbD1NgeXi166oHL71YtlPHWjwZw2+cZH05+Ib7E4ZodFKRkHElpaJmKJNY
yipEjb7vPsyHqABhceKZ7vJl+O0m/lBWGxgdL3oSMRlSfyW+xZubZMYtHhmyjjRj6gb1C6ZOLTpp
xi8IVX+ajyHO4rIKQNDOcZV1LKGh/x87VPJeisZcqhh2wJxYAESyfHe8CWh26Pw1QeWTBMX8/xdj
h3YqSFsXw++T4ckyXq7vD3beOnGF2h8dYQTVyVY3wg+pfxarj05w+152THm7mk4/647Og1ayIsVA
nCjAjBPeCLpAnSrNgiETot602KW5HRa7WTF4V3mjW0F9oLlV3pvbwddA2QHAt997pW4nPu9WzFhi
g2AuRUDqUEejUXWtnqRSLEAcoMg7ezXe0vwxFzac9SUhR53zhBMP4D2cC6JCnwu1HAHJMECrpABx
hF/fq1uwKu/F794bPbTe97Llcixe9qLQCDqxSH1RQ14GqythsfNyF4Kdh+lgYaSxt7tNy+PvYS7h
iS3qXjhUUdz0BWzl+idRysHMnsE77xib7cwf6g4oj93aFxFs1NY2rb/mgnNEMNol5wtGZeminvWh
tSBfE2+1+9gdvNQVcm9yH5fA+P5vPg5g2RgjI01kmsZkLbpcbCvIqUpf+CaCvRY2DqLZbgN9v75x
jMms2MOljgBwMQNAdyXnBAiESMs7B6Or96K33oS+5dSgx/1I7TTADeK6PeaHOjFHBZ66mmveFyWk
YqvWVQACnwRebJNvfbGbTkxQ8ZaFKiij5AIjM6B0PqpBXNmpD2pyCaUIHHK9pxzJi6S2q9vkj/Z0
3T8GYgaBcmKdikTQzDb6WsI6sGKksnT3OfqiEx6AVXusvlsn/n3dIHN3ndijAjNqcig4VlhQxdrN
hZ+3ibPUnAOAcWQCNoYbGOjVVHAGkY96UojodaNCdb9CW97a9/Wmkb+rxB0nDnTicnIS4/6nZoir
J2ZkQW5WQYYZfQ8W3GmnB5p3f7gXa7vezHYU5PZOtsXBDr2BO09GKmB00JzapuISBGqG3FuwXR1H
G7oNTnifBaP3ZzBs3uQ2Kz5PTVHx2WSRnE9x3Tnqe3kL+cuNsBeO3ebfw+LUCBWG/VDESVvBH6Nr
bAVKjr2LuRXOFYd5RkNE5Gd8GC9DGofSGz3UC7KGuLL6GPoGkNBW7cybt+3mLfarV2svP8UPy02K
okD2mS2cbHI5KPcTMn9/AOVmW5VRNE/4AV35nZd3aXa7VF9T5vXTl6p+rd2dGrqK1tqd/Cvj3qjZ
H/KvcWrrtcU6zJZIvMeU73LUA+nGDIDo3YrfxXa0Wy/2wUkAhjxp1+JqYgSlEwfzvWX/Mra6d/17
s/LqyZfQqQZM1apoai/4LXHf2KN+LFpeoZWE5cUOIVPvoKaVoR1DhW3WJs2aiG3njCg94KoSFPZw
F+OuEsUof6qbxB0260EMeNuFVeHFaOJfw9Q3LgVM+XQzDBOqn62IJ63orHaCiUhk8wRDeMH1pWRl
1FN71Gc1NKgzg9aEZDvU5GVcOoXQ5l76mMHz1ysaWakJYl+KBj5YYjiQdohKNzS9WNtpSmXLKH5e
94l5LJ04RXdnx6hL07GCU+/RDhnhd2nL2KkrBoKBwwWBhcnLDZxwMci94ySZF3XRo9EO/ybVL2sw
Sh+0cJvkom1VnCTA+V70g65dFllfergmRIHc3suyq8sc6DLrBXQagwZ1AmpzUwyaBBvpregMv8On
/EZ4T239TuHNBjA38klcUIcguB76tpKwbrXw1EV3crnhRALzMD8xQJ10ua72kUaWa/XjLR5PuxIN
GiuyMT7tZtvOb+1pI7+oD9fN/tRpLtMHSAdlwGoxwUreQCfxoDV5hnsE/LIe9Z1xo7xYqAx39gEK
UAhE0a+dFyRLJ0fZVtyAuPWN1wRjL+zfH0B9wlo2BEuL4bep3+XKMdI51xfmv4/GHkrRZMT5B7lz
4qAypWY593BQAJW9aoK/kasaT9boYg1BC4JQxAQyXgbnaxgD2C4OJlzQA3S7nPQ7BunmXXIQ3NzL
g2nLGwtnvnqQ7v9jkFqzITXTMLZgEDJehb1M9subbHePy6ba8Mol7AA5sUUFftegQgfpYdzAPDH0
dPBdZ7bozLa67V8WbDW7iO1DePiqHyKvR1U/u1UckXcPZGRlsK6DtwvFfWD7f4poJx8xy9owbwjo
Z1k3gppvygiEb3Xn6SvqwuoC6l2lda/vDEaixCyGSSZ9SaWBrojlg1qvoCVsHG2pXEEPlP4wFP46
oiylv1w3xUpjQAQBMQyL4uUIBjQn9LXFHL4j6fVe6obMncr5XhyM2db75hmSbaNjmfNnuAhB2mec
HMBI1GfWqYN8TKCpkeSA/FkJXrQrHhKNZaMV8O8LSmbwMNWMXhsabtT53aQh2N7GGIW3Qo59Q21E
D/Nyml3WY/QgNErxmFbatL2+tIysCmAabkXAMADIQPPc9GMcDqZQELXeYLAOivVWL+BlEn5fN8MI
ljMzVPJWI7hsqDATaROYmA+ZUHsYVYA8zBFjn/9+sFoSQOaYEifYjB+MzMlmCM1x0RoTDT2MeBik
H9s7UHTh3ExYC3dqhPLIyHOtjvsZX6uW7GZKHUU5qrYi8LBjrJU7tUP+fuLMCkKFxUhgpwkPyRpA
Q2YzaLcSZKLbiCc7zrNFBXqtt8tciehI1q1i7Fuh28rhjIuzXva3VYVpXLHseYBexvGDjU2g0AYQ
CjiDzv1T57gfVA02jTBYkyeMWnE+FGP3kro90gZYB4G6ohYwLYxw6eUVEW68tuunUN+l09P16Gag
W4nMwV8b1MLNYSzlaw0bSxAGxZ/V728+V3QpDA+MzI/RoQ7UCGWw61Z5jlErV7alPOYZjBb17zG5
V6aPVOX0HFkf569fKLSdf5xWiaVkLomJ8C5uAjH0r7vAgqsByU3uBICUihh9OzcQlcYaQjgOMLX7
CjINXrGfghl3OmQ9HSflhDu+5eKO33BAVay1O7Urn9tdBih2iQPsNhFKhtZ7UaeuOHBWj5UiAP5V
kIXQosM81rkR8FOQMik6V0l0lFPVXdXXaYY2qqF415eR7c1/DNFvslVZRzkh3igt8BG59JAmOKz0
9Pi/maE+liHo+TyP8CctQMo04OOAZEGteWzHrCwE8kwCFgdUHPjp82UrR4jmRjK8medHY4xt6Bra
030nfjY8NRTmup1YonK4HKtSnyWwlI+m+SbUlrFbW0MaUJUxln8GX+CShOb9f3gOKLeETpULKwXB
wrqkfh8eJQkSBLyb74VHxAhGdHD7AOAcdNTna1dVfaJbhIs6UQwPRNR2D9RjbJqcnHrxiSgzJG+c
HEpJNE6VHsIXzYj/lBbIAhblTpqgtN3NvolBmn8MPJgDgJ6otiJRII+fm1vWZe3bbAFdieIt8l6a
VmcdeTigiys0MYIhLvIfmlk04Y8kQFNtENCT60Xd6aAS0VdPWl7aZdgdm+RDa96vO3WRHYg9iP0S
aT+0ChXKKWnph3iswZcDbUXfiBZPT4ed2JhQgHq7bukii/9YAngTVzAg3WnPSgMNM2EAx1BlVZ9l
AbasYX25boIVd4CmKiCwx8314spVGTHO3w68K8sgHYdpeZ/6zBHN7l/TNjwhGFSQ5COnijQp/7oo
fZ8YEPvS8fRXFDuzthNIFq77wgruUyNUVtDVpCitBr6Igg7ZRYA7CsWuoCoJCe0GmF8Y9+SJxzfF
+khExxet/Z+TkEoPYhqJjRBBDAYDFkdUoTZDqXIcY0Uc8GYIOI2cR/QzXI600lpamJDCxkrctF2k
0V50YwYoS5EawIgyXCWuLyYrMMigGzrEqLYjPs63btgrSthpYFzJMaMPGZEeUihyhrY77znKNIQq
CcFJKwR3c25IjIRU0wi1iwlRFBs5MratvtjVHZCg111ifSlIf2L9MGwDmjNq43Zqa6nzLECmOC3e
wmJ5VTN5c90ELwRpEykoYnGZRZz36VZcdpEWIw+5WrlCZOBw3RZr4SDtCnYhAEtU4B/PFy4PByhj
KpB3nWU9stdkuNW6KAGJCK+QxXTqxBAVCnqMLa2RBBsWKQa/Qnto/4TAkkvKaOftw3WvWNkccHnM
mxGuO+DXz71qlVkQyxDZtVRXH6Kmz3ErbWJR8lHO20AF3OkSHscacyEJ/acJjg8IuVELGTfrrKUW
+KCMovExNLsxZch1mhpnsJn88rNiGsmBBFoCCJsi4f9zz2QjzbRqQKCHkJKu6w0OfDssn6S1wutz
24SPZsqpIrMCHs1TUGqBTgSIFnotoQJkLiRC1FWwpVa9rVaLk9iZqemvCbp+BWhuYiYaTGAEyJXw
tTSU0bLnMuUEO8sOptvxcaA/olzMGEWaIKVyjosLJP1QFAvNb0xWG84ogEc1mXlvd1YQniY/KiJW
0RrjFZU5R4mrXQg13Aotb7vSoTkRKhhryt/kLOOxLLHCUNOgI4ihcQu1VvL3k7sZusHCKHdIT2r5
3UyJAxXZoGsf/317gYgPjXVsLR258NyIWQnLCjJEIGIEKVR3HRmF3w94A9d220rysln7NR5dgEWS
mwRTMgknB19+R9CuYZPhB6BbDMHec/uaMmlTjXPaqSXdtuLSXsLKjcizseQkksusBUso/5kY9QEx
Gm2JsLWMswXC3QQdB/3dkN5ybZfHu2r+58liAJtOLRGfTz5cnK3AQ6iE2hf+dJZngbF7rT6uf7jL
6Dg3Qp0s9RoNc07cGYSXes3tsNrmIef0YtkARhG5AoNlqIpQGSpB6U0EnqR0srp19XzcFEbuK0Lx
72aANUJyR9MC5z79vBa1LBYKCeSvSiF/oDYTGCF21yDyhj0u0x9eBH/t0K/rAgwdfa38UPZiPHDt
vLHNOK4wTWBImKRXnB70JJmGobVJqHUo3ghgOamECMoKacy7/12W0TUMceGKCQ5NjK2Bl+48wmRJ
0GYjsyDnhjnkYYSK0PBUgW5ZE26a+LAC4BYqPVSoOd4xthAA0HhcYRwR9EY0t4iedHEaJjDbZOnn
OnT3YR35rSgEVTN9d7HBaWgxcoOEEQdQfxClMJOOi1GJ0hyyLJUTAq43Kp9lHW7mKfEXbfKvbyaW
YyeW6MiYhd5cmxmWmv4Bs9k4VLxI6YJh8TuZV5u9PPYR6H+9ohvh8SLNUdHCVgrlRunRmHzVQCXT
1+WXxDA9kUskxtjFEpnxBuQZue/iqFSVJAW8LqucWensJT7O8uLmHecRzFzB/xi5mL9tq1qsQ514
JSmuhU6ZqUKXtn+1xF+mwJMLYuwyeEPIDqGEpuLydB7+2YDxab1BwsiFHcblbX3+fT0eGEtGCJEI
Uw8eqXiGnBsIFzATdz22sRiC3lvRjHdFh7yutRqDd93SpSuE9hrbGcQsBjgMqCuZltSDaUEuAPel
fLInNYcIjKi7141chhxpymCGFuc86c8Qd08OpFSTYsxH40Lb6N2hsPqHuc59UQ1fxxlZag1TBzpe
TgEKret2L52TCDsKhpR+cgZNOo/BolzIZQOybUttK9NW63mYIFK3Pr9DwwI4pLGhkG7B1Hju2dCK
pGOKjBSH7bibjPVVTc1x11XTbk2HFhDZaVe1sxwogjo5kajw2POYLoJvihCX4wpD9/rSQtVjOYsr
zJ3Le32aH8BLyssYDBuYbpFRkcHkE17EVLg3qKXl/SJAZw83sTJ6bot/7kAQJl/Q/4GaB+Q8GLk+
X8YiBxtDvUSVE8vWbjX1oO0+h3J7PRp+BjyojwXdO1kD4wRS+uV7GzQ2qWwhR8y+5gt3n7NbfJCB
S9NpOjtYvtqXB6J1Wd7cZvetnf96FJ7iXf1uuEtw/Zdc7ge4i4cdHkIA1l/crIe0KSUlg7tKhTkT
FUNXRj9vVqI73w7uErYPfT2ugFzFnHOG+SXxAiOmcaWisc5V15flqMJw36bz/5H2HUty60yzT8QI
eoJbNtv3eD8bhiwJeu+e/k/o3k/DxiAaMTorLUbB6gIKhUKZTPQEjidjDiXFCpkMLvoMU42gSQMy
WD2zMadrvTDfvr5+mLkCOp3OOnL5rsskburEDrCR9nhjBtd9/koNzx1ADPdNc25pIHlTks+HnGGF
/xXH/r50X3FtdR2NC4CkftPR/Kf5fbmvyx+9cTeGkpjjc58ajgKDeIFP/jOXy7n+pC+RG6xTCNsp
7ZbcqWtMJ7zhQWL7po+uym3y4+fl1RRcNmcSOfWGIZ7aQYF61Txc6zp4t2h0Qr1W8tISiUGZigGL
4JwDA/N8FQOAYhIrzaANadZTMOwrgJiMWi/JanzulsQCYvoWxxwAGUAl5lxy6wJWj4xFgUpgdMKc
4R6t9ivtvTiZP2JPNrsmlcZZO3CdAtB+QFq7aX1lZ28pmmDr43yNlMqItsLLWyU6W0DCYLRPgOb4
lIB3J8UcTa3CVtWt54J1TkoE/ecZyjvJpQguueY4pYWXD0QYmpfu21cdraaqguY4W/OTU3+YV99Q
FPoyERM2zcT1AhhRPF2RjDo3DjWugrqwG4Ta9X0R/+hkxBif0SeYADzvUHrGixIxyLkAYMzqwF4d
ilW+j2/I1aP9U9+71/NBfUh8DIc2/grvMoX6l/dLZPPg2LHhcIEdCAfCSdWsSK+MrgBMqY5yjOFR
B520jSTM+dw18Ee5DzHMbBYOaspDJ6rLHj7jppi8YZ3/xMDrI1imMMZ5VZzqZ3tXHd39LHEcf3Kf
vK0s1eOOmoW51LzMoJ6+fR+93p9v8tMAn7UxHgov+VWeKrDg9KjCg3Iq9qoX5bDuulX6bfInz9pL
+6RF1+ry53Bn0VZiO1Rt/Jy2WVs7B+Ab/dH2y7X+UBZ+sxnXrm/uqhO9SV5WiSxIEm41mhJR8oOR
4YV1vgdUddrGzWFgVvVmWDoewE+Ys5acf6YBt+AgXQE8EwJ2NFnyKbnGduLQZTjr0RT5WTf5bXGL
fKfnjrJRbZEkIBWD+gA4Qyiis7VemJQKHIwoBOnlKh3jV6PLjxVta0+zsHWNDN5H4NUYUQAGY1mo
jrzwuawcoKxBRNViVXaFdcAhBn5ib8nun8/TNbhRQXyAVDeWD/EydxjjyAntbJgQNTyRd+fU+o7X
YC7JpR7oocZV588HXcNMVLwLc8m+ibzqmWzuhFYokWH0HbKBPvY7e65P6a1xzCpg8DQbANXNK6Py
yif15bL7ES3sUmPufNYVWECyFFLj+ESNB72U5GMENg+UAiSBgBUGuBuepieObCMYInzfUUdPp89Z
cAhkrA6igOhMCHchlUnitmUJIcrR3rYn7eQc56O7Vn41/uRTzVOPstEhdhfwpwzQWkj6IM2ECJO7
K5y4mA2gFMD21Xhn5u0mLonnlv06QyclScevB8wMKdgGFjLaNnG2z82/GejQNIEOu8yibaQWV9Ug
A9IQeEa87mH5yLCj9sK/4Gg8BmlbWAVmLbIV2PFSujeb01gBNnfCfRR7hi0Jw0SmsZTI7Vpijf1Y
5SYMPpiVAxqK+0NvOc+JUT5dtnGZIO5Ua0Vttw1TremzddS2qx6Fn5rKbnKRP2S9AgApwJzXJ8y1
yVUnilkn3C1ju2pLsgK1hq/Rm6ooNl9XaCHpT+514XnnOB3KLNFwkSRk16imH+fzRo0USQFLtG4u
jFsHDbyJAg+3btkAZLMKxY6VpYc39hh/j53sgVTW82VtBJaHRg605qF5DXyDfH5CRS9yqQQufPug
XYUBXt45AKgVfV1b9sFIk9XUGL+isJB4vs+N++wi/pDLryLay+ws66BeXGgvg4o5VEvdVRnYlpzw
CG+27jKyKtty40bavU317WW1BeaChnagjVmg9gbQCedCohqZsKABZ0sSVF7hvs6B5enh92HyL8sR
7CLBlcaQzQBwh872c99ha2FkkoJhkGI6v7W2U/pNTR8vyxDcImcyuKOcalFF0ZgKsE4UAUdqoh1H
9q75k4njXO6ZDM4aw6ocVa2BHspDjcms2+LduE8O2VXNJh/M0iM/5pt4m23qjXJ0Bs+8SceVvim3
YeqlT43kDS5bVLYgixNYV2haHjooPJJDCk4UJJT1h8trKhaB5ylglVkjGhdeZYOWDy6Bvu50S+r3
0XpN59f/JILHom4SAsDvGiLs9ECC+z68y6b7yyKEVs7GP4GhjJITH/N2APYfqYWFAsntfZp2XtWp
GONopuOkx/+wYizdDrAdBImg8DjfFGdEptfMckD3a6UfNMl92JTe3GpPl1USGTvCRFDXgu8RaTJO
TDvUo0tygLgO6nAaMQUSzr8vSxAsmsvy0YhzQaOHbvVzRaKh6XR0leCpq5WpP09J7+m1DtCZsSO3
I1qC7i7L+2xqgJkBGLOGsjMap/giqhHoTRBhtAYP3KtBf1C0q34svcsy2G8+P76QgawqEi5oZfqU
haaBZnRNgRCm7F61fEdn4Dt2zxGitW5/WZJQmw9JvF93MKLeqz1uxyLeKcRLrO9TIlmwz1cWuAts
dHUgxcLYWthPWBx/YKDD27U2QpdkNw3bEom46KUOd9VwzKOd07xd1ki0dktxzF4W4up2MGdQHiI2
G8YVYNSMLFlVmBFqwls9lsHUipYP2R1k2V00V6IL4VxYM+gRLJ8gIaGkx6jK7qeh2aISI6mLfD5F
OmhDWNsw4JfxL2fjjUk6UPDAMYQl9SYMZBv9l58eTAIcjIuqCzBNOQfagHxmpAMjual/WNO9XbwN
8ePljREqAQQeRC4osIDj5nyt6tlxe9uGCECqGPabApagywJEO4/jgi+jCxCOgFul1IwDgGUA1dtw
t3b5RNyfXXerkr3R9hJJn30OwNgXkrgUL1UyhZQpuwsUzYvcfdPeWFbpNV/mGWGg70gaYFoKIR9m
+c6XLCqVRlcjLFkwvTflaUoAjI4Bo8vLJrJhXJyI7sBejUQLt2xOXhPHnAFR7o7XZo8xU/WYa7KI
RCaEW7E6aNUwNyEE9ZEUM1+m8thFkrydyMCAuonyLah20M/ABT15WTbOH6z1pta7PdCInhV10v7h
oCC7gpQUwBrRts1tSeHGQdeASWGlInKbLXTWY1NQmlz9w6b8FYMq7/nO9wkITJAHBwGa/aoqP5Lw
aH39SQnjWojgzqMNaveuGyBCI/tAf9GsTUmfL2shPCdA2nNQqHCAhcctljb1DYlycFpF0dMQvbbW
IStudFkyWmhbwEBWMViBo8+jXUVmUA5GBkWGhm7CjK7nNH/IrK83MmO9FmK4i4VMQ1G4CcTkw0ve
36aoKHbd78sLJjThhQzuLBZGGyvIl5SrKaM73Rqeo1GWjZGJ4E7iaBl90nUQoRa3Wfzdtb78ED5f
Jm7PaysJkXTB94Oa+EH/PU7DjVtLcjxiw/q75XwwDgqVoalMCNE6+yEcnNgbkqBcNz1Za0MnqVdK
Voy/5KdJ0a1ZwZG3gA+S5Kdy+Pafdp1nVFRJNkVzyZasL9aFMfpu51+WIDki/IRBnPSmXemQ0NdX
PdlY+kGXtQMIRYC8GH0pyE4AB/HcY5ljqSbpCBFJHnkWCAGIBc70SgYDIkj9wr4Wcjj7jbSBjk4P
OfpW23QHel1cF0+oRuycGbgPaP5Mbrud8/gP6+dgDAQok7hY+KslqIEfrzolQovoyajWafarKyQX
i9CkFyKYFS7iVieaHXUOoFdTPHfRg96rXhE/pZYhuVkEqRy2gB+6sI1cCEJRoGmzCrqA7UKjwKrN
j7XnXAE01ne34ffLC8d2g3/JLIVxTrMxbJToGPFdSHwt+GHQzlcwb9JMB9veVxi6vCzuM4AUi5gW
ynFWmLRjAwpyyFOnHbh9V/TZXIVr57o/gNxv7z4pngsMxPagbI1tfU/98utDSuc/gDNPpWtGGw4c
llLHayt6HprEs/DsqetiZcoGWcVn7mMrOV87OGWkjAaEzQaSYWX3u3HL7VDmkgTOn1fghV380wm0
MBkFMO4a4KBwLUUPVu6XKeA7Qj8rrzoUy6x+Zyq9N8sewRLl+K7AWRsjq2R0hk6a35a6u3JZfrid
JeeOWcQl3fTz42Dgzs2tGGIAy7lvlGhVq1d68zZkBSCOZU8U4VXyYZ6f6vLz//zIbIB5skzvU8W5
u3wEZMvG+RG9o1pUZLCJTn3L0h0Cb6+kX04enRk5Xzcd0mFyUmZ3IM112uuieMzI239Tg3Mc1G7n
DpwsyMTmR8u6CugpkZ0eiW/iu0JHEoQ2mHPKFRnb53lS7uO+BltgewrTaT0a0b63ZElEmUjOO4Qz
ulBJBJG9YT5Fcf1YDvPacaZDatJDZNEjKUOJfYvvFUTfDp4rKIdxYX4edFlntOxeVsrHTlfXVB03
zlRc0VaGSiA0PQQAmMrAYxWQQudHKUKPXFlRHKWsB2ZWNawbe/K0XtbcIhPDnVgTiEVuPGERRxOY
9agB9EpybTTh/WULFLSBwMqBn4t0Mtri8IY5VwduvKBmhu6A4F2JPPqe3eHKuqp3ITKMe1wgB/T8
aW/xXhahC3dsIZfTzylKECsyni3UUUBJn6wwczJDFvoXvcsqCt3RQhL3Ym6KHkMpASNjhyV2T7H6
evn7Qt+6+D7ni5xOC5K+wvdd/VdO7vrGAE+m1yUPgSaJasQ28bFX7O+LGyoZYqXIWCfH1H1T+t8Y
UWuK/WVl2GX66aJYKMN5pCDPR43mEJGFV2r42lgrNT0V+WnUD23oW4NEI5EVoObFBkJAJvKJkdJV
AzNLKrw6DD39GZvaBk2FiZcCuzfOZWUv0T6x/DwmxG0HCAVc1DSZ7qyYPWTNdnmkGtkQwJQ2hCKV
mX53S1uWDZLJ49ygpuR5obLsxqgn2yj00S3qq6q2GuZ7KssKyWRxMVJW1Tlgm6AbwX1Ijkr3O3Tv
0bniT3a4vmwh7GfzFsIyEIxGHnPI/ChIM9R9oqK5YgXWyyF/zkH/gml10mP2rtr0QA++LE4Yli3l
cY6iG60QJFSQFwJQwjH3bjB4hvs4kZuxvB7LpzILvcoxJWJFR20plXMaZpS2TskovEflioBxuQAf
a/R1UA4MPi+WkvMcYDOc7RwZPUCavCXqKjSugQ90efmEeqAoAcpXlAwJT99lD1GCqBa3VUTpYaoy
z0yta3PUJG6D/dJPRrEQw7kNywoiOPMamiTjrqDJ2iGlJD4Xugo2Bqni7Y05Gs7Etb4IwBMNNxtp
wO8j3qg9pdO7pW0uL5jY3v7K+TQUlAcaSqwjPCC41d7n9jFkufaBeqpRezPmZcuObmgcIP8uAxoR
LiIaMlHeBRyay8+FTEjkRlrD9ip+qt3bUZeoJl7Bj++zvy+uj6p37bBg73tNq3cAGLh2kxgQgTm6
0wvZPSKW5QJWy0SDnsEDa+H4hH2sQhcVuUrPstLXuqF+pCvAD/sytSHuD4JK8v+XZXJpZHQNGTWg
ABFvdoafJGg9Lh5D/V9uqoUQLk5SjaxzaAohVtp75FvePdFIkoITNBtCESDXQxs02GDK/nyD+hTj
NIDgw/1+B8iF4M4ffxQHUKoGm2yfv4Tb8ZBvGdwo2oEPskZY4YYtZHNuNleadiIshzGVNQ5XhO7t
wASpnmLdDNKrUeCVwFiE4VyLYLoVNZlzRaexi/AnB6Vfe232d72ydoNfXz/H6NxmjIU2ZpA+tb0m
U57bmY0mIhPT/OaUbQ273FgBoFtqZzdl+p0RoDWwAcFXEUlclUg9dEmh2ZaN+n9ClbNndciHGH1E
ZleBPTkOk6OLGf+dGkkzhQKfgSkrdMGj+QBjf3wfoJ53+QTkRtzGYfnUWvmqnpAnliylSB9YJSoP
mOkHEST7+8Jx9LPV2FmHCl1l6lcpkiJk7K/Msjo4mhGdQqJ2eytLAt+chn4LYIDcR0M1Gn87TV3r
IQI6GlqI6GRjL0LdUc4zASeDYXy+5p7UEQB5DOietuOmbck60avNZdXFmn+I4FxmVxi1WtoQkUck
3qZq8hYXJPIHNr78L5JQNcabEivMH4k4q92ybhDBUTo428xMs201UYycdVSWhBUr9SGKretiO3Ww
syh1izJlmferytiYret3huRFLohIMZHxIYSzmVkH2k5Uoio29PaVblAkgg7EmbwizVZUhvEriEkR
RgGCFm9/DLjwqZqonWs9HaFRFxX5ejKa/tEs6JaEc7GhaTJti7qPn9S6y74eXmmowcMvAyacNX+c
L2U2NHNvsTrTOHbz1sFl5+sAo1oreiyD+hUsKIYpGVghQ1czCOeg+9hMMfsFA0HvBPCMTmZx1ymt
l4Z3tbK9bIuC5TwTxbln22ZwAC5EJcVt30WY+Ss8jHbVOl0FyjcAG0nuVoFqQKPHiAL0MjQA+p6v
YjsmNO9GpUAE7ID+o57cVdO67SbCqIg3Dy0wdOZRlhgTXHgYqMSkL6JJAHvzg/q0TvK0TmAzzjRi
7Oq+SwF09KMvJR5EVIlYyuHH9OciMy1qMucZExTRieWXc4/3YH9rp9RP9OBFs4Eiji7XXlEeHaOX
RBUSPfn3Wl2qfduF0LPvstzLxtGLGa5cm+leSOf7y5YjFIb2GmAQgagPNPfnO5lZbqharM0igmtR
yatGAZacvUcyRlmBhbKJx79yuMOAqn7TxwbkkGDwr3IfjBYrt7pVkg3R1/+gErhr0fEM5nn0w5+r
NLtjXVALhwHzBKe8uctVd9/mYI2RuBLRIWDgawzACX6Tb3oOrDKzNFZaNNUeF0DQbvG/TU8ZG8Xr
iyYBqV78D30eZweduwnqIemnvoWTRqriMDjurzpud4YJgPTLayjQDXKYWgAARHaWe7s1mlsoY4CX
B0HHsZ48l+ZVlP/W6M6Nni9LEhog0pg6/DGglvg+n65paicZEcbm7RZ64SnqEXdPWkn9XyaG2efi
Co2T3AjUAWJGUgAktgEBQFEWXl3Ma0Nx/Ms6iYydcXyrAJrRrU+INpWZovOTtRbn7o2irHT6I2l2
zfBInMwLZJkkthXcS54hnf8VxpmEWpi6W8To+ooT4vXTdxNPRKK9JPFb0v0GErMuw4cURSNIASLs
YVNwn1i2y4j2oI2HQEWDn0/tYzxZa4CBbS4vomjHiM6G0sCtrRM+bR8A6ipSLBYsTrWX9+BydAbf
KL9NUmxu0QoSbBQ6WnGKLb5Dr7D1BpUI5nDhlBRC1/1003c/OxBtO/c5IqE8/HlZN+ESMpAUDKgh
dcA3hrdFG6ZzgCWsjORuqssbkO8eYqOR2KEoNQLv9FcO35BCxqg38wRr6ITDWm3r42Tp3420fSrD
cE3zYk9JEnthaj4QNXy+rKPoEBADA3jo4kawxTcnFIOijAmooIGZbHvd8Khme2e+TYIIJJGYyOv+
4YAvxXHHIKQGRbM3xBn2k67up7D0w+Y1AFrvZbXYd/jjtpTDhT6zUae9wfpFk/mmNl+Lr2OW6niB
IjxFuQosZJ+aKzEo1k0E38+JfjfQ7GEcTN+isqSwUA1QMeC5jfgbWK/n/hCSsxiVXqSWzL3qRh4G
4CQL9ZmJFWiXyPL8TwQP0peXaqamgAhdOTcFcOVO4z7ZTrfVq7mxH2zvW/lbWwfrYt2syVZBhnj/
D/sE6CpkvYGxg4COU3AsQk1nzzMM2a5aY/JdQ3L/Cw18IYELaeo+NUiN0WgkFp8qZ5+lvg6WUByE
VQqKbkNyloUuYyGNC/H1FlBvwPVAugfltzz91Tm7StYsJTQKRu0AhD5MLvDTF1WXOyRkmfu8T00P
DBMU/Nem5K0iCC3QFY6kBDwfok4+jMeExzBFzK8bU7m27Vs8nAEg8kPNH93p9es2wOCoMBAB2IlP
gDNzEraxbcMCe2BD5j/LWOLiROv18X3MC57b2FTNJEsJvq/Rb2CyRLPJ02UFRJu+FMAZMfiSiyaP
IWCyN258l6e+bX69iR84a/9bI1zo5zqYSaXSqYGIOryeXX+0JadEpgJnt2XftzTQ8f0yKTZ2mWym
FpRIZfwP0YKL0XJgxWDWyuJfpLTpgZrBaoVgmfbCcJ+ZmQ9moj69v7wjoqhkKYf9fRFHptRActCE
HBWJg+Z3mB6ywF51iaRpXIA4ooMk+0MfdooWcip9SqZywLINnXuT1c06jzQ/qI3HSXGOQz+t2rZf
O2nWolmu3KRpfF1Xo+xHiI7q8kcwD7j4EamaNrnJamrdQblxH6a73te8xPQ0x3O36j7YTX6+jp/I
C5HcHTLB3O00mVajTzFWORq0F5ywayUA9eDkrssi3nd9fnd5UyXiCHeOI1IOncn6UEN6NY7f5/sw
PU0AutAeLssR+ouPTeUn6RjjrQ38KxznyNxp2XA0M1n1VSaCO862lk9z4WDlCpCIgDdK61TvshJ/
XmR8BLSwCp7ibE7cOQyZVVg32XV6024qL/Vv883YenPoOazVtfneX9WVZ8k4liWnjzDtFwZZ6WZG
GiYaV67e382G6UX1Xu2fL6so9FmLfWJ/X4qZraHIGohxBuOo0PyIJPBd5jr/5EsYERcwaQ3cT+di
6qotpor11jp6FuxbErgrs051YFxV1akJ+lRS5RCY+fJRzwdk4GefCkfH9T61yqELk303ZGuzM+/s
FqPSRFFlGVDBdp0J5K6vpCwAIcqaGFsQIs7GtwGNVwq9SpChvLxhopzdmSTO7IHKHKezBtXcoX2N
NLP2VHTCFMl0cspxjXoMKgDhIdHABFl2144J7onLv0Bw7vACx3sfkSZ6Y/hkUE+CyChq1oYz2/4A
cpo8dSQiBPEmRJggqgL7DZLXnFWm0BEkLR22L9W2DWm3JpAOaYsUbzusR015Qp5ZVuQQq/Uhk7/u
WkoRxkOtAXydcYk0+dvldRPZJMPRUcElRjSM+J2fgdwuAzoqaBKIq7u48zsP7AJKhh5zGTiL4Exj
ehVk40ggY4ae73FFQ7I9oy6K2LZZ69MhKp5n5edlXUTmvhTBeSd7NBtLoxBhuyCBP02NiUAdZKCS
20qmCbdkU2tO8VBgT9R0P5XvIBLrelkFkbkezsfrSMcxMDy0NQBL53xb0kzpGz2Zse/oxu/BE51/
A5jCSfdkNCqiQAcwbsgnAWEYE9/8MFZCbTstIg1Z1CsQF9xP1xQYjcoeERykyWZmBDAz+lIa3zLu
FG4JkA0VSaVTtI1P5Sna0CtyUjfhdt5a23rbSuxbdICwfGAVYNidn5tgzEEpgPSEQxs8FBSb9fWQ
Armh/33/U/NLolN3RNkWxqDc9uOpqCV3hnh/FgI4SyDK7AxBzxS4m/3pGpUI+2e9njbBS/SubGSs
9iLbZpwPcFUoRwAJ4NzuAJao9zNrakgwT7mKKnAW2AVJENGbMnhfiSi+zDOmkREprM+6Kn9o/W0e
vyiJpJIj8tgLbfjiip5q1JnY2Mfs2J6SAPD5mMabLnkvxlM5/YOlMaQXlMgYVwF/kNAbWaMzE70o
ZtuE/pRp7dqZiSW5hEQ+DtEKerogBL3bnDlMHWJYl91znTn5I85NlGxSExTLzbC+7E1F+4O4Cmkw
BzjnsPBzU8jsGmjIATJUVdgenLRaKanx5syyHh7RBbSs0nIK0SA0FIXFepHz1PaAsqtfQKluTYpn
BZL7QaQR2mcAfIhaG+B42N8XYSWJS4QPbDxwmFSfZoHfTOnPSJVhY4rFMEI09FigdMNp1AWBMg0K
DKEgD/H00MXbGY2YX98cwlypxrC+P03NI5c+uckMMwBRHRBjSs914lXW/r4sRWRsBD5TczSGvczf
Qm3kTiBdg5TEsn51qXvSSe03MT1kZfT1Fyc6Lj9E6ed7MxfzXHQd7u4Wc6JepYdrS+sPHcmvY0e7
IZoMq0ummnEuD0SJqLwpkOd01RUgCK4Byu2leuaDjFiyV6IraKkaF5ZEUW1OHWGrOO3bHu+m58u7
JPw+2GD/YLYAQp87qOU49GaT9wjhSg0c71slkqEuisP7DxG8r0YaL9WHFKtFp7W2CdfAMqNPKqjW
1+laOZUyyibhCVqI406QGwF2uEqhUWa9dsahmUc0Nawvr5pMBmdwSWD1Zl8xleb9EB3S5l6VlUQk
G8MzxmeWaocWhRoOavt6aHqDrMdSJAFUGXiPwFGDTJrbegzbTMg1QILhgrVjHYwS0xI5Z9TI4MsY
pjAgTc5PSQh+wEln6PEOnb0wcjxQJq0qrfUBPJRJEdB1oToLceznLBx0N7cGyrYQN21H33jpj+aj
o67cwteO5DYbVs59v34aVE+5bVqv2SnHVXiT9+vqu/H4ZeOAwkgJAJxARXGcGc/ih1Toa0jCHi48
D+qXJip6T4vmH/HcyoIggcZoQjRRQIYvZ5i854KUKJ1yoAxDUFbuYtQUoqaQBEECQz8TwRl6MLRO
rgwQYeRvinXnzPuqkASpAmd6JoJzprri0ijr8IikLAmvP+UJ0ngKOueTr98SZ4LYci72ZSZVEToz
BKVG/ag1yoYUGYbzjP6u6GM8jmVIsLK14+wgC4y4zdnzOzV+DsHPUL2lowTCUWYB3BFzyja2CBuG
Kmd9l5HKQ1paUmKQacEfK2oWYxpCi3g0jnkXrZS4OQL9SbI5MivgstXGMLv/bw6gTN5Juxlr3aNG
6FmarJdJvGSAKwX6IFr7+AtvylUazA1cNwhW/GJc2XPhXz7/f4rj3PsbhvZXBH/hpYDYyUcWHlgb
YzesprW5Gr38qDxdqzfDW3gyVvpj7RlX5TZYJ7WXfM9+J7KnuURN/vUyu6TXKMs3JQOmUAKKNjRJ
bUi8Yx9a8q4hMdooLyAB6S6vMe5C112p9V0e3F9ezj/+8tJycg6iLx1EjA4EValn+fUmu+5Cz7iZ
1vlG3Vp+t7LvnOO4I3ezZxve7fQjvA1Xzrbw3yh6+GO/8qbNVHgN9ZwD9WWlavH5+FgGthELrxJY
k6NFLn6d0bueWqPE0m+l9AYyIZwrCcvIcosMQsIi9PIC/Ob5ygb15eWVltkM502sZrDNdIYUzb4n
DZjutW+XBQgigrODwfmSMp/RO89iGp34Nn2p8/dWM72se23jH5clyVTh3Al6Z/tQNaFK7X4r2295
sr78fdmGcLGTVgF2zBrx/daNvuHFtlOz/KUtrc1lMYIcxHLB+NpWkrlV2jHTb2rDU8jGVK8GTVmZ
1TbXD5WsuC9KsJ2J4wIKWttj1tnw9WO4Jnu6VktP2+VHilqDZ+qr6kZ5HC30+vmXtRRuFgCq0cxh
oR2ZnzVTZ1q2lc6CjLry7bLbxyaV7NdlEZ8ybbYZxg7tmGbGb7suPBuQ95eVEFrEXyWQATv3A2NB
KhXAw7AI+lR0N3Q4kl7SJSU8PgsRnMdN7XpQAh3WMPYvWhB4aCogqNi57oMja44Qa4MeXMyUIEfA
lysKOwEdQj0gtMRAVA/aZR2X8Wi8XF4z8a58SOEdTsAQeA34g5zsXeeurSThkejpCSz6DwGcwwl6
kEpkA9RQx2k3pcDSDj0bqbx68NRorTuPgI1siT/KIDBlinHuhyLz4UQtFCuDb+N448ren0K/sNCL
dz9pFzcK0yton+rytVFuiX3S502XNpgWMv8lNvuQ5nIVdoWAuCoCf/lqqOqVrjwU2oOC3C5xJKGm
MKJYyOGOEKlpgqQlMzoNGHi9X4/vrp6BkEM2Ky6xbpc7SG6FWAU5T9R6asezK69xIgiTPc+ExxWA
7ughBiQumrE5j6AG1ApZ3iMur0a6cccfVDuZ7t3c3V0+RkJ1FoK4Y6SaCjGmCa4nLR6puu6HE6kl
WyM06IUI7iApcRWWJXsHkvkqatE58x9V4A5MPbjIULAoSsf8qpqE/qzuaP/r8joJ7WuhBHdq2r7J
c/AtIL4ZLD83spUb+8O07maJW5PI4W9tbSqVibD9iKL7MtjksOGcHiiVdPhI9oR//g+x3XY5y3pO
/RO1MTHfSTZdZ+fgU+T9sWD8EBRoD6v0T6LY0Tx3h4eEdfOu34Kc51a7rvz4Rd03ftp6pt+cnsLW
yyuvOn6dSZyRIvw9RXzDytCh03lmkVystnAMXmPF67o4ldZR7hdELddnwtiSL4L5agLNccHyemQg
3jxrvqrNvt4X+wYdRUmYbGyXrqsq22RAcb9snNLF5txFFBS5Fv9JYm+0k7YJEm/e6Ovhd7aKB9/e
z9viFBzrdf6sbu7C783h+bJ8iRMhnBNpW81O/7yLnby7bqwy9ebIQpMO4Nz+myDOlehmWKUV21Bw
JhTBb1C0D+b7fxPBeZPRpG7csjc+EKj76pC39xFZXxYhO3ycL9EC9BIMJc54bW+L5gbzwJJl+gOQ
cuHw8bfuZDhl4bLXWHxqVsVWu6egjRpvUU+tZz+8mjbEWpUv+ia4j1/sF9Ubdvp1t3L9J2OL7klZ
PkFiHnxdymjImNgK9J2Lm1J7CoLD3L39y5JiooINXeI1wBmGE/dahjIO8sUhJm2cbRRL/Jl4zz4E
cGbRJUM49AQCun54DxJj8HKSS+yC/chPu4biNzAdAVGPJBPnQWqwmGUGQoumQW+PeTeBGtsY91GM
Rn3/8nqJo1uUck20R2O+nx+yyey8ycZsQirrvnluUi9HBeeEsTwg6d2a1/+WHliI46KmSXVJqjlQ
TVF/m9OhVGVdPiJ0LBA/fSjEZXoA1pCToYBCCrI501q9ogej8NOX8h3j7ft4Gx+SW2slq+YJTXsh
lXP6o9XmFS0htYsPc7Ofs6PtbiVbxULkT2ZhAxkZWXpgu396T5npGLUKWnLa6lFL1jp5aZxjE267
/jHMb6bmtfs6jyhrZ/uQyPnzutOVxFCgVVplxikynOqUp6UM6Ft4pBZSuDObN3XVxTP0SnrnOrOV
K0wPSByhcHsWIrhTm1RdGpIGIqh+NZi3c3UbyuYLRX0yZ4vFeXM1j60idyEjLcadHV33xSZRtoB9
JvTYDQ9ZcOxR4qO+Xv9LfcVhY4ZAyULViFu/1DbH3LJQtKrAcjaB6vVqlsFjCD3SQgS3fhngLNoR
jBwrNQ+9LPtOWs0b3ftg2vSxRBth4LsQxS1jHdHASgJoM2rPOX3rp/ci24fZ5vJhEtocqNqAhmWi
/MWjAo9NgH5Ntlk0HFa69T1R/uWeWAjgVqwjMR0iBwJa8j0hT0MpcdxsGXhngDQOAI3ZXYQmjPM7
AlPySkRCONJkzuItIL4mv5r1BPQiQ3OIzIYeMyWq170zvbWjXsp8kWCXbAuTfehmwYwr0iPn4tW5
AZHnBFiBMto2aJEw1oN6GBI/q8DV46OReVNkJ7tEF279Og37PnxVqp2Wfr+8i6JjjeY39KEAsgg9
Nezvi1C71KM6yYoRKQz71XHulPilLiQhtUgEOO+AiwGWJwwycubY2ulEnNBApGnOflfX+2pw/ADJ
2suaCOwRbVtsOQFrQFDwPdekAXeAQsGbu2qVDIWHQclWmL5OJEYjUOZMCrdrs5qNaW5DyhhUt01c
XMXKcKfY6j8og20BIhKG74C1wSlj93MT6yN44DPabVRnfElrSxKdi655WzdMFUAv6Bv+xEnkTrP1
f6Rd147lOJb8IgFypKRXmWvSu073IlRVZonynjJfv8Ha3WldpnCFrOlGA4NJ4IZIHh6Sx0Tk8Whj
KNkVtUBr48eqdp85j/P4Wc3vYfRe6QEx3hCSAfXGY9++ZSyo6UbeeW1CIRyIBkNYH4xQMkArpjkx
mZJ5HNxZ+6KNGijiTOr0O20J8c6byB9Tk7b8yZ6TwNIkiqNk7HMvfYac+ew3P2u/hqbkZ79PdVc5
sityxwI76A/0Ztrwymv2iWoywdZqEZS3S1fSGJdEDj2w3MtthDzy+w7qTOeHtzaVkCEFJRiUvmGl
0ik2OEo/FGWMX2/rHVHiQ+QoO4vpfwGjYySCkQU6ajJpD+d63fKaAQY08Gh2LHwUOZtBQtsNF7nm
If9Q+IHgBjb65+K98E0huFIzRc2xWvXHoMcXWvlD70LX3JKvWTkIoFqOPfB/ONKNOjMIxFhM4Fg0
dHN2MFrRX+0m3HLj8qYybtIuOL9S63tvASnv7zBKynYEK9CQp4JaLeQOiJDz8cfoKNEti62iRiOV
o6s7wgcHqePKjJDTTCqKkDmPLXyZU8a2Z3EjIndqUzbED8e0KQNNY1ueYm1+oFGEngyUQorX1Kln
jQjlOB2r3ON07Ntgzkflt8KbHvTnZjpRX6V13nnmMH5kaAKzvEhRLOu7bgLquqIvANWYqF/+clrS
WGGaMSHfyktWPpA+Do/gDhkvzUyfNi42X7YROimgzQMeAwxWx/84HW44cFplc1lgATTjPtfTwVOq
mF6ghmurVHstqQ7ODnh5kACBBkIug5inhBOjj3LP2CmmFx41H/xp7hj80vwIVXr9fRQYFyCQUjJX
h0VeJEeoQwf5gUNxfLxE7n3fu33wqF/Vj4W3FZ9fW/fFx8kFFBXEsiME6XNvRj9obTz2zhEfqSo7
iLwO1nX2FyTTy8mQPeQQweUoYjIS1mi6yypOn5UG7M+9nuXx1lmw5o+Xo5N2fZWjoDwXo6P3DQu0
Sz2wfQ7ac7fcTbviJgxU//f5Xb+FKG16q7VpEqcCsX2YyV7rH87//hpbwMkEig9YOEyTlLRqBwBY
j6/QyjkiWPque+z2SvPu5sOdcG6ueRXvjCDa2DNrOesTaMlHkNlpWlT85l7/23qaX/ntTzBo722X
XNzl+9FLt+Jy63OJQw7UJri/y2eD3pphGvY4hAw7cUlxp1UbkyleF/JVQTxGVXQWghrmTwfnYi6T
juVK2uBe0grpU3I0lQ/V/FWp7yr5h2Zb6hZrIW/UZjsOWCtEK9eX+PrYZi0TtqEOup8Y8YsVKX5h
1/sONV68rmOE4zgYHJNdwePjebtZi2AJchEDlzCLUCLfwdJM7bTGADjCCNHOSOijZiBVNoToGJgr
pwtYatU7J6Xja1PzxxzSPIE2gZXn/Hd8cbxgVl5+hrgPLKacK9k0JuJiofIfA0tcNfzRsY+/wDBQ
EypInFXIPZ5iFODcYW2a4NU19No1ayx7p5QkUrywVbqtmuv1DQkqTAdC0tDN+UKgQWIC+kSg6Zlv
Ejf9EQXhvoldpG7oU3epvMfctdRrHKSPVeODU4l5G+Nd3SeLL5C8HAvnpi8q8QUJddu2dpXw+fyM
rp4S0HpGpQ3FNU2+dfZDlsZtneZelFpozLGrg1rXx3DKnzH7TywfbopsPhL99TystrpBF7ji7wtr
0bSERbkJXCvy2ZNduQlzs99TUAe3uuK+DH70qE1ue3SOfHC3YtjCFL94B3B6CX40C+qnkivnUZtz
k+DK2Jkftv2MDQRrvY82aZW2cMTyLgZZjGleOIa4mjqpb7UayJvC40yqC+JslbV8gUJ2XKW4BItO
IZirtDMUPAc1Jy9KbwIVtNuiThbXrRuoJ1wxnW7c7Fd3umhIQdQLFPjy9CnRxBtDXH8RMBjdDupu
HrgqE7cKx3bDqaxtALB3QWAToXniyFswjkDK2alFDtGy1B3sH2TaGMuXeYPXMk0VbcU2mhAxg6dL
hEy2ZdYKbscqxI/KCzL9ttXRNZTPDXsXrzfZ5JY44jsWppDXCnFmBzhTetGb10blO8o+rH5EGURt
dsb8S1yJldda97Khd/XWD+N9TY58UyJTE8b99UvwjEXHPdjt5B2fQu5Rnyx8SYaCNHV+qupHK72j
zS2tLlCajlRc3wfa+MT4XvubKA/6mP5XCxJq4dLlXAtzpTG0FvcMPnIXctvozMKTaeO1sbqmaMig
UEpG2ZXcUW3HBXOGFG91at2Exec8ON7YY2KNacs6V5HQnGWiOc/A7pOiApYTRqyhQGqDzC8P5h73
tp3mZ1dcd/mB7F4HV9tZt7Hr3Chui0SFW7il98YCw8s9UFZfakF6LG5s9Mu7h+51wu2OP8/70L2H
9vM1C57PW+HabiKwddMxkVRDwuvUCPu0bUdiDpgY9eikzB36DTNfBwBtl2bgTY4H5ylAG9tlD50Z
xO5SNUe/J7lAqd3G6q5ioMfzD7WgYN87xRjSrIwyQeg6tIUTuzGMH+xqU29ZwfnZ+rK40DkQTztc
6qDzCVruUyCCy/5gEYTPHKvxs+Yh44c5dLWt/uUVGPE6B28PugjhjKQ9USag+M1UXnogvtjrevvg
tMplByZDRbU2gljCmZ1sfbQQLqCINKLIauoIorsY0fhCQtsviotwDN3z07YKokNyGULZ2H/y3Z7Y
k57njQrp5fm2LHuXZRegovsuCNw2iAywt1EUZuDf07XJwUk4016E35Or2bytlevx28svQUg3FKMg
4AMhgEj030p45SgX6BTx+LxVFPBl/QXOIpMg7RlrYDU4+oDTjtj0TnQdxYmXqgP07Lck1bagpOtk
WRsgm4a5eQ3r3bb0LURrG2K6TfXjvA2sPoiWg5I2aVNbDOFMIM3O2xxZ7sTuuf3O6kf8AUegq9bH
tNzqTVpFhTK72K/oxvsSjTZSkITnCCwh9Q1pKDBp/BypT5oduvQL17g7P8Yvdo51g2o2xLsE2RZS
MKcm6KARqjdSjsudeXCM91pzbRDI/3cY0jQyO0dzPTrOwcvppvohwczZW/HTtZqpk4EIh7u4mqAC
o2BJhIHEDaJTlss7N3f522u5z11U+n6Ue8tC24iXecrV7F2Qj+mwpcWyOpfgvrWQphXRb/H3xSeA
Z6/EpQGfYFrjB4pw8yrI+3gjI7kFInbHAiTKlRG3foDUA8TgK9CuH3PwK7h4h6i78+u2dtuzFuOR
3FNYppYSFThos6e2vKHd7Thfq8ntltzf2n5ewkguqhozw7RnmIfi3KbgWnFQyBSDGOdvQokgIoAo
Cs4ocLVKM2fysdAjPsJvvOalZzNokyYX4cMUuX9RRgLCTxWve0SKsbmkw7DiujbpKpDS9CDUC3QU
52+szaoZ/Avxx4kszMAatHlua6zNBD1X/tbON9XWNXeteW05DPkM1MJeaRBRF46oDVoXoQm8cPve
haREmQT8Erpxe/M29lvLtW+G+9BzjtYepVQKRyvdhg9Zuy+Bph6EIlSoisgaYhW6J3lMtdwrjE8y
Fq42blzI1p7yfzK3KpJjCIRLTopPWk8qnWLN9LeJ7GdQ9uU4X/QqQpz5H3C/bAxobXMt8SR/NbAC
CsYEeMpAwNp61UWN2/HLSHvMt5p5VqCQuRAdyAbSCaoc0+ag0Qrn3Mm9EopdXM1cJ//snMztnEce
b7QC/glendzO4DBU1DWZuNIQ8EBJtg/Rh6iPmxCG6ZkefxzQ1JW7U+0Oz/FldzR2+cXsFQ9AHzO3
vnOOzr4vXMenbhKYrbcVI1mLCS8/h0qXRVqGadEoGHtxZe+pVzxFQXodHlzlml0aF/Gj+nDeZ24C
ShchCEbWIDfE+GPqonHKtf3ovjug3fBxfA697FjtPzYQhWWemXGqn54I84D2Yp4CcUDDkau4qYdW
x90dCNEvCshYb1UfrAUUT6ZU2imsHwY7r4HX+d2VcTVzD7rlLvRsb5GY+VHeRO4LbfwbLDEa/ZHG
3FLT2pxiaesUrClpW/75gPa61XewMbr7FV28ID0VWi7iYL27JXTy59F3OstgtkJwERk5By5Ijk+L
9o3C4uAAgpvA2oZ+WuoQlYgOJH6wETYayGuFWJ8TMQ9qiumUuzU/VGp570S1B3FZqj5HdelGfREo
TeaPxsaB8PUUFd+H3ggK/0V02UEatV2FBYS3PQKWgVCFepqXTxTUeVuPli+eGEI5FFpmuOGo4LCT
g1mto8y0ZTTztDptd+VgcWhOWFupsS/DgYktc62SkRVjGKOFDrlWnORehIacuBvc0HgOv903L4bj
EJH+xHH9xTmCf6miRSwqUGo7PSZj+pGC6P1wfo8Kp3diPACxdKpDQw98VwhZnW5RbnQh2DZRFUEL
0+t74zpTEKurjwMSR4WR+ZV6QIjQOw+6MoWWUMbB4xW1SIgCnIIWnWJkCA/j9UI/E+2prQqXschl
xdbF6stdBKMDkShCVWik/5qsJgmdaIzuOm/u6KMVRbeNUT3F7VZP2IrhobBK8C0JOKhZyeOpJ8NU
EEXVaPSW2eZ9NqsbU7YGoSPErELXCxYhh5a0Vp0tHXvXi5OOeJlaNJ7abz2HVtYFYT1kuJB7MHBH
lE6IJoYEL6SGMA6waVpo0aPZjzk70KwJvm0AqEGDIoImSPmQoTydsAZ1VZBDMHOPVPc0fxjRqzLf
dfnP8ygrq4+Ys8hDoHbVxFY6RZkI3iFxSfC6C6e7iZVeGzqX6TB8O+qD9A5K9xCWwyZF7PUURlFs
VKNRwMQoybLUFu7VDEpIxX9/NIK23wHDJBgh5J0aKnkfZjwvvDwJXbv+VCKwtIOm6DzKmp1B6xcG
hh5H6IpIJjCPJE2mCSiVWXtT0t+gBeHhbyDwFEV1lA4tDGm+9FJtmEmKwqun6IiMPJiWePXrPMaa
JYuORtSSIXwAoqXTNSFWbqtzCNomWv6yx/vKeitRpWEC6zzO2nRhQVRYF6wZ1WunOJHZzJpOmgIU
Pv3VoEE0Lduqhlqz4iWE9AhFAx14w2JAVLaym+PmKiHmR+SQ74ZbENHBrR+PQ5GyQ679dCTOFIKM
owcM7R7i4ufshBBS+na36QkIDp1TkIy1Zk04QBTooFTVsdLILkNX4BA/jFuNgavz9p8BIQF1ioUd
G7EqBBZr2Q5NSsfULJEHyP3zFvDldYbrAFLlKBElFmqc5Hq/yVIyzg1sGJNWTzzUPSdrJpeAyMN0
wqtQDdHGv8VDszI0WARBHAdHqP2lWDIrwB1dsb7w0qZzkXpxpyyB3snn+ZGtoWCJhDSOcKFyIiA2
+IAsF/aQrnC0p9m/44xeOOWW6vvKFgIpKy4hKqrlkdKQ3AE6nMKiSTGYsZ48Q3sAP1ZwfiBbCOLv
i4hEYqelQxnHQNppnw2o73Hs3XmIlWvUySDEXC4g7I6ooZZjEPqo+xlLvBa6ygMLRtAIFvbl2DxA
bf77vsdB+wyq/kQahcjJvk6NI3XUMCxwrTwZjhWQaPi+U1hCyE3CoxKSXssAkRHqziH5WWrJk9OH
GxEO4SWlSyiUaHDciMJflAtIvqdVOIsaey6QCmBBktduye7m6X1QLBfiz39jDSZys8hLIwwg21tt
lOYcc4wJ7Ef3YdtclfMWWfjqzllASAbHYyekvQ0IakdeEYFbDezuijXuzxvdmuvRCQGrGmRlcf+U
pi13whhUkujdy2i2Qw8KWCPuyjYJaoX7OQ2arQjKqpE7EFWmeMY50GU8NfIyxv+dlxCURVLrIXN+
WfnsG91HnlyCIlwVYmR5tzHENcuAzCyEVcRZrsvdg3HGh6KbpsKLw7uW3rH4TTPe1em517aqkVaR
hB46RmdDVkjawQgcTX0Za6gT5eENsSvfaFLU69CdgaJiM+82olFraweBXjCbYiotCOmezmU2D0Ux
mCZMROVh4zpGRY4pD7WLyuHNAYrstUcaU0NeoHo9bzVf69lwYlkOarxwu0MJnxwvyJ2KTKY4hNW0
2MWzdTH2zovTZBeEpIeMVscmf66q5hZ3XT+bEnrcwBeHvLzbUUyHy6XILkIb6nToyC/bQ23AjHRU
6qBcAUVeY3TrKOZllJaXRTQdx7C/rSt1P1fRhkNbW2WknFG2TLDzsXlOsaG93FSM4e5pqoWvRbNb
NMaVxt/i9so0vPMDXfMCFkGXCm4FjomL6ClWZSkdyl8y6C83Q7i35qQEyaQ63JRGRv3zUGsnHBII
WFTDQSZd9gSOk0dF6mBYqRPfDlXywvvkn/MQKzdqvNXxwjVQX0KQezwdDexVVfJJRA/1ey0ECeIE
nu7utZu3jrW1aYOam2GJUw0qumIJF0dpUfDQUpsIW774TIp3KwYlPN84cFYHs8AQu3OB0SY9YWOJ
SEc/30Zt7zZWCCnbvVNMGwuzOhi4Z9SMicSbKv6+AILsZB/ZiKh7cQ+lKyRFFAiRUfXb5DdYe7Bl
/wdGjHcBw1ojrUILc6ZZaIXL3FSlXjMejOFv5g0vBIpHlY6bgbQ2ER0E029coODuImTXVuy4irZP
cWKfN7bVaVvgSOtDldbJwjTBeBi0gOZLxdjNSrKxP9d8AbzQfwYjueA8RWOL3WEwYbNz9NIjyM+i
d7ZhD4wd/qvxyKUuatumfaPADFqQzBfp00Bg1Ol386/CCP4dj3xWdrRAgJhgPNR5LPq7tHort3gE
1/wM2NLRjEbw5EEu5dTOzCjjSZwj9hmH6jHh9GhP9V+YmCDkdaCTiWeH7DVRc9ylPcXStwRJiQbV
DHPnCR1o7Z/za/InKiefQ0skMdjFpum0OukVB0gW5MNSN9NmMiO5OzRpoKL5FHw4UeEUAR0nimxB
qHTxDiWg2hvphqH2UEWtTV4Uog7uyYrq9m1Gmi4+hk3Xdjs0WZaXOoLPt7XKx0Odq/BiPRlFkKgH
CbBbM1TouqFtJ28ls6fsehrNiXkR0Wp2h0IVh187ZpflPiLR7Gj2xeT4Fq3rKHD0Kr8cy1GDpl3J
Z5QQoEPaUCI/jzoFutxmWWTulENDyVXp2Iy+qjDn2epj+yVv7MLxM2PuHuManZr7xq7ted/hmB7c
eOihp6078TzuSGXng2+jyjUM6pJUoVv2Fv201NGhH4Nt1b+zMZ7rA+9wj9nlpE+RUJvD6TEcu7By
Q9OpruO2KB/TlkbggewQ7g2Mqh1fmYEaAVePE3uLUXvNpS9XU/K0vU5i/KxogdIR6KluhviOo/ig
YZ/nzWbNNSGXISQQ8CaGqsip1ThDpVmViF4pxofeFa4NrpNh/C9BJH8+6UWj2SGCCjQN3UqvmctZ
dd84Wxw0q5OG7CsKAlCyiC13Opg45Q1xUESNQu35gEX3R9TIDqr2oqJ67fy8rXlb518ouSzAjkDh
XorAohObLukes4x6ZL7Ow10/jsF5rK81uKJJTUfYH0VsuOTJdaN25MDdNjUWKS3dvv4RpT9pV7sm
NJmnh2YukDi/QFmpa1k+6/ZGoXz7/DrF10/ntabwk0MEfM4yn6mdn7SNb1ZbLSFf3TFg0BiMOnsh
oi0PE/x21USiDr4SdB0Q7bkwte+zE/7p96P4eVRoohlfcvmhhkJ0LcVrIa+fY+czZegaSLlLVDeP
3uvoTTEf1PK20b5/BcDY0BP//7iSd6Z42U7UwBRaVnRINPrasX6HKfj2yQwYEbpFZBJt1vKbdqzj
oimMFjutiN0+avyxnD0bKl7nLfKr1xAwSKmI8aCvXHrz5HXawyTFSuWfTZt6qIfwi60i+FVzWIBI
VtewtG0cirHk81HhYGLaKiHYApBsIa7mkE05RmFodyRHZ5k+/M3GWQxBWvXGiXqU/GEIEeQQ2ql4
LibiJWR+P78cwq+dHv2nyyE5cT1uenQ9YCDdcNnx1wT9xPN4VGjsZdljpVcu+gk2LOCrq0VFNR5P
6LSAshq0mk5dAlFqPc5tRAjbuPPz/JfdWn6pXCdbbaJra7TAkdtSWdrEDhOxYS1CaYdp3ObxllDw
FoRszGPGzV4FRJ0Pe6NKL1p9q2Dxa6kp3A68jYWifwj54rw9na6hHqpYFSE0jsH8o5k5+cCorQn9
TIM67WNWl0aQQRdEcatkNN97y+SXyZyE019YJMoWQAmEugIEKSVT6dGsrRpzVnoJx0mf12YMZ66j
k7xUfp83yhUfYSD2hAEDBswTEhJoypVG5xEYVyjx+rDwyjA8Jo628UxYMUQUdCN/YOI9Cm4TCWay
m5I5IMoEK7TwdLdaq3uK/hT2u/PD+VoMAxkiqHODJA0VV8CTLH6iY2VUUQx+2QZ96AGukNmnCqne
DvQtUaodcnTktq5mGdlrqhMIe84tUS8r1pDWHWbVRMlKovZRME1MVfAy42yroPnrnUTDROChgSYE
EEI4krcx+DToDSJCHjNalyn/JAk6BFTi06Jxw6b1z0/I2sQv0aSJJ/GUqlUsJDdqx6/wauAkGNVD
slUvuLI9USRgUuwatFUgJ3W6deYaxe2VinobzY7xRjAvwfuyEUZbiSHiJFtgiLEu3k6606WzEQHD
IgdEUyG9WV+hDgblIvcVyjIjvdn3YRnw8qGvXs5Po/h8yXdjb4hyDjQg6V8ERZpatXjWClLDRH0w
FfaGV/yFE04bAdoV2ziBkQ7TCD31eSQ0jZrumiGIZ6ZXbLw3+Is9bRBAr9gFkDAYxLgpWvCk9cpr
tBvmBPoYA+qk1ZTe5Hq/6+JyZ4VbBWqrUMjuiiC3cK0SlDWhPSzTQJJMQ9C6TXFg9KlfmYNbac7x
/DKJEM2XZVpASRbSgtRoLCdAkfkltBHhBn0T89v0usoO4+a9YW210HCF8CS2McqYpOPCTGN9ZgPY
sDh7J+2FETM/nyy/7j9Gc+tmujYy5HpBtwBVcySRJCxFLeKSRWmNWg8T0YH6MVRb1Zvi0FNEh4KD
939ebBU0rFk9xQMNjzSwNuJRc7rhcoQrnVIkY0O9QARJuYoistcHNJmdX7Z1HNTQoVUZJXRyzUzm
xJmddMAZ8/eZWG5jvk3Zt9nyEEKmCCOJGA+yvvJdyAiR1JwzvCms5rUtLLdG6i8GMe/5oaxc8pYo
8k1Ia9O2MlS8IPTipcUKVeijBYWNgnaZsvjoxiDeUgladYuLgcn1zHFfOAMfAan1hjfY1S6i0x57
7NYyGpfVce8mNHt34hatBNZdNWyFm9f2N8pA0b4v8qmmXFcV2szQ5gkTWw7KP3WeBrimXekNqJv6
7xekob90ASV2yeIEiECwg85nQBWGvq8metTiLaqZtU2NFxOoZsBHCWORbH5qbJKqgpu0cszerVr9
IzXTx06fAhZ3V4qm3Z83mLWDc4knuSwUKhdNnAAvRhBrbgyXbnEFre0uC8lFwVyG9gvZ8LsJ7EDp
JJ434HQ3EahLx8bl8e/z41hzUAsU2fDRbdTzecD9nLX6UbOHR4XSq7ignmJlOysy9zxS9uchV5fq
34HJhj/nupWyFNd1on+WcRoo6r6mtyx/LJytIsXVVVpASQdz0sW6isAVRhdej9lT1LydH8rW70uP
XJbUTdSK2etNrXdNs2FuFw0bZ/7WfImPWOyeko+TNjgAMdG7wsEoENn7xrwn8S9KgvPjWbU5UWmJ
ABFi93LMHu04pjWVmC8lSTyzGKFPjkju63mQtfeaaS1QpAFZpTravYYB6RNutU27U7r0oqrSIJyY
n+jam8LaXW9Qz8i3aP9X53IBLbkJUpJOgyIQnqNQH8z1XW7/tqrnJMPp/239FBxcIvmBwCI6fr4w
oU5Ra2e6BQ8x0w6S8wV8/ANJv615KFBE3TeilyjEkzeTwebC6HOgQNTCLbXO0zdbOVcPigWEtIlQ
rIGIlAEIrmk+UcogNa4i5MCKrfja6m5aAEm7yUpmlCE0AKq7aNdQyBxO1mHD9rYwJNsbCq5PM8j9
kGhIjjO/s+tjM+9Ce1/3t7Ptm+Pkcno5Gu+peTuh2rDuXja+QEyXfNldrphsgrWS45H7Z8XcLL7R
4gLZHuIOTe1WReCgwANcdUVyGbaBqW8Mf9X8LQMkpUiZo4tKvo7SOgX1MEpkqK08C6mz0KFXUZx5
cWahwLorNy7261vdRok4mqqRAZErHjnVwYsZ4sqma/RoGNxFfBXaT5Yftb9Um/2ok2pvD8kF1bde
nV8rR4RKL7KCIlgLnjtpqKXRc5rZGKoW0oAphl9Qiq4BprtjUV1EJH0dhiIIaXfV5OUW8feaH12C
S1smU8sajY0YNo2iQHU+bfNKMch+w5LEEGRLWqJI+6Wzc8QIBnEfblAuUv6g2nWb/GLtQxaa/sj9
egSrpHKnoXXtPPLabVlcy/9EqJHbFWa2OJFaxGVKW8ztrP8ewldnvLXtnc4Nv2MX3HiYt0hE1qfz
XzxxiVngzSa2S18DDy0PdRVQiBUwH4mO7J5zbYuu7DwYOBpOwZyGh4WjCsMZFX8eVbDLWdeTOvzN
1gA9GRJqCI7Y6OSVcCwIc9izKqIFs5dMrRs5nxXdpaACpeWhbx/K8FZnGxIra758ASqzTmAfTCiR
A2jWIHWLHrPGQadrBz6Nt/MmsuZpEMxBWg25DBCBSyYys25KUx1AUfpIzRs9utbVweXGxaCmG9a4
OqYFlGQdEVO0US8ApfCX1Np1HQ9sZfQZEtXnx/SVVR1GvxyUtGQxt5U+04BU5BxCfMemuyH0UDtB
Xh+Lcq+nuZuDXnv+VcXP56HXji0U7eAfIniCZAlerQXdgJOb2HFl8080T3cmuIvOQ6za/QJCTPNi
k7VaaXVIuKOwVqs9NjvQp2mQRNvq8FuDQWQT04hacVB+SXNo6flcxLoGp0XTzEPBROp2Kh2C3CDZ
xnqtQS3dlASF2kGao5tR3MB+KYjBpD2Iv83/CgTWfjptxmyFbV7BCfesPRqD6YHH11OmLRaDNSN3
kAxEGz7+g0TyKQzK6XPc2hVkoZTBqzni3R3zWl7e0mRL7nXN1pZQ0n4yKj2LjAhQTMkbH6qoxOWp
xv3z5ra6mZYw0uqUUEcu0hwwHK3juonCZ+UtCV9i9SXkj7Vx1LXPxLlsyaW5VU+7MZd/WoMXlh4p
YpYtICvQAjSqI5lKTzHfKvI3savFEGUKpjG2zbaPIuSDSPgW5ukOEuu3WlUH56dydTyI86G7A5VW
X1rxTDybnBynljcQ9dhFlt8a816tmK81W1IFW1D6qRlCbaapbQNQqqJdDF26g8p0oNHxODfd948q
FJCingjqIqBKlidPgcm3nY1VUru68znPpoCE1C3QaAKy5oxvpHlXrB4ll6hatfHIQCxQOJOFURRV
T1meo/GPlLHy0FSofqpB97g7v1QrxyJyaQ4ea3DjNtgkT1EqC7R8hQnWp84OXau+nJs9c15sZwIV
xFbn7FdqbJBmoTcTsW7wSYKRVBoSL2kx5TXYn1rWoTvC1PYwILfsnKBvhl1hmgfEwi80LfPnRA2i
sXhJ08lzBnOXOelOjVK/tKsNWxWY0p0V3+TAhYkqFEQaTieAquWA9IWGCWhbn7bvKftB52Ejf74K
Ag5ogtpTC8x2krPUtK5nVm+WHhyz10LQLZlHlO9uubC1xQTEf2BkRzmqiu3MgAmLl9Jhbqj8KKvA
UG+KcqtIaGXfoYULlB7gloV4nEzKQyp1LFCoC+uM9hGqqZNU8+f0xba2GErWgERvGlRG4U6+ZMyq
sO2oVg2Cu5J7emCQ2Heah2J6Or8P1lZoCSP5EaaiqBpnCmDKvWL9U6A4uKm2xrL2+hTuULRBGzqe
D5KxTdHYNGYMlGp+rBBc1KbGNSO0+Jbg8nho7NDr8ytWPJwf2+oUmkBElk4k6iTrKxBBVeYRXHU8
fUMdAsiifkbgkzB+nIdZncIFjGR9qkqjTidYKZ5B2q/Nn5q5dOey3Yg+ip+RN6y1gJE81uR0rar2
gDF7EkxQaVaiepcwGtAaz6OkfopxCz4/srV9tYCUheL0cErMscMEwrn9arPqd1+xoDL6RyWyd+DN
2LqJrLyj4Sb+s2CyFJySVbiMOBhipO/N4qCAzoCETxOezS37B3cQkz4x7Z1vHXDr5rnAlTZBm+qd
FlrArbTRj5xsn4MqdgD7gKioNFLEhZoBVcPzDv2Qh/NTvGGjclwmNehUDhWmuB1+WN1jX4PkN3q3
+mxjbleN9F/eRvm8i7Ks45oBHKVFnC119XCvpT/Pj2UFA92g/5IcStNILWbqo4Fjzi4fi/xDZ/sw
2mqoX7kdnGBIoZbErFQWi6OUQnPKTkfxYP/+oYV2RtURbyLUKshTVdSTk6UWTka1vjHsGaT9H0lV
fH89AGKi1gaF+bhTyeOIapZCm6b0tORBTX7G9a06/Dq/HCumdQIhpnJxkYLcOuE0BAQtP2LtvbCf
WDNDgH3Dglf8Etpk0NCK4hXdAI3qKQyCUmWVKoAZwrueP6icu4P+TMl9gaT3yDfQ1mwMgXYLsoR4
GuARfoo2t7Qx7AlHfZMRP4Y0bDNDoHLaEo4XHy05WyooE6GhhaMXtVCnMHbLSj20ARP3P0zjnpvX
rHyFOnVID6T7ldpb2YO1YcEOUJ6O0xElCtIkZhmLRF0cLkrZ6DYw65ibF1Zc7c6bxFqNtVCD+38c
+cWFGG1KavTUewSv1xBLlbUXFh99c35Q2TXnn0UVu4YeekZ0TNU9RI3djS8QTuDLzBq4AzvgyUay
RDqU20gPqzEiuHB0TfaRxbNeu5ozFPeIEih3oaJVNLASbRwuzTGcYjfnWWruOjJ3/HloB5DN4k6/
lQlbOeiQ2tXRaQMyHcTjpem3OwjRV5NVQiQalGbNPk7um7F2QT7m9mW/sfVXwcBvYaBcAIqUskZ4
2iIknrcAy8xfU3Wp6D+6pIYvey/nLXKtNReAjBTEqMAJALlwabIVsyl7Q4xLqAS+hmhd9QlLLquM
8du0IfHW4n49wKGKhjQbHorg7cUN+XTbDHM+zcMQo/cnfo94ELHrGO/GOt4n6pGg6ZBON+N0Z+vB
eaP6OsxTWOngmbOcMTTsdSBzafGf7mszvRoHy0WPzwbU1416CiX5H1XNQqVsMMJ8UvDzlZsazMuH
j/MDWrmRAAZBhD/1BlDYkhbOSCqdQ4uw88hU32SJed2F5EKQCGZK9Gr03b2T08OYlsdmiz5zdYAL
ZOHuF6dGmduKo6UYILcyLTBJEz8kFhjGqiTpvPOj3IKSdh23xjJ0cgzSyPqLsE+fDL0NiLVFVCDO
uVOPI+YSHRdQVUFbutwEG9ZxPKoqRtRNj3MZoIXq/DBWrW/x+9I5q498yP+HtO/qkVtnovxFApTD
q0LnyeMJfhHssa0cqUT9+j307t5Rs4Umxh9wgQt4gD4iWSwWi1XnTBN+fzJY6/fgzeUpG7bNJDIK
0UDYfC6WRlHjUZ0ULAM9FKh1vVE25Mb+RbbqPYpSjIO+yx9Swdj+SjZeTp4JJiYQwYEnidvRjjLh
dgj6Kq977oPUr9xuVyueFLmJN++sgClCT0Gxqd34YN7iDycQqB+1e6FE8KXOHfo94KT++xBujzeZ
PSpjjg8x7nLvJTvmsVuYnoq65FPtQql+9wNFkdACeS6/aftYkJJn2+3aLHC7Xhkls7F1LHEm3w3k
Kaa+kj3MpmulIkaDv1fha1CcNVVTm+EGxCZ8U/uzT7dvZPKGXeo7j8ojZGtci25FbNuXIRzmFjSo
4CZnURV/70IBitLlct55tprd17V2Svrc1cL2Jmzm97gy3boTbcrVvb+A5JYzi4xJzoYMJ4X2O2mo
XwyTa4g6n9eNZoHCrVti1xneHTAw/VCebgjKtu7T+25nPrdHK3NNV/OSTf9L8h/w8B1c9wqiAXLr
GKGz22liQM925xqZ7cX57FFDxCp0GaieLx3nE5q205upBkxRPoUWaAusXRHiZqTi8RIqYPqjIyIw
WfVCNqp1kcxkshUcIn49yfUGiFGrbUskApq2f78+d6sedQHB/r5wdI1hojJYY3PXGNAy2Myz7g5O
ECub6zjrQwHRHNJsKEPmZfESm3SZIUPorzdqP2nINi0MAcS6GfwHoXGvUqMTtxgoIHJ6nybbubxV
8i9fiZgJfEJwLjqaGiMv8rJDS/SjUb5Zxe/qH/gzzzG47WrXVkmRn+68tLDyfZ9m72Ft1q90RINm
lQhFBEWzxu1bq4yRSHcwa9H4fTICJ3keu7d/WHswXqNCFXwmFzl5wyK2E1P42TyKQS6VZSg+dyYp
uI6yOpAFCmfJyeTEQ53DzSXU9ove3qp4Zvu61jc7G9ENA1JGECOAVep8v5htVFsNc6ZkwLGMmtHI
+hhbUbi2ulsWKFxkOOvI5ds6bEBrxixwUtQGpsSZ/esztnoWLVC4oFDN7K6ZIoyltR5n1FjOclDb
vqEfK2hixboAbW190FWI5DBCQ1TtcTNHJF2z8gR7p3Tsk5w1gZZap5lk/7BF0dSDBjFdZiSqnD0X
Mxh92hb2HDqvZSz5cY3qtlGU41s7C5YobAEXbhM6cHUHNV6gQHAP+j50CKwydSt5F2r3xvhtzl6u
r9X67H0Oi/19ATjU0KfKc7ZNO9xmDbRmh6+dNnjXUVYvQyjbtNGzh2YbOLpzmGnSceE0Kpzi5FG1
Aqvd69Y2Q/4vUW4Kg0KvadMYwkCMrQkfiC1Rua1bIkNSFDVQIyk5gSUCuXb9OWkit5shrd5qOzI6
7phFd8UAwXsd71p5tIGWjWD063P8OXjOQsPenJRegoVm9Uce+XPymvXB9QlehVAUJhXMaGT5LIEx
konoFBChEvWI+6i6HUFdG6g2DQUvCitPoSj6XWBxTmQorFmeImjGRGhfLPtiW6DZooG4czFaXuU4
KM59q+XkiFubm4fVHgePr1mDL0NoHRnsUxuW2+ujXzevxSdxHgf5sk7J0FjsKersK80mzHc5/Wiz
QzMcZ/tpNAOjE7Rzrs+4/vetw4FT4BYVtfCNRmXMwkhQrTRqu6RTt5NRC9wO+5kLE4b0JlwOaMNs
PlnqQAUD+U3sTy0qf9S14hdK8iDJxB+s7IHOsWAm10f1Ccf5nz5PZ3MYABdXybabIjeS9K3UfD11
zkzoE4Z9xsLrSKE6ZDTFesmgA5PIEOgDuj8N4WvUqjtd4HAOYAQ1j5qic95rIKXgZztIlf1JdpJX
nNpduStt7159sl2U7eVev6OP161SNJechdQl2hfyEINMssknThoUU7KVnGbzv8Fw2xFE5fr/Pf+q
+nc8gM0b3MTz8HwdhK37NTPkNtgQ260pTZhIvQgcGwxk49cb4M5MgpdlqLRODpGa6zxTeTDT7eDc
0kQwU6uDYGRgqKFGvzdPQqcRHRHjjEHkJZ5qQLf3dH2SmDVdTJKOsJYVloHVglvwrtUaaW7hEqpe
/aYp6VNpxVtQz53QDPx+HWrVthZQ3KKPszX0VAWUjDCkkXZG9Ws0BEVDIgxuzWXQdEFbl/l559aE
pkNo7E3RHmHfeTFlIGjTbNThsd7Hc0eQjaAX07UGGAmafggo4cDPcGin+DaeYkgnaDfmVAh83KoZ
QFAU7bhogrxgEtJ79PdXBWLr1Nmb5Y9w/HN9bdZPIxsV+jAB1qvKTVw9pA2FWjsWp7V9J/oRRgeS
vEh4iUiNTUkPU5e7iqiue9X4PkH5h/7Z0G1wkgLUnu9s9bZtg676naMB+Prg1ifvv7Hxeaa4HsLI
RpDqDaj/GPHzsfFwHeEv9QtvEyigQrEanomhjcBNX2HRKKJxR0BW7caefDAPpjdtTOomu8Qd3Gxv
3Iyb2/Twfh/6jte/PZFj7+dHY9tsQDDkph50egRU85daYrieLb6JJ5Kr5bFtNZMQb757kwKs5za7
qR7yV+2mPs636Wuyn4OHTHaNe20v+RCQmgxBELlC64BPwCXDtMGZgKsOlyPIUEanFU5PPPCV6Qdt
i6psf6zdweuC1M3uNVfdxoIY5+9b4sVSLDC5nAHNw6E1bWD+jGZPOU2vkN+9l98a/x09xD71FLf1
44N+xKzvjP11O1iNM5cDZtH9IkgYHS11nHLAgA9MgrRCS5uXbSVv3Iz30Kl3k1N+a29s0Twz87o2
ZrYDFrARbpphnQFW2s1+jUFWhyxzHY98nJpn/Q76lb55Y/myr24bQbC3mqpfDpmLizragGRFw3xr
d8pmdl+su2nz8xEyoBvTVw7yvXzneNpW96mbvT71G7DHicgZLwWsmaUvlpz5mcXwh7JrRzPEJ6g3
mgIT64LH2Z02kvd365Wb4q3eWgctcHzBcq/OO6NggR6bBfISbrlRLk9JNGDeLTfFrBPkyXt3eNM2
nW9tEq8+phQqs2njFZvQEz5OrPk1bYHOrfowmmAssZmxVS9GuJUm0av5GoCugNUdDBBgIuKrhKKi
Rl1xCSFpudNcMLqCK0/wwrGaKge7Lq7XmD20FHHWo5T5mCYyIJAlV/xmBw/d/YThHD/Kl9r9He2j
ZzztHHovf7G/3qGJqsAFNmc2JIRQWukAG9kLNx03sSF7bSJqRFuzEdTro+UBArlQfuBsxBzaNmtm
oGi9O384LsFTUvEjgsCV8YD3s9ZLvMGr3tsc5wDdCj3SWkS0hOeMZMQzZGFObIKhNPAxvWU3aYui
dw9M47Jre9kPDReJ4u7X9Z2xdrKDlBcD1sFcDXHO8x2ZdkMaNqNGPEd5sXJUGfxmDQVNL6rLWj3k
lkBcUGkl2hgPKYDaxM0ehp3iWnelXx7rfbZDX4GpucqtkeHEgXIItMvSIMIB/U0XpW1WxovacZB1
geUDfNUXB50Wm2HZ4KE8CyFWoW+jCnQKf+xRYEwri4mUMTRwHEiioE6MO09VldqlqTStV6L+bGOi
bNulSi8jhQwC8usruLL3wfyCfiPGq4qSbW4FoRNQ97FMWk+X8i3C0h9apguiJhEEt3ZlMiCWNgCh
kMbtKmRaqEhEZG3C/r7g4uYuMz2cczu0I9KNYI5qPcOGUJ8UB43+Io+/r0/VyuKjNwspLIuVbF0Q
hRdDX0ik71ovhfQx/a1YD418C2TBKb82XXi0wY6CKCH4dLmxxCEZRqXvARNJQRnWe2KJ2hNWrjYY
yScEFztZoZxRJwVEBY8Y0W+5kXgTveumUySD9coS1Bavrg6q92DI0KuESsD56jiZHUoGSHS9tLkZ
QUirxo9UpEyyujg6aD2xPKxYn8MoB5pW1TC0oC976ClaR3LiFtpPYRXq6uoscNjfFzFIqKfjWHXA
QRtsUp5CER3I34ZlLsazbegcIx+NJgCw4ZwDSFaST6EMK9O17pTQKNtRG3Iu6MNtoUPgtDstj5xt
XMn1QaXjgMLhsgjglUQH2t+3w8sPQUcOdB1Qm8HPqKKXIOUBGQnKpVFua0Q0fS070t6pWWJ+gIbf
nD2psZ3vA6oXfmqyUSHMN8FJi9pZ2t1ZzVRorp1nSukm83wfORFaX8NGRyulbLZuPtYj7iRNqf9u
6Zh/l/WyHl0lLefUR7zTHZsqCcKskPcttPcyn8xy8ieJFPKrT+rxfjLNRETGtmqmTH0Bt2PQZvMn
eEjl1mhsLO1YdKdcabdDbt3mxBQkqVdhECGYuKmqunPhcY1Jd7JkhgWl1ckaJ382osilqia4Ia0E
JA4T6QEvFd5vLzTI5kYZB6vAcDqHmoHT5/2WyHbyuytS20Mr5uwVIdiHICKHQyzMxqcve0skGHBG
whur6MznNorSJVnbIiiCIJEG7r5AMZBwMN7aqBf4y5WdfwbEbZhO1irJ1AAEiQLXqKnXDdGpgo6D
EonKg9lhyG0JDAa+H8pOJou2zvdmHKIWIpWxJQYJV/5eduvqtq12SfusTqXgYF4b1hKL89F6GOPW
QYHVJPu0P1aOcUJPhJdIRXB9oVbs0VHwSoAADjkhCJadDwocloY5R7ATY9BBXRLXyk0Wzdo3vCqW
365DrThPR0EoLtuoBULLPbdUs5XotZliTFWXYw7DU9N+XXcRl6EFBJvWhX8eULDiUAe+0q7nAAyS
m8YU8R+vThheVfAfRDwAdw7RNmanpCk28Ky+qGHjIQogkUjyYi1Th4F8onDrP82MIZ6tf0mfDDTT
T9lbKe8V5ZuWbw17ciEqVYJE5PoCrRodym6YAigIkPnC9DmW8jLL2dBM4lr6biQQ6o1uc10khLLq
nBBKgQaG1Rbw7eHF0EgdbTE6qR73URTthql/hzjKKdGao6Y1W8gYBa2dC5zSSoU61stAQzpKiNH3
xhOQKnMXqXEL81CIcaogMinrqALoi/RH2GpeOnePU5akboOaE01JNuM47NO43aKU5+ungKOiNgAd
IOyc55s2jZRKYWJgAqyy2xsK6PSr6aBUP6+v50qgd4bC7YZktsveYA7LIfV4OxdJHLuzbpbEJQrT
g5CdbWRBwKWeRFeYta2OvhPWtQHVXRw/55sktWLLGQksSYly1HGNt11MBLckEQR3wuS5Ec8R24fW
kN0NcvGoZr0gubq21bEbULnPeLpRun8+CqR9stnqIaxadnnQETuomv7gFNS/vkx/eR34gwVXC5gB
a5dF4845TmMhmanqFUKPbKort7J782mYZrovCyTEAn2y69cQIsPga9MzBXKipNE6n1bYyG5tmW0A
3aSuPiq5M9U7pQntESdhPMTbAc9KykkDO/HvkehJD05r+BQ3TZV2h2KY+MeMJmaU3spq992kGpH9
SWny3JcGieSuXGvfIf+JZE2Dp0pkbeQcvPhz7UBrvqWT8btuuhL86FnRF3tFLWNbsF/X/BFkP3A7
RRgqI1o6n5dEjonUV3XraVIfun0C0Y+6INEmU+3kJEGZQpQrugTUoeKA9gloJjEHyAGi4tYqJnRX
QpJADubGQZMGJCti9ZQo9f76ol+a7xkUz9FSy71Cyh5QCUXZeJ1vQN7oXYe43P4MgqlqoT2VkSSd
T58txej8SWsCHz7dqVa8SZvTKBfHcKSuqh7TYhIArk/fJyB31dfSeO6dDGMqC2vb5JOH8gZwc3jS
LCp9W509xM+I1PGkiTD6fGjalIABrWoIqkqkIJFvY6Eo4OXex6wtEDj3MpSIIsgIBNqZLaQOJQ0N
C1at7ywZTGmCg3fluD9H40IjZ6jHwUGRKOSNUP6up9k9WJ9uncq+daRqP4RxgPNiB3IYpBIVQ+B/
REPljol2nsY8c2Ansb0HH/ABLQcbVcRvuGobDkrATdSkgKiZW7F0MBw1ZyAoHMM1FpO70427Sak2
141+hXGETeUnELdw4UAte+wxlZr9Ycb91qTd7M5m8mLHtm+iANANK/IWqZOrlM5mgvurFCLY3KLB
cstZEjrYeYxviPLj7Nh+KJnuqDnbIRMl79fX7nO0/Nq1jpaECqYVIhXUanyEvCRvBPt6HQTrpjIx
Kew6breNahmaCd49DZThdUW+6XHklKI+CBEK5z1CW8nGOMVLZmW8hRl5qfG4FcdU8Bax7jk+x8K5
+MwYusHsgSKXkR8WVhALNVIv74nMAv+D4F17YSPrAcJ4Zuo+9CkJGkklqmwspXaRfhCY2hqYg8Zo
dPvZjP2AW5ss1CLIBJTEK6r5taPJXaNNoLypN5mZ3jtJK4BbW6QlHLdIs6E2WVnAxc8OKSHERpBW
QKurq6H6a3t9J69toiUUt1JNbcc01gEV1+V2gjHMg+KZRuyDgTu4DrVmFAsovnOV9vWkTiqgtNa4
nTRl2w/C11sWLJ4HeTrCiv8Wime6qVUp7wq4Hi/q48y1NRpAI3oDMQvQE4K7MEz8ArLUVjL7BXhM
jFYWePn16QQZi44bPdQuuWDWlsdeagxYZRtbm0ZFhy7oq2xteBzLWcTJtT6fiB1B9IhIik9iQ9zZ
VJDtIx4AR5c4ZePHYGb5p1X7ROHuyGEdplGYA6WsDQ35Hy3djG0l6jtdi6Ig1gipDxTNoC6HO7gU
mhRqpmHezKZOwdrZo3AKIlEQOpmn0Esqe1tDO+q6Pa7uMtwMUbCFhuqLZxlzlhLDYh4kqXVPScaj
bfxuhClCEQq3l3VF6vuJwhVKRA2ast0nCC1CuI7rg1kNbvCw/N9ouI2slZE058zlpvmpbd/0tPe6
5nc+/KLhYWi+5aFbpIogolofm4YsOqgDWDh/fmQ1JJV0p8GRpVnjzg6dzeh0vlEngreNVUPH/f3/
w3Am2BsmpZHOYOzy0A7OHSqvBPfc9ZFYUE4x0Ymj8goNajY4lOqYvV55qyEUGObPEpEF07XqHCBQ
+P9B2N8XebO6lGEHGcZhOkGo3Gjm7A7lthu//lIHJ7jA4U4rKKbLVs5MjkbFFoUV+6LrD3AiwXWT
Wz0UFzCcZVdx1ah5heF0ZsAaL7LEAmnOSx396czpy0mC8yFx1q2WSZepCcpSBpo4/qB0zn02G+Ex
N1NddD9d9UWQBrEgIIymWT5/Zek52jAKYMVV6sslFinc5sWfijyBP0fW/+Ws/0TjC18nMtdD0QCt
UvZF/NvJwNlHBIa3UhqC6VuAcBs1MpwGahkjlsqXci8Kkl3o9yirc6EJuP0h3VCf3M1B4UdP0unr
bZTn2NzujaMCzU0VsONB3Rp5ugnVdNfmiSB8Xmm7PcfhjpDZUIai7IGT/YA+yEENdDswHuuAbsrH
Bt3Nkxtv5aPoWrdSpnYOy5zXYlNHI65Jds1gX6ogj31pFwb6zfii/y625Y7mHu299k9KUBt4ffut
uiz4Xfhe6HZcaNtRbYbORgjg3roNM4iPkmDWRe91bF9dxFMLEG7xsiLr9J4ZjlTue/0miVFPpCb+
lAeTaoMoHZKrwhllv3kNk1vIdGioIbGBNdnBwJuPQ08VaCx70y2cciulb9Y4bGWWq5r3Jnh3r0/r
6mGzGDG3njpiw7zCFmRdv6jjrMZtnZU//zcMtrQLm5nqsO7zEiNUnPdaeVDw1PC/AXAnjZEjrxJT
AKTmH1P/UEVlGqu2h3dH1LNA3uCC3KIabAva1zKSXtmhpScJPNn/ZN54pNdV1tyr8x2RNA2nSFUR
nXXzr6mxDpaa15tpLBX/+lStnmILHO4Ug15uVlYGDstE28h1tou70B3Rf22mdZCaxr+EMgs07hwr
DDuhpg00Sa4NV7GrTUSNf7GuTwz+RIlLOUYdF87locSbdNe/DKDp/xcDW2BwB0pWNv8vjUCT0Zuc
RsFzTiGKlwRLY6rn2wRd/wacDyarK4gf0va2z8hHbWQ70Jn6RmqKaMNWnR1erSxbxZMRXq7O8aR+
pvlEMXE1+gJT0MySkx49dxoOSQt6tum9oYqIRVdjjQUkt1Gh3gHhGwJIcCq5pv5kpDtt9lsbFYXG
nVUIrG81AMVjlaIj0Y8okBugTSs9UVhpfeWY36ZY2ZqlcpTH6ZA11e76tlod2AKKG1iaNHj/RC2L
pyvhgWrTzjQjaHSVQTxCp65+KpJMEEitrt4CkYt651aR+55NpW7Wbm7czPG9pf2B+Kc3dkfHea3H
5+tDXHWCC0DOc6DTx0yqAYDytLfC+p6dUKnUC26pojXjPEZUa1E0RkAZ6mk7h5HfjpGvjDsiPPkE
4/l7w1ycShAwVCSVXbMMGtpuM06vaOP0IuJsrs+bwDR4OQkQvVpgawBOWN63ZhBG0LAa3dDRPaP4
WffCknbmJi7iCeT88LQI/b0LJjgtavtejhBh0xJl16rmZVPkJ7XyOCkIKSyIx89I6TrR1hy6Qz0l
fuvYAttcX8TPT+A8WR4a6N9oEVQozl0cHar0Rg7nfeV0gl23HugvxsrFTmD41I2SdWwYdfqoE+NR
zsr9VMofE4kCtNgFRM03hi09mZOzoUZ/bKziI2vIpqmlP1Ou+1aLgl4lJr+SGO+AZfR4fe1FE8FF
V0rc5EVpsLsV2r2t/k+LuzahvzpqCYxs3Rt8zjjn6qQBj8C4DiA6jvZq+kCa0jUQMsr1g1M9JjVq
PeqvK5XgJrCYezb2xf5pZmNOohGLHFq5r1C670LsWk0Ork+haGScn4vDPmkMeDpPBeVN5lvZjeM8
tP2pmInfku86VIWuA66US0JYgxF62+gsR1qTm8sxlmRJmllAXt12lbTJ0sM4yKh3+OMUQRsVAY0h
M0tcqLi5AujLvQtoiOugFwx0kSCg5ua0TOJpZrerZpLccHzT0M1vNqGfddDYwZUO2V2vy17NbvDz
+C5vO4EZMXs89x3n+JyPH5AFr2WGT8w4ObRa/J3YiUiyl83fBQjrdIOmMV7h+coER9PaGv+KOGc6
5vouap7LQVCouArBSnLQZIlltPl5JDWCNIqISbbIKVeTX2Faullr6oIFW8NBHQGUjlWmCspTC5nD
GMeoZEIfiHJgRT6JtYtrkWbO2qIsQbiNNplOpEaRzva2RwmEaEUJNBEAN1ukiLQpNzCK3D4k9DYa
fl83a9EscVY1t6QvJonNUnZIwsyT7YPcv1zHYJPAG9Vykri4IUyNOFYHYIzlU46KtvIYNyetf/4X
FLzgIwGBYk1eWbFWkqSZCyxFLm36cReFj0m8LZqn6yjr8/UfCq+sGIJ6h8oZUAr5ewiFKbV5bluR
6V76VQQIqokKDhQj2dBLOHc1kZWYusMmLBwirXLB+zvgSbsOjV9m2peviTLWH2oXRX/GHP9z+7hs
Hq4Pc/ULLNCk6OjxtCA3e/4FkqqF8qg7uH84N6h/cuRH/JPbxr8M+RncOXL29fw9i4k+Adk+WJxY
JNGzVg0BOI6+6ry05iYxBeHrZbAHCLDwqlAuAhJ/jW/MFlFFJ+HA7w59+JbVums675b+JoMfCJKw
12dwdeOipBOM7aBlRunj+YDKQaaFPUegHZv1DU3BbViWwT9AaCi5AxulxtRNziGKqR6UWIctNinY
56Btm0lfznVjysDHDiJmRgnGFwtXVJ+zcrZw5lQfNgh+JVTCkOFf3MMChB28i6V35MhJUcSBiNQ8
GOOTkjw7KEYD9733D9O1wOFsmuCFEiIxwGmUA6QwggZqSNcRVi1sgcAZcalpaOfpgZDn3+wkdyvn
mZg71XzO0hMt9tfBRAbGHT2jPdeFVsPAsnmrO5HbSplgOCtNwFj+hQ1zh8+cQgKTMhtuN9Vtsw33
0XcjconhFfsgfzE8KOHdHudf2pPlj2+2S9Hx3p4QHV0f6Eq/OfsMHVRXTLD8Qr1Ca7TZjGoQZuq5
rx4mP/luvvebeod3xFNWuZBXfJZEBdmrfn6ByRmlrjYGyR3Qyeb1zaQGeb9pRdHz+gJ+DouzR6OP
jSJntLwReaHG4zDurs+baAicNfblMEetjd8n2UEy9l3xx/i6KAZbGRtV3WCKQ3qU80BambY2TQGB
dKVbzhtUrbekc3HRuz6UtalS2fkA4Tm8MvD3dDnrpzCNweOmO5PzMOuNnHv6rGii5ggRDrfqXdwp
Bd6FoLda3hfZ0Uwer49jLRJajoNb8gqKq1Oq4vftMiBx6pYFqEXoFsz7gj2ztvYqLioAg57jRfWd
M/VyZyo461L5PhlqL9YOLRqwro9GBMIZGIliGo0N3IOkfYCHo4/aTV6q/nWQ1SlbjIR9xOJ0SFAC
RR2UVHkz1Phkv20mFw+TUCL8p8Gg39NUUJmN4o9zHLsY2EEEHCq/S7XfW5mHJnwBCPsRPhLGVvkP
hIu2oxldPmj/AguU8k4Nf8Rri4b3OEU99rqoUWrVltHXgfsyXkagSX8+IKIYvVkr2DO2gRZ08qCV
P66vzNpg/hKBIUxFvTyvOmGjPQrZsxnF05kSufKITI+aNNCeVAJJs4+GZIn6VdaGtETkDC5xnDlh
r8dehXRGXZd3YToJGjVWB4UQEacea/3lGXOieI5LGAiCRJBTuLEdj74OmQFfbQcNnL8aU9gaewHo
6rhQ+wPDw0UVBnK+VHIeW0OUIPglHXVzbT6RPBQE9GvbSGOM1yhzV1CRwXnqVJtklUy4dVt4m4W+
VFSgggo9pe0UXLeKNaewALLl87E0UKCJaxNAmkyg1Yly9OJJmpK6wLuCjmaHr6OxhhOL3fkQHXBG
nofK3OgEoUGa9Qe1kbbNOGyorW//Nxhu3+ZNZFGiACbM/zjNgVS1i2Lmf8BAR4gCPUj0cPKcYCbI
jMzRxNkgTZu4eLbNn3P86zrEmnHjRUlDCGVDB4BvNtaqAu3MMzt+wu4jJNpOp83eTLWnoRnvJVv9
eR1uzazR0o7OCrBkoGKKszlJUlUk60CkNqiZNxgD6O3+IZe0QOBv44lm9iph7H2SFj5F6UjcrMh9
qiUCnJW8I+T90Fuh6xgJeNW4R8ak0iC6Z6KRbJiyO4iD+nFKv4ezchvbnewqJNtERbiLnOLYhOMt
NUV5uZXajvMPUM+31dRW2Nas0TE96VtQM++iXe4XWx0mudOfin15iHU33aLB//oaXm7nc1zONfUZ
VHpUaMZ6VXSjSEc1PRUiOfFL13QOwXn1ttDxDG2gscuJdHcKj7ZU+Tqie5z0/9tYuFCiyTorrhlQ
m36jLXI32osqEtu4tPnzwbDBLsIVB658jGrMVz5Fbi3ftdrr1wdhyejTRz2YY+H2cA7QzxUyJaxn
s28+ZryVdvJ3xxBpoKyt+hKEWxL0kqsxawQDDe0TQYOKor9nIp+6UiWlss57RgCga2jS5JYD779F
QmcFy+Fbjjv7d2SbWAFWJahvwgBaWWDD1B+/HhkDFdQ1KEFDo7rFl2W3bdRYlYX5G9A7rkV5YLT1
Y6j0j9eXac2olzDcfs21sZAos4OwS7wEajU6ee+Gb1mq+deBLn36+Xg4e9DB0B0TBkSr3Jsyx6WT
9hJCHbEFV7iP/lrRQ8iqbSwmkLMNCj2ltJAxgaETqL3fli+6KMkqmjzOMiTVqmakGNH+PuWPEen3
uYyQvw6D2KwEScGV5ML5/HEb1jYniLaC/sHTnnz9kG+sN83xwyeyQX/NvjolGyJq/1ydQJTJW4xg
HcbPjW6K2yQEdwrsvun2cU+2bZ7+JG0XXDeMv50g55cNjGyBw42smhU5cyRYhrwljyg9CIajcjT3
pavvwtPg9SCOk4/WXhVY/poHZAlWZI7RQHRBmpRqSRHrit56hFjPQ17/aPJaEI5d5tnYyD4huM2l
GJXdtDkg+hkUE5O1bTVkaWZEf5N6KrvirUu75+uzubZoBq4D0OlmGr889ZXRqWCBsU3QTpiQrq7c
yTlJvSBhs7piSxAuzNSabCKolEKLs+pNx+agPEpeEpj7ETy6D/1+OBSbfDu9K79ETNqro7NRsw9p
YQcHGHMyi1NL1lNaIQ6EE1Gpb1Vd4nZjHxTKKFi4ldaA85XjvJUWKfZcygDSzOgOfSheopOglLIg
HuguKkPP0FEUMOp+jWLnr6/g0mg4v0WqcsznBtASCDxJp7klKYI4FfiTVde1ME1uc4/SoJemDZRB
/VDi166K3SjGu+D7/zYYbm8XRpo1HWhQcMtCFc4p1Dwp/XkdYnUfQ9aaURagsZ/nx9HSsnbyDmQC
vXojK0cr/7j+++vn/wKAWxA6o4m5YAD6zfxmgSv+J4jPpNvk0L2a++6hfkSZlvJb8gWw7AJ64RbR
3g9WNxzQUH88t/UksoilWpg60x6D6RVP6X9I/mOoXJRKTMMPKio/Y793DY/b1HhG64e0Bl6T7VLl
Aw2okJh8bbP7VhU9oq0ZHwojIHUOKUC8r3NDo6Cqy+QWfnE2d9R418tHsLa7bfR1hmzVWeJwQ0L3
FaVZBZxO/xi1o47r8FgIrlxrLmmJwV0ei0ifcy0Ghi0Vm1htDhXtd4UTba6bgwCG792soqoEbQxg
iumblDVuqdzU2ihwPavroph4cwRrHci+uHWBekopzRZIIaMyBknWrTkeJJRyhpDO/YfRLIC4hbGa
cQxjsNejpXbjoHdXpxt7FDXIrU7ZAoRbmblQtGiCBIlXEWhB6jcOHgUnYWWFAIW/2jtEz4qQhRGg
sdADJSeWR5KWPuojEalisA/mdyh7XELXH2Pk4PMUTTqD5M3EsWvG2YtTW490kp+LePB1ezxaTQT5
k+KJKCJZ2FWr0JGjRyAIlvaLpklnLqJ4DOHDu9jPsiMNIdzc7TLjX3YSbligyYMaNrIE5w4vqpQW
bFAWqLkUeZ+CCMyRwGZJt9dNb3U0jC2X0TGx7Ok5SoJmhbqeMYn98CNRd+WQulq1daJ/sr4FDvuO
RaiSz50l04ktVn+KundLubEnwcm3UroI/wZrYPIwoC/gKwVaNRktWmPGxhvndiw95TXb1bvkpj3k
3xSPSC4IbO/DIPzt9Lvsp7S5PpOryaYlPLeLNRITGWaIGALPrhDPwxWu/JkfpW3ikx1qIa/DXS4c
MjgozwHNGRKPBk9NpBYSpLiSlHV9bYkVmPFtBN5wdX8d5XI7AwW5e9RiYVotm0ugqTlOQZ3meCNI
fwzqHbF3UinKVaksejzfyFDkhGgRonQ8E14IH9NRmaeC1c3Qg+QmAVTtXbJVjtqtenA2KJSptkRz
ZdCiQGDS2ifI7HvHxG8ERROXgRO+Ag+VKBLUILvK1yhajk1o3bMSIfqc1/d99H59KkW/z+2AKZNx
0LOSsLJ61syb0RaY/98PvJjGxQC448ocZLuTWI2T/NCdGs/c/x/Ovqs3clzd9hcJUKDSq3JFV5VD
2X4hHCVSEkVJVPz1d9UGLk6PT2OMs98Gg+5mieHLay0vsdIRW8lClQ1JnhahjMtUBBIM5Dy2N3rq
AWj2WyL5lwARPJImJvd02OT/PXFJlpVOgCUAQf/UfTgxZBnWOyfNA+3LjUXGr/bB2C6/4BL+Rhn2
j0V/PD5m++CauS2qPpZQRsCRZt2eBWTTJ9prd1yyfz/Mv72LP7/xh3GutIkRfcJyqxn3xrcnnhwj
/vclftvHnzHOIE2z7Ves8SQ33sEN6rMWGHpA91d/y+7VwTj80mz65aN+Ug9YOrPq6bZgyzNubyw9
tX9zN7d9+XlH/9g32/ynG1jqxqW0whLuvXVVgRPJgD2I9Dcu2/8wQfzbOj8S1llfFR8WrMM3XRMY
+7EMjQTkTQ94C3GzWZIhe/RiEeRpFVD2qwaAebtu/7b+jyQpd3JK+tt1nGIaFntyVAl/qWMkSbv5
MmYKb9DFW9Q3bHP8Xi7G2YzWmL1TXNTfGsq/7sXt2P9wvY0uuEUVfkv+NMRWVOxZ3H8DFBmXexSw
nuWTlvLjfXGYQp7+lkX9pTbyD2Ng/7B6vr3Ydnk7iAXqqjQF8bO/W2ID1OBfe/Dlfhhv9M7L/F+y
xb/ZWkxC3xzKbdr8Z7JoMtuYUbNAOd8Hw5XlbVj7X8h3wUv8zxI/DA7JB1PzZyzhAeAprH4zVIg1
pvUXr/Q3N38bBkAHCxQTGOr75+G5UEBVjUK0OdPp3VLTDQJFptOE/AfTKJrxS1Rx8xE/7y1oAMFS
42L+Ec74n8vlkyLz5CN859rrwg5q6lJixCaYLXL5i33765f9z1I/VVFpa+vLMCIf8colG215tFHY
WbUxqIv6twGOvz1HF3gN/0bni/bLD9fYtWDwFrdUYbHH7aT3GaBrYGuX48M80cugjxFvzOt/Yb//
XPTHDen1tu1qHfFgNZix62j7yhk+hoFGRu6GZc6SBdSZQbNoZ6fpj66vpxjZ3AClCDTsEsnyN+TM
38z7n7/nx9mCZaNorBq/Rw1aQofu2NcAkA6/ffdfrxDCKKB6MVDwv2G3jqPlNoR9wkY/OIoEhizC
ARLlrhZU/L+5Q+4tFUMBFLntj/CUzlbBUSpCGUDvInBfP6tBBB5X+47LX0zK3zyX+8dSPzzXVHju
RAcsNXQsrjk6x/0zmtb9kDlkL7WPdX3+9/vzVxv2x4I/Xn431Ivvt9hH5heZXamo5v7/ueqJSPeP
JW4/4Q/PYJi57zGKZ1H3btBXZaC0Zz5YUJn6v5e4/rnSDx+05GY/OB12j4OTGZFahJGqYBZGZqrf
2sV/tSt/fNQPjwPm4oaIW0brt2eLZJ5hBJQ82Z0X/Dfng+FqE3NnN4rhf26eOwMoCNZcFKYZWvga
PdiV80tU+9cXC2v1/5f4cT4tHpjtShh/qUo9Ku3GiH2de6C7JO4v1/u3pX4cEAqdxTwM+Jqp3PR1
CaHTZ/IrifXfrzT0wgGOQDX953MFFcPqUw1Xeun9TJtk1JLfhLb+an2gL+DdRj5uOes/T8WUN5ZT
F1vmFF+dc7Haq4vJ5hp+swPg699vwN+8CmqdOnjTQckDYOg/1xKYb/ZsUOGFxToHYtiCC4xqLFjF
aRmfO/LLtNnfTggctxC6M3xgIX7CBgRBPMsFUvEmN+xs7HLzzmck31X5r12zv52TZ7uGC8JCTNP9
HJtZ7apd3S7HMNhQRMB6HSBhnf373v3la4B+wIcABeFhdu7HOeXOpPuMM2CtvaOJUYWm1dEG/003
5S8ndBOCutE+Gej//axuTYVgzTTghAbMoFeu/rL2KmG+HrlWYwSFb4ctqR7//csI6Htx8D+iKANA
R4ztoZYASrIfbok3Xr3YZQkON/LRqhNYh/ZMzbFZbAfxadeHqbNDlBvAJu3GYL+KuSuCFixltbFZ
XSNuSxY05Oh1qDo3e601gwG8xlpqto86z8RtsKP68NoxbvvPRpqR8j87TIXVDES4Ykl6o9716C5Z
67UznwyDRx5ZA3PEB4u3zs0MvpvbF6e97xdQEGL8m6GyslYUje1H0idKvdD5Qfk+mItOg7sr6hdQ
qQTEfRmNtKAQp1y38BqBcHigQ6sXLHk+orhOF+FqPFk+HONR9KDr9k8af5B9tKyHdkJXI16oG1lF
Oisbn5cawxaajYEiT4v/JAoQQB3Ukjh9my7AhGLE1jQOywz6PS8Qcxlx+gb61aB3DJC4QIC5yYD4
ddrPvnyeGFQE8027xP6YYogrXCgBdXZmt1ef7EewY/WkBlHW3azfa1bmgWtCOAfq3+UTDeV6GpWM
KeNZKdJCZiuYmJusyc/2eNL0k1djQYiVlsN3bZ3FtFVjWEAv044VBfvRVz/vuRau9Gv0Lrq1mUk4
16B/9Q+FvifaV1GpBGiwoFSAzsXYAOmE7ZpZ83MjQ143QUs2Q3G31onnJqa1m9Y1RDQhh63TzIGm
Ni5KsdgQ1lyc4lrY6Vhccjvol80Envk8NObEgnHjPQlG48vqM5PunfzqiZNvBnYL9tZ8Ar2fdUPP
tE4TKJ4UxA18LxX6W0m/TS8zh2wEjF35gVOcZL0Grbjz1RHssq7PYmGBBs4MnB4k1EnX6WFVjgFI
SMANhy6wASWymPpz4IoPMsaa0qJyODkMUoZIruenqkgd9942LsNwqLr3uT8usJDzeFqMyG6i8iXn
ZYDZg1C2+FFW1rRT1Bv37HORBKPvp55vcu+VN+hqe6GPc6/kGSIq1AvXKXX9qG1DNYmkv7GUnds6
Isaby8O1ixw9xiWg0JfsjKgjHigjh/tWXWq5xy1Q1X6STyP2ooQOIbEOrTL3eFv5ko61BtR6XPqJ
SWJ7TIpKhKV/R8uo5Gm5HjqsOs2bar1M9HV8BVCIapvVw1kuQd3LUFOBN/hhZ+75+ECbEzU3lnfn
PZXLhU2Z6LczAFnjI1Oph0FO4xH9skDNTeTJAYNnR62Ly6EIbXZsESD5BZ56mE9njbyvU+xggrGa
Nr3+WK0QPo+Nem9qF80/iGnDrDvCgml+Jr0Z9O5h8p2o0iCl9qHKd9N54H3U82vpbJXfRFyzIpdc
eqydi9hjaGQ0VujNp76qgg7moCFXUhxHNYS3qYnK3VYOQWANIb/mqUb9wHh3zWNLoYU+B6Aa8edY
dkuUYzKAAwAmuzNpVcDXaB7iqpuDYY7zEortR3+8k1UDnyWjafywMGpOy/OMXXOgnfW29tsKUNyl
TvVli7mHaOnex/pikDCHhTRAacJIqJnxYHahie8X9M65bZ82R+564SOQdJnn7AynDqwc8TJy17QQ
GZjCLFrG85JALADvfF7fteG+n4edQlTVbLsKZueO1l8VSLAVCf0i8Q0wZKB+726RKcK4pN2UOEB+
QAghcOS+5dcm/26MyPWAZeeBUUYz7m+5N+qzBZCL1MEEVAeahZdJFIRVMu4Ah7kmA8fP6+pQgG+z
NR6L5k7aXappqS/fHBOkZoBjQHz8azZBoX5xOhCPvujjri+flupim2lNL0UfaR128GwWZqgNHMdy
tMRer+JluaxayOnWI5E/J95oJE2feP1pWc4NuZNYVxYZMCaBTz8o39TTa12ecrHzxidHeyQDmJ5C
bXzUZWY5S4h69Xa1nJcJFkRY9/XwOaopKMoiEP7FqVM09LT6rirPRX6RC4lR3k4ckHm55WPB70A3
G3blfcPeNKfbFFro8asmHm3t4AyIJ/JIAeHknxYvsn1gyTdN+V3KtMAkVxm1EJ7nkCjnUgZ6+yhA
7uF2aQFiZsgHdJcRm77euWJj9S9OHvrTvpGJpoGWA5+mllgfHwwOQbYlFnYCFHbclTuO+8uMOTPY
S+PsihFtOz1p5o9xOhDmh+VYgKRvO8HI+2fnZo8mKKWXkaEVeH40VGqKahqDhiYshB8w6m0suaam
tFLeTwHaG7E2wyh5XlIXbuibd3x98nEhm1iBDddNyzkzxX3bv3d1wtccBFEQTmqdIM95ZLSva5lW
a+w0uIhbgxUBr941dZirkPJoMPGrI7PZzi6H4UaiS6OpiRey68awnryAaZubyvLgRl3zmLOwYjur
DExJox7k7p2TTjUL5AABvumjJzBWXjDAZ3jLu+6lxiQClVsb0VD4OAe/Ve5cmTr+ELTFgZhu0Njn
bjnV5qEd68Bsd7rVw3i8mSZEGpm7YzgK8m5ikxZfi6nuhtzbFPYR8X1glRdnffZtkVKeat6Bi9fF
y5MVxWs/XdQQ+xiw4ObWUFqotxh1y/Nwagc81XgCVMjTLkK8mta1nHbNFPMq46UdiPGpm+DU1hdT
1UkDS6qNOZ5lBUVVeIjcju0FQ7xuhq5xYBcwt0VtRgO85rDwYFBbkvvbaamDyn/xnKh2iqwq35Vz
R71jM+xqGhIRWc2FNw+0fCrz2C4ejfp5ETsXKcTt8DxTBYX0s1X0sT59lARPArK2iIZsAaRt7oPi
Tgaw4ZO2tct549GD8E5O4yQ+bqTpxHa7b2FeEB/B3gtqR42/BpId5VyHtegTvadxpTx805Mm7jCX
F7SuFTSmEUtEXIuPCOfFRTQEcuzAdvZGn1odiREzEsGCOpdb231V031VwE0be1SVSphB7qWmfeDT
leYY/GBbH+zgrI0GJSM1p7nOA1LUYcGaUBWPJj0K18AW+REQicHk7NfpZR3QTjLPSj5iMspcP2mp
hzKHmmzNg0Y828Z1mWvs8n5aQBHTBbmrkqY8rAO0dt0lLPheohM7j1HTQFmUnm371XEyo88g0qi8
YoOCIPwEZGNbxEAPxfANDbF63MxrNpMdkIzH1TK3HQjcRiZjG8jVOa7b7aC+ZmzwnE7jxbHPGHuH
ksKwX40C/DDPTbOny3lxooYfJ3mcSRVYix9oOsiCdCOp2yfAvUM+Hl0419JpQfy0BhAp3EBkJ1yB
8hweab0l1bdtQ2oD4Tf7XA3UzfJHArNkkU+UnW6moxAkNGG3quXBWMbQ6y8qP3liZ2FrhzMtSWL3
PKzVbswvICdMp6YE4PImFRIq/lF0B4DaS53fDdioatwJsCHgpWhVHVBAxDVQo439Sz+wzMqLBMMq
wdydOQBcbKZB34NJcdKC0d9P9mdpPhr9I/iqDO9U0jnSHegQ3X6ySDtymrqNM39CFySgLXxuA8TU
zqAiHmGPAJzr9GMH0RI3R51UO1nqe4Ht6JbdVNvxgJmURou5QePahptmH9JNdf3BRNijwJg1FdmC
f2a1llDgHbh2H+ldVpYPLR9Ti53IsGXjFObgx5NwlVhNdzA/xiEntNHZFn9iMjaNLMOlNEKB++iZ
dyYm/vK8gIvccvPRpgfLTRo3tKcmMmGm0YQMAFgLu2VzMyeiPYhxSBYjIxUI+Pxnv7VCx3huGZg1
OxGOrXitjID414GVgYFYLVcn3kIm2P8snR03ywhyUdw3txJx+IiGESKU2hnjlT1QLxnky9iRe7NI
B5GQ9VwYb5q9Y3UO64IiJxRoLCzi+rtbsuX78UzKyG+vevFq9fcMbJ5AYrSJpWE2T48dUodlkUmR
Se1EkUt4SLY1iJkATQQNUaQ4HUwPrmuJKNBRMhzm10J5Bzm9cJqBXpjoL6BDgzrku4EgblIvC6Ci
c+1tRogmaZ/GCgHb/nvhCMSmPmqLL1YiV8QokyxublwPe6LHWtduZ306gKJy71TvBp6DkPgLTw7E
yD3kdosf9xjw81aOGYMyaC0W9FPW+AdTi8Yc/CzOl8xFxgrYHyBJHQ7fWRUBBYjMclloLhhaKXbl
eMDEKGGnynzo1cGHWhOmrpKaFhmDQlBQaVuvwFgpnYISYl2CpbXfRrRD13gZN+aqBVP+7bobkImC
nvrdHuyo7NLSOE8zXBvfW0YCKbGQuV5Y9dqdTo3EnNfQlm9yvJLu3l+bZMCIBEIM3zhKAgy6MEKP
zUFnJl53casmyKe7BtkP82VAhYxW95wv2H2zDfyORBOxg9FZk9WCM8tT5rGIgV6Ue5CLLz9sA9EH
v4AwM1gohR7CtkO0RWFO3A655UnxJlhVPFTnVo6xkR8qMLuukQcUKcVxt44euIBOeJgtdM0XBSYt
GHKGv86YQlqxH/XIF08uRkq86TzWJCCERxSpPXHb0NOfMUIWVjB6uWCxwZqAIkNdVKT7w4H5wA2W
xUE55vssi7hf3330HW7kobiCSCOtjeQQEIM779olGu2Lw7YMx+TgGzK/u9o9eNS7VyOHonYJzi0O
HcS2CBmXgeAmZFBuPGA75gkk5ztDY/HYZzZZ02pJAMYGHCUmfZPoUC+1BENJBIlIvSaej7brOoM6
7X0yWMB9e8OgVVExaJ1yJ7SWxO3vHFNLC5guZY4pR1AwCCQYhvGwQEZDK07N7ajW/j/VAl6/Q3sp
WWSfVBYekTZEaCg9lkI8S43HJn2YJRgQRFQi3GvLNbmFtTqJKrB4KfpQl5nF9IhA+Tmv2sCAfRmr
biML3QabnfFhgalW3OiHiTpKkGQV0/hZcS1TGj8Kk1MQl19HiDfK9SAUSR3jit8ea+26W+wFQf1Z
3WJrtTMmBM5dt6t5d+iGaesNy5vdO8nslkHOcgTQuClwNYlhfxNzDCeCxN781NDpawaATC+1Gzrd
FBIM1rEaqg4NIn4cJy+GTWd9WPapsp2Amvf24gS9KK6QF4rKCQmp8VmU/oEKZAwSeAzfqdqINbfA
iKdAl6rleV1Oa/7u9rev8x6Y3Ofaguj8gTrnrjvo5r2r3dHhwSkiVwnYbjP2MFQF2uRYyBrQ6zfp
fjsl9ERHHjZjOLrJnOd3KLVBSXAICEyYo7cZH8WrdSthNGMK5cl74g9pwepNNbP7ri5DYRvb2hoO
0Id5nnHe5lCHGiiOfGygmK6G/+DmKDl8EZHW7vw0UiNsaeJTcWT62yy9kK5NuExtLODiqYdBmOVg
9Ds7f0SWILTnZnykAvkZ0kEXvkAUJxD6pCUGtnx9jXKPwJH1+O8rxGqDdUn8ws6MERLh86OdG3sT
05O5d3XdAf1XO5YgUlxGmEmEOxKO0+ZFzEd6N3Pn3fSLzxbkZrMyNtJHBquAHpEYSFz893J96KYP
7nxqdEgUym7YzqhWBrzueG6mN8vCQL31uWjH2pkir1mCtYUpUIRqO9VLeskRMkLwbAysafrUVySh
cqy0YNCHwGyiVjg0nHvn2uUkAe41sam409DeDWebhjnecrAoN9aRKZYgYtMNwCFHR8f/Rej50nO/
ylbw2eOazd9QbwMSvQX3v9djw0q24EeimGUgCDM4DF/raKfCXY9c5Z+lsppILBUD/S0JultvyZKp
pl+BAk9Md+wjU2FAvOlRVoM+55tD0NnC7CsKjC0pw6ZCZUMygckvH+PJ1kCrsO076Hf7SYPaQMgZ
3AN4nmA3Sw9R4nQepiapdfs+rzU3Uh1qpzURiY1LoHTI4AhwiPntrZLplIFj5jXY33Ia5213B5ZD
LXD0xX0YWrSD597ck05lZIRn0cnXUBapEmQJoJ9aBIvLvoCa/8QkXlRxupECbwNJkdOUFoo/5a7p
gJb118RA6txNbsTMJa59XoF5h9/34PgBJ3SeAvsHYtgq9qSX8IUhWS2bcl+uKxgltGJbLrX11PTG
Rs0aJHlRYRhMXEOj0M9eU2Q1unMh+Bu+8ctrID5I2I/eHoHXx+D1GdXZQ+9rR9sdk7xZ8Y1w1rMp
stUyLjZvto05HTzFEg1lAXC5RVPPkoKvSWPokZjmm50VV39ZzQBqHjup6RFz5Rngy1g4WlaNIobo
2rfRzjz0Zyg/ziqcRi9WjRmXVh5rdot0JK+i3FruXN24Foie8iJfQ9p1kVnUA+ZYrefaGzbTSHsk
SSg9iAJFDAQji1ucV6ptyUqOouUnmpvPsNiHjudbvdNBL1kk00KhAqVF/mLdSW2eAedFoXkUHWbz
6fJgmlVgGzxbR6iXr/wwaPbbgGJ4pSOLx/PZdpweK7u/6o66CMO986zeCWzFwSCKKq4vk8JgqMlg
LgeFL6MkX35lPYtByFD27Wm1/VM78veR+V/zvKyxKJs9qm1gAp33aMeki0vTZZYbEPC8jQBOx21X
Qu6wRimbyYjYqDuY+OOaO24ZwmY66siQaGo57XMtUS9VE0OuaqN8oKbMbFZkqF0T9b7/2o0IgcnU
HXM3Dx3KXdScLYKaLrvDBHEfrHW1ZbmHPA5ORnoZ8Zu00Nut6kcSDD1fQ2Xfnjsund7kcYEaFfIH
1scex/VWDRKMdQmKvm0jodPrVAH1DaloHdsqITHqCooeKsrhN1wCdLU3FD2G0OJDxCpyAGkjkDnN
cK5Ec9IdqwomUcajUyXjYDw1RAcqCD0L7qoYTEFbL0dVMgdqQ+/Ha29ILZhd8QXrvtenRST1avJg
QnBgkY++UFFTlvCbesyZs3NIcTHXLqnhKnyTxlZlPIBltE31CR7H1Tdl215KIq9KLzemZLthqI51
N98NAHG4WreGnurf18UXsQ60sjl60dDmqTImlIqVl3I4CQcBEFAUGFoc2i+doLxitI332raygTeB
1SewWNDQzq+E+p8um+9NlAvm0oj8kp8hhoQCBVnvnUmGhA5FXHp4VqAABOD9MV+6LwsUsa7p7Q1q
3rEOyZW2zEdXodRUM4aIrNvn+bgErlaYwaz3SQMa0FXNSVW7bw0awEPFH2ln7ibhYhyX3msDey4a
BE+ITzHWk4HmMnRA8Gu74J2fRDw09b1ERFcbWqrW4ex5SI8ZPJzh9sk81A8yr86G6jYLMbNqEc9u
KZ8nG+7Qdccvp+vbwPGQxXkqU74G1jxkL429tThmujoUtft1jHJET6NtpbOOMI12D1It24V391r/
Waxr3BUkM1o3U6v75Jprak3LTgzVW2F6T0TAHkKdWbe0ZFyLI0Q2Mbit2cB5FXLDJvvKcwPStn7m
gXgW6iDKRC2p1VEKthGDEPjEsiTf4HlHRSbfaT0KJEqJ5146yG3Y8+Sb59mveARNaATjS5/1ZacC
UcJ+zrp1rVntJsJl9xPqGFRbll2pmTZurk6SaeZJU7iHfiZTyDq1tbzl7Pr9dBjw+ldlIUVsMc8z
2yxl0nn0ijFrKw/hvf855v5hLJbnuUAfrcbjlqb/Tenw6ZBRBBriz7Ebk7mlj8iUsrzEJITO4kb3
HvRqvMpCi0cJi5LDD2schc0uaYFM/w+NAemCcRl2UBQ7N5Udkao/jKDYaQ3K8Q/Ybw4lp2Wtgcpm
dw2lqFuyXeMsVwNFQchmgvelDiuXPXVdT5CbtWfJ5WaueGrxmwakOILH+V1oMu1cdVq1BcZeNkkh
yrQRZQZSn7idilgJxOUocqMWQPrr0H0KyWJuWWExmKFV9jG0kXYmY5GYmztwgOyWlSWDXT5juOmh
0rQxhPBuVs1qw7gZFV4V01oEQqB2gj53MA3soK/m92IW6GqMi0zqHlV2n0+nZqaQ6bvlG/nYxw11
TBAuuo9IfyLPIYgORlyeYX3uRIu6MV3xsSjBu6MIwfm5NST9hubqJgfXCfGGe0ev3uWEojYs+HYs
nPM6N2ffbWgEzp+dZjMeznN7Iaq6tEP+rq2zEwzUfjQ7O0KqmIHeW8ZuWR6hHVeksupODl2QuzXU
Bj2q2qoyv2Gh7s3RPdYD8HLGDOJJqmND7P4zX80rb4v96Ii7ZTavjJPL3G39tkDsPGaEoacDULwZ
wjhEDJFA3ahziXRN2vioZRi2M+w6ZetZlvRsCJka7QhbUZ/smaa6oW1GfUAxL08tr5RBaw5pU1vQ
sZfYiDZAALBT+RTnPXRUUaYHQ9d1GRfsVEHPUAILSINBe6QuqKOe2hXaZ6jX5Z0fFqb5MZn20QFD
VVE6Rw3WYAB0GeNsCLM8So8KpcyODtHMm5ia1a4rNHgw91HzyKsGNxb4Lr5oUmk/udk8GynkEXfK
QPtauhtM60VkBIBsMcJFaxO5iI2BJnBfFZcqN3AkUtsMi8hK140NNaG1PIRO76REsf0I0R1nhH4q
rzdyFilgL7DzABUGaze/rIDwMeXdFwqC4Kb2tlZ5SLib1AwqvVxHHUtOFaIhtfcLclYrMtZ+APMp
qOpwYY89s7rAovzk2vUj0/KolBAcdXrkKfl0YH2NQMtNBlGeOMeUhuPF42RuvBk5uUk4PLaKKBDP
CytDDI++KaPdNY3/TvC4K815z8vPfoRUSdfGgzbFZV1sqY6OxMDTAuW00XAwb2oGtc7PM9eTztMw
LOilNQBIU4N2Te6mA1t2pq6hT+FGvTKP9eREs+hiKx/3ZgnSXt6M70VnhavbPjUj4BSdEyDqx9TX
eEe4FRsYBjPQIeLrnDBaoP47JabdxKam7pq8PhXo9OconKODknXKua+GWxZehDSftjaqmqg6b1an
ShcCIFHPU8FJstLmMIxaPDCMfPuwRQSUSZY+9wHEb6K68p8so98KJNsdX1NQiqPDme97G7VYqS8P
dj3GveKROchXp+pRqdbbw9zyrW9zVBXmsJdTpPkigpTuMzK0ywx+q3o2U7BhHOpyOFgUEBy/TEjJ
rtzBJZu8ryrvXx2BYoA2H3VhPCqz3jPPjXTDgioUy4a5Aat7raFwOx09FAc0A6gJC02R8lOILgVd
Nrp8bCsXDallaQZlU5wbys5g/VyCciyTsmb7vJHffW0fF9cst4Xrygj1WGQvbEWdm13bit3ZswXM
mriXC6ZtDD/U/WpnDBMsKfr+6A06jX+pO4Z8oJc74s1oyM/i4g6ofBgOhhjQSRtamYdW0wFu6Ryl
hvRu9i0oMfr3vob4oXBPnHhLiD91kTpJc9VFAFYnrQ0LX2I8YXU+LYbBv1Y7+2Q8k6r9XrsOuZ6W
gCwZ5rPRdq6HRK4dYYNlWJbdjlJkhKjpU2tGlbt6GZcaRSotLN3p7JnoW635WeperKFw4cBN9ga6
eoyiDzr+P9LOrDluJbvWf8Vx3mFjHm64/YACUDOLsyi+ICiKwjzP+PX3w3G7D1Vdl3Vt90NHnJBU
iUwkMvdee62189so8FGDFNEuoL9nW8u0y+hhehQVDq9B/pJ2JIk8Wbzipt4WsfbQ5RP5m0EBzqjS
3VBqj3EvSKcKZ8tYiInv23LBc5Z4NxRu5qZxunTcYutjz+Z3sAdnDDJb0qYtPdWdSdQdwE2H/iSe
qT9MsvzcFNNTKmd7sww8mEkrFT5OMGZuVpc49xq4z04raJ+2UU2rSQf7HBQnDzKvpmQ1ieA/BLL5
nKzqYnYiNdtNI9io1bhxbh5TXLvmkLJrP4ITBc7c7XAasUvrlatsZSjxpsOZd8p2PRSU3sjue626
gTni5P42xGTQ6ga76x/8mhXQNVsYxF2bVauRlt968qHTrVZXB+DXR5+bMa4fm6jwWusx4Shuxh7w
2CCepHTDUaV3kysnvh0Nj1FCPxIyDYhljlY3J/I+z+BcUKVkGwaTa8IV6XraQgHrVkSjyB6prrb3
IrWNuQ7Ad4wl4QWwBCMHDwi7aG0uiLABMLgQ7qTvqrSF+AycLBHkG3STq21Bfm2C0ek6AFeKRQiG
nZ6kdihbWASCQ38elvemSV+gGWXm9yICzRofSwqZFIBQg33Uk+HoUkST28j2w/c+ALGDy8SlP1b5
jmhXjn8EIyhZ5a+GmCAaWpQCUKjn6Rq+q40rmFtrv6yGxKaeVgn4X0yFi1PNoYUfPBi4VlZiC/1r
7b9bwZNEnBmmj0UXeTFXkKX3nHCaXVJAnPtwJ9XmA/ERgZMMRMME6FgcgAf2oX+ozczxi28BH0qm
VU4Z3o1wDSK6uuv4UBQ45qR3qU82YQAXQCs248qVlF+lRjtioXbKqXsyxQ+9VdZWD7wOX6VK9m0O
E6bxV4aUu+Qi3AmSU/QpfApxxz0D5h24gcV26h9gjQKld86s0pKi7DZ5AUMM6NbgCAmkjIJid5jE
/VD/mLXulJu7MKXpmcj1GVLOaKqtVVCPn24T8ZdfuTqGlLBraUfGzGVprWgjMGtmhzTwGUrfbtkj
fvQuqy8Ga5eCTOnNfkjANDVzM5eGQ3tRKbb2LcyWoKwcjWqIr+5i652o1Q6NJ5W29WmVgkZtpxFk
PqQlmjl6vgC7MnhsZ5gs3yj32qP6HED+mvyAstOw0ZtvGKNRAjp2FG3BS4G2qTyHa42IR89iRyNu
qmtqV21ly9P7DENID1obpAH8KvCC+Ztf3AcU/Fvj1Sxem/6lSwTb1F5r40EqnrQCTaygQvrGf28g
HeqGY2AltziW4GbIJoQeNQ31wSgfLGpQS/+RlisqoNFAJY4gEeHL3Ka2SilPzUU7b6FTUGTNYLoQ
XBPqhvztDHq83nCgGve4ezsm8FWdjE4KJ8qY19ZUuX4yrkaj55i4Lyy4JXN6rwzqKpK+oQRdSaxb
31E0Yiuq0n0m3fmEcUIzEMZQeRuTlWZt4vmkpLOXsiVJbfRQJRGq0puklQouOvWhC5RNLIJUBfIh
JUyP68Ap5NkL+xcOXviK8fDDHFR3pEwRGclDmceVM7RQ6oJyk1LMJA0b7USV3XkofkTA+joWiWtB
fhGL4hWHIyqyfvstSOuf2cTpC/QZTqVkE58+i4uzod+sra70hkalKX0lYvIE6Bt3UKAEycGrjjiO
WBqmWwMU6ofHWSo3OaSsXhT5aWFbzcS0kvraosnDgp2UnKwYgzi4MNWN5JOxRhOMB/OhTLiHDemm
KqEVTNP3YCll5aEBKqos4M4+o1Anw3MBmd7FUuWKZKFTIHqJkOySUS/tMRU+slh81ttvYjO4bcDG
i0jNRoielVDdTsXCRjMPSk4Bn79f9b6Lauc+mVO3Wxz7EZ2AwHjWDAqUZptBkFwiW0+FOZYW3TdT
tT6SmM+6NfZFiZ186Zs6FePKHYm/rXEGKcu8iXPaV6O3vA47lEHDRyXVThqkqZcOs1v1I9D+5Phy
dieCvwZN4QS1ka70sr8bjWo9KtHHCKhQY6aVxZnXqdHO4HMO6mpdJG+oqQ/jRBV6aDYFfvK+lWyF
Dtyl9WFiJtp2AB7RAtObenkbDupNWcTv1VhuBBjkkajzHcANKyzsTgy+p5R2ZTRZp33yUAuDbSac
vKKIumgquBoJ4jMR7tNjrVlOG5IUGDVqxxZijmht/K5zpl6hCNI84OlHL+H2WZklD4iEHibPOddE
kHQrmqVgaVrfljrHel6Ye7+U7o3ep+F67uq5uAK79KYm+u5bmDiVAyUEwclMSAtRv/P92G7qYiua
ozvGJJGUcIWQPpf03RXMNgEF1I+Ydt1PTb2vZ5wNut7pS5BbLLsK5NdGScoSw8waK4BqazfR9Cso
zKMPqN2m7SayMvKxfNMGwHMUcOAl7lsdzY8au1QsHFkVNtLEfZlB//LHVapyINJ+pmeB2rF1VC7I
PNe9LO65CQseKj3pjQ/JrzRGu+rMB4HzacqhxhmEoLlKLFrBQRMywa64saMs2zZB8ygm5nsr9OtC
yr+pWXIc0m4XZrWbCtFhivOnrJZ2xly4Mbw9sw3djFphjTxkIKH25SVFKiiI+v1K7fI1tVjilXFD
N7SV7/tu1wo1iWXrZoSk+EHd4ut4F3bJZtSYSTM4U0wSnHfsqHYfyAIXVbAPCW1tPIM3mSyvG066
qvqFtM+OlPymmNttZxAqmCQ65Boie6ed/V3QxZuG+zQoTWeYQ8/XhzU1G1dc/Maj6glY0xYhOSTw
fRsKTIaO05phPQthpTpKAJwhE5W31Ezluyxut8WYc3jnP/Q6+yUAOwOCx3d1WBN6TRivwsKikDv4
7VHVqL9b2lMaNh7BDvluAmMu6Z7NVN1rRbeKoasE9Xjww/rQ9ZHHgeeG2gT5NtlGvHcV1oBYFoGd
9WjbI5zQW20dBaPbdQTuqv4cmbDzrPotzrtVqOabUVcIPkFxY7AOWQGcDZVNmyXrUR+PYSneyRX1
YgkKCgAYC2xC+R0cSQ/tThVvxFFz5dFa+1nqitOwTjTNK+WQOznguM92ZJcbUy28aIHUNP0I7fc0
RAUMveIGFs1pgedNZbaV+qNPgL0bzSnl0ol81SGk/NHRoDygDbwtiuJRqDWvptAK+RBsqVwXZrLN
wZbHety1XUdyHm6H0fIdc2x+yi2BCfXdk0DjiIxgrPSVGy3Q7XSBHFoQxCHRDzrUpqytjzTye4Q7
uXDGDr5heH4gHXsYnrUg3Ku59bJc8b6hexCASEiL+D7SWz5oFBPGXL3Ru8mR1BQw8IeosaX9eIWn
5JpWV66Sd09T1NlxWx4Nmr0H9bzpTfk5DJqX2go2PWRzP9G+jy1ZvjlCAZNXBpmDQO1faZobQU+8
tNK9xIw3omns86ZeSUbl1l38Nkr8nibbtDneN026Ltp8PY6DM0A8LgsMq2vtIav7kzGAv1UE9BXU
EdXo79I+O0ry/FhE+XEMo/0Y6StfwLLFHNcJixlCUWgg3ijm7VR3npZpr93QUfjnVE2DZOVL3HiS
ctTCzNO4e3JLWDcEGH6bbCIcxlMQeMsf4IfJG9No7gtulSWq4xL04qI69To2W02FnbZEaF4r2l2O
t5fMtlrQ14rAUM1LPomCWh5M83K6r/juKcOWdptMW8HKFNeYrftgylM7jahv+UIOGxNikCDxfqoI
+qfMTQPXZ05hC6iTG5WxQUEu7xycBV4IQqEJ1i52z/p+jvp1OPLJpDo1DFk6dVJuoF4gsQJ2o3T/
nWQssyuLuoReOuFQ78ht9pGR7vq8hGnR4H8AoacQRIjoJn3U9R3uNBSKgCspnP6c+pBs3nqbeuFX
YfAvU+Gxo22ojUHKqtPFY5g3r43VbIYRKKdoXcGYDvh9xrbmo2Gr8YiK44V6xk1UcqbOgnwXjcHk
dNkAJ/SRE5oXk5Urjbp4WkXbsvM3Hcyack5+9qSpFgG5wdcrSiSqcbRINgbhV1oEJ12Z10HfepWU
OVR1bAu9Q9pFt3Ehkm6mWAYlq4xcT1JZyra9malvdimPgbVkCDqZW4UrWRujtG6bwL8xmJRSZ3bt
F65W/ioJQCq9fwv67IPA5b5R6AmWFgTgraDCIiESg66mgkI39EOuLPZ9BD+PIN60oMcVlWsKyrqk
JD2C5RvEsbK2CZUlDMm9GV6qOgdoQALqSzD3FTFe63MJhhrBZTfaB9kn5ahqRzIJ4SlLGUp1DBPh
tVFLN5NEtwlKAk5T0FaK0HO2GRP0yWiE9WqY6bYazRfJ6pRtVYMe+9lscdBKKP5DdDSCBA8Uhbiw
93WOp3Aux40YyBSHpwLT7imAbl72/Z6moAQGeR27Q24qjmWVolsIQreWLHDKsRt4H8GEa0DdI9wd
I3QcPfnDoIHY10KkL9/PfDBnoH5FTa2jkJF2ljXMNcFqpbfa5KMJKxLmrHPxbQvRP6QIFBanvmxf
5nX6SwokaRWlhXWqBEjyZgpdIq5vrdg41lKxXA+g47rljORCRyOWrRc/gcTYAGauhNpCuR8Lna1N
VukgHotXfYJoaBjS+JBk5XstpPX7OOXIcJoHSSPrpq5uHkpTSu/CoViXpr6tm/wUZMVLHMgbGneQ
olTyk6Hye3HtkuUARWd2NLX7quKnU2u4GSZKQ3WKuo7+o6e48OW9NI6WW4OjQbX2pzdTbNM7WSyJ
DYOI2lvVdI6FD9RmQjq/qpV80VyoCmU86lVTxnObgdU+0NX+LqMGbyZ3hn8TDO+zvJ6HuxQYKhjf
A2qeeWR4QascYhEBzIxuKr+J1WelM9equCsbBSoU7ZX0fmNA/izuhBjSZe+aFJSUquSZl/z1OdM5
eFV7iI2V6CueT7wOh6SGrWvcVBDD4iR0MuU4+qYTdxRTjFXrHwUWkEKWCfieph+m9STS6BeWyyqB
7m4mhKnlsRDXxcTTf8TkWErlTOqNlBe7PCc37N/KerYXwk4U3IVxt4qIvFALJFgUyN/U4IZqj6v6
B6mKnTi50fStBtVGlxtbEPiODacqdPDFyBk0L2+n4+yT96iruqcK+8rmWI3Cawe/e+6nYzjdVSFh
cXoXgHy0bySh8CaRNe2Lql/VpUgBjHRpiHc+WMgQWPgIwZBiD6Gy8DUoGPI+Juosyu8+WiQZjpC5
FLhBW9XTQKBdh47ob5pGpsPLTuoVxzQPVGnF3kfKc2/Vwb0Umk5DabRaTnsxp6KWoACj3Uzk71Xl
RZ16Z26fDT6wQTcOIlKLMv8+j985buVW8nortc1W/YF8c0uzXhClQ+n/qGMBlTzpOIU2f0X5AGhn
QwcAW4MVQpSbtZ7pO3pzT1yptlurjLnZK6ArxZMn+u6YTykSA9JIoBdvhB5Q3wCB3lH49pISGgi0
56oJVnWYueAAXo0OJQflhPIpCrdmYdzrVLr8PNhkglNp8tKXqoJHEI77mTPQfBsbQCYo4WN3F0NH
0iO65Jrf26H0RPWkjEuTijulpsbgbwXf8pLc2NIhYV2ovoew1fPFYjXo64l+aHMk3tHCYTMC508d
+UITP5pitDcJweVe99rmyVehTbSd00/wLiflWz1PG2nMSS0L+CEwUvLaRvfYQjvDKeOIpNxLqAoL
47aDxD7GuZMiNyjzYp+Ax6a3+jTsBolUv13nyd7qvHymtD4uvGaP21yqOzf2Fd7aaaDS2RZvYnWS
xF9Vx25P3FyKtkXUPw5QIgMRFu0SilVo/pK+ug/Ugsv6JBtPDEcEJcIoog74J3G/q1TF1mSNkhxw
7gEMwoCnVjRYB8au5d/mw7EQtuR9dN7Zq5C4JuhDVFVTCWhT5TKzqJFNY0cuN66RjripEuz0LKCN
VwJ1geIGMWjgb0qjPOJf+lQTIyRQ5ix5vDe7xzZZiJYn5iKbBDvpkbqqwYEAXL8PxXYzCu2a/XCj
jZBYDepztYGER4HfJ69i9Sby11X/DbYerExCoYdO2y4JadNQ3HoojF027vJkpxogAuI+TSV0ZYm7
KOYi4k746GA3PteCXCI4gM0omI4oHOXiWPSOoIEQPibGsxw+RLhdyvq2y49SASeGChlSBMs1IbQO
j6HWoeMYAdDwjsjdKHqOx9dKsVZ6dirm50rrMGQI3QFuTJTJnl8P/Yr+CEiifNeic3k1VhCy3rNq
MxfPqbkPpMmGy/EWpvEuRZipUH/I+uyHkaQb1QhOrfiUwTxBwitSjkr48OEeqNo6g++AucVJUoDF
UlFz9Ri4jSuqYHOCAZq3uXpjyO90flhJ2NkFPcmKgAsPv1Mn33zkY7VwyOe3cIAgAEFZPPYUOlKR
IiHsxX2O0CqM15SpLRF6txe1W1G40whDlAYcx+jWQTEhMDgBeAIFSKukOik5nPeHItmX89asDul4
mNN9KqNoSw/aeA/sI1me1NzK46/R+pUGj3DWI+nZmsP7eUzvTaMn1N5EEui/tGvCdxX1VhBMwBgv
Ke8AfUJcLEiEO2lKhAA8DKGqBgJZQDsRYyh1f5soafkUTYL1XomqsGvaDmcsAT7TMCwmjHJPJwS0
5LY2vs3oBvNfCXxBY9nr0O7fO+qLsyR5IaG3xouuCWx82J8WGj5Res6N1O5kaPBmgONNuhuV+VYN
NKea9nP1A3bvrUwBuIB2Uz2OXAtZUZNx/8r0DWdOGz835tOQnHx9M1ZPgvaimnel/hKWj5Uv2Bp8
HiVEqt9FgJNcWORDMzsFZ7biBu7aCnS6pjUkaKZhTjcjAH26tiIAXcCDmVR1bhfD8bWJ0LjPnCmy
jpDkRoq/TALgmr5A4ISRTpVDR5S5F0OvNSl3oN4IsiOEPVuBCNUv2juzcIaudAR1HQb7quSKhkCQ
GnyvMzWlaj1IiBdpwpxgYtAgeAI8y6FwRl4uPyfQ4GvZacRfdf7SS7/UqN50FCszFJHWhKm2fCgR
JSJqyQrTTdLXUGYfl0vOBUQXba3GsdSKQ+GZnZaP4jqmmiY9IQBqjEPT/Rzm1hm42YrmqIPKFhhC
hjHXOvKplhIYNECQrFWunmDdSCDE/fghUQKJEOBUwb2MpEcfvyn6ge52+0oWD2YPwT58/FqaLl1S
3UuShOuOhTWbKJ55VgyWkWlmk+HG1MEYGWTYGjOKXqSiMWWvUKkem3l04syC9dY9dHay+0Fzk21Z
6Vee5IJJB8/x14MsDgSfnEcKSYJqGC+peSnccWSBaCgkEqNCAn7NueXaWMuifBorlYTUzEfGEtGX
Dn3tdGVHONAlz6Zifbuywpek/8wLsyZuHFPRzkx2BKGKZcNC+l9N0tqcm/tS+onx/q2aTMcx73dA
58jpAa2ia62CLpg2SBKOTQaeINjh/GkP+GmagZ5lBPIVlmN1elsY4XctvWZffcED57chzqxVprDv
sNeo2T4RJOZwWo9QqWKU1sYjWdUY7sBFv17PSyPK4mIjJC8dM89NUC25GnS5btgnQ+hpuf/ULFhx
U30MU0VGQN3Ql+6q9PvXo176TGRVUzGMwhFSUc/8G0I0iorSMqpYK/agVnYgw1JFMfT1MJfemIIX
ytLtjX7H5pkHBmlZMYbytPiH3I5WYaNu/XqAS/P4PMBij/FpS5B/yXAXGUCeCA+tqlNvNUMQvS4T
pytzuTiUJtEWBKMNONBn+16XkqwRVFgXef1CGKoG91Py37cnpIXXP4bQz1tU9VGO4y9DjBHEVHkn
mxaa1yuWSFfm8U/WJ41B10KZQRDtlwW485MlXdnTy2s9dwehl5wCM4yTAnHB729FmQVtShKJIaIw
s0et36qTeMplZOXh9OCr1Kq/3gaXDkA6tWDiKrLZ1PPmaFHbSbIxy2B+M/HhqNtCOLtNCoHiyhuS
5EtTM2i3xORMWT//XClR4lmMmmFVvuTOEv+d6m9Ep262LX5iCCBsv57YpZelilj90srOxMLtbCXH
upvxqeE6k+t3sXqVxRv0L//9IejkLCmmxUlgqWdD5GLej7XCfojq9wmRXqUcDA6E/90gZ98pNBjs
schaIInUN/SxPFa66o2qeqVV2aXzRtdEWriby1d6bpjdJZZidgH7IDOLdaXIGyPv/gdvRMdvkXYY
GCPhHfT73p56US2bpbG60AGdyQNmGSMuY6tcxlP060X700Xn/DvSl48IUztDpZ/p2VhcDoKWWRgi
ueOLgUYyc/ftunLV1bwvPdRmd/nGcI0nfIRtbo16l19x6L64np8e4OzMG6w6IfzkAXo4HPrwkl5r
OfPnUfD/nqIsnh151lApYzIzgrABxajcY+a2P+gvvsaxYlu8+4/N7fCtfo2vGFtJSxz4z+NqHFKY
F8madvYaNUPt6nzhdDa1/TpvKL5Fr6G0CrYPJCDyBpXWVffs5Se/GvLsbSrBPA/J0klcXPVbaQOZ
V7/t4QS5cJK/6xvlVtzLN8KtuDHdr/eRdOl41DEOp02cpdHY6iwolqldhFS0oQOvx4P8hC40dqK1
v4GzvZahxNno0tbD/vnrYS+dXZ9HXTbX57tZC3LVXAoxleoFpjtrJfKq4MrBsuzAf17Uv6a2PMSn
QWazH6c4YJD6gO6338e/8ufI44KRfn49m4sn/+fpnIWGVKWbJIK/scpgDd60Lzkus4JbjJ62tnbt
Ovn29XjX3tnZBpUAn/RwYriixu5Jh+/9MUDwbrTXr8eRLn/jf63g2basTb80JMRKK/wXbyC8ryr3
BRsMces/iN4boMCViV1otaNInxfy7FBR9THqe4MBlXcS/exIfiaTDr80j8HsKI9XpncpXcFKjqyB
Ppw6Vu+/bxBVK6TYqNggU+q0L81a/o5L99E8aTvt2g659MroOMvklkieFOX3oZq4qZbWCe0K7v09
vSudFMXTIX7BLOReVd1ub3rtW7y2rlwTFz/vz+Oe7cwo15UkSBhXeqdf0XPugO1H0ALvDd3RVvKN
+hoLtrgOj9esCJetcf7xGYqiqJbM/+nnd6FObo+WDJlBGlh55LRNNJ6Qy9Evpx6i0gZgSEsnUw3l
US2yUb1yrF3auJ9HP9u4VZdlKSEE6aBOH2k53UzDtZPz0hFmKDrEDlI0mfPz9zdaiXGkDNS+aGWv
Ls4OOM8MfmL3Wvjj6216eS7/GMg6uwYnvYnD/s8uuAqKnMyAFW2tvx7i8jb5azLWec6ny505pUxm
2JUH6SctSclmbRFRjx18HITj/Jb+EuEBXjmhL2+Sv6Ym/76G7VxQoUX+isYGJr3ib8BTPWyMVzQG
WY60O8FXr5xpV16bdfbNT4Johv7MvhTLm7b6Vgm7bHr/ejUvDqGKMsEZ/qrKeWCeV9NoGj6LWeLu
bT2nsITEl6+HuLgnPg1xtr/1zBf6eFo2H7U+s9xW8ubrAS4GQZiviqQXMqq483AZbuMgIqrkJD7R
2hdGkm3ciLeVo79XnrXtNuO1PO3ilMgLidFBPFi43/cCUbtmjkuPbKt8nOJ1Kvz3HUQlQxdNxRBl
VdLUsxff1VkqU6ckfuwMHKawKCl/1nQZ/3rdLr57eoWIpkVWBtj1+yzGORUHbWAWqXVSsBGokfBe
+VgvDoGbJzkGcIB4vr1CZACC3HNrBTpGUVazrsB8QYGv2O9efB+fhjnbYjLFoaJcruI2FPA3OpjG
tSYu1yZytlZUAYKwSpc7EU5BuBcpyV7rTnhlCPXs7FSHppsygbUqx71Yv6rpq9hc2VcXgySawwBj
YcqnKObyDJ/CTAG5sDpUITKUN+hUGJOOO9R5yhpRsoMACtMSeJL5Svn+9U67/IV+GvfsapegbEh6
vYy7ww3yhFuYM+7h37XH1m1X7fdra3l5QHq08T8a1kjK2fsS89oXipqG4lF1K/Xg+RVhRX1AHjBl
jwJ8Wty9qgdcMiG3f5jRtRPpYrT21/Dn71KnYB3gi9SuDONdK791/gPuVgmsG7HYtvFdhu6iTZ0r
i3wxbvs06NmppNTSYIgdc7beJ9W2voUP0MuPSWBDS0T+v0qQmh3FfQGf+spJsgTx/xRAfRr57G4M
msrvkjzBs0JtsSJ+HjtElqeiKJyrL/biV2ItpyMaad3UznawGIfNUGOwscLrpjmKO0TI4252p1tj
XW7Mh/SolHZ2ku+vrO2ydv80QwtMUzd0GYj7bD8pRV4l2swGbh208Kveph369qbZYy13e2Wo5bD6
YqjzvRMPphX4MzMsXzpXX1c32o/kozhOp7G2Jw93stvEE1+D76F9NbVf7pWvhj7fQdOgFN0yy97h
zrGzdbo3bvLN9yd/Veyv7prLkdxfi6qebRuph+hS/7monmVLm9t+FR1721gp9yiFVsYhPWY/rjVZ
ubx//vEiz69WOdKHUcmZ4hQctWYvTK/jNbDz4m20gJB0udQpLJ1tUcTyFjEKL3BUBRg4Eobm10D8
a0OcnadFhLmVEnO+9KGJyuyQqD+/3oWXzhI4LKYk66Kmwedmp3y6KJKyzzIz4IsWsWgrfHUriVTK
Ka/nkCq+HurSG/k81NkuQKI3BGHJUAE1nFQNvKj+jlf014NcBOg+j3IWUiF3iYNIZsWwYd7i3FRt
NHvkEkLwVu8pyEPK3Qubwc7vxmsf9KXT8fPQy8v8tJYlrgZ5VzG0utbeZbSU9GJPXMtVYT6srDuV
nsPBdnZh/l7LWa69xfOdOCi9mGQsLTa4CJRT43EI1o344+u1vfYCzzYjmkcNZSujFKObB9/FcJ31
V7bjcryeH0yIv2naZ8p0sz9vEzSOc5AKC7hjaW4goNXIUTliF57AOISfncU741rTyktr93nIs5gy
lhIQlwVsnCCeTQ8idl4dzqxRV9tfL9+lb9mS6RxpLPUY8xzVxMe7EbuR0HLI97Lw0xrv/ne/f7b9
hLrpZWH5faRXt2ZdOWk4eF8PcenK+jyFs32G4kQDOWEIOTha6RtWOUHxayx3rTU4Wndlu114MewB
RRZlQ5YMro/fPyeEgGKGEygk5OhVkn70WevOOCUs+qOvZ3VtIPn3gUZB08RZJCBPSuPGhO6pZNGm
h5Yg9J3z9VAX9sBvczo7nQBNJCvSGQobZ1S/yjpQuyvv6NpszrZBAsMvzluG8NV9jqMEnKLJWos4
YPxPpqLriqlTY6bhyu+rVpdTqvoTF6zs38qyF/hPX//+hb3GUv3j98+7UWEF6udtye06megi8HUQ
u25r9sFNa8TrLDF3Rpf8Z9r0b+/j/wk+itv/PGia//h3/vu9KKc6CsL27D//41R+5P9ym769fzT/
vvzDf/zF3//Zf6w/ipu37J//0m//hh//++DOW/v223+4eRu1012HOvr+o+nS9s/f5zGXv/n/+4f/
8vHnrzxO5cff/ngvurxdfi2IivyPv//R9uff/ljQuX/7/PN//7Pl+f/2xzr6Ub+l7Vt9/k8+3pr2
b38I2r+CFmlAByptl6nrKryo4eO//oj3Q6zM+zdAHBf2Ul7Ubfi3PxT9XyVNM+l4biqKSAzP19sU
3X/9ESVPXRSJO+gVDJnjvx7ut1f01yv7l7zLbpHVtM3f/iDJ+/2j0sAWVEVawA1V12hcIp59v/4c
hLFWFr8kfOG387Z8xKD+BZN8q8VA3y4d3f2Z7LIdjgQHaQPRqFijuNoYe2s/fWiH/me7LW/pkPGY
boVT+jP+SSOETfo4h67xPjxjjVu9YSq9yrfwy1xrgxBwG2xU19rP2/5niKGNbFerYJc61V2109/C
W/VXtCmO2kF+s0I8D/AqtOXn+rE9NDvBa1zr1DqphzPGKt0mz/JdeaAl4V28VbziXl7Jbno7uRUy
N7vAPucRwwk6RqwsLz8Vd8PTgH14aDd3qBuojXXP7ba6F07Ku7xTV6g41+1BX8NS96q178B4c8Wd
AVKm/4pvix1PeaPsjY3/nNGiwLbezV/LFWs6Yb8KNp2OINqukHo1jrmrdmi54ffXJ8vTNuJTMJ6q
HXKVH9iX7jJ+NrgJb6eddZqeWcIDc/hFxOP5W+xad/oKofA+P8EEtksvffAf5W2x5gFXzeoxWxlu
5pYHcaccQqdfiV54Yz76u9xLXJTSDu6q6+Ej9z2IzeGLtil2kmd5gkvH1KN/VxPSoR55NTbJWn2Y
6TR/F9JvQLN9D+MuMBWQAN1JRL6wTRceKxKMHymda/PVsNe2WNKsoEXtFZ5rPEzDKlvBA3+YcBdX
geVt7WU+ZJvortxX6wSNyZbo0dFXMfNCXsCyxNtwizPNplgHe3mXPzav2EEezVtG+AZh1bdFdzHN
tjmdvGQdrXXHuFc2Fazcn9TchW/Jvj8Na/PXdISn1X9DjGVDMty3D3gf6mhk1jMOP+LG4kFxldiI
N5Enudi1raHmemA5u2nX5issD9xsL52EB/YnyVSYn6JsA3PYLsirVAeTXxuR/x5ZhejhNRutU6f8
jsGYXd31t1Flh62t3LBoWb7CimaDUhmARHocfUylPNrEi1DXD703rDAWyH5ozuhU69Bp41VwvM1W
NmzK+9ibbawINulPr30E8NWf5dwJYrroskyv6JholUOnzW7VuGh1sabgKapXqmf73Ftca+CSEtXZ
fG9so//L3XntNq6lDfaJ2GDaDLcSqWQlW843hF2Bmzls5qefperG9OkzmGn8twMcuKsaVS5LIje/
uBamoT1TxLZxAQXJSvURFg+4in5jOO8Y3riTf2tw72dGgaMHUawcsZ6sHbOJ3er6Q21cgFCIbJsA
YJgKOn1tvQyP8028QEGn7FUXaCXWAg7ODM5yrX70AbsALyAfjfWurcIFgoK5drgU82MBb2/o2Rlf
lQBRwaz7h/yuMNjpPyZaN4jmQqbrtqyVz1/Qfd7AByCBA8AV0KRmb+NH9dxfp4zNKugMvIpDs0dd
4n5ReLuI5+Z3YvI4dm/sfHEsdZv5UB4hrW8s/Zd4aUITEu+lv9VkX2vD2qjLcJpXQ7ZaTuLV3rCQ
tGZNiX1+TiMQkVDSGPZj88zG2WozhYu4hUUyunn5eux4wSdnebbBPMD6fm4P3MEr50U31/h/h+px
GIDGQs5goYPa86m62j89rDLhtGHMzjw0gCinvcvg/Vdy0/bOljUzMGlU1H5jtV7rTfhWYa1fsaGd
PWoh9/ReypVgJcX64v3V3xWASfvNYaVxXfyq2zctzECbbmugMYD2l51NAOSdrDwsv0ck087O9fEk
RGRprEOpDxZnVkU4PgFTDmID/sWDZez8JdSTFRdEx9s3rDLw9oVA6fAJB9vACjMGOR6NJN9YG+vW
L7tCXieERsMBHCb87BX8kwfXPJUvTbEv3vq3ZAEbQrNidyfVsCO91U+t56w/XWfrQtV+zeTGcV67
bAN8llGAaod2SCfAxrcCLbEMlvfeDwSbIs46288+uN1gvgF183bjbby5r1xTYNPX0xlGy7BWaJ4d
pl7ghQU3d2+INUxDcOFs648/pXeM/UdW1sc3cJiP8DcGtiphTm3SVbfttfXO6oPyhX2XJ7X76cOT
Zcg/gGVanzT7yz3pWr/u3xtWg5ErAZcdT0b8VG6sSx9DmF2Vn27/wuLjKmncrencccDaevqRruct
eSp7jli8c4peyRNb/yHAtLV7goLNhfzM93lnbfFRuliixg03hxEARgUBW59M/+R8syu0SvBX35eD
5J5jA4b7unTe7pP3Fp0A8NpNCC8XBK13GgtUKP26oHfDLsUrS5HFh29DxFmZxSl518t349J2n0a8
d6kiQ5z6bbHM2dQ/RPviX0T20B8K/2jr2wAg14qbik2baf0yhOH4o1DsNugr7kTIMyv7LV5+Diek
7KsaJxfL9jKsT/flhm225rKfUD9tAbDHj/B+2Q8EGsx6e6JfeWCx4fWDpaEFjbSd2BsnK940VlhP
LMJmNxaVYY/5Q1huWXxPD8BTg3rdfHtP3tmFthMwLpatVbkyv/nSnXLk2tGFRa6g+R5XYs8/xYcK
uiXMjx5AIBA8u3rv8HCxP+W+/yZoHx/6b+sKCehBsBCHdwjQxLU6esymg4K8Gjsn6ANzw2sd15DW
3QmGBnvpK/hfbNdILrRqU8od12qdsNG2csed8IDibZt6nyaHaAn6ateJt5F935/9PmoDMIQuC23F
ITKDbILovz3IAxcZVzOkePxZiDp2SfDl7eS0MtCieJvROUTdVa8O+bhmK+2n3oJ7+mdj6X8Ukj9X
Bf/9/xKNe4Sv//dofNN+lRl81uyv0fj9r/wzGvf/IWzMlrBX8Rw7NEL/GowzQegxN+LpzPoxTvjv
YFwY/9A9HTWyLgyBF9ElQv5XMG4b/2AQ9Y9amJFK23Wc/1Ew/p8lovvUH4P2uuWYjo1sk8r9fyaF
WSOiNqp5KObFOO8Ga0IxDcuGZRBTHsekk8dctAS6VBhvbHXAlvq00hEBmddBOnCXhX2VuUYfBAnh
v+Srf1u14Kehv2oyr2wy6qLzLt7Ld38pz+mFVneq4pleFjUKi74vAxbFr4z46mA7YS8lM2YBeMgA
8szFPfrNoO3KO17Vnz1OGb0D5wsv8xinlhH85UP+V1bz1yzm/rn9pfD154ejCGtTgvXv/7l/KwxU
jYBPyaAzHWBGgm1lCZYjhvYclZ4I54+x0+U5tfwizOoJrVet2bcMs1MpXoZ6qM59+wWQywaAUBjH
VhwiMrYXyHesHBpNw5JtahEaqRgtUWuwoUl3c8kJ1RLo4iz6U4TXuJutSaK+8kBULqVH/FJUHDC1
j8thlJc/XxC++ZuErA9gaiP+y5vwt9rt/U3wDYMtGJNB//v4/d8qPvQkHPppFgy1P/+0Hut7kEHT
uFSAqyv3zJQO8Yr9jFTIevFS48EoGm+vj/my//NqCqUnpy7yW4CcEdsJ0nj6f39M4p5K/rs+yU/o
0Kdn/cA2uZnwSXJj/vUaSnrHTWVL1jQPQmMrNOn9bRxXJ1bil1Nltvamdr2g0T2epLOszkVu5OEg
DMgxIhs3U86WZJOb1TldcOMtyuqCaeqB72azuEE2+vZb55Lb09Vuk3bf+rN7Elp+tbLcePLZ2ozH
Yn6QKczIbInVZYwmvJUiD1KV68wUlTwv0yU710lqvehGeQDyVcNN7sx9bC/tEQf7OobR/N3I5UXJ
crh0CUs+rC9vIstcghp645OP3oSUMwefDwdWWRCJLca6/8vos/g/rnj6az7vJHMVps9pdX+r/3I7
2hMzVqNTVag52p+DnndPSiRdqBLirGU2DnMtrlFplNe2ldbKzsAu1Jn6rQMQvPSOwhDVVVS3/BT7
R+s/1XrVntjI/+TvOtt+nttT5srvCiPUyZiUFS5D02IO4xlfebZ2qqo4+PfHMbIbuQcNX4Z5M8nb
BFJn47T90bYpCUSYO2UirjE8nkVU7JzabNZFz+VgNR+LO1uQ2eCELFOUAR00WXb2iJ6zcg9CWTHU
1hJrT+WlLYpbsuj+ioHC+ixV+dPPyUK8yTjEgkjnv1yqvvefFysFmT/FUyZXmPoQlv739YzCSxx/
Evewd0T8N08OoMfOP0+T+dhklg31Y1ErvKgmTBgFkkoCV1rOUWaxltgdEzjha409mSNAsE+vQKUV
QUCpxY/WtZNTJEEi2ZVLVgbXCraSe8oVC5y9oZkgmIxv6L1YE6fZJnY3f8v7jbyY0cc05qHrLv0D
25MabPWMuv5434ieVVDWfnt0GpMcZpkRrREI8aeOlQVdu8/7Z6mZBP+sXi+VePJS72Ug2jNBU6Cn
c3Z1BY1satOXttO34OwOEBAzXGIhq1mgo0Rx7nFUjTP0a1BSicQxo2enRHogFWz3wVYmQ9SAN231
JIvxsfZxJ85LczRhyQZ2BBUh877zNOUjy2+ZjN80VE5sSkotZ1LYN+AYxMYLMOuba9yWGlmV47vR
Or+XpZa+XwuTgQCwHhWI7oKQfuHYZRV/uhTyN6N69iswnJWLhYEKmHhYfOPqaVq693X0KPVQWvvx
zmwZKtGd2hL+uMytbJ1WqoQDczJ1L30S2QUuR7dcowFqamEI5oqLwUEKUfJDcAoQuGsJW+uOF7Gc
P5vs64/V1dRjiBPa11jgdFDtfMmyGV1eXf7rC8OGLe+fe0FtW+3coVjeTb8+uA16pMk2bbhnMSXa
mBUjJdMx7H1ZX9w5vvNzDHE0KtzSJcIHgXh4O/awuUVfR1fPw7tkuLl6M+TyW+ae93P007WBZqNw
zLPSAB39+eJ3EYPgM+9yTFHKYvj3OBQRjFSnJInkG6Boq2EPreT9yK0oydUTqgA7e4PoRFJqFvU+
g5r2s47yj9Tvq88EgOyKZS/7NSqSae3ZYrx5MMlMlsSPvV2qs44zEht68axazQCO6JtHN4JPY7vP
Uh8+7L6ezsbgmKxcwxZYKKv5OFQ7reufE1bJTaex37KGpYe4WzZNYjXbBgbsiwbtSs2jSwFhgeLR
SHldeN778EQeW9EtlwHpK0vj1bnpYUd1zKYFTpuFHJ/e3h8Wj00RgY4sqSbUhpbc9HNt3ug7y7Xk
Gnqxo/hrcs3qM2rMR1by06uFjQBY3+AfqrIHjNy1v//8TqUeUKg/v2wwmpWjfVh0ieKiUpZ2+OcX
UzsDKyskZ4ewA3m/x5sEvm7ulo99lVwxKcAoMXvcebY+rJpS+m8+Qocp80O97nB6+MuhEn536RQD
lFVUocmZECJbyhy4sKe4XjOl2iJ81T22eO5fhOMhQKORue4HtGJd0zM79L+/KDMCbF9JdDCwd54H
RQfKzMZ3dtWdHaQUtqFLaR60oYnolUtr4+f2QMpvHDOJsQOUIllZXPd7M++jPX2618R41JLul1vA
VJ2SDJ/w3F7conEeRAbszZQG6A/D/HIG5JRy+E4aL1qZ3SLUxuYG2LYWq/Z1bYuDjTrqz+9KCdmq
tufp2ltio6WDevSsxEA/K04V3/6xa+wHlXSA1jNdrtMMoB9DJ03Q9hVMMz8FT2ya9wCnAtEiIGxK
SMT6xLKyPb9DBzLoucwC8oJDgKbrvdoWbdcdBiPrDoY3UKwqiqDUVEratoxPKp2ooXTkzOAYtNyv
P/Ru/GW06jsxR3WRFtEKTFWiR1PPD43HhRfVhfkYq/JQs1D6lCVOs3XarT+Z6inT8ER0PtTv+qm0
7CZM/Kq7DrHeXdtZ8vZGZrRL/dI/JB0sz5pVCtdOjQMSLPR9c/Gj4iF8nFI0vCgqQ9JHRg8KSkmo
DPMhSd6FSOFkOuSU8BkiUtdYstTvz58bPHjlsxhwTywW2rvu/lva3oTuC5ROf05+DT2fXrEsW6OY
4r0n7Zs+1DMAFL70rmtujarJX63OX4Ky6Ksj9Ff6i32rgtj1m63tUwoeJovAYrSHDmQgilPbi74Y
4awASHVEes691KaVduiMpb7jU4Y23NrDk+nOiGvtDmreUgxPWhoXVHTyt0E4/VOl9f2TWxC6J7Z+
R9lqKApt2eyXP9z5DGtkkxboDAk+ob9CiZwlj2u/L9OHRMPWtdLuv/zz+z+/8oDXrDwDh27Vx9d8
BEb/56VFKsuPrf3WWs3wZaRA/zxv3Cg+0jGGYylquwjqhAS/IHgJIuZCdlZDvMnd4W9lRhGtNSZt
UwMcAglQoGNMI9jY+Twe2xnBG/OdbOHfY08w7dAazBkx0xQO5mKeiHTa7dIXr01Uuo/ahK/Nzz1x
f9L9/PM69bje96lXXF0eJGtX4a72E7d9XIYMEEcjt4bZlWEz1hbOF8AvjFOEVpSriz8eTEOAlshz
LL2uVx6HuePQX4aD1hTV0dRLDtj5Tq1pZPkcNc2yNhKkV3Eno03s3mvvMqbO5VjNDdbxbFrGkyZK
L4Baw9mOrbtNuLXl89JikDH5ONNl6UBn+O0qTaEvTGB9Un0s97IpCeEXq9+O/nJua71+7Lz4QTmg
9JLCCZc0rj+KITtgm7HM4WUua+9gQ5bfdJ5Ajlo1PIk9Kz+7C/W0WqvLDSDrm0+6cOJuBHtb/upq
w3nL7KUMzGnKr61ZI78rdHXThLzrG+KfuhjbzZ8/XrRmcoide/Shxu/eWJIjPKjmlmTGZzUnw9Hv
kvbWF/GGhUpBSZbaTe9VjzohadCP6S9vAW/T25c0XagQd5TAqKyWPFXgKasfS2r+tMZKPltiHEJp
I35uenFQ83Buh5YinlF7JzfHu9NmPLpIQHIGaDfx6H4kaUflzRwzlE/DtaSa8bDUuoExpNxC4Hiy
eZAeCFFGTCwVIOshO+p+baAyT1eyvi+EZBZS6VsKcFban/aUxvvR9Pg3E0LEekGbNHgXa8TtXbmk
WlPpA0oosFT4hKZ5e4L+kL3M3XBSlLuVoXGzjAqV6GJtJpg+QdVkr6kRi6Miu0YJwwSlUObNSa1X
i6v+gfduWNjrmyKB4hDQlj0nh3oEb75xh1rfRvN8stKuCj0BKW5ahm+f74MsJvQLhL6xzPnUsLFP
FHFBLK8HCGB1pJ2YhAp9nZzQ7YsBmKKbhkmHS2+p54vjETDbC1RRPQUG0tub3u3KnaJ7kY1Y1SaF
6QUvFUeDP537+CnpjWhj+hpBbAnurzS1h9oCuQNvRadz4bH8+Zi7xbgWDcV5gxzG6m+YLJDtUMlP
dWsz5BgN5NGA909VuCBTyHAbLg1PgWxgEWeeP3U8qE9WsdUU1OTqiSKAezB1i25lxY/Sy/GxAb0/
1RbCiKzedGbkHZzkHrPpW18y2y7H8kIqwtOwNaegfWgSfQgTEbSk80FpMoqMNfXmlJq/02DIxnXV
BQiPPwWErbUo8l/9HJ9tp0rOE4FZO4F+Mu0Y8B7LQ3Ur1kmno6TNfy6wsrRY6sfSWp5lLKod6/ZD
MA2cYd007ZI5P/YzxdmCy9Kdudo9SW01Ssdno1d0rfwPl2fLqk1qMFKu7e0io3pLmaQBrK4l60wS
xmStuxrbz9byR14DPmhdfZBZc0rSyBgwTmyWfP7lz0BTx1FfF/BgROHekXAJlBetPvW692iOuhaY
VgSmOS1O8V0E2BovbocmfawE+CKVXlIWbUM6Rr97DpFQmlBPmYktkMR+lJbJ9rZK3yHY4J6sBI7V
esGHo0UbO5pgWdnLoXEgW5ObDsc5H68q+zE67Tnx8+IyZ9+antJCFvZ0K0r9U3/pue53/ojhWtKU
KH1lbXSJFrtuluMpGkxQd40HKUslQLOdSy8m6tEzUF87Xb49b94p+O5U+pUXOEksDnA2w7nOKfvn
pFBMjeW1yICwN1MoO+vJmEnQMhqRc27d43fMfbyk/SgNhIM1NCc3L/VzmnknZdTPwh+ajdNYZwEp
5AAVd9UPXM5WO9HyHeYwLw0qjeX8EMfddHQ56nVUnaY9or6a519pkm3NWEx7G10fWzZgKV2/fVBW
Y+HUpjtradWeKt9LUtjXeaoB4/QWBrbK/5XO7PrNjcAAXcTb8tk1cxgtnfkZV3eSFjy3IEo5TqEp
LvBQV2o2vEM9LwjMB3enL6N/V1M5QUyKmS/1c4zrp4hQnNSW8o5+kcHjgegXDCJVhPqHohj6bVGn
LyUosps/QOxmD/1Jy5Bjzg7kHq/4HpfSRmrtYdKVlO0mWmq6n1HGJydKNXx2o+7y4afcJMyCUxTW
NuPdHLssXMI+x9HKMuBFGzy8nTh6SodkeXCaJloJeIztwPkve73aur72VcYIH0t6yL5omI9TsIsL
f1wYkSt/J9QWgloX1UOH4srNPCS3+cLTwHqIYjt6LGvnkaBKN7Xqi6Hyx4kMzqzyt6VyH1OFTsIC
QIwWqy23s0c04uGYWVK7PKmcQmyhcrSzI8nUQodtaTyKgaiz5dD8qPyRRyMJFdcktjTMBesyauuV
O1UpxtmexqfvjSFhkFX5XeDBKCZYzml0d9Od9kTPe2j2mRurYKnpRynvLFIUrvFQ/mRoBUJqRcds
IcR2LGwIXlVQF+InXwtIsITfwWThnOAKYREFMcEiI5qqDP5XCjkN8/EpGlm40vd6ROTINsiAzSeV
5Ds57riacCIbKaqWJcvQ8Gb2HtI0itGWCVzYmA08KXNlt3F5sDrxQVEAxtjyqbDtsICU06uKtX1u
ugVEYX8fA5tGSbpgWl6KXS2i7KmsnLDu3zIHCCKzk2rjLeLRiwiTY+K4NfpBEXgmGkcsWaTKDWy5
iF5khqJ7NUs104anEGFORk3vkvegUAWFbyNB2Uo/Pa84S0tpD/BqEyZZx3k9ehMzLkm+lew7xKTP
QevN7brXWz6DOXlv9RXO9/qbgS7uW83cOAM+cUtW/qYmQmfos9hrltp7/vgxaEEWi19zgk3jDkhL
oQhAFa1aUHWRc3MXSQoz4jwwBmNvWyDQazpRjUTp04s3tqnQLVT3nrCnoM4Rv/ZyAVyPxs+b/QgZ
sr01KSw8ufX8GKcdIWyGxKpw7sSvMhXBEnGWjQnqjPQU2820lhkoAW+kxC4aHkWeXoVxSrOsqyzE
j4pnt6N1+0yRs8Dg5jlm67gOph59HMIz9lPgDc5Ilc1I7MEAXhxHUoGk3ZB4TXRIgZXVQuYvo+Fu
WrUADMuxc+qyyYBXMQC0dCtDH+tTyyawYajNWPCuT4VPt1+pB0pDzomycDtwkCamWW1ERjXY1hnJ
9GQSusb0Nvs84OuS965ncsjySNESHFJzDfDL04HwjSYqeTsdA93qu7A1iIwArszo3GOmprkr7mZM
I28F5ykG0IFt6CC/X5VOWUAjt4dPsxgebDP/LBOFXr7U+Anuioa8sU/SrgLQoZidnVs3G/bGxuTH
DbduAWWuTbVAh70faBTNbaYfRssDhFl0ap2+OWyt6pqL0jDpnguGJrq+eZVlH61KAMIhSRIeCT5h
sQBkjPF9aCZTWFp0snk+bLxo2nkdJiu7ZDt8FiXwdKF/m5S+gqY14lA597BOp8wd29mtG6INwSmy
FsfXTllH7rAQB63K3LNWtZeF7dhhr048erHJHNh3gnbTxORaSC8jE1O0cg28OXidmKppjh5udEj1
7iqvF43QzS1PhW7dKV9mYGhwxhq4vIdBcsax2MQ9hD9OTTLDg5GbvEBXW0cWz9QiiUOc1ECfMwMo
qc7f0YYXy0+7g4y5r8RihKOhEHEVpLoggIlnEdjw93cK4GECWpIPOB0ObDHi7yGsPqqiOiudKVrA
CwPNHP71pdKWUMCULHRGxMRIORBRej26EVVDXJQFB9+48CTsxK62KODUNdRMRwLZTDqHVFYGdj1/
NN541WuqKzE1XSox4lHN00V62SER+BtrzYQJuBnmSNvmpmQGK7NPTtQ/0CQQHGmZ2npJraCGshDu
0Jli/Af3KGX8kHT2mSHuhXoazxIupabRtjTT2qBxqZKQ7zFbZ1UkF21ac/zEzqHMHYSzWYyRtfXK
B6NeygfhAozpYw7AdvR38WK3u7HvWkKYPjAil1TMjKYwrZAiZHrrb3LwjXqb5ge7az4aPp/TZPX7
TMg96Oxqm6CEPIEDWSNaSg8tqOjYaD66qZ0PRgcZvHYKbnq9gPdvHEgj51erteFY1oYF6rzbRj0H
sBpi7Up6mewyUcmNrXJvNUBJ0fBbmGW2r3xYbK2z4Jo28uvkXLOFeY5edb9jZ4Iw6cizMPHdi/Fb
E+2Z5CDQ65CwF2oxDz85VF8QCfuw9awzgcZqmquN351kb7+rpv5yMwkLfuOM2PGgOqbSBUzM/2Vh
wPCcee/1I143TmqHyaZG/CAae8rIPXmwD7nz64/Fay0+ai5wZdmhFw+vSkRAEWP32BRs4/X3F9lM
JRrFzoCnDRwWVNh60heDh7L7kc4ZwECD/Fikv/oCZXtjHhHKObB/60iEw5xTVvZTOpnDaqipTTo/
6tH+VoNB2zJmHhDkOfXa8mn+4U7cT2zZvxnF7KwJGZ47RdqCY8qcc/D3hAuB6RRBSlwGnYaXmflY
uO2JeqLxTAmM645zfCiaMB7ZOBs1kLMst36kKSYwJChcUQ2etbk3mGirI3Tu2ybTERvg7xH6/cZI
LvZ1qMoad0WlVkMeYd1J8+fO7S5a8ZgCr4Cchsir81OxSb1B7KNGv+VZ+Zq7GqXkqT63GdsIrZcg
kUpJK3qttfBqKjuIo+5H1oDnTQrKv8Vwf/jZnCuIqBgqOAlT20mjdzbM81o8SAZ6KIalNr2WQ1QX
1WFUMibFM34zg27cCy7LSncDd1QboAiYGyad9hf0d2WDlZwI/Rg9icOO+d9VMtnfxDrTppXftJNC
MAOQE38oca+0OJ29l5TlYUkyw0n7hRUf4lLNvT9f03NPFItnmB5cydNlhWuA0z4nNM/9KTonRfUL
eQQ8UHXS9GmTjuK1o37Oz1Mz22YxlpllkcdRHbVrKVjsKar4HEmzCnUOsMe6iUTALKpe9SeMk4KB
o2bXzeaGV1scS4TNetJ8jhFTa6OnLroCYDnZ+a9Rp5ygZ1/31WuC8+m9Jj+F+OJQxaBPH0bKxgFD
gTzwk2Kddsl0aqmFs+FMUl5ZC215EyuNirS3yMo2rqWIwSItOQhnfLPH4cFH1sIcjmSQLqME3Fjd
04x2eKMZXbxOBfTOjhbsUQ0vPMvjnWIOrEtWmdt9A6Z4cSY7e9JL8qs4zl4bNY5bENmll+oXXc6M
tQ4tD0nFe5LLSZLlTMmGDXCKZkb/KhvS12iYL1Szk+0ivzAKkgm2mHtn9BnAKF9dFh23ZjQyuIXV
DVipao5suQWFKEJvCJ2kG7915BYWJRD0BQApMdrcIpMbR9Up0iO98m6um/9ULBgvTb68p8xmYj7z
qNg+eNXBpKzIsJx7nMz0fZotysHtrcuFHphGtqmSRrvaS8KwWk8Ybs/RkzL74aFFyFOZNAB85THQ
165a7tL1PBTjQU7T1jZAZreKkae4qoqNVjNWBoOOTDDrD0yPMLImuLAs10ZRX8mD7xRU/YzxPLg6
Vo0Xt2KCzcgY+7Md747n9akseARLQ4fzLnZXnFg4vSipeD1TF7SMQbYyUhvVX/c+Y2S/WzHodVCF
ERY2tVls7a1xp2iVmYyZeaMZMLfzu5N+tSuQEJqle857qNc03Vk5K0kRyty6tNrJQhTa9Gg6Bo/h
tkkPVOuGCIU2JdT8mp4fZj1Sj8JFIddH77kr7xFz9DumLDOaPOeHbly1UEyfBZGqbjwWg3iv7IVn
UYaqSaET1HoIRijliNQpn6FH2cwGQg7vMap8M0wNDiE+3Ke5ovhMHPvhuMT+/MQ+9CyGC5snPOoM
hIvo3UZ6XDknI0FP5TSYWTuLKtZS7jxsTcE4j4KSBErKznvL9O5H3rSvmYfiob7zlikdIdY01RbE
yrXE+zslXYGqJCWzGIhOppGh6CF9diLQnG6yjkA7rxpdwMGlX7cZsCXc8ycrc+TGNAeiOItO3zgy
bp6WJeGIB2u6ZfzBtJgoNFN0F4XdV2HFNt5KdLage8cwUZ9Z4yWuS6pjWMMycwZ97VGTAapF6S7N
jpZKz2z/JmxCMk/sDtjrJpxoNHtXGaVVnHeIvKqVfbfsxC7iilyHJM/2tXSh4vtsT1KSoCzRpxRm
kdU2qYNCYoweWsO8MQARHwqNTqUNzNgnGQuEcJgZmNvQh90XGJ0010mV7pPcQsbGIA73r70edNaf
eZlMm3LMnwwKe5qkjJspKo2jV03XulTbeIqeFre+c6uLTVpnTMlQrobiu7xpWHqZNKHmZyh5R2Qz
Pqq5n47Z/eZocNcckmjKKGmt/MJ4hw5NobBDFp6mD4ZLX5nxWSsxKSXpz7NrbKVGKcCZ7WyDEeEj
X4ajyJvoMmLpS2f/SCH0roBeoqDiccU8chJFyyH5Nuvc2Nai+u0M6Dl6TY/CZmLukiNR5fRXfTfH
LtPdUxdH30uP6JWOKHJIGsZOlnBuFgdDW3a5SLCI8RTWE0pweJrxCd5dJqRik+wc/DkKLP7Ezd8U
Q762lron66CXEl1HM/oeWvplbkUZrXQYCcjjBdq1Gj9THSv3SLfPE013yJfsQc15ETpcDoepnw7V
YpuH1AYqnkLTQei5dd2YIGWeyP3Nr17rudH0/DVyImNNxW+MK8aT1b4p+Unm7gcTcEzps+JG2bd/
kdwZwiDKc83ZPJlWzhpElYnPnM70qyyaa6OKfjUazFKmFC7DJp38oLcGpld0ljumhBahy0GTueY5
vqvCmEIRllbuhysqmXQ7U+NigL19JuK3eVA7A5+G02IyZ56qhm5Eg2nim5XaOdb9SyYmtbWWo0su
GcaFz8iV/F3RWVImUrsYvo5qO/tW2s2Dy3Trn/+dloYoRsmgbds3rcnJxGycNB3tI409vYOYWwbG
y/wO0H7MsoKx6JnuKF2WcPRwXhp+B0sfpWJGOcujKValzFqktNJ7xnLaO63XiRmq7qIE6E/xRgRV
PvTjcChs/H0OTVRuXjYQRkykzfIlqoGZY52gnV2H5o6ptov3TNEHzswzGX0z+Kec5NFw4h+yZtNT
alMYOYwfJDz3MP4YyYYuNpIE6TEJVbPK7RcEKvYvUu5AGVTwKYVU2mPjvCM/h1IVMeXR9Yu4TJgc
HJs3XU+ijd8KimbOTRYUhBy3rsL7HJ/flWqn9zzJZ8ZBlKc9d1HE8oFfDeHsjXJNhlpiQ29/1XlD
Ka1hrDmmq+hTkeaPvxudV4VGpi3b3hu0sK4YgkiTMfDo9+5Ru2eSOeza32d5i+KlB7nN1cRh8jXk
5dW7m9LLASUDg3/2KnO42yhhhr7gTsmUZFqjnJytkA2j+IZ2HL33RjXx0cRotJYRmwRZ01/ykTkO
3/lZqNI9uK36iv2brJAkejxGD3mLHULoxevScl0mwhuZz5DD2fYxarRUONh71d9Ts3jVBEb7usZC
3NHxra//i6nzWm4b6dr1FaEKjdAATpmzKCpZPkFZDgiNDDTS1e8Hmvrr2ycse8YzlkSie603Osxd
66Ec5hXT8h+FJ6qWH62BJKVj8sBDe7Kq+WwqN71gx41i/RW5SOSnEAFcEvOrNkwoLlynQUO9o6RC
gJ/lmfvnQvdhtzEVZ3VC95M7Of+a2I+PMSXGZH8TGhdUa6rE+1vhuoSsl9k20sO9MbEzeDKfUVQb
2A2a8FzpgRbuYoTKRAFgu0+UfBi/JgVEhm9erVXuRlRY7ROf4x6C2Dwh7+1PcUPlj40tRdMWSCTP
KddiVfYWwgin/aD3DlkedZTG3N0Qwe2qvLR3hU5o7Ihq2n9iqhv7AkQYr/S8Mx2STZRvFs8Cic5K
yEKubInFoyppwzBYO1Rmx1snDq6dx1FuGyTTUS23aluvXunCSI6F/1lDMZ67yTsS6ZuuKyseNyVV
4HKm0yhN7mKK9wMf7J1Zt/RSwrOVFODphnZE4DObujsC4GfLrfE30Wo04JqpAx9FXBntuuZcqfEn
x5VPdZP1XAQox02laOEqXXujat+6tq26qazjS+122k0Pg0vRQiMZA2wTuFeGXO0pM23bZTHFEepC
5964A0mgp/htSuXrFGRfk6BIWWr3aoPkbZA5oZYCI173CyprqHYG3EfY71Ml6E5vZrmbGqg52g/A
xX3MKv62LZAcZqnxVQg6iqtYwsSy0sVE4a3U5LfgUadRkaYtMpqh3RB/mdHd4Y2tPYmpv5LZfwqA
nYBoItBaC+6ZjtPS0ddWq2RjmzXikwzkVJpf44i3iXqrzcDGh7CYddC0iZlLp2QTmvo6O8yhUdDc
TMM8m6k+eTH1PkZg5RfDDW8opR52HFH7iDlCSrwmvNFlbNJa/MNbdlkcGDUlQ45he9dC0huOaIPa
pmVV7Vr13nXzrc5qmhfApKyheTPmU6vjd44JSr4ba9tBIZ6KlhRtt9NUOpkcVon2iSu/Og6+J9LR
723acI1N105Un4lhXxIKs7YQfq9znxYnp27OekqDo1Ten9pJ0cMJBt0crJzsbA+bku0Q0x/pD2lN
bKo192+a+DEhkSOSPMoMrMjuj4UJLJ4ozBSxDPZIK5EXG87DdS+ZR5vPRFc5ihT6Cdv8YKqKMwnZ
1oH9l9ysIKbnxW63g0TaY06EXcKSYP5IyrtrZge/CX4xnM2rQVYBLEmO2Iihi94F7gExm9WOvD9o
PWNnkGu8aYpppqHP+kvduHFIGvSFTfA51Iv2bEFOUX7T8cv2pBHlFehguIwKGOlcc095xr2RVMuM
yCDjGTOM4h5DQnCygZGAG41z6zQf0VIFbAYRY6rnH6dZIqxEB5O4U4YUKDwm0UCNNSzbFDGf5UEX
o7V0D3Z88DOkinlt/C5jb6QquNqPqXsG3ME0ZXCj1ajqV8NQPglgzzChSF2XbrVLAQfOiZ+88+YX
oF90jli98xhcDIf0JqxByZ21i/SB9WMT0p2LqDBLV2LMYgreZLiBDF+nYx1Anyc8pE5+zoerq5ED
yPlvnogr5/FEf4/FLqd+qtb76NyZ/pTIPtIySQMuLe1EB9VM7TkTYPziOxQ7+FXx28/de1I5FE63
kE71hBBJ2bfaSJ/7bq52wZBAOzqgkJkxqz0QT24a/8K2kHcQWYGTKYcuzQwG6Q5EWPTYCvP13Ibu
zTdz7I309TbE41OE3NHPm4bNfipaBkT0UFZIaQYj1CV1h3TTyWjHBvcqcv/XrLO/UDDYrgzKHiPy
m1Bxn9ijsD0ONt1UUfGnbuSrN1I0SetAvIL03Mfxr8BBipBoAlTmzKfKx4v0IZU2NkNguTmvnoDB
+8mt9w314xQyhQhd1dht/2qbnu+ixQgoBWyFr5219mk2t0AR4X4AIwKTXjEVFNt0eVyduuZtA1KT
YbVFfr6kPoXrzuNrdpL2TUZDs/ViTu8adt0YMBeTKXy0luHU8b8ae7wQP0mSLwrqLaX1h9JszrTg
/ktq29u1Q7ebqUaMw1tcIZlG4vKn0CWFQf0ngxkSpWHY9E5RMEG2oGn185jS771gBVxHlJOjaNqE
TQ3zEtyshL0V2Q+8j5opihzpcW/m6kMBM5qhQ/FbAzweRXqr7WBaFySVb4VV5gen/wjppNqi1yb9
oxy4g4LikNnleaSzlZW+5vulsDeMagzD2rooOTxK06PRq2smrNP15xRAR1UTXdV20F2oP9y2Brin
YTP49PK9hiSHIvuh4n9WN0aHYeBK7+OvqaXpWXmYK2wv/M2D6O5DauNXQdYYqwqlCx3R6l9deRjC
SrnPnf6p9I0NstuzkZn5bnT1gyuDg04tb5eDd7Gyf08efSksNuy8KNBHhyaW6mj0C/es57e8i/Uq
rnEXunH8Y3Kcal01HVMZ5l/UR50V/9WxcZ7xsKBE8f4V3spt+CDoTiMwdkq0Chbr/MjlsIH2DXBy
AyKb9BkVz8177vxFzPTWDOZFDmAcY0Hxr+dHv6D0hiBGR5vqn1MXMKqOGVL7WiWI3+lX6QcFo5GG
qziw1Sa1JZpadQaC2kahz0PTuDjcGTWxIx3SScZr30iu+QKId0UqdkOnG96l8Z/qcaQ5ofrhZ5E8
4EjmC3ZH6i2HyF+VAc45x/xsm8jYF/bIeFEF23REslZK+aUgj3a9nD/mGp3ACMpl5ChgifkpmZDE
Lz12TyFSRNF4zdGtUF0BA1WgYPF7qJudQPm0MXg+2xD6RU/ju+6h0bCWtNsHEucfhQiDVeZ6aleP
aPe8Edh1Mp0TWHxyS1LjYY0JFk9+nnOgw49vPrw1phfRjT8znVNUlHqUuOrmL+z/Oz81YnvR36wl
AzT/jjZx1yxDbA25WK/H98oOnoJU3GJPebsiAL4rKvdYEngJKcgH0C7NbD9LFloo3mrDsXsyIkgu
5laLYaaEDsAams99fLRU+l4oPhFxUPWbxHdoV2Iy2bd8PQyHxAtM8keQGbiQOf3K3nwtmvJPzwW+
iSL/ubFY03UwvC9H7Wq6+rZayAiXWxFux/a6D8up4i0tkHeT0lafcIIOfE3nxadR4gsPe/1nbli6
ZisjvJ6j5lrW5Zn8f/oHDWfcVLbmYp2poC/1uOr1LfWjfzKi2r7OHoM26W5ftMVk+YcrI7eNQ301
7XSBhkO1mVw5QvimW29ElqQ6k2ukdL5c8TqUBKUKr32G0cJHqodH4u9JtoouZE7sQnZypNisd4p8
7XAo3jxvvFutG+/9LlzTSHseNIrrQsU8KmZG4+W8VcZHXhQvfkmTYNvM7D0TT39Yn9N5QiNjbx2P
76DOOVbr+lJE0SK2zGL2p+7QRJSyNQzFFfH9VlUPyMoWG3dQk7BgFWukBHdzQloD/Xwy+dnPuTyZ
cox2RBCDsgswX7uu39rG/kIFxtEaB9z9TQH/msMaSbiIMOBcS9J8AxUEdGpY42psS2OdJ/WlRy3X
9Ymm35Wy2UxAwTTieVQqXgc5tVwme4hIE0q4GP8x1MpHXNAkOofsEKX07gXae8ex0o1DmBknZf0G
AA9mOvNY9/Kr7mr2ibFBlleLV5wCTBlpumlU+sCS9Uj4FDG/N6CI8ys9yNu+cmkZGEFPcCldBzjk
VR8yX8wlUEOtoh/1HMvdMM63pErfS7WFH82O+Hn2M6zbufGtkymA3CQ+BWYVLlfp1+e8SzeTQetU
OgpS9zOL8kI9VxvLy5pzWSCP1Ub/VCHr3yEa5/ijz6tmenLN6dXifTG9ETHvWIt1GRXRbdFDlx7K
16YOnmaf2nioct2zQU0xgn6u7daxqcRW0EEWC2VQ6C9hz3I/0JC+Hidk8T1TKFd7ZqK7poWenjn/
Zx3pZJ0aBbC3Kt214SEHSAWhNeBMJyJmr060AbCGu6cUdzOk8Ze0kbdUy2LVWN29Eyxd9EFQmzoT
ppC3sFZddfHs8dPyxuGg8blRczodC7f+UYf5TWZBtJ11wdy8W5pXJnGtnF7vyDDCSJiKbTplao1U
ZMSk0vykh9M4ofFd6zjCce221a6k8DL29SYLpq0159NpxvBsF8OuT/lBYzW4y0b2e+X17cYu/rS4
e7Av5W+uP7+0A117ZOCt9Yzzt2KJQ9DoUY0+HNigXzvHepln2h9nxaBTdt1HRw7RmDRPSY2fgyth
Gw7iPXb7j76uoe1Mg95Og9xgCb/U99HGi713z8r/xc78CUYerxPV3bJyePJxYHNS5DssROHa5wO5
IviKpR7lu0tva8jQtjbxNqd1cwob/UE9Tn9FFUGhcgfu4Xv9WjglfeezvbUCZ0AZ1SbruE0ePdph
/v209TOTORWPqM8IsZoc2g846VcV0wEj2fjBJIVhjIusirhNexPxdopxbl+MEzJJ8Q/ijWMqUQi1
nI9R4PGWdopIaniIBLATuKi45HZwGIKb0cBxSY37zvyKs+JZKicCZwZl7DHgNxM13AaU4TYsS4Nq
NeND4m7aOV75FcSM17afXmO/Ptal7VwCwJSDSzU1PiZCLriMgZACMlfqgCHfuQ4hMvuOZA2H+tq1
DCSThuQDVDHFeikVjqRurrTLA9aXTgJOKgVIFtbAbolhs9VcHQqEBJExwD6hMVkjg/ltd/4t1Xyk
pbOgjGegRTJqlv9gQHq68WoG5bKN5D5bbm1chYp4XQ8MwiewwRiQQNgKzH1ug0V8fIe9oTcc7G7t
U44ZGJa16kUO9qp/j3hYd4VRfdl5zyX/T3qOWputiNdNiP09qBJjm3oxhe8Fo9MyPucGu5IxwmRo
jO9+Re+hziZwX+c3NhbjmrfjdWJ/P6DXf4O4gVjytqTcIU7M7vHQ3uLOZQo011U+0v7qZ89qTp6n
InVOdpW+9MZtDMaHp6eSDSg5x2rKN1MR7tkZvGNVJj8oSPKPo2q2eaOuk6I9oG5ic4fewjubZUp/
q9MSZrxIegz7Q1lxsWfc3FdFt8VgeJnglDPKBlXl3jKEjVtXxW+9VAHnKpiM++7iCttnGed1kET0
DQ4RzrnxKUHayWFUffUoNLuIx1HOmyZEWOnK9JBEot842BRXTl7zoCf5I49duOAUK1vs/Uwz++Co
fAIIQu41+fN1JGNwrcfxy6v2ofT7c5RFpwEwffnsP5wkSp5Bgnj+/GMx0j2p95mXNrswALDR6fs4
J+3WJy3Bcvx1pP2LPSKuyvzy2PfIbCAtt3Hc64uft3sjzdO9h5MNoam39tuEX4gseonQk09youI2
3vhA/UutY36ayrdk1gZUn9z4RVxfJkSAQsf2xmi+DdtPVSiKvePyvXbmGX0P0Swy7cD51DZpQybQ
GTh2rAgwcYoDf4YlMu2bVenR6hsu6mKaOAlvFFz2qe9fa6b1RRbjnKqFFqh6/axiFLOQqQtbSjsJ
Z8CqNzBK2CTGTHhxEFdYzK7CXmkd/izQ/6wdQ35iegkQjdNw6bm5/d5Br9mpt6mHyd1nGvlAMk9X
g17x3HRAdxpatngMn0biCUc7p7LQ74im96KXPFPyaFfMN6X9SyWkXrXCNHbCcWokR8kxxyu6TcmX
Gbtys2+wGVCsXQc8d8RhGewYytzlUXoyuuSezUHC7ZgufCVvmC/5QWMHE7ey+kWO+J/MxrScApGS
g5+d+ZrQVrpWcZAg+Cz5GFKIkWlH89BaVX9GebIvguJ3jVv9OFLQGtEbtCCYv3FOPDomvF3L1Ur0
jr9yDb0kqMz9wq03XouseRSkihhoh0cGZAFGsiLWGR4Nn/7CZdZT89XkJWJQar0Zo5hO7Dzbdkla
rcX05VssXQneqFWNKgE2Yfp0q6ZA1NXUAHjqFOoKoYlrHlwu7bLD2VECgm9bN2jW6QzPmJaMZy6x
NOecSRNLPhLg2NiUomMDC0BgERPa+2IQOwIHInrwKCKOhWPujHLezS03Q9XV2JXajFbdiUz00uMv
sxmpLPSmlln+4m9zIuJYolmxzFKHHrQ4dCYicmL+tpWwkyvelqxC02gp648R1eW6JS2LQ4fP2rw3
7XsJ2ge+pJMNGophV+n4TTfyX6zqOwIMc6kUToy+uZFoxinicJkgMA3Gcz2wQyQNRiRnG7fQGjIm
WcgbuqvZWp9Vz4fH5I/Nqb6IUF8mw2qeMsN0ePsYxVTX/BClb2+bILkCKXvopvTEnY6ycXwVzHpr
5PyEF/v1w4Ju2IeU1OLpcF5x5/1NbSc+Ovim2IWt/WQBrgOm4j4cBv8pVfY5AP4/4Hj4NJCOISfy
rfSmgEHW/kSajKlidYsElO2o4rswItc5GAXWlmZxjc50CFJeCqqi2iZ+Koi7qRRt2m5f8r4Gqnge
erwiXW9+9SyagEdLUWJVrR0dIuB16uch9H2mJ/VcOt01HKf6XIVdS+hLNb1qpzZg98FHoGpPXLH1
wQgNPCXohCbRUSccl6egMGCQImsucOh1AeXVY+4SSpb+zZWXHN1gHpeNUh1sF3lB0fUPtp4GWcBQ
rHHNJz9rNXSreXDGJ4k5/aY6+6cDLV5kFz7L2dFXzW90gdFxcseLGwbGHQ7jq5Ijlprld73bryfX
Cs4lDdrXNgmiXQ+yHUKsHDoM7fU4IJp0K6RZDTBOjOB2CwKCQlGl07afjeLUlWVroeSMaCoZq2AH
izGtharLm728fP+qF2Z0avrw+r9/3hhOvseInx3SK1tW+1JLLD4zCv61RvgiEOE8nBElkTLHfds7
aPk7ynDBk1uiAILwmHVNvK8DpgdU6FhUiYTY5MLSdwSFPtZX/hzOIxgXlf5qA9faMvKLrQFIusJu
4+NSTEKSb5i5R388kpCw4XnOv1D9c9YhgFNGIUmHn9HL28v+3XouZZnBzyZJlvnHmt/tDMLAFCq5
OUU1vxecbkOSd49k8OSb5e+/pXzQm8mzTSzH939S+sK/DBOJeaRATA8yDfZW5RYnz0WFKJrCfvv/
fsu1dzNq773RVv+cN0c7EsXDXV4QdJRHxD5fJkIJe9LOLTT98mxPw76PRmRqIjhrQ0Y3nXferSe5
8daQ2lagwjyHReAclWW+5mq2aT/P/dMQF2jxZ1K8gs4hIl+4ZzGH7pknnh8spcTrJPO88/9exl75
5z71EXV5ybzFMwFG6dPZjinPeRRKy5vw5CGoc2td5M1wSGSRvVW421U42o9xMLM3AlVujhrsp8DP
4pu0+vd64o2XphaHpjPGh0sSy3MRfqhpHh/t5GZrJx/b3WSl3tWwSiy9mDna3n9Ubh5WTPrhH8HT
6ztZfnKIlzmqWbkrr/az3Sy9bktJR3gg8Sph0qTeumM6OaSZqj+rlIvQb/IPDGansg/cvcLoscnj
RHwmmMWpkKCQvMBmSrScCNDXtXBXSfuc2f7v7wwNBHqLzfctUSVGVUIKPIzEQP9TgORSWS6hc7FI
D7pzzMv3S8eH6L9fff9WQAGQKVUdBGDYwRiCACkUSuQg79+CKY6ufgDb5SJ92GindZHvmWqHNcJE
TCOHd6tuEjTRuj5Kp9vGutLn3Hbr6/9evJAPdVEv329xFL4t0Ij830u0yFOHgEwzdMPH4tsijzKW
mpmBNAPp2PEaIxVR84vFMiPa+YJmaauRltxUopdvtzrLCMpxZZYYidwAxTjSqCy+yLw9YEmPDo5d
uyejjYW//f4ljaD0jQH7tQGBEWIoFSXvFheESxxLW7XPU4b8rqim/DQsOS2GDL9IEar2FPiKsz/M
4pwaP6yK5IRt0A/hGxe7seJZ7p5Z2NCxpEtYEJKq6uJO5yksCorZAWfN0TLXpVuop6WBaT3DOQhu
m28mgRKBU45beWdm1QVhvf5r2S6txo58Ls35R2lN1RpIx3z4nG/I0/1tPs7G3nJvHv6hd745jSVj
HC4uWG6eOh9CaRPPaoZdwtDojmuQU78Ifo1DnJxdbOOQCxNUYWjt+iKZjj0WAsaGmDUmp8EUF8uR
qB/kdqNwnqqq8A9WziSeY+tbe0WO/m75OXy/RCYSHF2TyeeYjB+LWbi35BVFvXUkfXc5HcFoCS1L
H0LQiZnhV9mp7vO/wyLDPTATRtg7afYOAwNOsKTA1CgKNuZc9evvd54SZgIB00TyFtoI/LES1We4
q6Y9WI14VziTIL9sGpMNBL4FjyQTkaxJCbPxiKvimhppvPXHeDyb+G7Ww4K4ttCzSE2CM1rf8Cws
XK9zWtBkbZlYhJV+ICCPEZm50QPF3HEcIy5w2siuZWyIdWB4ydlAVTFoL1lFzb6SN9mI5vm/l6Gs
nhKqXzJiC5AA1PcBDOSeNrMJnp0E+3aeP2Ul7UPnhsXeYvQDKfPueesh6TX1gGJ4ri7zkJacZOMx
rezsnTcqPkU0fO/wBOSHrBanwbbN942Td+45Sup55ZdhehlLkrWdyflU1QBAKO0B3km+NjLq3yqv
STdyZq7sHPtDJA1eQa5Up3D7PZEC5YtwoY1gFpLO0O+eAu4d+hzNS5b/sEdbbtq2yo4u/e+JPRMB
MVkvjRiSW8aHKCLv5WvOnHsKXHuMBOyOrwb14TBjbY2pLXZLLwedjdnZnv2MRdTH1kvCDkpzfuvX
fn2Yh+7gjPa6JGzlOMzsQMjdObVLPDK66DFRTYS/0SV6L2sHTHhoG8DbutlrlOC3DJHnDRMJX4s2
/xBhNW+xISB0YUXYQJnnlyYmZ8/1Wmv1HcekMj+6A+vhKAXo2s/u5L42ySjXvo9tK59ydamNPNg3
iceolI9nhwCuLY8jpFbaTTflv2NeJHTPdI11NiATzZUhLjyFbRC/d2ZpEHCZ96+2oVmqq+d+8q0t
gBGziYxdTD3ToA6jbgXJeHzsRTZryLXul2t07ouT/hk0w68LMF0huiDdB6+chRCScyLGJpenLLpl
eq2XgAd8qNb5v8NHEb+gl7gigMNXQFegxHBoUePE5ROVfmtgGMqQo3L6KZF8WHaQbZtllRg1OVEz
o92Jj2YW8ke0gI8ZjnGuzHthdH9EhiyrimxxaZLSZGJs3BerVtcY5zXCLGIbHKyrXu3i9ghGdZpU
UdznNM62BgoblP4YDVzR/fMqGy0W3+V1Mov8qkmMODS5/egtbEdtU+AXKvvwHA/2MZHZtw0ZIK8n
zET6JukwpcsYXwSYaGWyHRKs/yUakxUWMmvz/caGfv+wzQEffJ3P51BO9h7zZM6U5tlbDuwQA1HA
Chxr4xLbU7EcDsCgZjtdRocJLJUhkom2+t1aXPIRS8D3CaU5C3dMwP8skQSbOPWJK6FNmKvQD48i
Low1jqOZoXjAADG1GLHj5DMi4eKljACwGf68o8d+sjZ7W5D5wIuRpwslzAmdPnpESU9+G7BwcfQZ
gZ3hFBfuRmSZeRozEPKKVLUxJrhCAAl+H/5TPKu12/Ic+BlSiyjQ4vz9MloT+3eQF4AwAWOyEgk8
fWO4+9gZfqDhwBzWxJwhgUs6Ukxor/ItcYqhEreTHOfLsLyMnd+eOqBONySdgT3am07pAukpO71J
sDtpMBNFMENPXPTtajRlc6rS/EdGRtkVd0lxKtD6rFpbmjykcQ5WV/dcsigoXNx++6xt59tULmP0
EN0J+wn2ZSSc/3aflgS4t4Lwi8XU+E64gXvthWyfi/nQSKa/7yNnjNuTq7t6W4jsKZzC7ujaA8Bg
3Iw3c0jRE3MU7bvO9/cGulcK+UCPgcOgYsJcbbQS00FHNGmjB3ggATfWFX9qH9no0BtKSvdFTeR0
zPDR9ml3CUY5sItlLzkHzwZD0/DOQFPvlv4Y0ClJlk4/XTC7GPsqbN0dBhDv0fscELNadno3YdmU
8UZKK9lbmdx0YX9wmj5+FCHzQ4u7uEy99VwnzaVtnHhnL+kX/33lYzL8HJcTEPnufXYtZsyJBYfo
iJignWXEM5AH1ykmt6Kpxo25PDICI8chW35rZ328n4ykXiM1Cc/8okazrjZNXaTEXqBqFm6rmfhK
ssvaEO1mByiYEMiL6HHeywrRN85ndYH2TI9RXXyUDkDlGPv2Kc1leuH/yPpbV87N9LJw42XdiBko
f/dxyh1wC2as/sTg+BPK+YpU9GtKglcgs0s/fA6z9p7cEvzCBKmMMOo9fT9znlWJTep13jUcnOIU
m9Zbk1qnwRjNjwFB1a7Tzgsm2ubJAam2pCTmi6l0xZc23mWWk3pel4uKF69IjgJZ5NHPfJ7IcAqy
+eCbNU8qDyyAYErg9vKrNr6M8mvxAs0ySp5wfcm7YCy9S4Wqry7OYxYKZD7/94+RxxHMROxaNuas
8aO7TVWTn3RGLvJgu+VmMo29mUj7JjuIMTYF+5D2gX0Xbb2bWM6uoGj7tk6rS7rklmBBCCmC0QfH
axh5yLbYFH2jiNeL1NVAI8hxtpntSb6aZe+fMf3IdQKO/Tn1hA77JG8HhXz2QaX3usMs0Miqgq9M
wsvk6vpszU1/99MyP/rM8ivRR/39+6UW9pVGi79mNj87uQfnzXAZiPGehXN47qeWHCoXpU0wVedE
ducydYtzk+rg2ZXD7vsyGOa63vz3WdWl84NssyfL4OMgOqVea9fjzYgsf4MW2NmT/6mOduAS3k0A
FLrmiXSiRq/9anDPls5I1hl5qme8T+eyElDmQcvwR3oeckmreKTlbHyCfsJZuDLay2JO12GOmaqm
4g31WRPdvl+kLahkiJzp1KjmCOlqbsqqId0lHcj9TGzCnHMrNZ558pglVPgIBBI9odH6lt5cQxji
mU5rMW+MKDC2Rp+oh+28ZgTGofCW3IekBXWwpHur9AFTqloxQitHnLWA8kkFd3UD6DSlcUl8+WTI
ncehvYqXzzQeWIIbiMDYSsaOJmra05yM2WVcXqTOPjkU6AnSiTpXXkmJZDVj7kaH8ToxNWhXQ5GO
frurBh0csN08y1aEZ22xATpIr08t3tNVsvxN9iLCq736Z0HQ3Nm1dfyS4DZf11Ye0yXSE2SDeGqP
ZAhlrunhYwdq2nlEACF9tbP7IJ1bH2UuuenBtGvCNrsHQt6+g6BUP+pd0pvTOdGItsrE8fadghOQ
WUvGWlO817oeoqPrVj66ir5c511WnhGJRZs+mIe1we60qnTX7yqQ06K08lueu/0ztieS5YmGQTpk
XcPEfQbiaV/sGSwjSbO/jL7Dp8KbNBhZRiBewM1KkJIhJnYvK6tPYgj+pZPdXLq49nBcwFvB787H
IkRpljci3ojJr+9Oa3p7E3/mqZExYRdTZIO8G2sjLfKnInT9jZFaBHY1vr/6/tI1gDYwZRZvvn+L
wYYTrYjBeTukFQiQ1Mal42SlJbYmvqYrnmPgdivYlIPrnJXwSvzTNlJYaaCdDm1yU73QvnHsEv1Q
E7bY07wJm2y0VJqTKGZHOD2qLni3HcaKjm1vI2YfdcKiqF/bViMvjGvy4tphchzj/EXW5YFy9OQ+
FyJ6tYeYC6hNjb3IkAyWYm7OZtzVuzh24eN90ppNK/mBipRgCgSat2k0fqWyNba56xb3wYv33weq
QeykEnIAgHiuosg8S29WFyOWV6TuC566fJcJphOXO2VjCIQhs7bb1+90pTo7DsHo3EhKci5owciZ
8Jzo6lgJ3H4AW4wqtaunuyOV/aT8z9A1mF6aYe1Zhjxkib4JkYNYdfwdGAghXdhegFRs+zS15ypP
JdGRpsZk8WzqHhZ0QbXYWlYgJsZN6O4lqELFgen+aOU0H90Y1zH/xx6i/MheG27+W7SsolnPAAW4
X4Jo3/jZotkM8uEg4C3Po+VzqXFOAyYT12jPP6eZWI3vGChtBffKNqNzHrrxSWaM6lErj1aU/a11
v4ncFJ00EbLt1s1UD2FbBk9WmKTXIDEJ4GAHaKyeYAZnPrQBqhyE8eVmYHU5fee2UXLyWc8NTCFu
7G1b+92FxNH3GAPkLV1eZCufRqcpTjV5InY07G0vc594AAYihhYgEx9ffqpbCeRYyz+tVRK3oIb4
ZfrS2Dl2WcGfNEw9n4XUW6/njqnI4Zw6YbzXNhgZmU8RPKh4D7s8uhOSlHxQs4jzom6sbGchOtjl
KdFZ31bkYiriq+Zcy4pfHukenUBbuW5F4j/977d57fSn/8fdme1GrmRZ9lcK+dxWTTMaJ6CyHnx2
l0uuWSG9EJJC4jzP/Ppe1EV33ptdyEK/NpDpCEkRVz6QZsfO2XttDZrpD/JZYvTevmSMi5Mn9fch
cRhdWz5JhfbWEmKC6Q5pKI+IOtBG6+6Vx+bbJMiSi6Wg6JMqAEUQ43qNyicjmE8ijFGFpQ+LYvUG
g390+/OQTBQEdlKaV3iSxRPiIGj1t6J1wg+ArYxgg+ZLJXgTe5FYB1mMtNn0PhwC+kcwrqAIYPvb
+DneTFt40OMJBeNzKWm4z1PXn/yvaij6U1217S8m1Nyr7i+nwXhapn724Lnl2TZCzuF1Pu/8BL68
71b1wTL6+i4lktSRyzllMl4Lw+Tz8qJ7N2PI7zT9Y5L0h3wWwOwqJAFuaDWnziWUoqys6ZpjV7AL
NHg43+78E6JwzDgOVENT1L/qoOuPPvqqS8ThGMK8Bz1t1PNVEvnfdKrQjHsepDUWTRZj9Gfklbpo
h7r8RownazAqsCyAloVImQ1RDYuV0OqsBUyPTNrvuVPN91Zk3oBZ1ReJsl9Cxf3jqxSDrCnTYmdA
J/g15/e0UJ3X3DJopo7psDPHxnnt6A3BnrSe6KdhU9UvYPB6wPyO+ZDFUA0F4/MrKAZgYJl5dlH6
aoqpOtaYeDY563sO5edB4IPa/PwpihkU/vxpoOWHP3fY6haZcmxF6u7nQUc1ikEHFdPyrW5005tl
LlvbLkPKqr2iWMzu22w2biN27C5uAJqyg1Mt1xPAgd5AJ7Y8zB6AAXrRRKdJQnDszNjphPk/HLsC
iQ6WfBfNwBmJEUkWGkSDPYTeMQtniZOGE0E7mMx/xXBduONZzgg6taIcGrsjh9P4Si/VRDVw7PHq
5NGGePQKg+QFn7GgGABREZEhcJ1MVN8D8/lDCnZ6Z1Uo2E0oKVghnK8Ki81tTyldBr9pPUZ3Pw+M
bfUhXJ6Qk5verfE9Olg+IxH0d5aJJzGkY3+HapnT5VKVJSN8lUKOqziIs88ELSw99ia5VJgJNpxr
P4fCLh970W1RywGfTn0Pepht7/A23looz5y07xA1F5vZ8L7GJsvPphOULxvdUUwhWHXv7ZY3sRxB
OhTLTVIk1R3Hq+Cj76nHajhQ6BOavWOV2VMVM7lHcSCRUUeICsFVGHO7HYlLWwUNgU/0GTUEmNni
Og3AF7QT8o+0BzfYoxzcQl61zmOJ/jxxql8J7ra1GX7VqJmvaioEq6nvcgP/708d3BfNDTRkDgCi
8zTirdJmo+TAZbjv2JaR7TqoTum9+dt+NOKravRi1PQOQuOBVbon4oWa44qREEFkgXcMl26ZnMPi
8LNxNBESF5/Ke5uK4tSnw/RLGznZspnHuIPiIhGQmpuZ5J7WQqc3aw/hOcbyExYsxe//MipAIcPo
1Y8WaknIJtmVkpmAxb21q2BYpQZ6gGkq5KODOWkbt43c/XzZqxyGWi0fwHDBQ3SZplvh6H5UZX+J
zL54Hpqy3jfCRYZdt/Fj6E7vZiOtmyaxshX+M32TTbibcjQ1h2JGskd0w5huk8m4ZhaMM2Tpi1ZF
09wtIBnOjXxPWEFzNyo7PcEmAkwWOfyVoBWHPuPjzER3Vt44ARakF5qlrfVuxNMH9Wl136Jq9ubm
wnJXHgB4ZkiJy+bSOCwwYo7KfabojdOIwrG8QMZ1w4EMGDIuxInO8zC7z7Ewr7vZzj4bqFmBJhqu
08Y9dbu8R0yBzN9Aea09JgoOjIG7ulhkkJWXvMui2/cVRaNhMn1w62Q+99rBdLS8rZkzXvUukCET
CR1y2E7tSrP6wBaCM7AIjiw97ilkzLsJZqd/MOjb1Jh4XxjiImCRWOSDJlZXtFiy7Ywb93Ysv1xG
YGs4IcMLRQBsasep9N4d+YCjouh2nSqiawBH0bXrF0xK//G12cUPNU2Lw8+3/vH9nz8VYctMRYBV
8jJ/2AGzsXA3GfPNPx6cBtC2Y/u/YxG0h5/vh3Y/MiSQX4ZqE3GYaEJfjaiXrya7UUe/0/IeBmn/
1L3XCoUgDgKcmnU73fJOM61zjXTFqlZf/Bxkktd60a8ePNImCHVylAsvv26bA6avgzFSWkBEse59
379mc5h+9QxCqTMk8LHCeyhipDzK/F2Y+CoCo9NPKmaDj4bmYEvQXz/nVST5+tiNzq5gbsvthmqu
8WgZ/jQlKgPux4Qn5r4yBWk3/l4+w6fuPstJ9msV002QdpFeIaXgcrDhQvb06n4eBmOEs4HAljf8
ibbA0Ss679pZHkRvlMSxN+qb61KD3VeFsfnjJzik981gYAT/P38b3NcMLmCmDOmb8nZ0yILRsTr+
fPXzUIGMPrAdluw0hSyxQ6Hlqu3xypZ1sdEmrsse5y/ygdo80Ta/axJfX36+9fOQFqHk5ge3808/
cPz2SdoVqa+gt902DK/FbAYQV9IXd666U2/0esu7O1Noqe8hnqpX3Et0/+fAPlZWlr1Om3SZXxba
lkenLm8pVukMO0rfN2bP6XuW+hnFDFeYMMqnyMnv59rdFV05vQ2212yxajPYhtd3hE23m3D0PsxD
wR7tT+bup7qO8ytU0usiCsxTm1boHdtUrNKp9iVOUZZ0elW/tRtyAlNEqQUTMgk4ct9wrBbjXV1A
tzHrF8MwjiIAntXI4gEiS7M2S74COcrQG1ATI/QZyxgpVfo2iYN1ZZjfo01qE/dprwhyTFtcgNSX
SJN1bCKY7+MTWZPLC6tPzuI+ZqTloSNMlzUVjapDG6EOXzlWGFjyLdrBunNQBZgoQfxNBg8NI+hc
70T8YTIJPpiRC+iOyTiilU3oQFK1Y9znHuWmi2aO4TaGjhKYImgWsq/N5tYfWiRNTViuiwltdcsN
UgykADoekmBLmKup8simCiNzjVoygbOw2NPo0iF7b+9sv2IYvvzDHOQnLQoSgIX7mS/dT90hymfE
v+5kDbeDg+G2aqjZwpAz8hD8Hul/W9SZa/zBTGmAFNd9Xt3guIJpTHvPJ27PFDFATNc9GnZyjDTI
Egag5Sm1zL0LU2Xt1sT82eOZHmZ/yTCvFbGuVlU5txhTHYWOMAu3s8XRukOO5skGICaGFzumgGIn
ew982jbkZhJP1yzWTz29+sjfVrkhy+upRKoc6LY/tNiR0wFbKA3I09jo7G5uWS4i5rmlphW2WOA9
HR97Pzs3XX6ugmZYt9Tpq9k0oWBE7JH03zYTAZk+iSPU1AB2i+C2E6Z3NggYKd0OoErPKT8qcWpT
zdCxNEaCebHxhg6y8644xtLYFyPBJ9ptxK6wDLA+0Vix4GPqsqDRr9usejMMABJpXwF6UaW/9XXJ
36C1KeRN5CTlOgzQsNqopEfb1G+CqC7fa+J1M8fAg2VzzFByHIoIh2Zv3obMbp/c0MZ3MXX02pCu
mw6iRav1b9EK0/xeiKKzLxbpFTsah6CdkQzeserVhR5MumcYuRIg+Y9+EUXHvhKbmjPNxiVnAKMX
+LU5BQIy+e5rWGfrVpvtdpi1c4jKTRh++fjG730Il0NXRse5gxWgXV5yiz3wlLd4FIJYrtJF9o1X
xiIHE49ItulzJzkPEBnroKVdiumomjpwL4EzAm5l/Dyt6mKsUU8k99ANmFwR7gzG7g0IxwRC0Wx3
ZTVexhKTHAbRdOFYSpRZm8kZX10dQkZMHDLKbfPkWskTgj29hXjGWtRTuA7WF4eorVLWbxtNxMaz
Z0qacafnRO7MviEzO2esZXMIXqmu1FjJSCE0e//kV4gmU4BxTPrALYIgZNQ3U8SZ2VMiGB3nZvCK
Q5VWY/FFHoveOYPqLiY6UkdDS5zL9gvHufVcslAWnrmfZ/8lzjCL1hODSgsj5mmM1KtwsNEVtnUb
RDLDNIcBW4T6K3Ic3ulQvHk0Snf52B2csL8roQpTFqe7pMZncZKOl1w8Tkjl7J0lx/43M2z3cRs7
W8naCyqK601XX43bf/kJU0gyQ7p1H5CJUU7VHrTAe+jkH6OVLiCQBYwEdX0doua6LpZbwTVMubXg
ySJ66esjMOCXmW25J2Ri2zmPJf2DixlD4A8UqAUo9jsVFvockabXy5poxITEGjYAlipVQrYx4X1V
6LTtCUeE0ZOF1hRkRgyaJANi6uzyg2iYm8i0y1vI6vSMYwBHdDUARdbJ72YB+9jMEeniSnIPawcJ
tnVsDdGdusG+TLk+lxIZPDOiW1fBKdfeHB1bZUeLvHvxK1NyAAVFadBfd2RTrZIY6bfRZ/ck6OB5
98u3vkKHMVWYQP25rzahUtu5zvUJ+iGi5/gqBz2+qHluRie/9bo22pZ2cJVU8lvQ+tnmQ3lIhlSc
6sn1Tza3Hk2ded5g4B/o7NSUHcWA8LtDjQx4nXTJPAb95V1VrUsQnjBeuJJeqghuIdq5nWvDQdGN
JKLSHXLwrLxjjaw3hULFpwsUacKCJ9Jlv2GuwSqM1nkVYKaWCtzuc1MClE2z7iGphHdq/UtV47TG
J1KuUZWiQrKYYHgJyMFxcC5pBZFmCgY0cKw7O/NWNOwd9JiC+9pDK6kYyFPvqaPZiPSIyRAXf1if
jTT3bgh8ira+S1iDvu8CEiAgq1/PintN1lN8LUbxPabtpcR9ti8N4iOmQX6Xef5C5wVdlJ98l13/
lNfzr3pWN2aIlx2LTqmRP1MRLqRTE+6NxyE7gWRcV69jC5qmM4Zf1WQ7J9ngTRv4PsZauLYpFeMs
uXfCYjrdeXPBIL418kPmcH847YEJ+9YZInnFrfUA0IdTRtpwyJowFECIQzy/jycxnGIkYW6c20fw
02fbGW5s1P8ndApwwX3SaL2RhIoAp0krqvzURVG3y3KupQQ36jhxzvCr7CYZ7B1Ght9zYNy2fXmR
QaGu3SY5VXVwsKNcvriLPASZTopcOnrzvIgnFYlNzM8eBj/IaVqxrKOZU7RwV4WI4t1o+saNmp4m
OSEuDc+WYyBOLFiDlYlFSWn0IvDThXGPDw/vOm7owxjlHx4cn1h0ztZqM+LaFd1mVbR7V1F5VGIw
1v4UoC9rrW2Hu/lal5zfc3BQdq2QiyAZ6YvsixZhf9MTylpqMhRoYK29xY6PyHIDn/Vutom/mJ34
rscE5o/nuf3IS0IkMlvvmszYl2nw5hvl79waUTOBRaD1DhdCxje5oZMDA4VVIvZCdDR4RZBuFf6L
PZOWu16oZyh1sVt8qLh8i8b+sxwtlDVYcnY0awfEzNP1UIOIddLyG0fed2zmd7ihcCIwEzi4IxVh
33qM972oPMmxLk/UTIyQryv8L6vSg/Bj1uQLIES0di6zisdyVC8SujBW7rze0F1OfcDbeVL4WJ7n
e8S1OKiT/JBEgEnD3r2LU0TRXuGBZAJGQdTogAjMQkFm6W7dluMx6+nOOpJ8GJ9C8L7WzA6kAc9y
3CQxtnJGV3eRBIfQ0T5dW1Zw1daNPg6i39uNs7Zrdz7XWYK6qvbsi1XSvZ0vISLZ3/0g7jCAbwfi
aJ5aVq56AVAq+5HLurmpkNnPKZRfuydC8bsNZLtVGqhDi4qkQCnc9l55LBVmFT2G57gpeKiCvYM9
dsavde1RXK3apCfforR3tZUBaBTGuxuU8lJmvnEB3926Ijh4MCRPMk92qKkofab5OZwhjNY6ecPy
Ix60bFqyYsNoNfr2S8vYbpP48p4GAqGcpIodUJpYh6lxwSkQieNwlxwY1EI3LiGT+OY4XDJcrVnW
mieOy/8jHBgM6WRBqLT5DqzlcKzwosYBqT6TQRcMxlyEqV3QELEGhOrExGRBeYPVz3y0i/Kqd6Bh
jeYGdY8ykfOO8jLmYXzII+fIWXpXpB7DFUaZhyAhRaGY7+3E5yCv6TlOu3+dnyVt8seKdAqKfMlM
pz/kmsqGpORJR1mQ75af/ymfDOGVA34Pg3Y9kzTjdoBzwkQ7W5dEHaZf6EocdkREg0G+bXirUTej
EMg790FN1kfQrF0VmQzNUJ4k0fhHUj158/916rn6v7K9XNMy+AXSxA5pM4L967MDFcPZZ2p5dgH7
RhKP0PqD1L/rrB3mQt7Kxol2VmZss0RP99JsUTZEL5YMr9l2xK4poerRfTtjHZCgWVhJckVnORMH
4j+MlxkfD17k8r8JJdNyCcj7y7vquYbtKsexl1R42mh/fd51Y4P+STvQez8DEzi0yQ1+b/Rn3mSf
0Wll9yxO71hJ88NMhfWHJgZeDnwwoUkOwj3H4Noa6MPV005MtX0aXK851WO/RY2UPGqVPAbelO0C
dMMMrbodq3iH3jEz7rE4Gvcdxi7RwKCbMWuTYgEZwahcII3pc29Y/bnL4wEvcUM0amuFG6sFCYpZ
CRikJs6gKMAL+G50RvCdXQXFPG4qXBQUSua286vitu1k88AboAF3kQAhSkBfTVwyC5d0KFMjj64i
uIdr9HMEAM9DxJI9wqRp44hVEVrboQHLBUMO71NVui6frgWVrcKGzlmrvepzyERJJJcBL9zNwuu2
INhYG1TinQIMgRBnQdry31D4nJTYx4XZXM92Ee51OAXrMNXtDj19dbJKAYN/efj5Eoz6c4yOcfeP
b6VhHu7onT3DamAu1ia00dgkku3PX/n59z//1AltcgzIjdH+HF7s5aHKsQAr1Z3nusSCUXA0lWC6
N+6UM95kzMQaoD6roXFvEfyvqqWZWAeD+0B3iHAPCexccfpJ+nYCks5D2sCd6CyU+RjYbn5aX6U0
p6PskZIENDK2o8hTSvCOKJJI0VUo8Ob+PNjSfkKPrPd4peItbp4C0krlHLxGfDZxn+FDhvRB6GVx
+vlSJ9FlYhzjNsZ4mrPsvmut6kCvlj6quJlbcrFmU133HlJQCGK/JLXgcQpNiO2yjEk0ALM/NpN9
p+oS6YZL0gPYCf/885BXKZAKpwFrqkNxzoyCmthoSY6hzrqrh9J8igAqeiKeH+Y8VwgKZ0KKqaVk
GDhvgacGfFsgUMyAjB41Mmpqq2FtRyTXpHS8mXGi8J/4LLxZ36ryOnE999KqQt82042TaLGzutY7
uSOCgqFuAdea9siR2jJPpNFAeS/r6Xw7clWe8SjXqJytAH5AUxNXXtU+mdVOpM8t5zKxDEuxeqWn
Hx0mmy0dmPlqFEF+Q6BYxfiw/gI6Spapk7V4Msq1qgZ5Gk0PL6maxD3dEsaidEPXtChjGtXEKeSV
HNfJcp+0y92Rb73ATg8k+RUvfZknq4Dxllln5b0GKwgnYyZKYQEJMFHyzhYGiO3Ack6iVgUZn4wx
wLrGL1cCvtC9wp4Fx/o2DXALFHnhbEJ7OcNEKbS+xkHINmfN2nHG+qSw265IXmiyBrps7WKkjtFX
MI6NTpMb/G7YIVCnTOd51ih5YdUrVRGUYRfH1o3ro/JKSnO6XwcxRc1N5Dd4SQuUZH7lMTFZvhez
3pBfhvWkblyOKpTQKEDdquJzFeaVI7wbguYSnm0ZntFQfPpWMjLMvqZo0GdfW8hX0/yVObx15fhD
AO2oxhCYNNm21lgiJ86e/pIIa5aa44mRN9uIFK79mOUIMIT8Qk0x/QoXXLpXZBq24MAAB0ZwY41Y
jVGDZ0ip0Hm6XviNa1cdmFuWxwyK5GZguVk3k4DpORjlbWzOwQHL7JWTes3FjGqLYrVMnrqQW0S0
p0Jn6RlxYbzrG9e4EQ5tDrf20pPpoOLVxXBt4gLHkmoS6lLEkG2mU+LG8Wu3AJynpHOIMZB0NdA7
YEdHy6H87uPHB0Tg67yKxQtxAyOMqpM7IQqCH2t1z6h9r2i4eQcvG519ZLTffdhnd1E6Vje5NJxV
a5rdDQpGvZ1aMzpbQzIdetW/Fj2dj37ALDw64ybDmDn5dvPS5L8ijWQ3MDlj1ENaUJ9AwEz7m9bq
lumKKPbYNfqLa3snP5TXEREqF9/X4jjlbk2gCPnxvkntADXrhlqKidzMqUMOucD/Vve7rOiWN3QZ
VZoY0wRhCvT/7d8lbKFzPECNaoNgONXLg6aDtu56ZW2hmbCDOpU8MGzLHmfo3AeHAwfZQJSKpg+a
KVUwhkBjHiPyMTaCdsGH6A8gdvIrejXVPrP8eR1MqJXo8aO0zrJrzbvwkg0+QFPfH08MatUfib//
8y91TPOf/8HXn0U51RGNw3/68j8f//t07+vosy6a4rv9/yUDnNTUP1Wjm/f2/d++8jZC0/6eff39
b9fvafv+5wDwn7//RwK41P9u0RIxaVA7hsIWQ4U1fDXt3//GT5jVastTrvSUNF0CrnNmhuHf/2ba
BIArk/m3UnQQTY9kZQSAPz+y/p2KTJG8DNPKMRlr/L8EgFPr/lOBpwyPCtgm+5s4ZwNP0F8LPGMI
MhEkiF3DgqMMLXCFndUeN409bMk4vNHgGEf3M6aBUSZoLsKXNPxU5p3FyVkC/kGxvjG6eF9G6UY2
4w6bAhPDal0bz2mRXM0INIveWevT6D8VWq8YIEvGVS0YiPdyAEOIouXdyb6N9uSjqr+lm+6RUP+I
Q3RF4IPBM0NmCGYrI+HbuI+zy+xfpuL3XBJtke9ik1uFXlR2NcNFmtBYlJxCSYiSTyPzLw/1FPIR
HMwePTRAnBMJWXFmrusIiYGLzjA6cl7dMKODacMmFwPlWae4zAomJpZ5WwYJXWb4ezRxSIFHfYS/
n7cHIik5M2o1MT0B8nLwk+aUZ8k+ErwEhPAs7rVlXicApiIB6Sn75SYfyzgFaDDeOtQbhb8wJmry
ZwBqwX+vJxNonljNamL2f21wbvOVXPlLOg1EtYia0hgeXHyGQFq2I5PKQTlXtCuPSOPW/WIYReUk
y4A1KbwKqnBrYmtv/C85yqOnB14+Y/wp2dDHZB9EIQ1tZigm8lsYuPbVOok+SQYNQqCu7R40so3n
VmIcxthpk38AJqhLUX1MNXImBF6gTMYg2fsznhOep7CeRwJsVHQ3xC9WsiYrdY0tvGEzcp+66Vkd
0KMF0RvAzaJ5dzrQZ25Fxw0bOFOOtHheJNkKFFE7MMJ6tugsFfKZ55SboJULcy2q5+VZEuCFjQv8
CAkqRfAptFhZTIwXXWhFwIDJv5vTnsxgxVRL7rMxhjH9thCorGGjingTYZNWXKiJKTEV3NZlv9UA
duzFjMMHVX0u3/GYqGWj2Fq2wVwl2Nnqs0fPH3K8HAQlnvjIZhQv43NOMpTAmEMeMJ/eKWvmvRVN
CIEYhPGxNF28CemfQxqm7zFsRw8ZNYkPiDXWuTNsSshpBUqO+q1onpv2U4YIuRAE1FSJNZfXENAA
5xCNH46+EyhdM2Syg5cTjrAO75llCIaqoqexZ6zRrCMYdbGpv7bNSdZ8KDMXD1cuMId1gbrUb7hq
A6j5jIVbyq3AfobusTaWAodPAs7MOo9hV5efXUuiLUdm5rEJ4BQA4cSGOCW6Aa6BFPEVgJttZUdr
m1wJczlTQaUoMVF046bteZEI3CYfmwq4tyRCVG+Nm1lCMK3GzfKeDVwry9dL+yY3P0uerD1PG2UY
eIxgjueMVHMuJ1r+oIhXFf1cexg3erlWnFuCK9fLAT/GQkfTkzOG6K/D+PNPi/jtH6fcf8u77LaI
8rahh/DPh9+ftdEylFKmY2jDWdbOP7UUTMdVXthG3Uql301Rb+aLh6wgZdaXDFxy+DW46rOswoy1
vDL3qk1JJdcCCuwRkypz33GHURXihjwO057+F+xyu9wxPd8h7lqV9ANiA21sUzE9SJAyQLQ9lADs
aV1x+VfrGUm6B+YgnT6Xm2wcf+6Bhvwy49aH7uzRiJpcet3E42XhZ8oN5BrP6I0zDC20F9cVjBHV
PfvIp1LAIb7xqePXDGZysrftU5Whp6w/6+quGRVm608wcSsgDmhW0TihXbbtSxPeZ+20tsb9v353
5X+58/zp3f2nlkjnMFWGWcP5JH1KxscKpAx4SC5/okPo0BuL0bz6NvWNiG8melCTnjZNfbaiavuv
nwlb5l+bHMvnrOkeuZZDVigb7l8/57wXwh2ahM+Zsf24KynAudrBb2njyBtnebsKfKF/WjJa2g2Z
JFVz25CWXCFJtrYFUEZ7b2tMVPvGuBL5BumRKu+S4sKIsq4+S+uqEkegviJ6MamGmatg+yhJ2BHd
5V+/lGW3/nO7hlfiGcrgel1ejauWV/rnKzY2XcNwcbpmeld7Hx0wTCwm69k5F7Je/+vf5f2Xv8u0
HVPxrknvnz6/WqZeGI6MMweNBW/l+BugEF23twA2fcAc+m9+208D7y+vTVIIGbT4gJ9oS6rlbv3T
axtcYxTKB7y4rDfknB4dn9sqJJC+lMeRmMpCAlYeP5Wofgmx8dgzBoE2cnweho5hQLAtRrWuXUkQ
OPO9BGGACFGFddfLKp83KlrNyXMAimQEwxPoFyM7eFH4FJvxPucmH6L2tyWYAoe4Itvj7BEi16j1
wBEwyNRqeRZpGt827oCJuyLHingbsHS4A1wWi/FOk7thvFcAravuk6nL2tFHg811KSMEMgkOoaum
2ifNFf9je8UNCE9zQvpuHoPJP4xUBLSAV46E55YBmupo/dBWYLrMkasRr5mWRxGKQ8s9P1Wf8Vyd
VHpgCV1zpaCX4GDk3KqOQqYfNsvOG/G0l+1BOYt6k5eCmGTZ+ZZXGwyPtMlW/rPRsdEChEp0jaIM
Fbv1vFQNeCI4FHNzMMdJcRwvCz24olP34cSbBLhMTGugn16W3Aub0UA7KHiXdBjERhOm3ALo0+I3
epKXBuzJvAt6lIexu8qdfsvgehNQ90z5ru65ERug2ACqeygC3oxC9VaUPRHo9KZbShjiMGTytryu
ZUPJipdZ8yZV1zO8GZcKUkabTvChylfXrtbLc67Y84i+4XUmCNiQ219IjCSb0dlq2Eate0rIHG4K
/mOxIrKLrEQ8++bPNtmNYlW1wdGMMkT99UGiEC+GYzz1qOCiY0g04aTFwXYqxCZrntum695MdN4S
N1tKF7yNwm0RUCwyDvOb/VgcdBTTOYcIE4GLHlL6fyQR429YPBhWt5+z8+wsKmZB5cbyqPiva6oq
8lpJKQCxwHYZ2dc/+/LWnTnkJ+8NzficAta3nzlRgqD/6ngVPtUmSpOgIWWV7dqEWbOUR2WS7EVO
shY3zbIjWWhZobvM6fOM9EXG7X7KyrWPXre8qzAQdhRCyuJajIPHJDcpFRH6xZs4CI5tGTymEtHK
ckGIZ8a13Ff3vRwR5odEZvZLJ2Q1w/Ttm8/B/VBU18Bg6F+cHfc8uRHOLaIvP0zQiLl8zLtmtfwG
l5qaCx9uzgpeikcqczMt13KNmqcHdlkEGLoYiA4O/7jBxDDt+kHtg3DcosjedzGaPXo05vSylCJU
N14wEToG6YGZ09wHKGwXGtEDV8CqLA7Y5lflysTvHrAdlopag7CPolDH0Lt1IEMt64WDPIKyqKDd
sOxWnSU3C6XV8A71UB2yrF4vBoHlLqu5XKalqh4fs/ZjOUTg0fg5Y9TVgP/5M8HasjwLGKyrsv/0
DbFFe7U1s7uu+VyKKKR7udqBj1lpqvDQC+lTLY6pcIsgb9vMbwwsfopi2yaOcTK28EN192iPxQZg
xiosP/PmpUzKgxq2oVkfluF57I1bG7KBXUZAw6kGeD2EOc5gt7Dc9miNVEtCJGGLS+JI3fhMlx5c
l7Z495xVN7s4Yr7CT5eTRROW5NQTRT5tzCVscBEN8HmNaGd/DhZcDcvRwWMX9bjQtE0B61LMwVHT
6o5EXkYzINWi3wKovPzlkYPctncRzqGaRdr5WN5zs6w4ZH3WOes+daaHx5q53SpN6sNyoiJG4YIM
Bn3fxGY0A8W11qgz4P/uu7FaV0HGOZMTC9wyw28uSQ2nnVWsdt/87q2IAMpj3l2OvfVbClOI5JFV
HNKQsSi6hucufpLkp+ZMy1FAW3a6GbqJvL1+a/TMzf0NQz3WDZCENeQ9Qm4o6UsC0DDKoXDn/yMU
dtHq/YjUlgqSpKPF3G6O2FPL/LZs0XcLhE5qoOwBHBUna9nOGwbltIoOjbyr8EaEhzJ99LqrNPzQ
89Yx977/FlmfUUTk42NLRbx81kMe7e2HtKZjpb//95OlXc648l6KWzQWGxKT1pEjdm4BmJbjZK32
VRqv0fxQ5E17XaV8isivG1Cvi6cDAY8ldtWy6TJOkd/Y60HfrDvkY1V1jTh7R5WhkDFZOLqcF/Qj
tYx3uiXktrGv8/Cj562NntzukZU1APndKeK3sGPaLMJfIappN7kygscBxk3WXAnWTb/McHI9Febj
GL8Llmd2AJ/bh8Nqe07IrLHo9dbWTJrgOU8fiSgO2gvhtlF/8MNjIk9EvbcFqcnLq1iKoOUjm0E4
bFtCHCTGS61CkjGrTUCmr8+0c2H0okR6Z4y6WQTOidpZQJAThuJJgPURhFtMKCD8Cg9usTS7Lf3U
J+helxml5UynjdYOs1JjT2TMrq3woE7TxmNKX3fo9+h3VOjwE4tXUAW70PQekyDbSG+JFOGKAoOo
8WE3LH8SuIuHGUymbyWFP1xgeC2QgQ5FhS6TSQUwvpoNwanTnaztteYTKfGzvwT+XqBiSADgqRhM
GbSzgly4iEUyR5sscCcAiZNIeIMZQps8+POLpR5z6PfL6+c+0P2ro56WjOgUMmqw7u1gE4KQH3H8
L/75RfIy5aTs+t0aVi7KL+JICPRT/jJw90ngVJQHNaCLZjtjlTBzzcCDvszSk43PbfZSY3YcCXYg
YnnrC3aHjqsr5bYq+t2SPhdSN2rZrh0PUwjlpAMUWKYPyy+uOYpWobUO4axmJKKYro/l8LEbvzt6
IEb6i8bzMaR4wQBIHgtVQ/It518ZlgLzEY0gKL+M0uNxwCKr1LepeuS8WPdnsU2nlg8cAYj1vVwo
irVJ+t/j8DiYoEgA04MTXaMZNCrAb/b3TOLT8paUrHP1aK2XP/8v9s5ju3Et27L/Un3kgzddEgRo
JUqiKIkdDFl47/Fh9QP1YzURma8yglfvamS/mpkRN0C4g7P3XmsufQxWa11XMKB+6SJqarjSbXjJ
RDQUlrqsgh7A3cxNvGRQYDyfZ6JKbDQEi7TzoGdz/6HuVsr8YyaGn96qChFYpsz68dvSol5oJBNm
norJNlhUHbWKXKz0IPj19xPaNQLXKELoBGBTB7KEuBQJQWo3TGLjgseOeNmRSVbDCxhH7TKJ1XXf
8UPjxI5ocIesdjg47YBZVlNexnaya3aP8yIhGBo/fF/qvHeDuqjm5d2CSEpJSLcdIBa7Ef4aHfxl
iPqsacClZoSvZMCJNF4zkU2YGriwZe9Jy3R0PcMjyELvsTVuENB+jRqGPLpSIc2DKB0dUyUNr+Bj
Mcp7C4Yd8pO52gfT7bBHGUhQFmpIxPTVJjDUWd2jt2TrqwW7NAYanlYrqTtYQXTu/NFB9jPF466t
/M0Uipew91jVe2BxsLHpdzAIOGCG29azOMGa3S0oIeg40d8L1XOdRs686Z3bhjWUDpF9XpPf+QV/
Q5XcvvDWihE488YzrvkUD4Mzt33QUWP8m1tbAuK0iQEX+4ywtXvpFUfFamzZjovFGtoXHx16XmjY
eJT1acfjIBprrQ/sXz3IgYEo7ssa/VLJLo3sVzdrbMLCbNLCUREAs5BssDYKz/TYv+NAU+UNoKNl
E3ww59sYILStvl/F9H1qHZx8dwbxe2OlgTPv2QPylz4mUiF9Ge2rtJk3WQTyrhvCG5i130KxvekJ
ep6a0g386KzIbHTAKaZZeP+ruvv/g4XTWDAgeM/bjBiD+0+fcd3vgwKTxv5//Zq3oCP5y1zBef2s
/s///qyu/4t/ThYE/R8IXQzDMk1T0hTUJYgz/jlaEIx/6JYkUZMTIakjibEo3v81W9DlfzCMkE1D
Ei2CRf/Xfw8WdOkfCn8AdlWSNdWcewf//cP+1Sv75yToe8GLNPdM/l2tm7JsmkBTVEmUkFAh2L+a
K8TMLtqUqdUy2HguLa917ViuvCiW7fq3S/JNl+7PJt1fD3TV8tAypg6WzIHUDqztu4TC/u8PcKWB
+esR5kbIb42HDEJKwvsGs+gLeJRdONR2a/VDWykuyO8dBbNh/3DIP3tj14dEevPnIeHymAKcaKBC
dr8i5ZUG1AKI7qlajTYpVGzfVwSg/CBS+rOh89eD8mz+fp7wbsBIlSBFYUNs4m2z6x3VaVxj8/cn
p8t/dqnmA9GkYtMuSoomwSi6OpDVGz3SRgJ+66KxNeU+lnI3Td3C2IYG+Xlaty76YgUm2gnZ0lbq
R9gNm7Z7ZW1cpXN2dwNcvFYj4NpspmeGY/6al+9lklBSp0uTlAed/qcQzHxIul/jeyeVTwM9xLAh
CoAQFgkzcHCuMGYNJI5R0w94HD12GH4U8cUOniVaEYT5uVMm3w0MhSjQGZooW2KbEOd68UqUhnVg
QHBTN/WwY5WkE2/eaILp1KO1Kao7UVI/+AVUsNQcjF6E6T1nP034jwiaZ4kGiArkvTd8m9+6gaVg
Cx5zBLTIuvIc1u+TsNbabVYcFDpSZcLYSTxB3RibN7E9BhOkDYLkZeug+BtDBVTEtjsnKy2uDx6B
mVFWOxAMquZTCsgNCm+VoVmPOPS75qtmN53q75qaLmbzT8t0qeBSWeNeVVbN+ECUp8xbJGnlkyjc
VSIlxnGIqnVCFLsVKbYBTznI0qOHS0lXDuJ0qeNdo227itA1d/LkbdM9e1bA+O1rBproVfmAwW0d
zhD0m4Rg3IJ9Ur2pmYZ54mfbIqCPJz67xyC5k7JzzQyvrkPbp5TQ5saIOiO2KfXLBwumvySAKvqs
QZDyO+DEXPTC3GuVsSFsrKDfus2mDaVXqFiLzERSOxIvA6nPrPJNrZP9FGGiF7Z97wHj20Pjd0Li
3Et+EmrPVauYwCKDBRp5rSPooq5pfWg5V6qhZdJM2Hj4duYTRox0hUnwWRLvBGVdyWAHiNDogBFK
Xz32FU2HjbkJLSANFkXeSO5RJh7YbA3pJjM3gtRsdXPatCn1I55JKLh5cmnSvdH026R4xX5DbULb
rU5I6Zo05SzVn1iPV9JI8gkaVZB1q8aUtgkwt2C6JAqxoJzLFFh2RaqshaZl0UfvsXjRQd0T5LdT
xG1B0xMGWeE/0Rj1ekCTBz04VBFOCfKB4JlQx91XaBCk7BB6pE4MMU05Ym58xqx5fRtSD1gviUTt
SyxB2u9UWuPVRTVjOx2K5x6FupTldCop0eCqzHJusFTdrY/gpqFaL3WT6h2Ferzhjzdo+XDFiEwa
vS1/c1vJIpQKBpcWYGH6Oql3r2e3/uzLgs1YQHo2qtu0uxXFaWmkkDf67cjuGaPAKqlfPaobtE17
r39CfO82s8WefbMgfSG3vRELMtI16QWC9W03VrsJ/5KpvFNIZfgpCHq2RXizwFVLg1TGZN2gWMme
VVoC+AnJXbhNLO71S6+cFZH67jz5WJ7ogiX50ereYRtgjCGhj2zzvU4uTGC9luSoK3ScZRFFPJ06
WOZMdnS0WVGKicA8dLTxgGIt45z0g/xjjO4ysJxAXehuiaxuTfWu8iAHlLOA8XycNLPLxuzIGqYX
SIiGJ76ZbNfpFS+b/IsYqk0FKDygHzDu5fGWLXwSr1U1pkxmT6rclp6jAMOyIiaBylvXMCrU47ey
8dZ1SK1r4XwJm3XWFHajXmrpPMzPMRyEllZZzPM6w7DIlYLuSoNV+BDF94IpLCRG5lPdUiRzSJeO
fgpStAHkyoMZDp+tioMFe2nTEECgkkYJTlEePwg1WYZ6f6BRPvmzBC9ympwGHMkGAFkSVV5g44hp
/1TxRcwzp81C7rwOPdRbiijkE+DtBcuhHzxo/qcn1hvJlzcjbBzplIQFed0w957aWPz0YRHK57J8
8JXhHufnBqjAfRTdFM1z3H6YQ3gIx/PUE/1dYE6UEHqTb68AKvWpDobskS+ia2KHCU41/UcrBVYi
fgb5q1ni4EXar8NXSGQd/jgC1OQ5FG7Aow40T9q1MuwqYKQTF1pS10X+OMvbkRrxbjz2reRKobck
1Z2coITMWlYc7JthirS1Ir0GX4fypIvGtqhPLS04JjpmsmkMlqKgPdSFcU6ErENGEG1GPaOYCCEQ
nSmWM7LFMuRveFWwGMZLb3qnEUPL9jHLT6VTm5sme5sIBAjvh/Ixpo2uoPUedFh/OCT1ZzxzVbMt
OsZVwQ163TuM+GiLd9NQukr7FqhPo7IX8kf+rxoBGtImGvvt0s9vK+hKvX7XD7tQO6SpU1N2yAOA
/WIVaZUTl64JdmNYWwI5OwLBfYETMoUuk5MaHRIFWWuyZEo/WOFWjA5tuY4LujV+t81IhK/fqHV0
5jn5kTDQXU951eurzo9XsApY9p9DayMO+yTFGgpY3PC8XanY6O9LpdtMU/1WE23EErki4gJThbTK
U3fqv3g2dAtWG7gSn7o+DqNhkY/TLpOLI0kHtkUzaA7Fy0yC2VvcQ7W0MREjD+iaRea2ch67dX1U
+Yh14jkUSKoLQADG0w/bXOWv+1y20YaJRseQmPBpVxvqNNB7MMoWhLhmbcrCTuOZYypUj7RkibAL
umoRDP125vYTxriL0ebI1JEQI2lWoDTwHvq03ZrhW2c5CjQ7lm3K6f5VKPnKQv6zcsfk80q0m2LE
9tQY+BnobcjkXtw2qdD/MD38ZldtSYqssJVVDMkS1atNoDzl6ZiNeGeENeYXR10SYk2eGv2fBSgv
dkmL0Jb/WWb+IV/7faIvURFdVSXzQXWd0kdl2CtebeU9ebLyJqWbr7pau8SjtrZWfIv0BW4QO7Sj
H05Snk/izyqI42mGpiiSxJb3eh7byFkWDrGPa2/rr42nYc3wack5Qopb6Qt8mo6xZamzIxcGsGMd
vR9+ADXfN79AM5GvI/2aL/XVY6N7OdGYiHhZ2gmb5NEveRhCOlZmyl6K3p80FW5cPlT5rWD64kJA
/zW3Jaf2SSrlO5FY+f5UqqcmVKDbgYzA1xP5D36Hk27CXNXGT9J40AqgvkW4bKZ30yDRFVjU0LmK
eJqVYsKzj11lTmzQj0I5fBVGcTY7vtaWb90JuXbbj3jXsmcwkq4Yv2uEBkiEKmDcwd0rzUDu8nnK
c/IUbgudLVq5lk3iknhQQ9qucrSVTOjTzaNYQ8enPaGVXNh5LzMN9H+rRdQjbR9pgSPOzoed7I9H
IzNB9J1yJgbepBP+gWkKXpBRWQuIzLZExL1q0SmnTyMra8CYRBLfZJjgM/EYmMMuMs6g1x5iH6DL
vdR2rtReGDsj52YE91Jp8koCDRb0B+hutt48icFTXX10AgB2xpJK8VGN27+vqv5avMGXA5JtaZKh
Spam/Fm8+ZM5YhmWGDlsEPau9Q2d5BWiK/fvD/PtG2RgZrEUk9cI99Wfx2nJbqkBIkhUpkxwlvTq
N9qKXEkKRWhuPyx6+jeVovT70eY6+bfSu2piLWulZkZuYtb+SlLDFYaHWCdXwOBbgXyliwsXUz4S
uh0hz3YgHXv5gaGfV3okZclbA5E/YmzrXAmuBjWymw3xx4RRVIojNqiKF1LGz0MoDAurM084Ax8s
ihEjHL5U6oD4Wac3HiTnXC3thmn9qH8W03M03loVbU7xyZrAdkZ3QvFctjuJkRIk2K4mz5pxt5jd
BR6S9QYiAp7BUhJJKOw+yjy8b5rxkAwmsT/mOVEju7f8ZpEUcMnOQfDwwz377tNhKhIQdsBxs8rz
z6uYj1SXmsQ9g2HlpKvcpZTJduH+hcEGqx6BXT/1L67XWUWEYAt8WGNB0mkFXS3uFm9AVnrkTmsL
skRxNa08u3gqn8sNjwlKsR+WuesTvD7c/HN+e0yMyCyIL+ZwbfIlBauOZe2HS/jdCUmzJpfWBVB0
+eoSgve2Yq/m9RLWg2M4pRsepi3tgiXr1I+fjStp1Kz8VfTfj3YlrSnQbMRpx9GAyw92coR1vFI3
Mi6s+fMoO7nTPo27H7tO354kN8yg/SciSr5aQ0o/Gg0i0uCzCY6+ZdG0hSU9ceR19b5zw1vp+MNV
leZ/8ffv468T/e2IV6sJSdeNRuQ338fsy0px6OyG6mCMhqs05gdkcrrpgSOYbId7gqYnop7wJkgD
ybaS8YoF1y6y0pYRhnVm8oCd2KmrVeRFq0ZsVlotO2JtLCiYlln4lmbszNnFp/nohvNO1yTpkpnn
1H/okfLgy9kNnuvPGHBf2luFnfQqSJZ2oYzDMojIQcOHggkHrzcUv0khBwtYaOxYHlVD81jNQF2W
IXxnmLUOqQozLm/YmqIYYxKMVxqqhyGpCyFuVjWenrHni9T6RI3h3OsYBvd14OAQcAYEOWJ5Ucli
V0XorQSV3w3tQRAeRqUi9lBdtLUMjMOJrIraa2Km/WxmW92QnAZFUB+THszwOn3z431HmFhdxhuy
byD9UVdutUT/GqyzTCY0uX+R+KVT/MO/YzD/MKS3Bve6TzHMDd6irWR+8Zeo4nBpnR/uPFrJq1s/
NwERSiB7B3YksR378521enAKilCIyxnbSMVMx88EeSPrO+gCTtQiA5Zcj1icltAuIVmZ2o0nM6Km
jZNYawXwQ9zuC/3WyF5a1lJFRfOEWBV9C+NQlQ0IggfadsQbSac6PaoGU83gvugO4vDYDYxx9A8x
b9Ez33nFJ5cLEkMUlU4mEgkwhPukPaZUACYNk+GhUNd6dBeZhzB/7UkUDS2wJbpdiI/ldCpQX3kS
Vqnw3ATm0pKI28p3cQunhhmjYUhuwxXN+g/glAuk8kSJJVuSl+QYL7UHa/EzYUks5WKp0xeYxo/K
CPni5LbhvyrGwcDQXbWf1vgRi4eGOh0wJrGGUJDE1yJ5rNjfk7W8IAk5SbKVwfh1Cqinjsqgv2pZ
YOOo5ONY3kXSq0wXp+l4aaTpxiz70+hDGvY7WwueIgn5FizMqnRJmF7UZk3WGVPe7FWbzmpx8Svo
zR5Tyl5yu7E81NVn36hsh+iFUwkVM+glbpCvPJkDzsJ+3SOCLLQLU6ilUfVrzwxWaXv6FeJd7K0a
5pXU3zUazbf3gAq6yuiBBJ2j4etWrNYGNbjIiCDyq0MYvmN9s5GvI6/4MAxHyo96jeBEnq+Daoeg
RYOdWZ8GhnRNkdPpkB+17E2KiSXsC3HFa0pX0tv3w11QnGf09YjwBmUBucGLBKVnlNMQRZcXt+Vz
6oP5DbEknjwAALkbAdhuXvrmrJks94l+M28b4IERUi50Gh0mGmOa+DwMzaM5Fs80RPl9tBzafdUD
OSn3SIEQQRyKgS5fgfFPi8N1YF7gxIpevvIMlAU0bjT/LPYOOmGJ+Xrb7hDFFQxzRZT2Vvvcp4cM
a6vfhWjHctLeTFv1ZOCSHsIwgNL5mC/x2NMl+2iKS2G5rH17Zo8aXaQivgfNv1AE8t5kpKrjsSW+
wewuVcDioLgisqJGaN1GoevgIUmbdQYxEq1Upw1rxdg0eUoYXgZgETBjBcJrg6E9UAlTm+kG1ZJc
nH7RI/BqBw9FkkN3NZNg5JGUU1ZI52blmvAZmbcqgsX4EPePQY2GC/OXuAvzT0m+pWnWVM9ebxDl
O7c+Wn4fEqZiL2n3WXnRQjD1c6Ne4R2R1iNkGEG2w/iMF1rEwxjkz9JAliJq8JFmEikHtBT1m7Zj
Ea5mPABSBWubsJvHA0yVO9BElknXmFCEFqsElZnEYpyZxZEscNUXHwVThY2kHr14IEnpNSm2RWus
+1REG9CxwyOy06JHqWf4zGkjT26BG6VnWep70nrgIXWvA3LSNt1m9TbygFElqJdMxNktWqd41fPS
eUNxZ4oo0yib0shaNF677kZxbUbrwjhYRrKQzYLfrd3lqBCx/XOpVaR4K1ILFlHSfQQdWXeKwnWK
gkM5rGXOAcO7Y0QdgkicNnNCAVEtCdJ5NEJQLhbSMKOCD2DndFSTpTRSNvkA3IGoM1Pq8g0edTdg
ukEi5VLX3kpK1QgpWNJPBHPKrsh30xxzpx5aW+13WvvR+Acxf9Q71UkZKquT7ChhjuPGdCzOPpEg
bQkOcALb9Iy3imU+Vk5x2ZxHePbmukQoogL8UnHkRJF3N/JIJroMyd2y05FAVMXAmRt7O+78wvOF
Ty9N7uW8I11iTmhTKQuIIF/P/VTCtxZhch7J6ECEk4FpEYcnlXj0kZQFjWRxhUcGM9ai7lCFNfjw
NnIwIMViGJQbSFePQUnVy7KDx+BdiigBWtyE0b3aWatcAsEfLSYE3/PbgaE2nuVxG7KVTk2trvzM
uG8UQFG3afJAHPdiMquXgf53nPuENNPAb7mc5KMy9LBCnL4P4dDYpN4k7X1MI7wjDzrn0JqUkbQX
AhxjSUjlGOoNEaibGLIzrypZn4H1qBav5DcnmM+b4UmOvuZ0SzESD7ADoOLgC5SO0rCr23NtPUiE
iU9ZvyKGFFJhgXBQ01EdNLcGejUxvBEj3E8tWosRry2J9jzATDatB+Ykqynv0WDpbjEGs7BSJscw
i+9NLvNMUhvgwTR6+apCemCdyyr5kqFZ6WPsoN6wVAOfsGce3+k5a55986zgR1Jrs13UWrcl4xwt
TWZPoeG2+vAhQD6VK/2myA5pUK78TUiiODgX2n6LIZ/WiWAxfWuQTGNwpxePJ4e3Xqn0ez3y34ex
2I+SsCwnnmGtVlb5jFalPRhBHqkjEYW1uWtrBTSYuuh8aR96xzI49YFsS8CWLVqkiHcy8vrkJ1M/
1pKMvOVzQCwLsxjF0HFIsWEhmxGUT308xNYziBy/Ohptvi5Q0KAXXMm6txuIFUDTkxgKrWPNiQiE
HYiWkTMMpQyq2oQLYEOSYQRxDj3aQE3liOWp7p4G7WYkEYA4bkN2JePEIGYFq3jRVxudrFYM5CWy
zBL5S64ug2l25t8O8mPuPYAhXCioBxtQIiZjKA0N2VitsA262SStwnHLVABRZJXZHe9K2GVEc+ZI
IKcl6RTAWV4C9Yt4F5sNkay/RRy0ZSyYJrdahEa+2NOSsbrHSKBlzotDs3Mddmx1xIoVqrjDr7uY
+SzEDNNmDp1Oq9YIGFc9Gx+ApIxt0C12+kIACKQAzWHmApmJy42QrXWkSVrAA6lr8qom1kb9BPiF
gCzu7spknpN/CNVtpHcvSPkU79J4jyEqRx8pVTYqcOgvbbuvBYm6Hmk+BfYmlO7q7qAId9A99Pqz
U0gEiulVZzQxWf1iFrd4itwZ72MpjscKXY/YBSMsdLXoht4BCn1l8U3KmFEQlI23cS0Rwbtg+M+r
PDg4MhdaNC1ZBByhFp8E9T3qHoJkXEFuQsDNLYPLr8+ZHqSkq6Sm+cZE+VAxhtLvmgIKDp9hIj5g
D1LLGHl3qgPlwQppIjD7qqDsocZeQlEieHtYxOhZ6a6jYZzpyaLooO5Eq9x8FMkWGrbtQchqC6hO
EXJgIcg/vPBei+9KZWQG3r2oPmE9T4pyGRmIJNrWxHHYGq5B4FbyxukgPt+3Atx140NsP/Ekz8Hz
2KxI8EqQchmntLwVh7e6PxNDE0E+MuYHWD4ZYrKETGYbOpRijXm75QBWKIBn5DT5Jr1b+1hcxvg5
6kNnZIA706KNsHZq+awEWBvILPLYYvERNPQlTKYTemhPkl7qpIPh+NRHKr0RvrW96HjpvRARbXxP
xACPkeL2MXrDHowP2Y0nJfEBfx5mLFrhIx737mJYwoLomIjpBvkm4ne0432q7yZQl/34PvQP8/nN
kRqzOZJVNsug3g/3rWmgRo1mmSupNEg99HMmFgs9rrGtNXe9HpNGTOR3cc7Zj/tWZweadOtBHbRY
tztMiyT2dlXPLgkqSNk4SPzYZ4uuqmBOq78CzFe9btpD9YwMPW2OsRm7Qfw2SZ8EhuPpu4HBINQX
GYlV7++qAHH7wUvCRSVuWtWdEbOicafFG698qMdzUIHuy4xVz+2ZnJj+k4JQggfaMiMUpdNCCS5J
+ome3eRDE6k71dRsbYaAmqThRvvZTuEDiI7eiMdUzBctcydEYF1rm9QHg3FUTXeY96/Vnd4cadPv
pdZmn7vw2YyyqGXzDYju0wTeIe9Dx9mJ6gYwryYkpH6dBv2lQ0Wv6SR8tDvmJasKQ3rwaKrhYSi/
SjJOhTG+sFMjGTq4o1y79SfrqQgE1+SwBVLBIDjJFrUNSnxOtkW9FoK6HxkJMgdBjS8tS99yPFa0
oWoZT6I3r6AXlmBGPXpvNWOgnnBsnYykT61gFsUdTNBUR6uyYtgZnubA9Ypmncnu4iWNhNdWrmyw
ZTBm33LahKkVIyN5bMWzDodqULLPSiZKT90p2bRUE+BPAhv06WMUlFMR3wwZN103yLElQEy4oIoA
H2UT+bUt9H4hKzWjfDZo47HubnwPfsx4Q4rUwlBbN8r4dwu0wiBeT0axbwD1GypGaE4E84A+8F2a
bymJ3MmBXNOWgVyF/8bU+ZXavZqJTivCxMt5RiM4Rh8h23S9pYvOAgdtj3ch+TR8+LT4Dfn0AuWL
a5JWW8cS13Fy6KE/AfFWSPMi6CxoK1tW7nPmBSNACYzFUzi6hGPMtNHuzrQ2hE1i4iA1dTSATJ4H
9sAogqXouev2wvDMVWBvENxaQ8EuV0UhMNgj2dw9bdQoJ0bxNqN10WYnVW6OFZp3Y6QRqX0q9Uva
fYLFd1q2OuAVGByqNOAPgVIjhqhpWXx4M1q03E6M/1uhJHYI8XVY7CreVVaYc6D7B69Ad02aWY7I
wzeXcvBoiLu2YWtz1imf2/qmVEk7Se9oNRTRF5AbJgOFPTQHCK261eLvQRfcJcTsCCRO7BtOL+m3
8HlseR5GYEmN++cmE7dl060C2LIw+Bcdpu+6a52ET3N5waqaBsXKY2ESargefAXfZnmpF4XHAJM3
TNIlW1ndMJ4NiGZKPIAsuilmZg9aS6bnebnRoptGuMQR7qCcsK6BsXqpIwP+YjYtFVxOC00U8yT5
ZUS5EFrYeaF7GZbKM8Vd5HkHIA7FEVfjF9OaW2KyVswNVfVdB7ZPouiU3sxZ0x6wyGig9hsyx1cu
JDjizd9OzDXEdag8qRiWWnGbeG9CTRVRfujyOoxfE4JxDPU9rW4K4Z3OQcT/lqzSKbJbc7q3tPdE
f0j1np75Vw4skyQo6yCnFEEYg4a7SCmes3LjabCQYhS82LOHVV746zx69vngTr+abhSYb70q3sQA
7MgL9ctDSQpxeKjaGv83AWqfFtt2y9z43UMl7EPMstp4+SVXZnRZZJsCooe086Ag1e0+mFwvvcl8
mDezRTFFs64+dbF+ozEBDWiS9U8dH5mRD0zT7hUYN7x7c4SRH7wIyoeR3BN4hD/tCMfProy9Rw2S
09WgEuHbrfr7UrvEwQHgpCPmDLeT7NJW+xTNgs8a5r3PWrahYLmtyDyeHBCFK4+wz5Z3PRiZu+Il
P4kElsklrhzrBUIIGU52WTBA92cbi4d96Dhh+2BtGhtr50Vroz/PqU1Wm9jsxjy4wGZH4YDPP4Vl
Yxyk/JT1G492GpNss8Om7b80LcGntz00fdVaTwL6bBRd1eWH/t7cvfu9sfuru2fQKtdQgOqqej1o
7YGbBVElLsm5W2lOwiVxyDMyltQGjr4bCEXHQ/Uh3v/9cX84rHalmyyLJirklKYicq6ESVvYnKro
p671ddP6n+cGww1TuKVI5pXidERRl7ds/5btVnchfq49W7flB83Fc8sQTPxBlvndEJmh/7+Pd3Ut
82lCdTdxvGgTrutLvrRW4WrYxKtuHWA3WsyX1HDxefNZBvW5oOcZiz8MQL6/sP/vN1hXF1YqqrDj
80EzT743+EJD92sxl/z93ZPnf+UvT40FiY1LLKNGvh5AgKykcgRlUOUHGQZi0CL0mRYjEcEJwZUu
bJEWAykruwzSmi5MfOOpEwIquBD6tmrdDBM5NMsfftf1eOnXDf/tZ11NKWCIF54kEFqai7chtZwC
8OHvz/y7sSrwlX+f+VU3PODDNUaY2xirjqtwPd9bfU+T000dy5Ze/v5o397M3w52NV5qjU7tCkKR
QYC+tNFNMLyG9e7vDyF9ozv444SudAd+IigNextk2a7i8MFaj9lSXZB8sIq29U8yh2/GxH8c7OqN
JIM0LEJWYVqAazkFWTKtCIxfdGO7TL1/QZD+ZxHJT5fv6n2UtEoXQomntF8SobMkD95mQ4VwDEkH
KX1uso0u9Q+T8PnfvH4zmDSLKPNVEU391TE9zaszX8jlX3J6aNrr0s5uGvc/F9Mz3hRNGAgmQCL1
WrXv+1mpacUI0Ha6FYX7wX/64bH4bu38/QBXd6rWq0geKw5ARJoTroFpv7F1Q+DJgyGuyaP76Yvw
nc7oj1O6unJksZpGR2N1aa2TPbbOebA5rMnhcOcy1k1W3o2++uEsv1sw/n2Wmni1Wo56EAOw5W5h
jtPdWb9P7tRaWFarDqLtL6nRfzoCn9co9B+WrBsmvCn9agHJkk4vVMS0LJ1IG9RPk7bM35/Vd4+9
rimSBikKvoR5tThXTaMbpAiicqwBIYtbiZIwlh7//iDfrhs6zzguAYUx+/UnIDKiEcgKMALVLU6K
7W1qR9mO9iySMn/4sH53lzgPRBEQFaW/SKNCQunCrhNFkP2vVvSMwNv+4WSun/br8fbVTSkKxZLD
nPF25yhOc5u71tJ8sO6U1biOlmCC/8M7pACpUfH06JqlIju71nmYXTcQ7YDWK0pf2AAV8ZenuT+c
kjZ/HH5fiX4dROcfVwxFFgFx8Oe/aS1yoW3yMEVrMcgQnupyoxIgj0txctIWkDvtjziHd0HgIAQF
YsI/a1S+MXQl/0BgZcMIkkCIctJAG0qXBuNx1feLynolv55NNKNb0oYm7d5ITgxfpGS8QYJohXdK
HiF+TUDejQd0766JaVip64siSG5i5QyOLLdPEL1jj6Wng8OjOWmNhNUyP+RyvjOx6UleeiHmcWGG
zMGwUtI3u9erx6AKtkCblqOePKhjZXsppPIS1EL7UlNJySLfYW0dlG4rHor+JvZw0dNYarBrjP3A
L7pLLVA90W1sMPOl39PkugM6pqGbSpdbx74IzLIfhzeDEnBCdisgMctpzSsXNjkl7Y2sOw7EExQE
mKrjQzIegrH5VDysibq8UpTIRrR4iN8NECAyJGCY4Yuif+GaB/i9Ya0vO+ELNayXndr2uQJgNWBZ
CDDyV9VZlc7wFaRqnzWUFBrDkXpa6Eq2i8fWlar2wxKsvRU9NPJBKprbKIkd8svUntRD4TKx3RFl
y4U5uWAmvypJojehS0QDUxEu74DrVKj2sfDCxoz9Z2bHNDWznlmwP4kBwc1YOY230MDP4yNLsM4k
68iUlD88ln9901S+jvDyJGB5897xz6dS7PEfjw3SFdGdBXC1y3zgRl0Q7LFCobP5USpzvb2Z3wIN
fxtTG9OQjetXDXItFFFN4wI4ksNMwhXbFVPrZe70QGN+ODtcc9+8dJql6bLI0gur6Or0iJcpjSI1
aZ0jaJnJMhT7WHZ0UbaThjo6/KzTfqvld8DNDEFaTbFwSMT4RZoaG4fEpAKIM+1gDoEI8TrMb8Bi
Ij5Y6LFHE7Q31jg7pqOqEAUwzLyr95T9jYYNucnI0wXpEfYpfRpraSnhs6/ge+q+moHRCl84QHdA
1Yk2iNaawBQuNvY+sNFCQZA/o+OrhKLVwJnrjy36CroJ/n5+kqW0xbPT0cFFSpfq4DMioUSMUOyz
kvYesvNHo652SAGOMuwQqGXZRQeXJXfvmuRqADKBjaMuSDZVPzxYpXUPV9oyV55Elz7rSkQkLi/L
LwdtSlwb0+qAeQYdJ15tYjKtJ8AID33h0j5fMhKElyrF6VtvEH20bWU3N/L7Tqdhrxn0+PcUtHdj
+GUI8lrvbjNVua11gMfVkZXr4MXEo7X9TvCKG9+0G+V1wt6ujDs/UR46aFCZpkAUsAVRWRhtw8hJ
hedXmiBGSNvCtt+a7aVQGTuT3GuV0DYkA/UJyecIDKr6KMiPZdWvpn4bTE7Rsam21rKf7CJ/ouCr
ClcqlfshUGi0oZ+RR5S4iFYJQjmRsecCd1t2vcIpkwmSSC8dYsapNx6kFu6yOOA1UhtmMwlorZS2
RejLd6OurOp6PWD7zROBB1sT9wXaq6nbe4J55yEOINAH0wx9Z6ue1RAiVBdRNheNsv+/nJ1Xb+TM
tUV/EQHm8NrsnNVSK70QrcRYzPnX30UbF5jRDEa41w+GAdsfxSZZdeqcvdcmx/I8FPnZy8ZF7fkn
tvlZr+7JYk6sTdUlRx4YrX0ydGwZgiSLWbmrC+ZWKhZHGjN5uovibucgyLe7NcXCpqwuEG6QdmQz
gLKpxf+HLMiTafRPfW+tK1ZNO+0fKq8jEmHEGI0dC4pJ8VQLElAG+0a86EwNvhLmeH5egNRdVEPP
Ai7StTLG86BoXjqMeTTfGaBrd41U3o8qcmeG7aHyJSINLcdNZ/pZNa9qmqEi7sgnL1dDVqzkAHRZ
Q5uwtac2P8pnUdEltARHdTBvYRU9DmRnL5E91BgHzQe1HD8Lj8Rpoh6gontpgoC0YK78EJjBSp7k
rOwLiIkFvpqwR9lfTM6GVTBqB4YLmDMIIKmyVZVVq6EOBqbqzdGw2l3OD5400xLx7Gl0yOOlXWtu
0IAh0ps1aURJ9uVo93ZW7EzyrANBZaryslnjzEC6xCKvGKz4g/XiJNEji+pbadgwoxNTofVn025u
nG0r+kUOEd0LwNewf1iOtfTpUo0IVsTg7IgGop/WoGTL3LqyceBr6ynCCZLYldhGnbk6yZuT/aKo
eKu9Ow022tiT2TU9aGNdaUcF6cMQJStFrA2/XwR1MyPPFn4dtMEGkAG7GThE2vO8EpABRvmlLLK7
Jt1m3aOsXIz2tVaNQ82vhydtJeKt3jPsqza9A5TKD9BVYhAE0eA5t9LMd1V9UWAYh4+mArSI51hJ
GFHuy7ZzHRv7vrgQBHc/NDhI7Tx4bygnZ7YvraNIOkal4G9CIaDJEVxGgigsh6+F5JtNIOjgNl9s
JDufpjciO5vgPihQxqyKEzS4ibYx9LMV94+CFIUGcwuGtTEVzDP4viuDro7iLTIgZKSyLlTiLDTP
mbN9Aj0NuzMuB+ocooDNxl5EebeRVHmTdOGn3RVPph9ssOH8e5+dCtbfiz9ThZWnqxBoJ2Tet+LP
E07UETvFEYZsFTxzjXEwrP6HZshfLzJ5xm1Ibwqtr9/38oTQzd5TYY6C3AM61DgEQW3+fR9/9Fs0
GLoOj8mSsc7jof+2oTa56XlYp3RXvWvotyhr7IaMl/R7a5UuEEZGP2zhf1G6TgkKiskdqRYA+2+/
XJp5aYvQRqdpIJ3gx7qwn+fRW3DUFuCdX+wfrveHcp4b/O166u8/ohErdiCQL7oqChTHUOGFtMzb
CLQjnszoGLS2aHq8o86GhPoLEr3Lhx4wHFXMKSR5FUiIJpYSKDjdemzb+Cm2FlUZ4bdW1lqov4VO
ynYEP5QEWzaBkdFXGd+LAhAGEWYY1dF2QOrVrvGI3P6LGISZ1I8LDDFz23GWAxNVn7CzkJ5e6Fzy
7KKoPVwyMH5Mq6seHUw1j2oQ4woKtFOsPwc2SP+LJz903Ydi4BKVMTY3W0350lDlZkX5w2v4R+fg
vz8hp91JyA6H+dsjU7yQNNeAR9a+S+8c4ufei3AbCt0ZuRYuvKVr/uOJcXos3z4wTVb5F0kmPEHz
W7ci0cOhTUZJQ6rfLYgKn8cHdVMvkFfRB1Qv//4K/jzK8Y7Q5KFuNhUsSt8/Ak/4Y1lxg161H7xL
WFwiaCS4KX5oXlGl/nFbumzpWP01A9sIi8fvb6Msp4gzAwRpWoBaNLXKh7bpV+Ug1okPIqd30ucA
p90sMd6HSclnUwcJoiHjkjZe4zPXbq0LFSJxUmj7DZtJTz0ErLGjAHRnkjcubRxCKa32bItsZ9AN
FupT0cQcAEqOnCZHAyaCNp3x2PxK82we+C+6fCB9G+MiVAFHOfhO/9An0pyiHz6YTPp7uUaqBp9/
OMeWCo8AHL/6mqUDDlpEcabXLr1g7w13dc9o6BgHbHHNWoHtEwUZ8ruLzCTNeiTwFnBXmo2Uq+eW
hCltI8kTbxuGYfSY1neBAsfaoA666SwKUboRynJkVe/aYN2hK2EKKOAG5XO53WWUXwhraqRPdrNr
+meN2t4sDqHj7WwM0lq7yg1q8Cl8CsphF3joW+67Gm6SfLUMEBwcKMVEXkYXGRqLHkaWlb0PA7Ox
z0GTF9nQvVQQDY18Qv2Tijl3yrcJQV/J2EJfe4rQyr8kUrVqQn1hhPdIu9HE3DdZvSSC3JURW8pK
t27z95GEvl4DWIfl18zICO1vGmwgJScZKASzH73AWJ+b/AWamAjOAOQcH5H2WmsQcdGdK9pPogtm
SvZVNSZKknOfoMvXHtKYUK/uo2ATcpyvokWgcLOQgoz1Es/fzOoHRgfjSPaJmDQ+IebH9Oqb3bYN
H4kRUUJ9Dm32OcjeogB0YJuOe8eqQfWbjMojxzrLY08yUCauMmnESEvyah5EhDMYCc5jP1sPRj2r
ul1LWdLDA7CMfB4F4Qis2yOOD4UrHhSR3NLUWTcY60locoemthddNCmee3QYgy3flCZ//vcH/b2j
9fuKZX9v346SJWDD+uxqyLVtQIClb/7Q0/rL5sy+8r+LIo2z37/kkogvYcssUKH6ENenweYr/sHK
9tNdfFsDaTB1YM65i9K/pd2qQSH975/p3/fwB+9X82t6qCMXYAbrtga24WOaf/37GlhY/7bmWRbd
AbgCmGm+lTGNhzDSIIbVrTKPYxmqKDTucQh7QTs2jXJS5JTzcch5pVVXZLfewUokfAt/T/SuOsoU
jxSca1wquZBnQTTFnMB4l2o4auGqaG+5tlaVA/BJl9DmRa7VHDybRWR/hGiy4F6uTWNYlcYGrwdw
45lsybBIXyyT2RJcfCUseXgss+WmQz/jTIUx3glCxDjQBFpOYg4LtX0fx8NyCC7S+Ga2u8JG0xcG
czVBOXE3agjM0afb6nNIvd6GNtzLfInGGt1NRh9MlM3SL0L8/+YsAxwCv2WfIJH0lJup7wp5E+gM
3z23q7dEJ6ywwSOpXnnpWh9ZKUioRiqioJrOClJGaXfYzTUfBeU8jXuaj0ExrtOiOcRAyaqoQ22e
Rtc6xwuTYiQ1oLbI8a6A1p139znWT+ezwxSuts4eAcFzXuvHtGZ57OiDVEL/QmYNdSuYZQ5T/7VW
DDOVkLiIY7xCboEXQ3PeJcROF19ymQ2zqD1ZMDBV7zWWAae8dnIw62pPgxvZ3rImgyvhHXJVv0Fe
cyVhLp0a04nyQPxb13P2A7GFbD5o9p2XuGNyGOyvWhJ4D1goux7hE4qu3HoxBn9rpxghAufVIDk8
98x90r0ek9Yn0X0JMJ7WuOQBm8weYJeMdnqt9HIuDYtSqW9aAGd/ODHpT2MSbzhiVUlzV1Sk/+mP
VnhMovvUQO+Q0oUR0aIXw1NGhyXXtrkWXTV/WClBdP3hy/jz86MY4KijawogKuW780cqfN12clNx
6zlhsnNIsph0FsKFfHMi3505kPShffxw0b9+jb9c9NvMUy2H0eoyLgoXdt2sxKpmGCmt6tVPk7q/
HC1+v71v3/2IPUAbC1qDFbgoqDdbxx1X1srZ8iWvfhr7fIu9m6yCtD+AfE1OS4Pi59tiGRdyoYwl
V5NXyKAxWorXDrcgviV/jyhxHt01p+GNwdq/f88/S0cuazGh103y7MB//74NRG0MnGN6hqG8qaLJ
UFrY68j/oXCEBvCXRfTX60z18i/TBgWYYNHHND6hFB3p57ge5+ZeNm/DiPoSCbkD9vWj9UeSP/SK
ZD8imsEPm3tlynGDOtrdyc2189Hed3chyEhSw5ZjctGMk+/cJt68bAVzLwFY2aIZA3XD5zjL1ati
vTbmWmjMJuhpaeO8M96SYpHTnQq7lxg1LDlSbgzn2SmjnWccrd5xERY6kD+69yDwoFXCLwr0awf8
pk0z8BWALKQn0aBJJeYhxYyjcXBKZMK6Es7SSsh5xt6TREofFD48rCdvXBFTPCte8LqhXOooOsBb
U5eEdXaWEGo3w0micaG89t5Oyk5JdCrVcxff5769QlX33Nf6Y5J0nxlRW3wC8yTvETdhhODwZoti
23HjVfSWmJXbKqRkbxKcKHrMwOK/jv1YkV2FJpFftMegwMUMOqYwgw+tfCH6EgDoW4mMvDO6mR2c
VfTASrkrshha9a62uyXNYqDwky5tHWs+preWQh5Na/TaBqtYF4jk+XMtAoWTdE4jCpXZtTOw0GCv
EvY+TPcJoiVhPBvhQzqaN9Wzb5r83hYPtNvVZOUjYwUiIwUXregI9yMblH50LmeL1h6ucXPCXxcQ
cJpPjRztNRcHuEd+dJN5cxondbUhhAe1tfDmddbGUx8FVAwEoACGi7ZelpAtqVDTjlyEdt5jlJKx
ok7mUVHR8vZMSugtoEZaqpvSHlyNQwBmD6P5VFVpM0YPkeevlPpsNoUrDy900tdG8W7W5hI3GDRW
eDkWW0XuWoY9j+Bdi2OSio0IHw19GSbP8HosVZq1Fj4zIhE1O9uYobqJkAWH3kmOScm1LqMGiHxd
QOZJO+Mw0uoq7zNsI10Ebfi9RVjvw0dBarm2mUehgc51ddGPrtfqHCOCuYUzr2ODDjEdABa4J80G
pORCl+ytNWwdOFuk2S4b1V+SccpvZGz7Zno/Pki3g2ZEtEE0l7sCm842K7ZNu6NzM8NwqsPKHXpr
HmrjklBnDIoq+1wp75Uhee4VRk7aOSFwHrRNbpcmvoPmEbZrNPfZSDOYLXZyksviWhb6nWeTi8qN
2BEqgYEW19qTTqb8oLZLdTxr7B9Zs5XSK6HKs6b5SuV2RdTzLJC3nWK84aW8EcDJYHKwbWDDHvmo
8Z0xcm5sUjA0UsZxi7duRI5bd8qLjB/R7nMyDHAAD6vEMuY1IFJgmf9eQ//SYNBBuVgqcbG0GEiI
+n1x450d4nrihersSYxUTkBG3cyl93hwVtmyJPZw9e9L/llac0XHNBgQy7LBEPf3K3ZZwNbUAqWK
u1OPSTX6IX/iL9vCb//8b7ts5RkDFiD++Y72odgvIPHmlXFKvGz+7/uAafHnxqAwXqeG0HS0At83
oDbPshZOGGWd0Pb+mG8dHRCEls61bkxhbpNO2On2VtBGDBuGkdoX9m3LVLfKUM+dyl5UsvlVD4pF
ZHN4LCWxG0CJEIYUHAaLdw2JzMkJzJ1gJpJbDXLovaNeY75/K+R9KC8ZojTHINotbN22ZofvwkNn
qyxpxIS3h6wE7KcHbEIGZjNipgzgPEbl71Q9WwxMTVUab6YYn8Is2em5tmrU9F7tw02IGrVr8UMH
jzFzhimouMF7ZtjrKoLSjYGCBuPeGtY6tZ2MwpJNwm83hhG5Yni2ynuLPoon1QCTN4b26jAB1PsS
t2O6NODJ5SSojBw+BjCzxa5gYSwdQnrxKE4BzgoG25TOvo5JLkue5CRYxP0T2a/U6CYS/+mI28yd
nMDHKS3Lz7cqAV0SOtnmQOIlksmlhFuWMOVM/gydm+zcNcPRI6A2f1Sbc559xNDVw8GYl9PijEi3
q5cSC4Mn0TawgGliGjQNgj/Pps/0xQKwabHMyOdOn2KxHmkisX2sHHNtVW9j3q4t737Imn02vkda
Ah2xXjhdfhLdudAXOo7PptqqVvFUFVLvNsoDuTl+uh7Gvekb2L9kighclEJ49/FATa9txoQZovwf
tpf8buoxYy4nWpmCjDGmlzCGUwIawjcaWlhdkuqR098S3vWIMZ2407KJf1okpibc7x1BtBy/vOjf
KqCoyQapb9AS+fjxVpMiBo1/6/YLw4VfPytX/581AloASxJiMxqD3+pXxeikYMBd7fpsaUFI703+
URxo/aUch/ykOioLHzFK+reFAhwUFnOKWjdSceU2Yk2e417KT1EsLYRY+wS0l/kkzH8pyNeRgS0W
0fAURuGuyrRVCFGJ5kPb7dIA+biSLkjetrBj1EnxIULEZAx9EQDX90YDhC/lkIF7oOA/UlzlnbeA
yXlAeD+Xw7co0/dap2frVO9WeVstc884x/h7bGsvM9VphasOn3HWLHrYa2rM6wYNgzAUE0013cmg
vB/8Z0WVIEyaWPbe1fSG+7GSX0YOm9WHoZ3EcDfmD7LhL3sZCkQG0lAwD/2wKDl1W1pPknM1PDb5
Tc2PddVvLSvYjeXao13f1ysPpgQcUELCHJmj6RnHpJceG7Xd+LrxwgfRYkyGQXVS1Xzjy8qThifB
NC9COueGOc1n+SiUegbG/770XjJSWEGSSx5zNQMjC9NDzrelps2znBD7kbrOYjOPnXPAIYJih3jJ
IMcMthyq0JXjI7l2U4O21PYQV1H6KHM7dNxWLIO6nCFx2ZZWPVN8DyZ8sEv7nY9euFMBvwc3Ub+2
hsKIUl952ZuGBkYVsJvopZkSXHlaIsAMqIX4eSn+FKCWCUG7kPVrcdLUuQZQbqRf6NlHFQefXV48
nrNl8s+njMjoIsbBJ15Fxz7CBenrs+iDdYIP1QfRFJJXmlPcWJm2CFDHlYPFoHqPHH8htdBFEuuA
IGhOn3wnScVp6PWr1hqf5E19KdVYEaW1U6PPph9fG6+ddz7k/HyndAzS3xvtSzNenWRcdczEWXLX
Bg6fskquam3LUBi7XRUZFzs1ad1iM6frfu93tQq+jvQcfF1VuBow9PEDH1UNgH2d+GerrS7MwjjL
Ed0+2a8bWA7dyeE9ZbpdLG1TXgrpSZHuGnldVEdnPJekv9X6p27d9/amQwWLG8UJjkYKQ/GRWUkf
rtR4XUgYhZRtFHwoHPe7u5goBm/c+71/Z2OaxGneqvHeHt5iU1slrKNq3zBDztYOS2UQ4IjOT5mj
Hm0RPeopbUDJ3uQyNjCrMj8sG8VHipNxx/8km4++Q5asughzouTTkHltPhEHJataexnbQBpnL/BK
Gf1XlH0w1A5Z/UKLRJYOYVXMy1zsc6cv2aCEG1XIR4h/0iE7RZh0IQJkHZnBvL0xIlKaJVGyxPU+
00IL4CARFo5olwqeH4g3ZzxsPiEwqSYdYi+GCSum4AXlK1OvXXMqLaAn1s62SV2gU14qIwkn/tkG
PAFc/bVPk/fA1uBdeEyAmWKZgqY3MFf7DkssreZurnlMaJVXeWCWUsaIqhU804ASWkGjTZbXBFqN
nJLYZAejesLggmgu1O+LWl5pQfBMu40y4V4i+yRozjZ+T7J2KBI2+lTdltomrAgONzgY5SZqAQen
im5G6UKUV79LTrz+fQ/Ez1nbADvz6mzg5moUAnEQgeFqTumLK/QQSDniQUAT30ts6L2BEw5Liq2w
B9bOQonzp7h9yM2dj2UHHK6pSfdW6a+N8b1GrIIXZVk1OaoY3dXUTxXEp9Dls8CPHuNBKkKWlJGA
jx7NfnWT5egqofyQ/H5ZUyaE7aFinCGXuYtpB1LsCLnhEKEmo1Y9GMpFQR7nFyTbEHohk7qhI2IL
VdQqBxw3HUEkWb8WTnkn2QNndMlApVEsrSI8jwkMHVs5A/djTdOPcsIRVznFsBtzPV32jXQL5f6h
k2psdEJ1lrmuXbS0OBcy9NmifvItaq9sIwJgBB4i2iiploPW7EQHAdWCqDPxStBZRXioZXmlSBVK
wPydsdB+1OSPaGiuptgP/V3K5LPAFeT5BzN19mb01rDLtJskP4f+V08qjLCW5hjcW41YqZ0yH8mf
YtjNZCm9gPWtzblXwC+2eMfZTurC2kjJwc8+p2lY2y9LhIep4jrywYj3zXjSsy3TkHMUoVTJGaZa
bqufAK7MNJkjdLTLu6dRnpN/PNO9Y4kzQknPRvTQtTspvg4tIRbKTUBIcDCYD8lLG6NDqHgViy7Z
SHnnDlj3cl48WXqIGYWEzFw90a/TVpzs3Dg2Brjug1PflCFcehhZDex8Bv5tNVr2fJfJgBm8PmSk
mFVvAriqnuzsvnLtKFwlU26WNu9Rzpv1Da9gyZ+Weeuky48W0lEFmojRqztveCY4vSrQazYZlvYd
p5hlM0pzi0O4PEaXUAm3tcKJXl0U0FF0+cmr2UOjcUuYs0wW+UDDXC3vbfER4yjxSYlOSCySUwPZ
I6jt9STUqZgyFMmhyp5k/ZFhzpyAVQk7swfnbnwu+hOAPReV9ZqlAM3JkzIIxI9vWZbufcizpuTs
FNYhxQKVumz4NaECB3z9sX8ZxWOnpRs9gzUZLKSiok2uLgJ8fziNYfVa505C5UzyjBe/JoaMiNZD
QfKql9Zc2Gtf8g660c4VeDcD8dwGi7wcX1XYhQ2Shay6H0xpyYh/4fR3xnSy0FdZ9OT7vFzOuGl5
d8xVH5zljLxI31vWanPoFdRaKYupnzxEUkbzh4CdAqpMUKHSze5MEeMdpbXjqPtcqmYI2ledobLM
zLPeANmLtL0gNic4mUBuM+qPEO+foxqeawlctChSs1FfaOZRCxG1Wk2y9tilpQratc599tHa4RVP
ndx1wgix17iIoPeJ7E6YH/iw3YBXsyi3ujipyoV44MhexIArJWzcglAWpYGB0l6l4lInbwY6oyjc
ghmn00TOi6ph9d/BHwHrfDUI+wnLVYGogEN/QH0eD8Vl5NWWOdvw9wBpREsDLD7eipAYIFSCaXW2
rPa5kYlEZXQH4rmNd6yGY3nPQ+pGNM9DtUXQJViaguK9zfg2/Y+RqnEAG2HXNAZ75dTDLbR89TLW
FsvhnVrvLB+ygdpcJtSMPDK0GYYHKaJq9NNrH4tdYmsr0ByugY+SOevwpglnD+qK4yYj0b7PjzlN
I2i9kbi0zEZqUsZAfFg5/pOegDSVwC3BcZTjyJREK7phk1rXdNj2KS8dk3Ph3YpypSfOzjH6lcXY
Fh8X/87jhIQgO6jr/BXNONeQv5LiWJQMDYJs7g+nvr2F9VFSmo3Gngua5tHMOZiNAAVrtF+9+WDd
Ku3kqS29KZK7NCKD5HNIPFclXkXwIoMoqrxDn3Jw/nBgWETpB71lojQhrSitO1qPYXgxu4wNPUFz
EgRPYWGJdcB0hk1X4Qb8XJwKm66CLcGOeApyHPb4f/WcQ/+ozFKs4n79mChLiVcNf2Oukwp3lplG
0ZsOadx6+nU0a7eXv6J64XGzoDAkQlMc0p/NUOPNYa5rpAWY4sDlT0HB168kexaRzhhKhzLfhzX+
Pu4kZ79g3kKXixGQl3icRsOln5V7aviq3VqNSQUTEP8GUlvVlnFzyKJrD8Xbss9jzPAhGHdx/Sxj
ihrAqRKeib3VVk8pQgY37flbkoKIHLV/69EKDaKbJ0X/XpG1LdIPXkldiAccTtKsKbmN1G9MF9Tu
rquBwCXdBunWSvbMdWgUi5pOCFRik+ZfivlfxDXOgDpakpoT05HuM2legbYSNpUoaWCIMkOxyehP
Rv1zG2a7QAK5Kl9s+6R2R0f6bElYGJJLiMgxE4cKFLvNDjW0DqIdjOaKf6RLb9GXSNRlgdtV+sy6
PaKD0nL4EG3eeR+jMNx5cxFJn8kQbrJgwPSao0uXjulUaOMXhwc2hWLCdXrwnJ0ROR+RYFb4Ko1r
nXaB4ZwlUM2zXEN5CTI6c0xuSHKzOtgxekEdUvTnAopwiRRUV9HHN5BiobJqWx8rvYo0GaTKxe4B
KAf1rjVoa3NKLBiqBdj+gZ/S9iZj00rCvVDeTPnJ1EkJD4EJcOJJDzKVsILUNA0evbyqGNF2D5TC
1zG38AqMqxEER+hln6EtLys2/ZDvzFbyvYmvWY7apUREXdzRmTEZ6u2Tem80hNuGkGN6aOP6q7A3
5lD37sj8PrcILM1mQuHIGRxB/dcvdhe7LWbPsLmG4dwRx1AHN8aKiSUceKnIT0EnE9SIh0EnN+ze
a+6MiEJinGX90QKz7I8IUKwdSQ+mLx26qD9EvPaDghDMPGKKoei1QCWcTekUBiCekO4rIw5T5kjJ
oB4bZEKSum0Rdljx2ev2TbNNyNgugJpBvS/s6lAELP/VSxjV9K2JzlPmin2Tsl2djjOfQLOYsliO
Tzrn0hL8v8WCnEMAQpvdasuQRpXZO6tWV5cjGZGTO6F8tQhG1AfzGcT3g1wd1XpRyNEpFcuWrgCn
J+g020AmfMuUioL2fMbE2YC8JFFBG4AE1SBay+q6oVcTxATiPhTyAnpI5nhzv3NmCZ2IQb7WET8K
SRcRUG2pG25D3r4FWD10SpJWwmnrOUsjc4UMZynSn1uzusSJNpfM7sWgOuQ8WjIRyJB9WF71iaWf
fOtPXCfsfsJ6aotm0WH/yFiC/90S/ctUVbFMDZCrrauaYXwTc8XgsWhJMq9pdPUoc7hXIZR1pf6D
aepvHd5fL/OtZ63IJktogCA8JdK8j19jyh2dX0+Bmv/vG1L+ekeoBxhs0iVS9W/N6kEr+qAocO5B
MHngDLJWdpkbu7R/zmDIdrkrzX907v3ZbftdEvft9iBCBo4yaf7EI3QaOK9QBIxDtmElcdODpLER
uT/c5t8uiUme0a1mEuX03dvh+I2UBWGsu7JYOJDsN9q6fKJjzZzMdr1nCL0/glf/bJ6bGvE7uoYA
FirwdzcpMcp+5CcD/DShwNMm9jP+Pw8afruCNvX/fpnbarVcjmrKFSrvqWLc+pO+9T8P//e26O8X
+DaAblO19iF5M8PisKM7zC/bQ+/RT2zoFD4JxFoWIYq6/2LbT6lzp2OTsOJXAp8rNPwKiDwpB7pC
O64hy00yDznK68yOyOWZ26W9klG7Ik99DuGWacBqNBrKOWJ71dzpGgjwbUVr37bbRV2d5KHAEHaE
Ke5GeD9oxcCPEGz9fv3/eVd+eXDat2ZwKVpfbyX2WcpXl4Q+F1gp+XEEwL8z3EW4DJHlh9dz+kf+
64eeXt9fnqRu9B62DC7pewtzZS3DhT1Xjjl2OQDjeGd+eHH+ImjgwZJmpgPpt/U/PofWKyLiMT3G
NtnZaNnVHfr2W5mZizMwJGRogvXEpOpJwluLSSXFvaEK+2LFErEOP5le//ql/PLXfFsPrHBynYEi
dIvKm4d1QCbrD8/0z1Xu9/v9tspBdGdqZfL75sOTjy4AylSn/YDjUP8TNPDHU/zlPr7127WsrJPR
TlAGQnc1AKnAaKoJ/cyusgHP1Ak2lTGP0B5F4tXIO0odc5fXHUrved2sHfqbiHfJYFJgJNXpjszq
i8r5XrGVdUr8jJy9qaTOe6O2rvgWRzinFeFaqGiNbl/1TyQUEJOpsjVS8I5IW81lXUhTjTUvHIdA
UUjroDZL/xzDdqmdO6HyyeY0LazN2LoWmzpi0i7s1zG54Hb+SlYT/2Xr8leLykYmYM6S/r61Dzmy
taI5RNlZELtC94uFFHpnO48xcqW4F4lpKqx+UQYXRapXdM3r/BiUjOOLd7wv8zZw7lLl4PVnL982
CNM6YnEaGPCJ8YqACP5qQ6IsqHuZcNKrStNFUWlNsgSQn7MpFNo8VJ+1vXPyhagIve73k+e1VtDB
6wepE9vcQmHgePz2JG0iQFQQmfFKj5yJNGh+8RdR0A3AaNoJUfaVItNHLl8gsyeO+5jJxyHHfomv
CoatnjBNl9eyTfe2oeAr30LpmSYcFGQDp5cwt02B+YoTw81qDQYlu64gOqoEqqktO6GszJzTItJo
H5GCehxxqAKAstJ9y48VwpnpQBKWNQfpIt71/NZqSOYo+iKUem2/SpMno3H2jS+eNcA+Vpzt2n4N
0HSpM7ZAphIjpDDDC+lJEr0hL3oeeGRhrS3zYtvnsD6rYtcZq9q5jkLeEXCCGgf2a3PvZ0dfIvgS
VXoinTAR10O6YA7VFoQrd9aNEffIseezpQnGGbX2KDbBIln6kx4IBomWq4MKDCeKEH2jKTBTohtE
TwFhq1v3pmvrA/ORZwNVnBSDD+/bqz7aZzv11v14NMQlqzpOe6YbB/lPdY2sTyO0379GnSoNFL8C
PYYkvG9raqaHiW6UFFGJXNyZUbQnNOPSm7FbGx+B3W6ajo6uTHDENSkXNXpuYspcjbQfzcd6U1Ce
Q+UK2zdGeEiCXqN4aSCDyJmqelvFIea2n56dKr0W9YeUQ8Si25UQwCOHm3SiiBrb0DnqHCrSYd0F
QJDIh6mcI0nfRz3z16J4M1GI1HJz35l3DS1rPcV6FDa8e2IviIt1BXuqZdO7rJnzwO5EMKEd8yZ6
DvydBua0rIvtAC6w89/RGM1qWN0987aY3DohHD78cdlzFlEjlCZN8FEqWccXTtovLG+9ePWCrybJ
v0ShXNNOWcY6DWrLqAiKM5H81EnwZOjqKSJ7J21Xkv5a6x+M9FuE+sNIBjbMrM6qnworJe+k1rV1
X4CYijJG20WKql3nkNTYhNUVDkp8pXuw4/GlpgE+EkcEFVEbjmStnoviTXK+2hIlah5MoSYMito5
ZTwqdFjGCS2w/xCWOZBS45j2vYCLmyDkDMkbQkyD/SwYINf2IH/zpGCCrN0SLabpWqQYVZWVo6Dx
yCFJgBB7UeqNBb+TtdANJOtYC2fnK9KanGM2nuo9JNMsGQKa9ywOfiU4jcj085lKLJxooFEe23eB
T/tEjlDkl8E+jnJ4T7QPAglvgY8aplmPKKC8ZdBJSN6MrZO/jMRKeTLYGf0SJgpZZxGiBH+XxBsL
cw5OSCZq0hpFgVDGG1DGteoxCZ3cOBJnaak3VlbVEHRrpkffceSz7dV7geFqgnk/aON4Qt+LobE5
JfbkBs8Q6LR2d9/AaXa7lhaKFu1FDKNqnMyxFudLZ3TuwbpN8xx7C+0AIqXSLgfwYo1SAWBEZddc
I3qgw9ijvgWy1rP21qRas+IpzEAa5M+ygR73Oag2mDZcFhty0Qjsc+WGXO3cWXZle29bc1slnJw3
OuUFKtonKMfYOkEVZuWiIYMqjXsM7/L/cHZmy40j2Zb9lbJ8R10MjsnsVpm1OJMiRWqWXmAaMU+O
Gb/Un9E/1gtR1X0jGLLQ7X7ITItUiCAAh8P9nL3XlrcFwCE6L+SScY7068ZLdQhPug7yxcfWbFfd
mljlT0uTh1b376XlY4VYWSZPm+m9NkmNrIiFapQs8qrYFBR2DOcOm7w+tnik1rQ516zGV41mbewp
Yo+8ko7gAVRjNnSeaQdZHmS1JYT00OADtLJgI4je8cW+MsrLkKvdSpSNSM/6lvJu+a76uF3HrqSu
MijP9cj2TDZ0EfKVVNonsgo2EKfXQRU8KEhb8LnvpzJuNshPMOgsixVyxW0q26mN6sSOgA/rLdgE
nfZonwdwPdsbT+inWHFp6noLON4ZXG6J1ESSK461CajDo92UaCdJ0PHfU/K4c3VbUd70DHMR0xVw
lIeqc+iaLR1TZV679HzinNt3H4uZtF8CHR9H9ajqJAJkLz6pmFU5cW8dMa950eJDLZYIVHdjbSEz
X8esSRm+UTpli/N295NDlDVPrdseKtsHkT2KO5VgvEwTx47OSJHF9KDwVLliLstXma9zjc1Wl+EW
f1FabxnSJhRTMQKnr7pTY5IaSdwMkr0kLNQO0pUM2ds0sCFzwqybXUI+BSoFgiZq6oHNIrephQ30
4ZFTX9ZxjEk25gV2ijrn1FjGtU9MjK3SPUmfZb6EptIQdlG3NFFIdoB0vKr1YTm2MIjlTaNFMOXF
kVLlbuj7Q+EBOs6sAYMkBqO82yXgfYuOHgl7DlWDFtlX76mHaH5yDLDUyqPDOKBzarfC1u4pvt8X
ubuFWd1N3X31Vqs2IpKkz9MVNXSEDc5cCmPeVG92xMXSnYWmLnvi2Nm+suSjUJpATM0xLnuf6kix
CZOgXX2O2Slv25Wf0APJ5H2sp2gm9Nwkx7t+lqybWKtsFQKpZir4LsZBa1g7u6JZVpBcaY8HadrY
exhj7dY0w5ltENLmIeMT6SoKloj6FDmukviR9c6FDnJzApr6rr6xvYVAqt6mqJBTAKAVkduhODRl
RMHvxaUoKs3uxqQZC76wd3sG3yoyHwOs9Q0+/87dF/lTbcSXOr5eJXYWTlje5BjWDa+AzZ0csKHN
urRceCxO6d8skyBZ6CpNNpeWDK14lc2j1sHZJZbNkxuNtirVF2apQ2rRPOkrXr80HsSbHu+0Ya+1
H5553ZF5CAFn3tFXMytrHo43qj7OMcVhLSPB0yQo0qYkUIygig/5iLhZee4JYafpRlnpQvuYcLug
mtPB2Jb2tbRvOgpyRnbMRqIF2RNWWCbUfmeQJRJnyEJyNDBTaiWhPKRmFajsqYWRaHgx9UUn3GvN
Un6gau89taCL+V4wI5lPPVqD+kYEO695CvFlhOY7pXmmCcr2CosDqEqVg6LEUnZW4uzNHIAZO+wo
vdCoINOGRHkQyIWJ8BKRdFmRoAOtd4JH5zSUc55LhHEbpdbnDhc1ZmdNbNbKjgNIlv5SiIUiVmEH
vFs9eiQoVr1HwDk4Cpx2HtVkuzqxvfmIDeMYNmKnkCI45g8mr4G+Q748raP7IOe1gcC78BdDd9+y
hB7JXWHfcwEvs0G8owTpnABk4jvcNVBMJb3uGIkVgvCos+aWeqiqflE7DwVrStt+SMvbTLnWq81o
4tcgqKT6MKtrU7kuPfPUG+GqG7uVN5jLsV8F9FfJyJ4JNMa2ojyU46xTwnuA9LMitW5YkJBryP6I
6EC8tYH5QJ+Dvp/Sbauazo1ykdq3drZzfArUwauLCEfxYUkJIhkaX2NP1W4lxXHUq6p5COy1lfIi
JzvGyzpclN2pHqv3qhH3NI2DlkwLeWtjw1eVlPTS9FCACwTeeScmLnS11/NiRbuYJnyTb4Rfbtq6
PSC0pPRR7Jrm2NQfvvnS0dIuG4SH5ovtQ9r1SBqeGmzPubtsvQ8TXnbZeVdO++YNDrpmuSdBYlaX
u7pxWLGmc8rdTfxiyJj6Lr0g+zHvFF5oV6nqrQ1eXhAJtkXyQGgElJGd1d7A+xzItkU0xrtsquBy
8RJr7qqg6XNKwsj9qfhCx160pTkDbzutXzyV4I/3QTvhbLx0KpskDOs+ie8FUSpeMF63mbkcfH0V
+f11gKwK9NSdp5HHQCaFgyF1XonnzmQcwhTdqE4EUNS997x2JXiWPNaPVZyvQ7ygHeQNpA5zn2lL
sIvEc1gztkx4KibbXYxsrvZQ6IgjA4JnWAcX8cwB0+NUDzrdLvyCnXoPrVnqzWWY0hFvuZwpfQyt
Nyg8RlpNpCeNlzgYM3pr9k0Wec99AzJYRbZkhtW705FFZwnyRYlLXdXV1B/vIZiGM6+/qdBMKbnc
mC4YDb96En32GKNQArr94TpHHCRTmw90kraqdPVyyq4ImhurdR8LqcxUAUYhzK7cUEVuWc/j+r1U
jhpfh+1Gz3ePeZwM9brWPmv2k5FyjY6bL43KKIPmz5xSDOU8FywscvMyCyZH6Nwp9xECebkX3i5L
lgpJokmzzOtkPdrhtUJoBdaOiDxlo8uXrryJ+XUl7hZJ21CTpTjh0qPzzZuebq/fP9mAZxJwTjpd
u9E6JYnNvFrMMw+2POyKSS7TOwehfFIxol2+KHxxP1FtjGA9JksJR1fxLnt33Yrr0bfnbcT0SRiF
E+5ovlVg01FTdKCtg7tAv/MiFkPY5LyBDYWSai5u4vQBLPX12NbbyDDu3BgsNbNBXjfZvOZ1FcKm
9Ng2mMs+OhXDZPi18IXq1yUMAsmY7yubPCE4JcJjxTtAJKH/w7jy0oXfQPQYJM99kIpdb7d0H0rI
V+iNSUnxwKKMwDoku/umBfDjJg6Ra7hpM+QJLiEAxUPae1ducQoR4RnBsIvVU4M1dqNY/qFVIX0T
mJ4XAitJtO1oQgXImCtW4CktnmFjiA17qMUY2E8FVZfEp5JaIgCmc9P/EFldQZ6QEJeDOkHdfEVC
rhpYN71y6dQRIUZviHjV/KFgCU6SuVFlS9d57juDb/9UiP6+oHrR02FO1WBe0rjBwktRxTvEAwgV
gmWRCF8InoJAuSdiwiVapCgvbUJu47eeNlzT0uSy1314jCGfTZ0iIrvbsVy3erdolXBVteOuTqu7
UeTXfqLxYhfIOkryzP0tNAGqyNPtnQ0G7sKupPHXlDdBhcazhtWRG99Ymn4vKLL1d1QUZygy+O+Z
f9aKS2UYJsJ86740KCvU8uHPBVvzqw4N1l8H9S4UASbAXwu2rYVAsOkBnCAeXFhNtBoKA9p7Xn6E
MNVFTYu71zZVchybFkMqPxtJf4hIbyZ0fd0M9tYAmFwE0WJKzEn7vecNh4rmXMZyQ6Catn3U6cSN
tGjyklbbKvk98mo6+Gi7wL8F3Qt7hgtiOeaa6s9MY9jnpn1R8VjbxS4Qz4PzGoZPNRu/8GrMV554
g22MjgEIkUlZ/lM0L3ZA5teyC1/SgoyIuvgGY/LVTYDnANOBvEwKMGc3wa1FlCqSV0ivH/MI1ykB
1X++C1+UsacUTiiJ+POIXXXPyrox2oakHrnPLLYu0/t6U67SWbFzwvlEJVPnBFlgU9j739z9rzwl
ukrZFQ6aak15wb/efXLZG3cAWDbT8OTIAP4q/qKs2MB0gpHHCyV9LEW7sOqtlHcOjxXBtazKvmO4
TLbDswoX8BaOr5mWxT+/2RK1xogrnQSiDevhdbySi2Atv+WVal+V0nSVLgHZliqhf/bZaLfdGgY1
1l3C+JrFqCTk/Lk0gY55dkz8+4p6ScjbTEWOkqAu9OJ1QwoGmzHiOkbzmkUdqn+KbFkXHn0gPTlz
//BYWceBRUZOfZgdj90j1fM/A1TaGe9oneBeiq1hTcR4Un9UlKkVduMqrxJpVpvEb44ZC8nB3SMI
sNOVDztiCsSdYocNgs+UyN9JJEIZjgSIhiu7D1YVAIGmmOcwTwzz0WKnBUTFjsCt4QzLVHVeOadK
u6zZuLSt3Ff2levcCySXUaUu6x/ycI1VKwaPW78OiUD5VCxM0eYU9oCxCJNml4QADm9r9yVoaG85
N5p1FDmJbRFSahI/bMpU4mHgvcUmm1Iu825AF7Rch0QhlS4Ocf6bkJFoQdPrHuqauJJgK9mhhsiF
nFRsbHRM/XXcbNX+qsHlZ/hXVdbPbc9ZU3ikfs74N2+L6NiNYj2wXzBxVdk1MRcx8Uqo1SLq0oTY
eAZZAqyyw2bYNPaNijKX9eqDXxNPAG5xQGiP5yIAWGOh8wGkD35rhTjcNCfOw4zErdonZ4aqZZJu
eZl/V779vWEjdMhK7M4NeAvUb399wvQwzhTfTeEa9hfFhvCnBSCP4GDPphRczNhLcS3D1TfTyVQR
Pn+eNJpiwtV1C4rKWcWY95ZhkfNl0PibmMMVArlDvCoWE8C2LS79ZfDNEb+YImm8T4gnfBq26pw9
wFKpw8Gq8VcZKirng6HffHNGX11GjU+HoA60kY3ur5exGpuYMAd8+f86I3oQ62yZruwZVNnbCa8T
zvPXPx/zy0Ma9NmhPll0vc/mirTqdQSpk5Um2Gsw4MZ9293++RBfXrYfkz6IVMHt+vWsHK5akuST
LU0/YVGY9xBN/3yEL17vOjUWXis/jnCOuC+KyvQlXjVaXzcRbTUHgNIwbMbg/c/H0aaX4PmQg3CJ
9kI3bXKDp1P9qfFreZWjpdPVYiG9bPqXJKIWMDUNy+rBqpJVqN4Yzm0xMIeg964s5XogU73BRhrH
p759iLq7yv4OP/LV2eswhAx8k2TWnGtCpF2lreZT93a0rWcd8ctNzg7xjY1R++px07FJcpV1nbf4
2TPuBKGVS2tAFnmZ3CIbW6O3mhHUsDIZmP78O5zoVwPz58OdPd0YMqKu9DV9Rq+Tvt5MC7YtDb9v
buj0pX+7oT+d1NkNbZRksNwiAgm2KjYTBNvYZxdQGHjSUNR9M0ynD/vTwc4e79EhZM90uIJM+3b9
Oe2E/3w6312zs452LmKFx7xmRpx2K3jsDRs6l2Z8s1T8ckHFRA8RxtRpKtln92ZInE5BM8R0vw8P
7aUOB6x/CGftAkE+O9tZNvsO4/zV2glkzLRuhIQtzsOza9elYFqydlK3U5Q7yTXL/9ba6asryC6E
1GGdNdJvgBqNhkSKKptCypxkOXKnDslcWeibfmtsAYUc65V/VX6z/fnqmCYTCswIzYZVfnY1A9Md
9SQbsTzb874+5mze5DdCOG2S/pwPPVOFfcv2h9WrOJMG2R1JiUrOMarFsMD6t2yA4M5w6CwGQjK/
GefaF05G/eejnU0VoddW/tDzVJkXhHpuaYOsJ16bvvtWGfPlkchSYTshmADPX18anbGudhmJOOOW
xRKg0KbcoIGd2Zs/P1pfTn8MPQt7JkscVtW/Tv1K3Bt6UtNrnnzAl1zIWbigROovIWH/SKTIH/58
xK+mdcagqqo8ZRpl9l8PKJ3QE6lgeVMYcI8otpgZOnr63d03y5qvT+2nI53drrbQjdykXDcjD5o8
rZVYRKSct/Qd9+it5wBTF38+ta94MLrNFkgDy85Tfb6S6qU9at10blN8S3nyjtKdGyvijubDGrGt
9s3xvpp4fzqce6a80y2y6uyQw4UlXSMK1d9t7b54hA1Ow2Qp6jqmY54NjtAqy7pJSWxFQsMSGWvD
xvxu8fH7SZBlYDH//dBF/jYewhLrV6VqxAIC/EVlG5rfzENfiEstTbhURNlBTQDEs7OIY4yZfqRP
C2o8pXOWnwtnU2F4wYV6Ya/0OZsb6ETfvLS+Oq+fj3pWeEj7Nh31xuUVDHFPHe2VYn9z+7+Y/Sa6
qKoarHANm7X1r4+S6sR5KF2ag9XCWFqzaJm9hpfw8BfBljrkn8f270Ph12OdPUyRZkclRT1jRjPP
oQUvzCstOP75GHBZf5vPmYIIQHIMEnIs93zNR1o5eOch41Z1xXbqA/EXLxIOF9cZuZrk+O57JOSV
NiAPyDeORzU6xR+EbApw+jLLnSsSbjdcK6AtnbycXEjZeNDC5ViVyzEgf7St1WxmtXLpFHAw62Gt
8PHWEF6pAT1ho4vW2rALKqjKbQ+juT5V7DSbAQtXHY84qfhkzbxWxbWBK9FyZwECLILsXW8V6pi3
3pyyeZTqq7SsWRC8CLwWgekjYJYflb3M5JMa34TYkfWsPsS+fzC05UD5u/fNjUYonVYNh5bie02y
V4X5VH+XeF91nuxSJIvAhqBlmK+DjR2zCqfWlo/ZQ2+6S9OhLtFZmwBWst4Mu9AmLDt4KdzhMiLB
QRK/7Fl7zCibgPKQ4W7aZm3hj2ibXTiiOrLLOR0LZP1ry3hMfMKgrUtB0x4tS+N2C6PeuM5VheCs
SvSrMeuXSW6v4jCd5525NPX7onkIwaZUrrtQzdvK1XayVe+VwkHS7734zqGzZj4+LV3dx+O2jvAG
zmtlU7SHLtp6wzbpmiUZ3Ijtif4VD9y8i0yZu93KpKeBm1S0Fzzdzy4YN41RGOjXwGdxgLm0cdFs
Bkq+yrGZMTrrFvuynq6y3rl3VJIfk7Hb6z7tCQfxVY7NaB62d00Pbwn7tZemtMj9z6yGtV2WkC5c
DiXjYKPrFYG80QkDcj/LOuWRFqpPiYnQCh1JhedcEeze0AWnzbYMHYhIus/aVNbh0Yui+76LKFsE
FTRK+uq1S4d+qSNrApsXFtGic+KZr2i3MU4HOFDbuqa4n9ounjX9YCbjHRmwlb638TTaSXlUyl1L
iqRWQn/TaUGOD34Kewn2Z+dFR2O0Mbhx+Y0Ga7WaXirk0xadv3XR0voaURPeipLLsiyznWFuh8i8
tVN6zpKg+hpHpG+i8rpD5d9oxF4bN71KHffVVw+dcqJnlwbOPi33Am2O0V637gF6h5Wfep3m0ye1
tplRWBetTis/I49gDOm/31M1XibWLhLFvRzebYikrMeSyYwqP2Ugjo7hziXqJSE27OAvfP3apkMX
9D6jAkVge5zyOFpIge5t6Fk0numzosUEGvEsAwxIpjy1eKR6FT5s28NXgL9JLzp4H3DGye5gUA2X
dL71l1CL1gnCITaUeyX9aNFwKhZrqkJsFCD7BSwTkglKmq+R+uCGt4N+Sr21Mz6SyZyat6b7VKtH
zdpStj6kdFB9WPHwZiA53TeYRSbBaDS+ORnJ88E6JnHetddJ+ZCaD1ZvL7FGqtFbpCPvKJtFEZcU
AtH9GxjEUdxEsKwc+ZmQYpLiAoTQCDx2nzWvFpXMiaPoh8NWqi+2+kStPaYj2ilvTo82RF2E4LY0
wiFH4zZDazkm9XyyeYYKJBu8kSH1zSAoF/RzLbOcW+mzHaK+0R3USTS/klXmp3O7fmncZU1nPSCI
xD0gMVsmzqMB76K1YPZbexRDM9CqDyNPPR0tym25RBAuNgJaolovBjBhkidmIA9PKRjKH5HAlU45
0yHFEsh/rN0JEc0KnZ4gD6FNeTRXLweqhgXsBHkVaMUapuSOKXblMdto6lYdgC0i61dCOev96xAX
HN8IN/LBbTAoG3iG6d2oO3pqSVeuyQ4W/bOnA5clKKJDHdi0sFxoxgqFgiLeMQQys9R/stttSmWj
ywpiEmBQjjtHHbexU8PYsZd5yk2obzxCNsFi47+/LLUaFhwgYmTTxpuoD+GAIogla+eTtaqqi6Dn
zcQDZRFhnBNpKftlH4crkxTqtKrfw8rDkIxL3C5elax6TVLsSaiyCZPM8SL6jfmmRGRlNvdp95HG
/XOYFKvcuC9g+LaxgxayXQx1cjkIZ5FyagT7DkByW5IF6v5WkyFmZXUdqcVrN1ogvDE+KZ27LkRy
Ato/JRsDDa3vSgbrCGM3d9CViOBVkjNrLAwX9yGmWYQ1MleQrDjjXWTg/hwh7goSFDS5EPZ1CkLF
TvONruxVujfOqdBuylCuo17BvJwuuzaeUf+/GJTorUfeoMLgr8cd6UUP0KHmuf7WqHfCeQ26K6+J
Lkbi3vPotva6k6bvDfdDFvkVyqdwxUTQEzpoKBFWUqzbNkwEr23uSvy8dK+bzaDL9MIYXkK+EYnL
jrerMrBISXjUGNia2SCF5NnXgSI0eLMbXqC8Z9MWlXG9jYH0FYo/V5utUjmvNVdTZNgQEWhSdU8+
Yjq/GMsOFuA23w5uK2gQpROuxeAtnGmsSo2ytnK09QSLJzbAlDp+C3x0iLyTxZ/tYlmrvM6D/YhK
wse7PZh7K1oaqPxyD6ARbvkxWddoH1v5YvFVOvW2im6FTqPUvPVyvG0AVvGNOXJZYykT0kLFuzZJ
eTb82wReM1lgm8Dtnnp8/39eeH2xuKPO/F9GjLMVMuX3po9/OGz0SxGAv5gbzTfFlS+Ww78c4mw5
bOVlG/oqb+pGvyUCpJLfLYZ/r+P9aq44K8dmZhJjl+cA8g0f15W3ShfBDdE0FB8W1L2W/++FPI5n
UouHbKpRPTxbECcFmUgsVgUqqnSbN7dpTvGwv/3zjfliR2lpjk1hXrWny3e+o0Qf03VSbwnUefmX
Sc2ZA37AdD3TyTpKv6tHfbmlYMusIUk2OL3z5kM+ptmgtezG0EOyV8LfsVY39FwW2eq7+pA2japf
izdcu5+ONQ2Zn6rOmD5MBO8cq36bkvPwUPNPunWexBzZ7KzYlpt+j3x59s01/WK0/3Lc6ec/HVdr
pTUKj3JiucBATobXpqAbEc7MVXysNtqiXoXL71Cx3x3zrIQZR2avFAPnKtV8XqrxSgm2Jc7cP5/a
Fw+ZDkBlauOw4xXn5TBP9TOljCkIKNGdGTwE5d3/x+drqA3YsCMwOt+eWXHv+FOLZ9aab1n6YYv5
nz//i+0f3nVSr2zDoMd7blZU1RY0cTRx/Hx8QXBLPcgTZrQYZbyoi3crukIe/801+6o8ACcRfyTl
Q1PQTf91OIxVqOoxZTD61+ayWilYQi6KXXgnrtqFT4DjpEnxEeZ9c9wvRgR1PbqKukFNGYvIr4eV
CJ2VhHLzzGzsue/mc6PY4Xr/cUH/45cE0+qf/8mf3/JikKEf1Gd//Oc+fJN5lX/W/zn92v/9a7/+
0j+vio8MZ/XHR71/Kc7/5i+/yOf/+/jzl/rllz8soPjXw6n5kMP1R4Xa/cdB/I98+pv/3R/+7ePH
p9wOxcc//nrLm6yePs0P8+yvf/9o8/6Pv3iA/uPnT//3jw4vKb/1P5LXlyz8X//z7Bc+Xqr6H3/p
2t+56jS7TOrhP7I0//pb9zH9RHP/DrGUYUdBhZabYCRkyEmDf/wl9L9bFnU9x3EtYlkNm7tZ5c30
I8P9O//LMG3S6Pi30PW//s/3Ov5rtvvXDeEq/PvPf8ua9JiHWV3xZX4dFoTaOVNFx5raDDzG2vmE
PyRN31kIPGfAuZBYhR9qVl9iNNmPJGjo5K0ZRnpUVMAhDNMYN9RFE4cfXomIKbRea4ELTrLlt/yT
wFoxc3uPnUpuXbohZBrrMZsYpLzY2IZAN/vpGn/x3RH3Ty+9/5rS+fakybKnFhata54n42yaG+O+
d6WXBNAS0ifhGxC92DPbPEER9qPM2Pud5uEUYlEGVyi4kOGgzRXyHBTvQxmSeFu2SDAtM4PEo1yV
jX+ys2iRqd2HV7DlHkBVxIgwmOfQBedor7ld8AGr+N4pPbGtbQ+GE15ciRytVFnZ5dmdC8H6wnYy
G8Cf+hYoVrmqSju/AAh6GFRrL1z3VWg2ejkReyRpCijHLeSsOqmfAytFgusCTJEKb4rxRiZ4cEsD
3o7i1DM3ia+RfOcLN0ZijCRhlfstG6zSwo02HBu8XmR7ofaF5/leanBqm46My8KUC6IVCG+lUDBT
tXwTqYSVDUUXXtK2g+B2mQ4yWNZ+Zs0bG41cEYNqE611GHyuTRm74xxA1b4d00mS6YM4sSHQKK/6
lIDXNhnFe+JN4pbTDFoSoxTfuxFJfkgGWVzjjdqPQl73g4EOEbSo1rJutgd4vDrbLLtIBRkX2KMG
szTmcSJvOhEGa8XULv2UUkWrezR+nYLFd6Ot8szbJ5VWXQSZw6YTSGWFbty1KtIAYwo+bGl97Gyu
1eA4RQNu6U/FZAxQOshBlZIj4sQwqMRgjcbruvSJzSwRuxqDvfPKnhDDeBI68rNCl2uhlCtpVTiL
oIPEstp5vrH3MvWDtd8pakxU5WJdV9UrxGSQzYTnVRX+05C86MIyqG9kzr0qmvcafQCEJAMmk7by
Y+w3g6vcOjlusrZ78IglDZWN7jGKcuqKa91NPUQquCM8qwp3FtjZ2n7NjNqf+S1gJjMHb2g56SPt
FFDM+qko1QTyxrAFK0pG9Yui2u+aZFUVem+Z0b2ErnvdYfvPbPch3ZvpNLakArvdvUoqBDDNcBe1
2zruMGGM4cNgxMveC+5tpbUv6h6uqlKz/RXRFgAZYlj2FyZxMVZVICXqZANQLt3lnrLidX2lp9q1
0SMwDvmWF4p2bHpzRxP6Xi9A3I7SaC6UkezVur2sw+LZM6oWd6r4RMm7D3XsOIM0boPxwWLzjTsO
XagR2GQJZrteSV9M7GcD+3+FIijElHwm0PXqRXfpWe5lrCVzd7hvK+8zwLleFXB8fnxMJk+D3VGB
ghlW4F1sumeloJjS5nLaSlK98B3gsVZ13zvpriWBotCIcFBsqukqZCZImJY8dv6V0mVMeKl5mcr8
DfocfUDbRPxf7h0wC0ZPC621umLWazWVA7a5rdGpXCwP2m68czsYRZ7/kORevmhSKrZ6ezLIRZwZ
Yf0I/RPBg2W1KCMhHWrWJcEaBIe5iCKtKaWy7Ujq0Js9ZaQ7J2YcWDU7J2v4pOyHWpUiK/Lal1pC
Ny1iRkhX3KuBuyK7gqp0AL4Oe8owGXWrk9pR8BnzbOGn4TJqs72jJ2wYa+oF2eBic2Zk6nHFqriH
8J2DCcsmxW5KY7oyoMqTXISf8qq1vQdlqHeNXa4Sk9AchInINBvxSZRRl/t3g0AtHHVUNdNy5RbM
KvUwHGUjCcxJXysl3XptcGsmCOtDj1pDGO4ziY8h059G9KMLH212H2MOw68Cfj0Q27QO2Wl1jmQ2
s3eBZZXzIWASwus6FdYe4PaUm0Ghmk2Tjz1muTD1YJVJ68WJ/cdYAEAi5O6uLGCYRDhhA50bq6TI
Syy29xLZSzMOL4WhHryUSnNerLsBFHzsL63ahcBKhaczKDbrA2qVtKYfUEcXgUYsbBBsR11N1mov
4p0ComWhGEYxWZHenVCSPCxN8oQRtLSJP2wDBUdOEsUbnMrFdahcR0ZEhRCFmq6GkKQU3ll2Yz8r
WXvbphWMLlM7GQaVrzq7riONOOKyt8Cka3iPlG0vxVutHD2zXqDyH9DrEQiTbFuRn3LcjFnj4ekY
fKTspUm25mRocGKIf7o3UtOlPKHq9jGw5GdmlS9ZlJANlVlkfmIuikb1AXvirYsGfKuxTO5iZdyV
NWXWjnaDkaeCV6a4VCKMnzyXLzYWtU0R+qCyKoteXkgpSQQt+jlw8WOO9jCk8wJ3lJQXkEALbtW7
0TGdROpS8WyyzxAHmn1dzdM+zOd6E82ccspcikK2iFjzJC7mGUt6XiWlfgPB7iayoCo6GA3IXYm2
tWR6DPCrxIjdVUVZYHTvYntJ4Z3VSNY+++1VJJamqUv03wXghzAvL/I2z2eZIH/Jpo6X686r62cj
yUoB5UHCFwLclVGUPImBJyAodeyfMJzFmL17JULcsrwdvHACF9gXRaufgJECll30WlKt66H7UFwr
25SoHw1UTxeZihgnMxGWjO6qtvx1abxERudeVF5xp3gbI2s+g55EM9Kdnorcfmv07mCq+bNd+e+F
046zStuINnodDSGXvuTJBWb71DEkZ3RISmIirWAy8tpXQh32nS0PjdEuQ3JpiW5KkgXHJoDaXtSC
onyumZObIa9wvQBkGPp0lp/cuDO23Ri9BEaZoVfnu2q9/igiTABhT9aEX5kAT3NjpslkWTXSpOSX
ZyQuWOuyjtRZTuHuYqSoJ1nTYRQWOJc7BzeyPAq1TmbSwLlYjEB+7dQkkDTNoG2pp6Ykowuq5xKA
JbOKq6zyIVrZDopMuh4zM1bWRSnAS+l3gZbfGEYPvFU0uIPc9jRE1akxzH0zupdpbV4jTH5vDfmO
COrkhXARg7K5kCK9VgbjMRT2ndZE86zuroH6QUtQKe2V/kOrZ9SuU99GqsrfN2PIbiodnYaGiQ4s
sRAtZLC+qbEDjEAmu+bWFuEnRY5laQAYsdyxm8dpcisf7ZjieB0E6kVsNhZvIBMiXBvv607dDyqB
FORdX6R5gcG1DXZJ2xHzYxUU0F8Y5c6F4qp3lkJMbEaM8FDIeWEqS31CputNjvsV8VM9GaBMKGeN
jZdfr4Z3GksHqUW874ebsmDtOtiVw3sV9FQKkNDtgFLUXXhXlR7Ijo7U7xwnvWVib0BXXFEVNz0W
9uiTVn7Q3yW5fGGBgzc7bhZqUJD13Vm03nTUPR3aSqv/lE1FRjd8gc4fATgpxHEI2YXQ4olviLC5
j70kk8OvfLIQJPHFZbyqaeehxiDaNav0N9dg3503AwCWcbhIRHETIyjvWQ7NZE/jXEQ4Csxo3rC5
3YVaH81GHfhcoMi5XpZs4U2xky5sWbMH4gedLqhpzpnAVS7yuKGGhdDYzNya5IdhroTUNzPHWQa2
EkO/JwhFS5VlHCsqWGzzpne9vWuV6d6qnyLVrBbQnR+YhR+VVH0woabTnC0WzkgIYBgp9HePZpJU
Oy7WJkgeiZr4DIXx3jf4iHIq0MkITy9XHPzYNrluhYLdqjEP0hkPcabDZ3GYS8x+44f4RWmnVxHa
aPfGyMPnqGXZq+qvmQ471nfKd2H7KPAH4g9Koa4x4eE0dbgaYtGGXjgnQv6TlvTV4Nm3kjfyLFZJ
y2DZO7dYdy4s0vWUypwsZXgwa4+2lM9xlBuriOhsOO5J7VlTsYqd6yPdHMtzP2KR3zLTLcqMTQcl
DariMc4G738zdx69sTPX1v5FNJiKYdo5qNVqZWlCSDo6ZDGzyGL69fehYRifPfru7AKevD6C1M1Q
tWvvtZ4VtND9cZ1mnHfSENV2b9eXdBy3OnHevFJ0WKnhlrr67KQcN3rYD7k2AWkvp8gs60+Sdrnv
jZe6kJ/xMFp3Vtu/xUzq17lFFpfMYP5W+a8BTXcSpNCP/lvUXr28IhuosE552C3Lu8ZomUPyQQFO
Vg8lVUNiUexnGyXmL3sgyb62sq/RlNs6dL9JKzm6mTTXU4eP5SN9E3kEORoci+hKgpu6/snurR9r
1F8mOdqZ7p44TtynXfvU4Tlb59NPl3l/+pridAxkt50994GwYAsvVsP4xgw3Bk78NNMvoUj3jaNY
V1krW9v4m0cfbkaw30SAZCSY0jbJbmzGG5PHzmyB4ohz4eTkac/eXWk9B1h1/V7/QixgDrz8EksH
u9j3/9SEp9f9GY8jeIJgJTz3LXIIX9V18M0EFFJOpsHqJfbD7JEqiVtvrgnhFiUe9ibBiZXPT21L
PDURJUnrY15vXdafENOO8C5lVXyFNsDSpsnfjcQ/D6m8NJjAh9LQW/5+w1m2/BhmJtCDSzjCDAyg
l1er6I5SijNu+COZrNl6ufUZD6mbwoeNUqs5+W59mZv5xWWoluTJdzzNl0TVh+XDMDN9Q6NxX2cZ
EZJg+KhQlVO+Dzns+EkyfJ+wALVB81JmDLMHr8BtocWf2Kc5oTkdIge/Bqn6EyaxWisL6ievniHz
i678rwHYJGAga0uvZW2OJDWELhQIQqurGE6+au0KvS+AQffVncDYB155Ymr6biXZVhVczSIZmfV1
F2rgNyMfELlWv2WEfyKN7lNWy2PURM4qKGY2Ih9GZjvQBfCD89jpP33EyppmdUEY+ENH7vPayt/G
mgnW0HublCO24DnYqRA/tDunIK15qNtEXbwh3YQ4YbUOHhPLQSgHuDiHqz85A3YRJ9Ogiia+mKB2
9pvXxLnR5wg25PpxhdhU8GZS0zT4e50hGja++u75KdGPq9T2HscurHeRIT60Nc+rLlApmNuRB9SK
ErISPOgk2qaSozVPJAhQWMxXXoCBMm7Ml0zON+G2vNgiZDeayfmIJ5Ksoz3/J9RPBzBmEsbeGqLo
h1exrwYSpmT2GRpPTZtGpCzlT6I26wOFd3sBjip2nU7HK0I+BottGb2yQbwpTl9nNNMcJete3o3N
hKODl8cv0v4jixgHD7RPzlPKJlh51Mpz+kFiEYl/T0FSv1duQ1RC+6Uy6K6Sk57fByfbLNiC8iFd
4WJ9VNF70xUfoYRk0g8EI7RtfoKuskrixazsVV+5rPbpvKB4zfAuFrwm6YjiaTbTX6/obxzJH+Jx
3jSkZHIB03e8PPbCk1nVuXOEL/8iVH+mFUNoVzhgVrZ61EWV+dTnJSmybn7fd7CAWgxya4OgQQ5C
3SpM+m1ixm9ScTHbyBXbNnkBEhKtDFnx5uLW56Xep2b50kDFlY3JjR6kWAN5u9aOxFnq1Rc5wuCa
CVhSODuS8laQ1T7V4atp+OgXxCUNXIaAb0GtN10kz8op7vom/TPPJrnL+fgbJAqUtlEd9OB9OnF0
0kapTvYQpkQ3XvPKheRhuQzUm/RODiVOSU4xmDf9aQfjYp8GiTjWdGgWQUt/Seh1WQt6nTTAGlSD
BV1neE2iOFzJwv51WAXpBB1zpdxN6DfRKlR/VPbGT7/KbHqv5/EQiPnTZ41fzTYGb+ke5pQSaCQk
YC0Z6SrdH3K7mXdtzxEGxIMAqxjXW3PkoBW7wCS6BSIGcsSczq7Q2LMqSmcUIvfEnf+6eTDv4Zsf
C5uPGhmKeAi80IANED5kRksdaLw0AnDWXEwmTl3xZoUNma9mew2r4j3xVmVKDPWYkD0Bz9UPwp+g
8+jDWTLeGXNLmhlqokzETyCcie6yrfs0FTcFOo1NUq/ntDM4HTWbKIYxrJR/wZm2ctTADeg4Ci9i
d5Xz2XQ0HCdNKp9fgimopLc2TI4/8ZwCE9mXdUB5bXbXaGivQma3FvjdikV6leTOdxz5axpO8dH0
blbiwWIwK7lhMk4WpZm8dfTjwoHn1LPSYT1zWsGA6T1mi4OrcTFFDVF1bi1I4mZkgHyK34spoOK2
8ADrnClhx0icd/h9rrhPFCNqE/EVFtN2A1O2qeWt9OStpZ3acFWgDl5V1j2kucaVm7Gg+MU/naPO
ax5zulc9JU4cVXcap3w8gwjywCwk7c5qnGOfdteMrOJ2jr86m6UkD5/RT+wce3glM+A908NB8hfB
EaS/JkoaIspeBjs+J4H8DfuUUCyiF+gIUikiQmMs/TQ26uJwhNGwd8aWaypn/MxDR6qVeFQhvFrf
fdPpdYKJsrFJi0PuaSEjGX68tkOMI2+Yc0wbOjCWlh5yOgFf7kZWbnCo20LvpQRqUVt60yBkP/7z
bxv+qNb4hjG9+jRenIKNvbIeoOQXW0Y2DPdDZ99X/kvmTp963olkOLjafKYVW62akICjWJdQItmT
kN7UvQOuXCmItQcQzWoV8lWow+Adlf78lDnFplbTs5DmfZiPr66lOTvW3XM6fJjqbTLm52lOfgmi
Rmg0VjHDsU0ZjPIuCMFlhYwFCLrgMaa/kWEIhpBI99SW59pCtpbMzziXICiJzloRwcf7EPmQ6Wu6
kj4Y9tzXZ7Q43nqUaBZSxiErsx3f86zbUxWS8D5yrcTftBQnNwIoZ4YGDV3joTEEr40yX6hRyr0u
BMLDQm6mnrSMNofD7vIqJw1AozrTP0qhSrPtaO2J9FmWI92AiH9Pa7wHIR32wVvexlHQzgMVV2mE
m/p7CLyneuZ+M+eEICWgBbkgmKa8V/RwBnrMXUzeQRjZ66mhwdwO+c50eb2qYdiGMw39TI5vpgcn
ahhptU12ep83dYwIcN4p7cbbMgoelOEFZB1696PJ239aXjPbfLUj99i66m4uOh5/miUIDDl/GfGl
oWViut0+kP6lD9s7Ox/fA4jid/FVcvRtPSBvLvcf5WIbaHyCbrKAjY+Fm5r3ARmROk6Yrevql4Y4
pnTu3tJxifY9mtZlhSgq/cBMQxBwt1atc1xWDDNsCN3NQNmk/Gk/6S+2g1rakumtUNhWmxqcYD77
T3Z3HwHl2wTMTw2aCLy/cbIeyvkRySyZFhDbGriMo7ssZlD0SMUE5mKNA75WUsSpSbHVjmVJJwmz
lzWwFPtpDYGhv0T5S69Z3j14NObUXodkBsETXJROboxuVloxuGh4prPW1GuIaMdU3M9lcvNmB8g/
AlPqI+5ON11ruqO20bubSAAeD+HGVL5xqfJqh4jwHXEreKbq2tHfGJIWTWlN4EDmUDwHBLDNhUfS
IF0j+avd9i4xWxxrdEBC3SG+HHhUxpFIJd6aKnSOlj29qzI+yxrsowvtLF7Kdm8fuo55qsP8QHj4
R66ibpsNJHrLUnySar78Yi159Igj0+8EgNHCHg6NwU9M6X2ZDfhlSGqKE+M5tZJbqYhCtuR5CAdQ
+QTsVmYPotHiiCcjBg8xTWGCzErQs9B3RMNiwR+My+ap6Am7dL+HcTg45GLWYORw1HxHpvi2cvOz
l7BOVHuNS2LO0ne//yA76WHs24Nr+p/MtHAlpWxV4dIC8vzkRmiDcgl3geMVBlRAUIx2vscfXZ6k
mOVt6PLfSLGAQ/GiP1C+at4I9hQWJCtZbnkeb+MMbJo9vEd+/Gv6w6Gl4F+XWXJrweJaRAflxvDq
2C20T/toWWpHgH0RAQhjCwM0ks6fXWv+69NN1dFMku0YbGOKsV3tA+czJiZaYSIAzu36TLjrquWf
jFJ+0EXFzYySFtWIgE4XeKR7jpy9BSy8+GDFXrIHM56vZOmdKsGIpWTrTZeVlFOmCbnOeQEyouiW
75Pa/AQzabBHFz9TxttackN9ypUxY1yWv1TRVtnNbQqWvXZRtntTzvldJERqmD9RKA9mym+34hSH
XoXwL5/fPeltB01oSslWwCJH9IAQeMCZR4w0P8PktwhR2yUC/ovX63WwPJQ9/mIYCfET4YaXPOQ/
yF6RyK0v4ULMaqffMJo/C83F62eXFrI1nUrpsMfxdxrxOHvzputGhqitgc42+e1igLyewyDHOTpR
89rxOLaEA2bf7FsXx1P3y53pB59f3lzLFIJXehXOhy9B+czqzqqSu6JS6yxEkap5h4zhwEx22/P8
Vh5TmHL6ga64qS35a9Xzc1i2r1VAxLX2vqOIRy1uvcduHNR2KL1v1YFGp+HBQ/uUyuTSRupqLIzF
CjUoBum0e/PIFRpYLA0xgJXhbnXgXbWeXgdL/nQkawhNP9/34ov0nOxopLQ7OCg9lFFyNiPU7WUW
Q9O3yTkym5NXc1H9MafeYXtd9/WuIX8OIWaATC4nyW255naPzrQst8v2iYq7O9BxuyWiJekKdWll
Jb+pNb4qUzzGbrcteKLdCGk642izH460Kfrjcmm8uL0LGh4cMhpeTe7Ryq2Lh7SPH/OE2ZIjqmfV
12vLMJ9LiVoln8xnH2yiLq1Pz5e73rD3OgYSh44TOCTXblmF0kx+0IXvkUMmOECDfJVM3iUXvKhy
mp9HK7hwdPiV2jmGSjwyTIQHk9481krm23zUEGBVql6cIHycfYsBSl6tgnx4DZlyxRwRYRPuSrK/
ADfQ82MRWKheoXiucM6HEQkSvU2WM2TnzgToZghwXEV3VeXwviwUKYyuFVrQ59KLn6PmYLXJrWEj
rDv9V/Kb22gutjp1H5dvls/m5zyKb3wBe9VlO69or3wTjiu8c6HoDyO6ec7h3VUwTCemY/5Uwr4b
BSN2HDJiVRKBAnxyNg4UBo+CwUEivgza/mKUN9GSam3Nz74wTlNA/yceXml2babmu+2WHJQeI0Ys
vjtVoKBB6Z6Y8yXq+1d7on0sGxFuhgocHaVp0/DQ1t2e9vunM46vyxXWLVeU8QIb1TrjAJ6NvPHU
20zloZtGURVtsmCdzVV1bOLi0sfBvDFFRV6wFOE2dTFhUHT2RfieNHFzn4+nodPZppQBUtNU77vJ
1ruWef1qbr32YqXsGiIGqDaQgLGjorqiLf6nCuNfkpv/kJT8W8vz35Kf56rgf/+t4vkP9c//nypo
/1stipr2v3/V/0FBEAbQ/0eusgiO/kMSxIX7/Q8B0T9//l+KIPcflru4jpD4IJ8LBFqsfymC+Bcb
71uIGghtGE6Ef0uChPuPwFnMtIETBJ6PNOjfkiA3/ActYNPycdIHAn+v97+RBOHo+09tq28iOcIY
5wsT6Z0Hyv+/tGK+ZbixFwAklVF3NcbunFFxpIF5VtZTX6PUcA18Zs5EfrUPQRB+KAuNRQKV7yR7
NrC1Vn+6lFhpFtfMTnnh4TwzGYo8GM7a3fX5R+pd4vGWE0pLryNtrbXD6XHJnM2oUIkKmzjmW1+u
QX1J0B5N0YnUbMDuACIlEBaOjt1XnehViszDmuyv4t1iNZuYQmQAXGlLNuAR0yKidGdwPr0meKnA
Dt5l/bFdTjDLfhhTF3MIKT5HxJnambBoPdbNW6nTx88ihj+gVsF4scMnWe6d7uyAOvND6NUWY6Hg
Vrb3xcDQhEH50lPHWs800SPoN1QXo76J6uCHCI38jQ8VMTI+y/wSMjSOYYclCD1K4COV/17zS219
7b3HEBG8s5H1F5sF045dpA+0ZDaVaE+NAlUKAz001zDYVjq5KGPfBCeHGIcmP7bmR+azyCcbSz3W
c7geFl0JQ0rbPfXWXwIRu9Jd1fX426tw5xjOo844XyW0XtV2ordZUn7SKZmRsIiBoqBkNsKK7CKL
j0D4wFOxuGlEqpod2zXb2yZlflM4b6VawHIfNuWAz9Eh3k1DRCgLCpj2bFMCseVk7pssmO7AzsSw
s0RmhQBkq/nAHnhtjKOkZy8cf5XYDDqABXVjeJxpUMDXWcQXnGySLVsd7TSJq2BBjOcX26aRNXIT
YMC0nGIYmbnmUTohVxeQM0lm5C1s+sPkPA2w8iBHHhUSN9XmF1Je1qWeTw77kBldAu9pwsaVF/MG
hcUl1AajfqB7qOejiJmgh+8fFUrDwDcD5rvpDLQuR4tVPA2ew3AzOi9wLh76RN9m5xo65A/WJYs5
l0pfR3UXpP3DHKtVUjOWRbgwN/Tm4pVws7uClmujmAsF87FW1Z8+2WHZmoI7n5S46EZOHIdUpYBX
7p3gk1l3EaCFApS1ANFyXhHa8qugDx8tIqdGs9xNdrBvwbfXOeoQHppsoE05bk38HxquZTSodRUa
5wXYXOIeIh16laQ0wHBmqAZIpjyoOnlwgJ5bybzV3rgxC5OzF438+IuWtqc37R7M+qUzN03wmjbO
UpygQyAJVSjAmK+z52+buxJ3lv0RxBFJlePaJh7NhvjWVAxMQoLIpLXP7S81/3VQYeT8xulhUMM2
ajP8Yta+6AUWpWJPne5Zxkq2IBsTp93NZLAFOBTDg3SCc1s3h24YnofuD2dg6vLx0Mu3IGgAlMM9
IlOu8tWbwayq4GjUm6eEuZoxXmX55Yblndk863YfpMNKIqOZVU6w2QI7P3X1TzJ/+/RSEZ0xBeXR
C79z5zZP+WOvcCQzE4p4pGqut1e9RJh9VE460eieBzlhoPBPWfyEORLpl2LwhIdS2Ie8xAiauj2I
1+tkXYI0C7gFiumD3Mvib89K5MPCcRSAo2xbFvbOqcUxIyfex3rY58gnUCjizhFWeIr7l8HtT3bS
0WW6pSaNCedaeIySZtxwet66Ij+5SwCfavb9jF4NI6gJwtPN1FGCz5yNs7Jjb5VJGuCjJC5Vzd9p
QfiA/z7T7r5TLYPnsUu+emfrocXYIhBihp3H9rbzQzhIFieEHvD6zkbYvvKxQ69aB475ELmormi+
MNiPN0XdnmYLhmQ4FPeu8J6Hsa73VkTvQFSIgFR2LCn5IQEEHLPnP+6c2yt78nC0gYm+VCcCy5Aw
Bva72cgfYLlMsAwGYOHon2whX204PPA1jZ+QMHVfxPlpNOxz60UvhcjUvvRhF9M9IJxA2CuzL1AF
PU0ZNp+8DeFjOrS1yJK0e1B5eU1+mds609ZjPs5wGfBuoH8J5xWrihQwprOESGRhQEhBKJ84Hdwa
piJmQWBg1Pbee0VHAhMouo4u+fAbmPKMqRehnvwbp2Z4YGkvgrWmYYfoo3lw54ORoOGIQyYBeTTq
I+hbSUaa1iQmNihVx1osxzNNoFdN/9i92blBh0sRyVWdEirXjd9Na6EAshK7+rdt1pqYejjQxAiO
eWUeGy/9RZ3WcQXpfx6qiYGlMdly3UyEL3KEa8VbF32MFkeZoMtQiuYPboRiDfxJdAhH9Wfa+spI
oDOmD/PE7CKfwuLYcVpJ0HYkQdP82LK7DZP7nbixewNZBwk3M/ReK0mPzR/1Sdfm70hPhFEiCyOw
v8iUu65r/a2fxHuEKyL3a2jK/l8WN3QUlgqOgVzm/8nwmJPS96hVfh9aLPYyhHycd5psd7/fO+0l
NwGbSxu5QV6QllNN0c7FWrxVY/iSjWVzyv2J8fnwTWk+IjOhmrd6muM96OKueG4HGkvLk6Fs8K68
0V3x2kb2y2wyyxUN8zb13gHf4Ia3LGJOeRhN1uTOT6YDAoCrGFxeDjd5a4puU2Af3CAF6fY9YNEX
o0ebGse8HyHjEx+cPfoPfU4l2a8wZV6ZoSaXFMv0IeqBKE7dT1PE+gQ/YtVycegrlOlJDxsTZDmB
4+oVwWdOHKT1NkCNY3aPckdbBdIxxdB+20ycn6I4mRc9ITNoQB/7YMzv2QzvIzdOrtFMbyy17lUX
WDTRKJDCESll4/XrIKj+iEab28FF16J5RkfGjEqEtCsT4goccuu8nIiMLnOGK3MzIskzwciOxqnk
WLMF4gZAnay9MPeeXOQ2OH8Bf5qNe48OUsGybunR1OaGJo1YDQyETmJy8GV1XbZ2a3rsEYRmqJLN
mh+bNqaS/R2dw1cP5cyquwuUT0+q9JADMZ6tg7S7V/wwO2rQ79LOAZ09p9SATXXi26W71CcDElHY
YDJ5TFFDeT0ZeIbT7dpwIJW16i991RxNu9sVcnrO0hChTXBvuwsD3HnIUZ05XVrtcCan9sFtT8ES
yU0pWJPSNrAZ2TZ9Q3EW+SFVd6VzDOx4P6bB2lbjOjeQd8nNEtUUtQCrdjlpGTHeeqv7muvtYJ09
fW2hNDvoiwpWTDFgxqiaq5uf8uQzsX686uxYv05IuDYx9SSE8g2SloDZJ0P6BHOLK6NqvuS1iI9x
eReaxt7I/nrpPSjL+4JEeUm91JJjXtsb7T3A0MRtC7yAqVp1quNy1wdPdDs5EJYHM6YzYrlfk6Cd
FI+n3hEH20G4RFTJZDLCDc95Jz/Lrvgy0DEI3JdBtmOdWcWosyyU5xHt69p6U/IDoeCu4O6hWsTn
2hrLpA2yVRWfs+aREtof1FtF7dqFM62qz7oZ0TbfN1Z7wkKpHto6e6ZvuG54+vG3OY231f1H2yu4
ylhEmYZHzHaKHXXOKkgZlsH5xVeMqGQ79y6mhORBa3PnueMGsPYdEk0CEU7WjPg8Y/Jgb13DxCR6
9qzqmWDAdCXC8GGKK+LaEWZZ92IKt23zETKiX9ggKaDlUOxnIzyZCnkvXvgUDLC07trCODDih8rg
Vvt6ifUT771mLkg5UZQ7he55BkbQl6cjtfYYHNy6e5BoaizeoRIdvYouyUJgngk0rQ+9mFFUwJn4
TkaSZfhmmE4NzhUjyacmD1WfHgPzZiK/0WgCot7eKO8nyXaOHrcj9yofibArLkE4bebxT9bCMIcy
YMwuKtxfTeOTCAGM9zny0WHt+cMGeGNGK0GdYyx+Cpn3g1mLlaTszC99XhBfU138YJ95b+1eEQyJ
PmVOHvVAIKh+MZb+iSVY5V4jD6o2FT+R9NucrS4qlhfGOuaSFCVGL7O8NhHZSj05CYSWT4zAmIlm
mNBbMXGuyrFV+DGA/wWd7oJq9RXhafOr7kOgF5ww3JjoExRGtI/GOtj6tESm5GGBdKQxn8IWlKne
thtp6+iNtI69l8B4vI/Fg1U91C67nfFgxo+B+9CjVqt8EzPrqRksrCkfNgJHU6qd6exDcDOmhyZm
xAZoQqpdIgqGP568ixgMFOoWFBwAev5q9JklBIJxPWt/2EnClgU603Bm2kj3aGIeGpv1Y59NiKnu
exfWFSJdGxVq2dbblJhmM2AS1o4bZpDrLrjoSr8FcCQcOPrG2U/SXZOQ3N69s3shrp7JbnrAX8Ee
jk/+6MoYvqd3yk3nRJY9L2PqzeusV5umIJO3QDJWvE/lvWXNR847lX+TmjyqfyYzf3oxBcEgznX0
pZHfctrsvaujQFjbZryz/JeGsU3XNzvJ6auxE3cleWoDcnXzd7QLOOrZG0BjVhOhycNmwpfu2Mm1
rDWZI2jMnJMqXZqll7jhQIhM3Zj32is2ADplTxqJ/zxS+TgJgzK66I53AJdwMIhhmqsQOph7RH81
1eVzu4DjCa0lw2gF9GMN2Xc7qvqpM9znKLL2cv4eG3Fvc4IfdyEi+YmU4HI8+3xUh/wJVgk3gdzc
oV4s/W5reYeMlgSKu804ngtTb+L+ceoS/Bw/DOPBEFPXYJuHst2uh7A5jIo0V1oQkTzUFhF0RGYo
b9FD5sk1dgjhCIqHEXtelGBAqUgI/RiCYO/F9dHgHWhiexmcfFeSpd2K/e0U+3dNWZzHo8PiZaXX
2H5qgvngExbut3fzHG0EmoHafKnH6WjglJ+EuLOPygNv4EIF9I3z7EUkKRjrnDN80UOibaonloWd
0bRP5cxwLLI2RVvsOKIg94+PrqduNRuzEzSIkstNnL1OdBRg3U8WXlDYMOJR+M8CUUYNw2Ciwwrl
MXsPmdZhdLjqbOc75rr16n2EYjBM2HVBTvrmnRXWe3OiDW5lKIB9lyxZLr17VYlx8VkbrdilC4z7
ypymC/EMRM4ydHVxIITpFm6wFOJlBGNfFIjgcnpCcUzOc4FQ0qbBrrnF7auds9HEzTmJjD9TYGxH
ZPpVGdykP98CjpBFQbBygCjzFocM7as/o/fczu8qdU5psOSggBX5m8uavoPLah+ybqCtJBfXaSTJ
4bq69dIlKeNv04udHdO04JQQi/GnTl3cEdWx7rDe60TtPJ9CljCOgElIofTWntQlYRrbW2qTZO2u
FePbhKPFRBcW04OWJXo18oWJ9w6mAnrFPhx49MjxmMuUTN2rLeKt2ftHL/Q2DCpkcTAHc+0tj/t8
b3Bg6qg5eiff4izLS3PzarnTLWMIgdguDY11QqksZE3t+zuGb1NunmMTa6z7t6NzVNbXyhl2OLzW
7Xj0xlNMaG/n2qc8m7hUyU45d7RTUKpcommfBZSreYBV4NuEfJ5jqjFc8WGB5Ihiut5+fEuWnQx/
i3QezSZOV617P4uDQAEmYHgLqCZ+zsEUiTStqaMoL+ZfRYktYSWTOb6Li/xAz6ypXoJcn1JgMyT2
WUIdqoSrkOHAwhjieLzFNrLAiBG1P95VyKsl+N6wvTeCG4QpD7t7/ZuXzjvBH1YanrIq3FdJfWdW
eMY4jdVQGRxU3XVyi6YHhygQo2Vxda61wJFU2k/VwFkRYE31VBvnLj0B/9rwVvDKPQKGW40m24/6
DhPN1KZBmj9tutqhVPyrE1LB0Q4n03dfCZ6IaBMR2yzjaCXNYmfY9pNsXthHVfoWhd/a/066ez98
LmDDz9ME4MY6FfoYFpCBmOs0G8t4nxuix+naqLlir5k3xNAeYlJupzmnqd/ulpxo6zSU8SGVxTp8
CrxdDJPK2pGd1SbpOozu3AevvVZ4EgEIrcuY9ihSfVA4anrKM9od7VBugsHbT3xHy88ONaHJFXKR
QtxbHO589DAuBrceXrfTpxeJ8N6r7JOzc5Hj2HgbA6TNLB4od+pEvvY0q2T0UGh7dcNfsM8JIarr
544slhSVkpqRGcZPpn0OEr2L0/dQutsRvUyrh13tEJUh9YW3YeVMf+KQks219jUv50y44cw6CMYe
fdYRkjRLGAtLHO0GvVRe8LPg/bg0lKkJEdL12S2Lxp1NqVKa4U+msY60ybpCPD4JhGDmmxXJbT5M
P00CImhhHBFQiLtBnVMsXrrtAUidS3hAIxAqe3xucbqiG+B1W0Wj4rTuIbIhtr2PFvQJ0J2HEdtf
RVCDSay0bJcMmg+sXkga6QGwrE50GLu85jh9zWJ1mBZtdFmypKI9nNLb45wnR1m223hCUVJzBprI
9Baosnp9KvJFQH5NnQodDAo1dOIprxtBGbepU48ehG6XI2lRRJCJ0vVP183RqjD9M1SXXTjsaINw
Nsc6yXKU4eusfiuWPrallvgr09nRG6JmbVHhIlawYBAuhBxS5DkrI+xFpEWzVKjTQtodsq3o915N
jUO6ZFReRYUk0T878hgXCZxxCNz6OkxA0LJ7Rv2iDzck5/So6ceGtgrDTEX7x7Vo6riXKetWTdYf
Ur5wO+B3yzZhpQ59QF70dF8zgkvwalXBnwBx74I678uBDnSzd4tpr5Yqqv6bj29tMh/SRG+M3t5p
OrxIwzBCyEOgNzWpURFvqTbIfe805eIHjBc8yD+ZCrcedKXe/ootQkLimc5UcfCbg+1tfPZqvHTF
3skN/LJvhtg7OqeEImCdyzDWl2E2acI1CBV3Q49nTXaXEf//9MUUmziNeLU0fUOL5SJgvWFVJ6OA
6jvj1H4q3XkX5AdLXAa0XZi7hu4OYDw08XcxIo73MIvEhzC/dh5R6RadYLSaIKIGtBv6NcWAIQmd
MJd8O1IFq3PtXcBJc+nYgoMlBJiV8xRQSdddBG7ntWyvGL0ONoFhXflci8+6JzyOz2bKe0RDfHfF
fITgKAwM89XsBallq5ijk85/XPk6DyDrHBJ9iaFINC9Bqz+c8BbPS1pauuUoQzGzzz1/lTLVtv27
VB4z876p6i0DndmcDiMIdE1LETf9FifrsbhMMJ0cf95M3lMvTjXt2RhwWWOeG+NziSJ0Wf3rU+dR
iac/qsg2GeFtTveLXq/lGKWLx3qY9rn1lTRPs/oeQr0fMgohy9m6tNWC3sFX9443ZN11sC7luUlO
ZuztZFsdMydeWxI7n2HcTZG9bUHhk2O7FkDrWHs6n05N8NQh4WKjs1n3JM9dsYlnsaYvnoiLg1Qz
rbxzPv9aE7uAC3HK+lq4WS4rMG4PFHIDyrrGhgg9Ri9d1e9KH2uf1X1W1KJLu5f89oLu5/w/ZJ3X
lqPKFmW/iDEg8K+SkFdK6c0Lo9LhfUAAX9+TvN1927zoZGWdcjIR26w11/xoc271HtF67lfJMW5K
b60JxgD6tJuz8uJkyCzo7gwbMp9rH9HFHwbWZijZYuquyEl2oSzWg9r68b9CVRdnYoATOPDXhAEE
yJ7XntogfGg9rBYRpHjFUTGnmyL9ttMpAIR1ktqlbp5GKhlz6iGFJzw/H5odr3PMGF69ZTA0UaKS
atnBQQ31djdDjGOkwp3RvKJnpnPvNoMxnrqhvmA7Whc+25viOnnTs0ssWYgrylys9lG6Z8DY+2vL
r482xjbf07BDvsfxSJ32GGcXjxTauUheJO8lNww3eYm59lbWT9aIGL06dB5EogT8EbIeg+1MG51K
i/Ab+VvXwdQQrcaQ58zuk9CY+xATb96mgRMhIetQHk1v8/A6uRvb3RtvYf/FrtsfxgBL/26InqvK
eszf5vbacWZhzl3N1vCc0VNnun6rSRQyiOcwxvmorFdHugEO8s2M1j6a/yk4j7LyTlUL6oAJJiG/
m9ZAuoGRatB5xgfyzoqnOa4DLNPIIab2fdTnlzxmOuZwp9sTQrhu3zAMQrbNYPsde9MmbDnkuGpr
oe09ZQfV+DnTLlrpy6SuvthMhrOZRHFsjCoIiXf0m1cTSW/v5O+KwZwLi043h7OHuVIO3WNuGyeq
9KPXGEyoHH0rpNqI/M5z02NEgFWZJQdpnzV58r0IVRn6Ic5FK3xtaQn6sd1lDSKsEnoBOsuuj4LR
LZlza1hydT5PoPuGoBz9DV3lpizSZ4tNXIXXol9MI6NaS0TeZXlLsyePFJ4O5Sfd3zYKJ8SQyWoM
SRxqvae4tFe+bu3QbJ4Mxt6Gn+2l82aNMQVkvFeud1FGBtfyfkbIMVaML2n+9JY80UhDfPrk+GGQ
eu9g7vrUeZ7a8asvkKHdEbq4JswSRPzJhIfEgHUzDMdanubCZUyNaxE/W1Ljknn2T7KOr31cb0Vz
EzppDxjIG4WAg/V2+FiJK9IKojzM53AujZU9xHwqKegYBg+/mdtdu6zcEQ2xS4fhNeRPJ1jvXmFq
c9mD6b08QNsh4hkVU/PddWnQet0JbdxubtOTdAg+Ss6wJQipYZ28HP/XlPuksbHm9AMxhmc5hAfb
lqsF4ygsZtlLyOKwY7iJ/v44T1tcjDQjBC0yzY+Mdy7C/fDFSeB0D1F/1uddMlxH6IXWY7w1uHCN
4ZubWIuvWfLiIqhvPQyVr2l+76W3aSrW8gZC6tSA+HuAjBfFB+lvu2fDOmTIPcP9ov6ckMtm64aE
K2wCqfOvyeevrDC2o0ZlF1vbDlifAf4ACwg9kYPaBh52URY7rUZBN/1gDTg6CYKeCkVQn76mcEUr
aic2d4x03Xvl3SQDDpLq5qI/kWC9i5qt4nyXc3opFx1BPT0kCAjwi/wjewYtY7WV7GSsQmygWBHC
BGLcuJuFEyyLj2qGW6DKIGUT3wz1IaPYYG941Fk4NNywAn8N3npem8eSNwYCOGFFx8RiqcsFX7bj
Lm+6DYSNfTfmSN3etfmXSFT6s5GbsV53In4rhiyYSdSqGpaiBscAWJTQOWPTYOI2Bgp3AxYahno3
fIj/IvdR88sHi8xxecb8ugHYuOoqJp8Opmjn1cMrpuUdXIStY4oHt4eiAb/Xdj+FsSc0jfvd2HTh
jz69Uc0Tc+WStYi62wDagZKox+A2XDgLLJbJ9Uznlt3J9FrSCAjOKJc33kwYm1saa7er6dlpY2v1
UWf/nMTaxHm/M2rOel9uohyh76cUMU3wEgb9PhBnXXqLHkPwqtwnxMqSY4puE90eKkd7ydqc+OyK
U/LhhtU1qShY9HWay7uq+Kzs91L5SJviH63hsizCmx8R0K0+EVb5gDNi8RK7+kVCCpW8tzXxo8BB
zsYr1Tfykm7dacm32+fQ8Jp9ypJWSxlpjmy/Y2513GpGTDmh7XQudPap6zR2Xkr3OSp+S9TTbXgt
GIdl8AVTw1hN3JJWNgQqd1YEyNGbP1TOtAl1QLQESo+I4goi53LSjPN5PVtfXt3deeSukpiMhm06
epZ/gHK/1/uzNzzDoGR0wCyF2k75r07xa5c8B0cv8bYpM+Au34YlQYLcrriJpJWz0AzxsqHuoNZG
rRJYKHlRYnACcETystDOKXiVTn+peppa19j0OBBUfufWFSw/J93jltuIfjy4ljpG+bDvtfixw8Of
q9sgtS+Ar0Hj9sdZB8vrIKav8+MMncPQmfaxaJVFG0ReYMlF+Jo/DW3648YzgwtkBRMasfknH3Zx
8566I331cNU7Ex30j2g7lP4QDVkZSWu8QsiklHqxPbbc8GRJdK8RXZRNA1oxfIVkSs7yNjFItoWV
AkSGlQz/itd+floaBlby71jdtyKb9q7we95fA0OvmsaHrv6XMmpfiPq58M1tinHkoe8Z5YVWTbjg
tzGDvyH6uJUdSqRjN5p7VXfPWcm0CvFB2r/mmb7LKu3H1cxu7fmPVc2SCVuQZ1jXJNSvldpXlBvW
ErHHkACiYrOT4xDoU3Fm8H4yCNVLxXTo2uoQxfk6EpSOzASq2ti1/WLou6vc/qDiq/lNZOpW6fk/
l5UHT4tT3ektFbgwHs2oP6EIODd9+zuW25wM83B2drVnHdCWb2sbS7UXnyqHaQ/C1rgmOPMkOM4i
4k5rw2Xwz17Shqxs9hjqslM1WSujFduw8o7+iFzU5aSx/WGT9O7K6NjGFrO2rjiljFY+emP/ZRKk
eMqc9oDCnBCmh7nlgskJuY+be5drbTIZyavPEDu+w6pCMSBkt/DgZz3slTJceThGEH70Rf+AXgTR
crHTKSUwmG6gO6wFQ2pNGG8SmG3KpYWJFLmkiRUYtY6m/2MhsAHNsaH6PNRoh9hOrvPwXik0+0l9
k0Z7donVHXQDw2VHR/HuKQT6BbJ1r8XlqYkxyKdqD74ORRLszYSGO68CO3Puh77fumIkrxh9DqYQ
PKEUzEiUhscs9t9bL6LuxcSpno3cYu6GPqtXQRJ9EzkadLz5KwOQLa1jY51IoAb5bJ0NIT/GQkOA
8txSbCYpyvVVwxHQgyBiyxwGDtu5efoZ5+9e0w5UTGAxwu1cIvYRVrvKhvLHipe5tzyW5LZ2lGRa
fKIsUW33QkIp+FCKuq4/zO6vh3yprMZdi955AUiXGXCRdl5ViINyF1/WIF4Q+ZFe7W3GMufj6bs3
g2z4cqIG3Slak7CSH5J00DhF8S9Ztaa7GrvAolNX5bsnuZtahtFRpO2HUsPbvx2ZWRRUAixKFG8O
DOESsNHU3UsZo0EeNyHPu2Wx96W57pi2ILUIF9tDVAQ1YJzQaPbasoSLtBcOzU2V3Rxj2Turbdbe
2dZ8slGdobw48YRgpOPNPW0w06/ypL9G4b4jZj1U7kkkUWCL6C/Gu+vAszCiZx6yigAzWLLeWgaX
J7ncbeUca1FewwLY76fHG7JHGbisipi0Iwuq3srqRVPimsvlcmeskKj7OsnRymsr8gsfSnrzMGPS
TGdYOu2mum/aiH0o9s92Pmi2xvNeP6b9tO6qkgHCu2W9JzOFqEsrom9cxVtqTtalOLFkeHEpftvB
ZTZ3yVz48P3wVMvy2Nrhl7D4FFcjSGFreNAy8110lEpm6ew6ZjAFzN52kkdTZrum1+7GiaoIc9yQ
gblM9JWgVlqpSA+6VGwsgyde0IUzv2jE1q1nxhqNuksAX5go77WIYY4XbzO6SND70lvABswQwu8k
7LcFTVmeRc8aVngSblG/1JtbA4y5Bs/oyfmYzt8ZArYR2pKszLcwPQzstybr1dJ+EFq/jCgY/fLN
M6ZdlLLpbr4nk+wzuoP4Krk/sRlvagJXW/GkjQYm0gW5kNyTdrp3Ae0ClMDV5VchwuV+nbL2Fujo
ZEEiNU6HOMV0X2xatHEWvAH7YyYnXh+2Tc9/iwFl3mftP4oUsodtr8MyZrN/N+sPUf0gxn+qZChE
moZP32Gl4H6okg0EX2Z338/ej1swSOFmoJSVIx+S8l8Vm3T59mNcqFOsLbFS6aVKtECZ9W7CfT2w
VDftFCp095no6t0oMPApGBNaxQLG2WssSgwqQXKLNe0yVop2AKEIh1k9y/uxp3ZxOPVdy2bSY5xV
gh1MRWROe/6PcuP3ltF6teCQEri2LYdfPw30CePHHHIsdJ9VEVFKldmFBXVmtnccqLb9qC8Uom6J
ahoxz3lD+JZjzIr5aAKitjLeDRH44Hy69XPzCIjrYgOR7AjZiTud+O217tUrJSWT5a+BeW1bH+c5
/9eNM0EuoSXXWb3Mu1tumq1FpVYZeH1JUg+02bZeGe7eHLtPThmm49080Lw6o/6ifOs7yvQzAJN3
0miqVy8iXmR2X0q/mda1Zjd7/DZMb2XL9tqZdiEBYpuphCaCkCp6sDXfjcAEeJztqMJ4y7Za/ahj
m2K8jBdfrUvkoIMp7Y9eWURaWsVwMXixi7lrN7nT5ww4R7RVXv5eevnWrdKbP/TJFjYla3qOubmG
EV5iWIa5BQsboUaecxqEmdyMoQnYw5bfXq8RnEx+ykOYIE3y/QUQWPL2K6zPKtNJBO37cOP1RrfB
Z/fLNezAkopQbsR0PpZxcrFDd1OJAWCe22iX5fVrzOc365gD2pMeAOjHFAVHiHJyhhigG2QOhC/a
GXwAwr9vX9xJf2Jh/Rbl92M1nqh8gkV+IbL64IRTkAMIaNidFkuFjoaH3xAlpAUd5upxX/rRXrjE
noP+0Kw0qIRAe5YeuvBVjuPWiWusvERUOIdS5x3D5I9NPtt482RgyQ8HFZ6KSOVPFpwROEL6S5HQ
LBYvk8Vl06bpXTPKemOl7Kuk+zVIjjBntNRrDvouYLGFN9nB2KCBAgzjmxI1vWF/GAifr/1KHpM+
B0Qvzd0wLEmRMTweLcYSNqJEXOGO5L2WtRvMtv06zFjvjCboM3ikTL87xo9oUE3KS3bqTg7KyHxs
kCQ3GGSxppFSjfJRoEoybrGewp9qxs+UgdRewYXfES87rpe8rifcWFNl4HXHecceI9Np9kozsJ1r
Z6BdqOPyaUT5MkV3CatbE6C3HL5mZm5FSmIq936Kt8rg/gP9R8U2BTjaWe1dlsKKYSEGw6OPWw6z
46od2AqqZBNSCLmcCyZ28MqCl21zk0VMhVAwEBppDL85fWhLkPNgPZsRYVuSm5msedyRzLr86LNB
5+DxaqUYUIqcIU+6yiv0EfrGszZLWH1FD2Sy6nWoDSN7PcFTwROyWsTsVZYjoR73XXIc7Y+ilNuq
6g+h/TWgydZsdDn+s5GisHcWOz7rO39VRVz8NXP2veCET51dqraMPtcj8LZy3homzXdCkjR2vZk9
n8bA3LPeSvtfikHFB0dP51w/FfUrpBM0tR2UEw8p97EKLdZ391U8rnwQHSbe88qniEXtkgw0kuES
9kkSwKrSuzPQF87tmqVdYaabTP9QoM8H47ViaGtmOkNI5Cvhk6O3bGzeBiyHBpdj5zA1mGmXRi50
i1QLnrWO7XlSnkT9SwuhURwkE6e7QnRAcr1zdbkuTDc7tDEbfegWjJ4J8CQgO5iSbG0rUsEfmThN
9MDyrCcnRhh2eHWY1evZtI1luButnaLTd+2PwXjASojnzsY5tYUWxqghiEkoasKB9vPgw+WgiCeE
oN4Vnb/WuB0tRs/xN2PRdSHP6B048AmeKk9Z8h2TCiDYaQxYAbKPokYFUF3D5m5ZIGksOJAfN82/
qsB4wPaiYOWm54HZd/i+BvZeyBFIYBp5ash0D5mcOv1ac998Rrh98lbz1OB2QryM0xHxc9Vs+wGL
LiLbRYkJmaH3XmeG0rZxV3fpqTJrgFQJsm0miPVb2h2aIgMNdCSAZ80QqjZO0fAjwlt9C9nbDlx2
SlxGnTqSFRJpqhqWCvukcApIevR6ftCIoHWwhmrtyQ2fxBJiwHmPp2435k9gO47ZYnCuHyfyRtuv
uUFGL25N/N0kxw6REzqjTF0m/yccmK1GhIVjcEas4XHDmsqGcaDjgH93pz0u16lEaPzjd8S3LBo3
PsQtnblmy63j/zo5p8vMkHMEi+H86DGNoQrkzL+CFr4pj6nVAaR41sddyHXWx90xTIM4PCXpc0lG
uk0bmgnyU35RgmJfpW3aVxbCmpyBEZZIggJyImQ4uo0jaQerONzNNgplSzuMHCW9fq+RQEFwRWJc
TVqWzttNCNPaN5ylJ5V/RVSzPQCfsCK+5aQ7W4/opgRKGm+dmS07STorvdE3Tv1vxAnSbk2s7E1x
9JlsEmu7Qt9H3nsh3trsl4t2JexhG3FamklFe8K7ISU4oKG0M9Z1cTCzp9n56Qh3yz9sBJ/Nd5WQ
juCDQvpyYD5o4bNZIySxm1bfu0MHfWgG48i4oEvG+uZVDy7AMtx5dCVtM3xNCjBPJQznYEx2fsBs
aGwqdrWNW9Js0QltbdC8WGNSbdMu6jlNVvcZiz6GLD+mbr07s4aEeQLckvd2+OjbV0WT5BqJ9aIl
/qZWzNpFgxNTNdN3bBfeSzfQSYVR89b2rCkBjLIQ6PG5K7bmlccEmVDkccmUHVL7uZcfokzdoMxF
sVEjoylPu2+cMnqw8i8/HOCGjhxVWP9wKjnCpXIcfot6enVybk/kYbyC97jEeTqdR1ym3i7uHbBz
3Tv8lu6zWGyaBZ2CxTqLxhLEgeg58LVYB+ElVLQt9DVeUsO/RkZznfpnnY+9xV/ExJHqhvdGwocB
+YTPn8O6gsEtNIm1hyVK/xyJYijLhzI7k7mN3JMFk/frQcHTb1OVPU2YiJxyPrbiN5TMNFW1m9Wv
dPetemq0s5d/W1p6n/D0ool2KeZfMoXU1cH4hFfUZBCHlEaRuOL2cuVYDx1CkgibUpw36I0vGND9
wbrz/Q8N3442/C0Wl8sRZg5zZCvIYnVuLf41cXHEw4jQPXfVDRt6uRE0sjLRMbmLO3DBkGtbeuY5
9HEuNzXSWGgRC3rMAw1Jvvcq1zzjm3HrzsKUex6GdRrG861JukOsUfIULvDS1CnibYSZ9JSPKZEl
7fQqNSKyG3W1ezNdeTMvDibhPXE9/o5KOcK3dE7KDLok5x06Ii4/Q7GxypxH4r0C3W3sTaXpZFfV
9XjwQYah/6ZfEY2NfgHqkkp195Zr6TlkzVlPHM58FuBAMmsE8Tetc9WRSTVFL149VESqtHFAhIoi
BiQ/e2bP6ILV+ENo3bHAekhy6eKL69TGXBRbc4GmtFLCWmnSubYFs/KiUdU6SRx0hUejFONGKTK9
F9kxMeL1JZ+RnyOP3sdN9ukLBAoUxJCEVX7w3W7mldr0lfYUoxX2smsbkbFk05UFqSbZMBUfxjRE
NJmfk62PjF/BYnX2vOuyhnV2lv8sHDD0OMgy+diyUOEvxLOBycd4qRJb8R668Y9LqPY8oiBksm1D
7ve2RTwDVaLjk10dC9aeq4ank6Z7IiYtNSCiAmHoSgYS4JzhrcpV0sTe2m+h9M0dBv4IetNYDg4j
J8bJi/NLk/XSnVApRvrYbemou8DNQD9gOX7EiLFHL0EdgfBzbpAmVAVXf2tU76VMDzgDj5HFzRfF
w20aHfPsOjlPJFHWUerv+7JAR5/hBWeyUbpopOeIzTR3HygFMxnJ4qoHGEh/P7Ya3WIckT1OI/Fh
annIcq2jW1++/Pvm30MO6eiYCiVZSy5f/n1TNhqrFHO4+o3vH2k+FLb75csJuQ2sDgMLo1OlBI/R
IhayYqfZ6aV+7JeH0Q3n/zz8fe+/P/z72f/ne38/K6X6P39ZXc7k8bXHyuQtCLdCuscJABkLIajg
G01jruGa8uYbEW6FhIKPkGWzOmmNnv7PL/XCRdvt6608gDmHhxvVJ5SH1ek/P2FwvOq4Fbx8OoKo
wRtn6/10/M/DAPcmVQPaYIFNp50c9/j3Vf2/v/rPDxO7Ppgo8rR0KE5x9r8eTNPI1sKLNHpLKLo2
kisGs/aJjdq8QxodltCGhaZhL1we7JRdH5ms/9/3wkbLDxoJS7WbArDj83f6+4o+njFURoahwzzD
oq9ZeLqm2FIiVAR49e8qNA0JJlTKc5/jlK+rsNxWok73DEBvcQ9m0iN0qaV8hXUXZso6aan5f/04
HqP5FL/+93/4+1V//2sP7pF0IacMZn3Uzsxw/+dDP9ft6ad3WTSFenr6e1C+SSf03x+bPAfsR3sG
Bxb+hd0Y6kCPWnGy7RJbjec2CFpz+3EevNdaSvQM9CXCutfKwrgLY+YfWtreDaYbzEba3VumTI6s
bT8EviBUYijUEbZ4OyVpQOx2zKHnY1rthX+cpYFCGY9OoEYUWQBy4rOTin8IdOxtZ+kdPBfJoJUJ
5unvAYNnxxRIQ/rQ181pTAqPLzUO0B4GZ6CtQ7c1T9EMHyEDJ5+CuPDQSnRhpQV1FD1HwIBYwmXD
yWXBxcCKOr701CVsWy2ImTCu0gSPnw4FEeTXcNdo+sM8OPq+cOdDUSpkBd1YHRyXGs1HaFo7E07k
jHGcATmqKs2d7cwIxvSmDcYod1kd99c0tKpDop6c2NNeIvTesPQmyHYgOoSgY0NrHh5cP0Hom2q7
gf1yYM7+1tDInTJRWFv48NFw0FtJTVwj0jIZnOvAlWLSVwRdL4wClgveJCER6ssuI3kofcZm3Uzq
VhU1VGNFd4OW70qNol3FAVRTJJgGmkaP+LW2Ac4SQ5tY/mi7CzE/QME4lTVeBJXMT+WEbXAK2UzZ
cnhyNOwsSFP+/scJ9FZg0GweSoHaxayks7NzZq2Dz0RnwpTk0c8EQ5M0LPkgDoxWiNil9YlSY9Z0
rxBuUc0X7y2cgcDoi2YbF5Sgqak5+8Ip9VupUZy6zVzs8P/MN9+VES7bYQFWz+86QNx7Byeki6Yt
g1G7F2jT4jn9rfIIWbVhZLeq1kkYqM1XXgsRVAUInXhmNWkZdbSjpO03wlkoo3n2lFVjh5Rz0ZqG
ZCnqk32CtOyHxYHhEPP/rOouACU0BNjjiw1Oa9vlw/SR4I9x67K9RTJ7mLzCewDIuqoTzWWX0LsP
UpjDTjA4qnmy41E495bfOPcuylt6Q7PY/vd7TbpMpYWNkqof+2tPlBiDXHkDPxiDps4ABjIauf09
dAUk1Yw/Upj6jOfMja/OLM6hWFyjFR1rV/I0dUak74rab89jAn/fkC1jbUtGp8LQohMj8mJXmd3I
Mp6JjctFKONzDuznTIWtm5chcywW04m/dKmM1MQU7WzfrS8oZ+pLE1FFVHXtB33eMlWh0N4CtAC4
Br7rrpFeiQPKbnfOMlLr2qa6hCGAahbGCGJs7CsRw/IN0NPxTMGfHMw0v8jl3ZjNaJ/nAfEHcFK0
itKUzdrpo08zY24W+b1BVqmHEXUU7GdL7TJIoztrGMNHCGbnXlo8wLZlTdgzmvEuDlfKKTcSaOQG
W9MQsd++Q6LuYyi8J5aCZIXWwJe7/F5NIbyNbVk32QyMjEqrvReadG8kOxqDpm9Ub+kHObnjm0vv
xCbV5ePybAPKungdtE6LAtBJe/fmwj5+yIDZ5wjR2Uyx7uHP0D1JSpMWa6ekSbEK9Z5gkjpHl7RP
DGTFrHmb9A7Kr34auoeuzZkTFb53F+F8PenS7U7ZOEFYdUD/TLo+3OWkkt2NRnTvRPi5eamtTTHF
4Z2ZNV4gqAg3HmFYGw3lzt4TgLTa3LmPTP+llkD5w5K2TgyOeO6UGgLLO+gDZzNadHVgR/Jg9hhN
fRJGKl+K/ahUu5qaNEdfND0NSPHPuc3wI+3NIJ6L+V/t1U9KYAIPU705aUmRPvktBhtGJrzs2ZLU
VwQhVcRB6NmwMUyUKI1WXGoWqDf4lZ0bPXl+IrBmjbDmysLe9Q3qub9DKoSKhsEtRcoQiwen6ay9
9BQtMLI/iHkZXkO3ndSpKXi1+9FVJ9tKQDTqbhAaKIfsFiOhNVWxsRpImQi8OIOW77ADGyJpHTME
CfCt//P+cnHxaEL1RyaPKDDVGF+kdu7sqOKXJOgAR/js4GpT/WrCQgrL4VEn+0HTJUt/p3GvTTxp
l783lE+CBJSfdNzYSZTsKc8PavCzE9dXFzS167yRFPUnnIJZy8F1bQ1D25UeqSKjMvJrFsfR1XmM
KkO7RhxWWwMoJqmZDT9cvudRW+yFwPrgh4yLDYfrczBN904uD7GdI5BNZv0/n+gJUJFXifkge0T0
Y3X394GbFWvMtOC39QaJEUTrzrVGYRcNPgxRFsMJXZnoroYqCIznzbliEYYfSB9ewjQTEHJ5AFBA
NVAWjCwaZ+fkVnInQ5mgL03S/3zVSZtJLkElJmP/IBpDtqU2Dxtfy17NqTNQiglz49mOOGSgAqK4
FetR6rgAB0zq4zi8jRCmLipBzOYxRctMkCC4Z5Jlw5It8R/NJqq9nZmKjIGrPd7k5P12sZvuQMyG
J1AWg56G26mGVxUb0cbozG0Y6u7aMYkBTmZSfAqQgoGuETSLFnnPCuxmsuZERajjbg/hElpRyAJU
YbEfK8xSnu+dGpvhiun0bymZrG4Z/+oCDF1eJ+Yz5FwuFCa6Ez44myCBPX7t9JjbiJW7zMasxdXv
dwgSQuS5O3cJqC3UdRTwMsvugHiXQmeyb1iiHpp+3ndxuFaGMLZCp+urJfCkhGhFmA7jTiGVPibh
h2UX/qNtLGm+bZ6CzA/8BJ1mb7ZoGos4PEIuJNsHD1ppJTqnynyd2xaOmZkxLKuzVT7Y9+Dj97NX
0vmh3VLWvgSmSwk7VVsSfneFufgCRu21GOWF/rO/6IuYpPEw6mjU/I4KgXaFi+sHschwnkZPbJLU
Ih7d865WTU+uQ7o+qmHCQHclHIYbrtEPxZhxDrc3hsGATSQ+dOACDjq/de3m1560Sjr9L/Az0ame
q2Sd9SWrsuIF6AVDuDwgMPjB8UodbXCXAneM/okU2nvZoCNwyvDkD0LsNW+5dubPIUoPus5EUtfm
5tyb6tWIUJ/VxnwxGvXhuXRbkvwUSLno170e3a1e16tUWs2h0VkNWkhusxHzW2rbD2Xi+KyYlEYE
snvR+dQERuKI41RZ7rJRYtiQnX3fe9REtCGy40ckjN6ZNSD2intyArQq2Wr56+RAKkGs0K51vbNO
0WSedMwHHWfkvVmpu87qunNkGXdR6bcvKh+QbhT806f6Hgq0u+K8s6+RZJw3lxVTeJRjxxyhKbe1
RJtWDKuQpIWDQ4JGBxWAOWN8iK22h3zLtNYNnXjT2/57LMC2TFl79u24uQuZoCPMEEFp9AxcQg2R
ZXvfprn2rnfJTnjyMY/FtW7bBixqd9Qw/eHEJo5E923+uioFADm3e9zl2qHX1bE0dMgnBVgJZUML
y1X56OJlhFFuvPRmfP9X/v0VfaEhs6PmiU/PrJGfKIcCtip3LCBGVELmrl+MBrobkmNqTAlqATTp
pBegSK249ryUBVZRXUZkg6yp5DrVp0DAtduyboXam3/qsnlxYsADIeEVJQ1qMA73YdoNN883g0TU
gIrzceL18THV0IUOOrnoSCf+6XEIX0UfP5EI4Pt3fKIb6rDdqLhZhtW402oAQ4q/N7rangoei41n
2ea+m76MqZUgjYoHnnBQkxPbKstXHuG2WOqtFF04NkKo1+6nW1n2SR+/Z89GgjUdpSnI/k3cd0OP
xCaravui9zZ29OnUp+pdlktEbJMiMJvEbhornm9hYYxV7Y8Gi2EzpVqy9jpEj/H9bKPnSlCi4hdp
hk3O0AoMz/A4utm803pGy2l/wygMeZrghHgSv4blmqQ11eamEAy3Ch3hfYokPCxR5s/s5nrUxR4n
7saXBjpy3n4nKCAmK2a4sa8dTUQg06bZlEzev/3pRoDLVyXyfe/i5yoNXlStsNN1YZPd2wJzxa3e
amsk5FtdtPpmhnW80hgmxvCInJEQEdfJPoQ75VsrfSesMNqpvkMS0DcXvzAQ5sgKDUJP899pRA4o
lnRp/tbb/UtcRcTXMK21bPHYzcR/OV3AtFSvcvmmt+LHKFR+lpi9fcE1qFN4whXJubPqfGc3Zn+a
ACf0BmgQKwxiQsYCCW/cHtIkMFGnSLe8n/vyPbZZog82gkIVsbj2mMnjo+QAhL6xTrLkOMn0QVCW
ttVv5GrhrkwbcqkNMAN+9GNmxVsyAaKAPA6JBlRuvHBfax8qz+RFv5YSI0nL2OAtzfipnJgxsxr/
Ga72XKoSMXjJvmaiknFEfIaYvIKQaN1BWaAsqKpvq3uzHDUiLW8+G7jCaDK4wTWj/ZhCSh2jcwIH
1v3KQFdUm1TEw6CjzmAIFubd2hHeWbIirqa4DJB440Wew+1oDHdlAXKJ/JsnjaQRthbsX8rujYYH
q87E/ema/4O9M9utHUmv9KsYeW2mGZwDcDXQe3PPmmfphtCRjjgHx+D0Sn4Mv5g/pgtoFxpotO99
UUBVZZ4j7YExrH+tbz2A2IjCe1dln21B94qOCxR+FvjIG9/iZA0dav93XE32IS5QmjLSZya3SHgg
4gHmYh57T73vHZxheZlzhkpNV9ooCwwJRcMwxTk5Pl09vTcY5zxLno3cZ2zZZ5xgqk9XJzjzK2xv
U+DertEiEVl715lM4MLtfWa5SHVZA1i5Y3EJUFnlio7o1MwERZj7tiZIP+r190qdk18TtwkK3AdT
Yr84C8KY505h7n21eemf5Tr2XWrmslz3A2AGhUkvdde8ZJxGd9AwKKCD1DdNYZvTLJiyMqQ2TkKA
M6ldc7tjAOzWdrHnTMWc2UPO9WdieBYZfQGXL+3GJsQ8+phN/oXGnZshoEeBwxfa2yCvUJ0J9s7m
Pjfm57ohJN8mBfvNyA8MvAXeA7V5vuTeUkTtl7O6OWn8EkNJqNH/yAFi+2CgaRPw0WkRM2p+tTJK
36ahf5rZOgG/eMcg+c8um0PFsuWV3ItI5AOvSTeOKu9yz7+usMQqLv1mRqkgxB9qfUjIKG5tZR1/
Fy0PifZrohvmVUMKADxHcaaAEkN75B8j8QCXxtyCHD8UHS4qB8GgVo8jhXRrWYoWvnkUyTdtKV8l
qtOGTi7eY1ycSmE5Z5nDwyqaT9lhORN1cQ9r/axM85AplT6la8kMlzDeyQZ+7loEFZXsLuxKoHqG
lx5M3ilBXeIxZjhrlng4YIslu3kGdwI+5YL2BUu6ycIpL54d1R4xqn6Y5sPY14+1UmASbGj5gbZp
mPHWNwZnYjvP56Fi/Yki52g2ybDXEZ0qY9beO1nyHuSSljc2qQ1NFpeihdtdpp+zyr0djGY2/Xm6
N1MSC1Y04G4GtMZ5tD34WXHkVIUOzP7ddmaz7yfepMZ3DuZE67oJZ8mQpPv8/FGlDrGlsj+Ymr4V
2myLE+xXooDeQ13jHgmy7nca0cq2pgmJjOFRpDYEMi2XKVt42OTuRx6BSLVkM/Lmq8hmb986GjpE
9MiUhWzYdJ2ji4daM0lpRirtiuE+I/JwbNf3j3JHAHMTF9FEZmfA3G+L8J6SwL3KewOfw6R/mpKK
IU8MMFPUV76m/mzHpwCIAPHGtJ1Xy+ptOolUAtHB+oZVe4d1rkdYhG03J/FNbiPsVUt2a9dmuU1i
d2/E3iu/5MKEMHsr5qQEmYTnZnaWa8B+6GWBQDXkATgstaDeggArqd+LL5mDwuYa2xT3Z5bgCHW9
kFv0tl5PeEB8aE6Ayb9NxSy2GmzE7EH2sh3ODpWPD6eqTLQRLAm1UeCMGfF65mRPoYi8DrKedowO
+CK3jX9iUz8Vtd1ejJzZFdyDRRVXNV+nwPbGYz7pK8kiZWGIc5T/JiJ9YWm+6Fj+zB4DOZCIuNyg
R82W84jSBugwsdm5849l0e0hLvubovVfc78C3aIOWfUrNuprntWP5i9ED9qkImVDoKnka1ablyAG
+pvpqzke4dla9CBx3mOyCZs7IszDKyd77DNEcXFQkZbRIH8aaGBd7oH5H0ED1eyuABQ+iMEhjwxC
3Rq29zV29ecwB5BV63lv09iEtnzrZ/F4LstT5QaEYNrXmfEqH6D3mfl85NbidOGk6doxOF+vlR6K
MwHVLyM0mWUUhxxpgksgpVC8cgQRbyLp5AxPS1c/4/EpQ0XDepiIxtzIJejPHbs6B7MPvGdAO2IH
6AGy0SWgW3bDG/CES12Wmbwr7SSsRlJsY1DDNLT8BwzDGElwWtCeMb9Kos4uC33R346W/eLFvH7B
0ZjCh3mzaICDOU8495QZF7OB3QoLBuO0h7mzSU0YBmiW2vz2r9ylZQUutAqz3OcBgqMTLrQzXDgk
vbYTw3h4MLvKr58Vd8U6S+pjXjSSvtd27xcpQq5N6CzvwIdbvxYCY70Td0yecxI1CYf/xYkpHVtP
vQ+l0bIW+EDaDavBjA1Pe5tNTUENaFbsALEkuO7oZjCAIc4O7DCwYcdllA8iIVHgGf6yHTuX9tYO
RbfqOxhmDU7RDmNci2qdo51uLY8/3A2SLroIYIvBlU5nFiiQ4LUU96MfcUYEQbIxZY53t30NVoqP
NUQvXac/dIPFwOtRX+Gq53Z/FIX92NnTcq+LnLyT4E/TuYQ53pkOU9dTWbbJCs+6adMc8u2Ey7if
EwoA3Ns6FtF2Gk3MJG3xJUab1TSId2NQvLJn8EWOpcCYOfFlbL0LEmWzc6R3azX62u5e3NymG6oa
Qkl7BegIuOlD+kHUi2O/qB4iBIddlPnXenX7VukETxxPal+BSZKFjdUzQhWfO/OqA6AYYYI5yNjC
m1aKj2xhJG/71qkcWMx1LU48hCwrmbWNEu+7TqiIcWGtcAphse67+BBT9r2rUayKgPBy5LUkzECX
H+kQIeHgtjUHNfbqYCkemNsRA5JEo4yietJVxI3ARo9camhXdvxVIgtypoR0wvzjqZms28pGrqYs
8tpZcgH0n8URWMohsNCIzayfSTQN7YEVdi8NKff0CkOlJMRvOMyno2nMrztVXneSySf1ufVtNnG2
cjtM2EFau8cMhYoGDrpwWk24AGiUSEn+zHayt3NlHqMGWV4zUV0c/ZlVObCq+4Z03JazCyFrmwRj
bGWXMp323P1oRYg/lRlheqVDtrKQXymmZAUfQTtQqkA1BANJlaPOUCRl7KcSRkVEc0IZvxS4FfJ1
uh4pfV+yScf0PJR44OCNMWC/lBFFgt2AB1UkxZMKuLVhSMWmRKwbUKO/DJdEEECJfDiMpqfu+tz4
NsvaIDfiT9Sq1feLUV31o/jQyGjbKkrnTSbF3V//C1JgFaoCHmnMTCH0GaVsunQsjjFLZmSb/Sbw
MW51tD9u4iJmSfd4o6Nxb3mQeeqCkbhtZj99N4KghWvX4ahv0uQH9CRWNwvE82ST5euW4Vlb9ZnD
nTp6EsNP5hJvs2o8TQn9FnvTwzlrqjtNqQ/jcfxqc5btF+KYW4t2VFCvwSlet6vU5JPTMRkp5Yz7
auhvRDqc8USeBgqD79J5+mm4mXIusLe+5a+F1mQHogh3du1Pl5lOx43bjzK0odNiisQSlLIxrV8P
2C01WJuVs1Nx3LPprE51P+2pxuEqPIltnw8/6aJeh8gpd7ax67kh8JiOS6iJw9UW5/rRAVTpFJg9
Msw8a9Oe3zN+CNLVo00CgmVx6H+bZvxSQny66hb1UdT5zLmpvw8mL794rbqKAgoPwe5xKWtpNHa6
VwqQKAJLEghCxiaykVI5v+DQae3l4Hi8G1lpvHLUnK9UkDPUWLiFBonBNIVHrrLnSzF62R2HSkjv
ZHSnSHAaU9OhHsojx+iL0UN8MBbT3C5en4T8ZTbmPtKh7rEXybFCDupgxPDsg2Ra0umQpfzF7kpO
t31yt0qHQ4rNkrrrfGtLvmZJX8Y7NBa+IuV5MH2kmcQNPQ2nw515LR6AhFYDHYxIY5X+6ODlm7HG
NzblTov5VfNcUm+asOzyOkzVPkY9pUmGqrgiYfCjqTG5MwuSKQsR8XhlnHc5DaU10YFybAO2uWm/
GDFNQimcoWX6mZl4bibdBXuP+cPFFMZdkbnxNT5bIDnZ6yhTe5+ndgr4gfx4E0MLIt/RdHM4tg5n
7AZaIMM1nGNDetDEPTqSMRQX4EGXSTJd1YIvP//sIRlxHsHiyGHd8quP2CYVxyob00dbrwsGbh0K
0/jzGWHDJr7jSpgeHa958iphMxNLDs7E0qxn/6Yo47uywNDiMO4D48FVtQGzpWPA7RmRr7b5qLMP
s+ldOJ5TKBcaBmt23LlyfzkRr6NTEF3GZCUmuvnOdsTH5OYPnXLJdyr93HokyhcFJbYGYoF/iJUb
RSQvsM9J+RkEES5D68bL8y/89y9G5O2HKvuYuVtsJyu4pS8JoshEMnRWikfOxL3QNeOZhhiy0AOG
LKWfCk1FXNUzKMSsvp+7RT9PTgfOuZpPZGaojTcx9OuK5hC1eNteYe9Fed7kgmYnuue6vRXBLuF7
v81ijxZM0kA+GnsaE6vvqgzkIJergdACCP0Yx7oeaCP2WZu6rOQK3K7mpPXfCMhY5vGDGEy2Vpyg
/irZBu2FcdW0ITjIqp5jm7R6aE+9+KnbFJ9rEX2UaXK1NGQMAHB+EVfAWAq/1dTvzCBCbArQjk0t
KA/2fs3F9Iihh2xks286LK3W/Fgwxw99414a585GIi0ixF5VKDzXVV1tvVSAvitg5XXDcCqjyL3E
nNMVjbvnhAUFZ1ZPauCvZi7uy6JV2zmG++B2sCGZzNDu9l6aiKbD3BssQcN5GQMO+4Y77qxDOtYJ
BUx5cGww5JuZoj7FzD7Qi2tIEHBse3f49muwGh6hPpOW3QMUcPrgIGhMJRy2UmG2b4gUYSfnJaHk
439v0urHLyIJwztaDv6YvzSYkMeSnqdYAU7Cj7NLhwRrNVChMZAIvf1dXhEZXFwmg16FyGIgXXs1
yUaLD96Q4jiKAIYbljg+MMvkI8k9WgCXnAsG7sPPtSeRO+hdkfhoTq1zayrrdWgxczaNxVvhS3oq
uiRGQV52bSc88lKqwuJK6GDGWcm5S1ScIOlgRJfeeJHLUa8mSDhQPWFEpIWTBNeYFWOSMYI1Fp+I
76KonhtYYsoysou2QAuQ9OFTKDscItOFSiRcks70XqicHIyTv3lO056oCfw0U5KVBjdh3e0qExZO
29fD0XJp3579Y9W2T8JCkmZ0CEAhvtZcdwkZqe+6jSeAWMG7XcrPKndB29a3ZpA96QQXdG40CoRS
seUMeehs0FsjtA7GSkzlXbZVnn8eDZMUEeFKBp7jfvBa0kPUSuLjzDAwoAaZ2GHq3CC4C7A38EEi
gkI+OT355WE0OPVxxZZMiQmqDax3rQ03YbpdPDpWGK/dGzlJrBynsHCcl7ZvAj5Un16N4pcR/S5y
D7eRLwgQoFICCST925o+CMeBxEqCJyseqks/2z+pN3z1A4bDpJ40RW/1nokirmh56CBueobzwQTw
M6bQm68dpHNgxqWPLTYmHqMijqJd88tI9dmwK3nCz3PrxW19mXuObcoe7o2BGF9vINPGvzGBXLIJ
ypyM019EmF4WK6XoCxXdqP133GTcNOfmVLJyoK06WHOZsrSkQrbDRE14OrzI92F0fnuexb40BJyu
EESKyfuMOMJvB/w9+QKKl3SFjX8xOuTmkmxrxWhoxDZN7GvaOx0Pbt0OaFS+Q20yPS+sSs9luRLY
TwUPQTQQNF/s+BpPz54Pwj1gPiByZ84sYCQefqBmwC2kye1mKu3HLGKQVCLt06pVw1wJyJK2HxON
vBBdTBEKyCweL6ETVJExCQdI5oA5c3+UnG06EWnG6vSl4Pp4WOboSQeBuPT6OME7PHdWvQcFlZzc
fvqKWy9jqCZ9hBe1lZRmPeKqxyU25lcFK/Mss/bQjIK6OkkEr8ad2eLN3Xr5eDZAl/X9o277juUk
Dh3HpfWLLCKSQ4aBCCfLHVrSiVIIQHoN5G9tdms+FGZdWozPsiU72BvjS4H6A49N3jqeeZ87cHfa
KPjFqowWbC8YY2Y2r87QGJbiyQijOuw7vjZLBGWgRkbi6EiAjqLPbP604eqHmW5YCTq49nS/RnSW
LP2RYwe6AEVjoS3VL1XzFyTFS7MWr6cRFi0K7rbaoMprpMsFemIOujw/pwMhz7Xdz04bjBND87tH
JB5H8Xs04KopVlFeAnPrjv2km3HcWC3f8WmBNkHExFu4lLnUITUtknxLVHJkir6Ke6IBxjehWFXT
vA8KMJmUHW5M2Oo7pnRXdcAKq71rg9dIC6EkMhdPB7esqt1YTm5ocdJKB4zzKu3B743mR+lNwPpB
YDiYxhTKzoieAgCuCUJqPw/tAk6n4oKxU5nxMs4sWosHB4P4DeQHNLcAq0XVg/gal/J1WQ5ZXv3u
R/9sxfy0wrUPMygrfhDyK21owEYYZRkLk7I+OilDXqhZk9CXuMDGpncy4/leTfBGBKYdaojAvZnq
lbOHScsVCSQcHSVW+35YEmbzASNFl+l799ynzWOLnQh4BSCnfkYh0/Yj96uDtgUQ+KZc+RHqwnUD
UYWqbIPbD7IGSagJ0xWMlatoWZ5YaWhsnukOyFjRu9QzGfKsF2NaehvLK/azwSrgtu5p4BC+daIA
fi0cnI1jVffFePFnsNpeemtmhDmG5a1K3ifDWpvr8V6b3JKVorS8c+zrFNWUAxYIf0WcxaV6wbAZ
wUwp03fm9HvJrIfnJg9265ejJivDJKvESTFN10n1brJDbh0mTuz7zZuFulN75ASrjO7QgqL2SbOy
jE4Fp3+b0q3qZtM3v8VVkfq3awh4nLorINzPFA/Bdmp3eSqH40KpUQhw/Fg4AJuXeHz3WzlvsLzN
yieXhVhbR34F1ta8a+XtkEigQWn3kgRwReWjSsZfOXT9ff22ZJxW6h4gr197N1aRvHHorLeV1Yqd
XgutwIJF/ni39MadAToUswuyc3PDQ3jxJ/eIhV1jBPQI2Ugm86PKvmtB2hmfRbzKCEYz7RPBVXux
sRwJiY5kWdBTfUB+wrQ/GZmFRpIyEU3V0V7ZrPmvCc310FH3DPSMBNyQoJgquUpMlGbqxgaudeDS
BCXL8oJD47rgfHsQxYulltBbJ4298SKKWpKeQQmKuyo5GfVzUUygyaH2WhyZOERBGbEZyjDFOZgt
jOdsYSUxfQcNUPQXwXxxHshO2WNc0Kw4Xcm4eIhL96dcLjWZFMmXPEWZ3LaJDIABQVb3RhTaBHmH
EzbZvsbrKFKTV53o9YVo6XpRB7iIin8JAufVXHjEc9UMu8z7MhxQftJtbkYhSGjE+imx0QvqQb1g
gCfaFLHGUOaoNm0ZhaaHZuIjRzIAGJlB+UxpRtjU8NE+nZz5Ev6DX0HMsckNpqcC6ShMxiGDXYAi
7wpUfY5ZeagpKw75sNvmjqEERoLA+S49cRVMMtij8ZCxaEk806euk8UJl8b99GKyiURwLQKsXJYY
Qs05ooRNFCpVwJGmJgf5HxSsvQv/v8GSvRmPhjH/Tuz2NUvcAxebh4nmkNqKyMY6dzzZA94qFNIk
AN6WuMjgxAeDSIcMdAaMqzx5wjrGLg8SNfWRAmoepyVNjyoyDtSVBLBP7XAqhzs7t5o7Q5NzdJKW
rskYPFmnD0U83IimT3dNxUV4HKNT4NZfEyMCOvhIHCY+pmBN6LEYbiuCWVzeJ/ABygg5v/BKRS5O
poPeA5nmxOkxtCSKs99ZX7jpPN4k1gMqDHa0vVohMEUjrFT2lUzGvaqKx8wZXpcI2wCa8FclrWrX
czCre/eI7+Ira2V+wsq+K8jaWXbbh4SJuqP0vJ01AfGqk09agXx4M+rKBaNKhi4KsEKSXBfEHKHm
z5uyJ73SNYCmJVZ+BlnXsbkYZ+0Yz5hyfiXQKnfxSKVkOjEDSJ5NwLdbXZLOEI/LjFDgYvJY8hIE
dI8kMCK3LZOPxEeDqaywz+Z1/hrlHNFbzLW0L4l3q51RhNQH+zvF72pqn+2Wo7oRUVmSdXe1oc99
zgWkmtRHFsBbLMV7MGU5jyQD/rxN7F3jpg+D/VqZxXFp0vwKU/5WRztBBJrm3+7Yd6DzjfFzsMW7
avtbJ3deOsFBckjtM1ZrSKFVOBFB5d7+SWT6UbS4fbrBAiPqZju7wjMrmCX4nuYiKcwbxgRDaKG5
7FLeWFM7FcYKdduy5RqTepl7tz77I/8FbegsvPE2bfB/6xgu/uJGd/ShI5QBVCLKByFTTPmjNgNm
qUibU/8cSaRTz8d7LIv8ranorsjqhoPYXpL7S8h/13vdwsYh3kKybF6ZEpCBhyK98lIc7GSAWCDb
CSoEHJK9exuogUn7GsqwGgvYpFO9SQfhY55fYxcUp1UlF4Awip/nNDtL33k+DUeaIYJLzJr+d0Ax
gRDc5OeYWC6dfdmE+DUmJNs7aydn74XWFLi5KaJR+YblsdkPJj8JVQT3Os5Rnh/H4x973fSj5vxG
lpL20nK+GbCAhWmbIeKKXxgay4slCbq0yO58PWF12O4+yYm9R8q7NdPixX9EE5RHsKYQkDPMi1RH
BdV4W0/93VJ49T7gSG6z33G8pFTPMNyTXTLWbbLbsV0PN3P8NNj5oR8G+8aF0+RZhLADzR5vJvjk
3LQ9iSb7EVV+7LqXIq9p4+4TKFv6ror4lcoxdKT/XtssNw1WzbBI+lU4rvmAbXmMLPETjYyArKYN
xZihbZVQkGK84hjr9p52HwHQv9QaDhOY6FB5XK5UY+yGVH94eYmgMk5XfV+ovdK9FS49hmSqtjMQ
GEHgBqEU9lstjJAieQ7I/fCcmai0FvVPoVFjdtXDDAFuxL2F/ZPYDV3Rhld+Z0zpwzTwrb2Dgylf
rXiinL+pQuHg0U9POl147xARNlg4L4XlLivQlcTyigbzQYrRMSo20OY98ZwG+OCQts3Q9lGfrZmB
JdiEtTvIOPVw0LEh7AjW/Yqpkkoj/911oCkOAVrCENDMLuWh9hg9VtCzzuSeVeXVWxwNLVyU7qWu
ZImjFWQE1bKhv9IdChzOpGJxJ88SQqvRPLsN1BKinNqBgaKz6Fwm7NtmZrArea6/CTiMRDau1Shl
8tt3+pjZ1q94nFG2bLiD1P+WgDh8sOfoBtN9mo7HMesRwFaK15zSWrj49UdT+3wgqqEUI3d/x1TE
LwFdORUlkDBGMZeKki3Cza+uKwby26JnE6hs92uW7xnYC4swTQhWaw2QWU/geunSxSEU2nj4w8kw
ccf4a2DLghxX0nhE6SIz+xmt0acsLEiIYwVJ8qod3wvZLk/senNox8ZpaeUDBcOLSwBDts4BzoSx
ibP8ql57zZhtEKUvgmc0fTyO/cJXUxio4GNDQQlnhU7TSkuBKlCx9TjZ+L8nkPD09dDVI4jWMRJn
TvU8FYojTAb3vwPaiRLYu/e9/e1W+sflg9gPpReEIv+qAwR9Wou2BU6KNMLryMVQb+UAs4vCLWfw
ChYlRfysMvfsIZSlR3gqA6pv2V+9gJQbA4VOUf0U45bAh23ve3xgWyNWxn62GV7alnkwq05AmfDv
lqGxDiKGrlAt9rbX09axyzs3fvPH7ho0ysUDqJc1z0b0g7B4Z1vlIxfYFOYE2rJXuLvMzZ61y4yv
rdPfZEreLGqT4CVq6haEcEGqAECQw7KfE+ZBaVpbR9Own6kmq7zy4lfkWOqkZn21ajob+Drn/co7
bT6UZtWe8WcNHu45XwC3wpFOdXsTY6HsZk8xcEuele6Oel1QgvJitPo7tmb417zpVQaPBu/Oxv0O
auNT1La/H9Lsx82s+jBYJsYxJwePQWf9FVvHddlq7waR8+SSCzxjHCWEHJmc/x3E58Yj0IpEcs3g
jEVaYhkvIuDZybvjGm8TN4i9N1Qv2D0fO2n2JMQepOja/WLpH2siC9rktHI4CitKzZetWMEc+EGw
/3inwPf7EwOUhc+JHz49TDh/SkGfALxGBlexPZ3QYL6xNu1U/IvlC4z4isFZ05Ofy9r1N/rrxvyw
pl2SbH5dRIGR5713RoaikLLM+pRCTnJK75DEmLpqecEYgXkxrs+c8/l1qrMmbEmuBQwpUGJnS4fA
ovM7yUKi8TGWMKXtdYEn9rlEx1bnx0GW7w2ngnSKL/OSv4uFJcmY9lXw3lpcy8cICoad/MoN9qGv
RnmXOr1v3t06vhPiNbY/eOLOI7sgtddb+IxMBuUZS80NB6Mwq9tfHjCJjmbH8ZXALAV+eniWw3TN
mD6sg9VQwa8IN1mP6q1peBc01wG3ay+gHHKn2Ja4DthkOJ2ah6nHPSx2tpJ7ectsZOe6ICUKcc/B
46MdnF0Q3UVImTJ27l1IJcrmwLC6EryJEYSOLlEBzjgtH0lwT77+iW3GoIO0581Ig88oxcnLsqO2
kle3BuPAQVXzznAjfa9wXXOM39jaOiT+9BR3+Vnl+DibO20N35Z4FtQdsZpsVJrvspzHE+qo4z3M
ZswdZd4kRnCj1c08cwX6nzJWbGP9/ATm/29/fMGT7tv54XecVv9QrkoX6r/8r3+lcDb+Xf1fVaz/
W30jFH/+8fd+1tP33/7g3//92fV/+0P86QcmBae40iWmFykodf17FeufjmWZUkrHl5a0A4uSVFW1
ffK3PxzrT88NfFzPZKdsuJz/pYrV+tOxXXP9iyhOC4Tl/neqWIVj/vFPnEIoHlLrr+lbJtwBYTm2
TymEMC3H4Z9/fT6kKu745f/ZkgqYRptnG1L9zCWraxUt1pbOVocaBCIZoiOc36ZYbxeT0zcZpOpE
YahvDOl9tBBS9Iv+mHEKhdx3dtyguiELc5W1AYiUGlaDhHk5058Ux/ElMJr6Yo56L2N4Xg5WoLIW
MFTKEXmBDARNLM4AJmC5TjNMf/HSBIil7GnZNHyVZvthr00Ky03WuC+DMd9HpOgOvl0yy5EjGW/6
JVEZKtPJ4c/cRCPOYQYC1aZyJ0AZZv3drpBqxzooz9nPGFzJP3011Xg1ZgfTz+5NL6GBJnHuB93H
YdS0FxGwpjVOBYWLmKIn9A3R/d9rNr2plhLejRPixeSxLgzvOm+YD1k+kDsDIpG0KGGiyqs/8Laz
KPeI00QAd1EwHeZUscQFxsExmP1OwfxQqG+zQiyybbTqiiJyiVxEfMe4zB3skOK5qE3zhiNYui8F
m1XkYlkzvzmm4ex3sA9OLIhJViLjA5rKx54mXVpITPvY+lOwmWM46uvloo/o0lVIa/3Ycnvy7Zc0
eGo72qhq3q5N7pYHnx6BJjWrB7lUdyw1afsT5carIuu2azINIoKuPoQ690dHmD8yKk1aaYzcuyds
BxaQh9wfj3K1cSPEiI0vXDjW9XImNawu/7Mc/f8sR777/1qPnrrs91eS/vu//dcVaf0jf1+Sgj8D
z2TlYd1xAtPx/k87tPWnyTLAmkSaAa3fYd35+5Lkij9NvKsBBdCCZmaCCX/8U1fpv1ar4E/XsST9
06xvtus6/n9nSbJN1//HNcm0hAz4JfwgYF20Ldf6xzVpqSZ+tYztGhssbGFr3IpeqQtAjBZ9NjiN
NL1jlzKH0DCz+6p7LTsSQ2Y6UE1rwxhNAvBVBGzmrQ0VNV6p+f0cvViihFP715m4fOwNvvNLAgVm
7h+4wm0j11Rv+QNdol+ursRZIPrwBy4rBo2ksb9xm5lHmBFW3ANNajgt4Nd1me2gBNum9dS2MxTz
PNpiu4PGxGEyMD/xsTNgAn2TFkRVEjPCPpt3pLBcDr8OJY7aTm+HNiExBFgtxouzbt7NKr+025lR
MA1O2wCQ/K2/EHicsvSsXHxrU54/LJo5Qe7TeJtD5PK50R28jloUP2JCifQD2xfEUJFeyrV50dX9
heSFt6dmlQVBSsRHyiEJiSbM0GSOrjzZbzHlZLHrn73A/bGaRZ91Xbxyyvn2JBCJpUt+uq5862vL
ImCGS8DKjmOuZBhb5a1PmAAxUV7LiSV7AEAX9S0yGnkRrlnIYpKyN9gAch5pbELXJDD0apcdnvag
o7tqOnfEcaRFzRHe0reWYtXI2efqN0Ksc8igIaG822HSoYHbEh0giDnoA4TDO3SKRoZDlEAzKNfP
XR6v0xqyb6dZep981Yhl0mk3t21xKQkjeYpCGDnTCtyvacsYClEZBe+Bw5C7ynPv2Mc25B/yOm2J
6b2FvHhf5AKw+lr/nINPiQr1SwdwdjwlHrJRD6g48LsIlW+ItGMXX6jilNGEwGBbO7RsANF417ZY
Z27LzCiZpxAy9FNe9CTv3YVI6lDMBoPH7BjJmzSbn9uOdJpCppMiJ1tYZWdCNJgcCJNdShA7XP/i
cCxBwI+YcmIXFHSTxvWuoE3IA7pZkbXeWOe2H19jy2MiOuC1tJYPL10wawPNRei6rvv4l1IYK4xA
nTS9HUkEW99IGF77U/xeF4xJMmfRcGx4t/NhunHS5uQ203VsVTcyZn/z3RGlEXUisIfrxOt+GJ7e
RK5zHIN9TuPOybYoDMFcQ/6I2VlWv9WL50BLmqKQXDgXEkqYCFnCOWLUJYVJc+US4DQtYsZy8U7Y
zsesOCjoyCAuajCd6Jr02PAfcsM1CGTabelqvNJYGRoNWskzjQMXKAMIo/USz9HVELtXGutGOQU+
UJ2MiYg0d5CPxQaLMG6gwaWNYCYpsuT+q+FrsbUg5yx1e4lHwu00SMRNh1UFaRUzj4vvhEb6rZuy
AJQN3jbbHbOdJfxi5yZGFsJ3OE5WwqkovRhxlO6X7wLl8GR3OISIdGCAya/jOAOeE3C942K6r9NF
XEPRvJ8jPOzJGcqeAAeQ1NullldKDYrtuqYl6MqbSuMmnq4oAxTXWaYZE3OfZVp/9uwJyc1kriDw
AhmdTROnYx/T9Kmvk5LiHo/7ssiJKkc7J9ZEgSZGLrMOHgcp8Un4NHePOk82hq3qw2ip+py1+pyO
ML24/YBGWCQzaHVQcZRdhNJMF/0VkENyj/E4Fgqm+mHkz7dlCUuvobhaYnyiqtDYCEsRTB6PEaAz
37E/VWpGB13Fu2xabnmKl9CPgpM9oTQB2JYbsm/MGmNumkwIaFFIgUBFnX5ZZOVsC/eJERpThDL4
GswaR6vsHyMT4AYzNUbfm3j9UHyaVcnYFV+4Kp+naHwQPpGZnKD0lWVECy+8n87OTfsfvJ3JktxI
lmW/CFmAQgEFRFpqYbOZm88T6RuI053EPM/69XWUlS3d2Yuq7k1vQioyKyNIuhmg+t6553YYU6Tz
0HjhnesuX26K1WzCYokHJLNe7Jjzy/TSrbAozhRPDwW8qz14+Q2ul7sl6eqjdMfvsqTpajJZ7nUF
DRyXykc5jVGm6yuQkoXn1DTNr5z7d1nsNEiHAL9bl20mj8FsK1UZ7tRL3VPrylfAovKwI7CokIYg
88fwfZ1YvZ+6ZHoUjKA7ejf405bXPBuDvfISSnwsjNlIqd2ZJ+9UMYMORfE9zpM+a43RPyaFFuLP
KxUpPL8XvPVgpEkDDue2ZkSaGBmsMzOmlPz10BQc0ofZt06Q8b+zkbxolk16R1pl3eqffC6Qufiq
vJ9EQrmDG5ysvrnvFiKPpds+BYS0t7SLsxLjTJ/l1Meo+wVTBj9Eme+bLnpNeSaOOZhGNmfteeCJ
tozOZbE8Os3T6KTm+SOlitazOJgCRPGlwARLnWBDz0eGZ2NhiDfU/bqtUjbviE+Ms2VBKhctRxXq
P3Y/f1o07AGvOnunjJ+6Wd5bQUmmJQzO0ZAE+6ZVn2Vo6kInfooEWm4cd7zm9ZSfRuYdaUzwcbrJ
Cu+uVUV2TMlrMZ5gHzV9ZNafJcR/QnSLji2Qmb52nn1/OFcFIHDWe5cxHVBFyeCtthgy1gWmAUre
To6fPJERqw5jyWfdck4V6dqd5Ly8myX7aqDd/EpF9ckX8fysGu+l7hKWnVNX7xQGGTL3PMd7rWhO
WLuTXLutOzj6oIPJ3XTRQEpY1EenmoddQAruJtfDTJsTX4XMY0gS5N5nqtTeaCk+V9860ml8LIaK
pgfIo4K+NUCr4CXj3rGXDdlTjTBjIxmy7Cu3BYCA06LZqLL3Zc++YSnFaXb5NSwzyhiYb7Ke7ccy
EO0bU0m3ihk0TxkescZOzzWFNViPmNXVGYlXZmmHWVPXXtURzd28fSZo022+8oBHCtCDimG7rT7J
f9a0WHiCGG9P8WNPo2IzUouaLielZxLljkKplKU8Xee4B2XqbseFxHnDPYklSvDZuCn1WTnMNtsZ
JOWFa2Sn3JTAAW40XwECneE5letFk4A794Jmc8wTssV0ImqGWbZZpjeJifsk9UgLIc0XXk4W0uqH
iXQgq9UgYVmyJPZTWAx/JNKfuyZ0PwI9LshJFMUhHZw9L1X7JIbrbEE3hm4otlkGXtIZQwQG1mOv
2+y9m9jmJDX3NUuXbDQ1zrGB8+EUUdVUVfYx8kpWgyqk0AdXns6LM/U2RAqLhUAahbBOki0HVoA8
7ULD8nGL/s9/RTlKqsog6dKF8JAcHPlU63avZZuc/IiqtE4VHDoUFQaEw5GHvLJBQcJsX4qSYbSY
5uJJdpAdcZWMl2ydwu0SSLacZB6dnMsr6BoUfTmHB1/rZ3+NuMW2BflEi2+rVUY3hO/mkwraGMfG
t1+3IbRzE1+8ar3WXu2Rd53PtaOnC1OVHpFnfSfH+crcpLrtaz9/sEghqGpUV+3qg93y/s+iDMCE
K/t2ztvl5DRJu2Vr8sntQt+Gs3PbJtUl17IyuN92UCtDVdfGbdI8kRYIGEt00AQ+QQKvqHeUobTj
jUdXz4H3bbwl2dpSSxHfpnmJArdI+xvfB8LvNDTKKEl32BJ2zMYlfMinmD8TNulTE1LERH0DWWMm
zYxooY/pzhC/CycL9iEzb75Sa39DvzvJIBddF4U21jFyxq9+ToddRJfijnjxifwhy+u8dbZ6lh35
WvuCxwXEEhp736H9yLohu9NrzV7C2xE5ueTQQJT1LLBBMzvfTVBR+9bDRS0OOLcNSYQl3qMlzXpr
DGTErptrBKu5yQBIi0GRapgkDzZpgVGq/sJKUEu1wZcyAzK5rDAWgzYR7WQHDu0kDfYUWzyGJ5/T
EkBU3KRXxyBS1A4xBAKaWleeHs568mTYHSJDJvbsNTuP4wPEVUqifV/WEgiLwTJwkwbCOqLWAdMy
wNYIuQUDjQjZMuJnqK4RusuC8uI8ShiW319iALAZEqz9i4TBhk0GErMMLpbBjXV/AbLirTZAGWOl
X6kTJrvWwGaFwc5qA6AR3SSJZ6A0afA0YUC14h5PwKY1+JptQLbRIG0W5gNHWLugsZcdWDiP14pw
TzWz0O1h4goDx82emVIpAkeMTND0vUUdIN06rK9h38h9VK7BzlpYQwoD3tUQeBISL2TRkYNMBmIb
KyfcrBB7UzfwIGi6Z1U90Lh9ca0QrZeB/JrZRrep9T0Nke1xwTvBryO/KtjAyECCGt7GNdhgYgBC
H5JQGaRwgC1cDWQ4jtQnAh1SvIsuFAyRS+TNCJdYG0AxbP5IS5xqsqeHziCMHixjAxUX94iE0D5y
IXFqGBDABgNAep7DJgMmcoWNZDWU31kGlxTZH/kqDUI5G5hyNlhlAl9pw1lGeUYMzu73zrHM6CuQ
8JijATPDBESzhdVkQl+xV1wOi8E4WwN0FgbtdNcQ4y8bkZ4fANwig330YHyY/U+LJ1hsEFFlYNEZ
ajT6mU1vswFJe4OUjjn4twdlWhnctDbgqYRAhfn+GUKkuk5p8cOM3ho7/1V4nJtYf7Kl/50W/N/x
PO9r6FZtMFdlgNcE8jWWILAKcZjNm9Vlg2sZSJaQziNuQnaQ9NC4dXTohvbTg6vt4Gu9NqLwj9w3
oHooYCuTBGh8ndavHjbXQolISSod6wbbtagQFX5vtBEgvWy3cDsazDe2+EX9YsxSEFQFA05GXGtG
XN/GHMFi/ThlubfN4/me0IB7hhTg8wIPQ5spWxHVArmo8JJHYXMOFnV0/fqhNViyO02mx9X9agyy
PMIuzwZizgzOHI8kA4qAFpfcwM65t1MGfnbrCr9MlN0vcNE5fHRhQOnJINN2Wr7EurlvYKklTHXY
Wj87lQMarfn3ZLDrsk1vk78gNkR2lDcvkRWcmIXf9QbZHhVc0zRTuQ3N7UB1e9DdymDegcx/LDoc
D6Rrf7YGSaZg6MbSzWdvIPHJ4OK1Acc73nslJPkAUR6HHOddA5mnBjcn88pvDwI9MSi6MlB6azEd
IYW1ZXxeswJvWr5/kDELauADWgpwIXR/UlTxgS02P97aR4hsQHgNEc8o+97LEhvNe/Ow4pmdYOcx
5uD7Lw3HWUzLJjWIPVgVuarP3C/EKUCeyzXwaAMnsv6nnMqV3q4wwL4aHhYD8EcG5af9YjvA9icG
8pc90rkUYG3yS2yqpX0EmiElrdo/ptLBRAVyExqg5bwyIYLVxAlmWACQhMiI2hj5MmiyYpCQ3pu+
FxNH6Dmzbr08+cCemB1bUZ2jPlAn6hJgXQ8y0vPeilziDRWnAN2QhyKazbK/+on87155fQjMCITA
3A59N/+1D9zkVhL50MzWLvPdS41DiWSxdzOQt6ik659XdGOkexAiK5Hix5Pos3jgFvt6vAQW/SvN
ZLaJzx2JjrE9ZCbgoUl6LCQ+OhP98LIaEkJY2DT6n7GGc3aLm6miBzQdqBM0+RGNxIApDWO4P8L2
3EPs2UCvc0h7Uc/LsiGHMvX1mwfHBCuw3jBKeppJrPBQwu5mQizSxFnKkGBL2RILJwK17+LUY1HL
/4cwQRgyyya/0O5sCAMLP8zoNSkWAbwgczccChOoESZa00T+K+iLv51453Pa7hvEHPFtayI5q+yf
tAnpFCauk5vgTkmCB/3G8OI6e22iPXghZqwB400aQj/ENrfN0WaFuZIJ8gf8r52MPzrpHVgbv+G/
+MpJERlpVDN9UmIBN1jQp1u4DfUi1R0nCp4gJooEMvs6mHAS1cfcVeRHYmJLIKF3gRwI60H+oeX3
frWW+BWZsFOhcAzyn9AR+7NvP3IyUfiU6LMkJeWbuJRnglOViVCVZKkiE6rySFdVpKyUiVt55K6w
ZKYnnyTWYCJZXZdhn4Qcwmt+mIqu5x1PgKsRZDhJUtBW+hbPbNlXsl4Ux2GxMfEvkjq4w00kbCAb
5puQGIFWfpTkxiYTIGtIkg0mUuY7d33AewyWBg2iaFxSutk7D1qKY00gzbEePBNRQyAToMIntraS
X1vIsa0m0FaSbCtMxE1QxmAb15/F8GbTmiCcJhEXm2jcsipCB7WB8Ki1zLPm2R+pKElNpI5zB+MU
+ys3YTvhSORBJtsUEZu0JpKp0oTzJCetldQInysKGzQqNYwd5aW3ztSIWIBQhPychOl1x3P+UFAc
RTHAsB0MprL2KB9MTNAhLziY4GBDgnAkScgb7JTZkpPV8u4GSBdUzMIKbx93N/jlgeKHBCv60cfr
cCg8nyQa4DTY6QPiOh6s/IP5N/OC6AYKUxh3QTus18kL3qU2eod01sccWHcz+ow1eY/6JjTZmfik
L/v3zAQqK5KVkYdrW5G1DE3oktvuYyOthQB+9YGjK7niNHqbSWqyYBucmrdMkdxGiiinRaZzJtvp
kfFkBu/sW6F8ACfrs8aRuXNGDmJZeWgkAlMKF99HMqO9CY+SHLzLmPochrD78EzAVJM0rUzkNDfh
U4oXmPyRR+Vwnm99E1HVJqzaklolm0TdpwmyBgwUcHi4286EXDPSrrOJvQryrzy3Lrwk7oQJxkZp
v2tDSzDSJzRLrursmhitbQK1mmRtYiK2kwnb5rp5YL797KD6PLgmkJubaK4yId3IxHVFUV8g3adX
biM0uhPpTQX1lbMi9stnP87Xp9HEfyU5YD4ibB77jugfGWGePywFubCwAiGxSvQM7N0eNgnU2mBC
xsFK3DgxweOmAlFEqlLvxiUBYiGfTPwN44f5uyWRHzYZ5oQsc25CzUE6WiCQ1rf2qweEztkmNhHo
gCx0PJeHhWx0MHFTUTVYakU7CmUlWymQCazeTd320V3hsXmoQVOrZ4vcdWEC2Obl6E7pm/APYc7w
zzZR7dKEtnMT3w4AoIk4E9TUIt8BqOFGIu1tdysy4elTtSRvKyB1hCw3fPtqROyEBEFfpm35mJsI
ORz7pzCh8pB0uYoQgy7kzXGngLovmHJSvpelCaXnGSNzE1P3ewhP8/HgxkKIfTBx9oFcuy3KHFMn
oI5jQu+mk5bkPV4w5oO1CcY7JiIfCsLy8Zij6SJe4JkgvUOivjHR+o6MfUrW3jOhe1RdxO/jLzfJ
DFFPRncyEX1lETgfucc4giODvWRPQ1TwWDHGkHShqqM0cX/LBP9RII+owsgrGinAiB3A+asJMGXi
dAkQ3MUhwKRcbFsvofFEnyujGch6Lc4uF3vfWT+afiJXnmZIdglhuNZ85Twwbh0o2s1oFAaZE2G3
49pbukJh11a3vAGcfY35YDYKBG5hH7FIq0MAPg9+TcTJci7Ke+NucethUeCFxxkRr0IcG9uHUS3w
5PY2VCW8Q8/RfIOOYRDpVyFnmgnzGZZfu/fRRCZ6NMLUaWKo7jB7pbUpYhbTG+GDNuaHkg8rPFNN
3GTRjwI/RIEnoqwPahjpFTUCiTycP4QfY+ggUJB07zQFTxtWYj6PWP7XonlcMcKkIyO2onGIqShK
OVLOoX/VFZzlt1Ov0OayPbQLAnjN0D8Xf5UXgoMAqXdNfyFCDBszhifIdRSsTRwjzdDYMxKj0VBG
qJEbtUYScM3Kgkwd4oBbWmUUHA4ujuQXkDpTGU0VCuwuFfIjyLaNv8Pmjds6N9lcqf2U8xmZ2/YQ
4NcCsEX+wfbyQHXkq1wpke3xgzR4QsjmtzfnychDciwicYlOxDdikeAKR/SNiBPYsmdJ6WMgGSy4
7LCik9DiJaJnfzxMtDaP/Ox5zaXHtGLlsQj3rRyQnbL6jIgSgo9NNV2dmnXPtsCGMg8TxCR/tkBg
hsBFmUILSYFBBdYVTtRIVRyjV6EVxd1aafVhiwlJJwqW1GH1VBstC9uXcufa3StQ9gulpj6kKBKX
xOhc7Ah1CszIkQcJ2P7s3umJqSA3cWrBV4wwLuMZtHIsnEouG8ypkHN1743RyFTlOTBamYYT+kJw
2g6m9TDzWZz98jNL5VdL5o6xO1+3RPkfgdHVVBbqFzj47WRUNl3DfmrwK3c3G9HNFOUob0x+hs4v
j4N786ySpcX7PT8wn7+qWNw6DmdJLwNPMTKdOkGr0xm/Dp6dBN9OXv/S4zFvJ9pWsPEkWHlso+cR
xtODr4ffubNFyfEcV9z9Ind6WllqniYsP0W33AisPx72H5f9ZYQNqDBWoL96oHF+qtbsatG6pzqU
KMXYUd1JKR7dCefKw/IKZ26iNe67HXEzM1EfTAO0fzC3rYykqFItxS9GXOS39rwtE3GXGKlRavRG
iQSad6CcN45etqkRT6U5fWmMrMl7Effxw0NmhEk+5qQVg1JQEguvAodwg9Er+dZyKxt2FU0fmjRt
9N4bGZO23fcUO5M0mqYGX1NhxE2WUTjxD6BPAKlTyXlkWPV3bXRPrhE/sSh8X40Kqhvddpu3VCEE
TfE16B5msKCgDYNUYVRS/cyhBIfbq61aca4i3FcWxi7vd+mF9UWK9B1HRDmdcnqlEawiWYDmZXJB
4jGhmkLsrDa6dweEcm3mFJi4yFfV0tn7Ts/slofGFH4P03yGizTwtPfVDbS3pon+0SS53GXVwk0j
CRQXgwyZqGs/xjboqIIGQytbMUrq6LLQfov1JGJ4ULyYFxxDcSNo9CWRY5CfdjOq4Wcl23CvyA5u
M0FlQDI/ux01VXkCSq3UlZEchENDb0VQfGEBPzhJFx5JWzH/L4Nj71PtLCqkypbkgO7Mbx0kEwMn
/55Cs0fkXe/S5+jdiHY+yjojbNKLC52znISkdYvu9gxytbUHHAsd4SyfvGmQRAzo8BduO+09L4tT
7uKu2nV1zqEJXfFZ9OVbhb2V2bQgZ1j8od4Agev4lpb1j3lEweUW3KD6dr3tOWSZDsouAS0QNmeM
pVoDRgbfdkUD20qIZx2/KsXsu/32Zo48XsdN06caxmnLG3D0+pTq8qtRw3UIaeRYVWyjN1Tedlq5
RaUhcScO6PV+HOwDj70Rgwmy2iAgYcd+d7R+0ESi9wWUCjnd4asq0x+uRzg6l0wJZH2ykc9t7LPf
Svrky7HcBVyrt8PS7CjhuVeOrzaMVC8dmtc6IB5A4Pvi9OthaMpxH4Lx4mqi2m8udsuEjjKq0VWW
SFGRM/FyZ1CzaxPQ8WGBCXMYL43pOR60Q95KiH1ZqT+q5F3uaocfYVk8NIvczWVDlXEBd1+wxmDL
HG+GbFdmgm+g5DC79MV5SYIvNfqXxWM7N4cB3iZu+nvXZhc/xmN748xodrhDobwLWLp5uBqi+LzG
DhcSl9/HNKttt7Cu6kVO/TxXAt9ia+5Y2fesLG/naB99B+5MRGztAe6w4s5AkZUrm3GnbP2ZN/aA
ArAqWCFz3fMxSO38omediCJrXIL2oKGnMV+jl64PU1uwJs+5uDeh1OT3v2Ds1ZYn69/O8nzvQ2Af
rTF/712bGHGKgnKhDHisJt47PHz2grv0QVbk5dMq26VFhF1QgyY3xXwMLMmvrHGo2us4wha/OksB
26Dt2Xhsg5keC5YOXvMmMBJjesQoypOJ3z/UMXaE52oJaOmC22MjRYYhqZYZ1Ur0UxwK1byvA2Mg
utM03wqSKusgrkvsPmnbsZl20KJV2eiGYvN4jnmB72v6ZJsseM7xze8WeAKWhJzJ6AvE79TS9JLc
D72i6rCnbQLTwq5O+o6YdxLuKrigXaaBWxyVEfXml2WvYNI1thZop4BQQMykXKro2Wdl2dSK9Ec2
vZcWtczOwoShe5rl3NMNmDBVrYY/qmnvK39APtZpLBCtPmUdfPmKmO2KUKYSMTkaCMZt6VRnhz31
BcXnHeKQN+K2G7AgVCPW9MVP9ihDi0bazvy5ASxO42dUMJnAThJauymHEQ1UTXg6+2gd546opNha
obY3rOSR1/G6LOdLzQZtAPXZh0RaWe0gzA0qSl6d5zl6YdKWb1eavMVZ3fqJdbZX13rmB33Kreat
auZvPam9GGm5FdwmRcvavR2AicC/yr3K3hOPjx7KnpBZhuBw1M2HZXGvvcvCXbB5xSdFX4tMrGPr
ds3BhnWvPPfWajLOn7Xi4+d/Y5omxBpWv1kLRrdtvh8qc50aW+4o8rUlq0VYE8KJLyH39P08E/NL
7YRaK4gpZJQw6bWLHCNyvhE8oFgZq/daF/tKsmHQC9ROGbCP9bgEJ/obV/3OK0sAOSJz3Pbta9YO
rNDd1wHVxqG3KBQO+t8tT2GiAgSKk7SlamG0HiP8UBm94UWugksVDYcMgSc3Ka/3GPxBB/iYSQbW
NVZf3yliqhsUF+7L7DJ59BPWYuKKMoG+nLb/dKbO33tBTOxEljeNXWxQlmSHYkL8azeHZNVbi9/Z
FuaGmgWJZ0Uqin6lx0g1XDjZIkdilyfIjiZhHyOpUGhDs5tkImmn2F3RLxx+5E78jejobQaqcsL6
HYD6EPvfGonPzkQFE2Fdsqbwz17dvLpx9AUostxQlxHuQ1d+Wa58Bhe8RA1pIgRST8XkqbNMJYef
hF4rPnQ8TnjGeOLNVAVsBnR6jOMFXmg2a9Jxy2f8G9/MUy0EZ+5t4QUAL37wjdPbItErW0gdEhPr
tFyyuIyP5Kd+LajWjoyabzvzA+LhlzAO7YtjMBK89UnmHkUNFJZDNqbmIdQFFDXYwVCfrJpDaTM9
YZNm36AZZLdORhyVcEUw+Qjwx+xGaKb4wI8cn0ANWW8de4Nl2ARgS4ZYoHJ8v+tC08cR9+egtsgy
z/rF1XTEdzMtDARQVxOIWrPJPAmNLUgO3/NPHG209iVRsbcIpx9HPlUbxfGiaTln3K0LZbgx8Sh8
LJTSOV7NI6poHlXOMx8nwZdjOxwZs3U9dj33Rm8aXsM5QT6Hi2IT5D1hMmaFUUkut0gJuRV8T7qO
HGDd9E8ik5R0+rED1DOSAMfIwywtRqiS3kcyvimMpyQU/KvKGRfuwCUsUj6L/duinYjVsC6hrIs+
timn/G0sZs7s5GsxU9MmSx9WUoVfngQkRHN0XxYaFLyZaaEuMMr6xPwnABBb92S6ULA38bC1x4ra
EQ4cDG1DNLiyuvo2fyCCf+6OmzWJpk3ALGtbHFB3pT5VZH7z5Su8BtYQhZvMh5waFI9XEoh3rC4P
Sb0wcqghR8rI1XcJHRWAAe1tnulX1dXnNsP7VvbP1N3eEUwjUTKnVyiUXRmO/jmNOb64Hhcm2SXf
gDnvpRJ3mIKNV85H0SiKW/7wu22J0G0bhDikh5C3DIkTxQNjwyW82uGpi/g+Xpb03UkIx7cV0wAV
kwuapkNQ4/utvZk2U0nf0tS9RjP+5i455YphXLnQDc/76kC+vyFLFrT8qKaZTzY6ANKDdD6Ev4p1
vsX7Hm1ayuQY3b96E2G4QEWkYHX9I3HNWjL2znXLlb9iYCwVfb3FvLxjzarPbHFogG+YUGv5OCDs
b90XmhOjOfkBAAE7wJzVWSDdvKE9WmW/Z6eZYP//GQV4g5uVaQRIGZr2J0KlcWJ4hpHPHQ7x/hzX
jE5tGDO5ruqQDrgxprFqiG6ltNeU5T4RCm38cpvGyUNjU+q+wsTAs3BwoFTmJqMScds23KfVQhVz
NMWUhaXVJXDal8lpkyNNqtBVSKUbaViTMSB/ig+BdPmesi2UWmQWKOmLd3kMEcwS2LwphwtRqoAJ
GcWhRUV8ckWImFTRbz/3n7gycKbv+7PDk6movKdCA98BIHHIixBVlNV5mOvHMnxlkMc6f7VZwPD6
sCJP3DMp5DC31O0WYu93J5KvboacBYvY+LNRFwzjSGcyg/U++44tNs6KDFQG77CZ+Y+Zd84jqyHx
sTozVwb5Lu38DxKGt1LJkv6tsdsmAoQhp/KNPClRdLx8K2v1zOtAmRcJ6xyv+CqpTw5qu9skpSyx
ODPXXsqdTAiChHWJ1xPfyV75dHqxqj76qcvHrRDYsByKZnyP/fesL83gKwKuYB+dLkB/02oHnHQW
eThd7bXYL7ykbHvYu2rUTxx+9VPYM5Wi0gitBH8p1Ursy/xMEuYeMfWeB8oNbpfRjbZ+VvAPQILF
nYAbLtPahSJDrpfjOJ3ToPmFfphvCSjfPIdwZgOFvAPFAXUHMxlbNRbRsT4uVlZs0x/h2F+V01C+
6ibvcwOb2pfFT8fvbtgxvhUStgRZyi81qZuhLo6xHm47Xm8uVOy6LEdeh+eIag60xx+FYtMYRTgT
ckX2BFiD6awfvg5Z/DiR596UJAv5TfnfI0f+rXAT9tjBRztPkIdlw0qPAeYMsd50WXvpKnuHUeAp
T5E7DsNV5uogGS9EwUixZVnmx3KYb3lULlygziDc8NjsaHig9piambKEGRWcGZ0w2zTzGBDo+pfl
lShNAZpbGbwoL37SkqJnentCAjLtj8VStDnQmdAKOv+63DUvIrPy6EBuve9httZ91GTA3TnamsQS
7xh4cz69MLAuXtcm7R/EKPyjm6xU/DTcmgsBOjX2X2Kcb314I6A8wINcoMFB037obZ/vGcdV7gXV
znUYicfF7VxQLeuPKOq6gOtQO8fvVm1WTKxu5kT+XHq+tJYiRRz7eH0J8V8GXf+hSic6RRWTn4wk
Js2QvIRd3yluMg9n+7SO6BZ4ZMGJ4U+eLnzjHwWpIZwOPHdatmtJYzFlDDx702Q4YSPSxSsxryOj
VG63slC/A0k0VAW0yTU9f2mXLuIam7wPs7zwzLgfbZfibzH8lkX6QWeHOhBBvERiOschnEjiS5BZ
bjmM75layf4Snucy1Tcx2C55Z+Cu5SFM+DTmFRO7NSQDYCOMo71h1vSPkzt3GA5uMx9Et4qmR7ri
GuIGZbkTY0r1A45HSXH51AS8JUuYgR4VDgsG+9bD+I2qFpqy4JLGEr5LjmG+JO8FQhEIbPM7+rtM
pY+aWmkoz4KAluWo53LmDd00NKUR5aREY+CPJiYOn5BS5Y8x9UZgLmj9QKqA7aiZpe7XxWHJIZ+G
vjuvLqRv4AqiC5Gd7SOLFvDVSj6YnuzoibjGdXjJsozG2YwMUk0ggB1sfPYmqlCl4YVu0QR/xmn6
ZBU9dTNQ0drsTuqkW6iLIQCtEk6szKuZZaz5mbPZc1OXwynunpcwPZpZ6Z62FAgmNvRrzl01NsYl
4XNjWVS7rZv0zreiZJeFyRdhPlZfx8JFjcO4iSZF+Vto6qDbIGHIWHzaRAgxRXGVSteth5gcvSpx
A1f04k4s/iEScXiBI7u2kg107ZYoU9RTP+bHhbA0Hc/6TWHP2QVT/icNOctXDk+p0CA+Qry0Wsfn
Ij5ivUCqEzmQD5GIxGauC/sSpWxdCl5Ka8uPhG11d6wLK+G6wF7NFvelwyG84GDBgHzkhEFxO+z8
mdImTBldC4s4XYD2YvyaZbprGsX0PBe3echALtVvglobHOzpOQAXdPxx33Ps3gSruqrUK2ktkz84
nfGM4hB44bQ0PyY5kHwTLSfWjtOG4rfiyJ15DyT93TcU01osDGPNITxJXyEmK760ePc0bjkbhJSL
kqYRrloviULfJmh3a0omynxe/tgxD4agdZ8yaBRux9/JzKvHrUBk7JorblE3Xz0d6dvEjYqdjvxr
op0RFSETa3R8m2hMaazDoLRRGCyhOTYDmXyrcknBKeSTRE3EUB3rYWFF57dHNVk/h4yz8qhpcWdF
15sxCVklSucqjWfEOPOzJdn7ibOLrbS/Dou1F/RuwZwmCzKuo+/QQlXjXuIRDKoyeD/mwkiEwj9L
3Xu3AsbV7mA58oQEeONfh+RtxOzQ8t6Nl6DcjZb+5avqOfETnE6M18uR+sEIn0gUXXTbU1IxMiWt
D6EXfjRBUF7+/6b0/o3c7VfdrB3nraH/9/9h/v6fOdx/+Zv93+jc4/jbJHhxKAz/e2L3//a//GeI
97/JAxO7/S8CwewnKuJ31ul390UpCcarfwkHm//xP6N44T984YcE66SySceGBO7+mQ72/qHMtC30
pG2CwJKQ3v9MB3v/EMoLKbHwXCGE7/n/K4on/uH5ge/iGqSjgyOs8/8SxYMy4Ff2L/FgR3lOQAbZ
EfT6Sfl/RvGUwKRKdogM22xZj3b5hydF85jG7aszxxXvxPYHuXZ9aP0xQjNcXNZ5np+mrnNvWScc
UuoFCNX3IRV8LW+JWpSnmGrxRJf+To/215DU2S5b3e7KZITZgNKnNvSyJ3jSllQa2ZiwjO37ek5/
G7IiWW3vacb2t0kZC10S0d0n5jbZBPUb99ivLmQ25TMAnGocg6uH9LX7xQt43aYr3SV58ZD2+fTc
17FziJIG2qjCzh4n05scuMp4VFlvu5K9jpibh4WM742mEwSebImuTeaI7cpjacls1IuJKg5elmZ4
PGpGu8GIiYIu4m7tQvrJxrOXhgeOZtXNwurnHgcNjg8G88FSe9fOieOD5ZSIumqvv2c5uWy9torO
stx14ZJ8eo37u87jd83jj2UQjGzkbxlK/OkmdkUaKVAgJVdpzX26jNtLn7afZVCKjV65sNbZybbG
/miRdALd6Mr7sn5AGsMdILZfS/vMy2U4F6itThbzHDuo5UNeMY9aCAEFU8rhUnDhLnW+HgR4JX8k
nFUFCcasT18l/2oeh+FLyUCd3znjGN959GvQq9IOGcgH7Uk5ejizMgJlCfOdqPPvGnMjy/i8uNou
BAXXjr0qcIrOAS12uJjzOOWsLRIEcRhtkQqvj7liAEM2nQlwZYq+wg6OhyQxmi+6flmwGu9S36M9
nG+E6//WON85CX8hA2WyXK1cxiPQzqBlDaUtdwRXXnNKEpwONr3HUuwv06npMxYvzIReM4qE2mlm
J9rtFZeoXTlxmW5n+8VafARNMd2mSlfNrpLsGKepvhDcKffkTE89Q+576S7jbvDMTUr5B9rnxy1n
G4YGCklEXQ3RwXULSp4RqwEPp+sJaKw/J+Gyp+u05qzATGCalHMMuewhiqC5rE1afZ9INsX98Kda
GiZFltS7uqaHzh0XZ98HTXXNhrjCB4kqsZpqGxghDx4oQ9jzxaboyedtyOlo1ykWh2jnPt0YsWZE
k8tNEiEf7MfmQbrJfHdgViHPVEYR2up7mp7HEfNYWxZbqyvHA39G/U1Q9tS9oixv3ZNNrC2o4/Ez
WQuSSrn46avJ2XMTCjUohNGbHq2GS27rYnyl1O++VM1G211+blxkzUs7vxSc/A/DLN45mdrnjgn1
Zm04Zs+aYZC7eK9B2dq7oodOnxMUXTrEsRY4+j2M1085se20cj3xWvQxuG942vR3K/MiTjG/3SwY
dmVS+JeYW9zUtr+8qItvFkpLBls/jBzpFlREjUf5mWpG9R/MnceO5EiadZ+IA6M2bt3p2kNHhtoY
QmRQa2Xk089hNWamN/MDs/uBRqO6Kysrw500+8S957JzI8UwMdKHLprTT3NCr28gObaLpj4BZHgZ
EvuEQq9+cQaKotQmeAhLCnlwXXSPuo0GjTpUTuUVaLwV9gWoaZb6762NupHI9R+3WB5RnRdfZpn/
9VIgiWPSPJrA0HeEmry4cVmdAe74m1h1JwckXhgIC0ZbWXxIO/l28jCTy1Mds1ifh/oGmOe29BDX
Z22X7bKIteYyEnksGzoAksbY80BO4OwuEa751yClhcyVDT3W6CElTYRoJLo/l6RqE//lA2KOIvxo
3QOL32yXtOZflm8vg1vMe3IEqrNX9efFJfc6f7NboyE2ck10M0lwWQZCwoZf7FgIzpAIMf5ez4SU
cnhJa7rAfvmZmtsym5hVz9Q5QLIruOyZ74Mk4lveTlKM+6y/iiq/qYqgP8J3u0lrkoXQ2qEga6s/
cZM8tJHDLBd1sSyHI5Kz31nNTz5YM6GWkuCT8UgQ8zFr5Y+jkySMVP9mTfooTe8pDczHeqU3mIJo
tTKMvWG5QSfAhKXl6WiTR089NvSkRyzYiM5XZmhL6Ay8//ZZ2JqwJy3Na06BhhMnsViVTsfYJJYU
yNeSALjjbttaFQOrNngTeLTDjEDdxCpDBcCUupqdmQ1AQ/rxu5oZDc7WTCd59BZaq9SP+bZN81PG
zFOnhqNdib3NmXHAFs74u/BuUwye22Kwj0GfPKIXY7PTIMAVU7Y/8YJig12SsyEERPk2ByfKyKRl
DmxEPL7NIdIcxuarM1RMR1dGJovhz26Wn4ntXdghAy+D0hwivfnu2gaobYrrURRgvFGeEGnB3hrs
VofEQ7bsD/AU0bu1YTthdQ7i5n6ssXiSI8RscPqKJ60QU5n4hZ1hHaA5F6dw7idWjWMsXUYqyXJi
MvM3ztmyiexnFduHad5xVGEhGgvNQMvVr/TapFIuT8RUkM8ki1+2NT+VTr4scsVDGUQnXGnsqnr1
6S/NjSsJJgeMuKbRqFsnpvz1jAx+a92+Go5/0sLtz/m7TJwfr8/rm8W7SSo+IslZHVpZ955WAcGL
q515AZK8TZr6YRSNRfvIAw7OG965057Qf7MZ9gwuiNjiAfb8Q+8GzN+yYUQETtyl11MhjWf2c9C/
zOVAI77DygPaqzjTi4SzN39bbvs2BAuyVX+YT40y/gonvlesm9KmyZ46cDGhZZ2RYhQnk7c1NEXf
Xadd2qJMQi9J/a6AQtYZs3A3eMEvuG+7VpJagiWkypl/W2V/zCCN7MelY3UkUIizrItDUalrmtoQ
5Gb+TFVThkzpXvgk7oYgF0DKnO9ymCzUFPlLCTjpCN0m3ljkMOKYr7IQwPBfTQoSvyVBYEM5H7WY
Pk0hoTshj2r7/pdBfLJpTfepFc3Z96YaDzfJYZaHVG4u3yZV3tuihhQDroV5OW4FVNNVLJanhgQn
4kffiq5X0N0IFyYGDe0bz/RG9SxBlgY0ix6Zqeg++6NiAl6MOu4O0p835In+9jWSzI6dJoAycMKI
TJcOQbTXZYeRAGHfThiJ92wmDIYxIu+D0MkFH6vkUCKB1DtNGlr/2Oxb137t0Yqep8G+4L1Mz7ZE
s+Ba9omyCnA0C/KAUOKt6KoPGPi7ORbpvjFbcAUxaT7i72SznhAzqy0GXta5EPiItQ0feInqCzcg
Lqiy/8jXXx3QgAVzZ+xxDzhL8a4oyLQFAEOJZuu1+JEtzQgDJDF8A2YCfkuYqioRb+uarDuSwb5c
J/vyWVfdNkXzYS8o1gJ9M6rpJxsJNkQtseZ2ELI36eeW186tjS+Au49di6giLb1nGet8P5jmso1d
hHCMUH8gof+kBQaFyuQAbLvmD0639jwvJqWezQBq4/ZvmQMED2UICeH61bXTJ3XtRDkeO/wVxmL9
ZlLIA6krZozUKrDVA2wSpF05Wkehbr0Whgyu4kr7hEXBSoN+EQatTM/emJ8EAgMG4u5NOY0Ojk7n
grXhHrLfrlzIDPTim2kZPHI7i68gYkY0LnonyvR36MOoAx6Ll7RCRXNsKZByk3C9ymxBEhXufVsH
dzYFN7Pn+VBW0WcgJPIAY3kAg35vBMbey5ad5hRNEKszNyUsHa3PB4xWJ5mwcRJC38TRQxTg+Gfh
ydrswcUPW9vBdz52jMKWr6nP7hrBGjrxbhP82CiJ9BK6zPFUZ/9I9CFUSsHXwvIxHt1z1Bag3aKV
TpHFL1m3PBjNchO7fozUlghqx7oIq3eJEwgSwHg9gd/MtLhb1vHb6DDXLMpdgcVqP7NGqgvGL4XL
z68YOpY4c9AORVOEqrnihfLT+iIVWH+Dj6DDgu7tnGUE1pPwN5PEPozJcxkQBD4F6pQGuGt1rR6q
YPkYFW1TU34OpfzSTfLsOy2wc3Yh1EJYRbuYL7MQH5ySD3PVkAJnFFiX5Dqj89yT6OXH4HfJWaiP
MrX1Je+tYjOOWLDNNvhyZzToHNzU76tngJpGN0G1HZ36Rk2IP0CohwkN7GZ04iHkF//2i76SzDgd
5uwwOQbi/5qTgMYMb2cLulyhPfVzWkshcBBDUXSt9GvCMrRtRQTYlcpbm1j8TD2FZbE8OWN2MTMD
6ytuP5PB2XFuYbmYebypW37nKWdKma4b7cj2L3FFxGEz/JkKPLyy7I4FMFncHL63UxAD+lsG1+bF
8ZwKm+9dpLlFU18+6rEjNNvCAVTflj5nVCeIqSqemP0zFSvUTrQ8BpwTt0BW+JEqvJ7Ak+glPPdW
KTxyIkZ3ONgcbfaY5oe4W16yrLuP5/7L1kyNUDo8V0vc4AUP/rQz6IoeVU/YqMrY1QY/OEmFiQiK
QweOeuPoQe/JJKrS5tZwCGA0wemyrnC929kfUI1Pr9iml6cq5yLJ2uBm1sS3RQnYKdaMeWxupg6R
YMPM8ggx9lAtVDAguUn1cmRyGIsyPk4tCxbfb8dwDFhCNkHwF/GI8zKZQXkulpSb56ZdDH1o23ra
5oqJGOgUitcW03/OPhnJ6gOuXBYfVXuElI5/0HRhVvCe99gX+5JxnY1MihwP95eNdDz0t71eHeZ2
jeiHJOt6zvu9ybnPnyxMfXUjSxO5TNXfFBp1R+kOWJASwpjEKvyl25I2or32j9MnFHmZtOlSkXMJ
bVyVhVbASpEZrjCQPmU5vjTtoztQj2ZsSjMoLnb0rnw8+WbiHzWLlq3pBT9xiV68FwGrSa7WEksK
+9hkXWUy7zP1j5mwLGKLtB0IPAtLH24L7zTbunj5svGFb6A9A3Z2nA9rDop9zNiGHrq8B8FBMEcL
ckQG9ZtBDji405r99ymtrW4j182CpvTft/PIg1682gnnh9ta+/XIDzLSuAX5uH3MyN4sf1XUc1c7
cu+OM6Ua+XhZQnJQzDC2MObfivx6KNWg+iukBDgkUE9FCBOs9MNP7fWeqz9NVC6+ruZjMNcn4UZ4
jAqMWxU7X7NJgk3d4EU3SOqyXCu+QfG6Y1kyI5nfxpX/UTqQXyunq54nD74vkAlyDgsG0Ho1FfsA
JbmiOiJeXSIfyUgXE60Qf+oBaiZGDvxS/JVDvqssicKmX+GKBc6pL8G6Fk1J5dnkfvA0cnBZuALq
QYCEWNobn7uHvY36Fa0N/4nuudHVG/3h0W8GYKcVCZGAaUChIMvPUAE22ivpsJs3QmjwBRQMiHp3
xvLjqFu91D+DVx6WESV7T9LDxmO+y6ewscHtwYjiftIJ96z/7IFX2zNPJ8NAfKuO3qrin8EGU5Bn
kX03hRUfaIqpkNv5zF7mLEfjNS+YdCTZfOObHLIoaM+1q1/GgsSznBWBZwE5RgwEC/NhzLBScdKh
+y+ZqjPz2Q4zpCqO7zf+zKgBEgvTTAlbs+/VVRI6cFoQK9UZtHme/X1lzMRAsRXcL/pLD5IN4Vqf
Qr2/tDHpciXqzkS4eBIy1AU++WVyWrgjiVNoeiu6GxGBecwhypHnLVqI6ZmBIfd4zjYq/oDZgRNd
TjpcXcGWYC3Y61+Y1ciHKJ4AbMWHVBirR4w90MYjJ+S0GP0hhuSw6e2+g4Hinvt6EbvOhLRRNA91
K8RFuT5jLUn0ZFQSADmVePZVRlqia5wX2/yo+FciBeUKwt1DXADijEBN7b6u2ZZEHssuXfXuWrHX
4TUCCbodQSvCLmJnYC5sILlRD94SuztiRyGksApPZ3/ZQ0v/lcs3hka9y/Iue4yCcee4342BkBYH
RhR6Ag1ynyUtUI9ll43o1+wWq5BK3u04fiyCbNl7tZeAqceSpEnjTICrb/qmViym96pV1MZ8DiQi
p7uyAzWrrgyS0JKycYEyTLXJnwgxKMVjZGELZmO1a638cwg0JJ26PQGC5mBgKk1yAs75Kkcnb/Is
WfmLObtoWpZlDZNCH2cGr7RgFN/Fqc/JPLcGbA4GoyorFi10AuILMiO/Zi44fNWgqB+JbcCgiHDR
QVTAhsOer1MQ/zSmRxr48HeYOooqL32ye4Xh27H2Ma/6LpmQwOYVX0fPcTkm0VPq3eVZloc53vEt
1YjrlnukREUYx9NnhHSs6ekh7ET+GTp+4nYBOR07+ZuY+InxdX12rbUz3fFJjp17aIKzu5KzBOfy
thAMG93S+CnHVqH7eMTI6OzwsjKeC9RtARxuz9paI1e5lw2+zdEr39He/CSK62QhAxD691qOMbKc
FmzgY8GuDAUrk1+6pwkiSEmVNc/I9VQPdgGSAlsgJB7sZZFYo7hsxfTrcYfAgzh6UXG0U49NK0NF
Z1z3S3IdGfIvYytSH/0Cjy5PSCiJsGO8pEhT4+LlApZbKvxnmJ9vSK+TsCvmj74Bx9/zHbYFuaz1
6ol3NMO32UTrh7JqCLo31OOUe+UaeIw2hYpOlzyMFVKkVFjvApcVZ5smDJVqzlYvWWGHJNO8Ivml
GH6kA8U5NNBndoD5S3QgINlcREb5nYL/xu/BhbuCydmMx/hlqq3EkBhOHq5SeGMIqtLhsxvRUTPc
nq2Bbm8hQMNs3bcqKl9LBdC4pqCU6+oMTP+7ZVB8UE4723Gc39vGuA1kc1dZuGyL4Upwwi0tDlSN
9TkN+lRsIsliW1CG1audOfi1Ddpx2ZsDW8ThNDmsPJlZ71MD4tEc2zibpvw61JHaTciLJ9zFOO7n
Hc5V2n0JEAK/8HeSPQsLwLMZUDBoh5g/ixZFlYa1i6lDImwl//xX6lX4QlY/c+asorDkb75OYJAR
/ai2IxLXeTVqfuN0pITTTH8in7GngwYBmREPjMX5qIPdMCLnKGobdIqP77vx0GbG+Jp1kBK5U+0r
B/dS0UygirAksji0Q4Li3vwZ9kJfYjsjSdjLef+qAQVYLF9n18gPkzeSV2+XVA/+xa3s76y3NP7k
WnI41pdmdTwGWf+c+NOTmhn4INdJQ9gmwhnp4QT+rAYSkpLtr0ibe6aR/Azw9Qhvabi3qCVKqb91
CzZfStiAKaR2cI5fjeDHU4Obhcq9CzJ3TVBJ0UV0wX08pk8J3BkE8Dju3YwAkOghSKoDe6UadRBQ
HxJL3c3WLhSyQ1yCYdCHaLB6Pvy02oqRSOncwrEs9wm7DEJFDTSKFjNjdLhnibkOlWFCqpM0UF0P
kPKcZdu3vtzsoNsXoTdiXbJrmNhe8GChmdzwgPP+mMZLEPCWL2ssDcQSeingEaZIyL9ur/XCCtcn
zYVlybjL/e5lSYnbNuofIpZaEFVUIh17q1qiq2et/uSV8RNB4ucuyp5Sn89tcg10fNhgR+fvUA0o
J3izMSryOxYj5/V8a1R0/k47/gAL2vUdNekMSiC2X0lBwijo9J8eUPTFql5JYeQO68bPKXNwEVuY
sCWV67SGhDN1aq2/NUozq4a1AGeDBKUyeRjAmRcRYgaZsX6Go76dkmUfOVmLKaF8R+9SriqI33V0
4DAw3aQPkcto02GNsDUk/ahyD3UbfMLJRB7SZ4+q0SHYpPeO2qlM2WK4djHw/NLLsTQDvcORU/by
RxcVZISJrxeY3LdaIjKFFddYo/8i1WByWfcoxFnwOXzqUB1wcpFR63V8aJ3GqxDZDiaP/tlVj4Iq
BqoKT2rPZAQxJtbqZPwtYOuhlmf7H3ju1YvZ9NQ+F6Frxzvcj9EWUdrzZMbnrEo+mmLZZ0PNtWe3
dB1NwTmt3uFkplu/kXlI8iha2jvgXkyPyT7cUlBi3oVtWOfyS+bL0fEYU9bcGygmYHwaCePt2Tku
UAno+N2MAGU2QQI+z35eLv9g+qiVH71c3VOM29sxyK8LkGMzR9nnZxdvQiaUJBbPKbCW0NfwiGt3
7y72j2CjzBRQrQl46jxJmCsQNGq+O6dhgvkgHG45q+vM1YNzwNK/UFgUcyiXahVBf0ZxdEd8fBr2
M/ekmeKMQZx4k6BMcMo/1cAX3LnFb2HzF/jtaDxT2nCR37gRX8ZQ86XN44TYZvyLrYaXYuJCJf3h
BgHKZ+/d89Wu0ji8UUYLnnyx/xVfyyr8/l/vj03sCL1Hg/N80zblD6pLMu1AH2073/6jNXfUqDSh
NSaYB55q3VEWddlDGvwCW/ibza4dqti6t5vka66zM2TlJ1ir71UBDo96y8MoBCwDHsI6kJD+Clk0
KsWbtua3Uvf04O64dxllRGuTjHM8je4GHp9tkhAop4z8NkjB3XBzDZRX1m3ieXdd6kMH4KOdCR1Z
n0IOsPXLYhO6Ya39LmrjbTYdUu9XXoCFj8OHokehjSN1EgQ0Gu0ZKNIFdz2xFfX6XEvMxCI2bibZ
XMUSvCfEY4F7kSZG5OSsfft2ypGwrBFOPl/HDml4GI8Gl08Q7/ySyz+o50sDxCCs3aelQYRo1CzX
EH0fTC0+pqpLKYltDbeCp8Fs9IllQcjL895MrLEIZsJhRQNHQGlInAPYDSOdt7ByHwt3RrlmUmz6
zyruL33Hm1T1vSQnVHwKjRJV+MSXqJzPeeK0YjLzFHfZcVnlVnXDZUT03HkQ0Wef8//wDOeL/UXT
TDOfrXYBaCi695hc8ReJ535bMGiwI3PCmzMfTqmCv/n0TKY0WApeV7bWBOjB1AoxYj8FrFC9WG0q
z33o4xFzq5/Fe7vrjizojf0iSoMmDUcyTZOLRZkBJiswyEM/oPj6vSY0yJjIA8CuCXUUTf5i6lUc
7a/2Atfcd2DqVFxlp+DdRZiyTZBxIqLaVXRn23YCkwEH/KEeEMeRJFFyykcq+lMo/QDT60dk6gn+
3720KkEXxHqj4g+fdGiNyxjydsXP7/i0yJkRfXpYITdVYn6bBFRjNzA+0w7ngwh4asf+5M84M7VT
0zdJ58UjT29DCHy2I7BXc3sOmN/U+D1oDwZyRM6gnF/1uDKHT6Jhh8YtSTeV2nAWkwfVBxfHx04E
e2dTOuLYGumzP7I8hUlplcY3k4rjMpLWQ9PSk30Nkba51goUnLonpoKv0Rv3muo2dJM7C7gK1UF8
WcaAfL0A6pSCmiovBMPvciINOvilaWK9r+ELSWxc2wwvKHfYri2cv3ngElkneuwr77k0mOPG7pYa
9Z0wHPRXwQuCu9tsYfYjOvJMrJm3OKZp9MtHmbfGwQXUa7aYR2ny+I7pmfEj0DDmyXLokfwD7eqN
uNgHxahRp9q3jK6+WvZSoeOmT8uIAr3qVpYMUBhSko2+vjOtdqFfYB8KOowyLx6as2XazcHLJZS/
/n0ULxP9/cYY6rul5WV0Fu8TgMqxDIyZDzS/15PlnWPBuMPxNW8nlVpqDTI0DU3EonVvFl9oMSjk
eEx5D6j2/eWMfh5gYoz30ueVmfpuRmlL2+MlPbZb6mlHpk/srd8QUqPEQ1IClgDdIpQ1AyhDVxQc
lFCwWAIVAKC49dczF+k6h2/iPddoF6oYi2zvAjiJAujKKIEZHdA7ds2XDihWACr0oR9gKCHgdEc0
EMa5FaypbcWiEohEZf0R0rF3weoKZhkSh71JJiwC8oQENJsTr4nRozsthlnIJncuXF5jXNebsUZt
V5/rhaFZMzvQgMVHiWcV4SmpX2UTwT2h5nQqg/COgZN1wmXAaGEzIkLe0IOdOpSEacoE3zbAvuqI
/ztL3nlW/iR556FXIa8JGODOCYA9OQ2279kBHTcN1OqWsvez52E8xepjjOY+g0Yf+mBX7Gq4nQOb
17GUvAFGc3CKDK53lLe7gpj5aS134SEzScKPq5AxlWhL9wVzF0TIy3H2OQxtFNHeZKBO9x2SyLlB
sqpFwaNfkjkxw1gknNh9sf2/a+puku8Wb+pv/48i7r8Vcv+o3v7nfz1XBf/5f/6S//U3+v9ReYcQ
7n+P4njFrfE4dPln+fPv8HuLf+hfijvb+g/fFxipfQvopUUD8l+KO8v+D9NHLRw4nu/7tmP/G/ze
42+Z6PGEw3jYZqb634o7uPiW69mBbzmo5FDI2f8XxZ1v2uSB/LviTrBftqVrweA3+ZumswZ2fP9P
IEcToHNL+PeE1AUWYcZV/oQoAMrGMN9JP2g29uRERykIlQK4+IBB4ntJJoDvAOK3KVRiakXzoMeg
3wxma11y2L+Y/T6UDSePrXoPaZouSD8ZraT7m4yjlMZTr3ry6DyXrfqjxbu9Be6FmKoEJ7AkZFDU
XNIQmTeLa3wNdtvvovLLWmm9C9PkikFcMCv8u11Flaj9p27prV2DRBnTfMJewSJzKqgnMMc2UtoU
gZ5nMS1xWZsaEzYQH+M8wXPxPsc7rkz/pZJIiKcC6BUhvuCy5xlTr3AgtoEGQljRR2u7Nf40D4vD
DrbrME1ZycopTA+2nNQBXyQ2UdPv9l3B4mP2+p+G1Km57e6n8gusBTJye2ebLkoqF5t0PFU7UxC6
E2MLZ8p7tieunG4EQzhM9nEZ1h16QUFq6bPtMDYYi5fe85BAdfa1avxdD/Euiolf1RlZgwFOlU5w
pTrpfI4qs9mOyzewPlCs8m+i0M+PTedsGZ9tRpAf7GASlOmwEV/XbyTP1a9Tsm2icAfC7CTnNmJC
EvnThyMviELFzhhfSnP5fRPEt+xF1DPtghUyF7uhmn5NQMtbPbR3+OnuW+kh1LHup7hnLc1oexcY
5AeLnd+r5tDENTFCMNOBC+jLC0HW3a40x247+/Q8vvG8sMnbwhrAexD6g4uHfGKgw1L/VXn1o67U
JYZKzDJ3YV/S6WcaS5LRYUbp1b9UGvYzUdZsUroryrKdGNxP+ADD0WmbczIzDBra8RJIlunsDNa9
pHHPEqfaBZ5IdjUBZQgx2EGyHrUZFeSFvFGqu0fHcGsbCfTHO3AnhLO36H10Qu+XTBFYgyT9rpXk
C2U1q5Lly5DRXTGLORwm17/2VfFVux6VYXxfTkgPevhOYdRgNyvdkekK8ArFYX7Va0imZfZsFqMz
vQqxTkWF3TBY70bsNJ09kTBtUGpEw4tUMJEJlACoFrvvuOLeTJ62Q9IAxyBzirg1diICXVabfg/m
aZ7TH91GGLOc6E8rM5jRZfJsrqhEmcAsGhd5ZZCIYshTFaGfbrCLAakzN4tBkRE8bEKr5XFahocu
7o9G7jPkljgb6vnFdKd+2ybaOWBYNjcxuzKHtz631LLr1tt7jEFBTyL5btw+3rtDAvA8E9bemL1v
0DFyjfqC2fEx+4kDeHzSZwRRO2WOyAs6OyFFAC9PNYuQOat9J4jPTmtxsC0T80LMDAquBlXwvoen
dd+2eGScETB0xY7A7rV5XczyYbTLbufW4KgwXa39UUwEHQF3ztSwS+MYiI0KPcVsPwtvng5GyYyd
gfyT2E6dZ9+tNP8ka4KLh/e2ctl817+Ef8NumM2rTlMikDMWYovzSkUvdiNMU8OYo0vFJnpe5unZ
K+WfuW/wn1XuF/hU9yxh3NkO7ILMmt7qgPAxsYAn5MjvQp9AEqrBybj09iCPPLAnhBP9tZkCfZ5T
M3R72uvMdrDuA9XbCLri0I1QZGWAC4O6Iv3GLO6CtgFNBVGR7M0DEJo2LDP+QPQcAuzZr9uYy6lG
VVYwJwpLuMb7Bm5thaKPYNcUywgxeUaMAgbtcsPSKntt1ke3TJoXtuWfaFQJ01jKS0f2gSen4UrC
B/gh39uW2PePaYEG18vbPfwnKLdpf0jM9jl2VrfUCJ+quFbDg6t0vV8RSoIZVKr+TgGjxRHbyoZp
29ogQdlg0Lw3+RVh79e38DX9YxXJSze7cGM0i5TA1HS7tf0mA/Y7bbqow17Ss1xYJSKnM5u92Z79
gJM7dxkDUshv5YItkYHdRujlFV4hB2BRhTLhfZuiUwUHgRqYXMu4XU62A3jbZVYMhmLowIXglbba
jyTFXVRF9nxw5PBKjMzr3DjdbnAFk5EOOCz6KGL30OmZ4IpFF+X7fm5fxVTzGQTNvkmjAcclkraK
E7Y27Zeo8ZKLgryby9i94fK7rUarfpzzr1JOFNp+Pt1iJHucEuNc8NUifEEhV5hoMdqN/VX7NvnX
i4t6NW34MxjEJEWNNZz8AXKI49w1g/LuA9P7SfLdaGv/JPmqfQLPbwoVUAvDQHAqBUuaMVoWM2yX
jlXfFQllQNJkL03HkiEK6L8a2z521YQYbGbY5n6NFjYdxbtRLuNMuh3/qzjQi7DTHMu33Mc/lkK4
75Da7NyAKHmEZBtnobcYUoIPFGQzyyr9g+tW9wM5MsdK2XiG5bwP8IfSM8873bn6qzgsad5/kSgM
+Adj1yEriyfcQtWBavjQMNXj6vVAEwBhZDTZLaFtRdd6bOtT9WHwAFwmk8gvvEd36FZd2PPw2KrZ
gko0PjgqKu5ZVRwwPZqHCAFt6MzxN46gCNCI/OtJbKpmDgy5ri3sPsPRUql/YD3xrlpYoVatH7jf
NN7hHtTSwEQ8EESad2MGeYHdXtTFHUwNsedG7s6LyS3MuOPaMfASzbqZy5qTNqe/kAAIdqXaf14a
+3FafyBXqOIQRRjFKNHvROKaN6WPoZS1xxu2RJgcHsEkCNubgK0d8pFfttQIKfKP0TKvY8Kd7JcA
oGq3Ogf1SJSkp0ItU3l2TBpeC23proPbGrZ2DqTaUt/SQIqbD/54wfDbbLupIkeeFbwZWT+cd+8t
zuJdV5Bz2TKhoE0PLR9IvYKD3ZRQr9vKOTVNU1/8aD6b9TTcsuPoEQbhfRS9beLoS51wiLo3c+KM
rmC3bQt2WqFRPmIKGkNoJ80JQxz03dy5l4CX0S8Vik8B42aAywpA1cQvx6C1q0sLxGBVAHEesBhk
q3a1wnqGIW4abWuTAczB4ybulIUiF4pyuzPg0Q0MtuaMLE/pDMWOACfMYvfw7aNj2QWhOVLYAd6k
GnGsX03u+ymYxXFIO9idpT6RocGQ2nLBO8aEvisb+dFixN3ZNAJrn84edcOCgKMBpNzkZ1pWpFju
/DyO7byP1tyzKt7OyTBz31u/BW0/PyDQckc8lDqYd5YsIq5jAfRlzD4HW68BM+SbROkqLfDqcedr
lugywhjeTctxxOC4W9bINEfaJ13f5TTmdxRngG+zDqwdm3UUKFdt5/t6aTuC6cWuIQuIFyS9EXay
Bssl8T1LM2bQTBsTJ+4uVSX3ssji8zILXHGt4++GBiFqE8OEETi79mghd6RVcUGO/XcXuaw+QAgl
omk2KfbRrdng/sejB7O0ZyLvcjQhqkBoQIT4aamfZ+75bekfme5ke7ukGNStZmbNUt5bb5hcO7+N
Md2T/HSNWu8O8zaMh+y2U/XXNDjE8bWsWNhC+MuOV/yEyYThv++eVFD4fF1vMr1ZEqWOiVhjA+KS
ByCqwiDhYGWbiKcv5kpgE8yh1+O4NlzGoYP+XJQujmDyj4tFsEgZ8AM4uErQ2n3kOOou+tmZG5Ls
0ibeycF98GpzV8u4OcgFx1CfzA+TbwAqSsMuStIzSpTHCBb7votd51zD4YXkNX21FZAO28qB+fQB
EEaBigxDJ2483e6SHreBX5iI2qGqNmP/BoGH/PKyt4Ds+tugcmGKKslsIUD109XHWMuTkSB9tuYh
2E+xF9xkh3KMFLYGwGtp1NyXAM3vcVh6WxwqPWr05lwQx3TWFcqdPjLnTYyW1SJbnCwKaYElIOUH
Dsm+14wfUK4eAFuO26UzkmuBKtqISUwpYtShbT5wI1sWO6okZ81f3g2sD/ZiBTUsLaJMSzmHOkKZ
31rgIjVPHED+mdU71kjo6qFA14OYDEOqKuLbReprotkY2K7DbmzshxtCj8EFktRrA3CHvcDT4Tcf
rUJ+wvKGMDQZ3OJltLatVbNI5FErfX+5jnKODplZfLsMv3SBMJjhJBSug53jA12kKtCpQPjrQcaN
uKjIUTGeErd6VVE27ATRhNgOsq8UvvCMc4JjF1leVviA1GnD0rE5DFH7pyDTDbTiBEpf29mmoS8I
AfWgg9uOWQ1EczymlnVXOll0UN1M9YeQzGeS3SzN9LgswdZyiVDrG7ziaYupNw/611bi+Zy8+HNo
bWoSHseC/PBj76Kh0Fns7HrZPxeV0JDW7722q47UX2EXswzJLQNPyrNL08Hc0KX29IJbreOH2mNT
DsWJnbEx3ibGfkwAQRX09Ozsm+cUvvilLM6ujl6tFvp9Jj0SXGx64AisSiEwhGUivxNO2FA+hdIC
JthLils7wJDUyeJoKogKGTOvoUj+BHXMN444erL8H9I92NFV6PLwt+ICzt59EHYqWp7icX7rFbM0
s76Zy3pvWNnVlUSB2MuzE6gXuUJGhrh/lCKguzN4eEb7PHs2ZOGa2bUqb9nyYqX/R1zXvHaRrZlT
GAdvQkA9mPl2niu1+0+Szqu3cSYLor+IAHN4lUQqy5YsOb0QDuNmTs386/fw24cFFtgdz9im2Lfr
Vp1q2BBXoPB7xuy0e6FTy1n36qBupi7yWPgmAocb96+YLhsjMje8lkI8WJ7vchYmmXHIXBHxOXXo
RxfKvMkIuUTu9M5+OtnokmZuD3SKFC7h8Q2xfZp8J/MVG92r7bDGVgZjPjAw7ssOZ0/tQp9UIIFR
g47DPym/2gThNitGe+MZZNrAD7rwykSfc6Ro46OaJwMhkYrPps/fbDe98dp5p5MmGjzCWOT3HG4Y
fHext1N750Dn9A8fIS5cGEyRCnAZMNDv/vt/l8mAia3lUY1VkByxjvOFJfgC0uX4A4/dr2UHwUzh
fcblnF6phIbofd95+UmRA0VEqkd9S+9xMcRhp41Eiq145N0xUJFCjxN9AOXdVLmQQx8kexHKM6FT
DD59fgljBY0zM9/VLm72eSl/NbemLipBBJJDtRuKJgpkW+g7TAcvvFi2tCdY2xhzYhrO1lVWbQp/
CF3KQ9P+z7rHWdBf/ul5f6F9YHpGLU+hJxHUSP1ioMFMg2HE+qEPvZaNCHQQUlXkvoD1Skcp8UmZ
T6rNdTDKSI1Uom/48+ZV9YotqcR+03b5r2NSmqDF8aHEGtMq7LkiOgKKGZpCiwmsrOldibz2KkMK
1NQ8vRpD/uy5aenrLT8BVqfI01rsD51G/KniJab4MEWynainDR1KQH9DA0ytanxUqZfvFCa3QAWj
uep0719lk6WaNViH45gAJ2h6+qv73zj13AsZ8Z21QPUS8yx7TkCyLZ8hJZH8GXHKuuKcdizqdBDZ
Rpncc254q0FweZoiaKH011r6A0cEa5HUexBi2HbzrPKG6RiEmKO7KkiRbNY2NriNmjgAfvTknJC8
ynJiYyq75sAcoH72x3ZBEqZTBv9DKe6i0P56Ag4hJGszLbcMkseGO/3c9R98OoCum/Vh4H9Ic6wr
WWPBGpg1dLQv9lCoUWkdCI1yvDQ9ViP50l6z/SZxXl292YHzWEeagdNweuJquLFUzY+mkV0w1LmS
yrXC60FH6j33CSLtVn+FyGCyWCE1lrp7M8Jm3xi8j8zMRRmDkAnapVSrZgMf3yrpHWrw75RAnodh
LXV5S7ByYP/j4ZxBaUfFaVL2M6uqvYleN2I2FgNFmkqtSSpWyh39G4c5Nl/DvDq4CI87J5VvsvVy
GmXICYgCMncuOmedexFzAhIYTj+aokTClV1dEL1YoNDhlsMGOANiinvlAhtdKO4Cvj20REtL8ezG
cXlRdeeYdXn2NCgAWavWn2zNPs/0Ca0gnWVH25r3ql7NR63h2oMpQAxnI8Z2UHfpzraSg4bDZMWX
YyVN8A4/iBcRo/Z4lPN+23Ye3kRo6CClcWjPcfPdkRkIRpdDKXP0LyfMxxdrjADqzdDCCZVtNNu8
4NAg9NhAPRskGdE2YUvaVUZ/yKfpKUmI9ehx7lCrQBU0gi0LSC3SeHVg/1hiPk4dPlNORVAFcRdJ
OG8x78cM5cwmjrS/orroT1l7dEfsOfprVeW01Njj09DVfBWcIDwOsKXAjHBNmdzwkDmvyNs9EIPo
HXsv3h9duZIMyXEi5M8axyL/TmJ4aNNBovPD70xySAZ6SdpxvaWDFHcLzDgz54lgXXR2VYIic3ks
Ju8VRZlUT4/4llVUusR5tI917VzaquSZa0DTRPjUnSrGt49FLpOX3KQaLZ7DAz8me9kGrmlZZePY
QNPrZ8gPnN1fvJG9gzfNu7hXKcbE3+jPnBKYFDmudOoC2sgcjkDNeA3jvw8a8DGbAmsU+V+5w7iJ
RCjseFWMMxgXVrYr2+JXaqeSuZnH6YJDH/gdGsfIp2OLGeALINdJ8M/Z8Ii98IeJC5qCGwbY4nVm
WiSclNEitWls7bydPxWZX9Qmf6nZL54VnDW5gA5meZ0azIl56yO4cZ7XY9lfON+WF6hzbaMn1Z2P
dHx0nEpeLDO/1+1DpbuVPb9yLHsl3sU5rRGKocPMp+KHEvWNFmNzCHGXpVVJowXgO39OAS63ZLpj
oiIxIJ+1zgkMb6kK3NklU6+JgG9InlWVAVtH6cXbO5Kuc+gIG5tm3RsegQ+ztSiAoOlImwjGacQ9
0CHh2Bysnu4ffSYfBYUMLPHCj4pB2Sk9UTKtZTlRjvshk91zWJrc6FprLYvymcwaoT6yJGsbS29m
42Mt6ZHpyAus3KXtkPRStZIx24/ZCq86peH1tTG7Ya+gFRLKZvetAhWbCccBJRCHStF+8azcXe7E
2UBdD8NOTjXK2TL1T92B87LsGcPeOzbLpbWv+e3XpXUmkNIfpmb8Vsb6lmByJkmoMJR6nr1tADNN
VGqt2ga8Mp4lL5A6yLOEuMuIZwsTaeTnCVIIpew0PDWpZG1/1wui96rxLPSREcMAamwqvIppp+Rj
5q2zuAWPp5k7OPcpwfbC9cfkrru6un+2JsZgrllPlNvdslwc+wwXGDZZKJ4eLt3Kec8r+hNQb1dW
lgH0cgWHGOqAOcVyb4gUa6uS6byIEsKUfYt0Fkfxjh42UI7mzO1xViOoU4RvBnxLPrfotZKC4ioz
+RgdDcsZ91vST+dm6G5A2PRAT62L3mBmxapg02IymctNTw2qNNMCXX9rxvTawFoMjco+UDxEQnpg
HKsQGzn3CNx57qHKwnhntAD6qDo72cJCQRpq3s9zS0NPs2WUgyxTtebOIvuMqabZTG5xa1jSWINu
+JrHWqiiboG33D9iSkd4S7GtA6EgguzPEZObbpj9ZkhnRkLLfUeE4gKoQeOqXWcbD/BtTUor54hI
f823SxlEOwHKTCEqdJgu3VzZ8/eYhYGF3Ds0GQsOU+W9wEWx2IEobHb1kHwKLeuPvUM1DAMNZ6L3
k0hK+ph5zn3eVtvcLmPuIxXTX8aTnsXDpSItgSiMf9ir7MjHvFWDm2CzDecgCqqCg5Cl1rnA1AN3
odqLwSNmCAHZ1FLt1Wt/OzX3uPDS5WkICtSwi7pWFvpJL77iJZTFap7WqtWiqDkm5hKKlUy+Q5VZ
hjsKprW/cf5NtB9ZfjsuobkP5qU0v8Ddr9uC/JSLClfIivOz4d/uKek2zd6cNP5qQuFuDIO2UCvm
EjvqiXVS1fmtEGwMYupIGqv5lYXQV1YONra0xAxgwX6UHp9vlRTbROcbaq1W8a3zkS4JT2wIsgdN
rp+8Xk23LvcH0R6FQ1NgYX85sgclXHyOFmWoTqe/2zQwB/9gEjx109ScE89ge1FgcxlpT0AV66td
01QfWjwPVy99rxb3KTQgNKEqG3cUH2wnoTgH4JF+UmlEuWz9Gy+GRbhAGFtyrFvG+k+sWU0Q09Zn
uuOvS2/rOreN4ZQlOOscjWRlX9FIw3aEVzd29zMsY7+b9DeeOE6sBus2seyP5AuZB1+TdRW69oN0
x8+BruQueRNkkamhhmDPmaeN/PN6knCYqJz9zE9ElGV24nVCVH92X7o6Cgonfin0PDlB4xCHrgEo
7gnlgoDO7kWIh55RbKuaMwuU6K+OCLVYsiO9IimgGGiCi5RZ3Tp1+69s5M1IzUthlQ+YsoDa5ERb
O5Ty3NDcg1Hnt6yoFzaG+EMfvzMaG0FJ7uToUs+DjdbbyQ6Ta29UZ77Hq8KAvOl0I8hBIxA/IUZM
N0YgwYHAnWbxheIrUrP4Eawby7Q6jWNYHyxSCrOL2VOrn/oKdGCW2r6h4Nxi5NoNFKFxgGIHpAcG
/5Ly0qnDo/Um56ybgAy59TPqqWVD1yhQiBmKItlSgOKp9Z1ldFPOPaa7LGWNW+S81jxlvLVQSctB
N9c26IbAkznhmCSaUAP9IXcJC6Gx3kdp31rd2y1gGDReHEYKUsqRHwpRusZ6UVAujo7mbbNiwnCD
ycocYR6UkmNsjPHzmzX5jdS5wgIbWKpxNWvsLLs4mXrOnHvhmOIs87SBWlc8pYqr0jRQnvuOYTsh
MOj5Wtdvwh5jG4VFbk5OsPhEbDlRF701SXyVfNXOTOFovmJ4WnVcLeyCxqqo2oZRTrAfSuwo9hhy
5oql0Xh25P/bIpzkPctec1TiWr9FnXFiZ7ApjZuJKGyzh6MEB5QIOgPNUS3ZK1y5q4nkBmEZFpWv
qfiWBp8jBt7lJKzYxGps6XPoNs1TWHwM9mdJLkMU6QUPB9Hu9GXkl9ob9m6mRm/NQbqbI/2gaMoj
N4aFirAG76wHncreDmL/wt0OWXmxLieUohC6uzg4gXrs6ypCF580gteTteGM/ihc+88DpYKhkE5g
UObs1gdkRVlewT6RgGk3nVqfo1FeHI8cMErOdiIQI4x/LQEnF16vS2pj6H89jO+0arL9QKZnhWPY
SzedepUj4BKpL3PIvTSe7QILdcrrk/aXafqrDZufxJ8sPjMErcTDsSHKbdm/JwvhstyoEcqugGTr
cXzD3FvpyicFuu8WDcIS4g/LaqSyVw15GjuFP6bEH/ZDT/QU5rBSGX7k4iLBI+8g36QFvUpDBCoH
NjcMMR6VtWIZWwmrtHL9KP3Ru0OV+zJySQrHVFqJ14lMp+fG/lQmFwmwgkrOoEWRFD7AEnC357l5
o+zeb4v3Am5/y/Klhg6uwpBzqgkCIRub+q/DJ961O0hnr1PEM55AIabjQLMPrJQCa9JfWccl3GZZ
n7DnIWof9J2+mdI0sJ0xKIW6LuvxHunpm4YtGUEtn9BbYNjBEsSHAYXmeVKvNJmvcgNerdGCrelW
aE+bUi5u6+HaIvaY8qNhkxGRxauMp4k0Ti7Co2FOWwYQ3mjUR2MGNWm0p+qJfh1Le9h0mbDROaR6
tW2uU3FFt382qkuK+dZjX1nVR6+/G/hdtZafarkrjA9rqFZD8e7W19yhft5pNlQjbtV63nb2bcCG
uhD/iRjSGRltrWrw5/hs2O5zykqDS8TKQ3RUTEpntMIvOwTdmirUotxr6Q+5B5TMOjCtL2tYsuAs
hB0VOzTfAiphe+g1D44zVJI1fiSEf7raBv2SUiDUa9nJJtkAl2YVJw9WH0sGi/YhlP4cQkT7t6wK
bBRuQVeTKvsHAzCbSH4dkNobupHoOyevxSWTzl1Kucpb3Ec/HRcS/tB96Ig4K+kxLYojnpNI/yBs
Cr403bjw7G5c4gYiiCkOpajCeRO118rg8kh+MTeF+SI5E+9FSAV7nTaXilaGzYyHF7qffq54RjpD
8/YUckHGkUXl57VHkW/XT1cEsJ6fewvxC+BUYg/xxUy9GK5yTxbzm4SFbn2G4oty5f9EgpliPdPb
T8AnOjjltJKpcFQqAJ96wyRRD/ijUbz5547QfSMw60xMbBQszcJbbX7GI6nvXE3fS6SmdSyYsS2B
81Bpcd6akXtVPIHMPuM1ssvRrxavYwYaGeumb6vdn0PDyYCAHoia6/gclZuqBoFQ8zbpsNREpTjK
B93Ov2k2wx/5MgqedM/d5Eb905Had0OelVWjCA4m/VE02jHOZbWixMjdZEMY2LxuOWQ4IIx53FTa
FCRj+kXlJZqUhTg4T36UQGQc6vcs7LchXPckpSPGVvaD3pmrKLZQVPNj7nCBSp6NqEOHwSRfPLI3
d7ZuzQRTsdP6k0dzmde1/3UyrEyb2xvNyaTVQyhffB2uTLmzlZ63FvFMeQ7WWOz+V7Z5+4GmjxFd
yDbgv/bKHsLp2+gI/Aaxws5YPyv0OzH2DmqEv9z8rhqivR6VjOnSPQXnPayCLpoOnUctcTV8S4Ti
MZHHyc2fZTP+6w8sYl+rJn21c7lFyStXAzYEMPxrJoM8+u7xga66mAJqUmeTYdor0ThURHWP0XW3
Vil2+DBQkS2/Jay9IqF3YvNOsspY9kMePCYq0eTIhAf7qNO3meMGItI3/FoX6E/QVm/4FjfONO4r
heygnl2Zyy8alwer+jZbTBuT81XDI1uNOdGEbmCCi2b0qOKjzRNMY4SUXEoLRXItIfnn9QTdoYNF
YwOfiYz2Qdo5mC0eLT7o5iQDNSEokn+Vcfmlz/a3utxHae2I5xYazUiODvZcEIXq+2hiAXHsepML
kiqucrI4gw0vPDoRn4g67E5d3Gtn7BPsvVvoF1VmvhWK+1LXS7l21x4X8o9VQtdLaeSlt0PG9ABa
msKvki6mOtbe8qaRxyyKKHGy/ClF/xy4cPeGCFRJCkPV0ndLQA2zgY1mmUZdA+pPdNc9xT70GfOi
3rFEimaWdJkH94tqRu77iQvSTHIZIJc+97imMpSDwGssP6LurBsK8Kj7XN+jQa4tyn1d8tAGvjbv
OqIAwg67J6rka9jyZirGqxHqYDOHuD0VRXXODCLvSQ1+mKpTa90kEHBMChKX6rzVwo+Peatmpxz9
Rprpk01RiEaF/aA5bP7N9dBQF51jCePvroc3i75FsBPbME6uxvRtQIaSphKMdEUavCoGB4CZkw9B
lhGmG+193bzL9xiMRXOmpxevJ42Da6uc153Nag0obr6bqgNoiUBv38Amyt7btJROaWqydbEZie48
9R9J11CSQM2eo4K5Zs2czNte+3DHHjcXE8TnxGjYmED6E328GSqR3RleMLY2Sclc547bAemXS2TI
6LmJc+iiXU6xJ/y13ZTpHgt6MhU26DMvzH86NhLUUdGbx1R6qCvQDHPCSCjll6I7r1moguMhakRj
E6tnHOEja3DfnMSloN7FLsaDkFB1CtKsc3pWoJugzmXuoZzSHw1Dpm/UKs+KHV+KWn5U4WSvh8K6
2HzeDo0DN1yvrdHPF0p/p52GjL5Sx3ieGmthgN9FOG+bST87OICKcmbx3cY0Z9U2/QYEweH55cmH
zqRde1t6KrcmiR1ydJbL75fCRCIod/Ll64ioSJSBo3Z2GLDOy+UzvNDfVcoTKDOtbKH5LN4szp73
LGLWJ384xaQH3DYYxvZGs+5CjSXW8GK2UAdbzlLAKYx6cvB2YXxvFmNc8ad24VMqSCPYCiUz+jpP
ubxq06ZEu+uJkRDSWLfmvJ2qwrfrF1Vpzh77vVYzHxWn6hTn5xS1bF0NjF7lzxjLJYkeeO5zSTty
7z7FgGO8BG2++65YJDBlBDMELY12oaSlaXZ4X1LLmbjZynPRj1vVagOVEKvokTnmiHO13VU9i7yH
pyp+XDfrAYVcj+m7jRoYShMH5+s8577abhviMQ32TxKOevWycBkaMEYl3jWVcg3m0EF0W1OhkdFY
hHJAC3O0mxgqGkLajPh8jXDV4vXqgTnyEyCGiYgCs6WdlY09I0M0u3SoiffEPsvPdYPPgLuXE4wp
nOjJbzq/xgWIg4rCFSjP5qpxHqI+1SyWluEL33IhjV2hpnv6rYkxD+soaZ6rPnsS9hmln/2DPLlq
s8P97EcUpwjWlVW2703npXdoxYhy32ZdGyK95REo417ZtvVHTOM5W118ZP/yWFuqcNZtwcZsVkkX
5el8YHPmk3A/symy2VIznBK7IiRGOkYZD3J8Yj5GpSpOJiFNJi/AITFXt5lsiwy5WvJXVtUt88ag
G6pLmWg4gxPyDLwZZ+0l7Sgrt0Vfb9wBR2Wx4IOi5ikhgTTHhJnxRxj1RtZ4HbxzMj8LPJcr0zq3
9uRL+go1m3azFDJTsYgRBl291BMhS6dk2FwvSPt+04AZk0N7rhvCxWx9eny1Ub0IndFBm2kNDpud
l1gGSdd42uiC+oQOI3kVDivVaLSTUuLf5eD8pYlmZVYJraDuPTSUEzcN4ijek+P5MsOEoAuapskZ
s87BG5eFzsNjkQYxCWgC/U55+pXrmI4otH1OyeOpLk6SeoGPaxsPj2XShJibBCWnzyjfOz5crqad
0obpohj+aP0kScaVN3QS9fRfCVfaMAfQ+GC3k/ClJEilus0/k/aEKp1viseTNmusqiuHjcfOStw/
kpInaF5eECnRa0jQFV/yO5G8JwoC32et3GNXWI8JgoGSWIdhlM3OlPU16tVTFbFi59EXvc3Op5c3
iffGF/GD7KbOwknhhTy59WbWiDoSAtVVrLaxSRyrp190XXlQLGZWnmADXS99EQ3eSC9/8/pPL3t3
iKZreE1SD/FvOPG2DoDQ2LXLuS7XFoxeIJLvaeL4NetJPXqVYEIwAJ/xoC1WMkd57tg77PRIr/xM
xWc6dRo+bLg5KM2hbI65kPfMRVdQm5Ky4frH6DpqigfGRqJ9iaSxcRGok2T+7k2TN15sdkiKyTWd
3d+ofbXmikSjrdxmmoYV56tST3WJa1JjczX9YurniadnjZjNpnHqrWborzpFzrZbfQJr8lOz3tFI
vIKUxibuZ3SMR5anWwuae+AOSVB6/wbSZ7z1WwZM7eIIoA0S4GnKqo4kcY9dlkXfGXGd8sDM28HC
9ydt3GqD80Lv0PfUH9MkVHd4xA5AWTdNwq0yG2nv6YNsip/YA7EQxuvoDuIE/dTZxd70rKgp0aGw
E0dF40lt0wMJYK72Kq+wcdi5vbl1ZPhoPMXcpHxls+B6toRBDUw1nWLn25JXBGtN/c779l2MID9o
DEUxHZTnquVWZuHCaltzzUiEUkJZddkei2IGCjI014igNoUF1Zkrxl7Py1sN+BUcyLiSMt/lrvpB
JxLXZu0HDCsQ8i7Cvt68q4t+kgE+tbQjHT9PcWpAQoNgNuyF0F/GbtpF6rQ16iqISxwBs47HKT5i
e15ByNk4eGzwS31QKvg21JkPkkcl/T1trLG6d3OxN2ga1g3tp2nbrdMaD/7D5NMVgSZsn2Xjhp3e
gVozZ6XpmFtKu8R76dTf+tBnRyyxt9ZTfbdivAmjvavGn3A7LMBB1p2Z+WTPv64dhxtXaZ7I9Dxp
aUhTn2U882ulU0rdxHN/mjGA0hWxlKPRFglziOPYYKc0jKX6xOb8qFnF2kq8UxNVH5CXCPZZIPsK
ZogoQxx1ntpcI4hCS2LVg8+U2B0W+RX8RMhmzqtThuX9oGAAGVvvOsO+QpW5xek3fgDIUyOypUh/
V/NSZm7i/QRngCYUMGVfsAXj1JLGUbi8XS0Laq/H9s3ujWuelyfd8rZJ/JsCKS5ZFTTq64RNuqeJ
xNH59XNhVKONbtp+Z1YvdK3c5mq4jKyYTS7OrRfe7Br+lM2Ix/1IdEFLO4YZj7vEg+ikaeusDm8G
w9hYEUpsvjFJ9f194TrO9hA0OnzMpcMrtb7oTsdhgWlwatfGzA/QejNQgHIEYUMR7PZpre3PRndK
KlJ7tth4EUgTIz6WSnSQJh9I/sgBDwVQUTN89EK9eEC9JMdHqp9chyXeOlVgXsTWXrLUrYxxzzzz
bEzGqTV5Xhu1BfWApIeilDR+l1e0Q/OXUrtIK+BaoZK5hcTXDMa9MlwsBeYtwkkejeo+jh4Jjrg1
b4PWOcRMIpWKI4HAU1j81a11mVGDpmWMtE0aOorO1+ZyH0+vWWxSv6g526mwdqb2PYckU6YBLc5y
5YFemHiKAiFMOygM6wjO+t5ncrGVsqIs+uieYTonJhxfFVFOm+SquulHwlxANdKLPrTvWhefNBsS
f9XN2XWe/mvSvE2sW4Q679zQu4tU2YQOssKEZTYyVV+8hCMGpYTVizk1rxMrXz9hsR8qx6b7UWnP
DmnFqt3AY3Og0V1Xhm5AoRTkTs4nW27yWG67hlQT7t95br8cet1WOBsPfKoReeJqx136aCd9gBUN
5oYrjgWKHtWLh8m0wmMIAH1lV+2719oB4XkANNYWTaHdtvxf+oa5ozWCwevGd1p3DtSULQ8jjHU5
MrcBqd5Xqh0i0uYHZXzMi2QqfzwCLh43IdtNTmGG9a9Kj3lu3WovOtCfdoteoz4+euFbNZbcz0i4
CMJW4wLINKeBK/Wg/7Qe9gWiWXClgZ8VAzgVwqGVzn9nuiZdNVvdagh5pIhEexgmN2HlV+N0Zsys
MVZjRmPv5wRFpyjwWdwHz0gaPpsaFZ0Vni0/tFq/gxW5cnSkqdZBkLT0fatpW/pUlgAFZJieUgzP
qV+caNHCUvyQ/e9ABNYMs/k4Wd5BJj0PcGccSCF/T674yatkYyggYx1OvFa3gadiP8E/y+SI8w/O
SG6MvpdFZ69koeRaJuItL3fXOfEzYb8RvowgQ9aG1m1MHDxpGr1rOg7F2c4kszJW9myGDUBZYmak
3R5E9oWZDk+ZvcZuuy60ZpfnNH/yK6g68B8GCGZDN+HmaGL0nare6ERTfMPgtsfyl/h0e7Bae7y5
Vf1w4vGRutgj4pnGohZ2ZY4bPpQZ97Zqrv3QnO8Uhq8de9zoIxZA27C+eX88etBgVvU5Uk3bh1y+
chlQDbeNo2G9RKhL4oHrScm+scEvAL/AcOmK6qCGuknFIUM1luFGvw1OQLZtH0VZPlkWkOBQYM+m
f1NMDOPeU8GqGbY/QhlzSmXqJ8P2bqEiwCtRMPISHag/OniZd5YmASfGyVBvr5OFegbVDhnmUdn6
ZUrv0gGNQ6uq2xDqLhn1ezoHhiqYWvWosQae6vhRDY/G2VT2uBeu9TxYgoLZ5NVVJtAQ0HJNRZ6a
THvqRu0pZdagZtJh9Uud9wJ4Fd+WeY5KjUvqv2Spe8qa7aj/S/PDhIPbdtmqm6xOhoeCTaBh7TRQ
6WEDJOKaXnOzt0H5Qg1FFEKeKuYYfH5qrhO1wZtr3EGoPlIdzmzunXR2M2oJLdTExt3VrCki6vjc
pLvUk0YIKXwVVMMPzt6hW5QDcx/J8LdMsDo42sbo2I8Z6Qu3fww5yZ0cNFilOBspgyMlwc5lm9cN
Xif1rEl7mxIU6q8wXg91Mv5buU8ERvGBTfabgjw0NCW4EawNaW+dAMYMqGXlk1SNXcg9jFa4u2pW
h0nGu7G2XmhFAZWPUxN2EwmJesbQbe/a1kG3IAC+OGnyTUaAjurG49LgQB/Ot2sYuJ4zzEQR+KRW
gwdKxdFsmSfNTY4i14hO5a9iQKAA4nJhv/+GZnqypfUFknjxwPttq95CNfeHCAmVGzcvnJ3WQtor
bYlZJRObHMWHM3UpZw246p5F2HB04igznJ9I43o5FumLGobbTB/3pIt2YBA0qXw5MU8TLyYe+KfB
kYfORuIdWFXw0dCKV1RGHvzsHteCsT+MfIPrhOBmNlp9oEkHqfcji6bvlNrwWeMtV0c/CDd7aWRn
xv+/JuQOENMmQa4fUbYN71Irr33drpVK/vXJfDYs4zZhHsSUsa105Q6iZ9NRd6lWlLg75VEfZ3pe
PwxBYKh2QdNpxUEkoGdd0e9CCo4wadbfOIK/MGoEVsNyzyIOoMRcdpXeuKGc6E11EHH2CT95XnVp
/TKmHGbQXygoK/6JLn0Pq+yf6ZZ/7th8mCGxRSnpJ2PqKKW4JANrEHmLopm9EguumNhhLlDviXvo
ZJIW6TzXdlT1rdh8vuVg/uJswD/L7wm5Ny8sLgF0CwyJslPIE9DFvZQJxRgcJJ8a19MurRgAy9vf
Bqsk2S9G6lJ9UfBfNC3CSxqeTEd/D81OIotPH3FaniYWgNQvwtLHDYclkvX21khayBnGKua4IeS9
HjhhEoQ3CBej95aX44GMHxldLr/ZzBU2hVWoW7jdNIfkmB5dncXAi/ey4WdsGLhPsLUI4fC5QpRm
nVASYZzuGRNfVO7DnrNH/OoO2+Hy0PB2GOKvGQkU6E0U4MkTKzUHuVy6LWyxxvh1bGR1S81BF7x4
WqVuBgNcFT0vRL1XgFI2+P5P6AKvyILrpmde1AXRMX3du8iDShkMqvyq4UK03i4XS/1ntlMRTcpK
uTqDu0ncZFtnk8/66JY6+QP/xktaqjSiEDOjeTgTRVCya2vMlqu0A7e8rG9Nml41ZXqj4qGp2nUn
63MyJtSU/pCuPFRmeKvMKPP1ZaVUcloL5QUHzG4uiZBFUR/5k1Vjk2+2Tqh/1BHPFArDDqawj4Uw
XWm5daydHfWwP6RWLuTWcKtk1Rf3qhewnqXfimWotuS68cKfphG7BObx3P1K7AWbgf5MBmuUK6/m
k0myyyu8h4z78xRl67Ev6fG14Wi2cfiLl3itdfOHk4ZfElnNqlj94Bq/kk1uyHpDs/JNuqMbwzgT
ajrFk/vPQbYgp4lx1g69o1O8FkzDNV0btUVXbu7Wr9JOUPCSte4+KvWji4xlE8aHk0dZOOVOevq7
blt41VndKmnht9Z4jQbriYD8IfWwwUx0GsBuWpkoFqKNoLNNj7CDdKGzRib0MpvlY7Sw1UkdDCz1
JFhwa+I7c8hianTvOpMPOXXnvWZxAQETAyh977xNf9vpp4BGC8To2aNvgMPqS0+cIEozhtDy4saF
j1FiD5qcpKHYMboBVsOs1j1ImN2qpSrVyKaDK92HMB6hkjx5s0O9Cz7nli2hVX67FTsw7J+5DoGH
hayDlsMkTUNzffKy4cXUok3vllsK2nFgDPS/1esO/2+hh/eYuwbR4hc3ac9E2omoSD4GBl6sRglE
q4R4uLD7auppNsSlyfA6KjHDEWFr4xrrjGZmhSIcAjWkPNnEnk++dpcr6aGwE4NYSfqpKp8x0nVt
5dvY+GK3dxyHYeOie2A+OmQeKVRh8gNvrnaD7clwnpYxzKTWFKe458xvCMtNg8A9J3vAKM/EOGkq
xmGtuoi/FtUdvNlip7hU0dKc1snvGLh5ZDjsUuQ95jcr1eh/3J3HjuxKlmV/qKxg1OTUtRYR4aEm
RNwQ1JpG9fW1mD3qSQM9LeAhE09c5U6aHbH32ku7tJ8dl58hGkkheSU6AT/EUrJGrImnrQX8VJ0/
tGX+sL+Eh1e6G6y0WA8z6CXdyHYjRZANjLM2QQmRFejaGONapOWpZPMdsdrmVKpUTGqB9iyMd2D7
LwUnG6KYVYX/JU0Z3epjvA+neTyKQI/kmDF1P4jZ3gS5esIdvinAd/qxCFZ5MAexY/lpL2lOMGMT
s5hk7zN54NygBt+lKtc9fu6QybNPIgfIrAQWYwq55iXt472m09sX4wvWzn9tDggZ4W48RNdJa+9F
cODOZVKf3STTHtsE8NMAgLFc5D8eU3R0cRp8Ci/cVxgSfaQG1tTwLMESxgYsN0mWvVqYR1j9Merx
zwJ/QkNaN5y7fUnAYl94T512b6abaem7OSVAR0clzsqDZiaWNQTvGpKsMyMKIDqaiCuMGoFvimF5
dFmM1gS7VRiKna9aN7gw7lFZPyxDvquJCbHtq21VfoQEe46zONUsFfPP/gRB4EB9Qg5D7OziIX0x
GGMrm6Bo/6AVNyvTn6zWWLvSWdWzRDzEUq+jodT5nt1pozJ1GWpUD9ZFGPYeAMk3a+ZN1jJipyQ3
EY6YWXogp/FWlbRDE4QLyPF5/QsbGi8Di4ysHE+xUW7MeYeaBi+5ia6+x89NU24MOtBvxmvLkXR4
lnRfhbQXgh7NcOSJCuE5whQ505O+XApojUVnE71PIG5VybxXDYE3C4m/EEBqdGrLvu0uyHLDZRrb
TEzxWYxiRXAtsKNwo0mWEGO3ztOCWOYSCkh4GqUtt6YFM7w0I0ZmJJEq55wOMHJG8aEB6xR1f/R9
7YXIPtZYlwioLZmYq3T8VrX53ljWCbLZKg4gAqnEeq10jv20BqPBTgR335ZrZ6dchPG2f8xJFyof
JVeF8gm16SAEOiy5dePYwbBvG4GJ0dyB3HbBZngPo404bavjSKkRFsYau8fOFptIIgfxx3gTIFTR
MyBZ1V9lijfPYAuTUKhAFbXNaadovZIgm3GqEE3q+sxhvWzJzsCA0wItGx8tKGUzG28l8wvBSxPq
2TXlQiwasU+8kv1Ztw99Ijh5khZlDxff9e27zjDTD5itArzjOINWjWpDtGvTTX2GGGhkBjIcAlj4
A44Vel1c7Nqw6xE2kEN477t7rmH2SBqPAWl6qjkYjQaL/JzughzW7HkM8/EWivQLN+X7NBJJOi+Y
EmZFYz7xRNnmp60y7MzbrBiB17FxI5GejexYaszDg/zcCHFyCe3UjI86ePdIhSri7MvTZwqEOtbg
mSOpbytG1JxR07/c1q5j422GDDBzsCy0k993m4xxZwpDPCK1vZZ4YnG0EZPpaveomRDSExQ81mrn
E6WlO2m4dGINZ0HlXXhECLsoGnb0xicgWWPpl6gI4nDnS9BthEeyKLaidcJaPXima9jUKXVu4d9A
Ie9CWtck0CgYNfc5DbMthD0fJS/X+owLESNTqoZZ0ls2xPeW+F8btRHmhhJ3ut58M/OcecHgctj8
zgcwONazK7aKAbAIzXM5tAfsJwf0pTsX+UCYKh7h6ua7v+jWGICnK0w7FJWEa1Fcue0iUhjYzBXr
1ZZd3ij/tBFVvx+d6tbkZfDo+4Od1N5cc8Bog34q3jLKRVmEOCpd+iHb+GQWZAa3gTF7hXRgQWDf
a1zZKyowq34N+amngsjy78x/OPGO9cZvRMmUJ8WzpO6N5gCgLN/GQ3aV0y0em0PShT9CGEsEp8te
te+BWR9weOojipg8t8CSSGqSWWCYy1eQILek8C5JMidylw+3GpcVl6AQMyVQ/wzGes07f1JGubaj
j6A5DPg8fa64HOcwNpwwtpbZ+OJQKmXMj5jid1vWJJSAhH3j4OgKsXyK8Lujc1sy4Fh7XXKwIexF
mXlsA1YKTXMYUU2TCbOPAJ6VrLt8/zfNQLiqDLnUz5yElQVPTv03MDq10mgRY6a3tAMxXnfX626y
Xut2sQv8P08prlngYRN3b7MxILjGX46XrGteK2YugQ13nDdJjzV+vmez+xCjWAZ1s6s4Yeri00gl
4J8nLaweIMGpN62rSDDyJbu4Ia8JxqSmpbyhpkUAq+PtDdQki7CXlyaSSJmzdS45u8gh7m/xgFfa
CLND5+QrtlmnBiq2k3crWWNhiy58iIAc0Bx5nywwLtnwKpNzwJUsZkswb4adPAsEQr3Z05kwwQIp
GVvdGkTBLu5f5lMQuh6UyXFpELbmpD9c8JgoBnBq/V9W5FvBqrcj7Ekf0AeUq6FIXozy5sQ4Wv8i
9p26MaBWORb5U0vrHct/rr0DdbAMzefWyrcaVHDuRgqYF9u/xwjMuZ1gnBYrO3z0JnOh8UrNrbOJ
rSuAedxCyGL1mvEAWkajzpJN2kuqoxDfC4lq/xAXfgTK5r+s3a0e2c/cN8v23ljszyOisDEXjW9x
3v3ptk5su9mqFfiTdOkytdgZ6TedF7ErIAgzphHoWtmzte2n3sXWox/cC9SCbYel7eT0mAd7JS9h
UdwrVdgLL6je625OfLMy97Wrxh+tCoiERVAM08sjdxEvG2ibvWtdE2X5zzgyFD4MPltdmh9TOv3G
gGZC0fITkhTjN7iUmDyG2zrXkXU4eUHIBohoF1CdHK10n+uavR8YkDFQ6b4lJnPgnLLZOcUTPKHy
lqUvbNvHDStKBLNVLclLazLYCg+Lw3X0//UcgFArCueb2XQxfdbdTlS/egKibt8jv868h45Iccxp
h/2MUBuQs4wvfM9Z5PIv1d/VmG+YltVE68IGsr19bYMNSzZQR6zya+LgJxoRQirAetbsRK+tHVA6
0wYBFSth6KSLwkTYyMce2KRfv+NOdOOdHkPiqK42fAmfIWRx73mahSH2o+VuNH0Ln5L3/pCWS2Ao
y7BF41RsMPNSKN3rnungtaGxr6xfNMVmzOoeW7jdPVCKeuhcQUzoybSc0EiYjxyDn+3v6xywUgAJ
ooc1jP68/o2RhwC23GIeXVpwbIXaVGAPEjRzWckqq+G5/R3yYDUzzOydGfKWy03tUOOig6tRZs8d
bcBxjMxn8H7j/qyHj5aMrDI6lOFPW99E5a5McnkItOqeE6bBeEoOjIxiDxGgBhTAJVXcf/HrY0Va
is/msJjIxTMQKEgGMMeg37ucv4Q84V5Z9c05xmSjCH5oL2oC0v1baUfvtxtpeLUDb8pSxPuifM/K
GglWdMrZ5MGbPbb1Be4jqO83AgmlTppU3HGKgjSqyKjk3WIUSa8OvJ/YavkGEG/hlB81Xk4xrrL0
5FF2m1G1aZnbW2G3YtiynLUEGptqm1a3sJ/KivkG0vF6IZn568El9S+q9AAGf4A8AAqzCHjj2ZTh
MXQVIm2aFj1GE1Qu26//PDkMM/weZ6EstlpG1eDOhvKdXRGazNymaNdkIa0wdPaMOtsC47z2ZFuf
QeOuenPrwR6b41FtLiRvutJIgMkrjZOtbU37njybuBGrGoEOBcgUHwAc4U2AR+8uYxXvBbc0y0MP
8zHmK3bk0HLYMaLrstD5HeSE2ZuPJsNaM+Lebia0B0D69VhfOXw0SfFuzwZe/8UbGP4ySAuoR+Pi
rdAH5OefKSFKHmViHd5D55TL5uQ09HAVZ6VYht1Hy6dscknpHFIl/9/j1VPOPbBwuhaQvpyFks3e
RUyUl2/I/Ji5uO2lQ0GeWV8oBXziv42KqrOHJBbh8sXgkcCA6KutzkQ/6jeRvfWpIitz15QsnNDA
0CSCXsNiR0YCRU7/8AET1HDUsvInL9Q+xWbQW58wj9G97Hor3gUTISqgggeEozMS22FVa9CO5Gw/
5wfGXLk2o2ICOFkxYatdRtaXw6dWEulXjl+y5g81PZGwswBnUDckRpqPjjt5iHlmuj9kmihNkOCy
ZGIPBAp3TUQmLzVaazaVOmtUQyXgWEAgjiCK2oPTgVxkjz8NCKvm7K5x7Vq015wkEe/wHGaXsmAe
qdIwFekMpUOyCzzUbV7xUoT5S63NzzW2UiunCNESuexy5H9sa3ivSYswE/GShyCFCBVhwe6GDK90
9a8VNkCQcbr1OgPDYjUxvyxZ7pSqAPL+bMHzYh2xobyLauIxS3wolQ+jHr/SksBIEgVirDo5KN/C
q+dJJANXP0RiQI6t2sQkcDAayoxtFSdYoviDsiVYiXTf55HYVkFwM6OcpEcyiwZGPmGQ52v02P0b
idYYPpvvIi2p20VVrorEii6Rkq/+s18aitVGLF8DWOg+kv4XRZt1tJzu2UCN3IMcnGEqsc3k0mbD
i2oWcYBV9xSsb4kVoggGSG+RbYJNKUPP3U0CsN9Ji695ZyLKd7YGX6xiB0fPx6ioXI7usIZatZ9Y
WHGYIIXsjiGI5u5dYWT09YtR/OCMWwRn5b+iRD9IQoWcqdn7THEMtGFcdWsCUaaFhm1QWoQkaZBB
MidMTv/5H0IJUK93JHrRwGlsyT0D/7EszL+k6JtVbqMQDmQdQjbU/hG21m2sihVS4ENAsnrvSdoW
1X1U/3i0fAtFduWg6d19Ls9YD2zjoJNLo4WcIcgIrnQPwSto+o1RhTfHILpYxR+Jjc6iNDE6Yr7D
wayMNY+xOmceEySnFuZnDL2qjqh4YJUP2EGCYiqfa9JGiL/IBgffUwuGN7iNBFzZsuYFbJluOiNu
AQlWiogudFMjh0WTjcu+sAAbdtgdp/wtnPz3vh1P5DD99Dy+rwLvJhS5YDvaaXQUZXmLk8Z8c6o+
W5siOUFHohrY9jxPMQIfPP9gCWek5TilSJ0PSmELkji3mlWDVIt32DPGY2ISZWFwIhfhuZ0qUsfG
W0Vdbpl8d+qkSSBtKEll6L4Dv9Gw6WiQ1TO19C3r+Y/V1kVOT3WenPMscGE7Nv9G/whE+bMdu02V
+vfQUOfc4rusUpaNBLLmrveLcqddBIjtisQ4VUZoz5iTa2qZrxhG7xWN3Rx+0ROP52jnjoqh5Q9F
+BSroZ05oMDGSyIhv4Wy/xi65p9uxUhlW8Ia5NLE6oExGrkCmxge1iDrj3pnPeehAfXxq0FUWVX8
446Ln0lhI35rU907euwBr3iL4z3nxuCeZmr8m8Vfonga5VPUXvw62qTS5iIL9lr5kjv/FArDyiWl
l0TdMd/jczCC5wpTA46/lRXG4AX1ZZOdtYTdBDrqMkCIVbAkQrZZrkojBoVu7SoruUdc0jinIF48
UmaLxFOuSsl+KkSSSH5bv6XGKzjkZ9G7S6hnw/S/Va+G+B3MtyngNwUAyZbvLXLMODdpbn54yw9F
aCBXy7evpEFj5tG2NW4Sq44e2ViTXNhvOv8nT6o1iS5Mvohvm+t+IPNBQxKAta+47fJ0vBggE4jI
MjZman2R9mdo9KDcjwEKSL1EwZAwHlfJtBu4VvsRU+0IiAhCSTUSAivluuaTnQZnq1K2aZO0PiJn
eCJje6eZKKwqy/8u2vxAputL7FiLqj6z0Fx1aJdKN34t9KNWMQWlTzAjuRrYOVaI+aqP0f8gre+j
k8OSHJ/n2odU47Lkw9zDlGiV3zPc8qlBLEUSLScGoaVpP3W04+xMYdDepwZaXNJWBx8Daq29RnH9
HlnwuWxY5hzeDliM6p9Hqnah59eqsA9zHFxBym1AwSoYexkRLmJXMVHoKBocFMwBXmFECL3D0L3b
BNE+FN01TuDgjSQn01zo5qVmmGWyljdxeLrBxW44urR+nSe4atWqDsSrz+ZDr8pdQUMcAqDybGfl
oKdQRMwA9e0l0zuU0imMHdWG58i8W3kDU5+dk1ql/CXCa08EFWtXlQseFXC3DZ6+pqWg0j46HHNF
0+Pt2FotwyaQmg13u251n505LuMtfAqu7W6Veg4EX/oS3ccpjHw3t83XhC8gp421yBWf2K+bwluK
aUTaS8KQjM8GTThtEvmEqywjS7FuXinxPRHykRwzveGxag/z/j3uWELqjJ/Jd8dP7eNOIGxJ4IOZ
fsbxl23mgZghlB9nqXW76O8vjA1+MDdB84BBsA4zFuyFccqQkpbmMSQXKNd42JCRpF25DoMfS/Xr
MWcyBpVqjB+c/4vGDc4oxT/a+Lkn58FGx4j34+bTs9j6cFNMB8zEvsN7XYsQ253tY06nXh8Llq4o
MmpuR0UWCKnQEMKSj1n2pKS2tx1/PYjy5Mf5bbZPJv69hPBYcJb1tbZHQksgCKgn+ZUnI78uIl0p
ppeo4ziY+gNovneNUigWaCaIEpuks6n0bAvpHkt58zRAmONOqUhqYtzEmKRhwWWEzOzkcVZJy/Df
AEXA7uhtwupOGPq6G4H1GHfSiBZ4FPZbAIQrb1DfYV4/z6WVhuBkGfpqX+G/8YRCHV4GC1T3Kx2o
/oD5PwcFIOKjjly3Ddw9hwvPDcBE4fOjM97/7ghD59zwDuewCJ3wWFiIgyCjFK65zyqL1ABvSY9Z
q/pPIBiM2+aY6NpzQy8w+ucgv7qQXAeZfhHuszF/hvBqNu3eHdQlz2EdYk/CSNrzxsHVYGeDLkwf
99IST2Y3HNmznRrMFWlTQRQDk+8TaphXxT4nLtyXV0czr62koSVLUA7PxgQeIenc35AmNlJvtkV+
HNA92FAPfBS7CKFE22wGBqMWTST5kcIs4T2xuRRPzPRyz9iQefCI+3HXfxeGs3UwAGHD3du6x0ed
jLvGBhPp1B/KYxYzsa15HeTOoyfJzOoYagU0DmMT1fd4cN/isThXBuE+8/cDF9l0D5b76lNWDtp0
dWanzLzT4fVwmW+xNclFexVuv0rd97DYmtNvOmabjm2FHQJhiLPfWOUvBg+/wN3Ai0epvpcSSgra
6BDETTI221GSmuOog9Yi0GrFN0zVG0AlkhueyTXe2WZ/0BQaGjCYWhftOhNRbZde2pTwB5bRAbJV
DCDngjmlXaDKZesd8/lUGyMUL2EPgMjqtp2pYwfDEmSmyPLDpZbfMnJ9qybdYEFizwUf4aBxCRi/
QT/jJRYGrTk54uskfuAhdA1nl5QQivCokHny4vXetumqS1d+uzWTrJBXn/aggrfTJXud+VdARWu0
T21ZXYE3042qtd3ARNE0cvnGa6bF7910rRnUF/pvrR5JaMOrSWYdAmfqVg/LQ2u2cONKNAoDAlnu
a/S8MiE1lL4kKYOfgDRDn+LHy6a3YLoQ1PZr1RvA11sSMFCHvVqkgHg6iuV/CDQACPm3KVXgnv2f
GPpJUX/kZFGwfcOeHKJH7KL8GsInPTKh37VBtowrdPcbGqkcD3RUktV6By4FYJV1DeojPfhwxrnh
Ctb2P5G0WwX0R6IrC1K1tSJ+be2Tku+zokbH+IjBB3o43secUWfGPJQ5Njs/rqJLMTH0JT8D5V5m
tgy3PxOCUc3sUy/wlcbOm3QgaY7vtf/b5NqKvFcwaTuv+ZeUw1Yoimopn6hSNRZNcLj3jv2GUGtT
F6z5PTTElL1Fcirq++SkT8J+7l3xJexbOqg1i/tFoBDGOH9Jbp0g1SxwV5ZV8JUjk9VJU5elACYM
WFv0i5FDyp/+dK75Id1bA9odoD2U29vK/BtDgetU7G1sdJn+MIoXgJVQ/ARKWB88I8ta0I4wiZAX
ks1FHwp3DfV5vJnX8x1OEK+6zDY3W9PWBodZiHY5JffPHeHRNfFXqEOjz/qnjFAhcqGBL4Y7UW78
npXCiL3Ofm7+kxR8M1LrPvuWctLdI3buA0gIWTQbK6p2YGAOw69fAqpUgDeioVkFWBKUVa8kMroF
y0i4M+YGKdc+CSSjvv47ApRBr4cXufYSlIUgyiEK7uLuLM19/WDRIihA011353fqT/I4XAZcwU58
i9I7QnDkp6KyGMe8+uE17gDh/UgmbsGGmW3vvYTddZq2fXKKQvxuK+fTK2YY10eBME/V7D31ai1q
TroD9MK9wUlj/+mDtzHZr5sQ/BtuLHc8dZpa2iCWu4Zn6xpG87LeI3KNgdSQnNhejnV8rExvC37v
6DbMk6wf5AA8POjvPcoDYSy6mqFkY995p6iPO96rcEu6AAOa5mp2fznpcbVxNrnTYGLRexiPUAu7
RV9fiVRog+bocKFXA1bZfqmLaxuWm6EVF/cYtw8biEeiPwLmmmPm7NHqO9kB4OKKiE9WR8ealWPG
StS9tPzqQz18E7VHzE2oN9di+MwCOGdiCC7IJHLi0eKlrWpCB/v42BHudohCRVY0IF6uBT+D3kXV
7iBIGFNrLVGwdOPYvgb8TvDWMp6HDDWSYMZoCE4QOo4kzvSd1ucvZMCIo6yiFVHP+XUKGnlHVbci
HRf2BpabtRUTJxMkGqRE0yX+amQ+0mjQrhJc4uRTmgX6laXw8rXXoODOUgu/P2ysEfDWQ5ZbPK/k
MM+gncZ19MOgBRdlgx8boLRxZAszWoVB9UVg7syazd51zZ82jbWHrRNt/ND4Yyf0pVQen3Oo1Bz4
wUGCRz/5kBRZ3nl0jQDXUTccIgBfxxZ8GhLxsjyHwsrIoWhS1jq0uYbfBW+W2cEChEu0/c/fNg7I
scgrUYbO/xZvwE6LR+OJ7IbsBV27TWXfIJ75jgu0AFoXj1fQT/YxaU000SLn/bGYg1lzZIfT5veE
PmWPL0a6h1Ar7aubQONq2yne5BYZ9qZdaKupndxtMXpMMHLXOjIC/onMEXqc4X5qpDRQXvXuWhpS
HJsyBIKYEIZVkUYBX0yLYaFU1r++TuWR0KPp6BXqLweUuWmUzFZKixGPTj0uT2hNuL+8YVeXdBGj
PjW7fmSXN3idtfOc7OYNY8UvasEodQN/01kg+VWFImXOEfZmKEDXlRWq25pwuiYucTqUDpMXQxxS
pQR/wO5eG0OxmXOeoxDAYzjP5qQLWjVtR/0QpLm9q8HRJZmwjw7ehVFBTi4c65ghk+UxbG5VHhaY
ffFPUo+Cnon6K9Bh99DWTL99UseoPXRzm4VBdAqji9VP2rFQrxEB1ycQjLqKUM0YhsLfypxMy4Fi
O1rE3MGfkL6pqtrnwQ6aHG4gzEYbM28+vagDr8qFa8dgI8k1J8na5sGW7CJvk7rzwVlHWS+HKKr3
Ew8whE6I+jqZVjqqJ/I1rbMl/+CbcIgV5Qcy8wkFjLg1wDcpAQM2e0p3d5PDNYQ56Dxh2pnEJtH8
70GWcDBbesmw7A+hmXCUl8VnhNTqXAt/p011RhBx8duPTOTRa0MM8qNjM4iD7WDys/2qWMe6uSZx
y1jTqjJWE2mybbPuwNX23ELEET7MjFCyOgu7JDyy2IN5AwbHI9aVbDrcnImiryWmZqHU6KGK2k6+
8netoGIvzGM1WbDtcb2xibdQYWU+lcGAEAJc3zAls6wQqkFYp/sQjwy2r/6MTxrDEz1Dta9T5mBm
Po/bI8yGvYOxI/UkFhE28WNBNCFYJylHH+vLNWBXuXN08DuZ89HOFG93tjCaU/ViiWpG6XTGdqia
h2tgZouz8grdj7VBMZDqqefmycofDXTsfWcj3GTAuC1SxmsF+MWqAKMXmOdUyXFXWkyQjA5SLBx4
chO4RUm44KzKTPavAkDqNFEV2QpIxADglHTiDbs3cKhjODC105CBRmjJK1SZvunXbzYFzU6G1qqf
jbCRotlLsmgO9WB1GwzFRU9nEQxHsgxVuHF6XV27sOmuyIq/zTpO9hNojiDXz1kNxyXrxggrFSqv
iCvLTW8TD8MCnZZH0igy3iaCK+gV7relc6InoTZ3jgGlUkaYTuZAqwY+xErWnk+H9KVW2SvYNjab
2OarsB02rt7jv3dCwjtE/6aHsQ2zPZEbT72UkawuRhj9mokZbSXeUlStwlk1ygLIljCokAUQAEWs
/Yhx5ZFgPvScflrposBtGtlPnmCJZswji9Z7jZraXuum+qnSjn10JwnT2SF+JTE40ayVRDqWZ/j3
QZVFm4HUD2onj9c3U2ItU/FDYgPjAh0vIbCKCGU9gpRmlABhfYhso+G+66rFLgRkfO/beGMZ9S3i
gwDKdWKQvqoVCxwvB3JotvqDbD5cGV4/LCw5/GiRATEuym3U3PljoglLGdRCNeK7yoN6K6azltGu
9SVSPShNuLDJ/TGUhw2/hE76H6Z9rqpjGQ5fbuOkmMZpT2oD+Wo2m0Onov/pVVCc2TUX51j7G4LB
PfjaYG/LyblpQ5IcHBuUrVDxSdQVcyDNWI/Aw4mcheXbsYCjMsbFrcZ+Dw3yODL0OlWIEXzUIX4j
n0NG33uvTZZ1icG9BNSzMP9hXnIX8zNe+f1PIrRvUmQPRgBe2G3scj+xo07QCgWJ9Yz0w0rgk4cO
ZiBbjE+Iysy7V32Ogb5jjmdi/oT5Fgz0bCrUyIzU6zVOrB7qI8HZ1WxeDwauJpVtNaO1gd3JA9+Z
XHsyT1cuc/a2Ki5+WaFa53JZO6zPdYPeJcwUMVfwmKMeWTDUM5NGoO4OoQ37IkO0RjK6twlSDza8
KXCUA44xiE8lJ4Fg3SjpF6FdHOaH/DJZYLsEgy1UacQru0+kTwY7gaLNKYH7F4RSOqk4oQb9cJ2S
0XLqkbNYpmdGkR3R1dfIs9JjpfksJMeqwrBAukctYSWIN3swD1leuNitHO6CoCVIEffyKNTaI78W
5FxW0tXWLgYRBWXT0WnDC7RNniPbfeqhFWw/29Ixz2ZBTk2DYs13ykvlEu9quBRm3E/FigVUxjw+
CNapKMUhIwfe0jqcviknZyRmu1ihw8djlVMP7WfYtn+p5VBB5yZA4LzZyZHKQuBAWoNcT3RwZI3X
HLIAlbYWNNHao9838zDcSMP+LQPnLSYanX8dLjnz3a0vUb2lmYaLk/UsLtKPtHb749S6TwjwSPbu
4I3argdi3eJdUp2NDxEFoFfxz1vWl6NbcnniZDR9y15UyQCuAhoHPhXc8q7b0P+F1Q8DpXuSzgCl
IbB2KsO6lojShLnglMwUcbiGEEi/R9hbs6emzpBIhkl/61TZbsNEf2nKxDrnRCqAuEEICy9bMhJi
x3hDl38GbW08/IDNa28BQFaN+Q8mlbYvGtzlwxR452mWYfc0D1an79LSN44WKp2YX+NUojxZmvz3
xLWMLem22O9IJnkFSphtKpi/ONKCq6wgP07JxFdTwtPVm3/SE+9B3FHWQAC0i6pGD8Ecsq6GTWXg
34hbRJHMLYBMk07ruxFUYXrmprPaJ7YOe41ALCxM3iGMAfCTBVxsafdBz9I6rqrM7uErD2JTu9YM
bzNOEk0Im9Z2ATWGTtrR9nyEiM9a1uROFAGJzAhftwcfx2vC0wPsFwOgedWYnyyilNxWCLLZRkuv
dVWaj9qFyVYAWI10Ea+JO8cLLj9Daxg+GN0LUgVWskB+VqdddWhz1BKmrr9iCniuqCuvUxIdLHqH
C2D8C5ufbkOp9kAtT5Kbjg6raPgdlaOzmWzUAIC5gebZTsOrZbMDaM6dUZwmCzvFCH516UhboxdN
DVTRgnmsPxmfMFW/hvGtawf73MZOu6J2Lyv9Jx8yeR4RMWgW60tLBmfoEc3Rgsil2RVy68IG+kFj
EA3R2XFZPlqpd9Sk+PAHVHs0mcwStdmQ4D1GRf5z4fbQFcfkiTEPg01ZnRzbh4sILw7YuncoA7nv
BH0LOmS11lNuoj4xjsPQJlc2rctK+B8lZHX0OCRmwtLroVMtOk+gc45Qy8Fh8zqPaQWpeDdnIjET
n91H3/vZyRvvJBMG6EjmYBSHSVNGQx4nnr4y6xbnrAi7fUQOtQkSC53XCbMAHB+t+8AAvx+j1Ng0
/viTS2FtnejYkXKVmyxyWtdYKMtmrZ6rP+JV8LRETJk6dL65jWQnUih/+fqAQ+jVKYO5infS75eJ
UX/2rkmDUfiAzoJP3R0f3J3bhmZ8Z4+cXb0CiWa0hL/peYT4vIVfqncYXPumFOearWE+JAOMa3uf
1iMnFqJe6U7PtlZ412zQV+ASHS7wERBvyzAfYAmRT1QtQV4jYoJrhcA33ZPoPGsjoo9QBcbVQeBU
ihBgW62NO7xrEEqM/rVsMWUS6Y4Wc9Y5utqwd2PAu7mb9Tt2Ej+tZKCPQARMdazZqwRzjxY2T2wA
gSYBitz1fNF48LPGaU+OrzZGxG+X8IGzqXS1nZQVo/b1kNDE5bgTma9h6zRYmFjUfDzKhK9JY5ur
eFPqz6jdUZCggV0kVfIPoTgbeuERMZd519pKnsMamarBIbMK7ZToglqCDBwgAOpOrbauZ/3oVs0Y
M8zht1feKW8jh/y6ZFUN+rQabOIemGYeA6MtPyI0eYlX1TQBaYEIwLvpQuCF3w8Ck0PbgoOZyGQa
ahSFTGJXEe/zIstnclUS/pFyBLskRqQ0OTB7B9y4fd9sHXR3Ffnq5dC8ykCQ7lOGd9tEm5gEJgtn
NLutM/RvLqT9Fg5sH7BPoQki10JrBuxWYb9BK429N69PjUK/otvNXpvsvxqC2yqYcLUz2CGJtuvI
sqRVGQa1GLxKX9PPIOOMj/1IXrIVFhegkD6QhS2Z35hc8GzidP8mu8uDZVgceU6MzX9JMgvI+OmC
dag9acI5ldgTsc6tagxGK2dq0cVEB7NW/abnlNwVyMsaKO2rYERICW+mXaFDHpbp5O3+q0hjHaiO
OZHdShXeeBQVpQPE2gJTbqO/xZHaOqilSaDNxVPpI0wpooYAQv3F8+1+9/+f9Io6jr/+92S4as7/
K8T1ufzK49//K791/gH/J8DV/G9iBF3Tc/+HsvPYbpxZk+279By94BMY9ESi9yKlkplgqaQSvDeJ
xNP3BnVN3+Gd8BRV9etIJJHIjC9ih0lHqqfTkPK/C1w1w/tPQ+jzFx2Lol/ToFuV+oou+q//sC1q
X4XuCNee/0cXlLu2JYPI//oPU/ynq9u66wmHiA9UC/f/p8HVNj2LhlY8CGFZbL//6z8cd+6ONYRt
C8M0haeb89//jwbXCr8kg37qg8nd4S2MAljQzHUGPeuuhf/JxSJvsUNUuCheTPXYFHbz1MYgyYEV
d8tKG6dT6oDlwFKWf5EyUDtuTsW2d3BbgFMpT5Gun5moJxzWGIAjoVqeYUELPHLoRdRlh8rFNYoj
lrz6xTBAWWSa9drPrSbCYg+duiOpojjTP018aW0j2esN2sz0p2O0Y7/Y6B4nJcOpICY56XpovPpo
9FSWDbXgvIRD+FlptkFTxNfY1NDZW8c4h+Vp3s5dhi7/k7Lfg0E7+ec61IlXZZWc3WvchWoI25ae
HhRo0gO+wRSo0s5jGgz9SqQcc+kG70SSY+sW+Ywj7axd17+LwEmfBkgkx2B0AjYVYfA9zN//fjOJ
Yvml90Ju25bDakHt1T4H47bR7bxfdr5ItoWQFCu1erXgIDRsogSrhe3MbuX5ZuQV5XcQITndf+Qq
SfctNqyN1nneBgm22rL5TE96alLEqcXnCoPtKYKXtfEV0IgYXvc2hIedkl4is98Iwf7dVxpMMv5U
zQ+jaQekY1rEvKLxaCGafWd1yyEJ56k6uZVSp87y1EnvXBRAZi92q5kUr/aXdMYqkOh6k3Q4rSG/
W2vAdvoV1K/V5fSM65MC/B74HOW4m2MRq7uNY/XRLdfkeMwd/5IlnbFu+4rPFM6lhuSrTbBjfqD/
AfxWYO8y+QTak5s/to9XL5EdmRHFnNd7TrTcJbmD5hZXzpuMCeUu2NflXx0uZ/yx849p+T0oLRvR
V3fLg24rGEjwk5ZO4Ed0foBYU0bSPmGexuuBdLEM89Rcuhq52/u7aPmFd/79bTyci9sM+evSNfAX
3ZoJqYtNvaeIJdj4da9tqJsJ9veHKpnZrPcfwZ5IAdWJZpMAI0mk6qG/SnuLJ4vZRAjOIJ41Hlsz
/o4osoDDu3M02sc0sbVdYLv6JnVwM4SmbM/x/CBwLJp9xmfQs+muGONE7fg4JQvTd0BFFdK4OPUx
U5H93bRieOjGfSDr5IVkKG64lh4zeDUPUTLlX3axrsrcBo7EOHoChnrxhQGsabC5FdMVQFtZ1PIL
Gt8OsvshtPr8sWndfvf7imjwR6jIYXgFzGLVuBDRlJW+SxjXfzSKxIgveF9FXnmn32d2Ymw8onBg
ycvZ7u2GlPz0gqOB8ZI6Da71qDbQ8ZQ/zcMnDuQmqCvdmfSblBLHiPh94s9fHnQy8pirjAPqsVf7
xrNROs89k2WQDG10Yamu3r3e/Ri7onzy4ozc9pBgueSZk1L0oyWp3Pz+qiRx/rRj3+Kl5gHt+CIa
dTNIhu2KpHCfgqz/9hMNWaWyi41PlfoTvSn1w7SgRdViM1bjY2gTG/Rdmi+0xk/WNH0ADJz/pQak
exGHVBOwhS5PQ+AuXVyjSojun1f8AENiZ8pU8RTVg/xQErJm6xrBNS64bt1stA7SqF55i7K1j/i5
0N2q/OufI6cY/hK+dBaixm9XzkVd5nzI1DrxHc2DqbhSJYMA13zps+DbzY0OU48aL4LztqnZ/imu
mbKrTHeWue/I176Tp0BGFzc2yuNojM4tDUmcJ5gWpTkM+zJL/eVgTOLseL63DPsZfx4CNymi8ahX
EnzP/YPTDX5MVSVXlKCweCsbDGR6VFyEhJXb1dOehfKPloTJDdvLFoUUx3arlwvAI9jOisa9lUH2
hgBFzCRSDIMKTzu6fRTg6qi8HO8lgQ2yFNxpevz0UpFL7BRs/8Tf3EdSUzWp/VTo+4rg9C5Lux99
vsgbx2O9u6/esghbzHFqY8ucJk9ye89xgt2q4bikzHitehWvqM6pAJUx6DUskgamQ1FN7TWH+4Pp
Ms329ddCX/S2e1JtCKvacgLa+xCCWUC2dla1Z2qQ23MzsqaKkhF47/Z4dCvOMnXKzPyuv8q+YIep
ApMq2NC95U1FZKEbdhWukgfRqfrx/tOHnY5C2s2EliiN51m9rLdinJ4KT9dxytEF7FGEdex8zj4D
aZL7h8+jAaZkSUZo+Zv2/WtYm7A5fYwznJCbA+VELZd1FD/Osrifad3VkvreSxuLlZGlEUt3mX8k
WXF0bdykPd5C3/3KBWa+0YxJx7dCraoGcSa1BcN0DzmglpX1wiSHXwiluk/i5tJZBuurV6m30lbP
QQy4agC0egTcPW5SYygXFhcvOonYtXXTnh0rVVt00vexeip1o0f1ZdQ4Dhmp18Bt1gXuAgwV4/hE
bySZWJxGJzU/EDHJDpzc1t3UWX/GKP40qql+0+1hT5gbE5o2Yu6ohLFHBsItwtmGTX+tbjLSOa2o
acBvq5pv3cSDCxaAnKK5blPHOeU4UxgXSWFFrw4eFGDQETAR717v0g4HD8kGE7xvbSj+Lpj25fX7
2A8mRGbvq4yr/PP/+UMYUqUiOrNZ+46Gvk+9IljvYeVH5PWTeZ2P5gcaZZnCmDhBlDLJCQWIW1CO
D82YWItuNOVn5H70ZUlAonTf/Bm4hPBjXc2EfwlgItlaqJeEy/CAsHGN2MCNFh/zpn53aMck1oCD
3wq0bR0n1ouRNdTEu2qrtMbEdesl1/vD/KUEyt9Wq5onv8FRb4fum9eXl4pusAhn33OPUv7ceO4Z
PK9/CoKUYsUMNkWhJ3vRad3NzqbuPOb4OKmEinciqqG5RdV0UQDDByYiV6Ykn1xbPtHVqWy3+AgN
/PaNz57H1jd23zG5YEuBnIDffMgDexFJIY4Myey9dCoi5LAX7utd1OCRiXBI31dmY16eu+3U9kdg
mMUr9Lv+cWLM+OSbKkbNw5aYptvIN8VLjExja0HzSaobcI6lm1DzJnkIqFwZw7LdsGlqFiNQtktM
tH4aiPoMWuB+N/XwqOP6fbDkCN/UKdxj2YHYYHNTvXpG8j7YXBAO3vHVmID8SUZ9H3uVs3dzjrRh
Xv2rxWC9xn3uAPfjEG8iFL0aFgDAIpDw5RxnWboN09aQk6SGGedagfmRlpdeEOYGTFqwEam2Z7dc
s+EAwRjdJgkOMdLSbZ9UJ5EmWKZLhJa6J3dukS+7InylZJjM9BMq5LaK9I1sRfs5jpiUQhuLnTSb
le3SWNZlxvfAl8t+iJ4kxj3cFE26GwowiumYt080FQeAtbCYUduGRgFLkD/ocaSOwFK8FU/I6fPV
QdvdbyeiN3OAYBOQ614glRWALMOqcQ618OSBDz58xqLFbpAXw3Fsm3KXgsdfjyUvYe2N75lg+v6g
u6h8RVhCxONWgRXWBTDQkPIwNXZOfTecuS1AEh3AGrtJDVACyCbtEmglue1PeAb98cL5XgCDoRzE
Vr19Ei7tW4N0QL8wK9kgQvfHjuE52cqJYCB3hAUGnfKl77hl1GHT77tIJ/Bs2M4ughF43zTfH1SH
ukubQTejcBg10w7aS2dmA/j6ii4P++Q7BNY7w2PhKcOuWmE5P0zcDQAhtAfcMe0bE+FbY1sYVBJ3
S0auPVsJ1S5xo1NLSTpl5u2mh46DVsq49ntqu580qrpn/Gn4TaNWEe9En/TMKl9n/+dP8xsrJy/a
37/+f/+FMe5t9NJtYxn9NbLnNBve4xObvmoh9ZLkXK1gtihKkBkm45fT+839/mTSfgm1lxdNFFa0
oKsWoEevqpItwxAuDEogEfvbA8rJ7nefUA9h+cE+A529Vl8tWeTfbaUzgUpPkuaF0hHu2vMpNBmL
H4P+cpIrFjsFrCF0ok/w/+DWPptAHymPNy/URD92rqkd7m9l4SXeUhZe+si6Dzo7ojyEh24wo0Mz
P/yPr5Hn2sRp/hZVM5CQj+KOyRJmLUZjqOXqEtvuYcBJcsgUzBNn5A11AVee7g8ebqeljkMsymoK
B+b71+9NbL5nxTlAbi3hJrZgAXxU9ggtVgbWkQmZdayn0j7en0ZcYEyCwcOSrqAQ3WZ/Ak3nOQ78
ryKKBaaDkWKeJvpgLpU+g6GZN0FpvM70BpyqzTE7rI2/WBro6JYBnKMI+qfvtcs2ysSyD4rhprJk
Ojsm7U2ciLsY0gCuSDxbxep34zg/E/T9eW0k1kymnUen77tLP+JoaHJ1aFTr1susNJcqqhifD9U+
GTSQCkMDPWssn9IAH2TgOUxuTKs9pTS//e685vewaLrfL93VBDx/JXyj1CW0nM24Liu8hmH+MTBC
4o2TB62Lm1tg+aAQGbszKuibG0Xozc2jDynpAUmzDSqvuk7QwmtrgOU+/lnP5sfoRMbZSxjPlegN
jgT6Ih+H/jC4/EcABlsAQFp+jRLqvhRb0MfJH6t3kaXqXLcTsI7QIsMO2jKjz3WFsaN+zy1rG2im
exv8nJu1k9KlqJVZhq8hxFSqT0Nzyiw6fDrT+QoywZWQiu6lgNa+CLWfxPfV2zBXapj4YmmRRgQO
CvIberjvjZ6PdTtDU2cxE9JpXrzZWnmyIYoXUMEWdkFk8b6DtjIQy35lAJeZ99xR7ZKX6VsSWsFQ
ryfN1XfK1P6pMMzWujMU0HRJvXg9BWJC4mccOm/XjCSsIbGqRUvnwiocmVhaieTA10Z+t6vJ0697
qwbACc7BDdsnZPzhrCHEp7lbLYDLEGK7Fu7w6ZqQQaa+Z6DMRtUX9IZXcLZBaXhaeWtD44WEJUov
2+gH50eEMK2i8DWyk1uewKtzgr+hZ+K/pHxgmiBe+5RNAeF40u32iqHBaYFlmrbYJ5EHoZ4wNwbF
a4uv/cGVaomPIdHSEx4qJuuDHi3hAEZVvWs7fY2d7sUwoD3FVuNu8sn7YAjG4gQpsXSuXkPaMGZL
HgTNcznE5l4LpkMgYIE1Eu+tqE18GX6DAES0RPdbqhrHZE2miHsxrwwdKumyG8rgPXO5qRTTDycJ
oAU+UEG0/79B7pqLvAUBk8Y+nhrJabaziFV1s7geDvExq7/ItucMBbF22+pDaIzOqW8nA0c2J9KJ
D1cn3yT2X3gtABDHXAfGBEI0tewHOZpP1ihOsUvNOBQWDDL9qsiRowpoJZo1Sk6wSQtChD5xkLPF
puzqk5sQa3U9z96Ytco2cV8xLw+MK7IKn47AfY1oN39wDBzlopDarbXTj3iKUoS9CW8eyXgT+3cg
qPLoPdyPVDnUOb5xP6wMrC76Z+vkcotVYtWnQ7gN5g4lrB790Qu1dVrTqd2W0cHnhnKokdvG2qi2
kguwKmgjyMk3RohjS/sr02iRT+bJnMvdrlPtyXKf6Z8u9r1pLkuhFy+j2y6n3scJ2frfbXnOJkCX
vXLP8M0hDzfedNBMh3xJvx61xCbBiZDShN1jYvTEXK3xKUssaLdo7xxa0dttmgMn8+oZpFSoV8Jb
Vo1b2+F0ySYwJ8shd4NfF6Szffx6GTE2iucgjGBz84CwblROjXI8XcsUnTIPgmQBnAoLS4PxJKPm
bzRffRihz5jgnBUJOfJdtDUQMqVHvlY5tsAHx4/BctS4BqbKYoIzkkJ0GiPaoF2xDbGKJ02NP5wx
fhI4QsvJb6pHsyJERyoaNjhrkCH7lU/WcU8l+77GmlSR+rBCixCMAdYc+hUnEVWeROHsBvrnkyzg
TFsFa7bD8VNGF1NBXQfzCqzPSA+4LnBVMkT0OHSSK24q5rUA58ojVAR94P2oc0i8nsErMvW4njFN
bcA0bBrT4Us9+d/Wx/KqsO5vh6BZ6574sUIkuRhr4FoY2N/MMXqrvO7HfAmm8tLEenn1VPKYYQ1N
pAeLOkXuSBD6hPWnlw29T02ZQjTrd6PT4K2HINkKpD4GXJvWsPeZ7PZ+R92pDnXDYnaNtB2hJxfG
bYQqF/hxeyvM+KOMmN75LW4zwd+9NlBy/DbdmSGwSfxRgJb1ixDmtw7PXKvzE/ZUiSeIttaiyK9D
HPcrwkUF0OwmfMy1lvi4NJCQyfoIC3ubEPIUdtkhtQJnq2FhsFxT7nz6k6aExDeskC9uUTT8EKXC
qX3zZGzsC2ihdiS6TSE+4k7nBAk+7vEal2qnQ8f9yGXL6wvtherM+sFsIazTbiN2gy7fUOwzog7F
u6YLLD+4Cwef/IBBHLq2a5tNZZnyzXftZJ7KZnrzs+4lSOOf+TVY+CJ9Vab6qXWsmXUkUny53TlU
2o+VezhZGQcSdBnS4xCaTw5HD3QQLaZF0MgK/1SxKB/SFINFSzIXNRYXND6z1rfN9WRJbuqdF17t
i2qZLMTYXsknCgrflIPjlKIIWQKMsau5NMcoKUCdKI8Zp7PXmv5ujNpbU1XTKvL/RAZz/IlzAnlX
Mv7iOaVjOxnsByqqiYObfAya1iDCVmV4V2SxRhwQD17GR1NQybeqS0xzkUlUVL02HU4HUfjMKQuM
yUn+M/UASpsSVbqriTjZ5gTUgBZstDVcy+29D1hm2o4sxwaXYb9Mpfop3XCPHkjuSRSXzNJOwHOM
9Thie6aDDMMHtZysWdpEy8FU00sna91bmkH1YTV2y0mVwsGE/LsJoJJlhdOp9HAElrV6U8TyIpvu
a8uf4u3ow/3KowbIRaLWE2bCQbrnXtfIpjhbs5lHgL1Rsy1uioeuhsOmNek3ej0h72SO504eWybL
rS5xMZzY6/6lzRCnU2s/tP45nfdSWDMNQidDuNcdOWKGGKqVBbef23o5d0Kgd+PotqLSPqgYz6aZ
iwWpccxx/VwjIJ7lVGVLKzNf+HavRVY0W4NtDkfDkSoHXScjUrlo/uycH82OGTdMD3/mxv1lSfkk
1btm11UuPGVh7GBBgR41/KPv+58UfNgthu8pBgs+w93abM3yo578Q8ChzQRGcz5nTYqaD9mT5sOB
+FP3NGWMGvKG4irpfTBlKzHT2f/CETJwFANFqFznEmIOfVSx+e5yE0PbIRWlhZj/tZzAUemTO69e
6qp0/uhV989CGwO0Uq8thrXnkinsitfsXz2h4lBxp0vD33KRvEBOK3fAyTjMuHX7yMYaIgrzrdTN
g11d5iurx1TEwBsyN1HfhT20c1N2aqyo0wtcIsgCxj9US+fbo8XRtsx/rmN89eaIAIGUs0xV/IKb
ENvx5D20Ke14vG3vUQkqMw8pKTBlc1Qc/+p6PPu51a0AaqiF6tMPlqZvT4SkeNz0ipGwWUJvqoh1
FqEYV42CkW/E/fSCi3w9VuCzCsGBJ9dQXF1m6bjO4xXms4Q2xk4SmfIowHG8EQ857DaSHFVMjpHk
Px1n1zj6hw2bk4O3idyxowAaUHvgvQ8RykEFlHJeljM2cdXAtRHQ2OVGW6yk+raYbULdkK05owHJ
l/7Wo3fXayLQpTEJ9IH0C3tgJakP6oBei3ZtQwtfM+yC5O6ys4MC8SKtSxUn/a6gQnUTGS0DtCRY
tdGYPArRz4N1+8N2ISzFofVFsQrOu1Q/xfkcWamZHSXBEh6awOiBT6bP6w+XjefjZFCDImJ+5crR
5QNodW1VjaONYRq2W0/iLhIThxNEb5tEcpcXsL6Y4+dDB9EK//uSOS8CiOUf5hOEU9YRZSkezfD9
v1Q07gI0LM7m3jlE2EcfCLhI3ITVwa3qw5hnW3ceJXGaPiZu8NdKEDCzsMuf9DjbRQ6EtMpUXEc5
2TSKMh6YnlBWDf6Ga0++TxN+mtKoyJLbcNGBVnyKRLCUQCsJjDYjpELK0iHMllV5tKQ4CwUPPOiu
SmzyfI3/PpbBcObdPPhYM/xMUokeOxBu8hoAVeA8tJB0fD2lrk5g5AnKSxAO2WrQy7PljDU4IeoW
gowGHerRHrOeXvki+faStr7EY0WDsiLzblCynWtJBoVFEUDj1hFoHsgKPV32BRJbxpZHBLRuYSJ5
0iIPLZOa4cekbWh9a+ASKAfQqOlgc2kEwcIKYylzDfU275VyMmuPmoTwxuTsUnghcRBfkbY2DYhK
jvHo8l4ClvCXvokoV3nELWvD3grO1M2gvE2Y/o3cibxPSDeASgMQ9RbmcEZYlJwT/54RMr2bvFsT
LOW044rliJhboAM9zpQPgaY3O9sklaryZGdGIScXE5qbA5iOH4J+rCmnhgHodKNbPxml4GljX4aM
IFgSJKco1piho09U4KC6wWD86NS3JGCriFd5azTVq8YGaY522outa2g/NHzR5toOrIVeRPuC034b
qm6XMSbOnd7YS8vX1YE5MqLNGJh7UrHjQZoAmbT5xjg5FvdcHijBlfvQDzeTnZbbUstf718ekxQq
2zS8xHTUXaxGdSsn8DiDFMx971+jKsWtXEiRkcOGQdM7Zx/77lxvQeAOEOuRWT/7lSni3MqzCu4F
7hUb5lublcf7w5T274AsvLUe0mpZenArwt7Wr7mLfdWtIQTenwpznC4WI64yJhqReearO4liiX6B
gqVTkxh6YlimXkTvrwnWBWQ902ecmhW7zF1AjHJBmTg6ncaKYyfYDzJoVvtpkgxaI51ugXye8AzV
mB6mgiBwZWQcv+ypwdKTGDz1VgQCqJ13IiDHHaVp0wRJMZiH2eSggz29wsvfb+fPxaPpSHpVTePw
ikUVcBsDZyOy8TV4+YUWAuJAGqgJTxLBNuZiKyhX3KaDf/k8gY7meRqR+A8zV+LB9x21ZP7nrGgY
rt6RuzUOPZY8Wi0AtdAO3wsZX9PcH/a1xCRY+05yRd58cpvGOogpS6/ErVmvBOErImSJumRN/16N
jXOj36W+msG/2Z7hdlRYVFI1T5Am3cQ1VtzTAyIDVf3eKLV1StGvqUOdBz/9xNbOajcj2O4Lm2r8
T1U8e5P9vWvHD0PFee3+EPXePixhCc0aERRYIlMWzLRSdW+hHuZ/Jb1nembaL0HXL6vRC2YPx0M8
FjaFBrNsCmOV2xUNH2yexREXpiCmSSNLHVabeqzE3pwA9HmpY9+02ash42AzaH1zUPMEzA8pqZmR
CQn5iMX9U3j/FmZGwtAYOAOFfCBPsgx73j2cWHJgT+f4c68gWI+97g05mSUH9GTAniVYmX5t7Mo2
rPf3B4rSKhirY0/9RB2ZCNNIAQsbifowWjgiFkZaxA8GVgZUFwboZZoUmxyHyanoxoCaa9PlNAkR
JZu9BUrV+CPc/tuKNXg0yBNdYWaHTATWiXoO+xSPa2q6WMQjhy6XosUmlgjoU/fveH/QkD1JKDRs
tGojw5Fe+PrB10imZOQRR9zcuekcSST0q9LNrSURp4yOTaO5JXEH8Ob+3XFMQqJoDfzrgXELgwBt
gBgPoLVq5o9VYIbvP6+vB6CD7+pSZmf54/111+fXvV31imriyK72pd6yN599IRO6oyv0cXfvi+ag
w60L1IFURX2u2sTFAVDM0nTK721iLI6cTayUvNWFsat8WZ8D34DcgxVw1alibMlf5imkevnlJ0y5
wfFwtYYtrRojmnDv1ZRvNtlX2DcVQCP03DGf5eJaUZNCfPapD8JN0BGiarPAevj91bO4Ch4jzv17
2kHe7ldD2kHY7JimP4Z+b+wtODGslvyJ8IVakW+Hm9OSik1tUjH8v9icqI+h2Bazy6ieTUccakgB
D831d7XsdP2QqzzlhyV7en8ITQOQlpHsNUXLK5V7bFXCjsb7OcPRzhmO3z8lIVRokS3v78H943J/
I0o8E4964lKcoKec42qEuSKdP44uypQ/0D/pFiB071dh5zgT92Ojg/QR5T8uXuyTNz9QQg2uDVo1
EzPrSXN8SV4GyinTMdRt03r1pN09jFZvH3OadEzdGddMCOJNn8yxUjPVjuzXyU9bCEtT7GprhFz1
VjQFOXYtuw2t5y6qpHTxPZDLz3TmZzhn1vcPB2oe0/1dwvGlz1r3nHUIgR0THV4jfRF1OrH7Cmd7
keRrVqrisxDg5keMW/j7kS9VplJgfFCKPU3b/Aq3bEcPnWRGc192OdClu9+/8GhmTbUoX+PB72Ce
ZXiYbDipfmlfWm40TtI+DcNUbTDF+VybKQSuMu8PlUHQB7eNvjHygsADH0jSFuA1CWTCscHuth3M
GLJz5xWnfo5fxUXvP7ak/roOJBkRU+8F28UVe0T+VU2w3++L3BDUb9LAL08N7bht7z6L35tJa9fh
zoDH/ghKwOZWA7rId3CbNVjUvpPgRisG8VwjbVeGTtWbXnLC7gZCx6SSUZ7VLH6PTqUoAXWjp3Jb
u3p/1JRibaxjoO+zD+3uhaqG0V4MTb0YJG4xN2KYczcRVEIP4E6wPDON/Bdao/b6e8l7Y0F9b/It
w1J9QFdl7hZwTPmd8vgmyf+7q8maZ1qDZV3SaDjovKFJlmqv5t1C5kbFtyaqlSP07Gr6IfYWnoWS
rXkyOFhvGLzNsYpV5PrAqnRahNtuPDqu5q6yovD2mBMXgz2YL9IV5/vdEhsLBAb+sypP4CKOCIPU
fo7H+x2Tfo3xWOcosakGTKgYJcmy0TI/oMosJ89a/77o0mKnd18i7heMIXEdeRol2QCJwLrNd5f7
wxSqfDH03DbcmMYGnPvVeqJK7GU082uYVsNX6JTXcESJM6eC2RhMNKNLoV6D371//8knaG3ZEZ7z
VlLSasN5um++VIsI3qWugn8s/9otUw0da5WRJc62b+zmjxSU1KQMC2dt32ySi+uE3MfBrk5BY9yQ
L39/5SjEGWz26vN3LTMcteVmCVJ8viF3GU3oPciDxA5gC3tV9l7GAwVQvfzi2AylvR9f7q4imp08
yBBM0b6aGFeBlyIa8Y4MastShnubmlImwsGPEWbdH0dobFRyhs5OA3K4GDgFgJ6F9i7hn+NPwcPZ
aWzgfWBfLDkD1ZMg6B/GWoufY0uuOw7OYOt3BQPrA8QxCi6z5qaZM4RL6bxchLLUqiNXtJYTbQ0P
bqKRbuysZqcZCUfukSMbiz8LsCMxOoX1ypg/XvGIlSgR/tbILe+xjywf2oUs10GKI4ZEkUaej+6O
3PGKcyqB2JeEQFZerevrVic5X5d/7+OkXsJPdEJtOcYlZ6s2gGGDnFZRrpeKW2Mlf1tSdbc0q4rV
2FBDNfut6GL/TGPXOljGcDOzmBmxPjRP6VzkgB2wWeVa91Z3mdwUaNdMpt5y2RFw5SOzKeanWSRv
CvXleP8ZUtd9S5WbEjZw3++DbtvwqqM1KObrZfxZ2raCxVtQwJgEn/dJncsefTFU3sxRtEdopxIu
m4vIENeiPhVeAIBPWswbQsM5DVgNGHZ6aOYPhsAJ4ZTO//LQGQwikbKAdOXqLydxCw9a31GxB6G7
bGYj/jTgItR9iqFdyfvT/3U18lqag97V1Ja3rCwKWiorZIkKQgUOVuArJWcygjmVKfS0COg10WQm
T6ffxTLC4gtSFEUCFW3epZYFSfL7+ubJPFrJaiDt95ef2qCrZ0Y7zI7HZK6JSZn0rBMUq6MPl3aB
J3ZcgugJzy79eWTvwlc0E4AS4Dm49/s7OhAt8Dr6H2l7V6gBybeWhy8VfO4/eVH0K+ERxdINkR0s
09/oCSXwv9ehbXbNRVevgUziN4c5kTF7Ak3D1GCBmVsx2LMAJu3VfezNauIvhMgpG5AG6IM4O90H
f/eHeH4d+fY7ojHBwqDk2u16sgRdwJofk4mZ8ulTx3sDTYMYB8HLeoX4WFzdXj63pMXfjSo7tRSu
08GKGm/M5sERgossUopPozi+2UTTFyGNYmu0yImuIlA/nhDVpQElNx81MD/3l8K09YsXTjOCMaK5
1KiNQ67pX/JutaPQfE1RqXfEDieOZmeKYy3YSLr93EbV98NuFH227Mdz0XAWtgIG7OyUR1SX2RdJ
fI1AhHEOBNQOFfyEoTVTtDzz0gOKlXpOL2bZMRnBekP5EaVLIvrT2gbdjyESSuP3T9Y8rhLM6NuG
ZKSbDf8Ys2t6XZyGEC7VENBiodVbKxTZxQmvruEjzDLbCTx5Mdx+uo1UBmkaLumuhR+siXMLqDjG
RLOSCHYEJ0u0DOQXQnLtugUNRylo9gjOkkM203Ksnlm8yFzAFZKCWJzRcE98d5/D4tq4jES16lhE
yAKd2CpfkmLTQATGOlj18Y39B40Pnn/kk2atQ0GTT45F+AF/HashlG67QH/xo0sWwzQc6afhbDV+
dqEbLCLb/NdCk6rBWtHGEhzCMVxoOO0gWeErYnLw15209TAIAVRxQKONvPee7euWooG9aXG2wi/6
gFkWtI81AAkjXGJ3VfjYVcTiJhefB4OzRUxCqc6iHbvns4KbMeBF1Kd4RND7bPPY3mGdXhuZ15Ll
hKDfoTw/GGl+IMcJdmj4Zwe1h0N+ooLdr4ZlveR3++cZZBNDw7h0vjqRSq/Wjg00TcZ+/BjilbPr
Y3sj7zduea/ea8egPmZokq1XyW0/QL2qQK7jz6ZqKaE4vjI2Pu2AZ6zPWtJMj8x0tqSpPvMRqX1w
SQ+3tWy2DW57pG5vXqZRQarpX0hE7FE3c1DERbJh9gJVp0a7rqJ4pVIdWtlcspxbN8JXswkMynKw
1az2qxmScJM04ISCBP0BTPqplJJw+TzTp0pPSktf4fZkV0BMYTUKzV7iI8pWWK25rqmwc7gKlDQX
/aA7axuDyYBesx/6caZNP8Y1QXr0AVBLfLofdE/tm4bMcuLxBicVsh/rKGojjmYaYrOHUe8Jr1vV
ZZgAIkBv+JPq84d24iWKyDaZSX1QkQ+Wxv5vws5sN25k69Kv0uh7AiSDESQb6JucB6Xmyboh5Inz
PMfT/x9Tp9GuOkDVTdqSDVtKBSNi773Wt+p1gcedqgjNUqQ/OpVfphGGjYUUyTbUXnDxndz6fjb3
9LFmk9TrjkEj2AUObKYYMI91RFYfxurQeRkxP6zzlv+r9MgZAQbG3LRTl/dqYAElaf+BaCVYt5gS
yGfHeG8o71gE0QlUqFcHB1nFTNCc/IEyfesUJCsMaTGTNUVLesx26ZiimgFgirBQvsZz9RkHi1qB
MWvXtj9xlN4wqAhQnsMlM7t6JHgLpAhQrykJ31PabrBFh98ooh+6gsFhGMIZZnB7zxHP3lMk32tZ
v5/1oAitd1eRt1hh3cTfYi6cz3374Mht16r5UDWkfwi5nweFihgLYjv2L4M26w209p2l2e8IYNV0
LP0Z3pf8NXJjwhCTPUpXhvvRtev1mPdvnXRe+oVw1S3HRpojtQ1VfTC4HWU1tVtPPkMteuCQWiB7
lurTS8jfyAkomaxxZYm2XkdjqIC3f46N3qcZnV2vBk2VpuSLF9685QlIDwGZ7fz8q8Hc0AmmieER
5QdxYu0U1r5rGuM0l/KX1noH7Ko6s+noqGFGrwEe+jIW2xJ1AiPy7NmnN7h1qvSVhKByW6MVdzHK
bljRr07F9pSWOdl3hcnz4Lh7hGO3KcEPW0MG086NENI3UBOuHyHHvqvJLQJXRWzpmDoMMMEmu7I/
cNU4FnP7aZrM+gpNAKsp8LWsylk86/ZZhQywiiVOlDHwoqwt1+T1HidFXmKTrXE7ht0lQMRwtlR3
8cfmsSTz48QNV8f3jLGfqijgTlVHN1xnyKHRwXezpxsJtZ+IlGaAhscUbuxoTjaecyOWsHTPyaft
qOzXaJakTU4jOjTwirIfODXvDOKXGE2z2PORZGZj2vl59oHwla2zjepVMvdPsQbSnNr+vdNYvwBx
pjvfj+9Z3/B/q/I9IuZYINU6gXSAWEd19w2H+LqO89+snZmgAPqMCe4Z2ffTRsM44Xm9L61c7XR9
V2btsI0pyAgCAJQjdQcKN7WpVBhBMcrik84N8CSCUAPo+l5vwA4hyrymvFl7UwhviF7eXAbGloHf
N74tcgsDJjmlXzzNgQmIHp1FO2K9zxObvEnWzFkVr0g0SezOeSztJNypGpJVkUDCKEC88O+0PQJO
I92KIX2cqthYkyonD61dQIgj5BHJD56GgOlWd5ugngWsztFUiwAWrZCHKjcG4uYHBeolaGGGAB1R
3CSXB+kFJULCVSh8zDiXOCNNjZc348sEM1vDga0tbaxdmuruhEDCp12HCAzfLqC/ojU2uY+Aj0Hm
gxtmn9NgfpIeZG0C4C01XlMTyfHR9Y1TR4CA9Lut4S2USYshhNEibI3rEqZy3kE+L2OUcfM3JoPQ
mOt83w6cwl68q6Z6gKY1MiX93UlmoZPF6D8ZMAZPXrQOJpK4wZuvU5i0bhWmxFACP2O/XllzXJ87
P8ZBF9yWdvicyjploO7dmvahM+Xvdozgdzrj1i91jhbMfmoH92YRtB1yyspEoCMpQvhK1TCDiUQ+
LhomHV5JvSNInHY9dCMALbeGc6+HgZS2hKlrUEaslw5LQ2DAd69LwTLpF12Ww0YmrHbn9nRprPuI
tABsPgTptc2xWLjD7Tj8cMIg3zvO1sntnbCTX6lnxxirkFaz99+6vEUFMDg9wZCfDQS2xNOO66ZL
jpQBBpcnG9D94xxZz4E5vnU57kCTJ3jjoFcAL8bfwAvrOclzIdrxiGcf4Yn9xLwHRmvLfRAd2kqN
PXIgooiIN33HDPeTOPJu7SIO6w0EW7STcBJQpazbIEFz8ZZZJRXyovXKxQLcdr19ToJVV6XAImPN
tV6w0EdkKPmpQ5dBzEG7YarJw+jT7AkbHW9sG6KPhM9QoFmfEXk1ib/35OTiGUeM7HcLBifCPE7w
hZiPaJuj3Vxf1CQP/JwRkFTBDVphzR3WutetxxwrHjZjW+ifASULCtCXVAk26faGvFMwIaUidRJl
0UpBCtkZi767eG0D9GZJ+hY2zp0X5JLMUeeghHwxZtpNuOI+Br/aEAX1zfLkgxsJY11B9O17Auuy
DG68FQ+cw3wZnovt0TPiQwb/JgK9ss25PkWJ+cnG3tAFevGFjzlgGh/VEmHAqplXKsUQODJ6BH+a
i0fGKOlsPFgTJHLiT1x3G6VwBqy6y7fCypj4TC+tasN7T4k7nNDdJCG2wtHL8M2vCX1D18PUfzeH
TMPa8mdv34yJpem78sdx3Y+bYsjmtaONC2Y4jx1J7tiU4rMZ6pvWtne5CdqJdNdP1y4ZDnpE5tQg
glWZ3vnzN2god5lN3N9ok44M1j2GVlB/sNst7NkxOzWgJ5hc9JuysdYJ8JJ1MMeQGcggaIv6haDQ
IxiM7ibD8L2mswtkknqJd5OmjJerh2zwbyZm1LbpfBNmBUlYa+ZXwA4lkns2pajbNn6rCOaEeFS2
l8BDnwE18NPOozMtaWtlV563CEG3Aj/LEUPjnQiNGVbp8DCaTFfRV3MVpb1BlAhbUQ7dewv8vjfr
+yqz+Y9SeP5jPDC6CPXammr7EqfUjrO1JEQbuOqLfLxpmPhyKGlA/PCjy5/gmRRJZnKx2NN0TlvQ
zgP0SRSCE6Z6tyT9rvwkcLvlbWOSGFbicTKjHzCByDNIO32IDXiaY0k4HZI6LWN+pthtV6MhmM0N
5Ydv1T0WlVQCNpN7tiw8tw4uQyc3Dp4dkmLgEGrlLLpobdwWlDSHuUb9ab9N1cTSho3htH5MSQYF
O8tjexvHAXNTH7LtcENY0luQQt92B3dH2CF36qXHw+TuHsLD2bFgysaGAJNYJTAliRCBuAl6rkY9
xG6lR7hMEc4uqAfkoWvkzoVZc9fyS1yoMhkP/kMLI56+arYuE/huPAB9NqWMNFA12WFc7mrGnWHE
4w9V7+BPKjoby8vIPanjpirTY/wz1h3jSmtqNq0JtQ8Exm72yRxH1KjXyGaQAybjXqFcAE8UoCry
AHMy1MAgNm06dr66x/noIPiIu5oTeuE8L3zr6QXR0JF6DTIvI+O2B7AwaWJUvObo2z1bIqdDzoYT
FeMPy0+WTeeUdCAkc82kHCfojYfJT1ELDJZLroY1ZRvhGvAQnBBfo/97mvztOPGkevMICVi8mIK4
j7mLn+UMabR19rQYD1mLh7LgDlmEx7r3iaEk+dEe9bgzmP6TJLCKx+AuVPlqasIPTcXcV/mljvgL
MVmyo6hRLgVEfND8yaqGZoNRnawSyqMKhvsZpESMlg5hD0cg63lP6yqDRU4EU/MK5+HNg5DJaCgg
UK8YEK8iS94WgcVuRJ+TsW+vMImM35OeYb+tZ7USVbC1FwF9UIiO/+3JtfARk++TwK6+N6gxV9oK
zZNaoK9d24TIDljsyuI+635alGcrTOnq3PcnTxAeVyTqvfEtWo811mxUCkxnYLr4ZHMLrPBUDqQY
FuyEpBAfcxUC3fC6D6J7X+CmLf09MhsHMRBD3L27JLqusKWAqBvgSxufgw1WTi+ZIgDfZ+aCyWyz
gw+4vit6k4TbkMbjOtLbAab0TLtl4O/9trk4rMrMyc/LXnye8ogrZvUULcV5hxG9tkN9b4kpuxlN
42DPPfzsheR4fakm+4zgCFlFboPQyz+DFm8n1SM4ErjCAUb67RAV3iHV6h6vx/dQKKLswuauGSMo
GGamQBOz/JtpPzT07Szv0Xf0hXZrdJQdgDTCVXDoenO6nod8vnCn2RbrAQzTgcgXfzMnXGLKIg1W
bhTsoF5Cvo5oMGbTwPWzAc5C/WcjC2zpdrY//BStQE17b9XawwHd/o9huUs3RvUe+JVxjt0So6pP
d8mBmGNLklMqMrOHmp4n88611UK44hYabDvb4ALY6svgMcoVVKWybF/jAPilL56S2Xlok+LFnT0Y
lJAS3NSWOz1PJMlj/Bw6k5AbSbBpRVlidarHfRH9EgslnpbYeIta4YFRVUY31adP6ooLgxcoVqPm
vyj65zaAxAVh+a7wp+/pkJFmWbbTpiQWi7no5HnFru9jcnwtSQ/BKlH4xJAacSytGCWRkh7/JIFl
00UxCdV56W5VcUg5GbZli65GGGlKCN0mnmltzH72EA8IwEwHXq9qntuu9u588mdDqtrGb4Ytzs5H
iwE6ooJdzkA3nTt6hDxntAQQjXf2dJZByNrkqcD2H6M0AFRiWwSkVdVzOjXMWzMFAZx5oe+Ctw7U
FN5lqCi5whEi4aTZrx4i6L5MiDcdSORSnXPjV/FTU03xpq6s56jbFd34YCS3DMuhmxv1o59mL0lL
2mSZ31c9P1NWyZac1PRdGrSWHJfbdY4Tw5/jdRGFDaLArN7C6kqXo9tieg5nz5nHN+jFeidzcGwD
ticmPKAqY0Jy4khCOJvVbxk9dfHFNPJfji03iFJrfBSepK/XvOgQaD5PKUdworI1l8Edt+3uGLTe
O5ZsThSkoYAyd701NoTb7LvEgDbVWT1Ko+JT6IGb9ez3l8ou9y1in1VIVmsY6P6BOiWuSRlqa/6Z
wuL6F8jit85wcJOESoZc+Q76AgFqaKAS5C9rmqF+7xz8rsQ1N4bWa0XhugtmgoI6pzw2efBhCM0D
mtK7LOidB0/DCNh4FIy+IUjJeT5MEck9qma/9PvHIIDq10hCd6ykrnecCLiTfsVqqxsLI7bB1wTU
w972DnKvAa/9GE3llkCl01yp+7jKXl0h60PqFx9ZH+mVIfB7pmHcw3GFDE8TweypHmjPf4+j/oAa
nhBTzdg1YBQ3L4HNA/vdFliQg2Qk/ambEBHoiHPX7nkemIg2j/hAATHHyUGT8/mSl8CzenP6rWLD
uqQeaZhG4BFrFoKH1BEl3JSMPtBBbR2s1P+cmM1xNaGjagJcy2aChw27Me+yU0A47sMwgTjIUAEl
PR3IfvplVNYpGqmuTKMFIeR+i0kQaMVHyeh3iMfNlNPm5xDdjxWZCj488uhltLz5dMV0gWCaOBhX
cesgXHhNekIWOuswMXyzOL9cPd/qgghnKCadrrN1y5DLE2KfT3jsysm/B09zYRS6Ukh+ez+lVNZ0
B+YcVSLY+YaGEGLI71PxZLV2cI/2cGn4IvWoyJuNY1Oel+k0Q+zorrK9cyCd36zH+jkqu24vBbVX
IvSFsWrpE6Doys9Gpq9Js8R8TVtRiOwwJtk246vB1NAXh2oEr18pu6GzSu/QbKgpeWtfKd4srNbE
hdTogB0gvXjHubswXb7vbLxCthAnVRT62BPgoCR2P68C1DDwD7n7ujef9ZQ9sgfXOHVUtPNFaJ4Z
M/6eEIzaLnKBhhG4YbPXRppeHWEeapuImOq5CG96By1wHiwHuoa+jxqf1Oit1QPozwF2w8SNTs5g
3FD87m1lryxk1ocS0CzpreG48aUL7W/m2+FSe+wc7jAgY7c5aRdtYLsveAECRJQA0nFa9/xBwFO7
iEFvbdxzu/A+Mnz/aFdK7OasTHZ1o4/J1Hr4WCCa+d/blirYY561agJxIJ+BsyV3WRSDvasd7H4N
eW9y9tatxAohCYY9mGEyH1w1tyvmQDPtGn6cRp29IdncU74Y1yjIneMTkR4aY8koKdqYPo1AX3R7
06DHaJBoHRc+UR/cJfrsxYSVbg36qU4GohN2Bja6tcinF3sGxIshHSs/gBvApAWdc1Yi4l0MOf0b
Kv5FuVx/xIw+8H66zlGq+qk2nmEzvBtO8AoaAieIZB8s06esri22VLj1OfgyJu8xPACt4MPVD05g
fBbCaCHKeLe2yMnXSHS2Keq0W+Nsw8xek8Lj1mLfVvHnwHtluC0q6Ow+KgghqaNbryPLRAb6wz1W
o3dXZaQFEEBL064MaWopZz8KEq8N20vW9Gf3NReptdsNn31IxpYsRyw1Arj+KKIXUs8+RkTGrFE+
01GKtYb3u/vV5NT2k/DfmYN+wyWdC+7+hVYfaIS3nk8LouG0PRQprDDeFSZmKzOufyof6ossq2fM
tK9Mg2hd0LJlUU5Ec47Ec8wOdZvHT65CLnG1h7o0oYrEd45XxyjHEJkEdT9FhzRxX1taBbQBA2LS
olGdrM5tz7DJCGq/IokMzmDwdek2xy2MM2NmAnd9aZhG+NjaDhwJVOfjrM617EnUSfILu3zygCyO
ygDFOFoSE7twjGB8oSyIyJenGR+CQdX4JGXCcTGlt0IKyaExmttBBYRIj/RPy5HrRQg++tgNtbe2
F+HF9UOHgRB9kdR4CoF49raBZaI1yH8qzenc5gRrutIO2bNZSg16b6JaYh49VOW5qJyPUoseLqQ1
XJgBh/skwJan7fYR6htVc1HRQvICeyNxhNN5IU03DZxkGTLtiqafH6Y2/o6sLr7vk65Z+0Xu3kwk
Jm+ktza6Zj55AwTkr9GxUyVky5KiGAuOlUSP80dvd7etKHap61uPkYPbZNm36uuwupP8j2kVo+Vp
ZpyNi7wmjIdXsEzIvHV0JyJsKuxH1Za9DB5MWJPSJ3ctOj5AxPMHKaHORsQJc/g4AfmhgSEKkf6m
t5c/X++mZdXaQKwiMiJrSWbBXCQblWsHQSBtI5X/sAPGAVCXo8AvLnXvyePyJrG6m+MVkBSdrIXH
PC/28iKoN5x/uO2X3xmlvnGnlmYvXEMcq+OJkROC4VTfBV4wfwQIvDZq/C1VLm8kKtRj1E/5sZ5C
9+K6Dk7Hlk6VXaNp1V7CnlRaxBt9QVe4z8LCFgyDrMiP7+rFgDUkVLbaCMgNG3goGoRon+SGgb5M
vPlehyeoluJIs1wOSX+xPIMp3yI37S2Wsgu8c/X1bxtUk/QSb2LL/uiHWZEONahTEHUWnV2+gT+o
b/dfyLT/VfT5fRkXXft//7cA5fYHSc1FRSI8E9eWC5LEkp5n/pWkhknRzWSZ/Zzs11G4w+FKnZgt
p9oIjpVDnEXNXa7j97JPo1fXjg6YpecPC8A5bdV7+0pvGmOmskk3mN/BjrQrR81r0DH1tzoACpxn
DdPl2a2+0VSEyvTQ5G72SeX6QxP++mRArAYQI8UWdfk6dG3zewg7FjjmFNyMvEMEOG4MLcLL9cXr
ougCruef3wVbwrr729vgAZWyBC15C7epq/76NuSOE7uexcV4bHL6TRZ3wWSw9afM4BgF4UdRmHqX
J9nb3OBgQEbh7FyImkw+EFzSZyxR/fbznSnop8TcIj/rYo+J9SK8tvkmoxQvQuZg54+q9ypCkT7n
8Xx/ffHooZ6cSGNpC96tvEROw2/Mttq1nQrflw/0//ssRHqCStXbWDQpFSkGMXRHNQECInqK45EW
sWM8X1E8iPxzzjZNu4PibafDcN84HLZXjEhBI5I6GRtalPT0+uBxlJ9zTmmGeqi5hIp4omUD7Ib4
vZ9kysi0+jHWRX/nCjKR/CK9KaaAbB2Aehk/34sTG/0+67jkI7dqV1eRYZz75blNxU9ha+wBCskj
fUhWcUK4LPjjtzoQeEwVs/6maeBDBb18GQhFSVpyMxH1DAdbvZmp/nkVkFSig6lNA4O2X4Mbib4c
03nGqrCxllQHjFVPQyecvb18xoFsecgmnLlcmb/+kkRJeQr7RU5BVlc3/wcsApiNkh/H+8GaKLum
Mfg1dfmhzdByNQTQrNATtmexvIA2ac/MruVopmfH9ezDl8bVDkp3nxdqfolVvgmSYfelkAmbdHy8
qqH0JO/8SdwGcVpchiYMLvD30nWScb37+jfSyb0z86SBJvVWMSV6o9K80GgzdrRmqy368+g7WvHK
b7cJHjN6CaRoNXn/bA/KfsmjCFFq7x0qB5WfL4rhvirR080sulNFdNPRJnL4Sxlq6gyGakSIe+M+
F+VcPgiRdbuSm+0hL+2nfC6NB9m5lOl1d1l2d7gZqX8yhMmeN4nutnRp5mndw8aNhbORM2QD/DHZ
pmt6l6lJXJ5AMlrrUrkh7nSkb4Y0zEtV1OYrwu7xIAc3+6GIWPriFQTmjx5bOu7itDvktT7YQs6X
QBNXEI445x0Zgn1tHX1yTDLvw6H80bFtMdKbXxEge7ctrsADheK+CGfG9rUv3jIoQNu6rbkRKLTm
JJ+A0nub56DBm4zrSQzEKl+JbzXBdYXN22EUyOpDbOmgCnd0Zr+HOiEHJupuWml2+xS12y7ow/HQ
yqQ7DLNJxVy3BEek02WMcXV0VvYo8MZibHMfG8cdCSrF3JDIfP4PJ8QhCKEuvJFQFfMxTGJSuq7a
UFtma4RYRNgGOLUB527D0dev7Uj51GgcwRZxosyCg2zCbYd198kcnO7hXzbBZY/7O1RTOlJK5Zi2
5aplj/wDqlmXDjgi4f+yfIfL8qxOZUTUslHI85g46jjo7FsCt7GyI/GcoN7cSpS1cKYIMufGvbg0
ri85WBRc6NNN4qGkcFuRHOu6jB649JFF4aDODR6wvo1bT4HWjnuZH//lG4FB+rdvBEi6LZT0LWWy
bf9tM/fUQJ1WamTTtYJNA2PezuvHqDO2FfTSLdOM+rg4t8wyfPbqPlyIkL8nSQdljuF/0Rug34j2
rZAcCMFAvwdYDRWOsu+M2DhPUWis/vlLdp2/f8nKdYQ0PdN3kJ255t+AprhMqPlraL4yW1wYDrld
+5S0k32bMdpNcYN+azqbBCZDABdJw2OhrZRAtpaRma7IPx3p3O9LVU2o57PgFLq0vgtpPbUuwOVF
HYn6e60Kzz77ixHn+lJVIMyDsCaLJghOVEHDLQYyBmSWx1TApT0MZqghVVSrjefCVDa1DeNepZjR
ECU6CWN404c61znmTbu8XH+nOvFB9oAGw+Ywf4AieWEqCSsfAvp+DuAcFvRQNKPKe8Q1GOQ819mH
kpuDwa76XvQse4Moy9o1mrflOhq1VfnUtcY5yGKk+yrBX0pmBk3r1rlNo3E6TBNtjapCGoy2kkuZ
/cqA0zij3Uwe2SC7+5KKOBUkJv7zz83/r2fGcz3BYnMEvziQb//6zNA8iBiAGDydVHtxWR+7SodP
c6eaS1zNd3juVnZkqHxvg49fi4ZuV2XOOL0Wlui0KGVDj6iX1GmxIOpqPy4Av04WyEJRhxyvH/aq
wiheLVwfs3us+yw9EsOAR5LR2GMdWxwkru3tHa+hSnCscTv4jADrFqc1YXlP7CBPanbTSxNLTA6a
Vuai1s+X01H46DmgcMsbpQp0HOhErzf32Z2GjdJWdnaW3BBEK/FZOsQvzYHP8M9r8zP6vEOame6r
B5300HgZyzYfsIhGmcGALwOHB+5qiL4+lrW4SWpSWa4HdaPi+qAH723K/YfrbeH6gtPkARInAk4n
cJd0EnMbzFH/UhrYnoQyp5euse6DWtDBnXIEfI5Ne34megcHMnPvFGPdTZhouYkKWX0w2N9UhS9/
eItge+jBUaoBR/KgDKoDICX45zLSCuLiO92V9PCfz5WhuvzzKlH/tSH5CxRZ+h5ccX5x/vZ0kxJO
b8yCVwamwN+12G2A86p2Z0gGfoMTmQfitGCGuSYd57H1L75I+ycxsxnNrDCxQu0MrXeoADEAU3fd
2NpYhngZ+rh76I05utPy3cUl/1gnzGfCIKYQb+iAJdaD2XY5DDUj+12N2W+/0hdE+sZZ9nQ1p4bh
eKVH41glpCJXEXabK5dLt4j6R0uQPzFk2zHM5jsPV2nceOXT9aXse+hRCGGf7YrydZ4mD0OBKdcC
iuW2W/aCSTRIaHWSH0dp/YqzuP1mlBFmnbJ7C2G9guPJybxIzOwVZ8a8Burs7P/5jXfsv2+rPtu/
b0rh+xxpvPd/fTyFmHuJyTZbuaRqrBtVVZDR8zI/uGJr5uNHwv0SrGpkEglaqpugCqApFe1n46TN
bWMi7k3QWqPlLZngI7tj3OWGl1a692GaTI9JQgKDk9PidBp8/wtAls3VJb5y+na9bV1fgp75amyF
38kYxECqBt9+AQq3Q4tFxHbbT+sAUDA9bdI7r7pjyh59Y9HwpCVCax4cdSjIGfvn98Yy//7mQKyW
jJo9iQDVUb63nEl/nPctkFLA6im4JDeK9sYcmocIC9chiqqvMtDDOq7ovjL1cdeyMMULP9s25cz5
KlUrq14TluI85SIeUavJ5qx7yjbhjm+SHCu6hHllne1FGN536he9NAuAdXuyc6t9MQqzO034VYFe
hseEaIUtAXcCrtCY70pU7QwSqTtjZmh9Yvcbpk35xR49RqlOmV/iPmDkpRmN+rMfHduoCJmHevnW
4H7ySgvK3wCfI2U2HS9DJjrao74i/NlDWMk7yi5q33j1uOqxglHiD4HeSKqOzRVWmUlAxbjGcPAU
EOrSymIINljmerkkCNkQZqNhfKRZPe6s5cPr5zwkAAejjqH94o0La0IIuWzpbd8BtLcmclIctaVx
WYaryZJbRAgh4rXJms+1MjBde9F4mgkq5M6inOdGNLdx1QJU7t0PZIm/iyCpHkgPBo2c4gq58qoN
WCgIm5iIKn2PqT59rBZLLDL4n3B64/P1o7Dq4395siyxnGx/3hZZNGxkkmuWLU3HNv/WOAALrTM/
qkmDYDZLihPm4HoxByPf12u+bg9xgTueS9kz4XYI+v5MB+dHWEYfg5TNA5P/AChPB+wy1/5GdMjm
OTimfdOY/XnqBvek4TAfqg7vmdU5D6PqSCNv6vAmqkXOMH4x1vReicDi2/UzLrv8WeaACa8fzuR6
3xllQFMi7Tcj4YS71qlGgkos6+SxEvdilu1yd2Ekb8HX8JSiizF2xz6Kih/tqB6dyr3lxNbnK1Ru
MF3OtcQHyEtC+sEPCINDWZqRlhQhm+tP6BGq77HDzCNioPIKFKNcxaa+w3JHlNngP3+Vegby9a9F
N1qoqX34NPBYiYfejEw7TyaBok+msr5HvRt91wDc4nnaox2Z35naF1vRWuqA3GOTtS4inMgc7W3G
H6yjvjNRY82wdqeW4NOupsTMAFyiEDG8268TOi4R9teuVd/5mAYWh/aIOJjEL8hb15V/3f7Htm/P
9M4Wgtd0z8i6Xeusd3bXD4eFQI9m70F4+c3V9CGWB5yIOnCxF1FUPu+gg2M59jui10hAh25QvtJ9
QdQBtBmoBC1e1RrbaweyrdV6zowZAmK2GQjhOWW2gQSNY/4tYb65QaIe7AEns3X2idnukWJokl5H
/S3LpjslRuc3+MW1xRn3L7dyy1kW8V8XueNyNjum73JXVde20R9bpA4nK3driyogSckNtutsk/BI
vU4wnVeBO4c/4ZfBuuipz1yowciqSM0K7PrBVtbdZFvJC12hDp7rXWUmh0JH8KjQ6zCFDJXYpyWS
vQ4MD7kA8KjQ9qCTl4C6GV7riBQv0z53SbKutYlT3HUHgGJxzE2TuXVit/J+kG7/UpWkfCIvRfDn
y0s3suwEQtGkeK5Q6Ty6k/X1RHTR1N1/VQuNb6zDpWFEJeKcrv0jZeECmIrmZI3d0NGvSfKb4pu7
9NuuL1cks+y4JfFImQxQsLWZPpk2ffU2M17d5S5ryHHD6i3t1LPycQZHDujWAY3eyogVISwj2qOr
X5Svq9pIQWT11TR1fRlD6XIFSsXX50JrSnFNocKWoExPDPCzjVkL/9LiXkCw6aUnGtIRGXND8+Bn
LSJbMpvwwCG/WYjwbgdyZC4G99aIZ6QDkCSR5jx8daqtebjkxufkyPkgzdTD3GUH9FOUu868OgKG
hDSutKxs70ErBnmTLOxr/Adu8RT3owmJj4jckdv2U6Noe7WL+okNuTlxWXce4VVt0CjbL3Qaw9uG
hEA/bb4gAKio371pys5BACbTnM1vMVTR22GR/sezBQC7GP3+QL4itZnixFpi7ltb1nuigLS1t5nj
DpidkFvf4g0yvpJQfkz/J/xV3v93P9gmpOOPFU97VdnIU5SzbO2mA7uMP/9jxUejNc9OGiAyxQyY
2fLgpgjQSv0YceZUULsPFWNCBl3QEibvaDllQo71vRAIYYLoNcJEk4DWnK3i7I69eA6y4tYPve3X
UWkhvbVaQD0TtAGINZBSK+6cPeO8o+qK3T9fcfy/xoTwzfDUKsn5JHwlebOWb/aPb0YjsGGi0CYr
PzZwDyBDfHMqNBJXR6BdsV2GCxeSzEy987t+74w13salaDKrGn17Sy466h/MZlTYJAshT7t6mEE2
xDQj7cV9NL8NLg0lMoaqUqifGNcQIiX1x9ffVENnoPUwKpi6/S6zggYYVW0DuR309mo8myeenJ6j
JOZC3sWxdSNITNp8OdxdhO/nRlokb/nJTUtU5bEKEPTaMTjhEOHLMx0Vd0v2snNDOHJGzpORFKwc
o5NPOBvHi3Xt0NfZbwz8WHvHvIQ4U2PG41Hn6jDrE4JKEoDG/RB14C5KMEZWuGltP73MLTIx6s1u
W4xk3kUOE9Iu+BmlARqhahwOhi+PuiY+cUoq8eZDJV1j7ClOY05S1HI/SV5CGYyHyUNkc83LqDPz
BwRO/4yPNAZ4nd5fPdONzfA0aUJ5uH5YgdL8l4Xt/bVSvw46hOV5FlohgSRWLLfhP9aCjBQxKar7
WS6Y5FkvMJSv6UUlltABtpdVRQ7TfbKAAgPPvrgQNx4dHCfrZCDU7RqoYMwM9BYAZ+FOOIJ6PHuT
MII1AID0IiJyFca+29eMhnZJwVUCv1pAYmgzYI9y5hX4puF+7he/AgIFi8vVkesepLWgF6cyRV5+
XRLoiP+/I7spsnA/zFjYrp3tRbMt2ePs0ST7rBf6ZPs5w00+ue1c2N6mS8ZkYtv14ke9wVdTUOqL
TUHO1D6b8vYh0XD1U12DvL+yM1R1p1AZgbKuyQeIie3khtISKPMQzAxyAmGurr0abFvzTWznzyNG
yJMxlMhflt+Fo/of7s5kSVIszdKv0tJ7soALFxCproWCzqY2qNu8QWxknocLPH19eLZIV5b0pre9
iMjwyHAzc1X03n845ztWIIehui4uV055Y8rOhfQXAQGLlnMfLr6bsDTJjd+4swfKupS9LIJfL/xI
8vbx72f+3/7lBOv+49/59VdVz22CafO//fI/Hv//inISdK3/9vdPzBkefPQf/+OHNLJ+vv0ofv7X
/0TGEH20yb+GOa2/5Z9ZTqZL9JKr8+Q7NmFJOmW8+ul6MpnMfwiHT4Nrk/HENmedkpbVP5OcrH+s
818mFrZp0TgLLoH/neRkGf8wKfYlEy9GXpRE/09JTmv7/X/KK4ev5Om6QKzp6evmzVrnJv/lM1mo
eijNcbD9Uop3ZqPXLEGg6hIP919ekf/LrSb4E/33byX4EyEi0i0+VYKb81+/VQOFqx7UWhKgihUa
UcTqO2JtFTDtZsNRfyXF9DvMSL9zvfxRkGyKLKUFTZHA9F5zr7XpJU7IZ0I77fhGYRBbr+3jiejo
JjmukIO5ndgi1GG9Ne5mSQJ3BdDKn8GuMXi4yo7NoEQZpaIFBTSgQ0B7r6RYIbOQeGGIxT6FacPg
uYUQ6ExYD1rxAgJ6wQuMMdj9WpJmu0woOgr9MRP6wwyCqtaM27xDiCcFBrwiG76JJ9o0o2vtABhj
L3CTx06KL2hYBopOwlpKSIF2rclDZFg4ldB8FTXgaDOUTzlTRBhEJF3k0nhUZjQfG6Fe6e/2iWs4
GxXa56whtbXPJ+ac8sBO+K3GsJOF9l3nheSYZED67PC1dJFrITyBgon3CmuQdizZGPiyYkSczteq
qz+QGJwUkbZuka+yGQzSMrnTjewpcVgxON+qvh0X9UlCGSMBzMcbzwho/ONgztnQ/v0dUztfcmU8
484kzUeArEqM5D2udtVCs4FdF2k1zaept3fL3B5lJD4UaB/G4EfIbIQFifydakbbSGIOYOwmOUg/
oyp+PKtrVsbZfT/iRZyS1Vc7vXJ3RvsoWd5a5nlBlVcYY4vnDraaJ2Dyj23ClETiZ0U5vr/IFeHr
ZIBOGoVXWWUMHTOZIXZTaHdXnkuNw6s2bjyJZAwcC9wULXxpcYmLwhY+yWoEHBfAddefAcCiCub5
SfP617ZY8MGN9AFF4akd4aNJnZ7I4IVkxEAdP4D6NSg7GOJJUoRH2qZ6CdoQRROnKR76/rMFgVkV
JF6ISiiyPlu+Z7s1DcW/FqWFQpBgqpJOslIh7luUuV63PDUpJsVeI3i5X24lFT3Rx0Cu4gbdx+Ak
ftKJll1QfcLNQsgvFIpgTk6mzLD8gfHsdL3b3FsFcd0xvzQ7+g/bfqoBNwaoyRMf1M0N7yLL/9xB
7W3fIf9mu12CiJi1SScVLTlCm13VTxvMG3/IEH8dvQizzfRq9vlRo13CIuAXU763YwN5dNZD4hz0
X6d1b42m+7WdDoAuZt5lhlic1ihWwCxZTd1uvHiqt1GMZo5/aVqrU8mq/lhrxTDxwc5K7rSOfzAL
mpgp2demStGLrUMJDV2lsoln7EAHahk9RnPXzXqNnbn/NmHFl2Nznpo8uWA3AdCD9iyl+WF/keAR
0Oygi+qN19f5XotQuJKM3sQuIkWXSkpd7Z6FsmKc4jm2P67iwblVH2jwahauqInwQCVb5dRPItV/
DZr53MuKA5njvEhpXPoyDH/MDJegUDWQdRK/5wRnWXKJ8LAoXKUbbQJCA/nK9wqDWUj36Y7GU5Wy
DktVux+c8oEz76Ea2RdY+ll4X4WZwlLNqIqqODwgAbxTttwbyx88De8eOTkb0S0PSuX347AfWu9B
eBYoTwWH1EP6q00Jy5IQuqHsdM42cJS1jV/X2ncQocOiAdwsCYRVpfeF+lj4QyUZpUXNH0M5/c5M
8UE2JBLnWBxoVEu/LmB050Y7bUsNAwkxRFagpvrca964d2inwhKXnISBEoAdu+jGpaikxsIZDSIh
BeVhCS9AGLZu5Plp+E6lirPavkc0KOPpYZiaF4T0N7U1PpUxTA1ikmmTtjVWYX2EGaWTx2tsOxJl
WwSkso/weMjADgmWq6hxnPqEJ2s3mxau3PDNbvTtZLPG1eWOHc9n05cjqDIMc1N61kl+8lzvpYmT
oLdwevOouCuwAceuWbjatrfZhdiRp/uOg2lpaThtZL9nfoFvuWnuSs5+jt74PMTFWblceClmISFb
rLFI65jwn7RUfJaagjQ172NPO4ihJBI69S5zW2LTBPHahyd4ez1r99GILnae7MnohSs/sENbHiki
9lVFQp2O1LTq0UisVT2uuqDPDPY/XQMc/rvT5hx+lPbtwl5H7yLvMLYwa73VGIRgAdjonSC7yTaw
CSQNgIL22xzdU5x570X/wRjrDOLSdNUBS+fdUMI3NEs8i3b5AV7qAAljxMFS38qw/B5UjLPNu++q
+k225nOjTddGta/muLxENXR2zD/CeRt7Io3+XiT1vgNwX5sv5i2oO1yzTomPPWHZSCdnd+TJ08aC
Ew2kYz4xatgyjB+d5dirFJ+Ztkrz7sra+DSM4SGPn6ZWnBJvuGs9+6as3IfYa099zF841fQCIedK
eDCxSObk0KQmUWxW/h2jFVma8kLM+7Vdbhkt3XaWd81RoDqz/Ry3yz1esqqe/A54d0LgsPxNVH2y
WX+igfHejKH/M5q3qdPssspiSVf1r+Zin8cJq3Npb0ugzpCt9osOQcuu99aQ3NRO9NEgeKZl5m3X
t8ja9zghDnOc7jrp7trOeySk+LJkqK9tSz0P7shs1/zohoh9PoEWMQfJtBjP5fJalea7NpU/YoKj
XsDnbOh1+vZqt3ifU7o/eh52inW2c8FBQqJ8ijv52GMza42rGLp7tpiPyqofXOe2EtEjmodPNyVe
EcIX0FG8y0SSFY11DMvlbGk0PXppPHBd7vMOErjl3ACB+bLBQmJ99D4NUny/PeAKsdDkxoKknqaQ
jYE+mPpFmoqxEovXfESH3CL/c+fvOIxvdFv7kRkkloX8rNC1HkyKIBwSboBUlvDo2dqvxkh21E9J
KaEHdRWdd3qM6+KAiO0Q5THLikegxZgSdSvQ4WFhHJSX0oheQTJ+WFr9sLTjflakypBJGeRa+cTk
/y0EcwQ9pTznRr2bsvLUNPKcRB0x2vFdR+TxoINPjR+K6H0swbby9o1z+MdzonPSuTV+X0ZXyMlm
B1fa9Kay4SZpwzKg3nu1GGY4azkiwKQnsFmmPN1EeE8kZ0zmrVUfWT9tlj244ilq1FOn3K00BMRx
NF1Zk7zzmGMDK/UXJGlsFwozYnCjArCk3GHY1tyLZTpvxiLgfalDahhnSx+BBS/PVct+w2zhLSqi
JBw3KIfhOg3zpWJiD3L+xIIUnXJ0Qo+GAlbt0zrBBoOxZXWNkH3lXiKMSukScausePPWvZrIXrXi
wxrCo2lNhKp1O+UKZG3daf14lrL3y8KkHGeNSMaHYyquA50oy2rb5vIJLKyP6up2LKc3RwdQUWtf
Id4w7h7rHo3hfrBhI/NXRkXhems5Ml/mBkKxtPeo0rEW2w9xN1/qJUNxHG3b6XWu9yYvpmkvJ+RR
r8aEBNQU94oQJD0iGguXRDZn9wMmPmsafcczHw1Ho/UYfLiDAcZfZNDaMdIdWMZ4fs4LudOL8QWQ
bOcZ2wlocWLOt1VUbUNiXsj4yMVbXnCXOYRAMqG1wLZ4Cx64dwtZaA5bphXkSizV84BTOQ9HDC8i
yDM0r53c68JeJ5gHhCw3OYY6J2pvTYWjguiq2ryxe/1USeIYAPK29u2iHKy52RZ3MFZYjE12vB28
+dRyAIYmA3790mVqj9UCOjzLDTj4YupP6/+acr5TUxmwVsbyYO4wEu0SDsSx0i8FOPR5ZujhVjdu
61zWH67l+R3sfl/iHBzw4GldwU6l22I+mVnHTUV+KhLjHhTMuRWIj3kXyKzztSzee+iJ60aRktDR
dngHx/rGYfzY1WLnjmMQVqFfmWyUgAjHBHcrMR9Cy7kNY7mJp+Rh0iDUmKFvRlQRNQ4btSXGZ988
Jx1qXatHOe4855p2zyO5a6hMIqlxEyDSsNuThzDGZdLO8itwp+Sb4+ngYVL1CBPoiLdLCfOMTl3e
oR+NfnmkzNra581wAKAQjMI5xEjQpVvscnZAecTc0fXqTyDOfmMReNDKS0651zYf2S4y1W5ejjDx
ri5QZFQ7W8q8LdRBnAvqrPTW16QXtLzoAI8RomKmspqd1Se3ZoaGfuZBwpkOZwJn3t/vCU8YVgHv
saeAJ3aSI5IGrItIEAHOniT4gPNlHyOXKbGbZ2rBm+BuVh+mmAoMTQKQ62a2um1lVQ9NzVIAs8PU
g48syVdqDS6k8Mik0Jmqoy3ic8medaGZ4DUUifDd+57fH4qKLEA2WOSRzJPaDb3jh9zwAGP8pnJv
Gbw+x8509gb20vF8w5wAJHK+Ux1hwTiJc31CIz5t6Q0vsOADYqKe9ajbalp91CfrbjDlxfTmwLCs
XZknR0O2W0u5m0FM5xVIPC0jSRPRJu7tfatDwtXiPTfDjQ4esGt2dWPu4t6j2uwulcfNppl+PqMr
54NPstHW4MkpGGezoTvaybO1rD70VzIrd0b/Vjp8LrAB14GJkqXAuz9Abwc57euOdm8zVvUwTw25
R96aulmfZ2cotjo/oTeQc1VFB1EliC88LGh2UGISadELYNISiOhM096Y43zxmL8XhJ+NWHVybYcu
kthedVmZsS6jS3eWZI3yPoAFMlsHs4rasai6g+EKVTNokuzYad7Dmuy0yfHOOyhQBtJIQLI8EDJ7
HEFsog89zXmG+tKGxyiODIyAtTp75pVHCQGJViLoBtMnLYfnyIZbNW0XbP0mz9Z6nhm0uArnUhca
OyNtd2H7mcJBIczplMFNWF8IpjU7k4wDE4VD4bk7slvwGen5S10Zl3l5l9Apyjg+xPBs1y8VO7j3
uIPnuOOcdPYi0/c1bkfmuwcp6msunvNY369nYWMl59boT3OPA9lmSmslFyYpD6JeXl3p0Ap35zAj
QAQ/VaAK52liF9FF2HQ67dpr4MvEXlS5i58UuKpLoYgObDzGMLPUhIVunuuDLNtz3lrvCI2uYS2f
SwY5G32uflqCq9F0GTcobb4t1fpD3TzCKew3eWESFTCvFW2IOb1LvSN7KtwS/H+OMWPpgZ3qVwpy
5/TIp8v0V4uIP3IjNCpLdpKgFkiC7ottsPlzlXgmmKs2odHmLiyTwtBpYEWJZqzAOJS02rXEcZvr
0NzMiZ6v864MaH4XucdHeoMlHVaz6xK1sjj9htiqaJVBEgnMT9rubXSoZYUfuDL6vdEk3RYpzUtq
a+0mijUIweQUFB5Tu6YfTJSvfJ1pHO9ajcQ6y0tYMLblQapxr3vifYHTtRs6A+CKjnev+rW09Zsv
GNwqjHaIh8wfTOdouhKxAJYCkKXx0STOg6NNJ4El5mTqjN96Ln4W5nR+De45mKqJa8URx0brP1ot
mBkJ4Z6A+VPmJhcpwUduNEbY+wj+AaOZIsExbh1wKJU0R84SoDliuSnwzUYGB1kI/+CO4Nrz+p5i
eeAuE/lPbPL+28q5GjL/qVKNz+DCzCiXxa8YtR1SevJAW16ovIqP7Tj9Ns1wN2a8IZWGxb2O+e2c
F8mq/3kaRu2OGjDdENz4HEXQa/omeXUaCBuNxo+qevFsxSE/PP2bEu/ePN6x7Lo6VvYzeNMde1Cc
RgNae7TYEJrSfaX3H73HC6kxX2EwFD5GEBo3mKKJXFkDPXueRiO5LbJbHWjHecqIYtWqjzLsrrXd
sxFIo69+jQRo9eJapneSgokNByq5hle70/qDrmdfnsclINPkxES3PExyTaBQ/Czt7Cb7id2HZF8I
uYMrJ0WyRodQT/R6Dn84poQbNbJM0IfnhIEZL5QVAROjI7NJ3EAYE+8kCm309a/tyLtuyLKCFDJH
PpsIBhltnXdgT6JfFVki0DnPsU2WD6P2NGead+z67LnV7PKkNRfMXMm+EkQwLSOWgSycTAzk8hXz
Ws7gy2sQKmmEuH3Mq76dZEJ7UwNCZaVfnzX2M1PffrrJ8oXsnlihVdsFrXGb7g2yOXcqKy695MdG
YcOW2JweK3lPjGxz1uFLJXgJzq0E6pT1JXlkUBHEnPzO8CdF7zxoBTUOmUJHy/H4LMDlQemf7HWC
fli+pd+Aildnov1UhLAdiLiDGxalW0bDn+zR4cvtXIP/dIlRirvrS6qX2jVh7cqUjtKeTHD24GIk
kIZ0vh4pEh4wRicwVcIQLDwRDBvaL3iCejwEa8Kqc+1tfp3rCG2Wgd+uInDPkZoPq50cNKJBAlUB
09F1mldp1s7JuCsnGIXxpOZgIZIMVDrqpVqk3KmuPQZjSSHVMFcrtOj4960l57YIbJ3ox5i+pmnq
H60uf2pzvKsrDKwGuQmbPo3eEjEYxPxqJNHqWXjGi7iTy6xv5MSoMkrVCfjvl54dnYI6Z4o4L9dT
qTBRSfFh+iHQhkPftV4z23BuC5NZPifzZI5bDSYNUjs4wX03QtM6jXmLD6xIHSzW07Wy04+iNAge
hKYaRG5fAEUydbbUhomvcqFqeohj6922Gbq2bnYWfI4jK6FVykG0rt9l6DkRqlm+p6sutqnZqPIz
WhRYviCJD5HpRXr1TR0LygYAcNvwFznXtGEHPwZdlf4BxG/6de8RK+aNd3mB2bD56o0lw95jnIuc
UiLhi+Em+FkU64ZyvS681hmD2RoGjILtOwJP0j8MDiIz4uGyjPXxqJCUaD0jx6XkYCGtiwmkLPcF
VDS69eEwjmDjW04oI8NFPE7n0dVPGugwkpjARcTFz6DXP6GleCVY8vnZss1LPsUz3nkTYY9PlJo/
JKTJV307YbpnKijDP4w5uMh6uiJArHvluXc6cs9bp8vF3u7FQ7WkiMrd/lqtaxMSUlpFPviSeVbg
VLzKjrc+qV11SgdCmDHX7UQ5/cRIxQNN1w+DN3JkiajDfMw8rE9JihHyQHrHxMCcby3d5GZu7B+j
4WVqDElGQJ/urXH8M+YuJx4fH2vRb6c8u/SRunMq92pnyIQTHLS+lPytIF6P9yPbLYmD5MaKnunt
qTtK3vtwTg3gO1F9a5awJeZ4P/SmgZhvfEmY7R9JgSdq3rdBUe103NhAxZ0fLzSp1UC3y3YiZyWb
Pte111IzLsUF5R1aG8+8NyVlUKITDB2LyaygV4m45zfu3O50tlJdklpv3qgeycV5VcJFOhTNFK9k
SyRV/OhFeh2M8ZicCoeU9cEGwzCCGszCGsdn+2hYfHlHSQoQQqzcZvmCYco6RZY/Xd0S5j6L/Wzx
oEgUe6dmdl6Wgv3PhF1mVzuULBXjL8cqKqJu3Rek0rvUsI+D4pBeHxNrmollZR+MsJtqSfD29z32
zaiObwcte0SHjkkNF8/gQdnrWe9uR/bSUWbeoQhBVpMW10X7xBEuEIFPEAwsazrZ9hrBnBTVFhEa
IfIKy0kP8tFa8vSghkfi1dsbN65erD4j328xXjUM0aAAJcHcS4R+ahxeczeEXd5W8jZqu8/QnLS9
wcr0MGjOAyBY/YaXSL9JEufFisQfpZiuZl6REGRDErknimKLbhS/SsRQL407d5eNx5nhyBYACqNU
RSVcz/AK7KSZHjxVeFukb32w0r762jBvBzMZHoyxqAMNP7QoKTUxSTERARoSaBHxy9i5/GhhWaLN
2XceDwbTETweQ/6qL6O4L4tHZ5kyJk5aG5SJR6Qq3RImK+vU6l+2kww3ZMzy2FkzNXzcITHDxD65
PbHwWrFrVJjQIwBScjsS2kcwY8wtN0Vfpg9WEp/7ifRI5FcLpfIwBdagHj3IFwfqsY8im/H4sSRA
a8PSp0EPSGcGHZHLM0Z2dSBc6hrPtMka0S/cDDDkuMhq1APxjmcHZnmkHpBYg/Nc8Jb0DqJ8lIK4
yBJ6BsBGI9MmbHQGF9LkV9No+VkBBANeKQ/aNO4WacmDrqJ707buZGO9Thkug9TDqmO04lGVqHEV
xVK7YH3OmtABfXWo5zA5jxaLM1K/ThwDXbrcIHd5j0wR7gjUwwheg2LJFt4iWjGVP/VIhYkS649F
DtILk1C/F/0HXEpkOeRJmpa27MIEnwyKly0mDnhuJS1nDo5jgTr93Hq7mAkkmOTDmNXWYeq4MExb
O2vP2D4R3T1Vk0iCa7SUxoqFolrmBvVNeoUqBA+EknH9JGwjc3qjDsKD967lyf1cAwLyaqIOVpzf
WPVPJFYYx3h8citi6TJNfxEdZE+6R06hjFzEyZA7MVhY8FVC70pwmWKaqtn5B6IxEodDoikt5yO0
F9MfMKX7oDVeRYuYNGY0N4aYqpfZhemCkw78Lg9EFxY7vRlaf/QYPGUtHaMCxaRa5IpmlFXbwoKi
sqZQpSFF6cIcFWZrAZEsO1FgNsQkcRYxAvf7jgxpXFoBklpWnxPi7r9JLmPoO6UpgraEl43kKt7p
2vQaLrUTKA2zrTWkF41derXG8URG86bHUpwLvhtrAZ5erY7CnUtjtmStd0m7m7HHBM7gFCxHT3cx
ZHZgDN8ABzNoACnIZx5BHqb20Mn4w+aVlVaWHSpEZRvXLj7GtHch60+IWuET1MVxwN63M+SI/GZC
wCOKcTuRYh+otLP8LjGPtb5UZw3u5c6p2P/NCLPB3fUH6UyvhCsxGY5WLW3asycgTXuuqQZqxqh6
Shp1C2A19H5w3XDFZiubuvnEVwmTv1r3XJF2FKYiVkFSLcnxbGLCOnR6f87N7oHNS3Wcil8CAd7Y
TkNI4HbzzdL8Uw8ocdgh0qT31efsXVrFxmbyDLFtmvTeSMmTjo5Z58YnoBtozChdicn20GQk2x5J
1C7U7BcYrQaqopNqB30Hzx7ayEBWu4QaMW6LGltrS2+3dYgnMGZ4utQ9QZxRK4AWPnpWfG2hMDCo
o0qIi/4BQN1nuaBH0+YGRzBS2CqCweeQs0mCFX3HJNtNK5i3O4r/gDhTIMVGCQgO2TUeueUlmf+E
yBiCpioWv2wcy1eADtmHXskznYg9y+VOyw7YxzhhHKDw84wKKm10dpSoG0srOjk2mkv+LHDmQtzS
CZ2NGYe+zElaGuS4dbj5thz1VEFdgrKjgWBhl0EoIgt3anqNHHHnORgChq5vt4K0LbtxHuMVHKyy
CZiIp90k9WpUtfgsuKQUIjqog5BQVx/lxUmfcvicpg3zOfpKM4ClqZxi36ueuUblFkvXpDcuAwl0
WU76Ak3JOxKW5Dw3unoxo8KAxA/tuykJRInUqDjL5wXhb/E2DvAG54VD3c2AdHIm+lnHcTlWQKWG
CJX4ZF08AK4DJtQNqHUwqLG+leT38AG0j/TMt6AC0kMHqjkAOEIssU5bmZvOckABcQPaim9HDplf
uPgHe+k+NuQe4qDA8pvF/V0oC3VoUPvT8yasIlpIGCnYbYNE1dZhh8hC4caIdynRxzfW1DFqr5n1
w7EgXSolmaLQA+UgHWWGsS2ZsVqp/mR2MtkkPS2G3vJPTdw+aSKL9g7DApzbU8CKhdfPjbWgHvhq
WcOVZbVQwCbN2nlhtm3hV56mhajSrGWjwTyp2+XphBPM5oKHIYf6KNKR9cPAs9nk7M1Voj93Nk4y
jxt9gjjttg1rJcvcLBUk/nalNZOCdpIhdwWf83XOBbDeWZnvgw6jFoxc05r7sShtgt5DFYTTPWu1
eRs56lg6xMxrPeScJgrC1frp9sQGtD0l35TVb7Yx3ed29Mg0EkFRl0ObC02U4bLcxAqlULsIglJN
cVlD0LyI1NTM0dMb06wPIRA71pIigwXl92t1XKUAbsM+dlGresOOwFr2qb3UGMPW75kWzkBe0s+Q
WTLMog64svlNRgt3eenRf1Gx03R5HU3PROilWdmMKaBFExpZJpa62F715HXiRhnReGuDYVdWJf7Y
NfSZLMIJRN9L7GJPxLzu+HN9Scxluo6e9mhKJ2RyxDrV2k02Bu6oQv+aZwc7LfEldo8UzWJnvzut
5Ahabl2SbzGXZC85TpMpN+sby6gSOlXERyBrgroefqCFIYoEkToiNRoto9lFNp1doQFmz5AACQ5F
j/0X/KAEeuJ8bUeS3URnf8XCuEciuacyt/NXx+mmnT2YiGRWTge9zNuEV2Lj1ITrovjPfGjY1ADR
VSChAsdAqJ+UfOZQbQUIiVnh45+cKNYRX7oJ49/5j+lR7BgjUrMR22doFOWJKC6NuQe/p6zKuzrS
PHwhGRoqqnbAdiCyaLShgDNesCiCnPacRdOx0G3vLhoos7IRW+ForYy29MsaOgdTlHmXFNnjQBTp
dtZ0IHC5gx6LydomId1tI1z7XFo1xkjvrJeA/IWWERODbMC3XPd2Spu7EWiWr0f2scmd7yptmkNb
stWJx6zdLyL5akygAjVVjcOryfHJhKkykRGJZOaVgI9UewxNiB5YoyzCo9U7CLK6lgVUGH52ufca
LWi2TGd8gPTWAEnufyKX8F0vJlS47+cj05PbYemukcsz2YzHzhnK7YLkWidnozXQxCK5GdDJq7O0
gT/rBZWim99bmhMGa9Ruoxj9FjLeun3t7Ax4hR7CjqPM+YgVqH5Nix83Np4WFe+ZO4SBlpM3Ncrq
p/Pi8dgTsnhCEM/MfOuJsdmOa77lHImHHOWvYzOOpgQUh7CyOAQ6iqdl8Q7I+dKtbMtfRaQJMY9f
3ZS+joh6jVXZwumF+7/aublEDDBHLbbe4hBrkSIp5blOWraXgzoSy3tcYBvtVTVfNH3r2qzprTXj
dkG7zD4gD/djo5H0ScgvtGz3OK98fs1zSFWabpQkiBhojE3vn2cMcMCui5koiabfZhVIRuG6u3ya
yx1KC5MhMQBymtX3qUjHAI38cz7G57w37RtVZD+Ei2Oum0M7SKroSfSJ6WcuhirPlX/M5gflZXni
8DyA/DrUqbp24Arp6cO/oVkk41lEizhIhmgKg5zzeWMgMsO1lJPNRhphm3lPtiUJvYTlpbdcyEDV
jmXRj7zWxbhve/2pd+G9OfopwiKxtdmGSud3SGNa59JmH73ER723kxWpMR+EgRGM7ZiQbJUwfZL2
RMXnVCV42CYCDLjED3GO3N5oITepBkhkFMPfsQmQJWHQcrmO2LSNuzZ6K4BK65SBeVxbN9Iy5Ppa
SxjX/S41P5gPztvWQZTd561xnlPvtSbggztobvmu7duIk1uECORMSdCwBCThx95bRn+6lyjkSXIH
FOkmg19y420MkId+IuxfFqaEXLGsQusHVA59vciODEG2DSBbe0ouWmYwAjL4VguWASgLscUnhiEP
k4t1hjFR+3GPJ252WCpUJ6SOrfQQzc/0fKvDUfKtoUR7D15Umt8elku/G2z2PfUD819iHMH970RD
46G9hTl0MTgqWP286VGiAaRdvTMYxYnIfU6j5M7uwh8Ic4tZvU34gwI9qv9oMlmRTyxDDXIxK5Dc
XksRSuXBBCCqdoQsXjmRxiP2g70Nn1vwRcJcMe5Ytq0+cxvQey3OreMRAkIbggqUflYfqiAcOnEY
m2xd2Wln0zC8bYmTh2LSWzjmhmRnjBpbWrCpc3qa9eZW98hnQD81bpTLbj32/n63eXS+ilZOJP6t
8grqyKj/sl28c4JEvoWyoA9NAiQjNjoefgHN4Bo0uRKFVw/0Woj5IpaXhW2xfSodeuLG852Qb8mT
utU1zJFgcF8hw+y0Zr6OZcKFrdVgppdlk3a8LUk3Qd/WkXewYtiX6YTatIK6HVIabkTbv4RjSLAG
w/wUJmwX4cGJYCFu6ojxLLDiyDM+XGEzdktHMCcDN3i0ZnVn7TXvCcNoG/60WQo0J0Q/RpoI2tfK
PYBCRpRgeMGikccJiuqTrTuYM/rcXd2tKT2UFkbyVWi2FQADvDKjuKHvYNRpoAFT5QvH1QEt2C+F
Jt4XU96CCmVl1W+nkbddj9kBl/BXtBLaB9Et7nIjIkRUnrLo8eoQ11tOvvwUB4NroJxJIux0EUo+
JRYOeFSHPFpnHIzFRkAH3eYhJ5kz5/sxh2MtFFPHNCKctsxBVHIooF3awDjj94fJQR/zJwrNP5nn
vIOOIBAgbV57iTBUjs2JFVqw9LHtJyVXeEh9NTaUzWI4Zi6binysDH8gh3sTdWO2MdIQDkJIhtr0
pPfaV8rSBchRx2s85LBNQ+TbNn/KhlaQoM4HpkN9oMOA2DhonqPvVjJ/qXuL3Ikoeetspj7zwkeX
ZnE/1WsMb+Ted7nhbJ2qIYwk1Z5t9JaFnRHYsobpDPZ8V0nxXA8zpdjDXDAWLUKdN1pV0qebxl0s
fvvFex1SQMK64mh0mRP2JbQBYbQbDRwhNZcw6USdw6hcjsx6uDGBZfCFMqTFafltzQgS0eo8Wl10
hrmmOgG9OStqRBMeKvSM4Ylk1sv0QcPyx7sSWw+jRQank80fUBWeEBj55ohjr20upesMgd0vr2aG
0o5Ywo0t3Y9YozYKF+MYDiCpGfDhtrtk+fRtGxctf5GF967FyO0APaOr+55zdp4MiV7QMcUo0tHP
pTxCfl+8OCPjRvqmiWZgKfzG+1RLs5sL4Qbe6MkNcBl2UL81EtOtXodvs2LpgMdfDv/J3pksOY5s
1/ZfNEcZ4AAcgJmkAXsy2DMYjIgJLKNJ9H2Pr9dCVklWt3Slem/yRm+QlZXJDDYgAPdzzt5rh1dR
ZsyDNNKFOrt4gtB+8fAxz5kiH20EIBjTw5mOt89VtL1QyVZNpL2nJKxnotAeUZe9kjLz2qk2ebf1
h5mbF7zEs1yyxximv8ypbMeyfvGA0yyZrz+5BaozkXN12Hkxt6cEXy5jVls1wvmul1+21Lak6Vxc
ZKl+HvTMNHgPaug/kX+3a/HTB2VYrQwgx6VKu95jC2DTuasLdBulhhm/YaSO+APwidqw6FETJln6
YNr07KvDkxmalACKvqFMZUfp+1dVYRuOIQEBizyTXwdln7GgpYgDFuata3ifBAYOmFslfIlZ40fP
SRWqTNyHFTHhHxZuYQY03kunws2sjIGs3v6RepwBlUmPZ3DE1hCtv6g0Un26s5wENlHLhypwWXLL
FDepZouqxZcqQdJLPXiUSvFqjamcbVkQPxLRGPPBQ8vuFiZY8/ZNdP4wd3QGHeDiMxaiZJ6UwQu+
NIKg25EBhIVTotoThtUiD99pKSYncxw2saluXT6mH4C7T3SKEgphLa/fSjl85ln+A+S55aDwx6m9
rYbmnFb6VhTdj7Rh/whlceGmcADVJ7dGM8r8FSVL677XHtPCoiLxlwk1XSRhB0jQlc/IDtjbk1lF
FZB/aG8mm+K89K5ZLF49zIazSKWa7wpz21rDc63Kg23GYlHW+EBEDC3Gjfe+422DOLsmYwRYP186
6rOBypDZ16GzSqpqdy21/FMxqquBmKOnQe53FzqzD3J3ucn1/ZrCRxuKk2Ha+9IWd5l2J78OP2gQ
FZqFJMe6FVp9TLWWqE2EgRG0yTAEqV+1zgzWJXYynx1o+xMg/dazepQF8Lqnmvk2IMdWtOSEooRN
ZCpfGZse0WBerKDbV45yhH0PqNYmOc4zETAhFZWF/NE2DcpajzkrMYClhlnWdA/CPHDNTMFePBji
TWC6RemwYXv0gogVSnXKnT4EbTSvvHgZ1MS2x8H3qBjvuCX3bfCzSbVjqxHCFoSc0hCg35QoXDeQ
VrKEBZPx9LEwa2Tj4TYo2TWS8DOzq/5HThjV8tdH7rpwAW8ZKUiwTWqAK1as3Ale2GTtT8UYDqpX
r5IUoLV6GMiGno9NgPw/w7oA9/mWkCg1Wj8CyhK+aY+ueWAQBRsQuY6zuyNuZqYRATfXd0UviIIK
kw+/zFeigK5q5Yge+9rZ6LkPJUjSqPKoZtgy8LT6O4JaZMvcN2zBGTuVZEPNIogugX6Iy/EyxE9G
WfQB1HCXsRrN8pSTCKnIu0vzcEb754dtevRX7fpLrf0nF/iG3b9gKqdqAUIIit7Ypo15dSxWiCwp
sbxMLUinz65tvNb0VeLb72boLa2yoWPmj996jYmxAcRWBclj8OUX8YTMGoCXFBZN5dH3OB1jVsq8
XIKnV6E60/3KBqJ6lP6DyQhWZlSVHa0CqhHqDsNznuNAbjsSrgnzOYGIfB4EFIUy4mqlyaHW3k9w
p6fENt5q5kAzHFuQFrGIYNzhJmQe/MY7696taoj4KYOSqDHwuIS+ufhu0pPuRq9DWOQ0OEmA05R2
mTcR00FRXBNR7GvCP2e0FDllCxD8sQE01aJgYLMLXlfGP2GRz0RCv6gwDyII8HeMQzvj852a3ieh
tzKLedyEPw0S4a3gpSuirxxRbmKEt8YZPxnLrTo1p2sje6rY+itnNUnzZOWkKhXziPQc9RZ4PwxM
JIxqrxZtXFsb1zn4HruWW8Npd9roI9lUk7mMaGJHhYDHmj2cBFIj1H8ZS2DPZAaQZ0kelxDsXMP6
FNoNUmA8dTOr50rSVQsxYrRuZSlxu/2ijTB5Dx6ub92plS46TxsbFkIcy39OEea7UFuZEQGL21n+
+Nz6+ktNrKk23js00cjvD7adXJOSPaWdiO+67V/ws+CfwoCM0s+6dMrJt8eDCbEDv4icT8/iAZ+G
p2Gb/XtjqRjCCO2cVKInlTi2IrOg6ag+GFWqOBSzWTrLK5R6sUmjwWBflgbxExpajf6J4thfDhPb
be/knDuMyIMKlpEECV2TN45r0jhYuk2QiVdFq84wjo7GbceElK5l9XNg6EC48DQ5wvzh2+YSC+yk
SyNTATBSDk4lPRotMX5a5rK1JPNtJP7S0HnPZoa5nybQPLWqr6aKGLz6zcav+he7nO45yDVntR/f
Oz/bGhHwuNDA5YJBGPoneHGv2Ce1v8ImjeKqBGDghhbnYBp+2Ub6TNbGomY6XBaOM6fo4FBWPvvG
8aWq3pwwfEqz5pku1CPX4YllWfZuEFg2zaOXSmSe8ZS9pt6JoPJv2jYgIj4rq/+RptaeTdS+0g26
yqizkyLaE7dxjIpImZXSvZsAfRZlE7NdZ32HZjV32XCSlzmeaEzvLBoPs6yNb2yHqxkcZbL3MOG1
U3adWr/Gjduy9NNUyZVzl/lvlulqC71QnpuGI9K7STmH3wwy31np0kcY4nS7hP5QXXbrnsUJjcWl
gHAyr/uBAzwSWRASomSQjxAjQFnha37xJSIBk3kSRzmjsUM5qg2VoHsdbOXYfk1vr8+9+wC+XiNt
lylecwymjVvTsPWYcJ6639BUhaxaFu+okLInQ7AIlTX2FlXl+qUxj7p9VLZ2ss0shseIB0iJ18AE
FNgbvMmlBK/2mKhoxwzAfDuV5tw2ZOTZSj198gjQXLq9TT9F9nfPRvtu69gBaNnaK7UJsfFH97Rv
cFA0CboOiTXEj46tbsi5QhiOanN9lw16kP4klN6YZ8EcU+vVw9EH2di/Vm320Vq0T2VFt6ClrmLw
uSimKs0xTKJYJJKBtwjvMB5+pmmGX/5Qyuhc0u4PZXNBTWu6Yb9CIOEs1R16I3/bV6QxGn5nzVXS
mUEjjMROO90w15TKXHoGid8+Sixovx/kKCfLrnM/euJmZ3SPFGhJQGi1Wh2XFjNEu2BSQAPa4bLh
vefsHtW8ewo5uE5ra3RZ3L0TYTAdI0mysa3uc5dQADdV0hV+x6kfxlKRh1cUTKdo4t5XGKEIOujk
YuyIB9MM66KHlMS67PfC2SMCVOda6pLGx/5QHQjKZgxKk4A2CeYBhDBW/NNMG/q4upwbkfkqMz4Q
Rbg9LyxiMzRDrJM02YO5eu1R67DRqX/6unWafo0ad/8RrMHMy9QUFAjVIWVEOmlGSrGPLSdCt2df
WVcO1CRUqDajuQo1oujlO/FrKus20UUtkc0gjFay7jSS66aNjcBuoVcgqcd1KBj0i4GwowA1seAe
X+RyW4bDkenPrqvUV4MqzTfbPYpZtYm+hnwKf8j9ZFEnHgoiKm9qpUXELL1PtJ7cL74Fs9f9JaRj
qvX8M3ExrAgAZK7x5SViR0n1KWmZx3n4nEABIj0BgYxnvub9U6YwU8+0cd9E1j70W+AX8WV6WXTa
H1lN6ZbUJ0xmqKMqCAQJ30/H5MMEiV5pJJQ35A6GJNtlA7SnlE5VHn9kwQ4dXjw3SrZqIlZfa49s
HXbNpfgJ6OZOPtmn4zFRC5n7ohed3mOpiO8gjxRGZZecBvamDu+WwZyVDtMmMImWA56Ptxf9ldAj
HHJBfVLoruNLgLlNosfcgMLtqXdon59ePjz7YfUpimYdpmIRZzYdGA3XYEGiBNKgmomh2I+9fi5Q
3FVa9sElDLow3jqdemB8epqImkqV30Qy7bJK9PJNPx56OkokN4V5e3ETyjCf04HUaapqu13oosR6
ZRfH3Mt+dlm3b6bUMiT3KUMH8vji1ailLQKq4R2DxQeTyGXdaC/sjlbwtG4ODYGypn2Qs7QmGu6p
5nX6vRTlkat7U2X0DUcXpXbjLQDfc/6NxNUPevXa5c5MRfEyGzWo9ExbkXxb66yCTeVhBZyrRsBp
ZCfgP4draiU9avwSDCiEEu84fYayPJgq9W5WvlYWuqAhbk611b4YNrcik/Bycvw+2Xlito0NvHLk
8BpO0s3YdjQ0Yc0rFcpHkciryFj82NoRy0Y+iUfiZe35JzWxdyH7j4zlHs0zlBkbdH6mcictHaKQ
RtSm03F2ml7O4gY3dgeNihTAK1DEfWCLZxQ7dx3LqqKVx6Yop5wdCgk3vEyfqJUANzoyOv3xk8id
tWveCS7fM/75qEJ5Q/UPG1E5tO2FuI5taytv1fBZqOWpVoxXQgqrmVkY58wnPFmg1qTRP6sGGxmT
gwa7cd8MJ562EnjMXWCocRNdJbdMeh/te1g566HxDrFEj4c6fzbQqxkmoGql14tCUhN5DYuJnclD
oOarRieE2P1hWbgKsmFvMhMEloLMXUkffZmQcuMvR0ueNeK2krAiTtLZtQTpAEYmKKd/l2p1Yt6y
zesY5R5zH6s/MlfX8MFFEwUMRP9zx0yppnlf+9nZkwGrZ8AKO5Xqge5XS4Cu6GTxVfrsm5JC2Ws9
uhQI7hGbJ/2U8KsqhMUeX92nNhPWiDpz4QbinNfaLh7DR1sVa6mY+CQD9Rx0iJCYbFG3JwfTZgPg
oIdn2Q4Ldgz5K3e0bR9dIXgx5w7fOtQ7Bl91WxDnFpr4yy428kjEQs/CJQ3GPAFgDLm19lMiIPRl
te+QiciXsMh+5GzYIY1K7nkkJqq6sxFMlGc5486VjcIRB/hPXFcfQNXKeVGWyWL4CBCVAL9qP2Eo
s7U0705MC8vN1sKt1Vnm+OoiEMUjoW3ZmBCMYwstO3ybmDRKrPHM2el3ke3cvECS02hb0pDWKrqM
ukKWZiSe08QsnvJhB5QNbxW2hVSwr4akr8xsFfe6rn+HFOjAlsslze9x7qD5aiIPjwmBoIphzhuA
ObMur9gWBGh1dOwFHa6IVE8vYxtNtxNI6wbR357GypCVCjGOu0RHkqQ3MbMnWa6jk60k3i7IuNMA
1UDoyOTT0j/cyKdRrysbtY4g29hTfozO9DeIjBVF1z1ztN/JO//PiCx/Jr38+/o7m7An1b9OL/+Z
/QGA+fd//CM8mD/e3QJayj/8YfmLnHJpvsvh+l2BLvozV+X/9ME/+CvPQw5/5TNrUjTU128vyFKo
K79eYPv1b/9CrWrAof6X/4Xd8pRVICH/6Q/9QW/RfgNhBb1USLY2hlR5uj/wLepvSIN1XBOm5FUM
E/ZV+ge+Rf9NSFvFwGCquqGxXf8zvmV6Ph5TUcqqArLLfx6APzAqv7N0/jksTIPU8hesimZbbCLg
ytk8pWHrE3XpTwSXus1tA7w0WfCJ/a1Ly9knZXVsgB/cG3Fpw7H4GhMgt46DgDAvd7CUh4tn49np
YmzhAGZA7durHpMSYq/WAvFWHUo754zucVIGKQbmqhw/EkPGL5axB9iaLLDqbwvr2AlswmmGPz2S
70T3HVqNkY2gw7DyJFv9lTT6ueaxwSxaliZNfZgJ7bWwo7/GSvnKAWpWCKN8wjr556LTEfKV/gaz
E8Rv7vzHX/+Jyo5wVy1aV74yrMA90c+h7XxH9lcr7X5wzqozSOAd01TfERf0DdrCIdJ+wWRZ8rI+
YDG7W0qyu+JxeFI092Zovn9iUcDV2mQAIoGVhtkb/fN7JulxEqxJk9eB8CSxUhfs+4YAumDG9nPd
l+46AQr4FDHAF1nrnITWbse6BPnCTG1rByYwixYfotnnW68L0ZGNLl5LDNBAC+u2C7Ze7VLZQqIB
/NjGG300vvu8WmqO1NZ2yzTTtRuCkPToldRmueTwzbp5JDAxWbVWckzpdEBL/kWXZLUvsKERHQXA
jBFnqlAuN7go4hXEiJeqAa5Cf8kj+3oTBKU2lbZgxu39oBTUTuiI+pjTx0zrzaBhGIo9E4aCZF4o
rNqc29ze55RZBJanDN1UVZ1IOyy/IWr0JVPaaRzEIC3RyzV6fgrXolwYLX0x1aAEGZl75V1206ub
sDoa9RHJ36yl7wYCFVnr7MKZjpFIciEc/IJg8jUF5zkPayTffQFiIrm6DZq0ioxMxTLuJOQQmW0U
2LZ87vslPSDNNzu2Ttab7uXdWs9NrBZRMVKNYErqLnVwLRS6O567cbJ4wSm6gKC/VBmwxEm/ivRi
jaIc5ZSyr4x4OwSIvFBMFFHxnnr9LQqSXRiQQZ1lZyVGDZyfSrY7jpk/+a69UOg7gRpZ06XYoBPZ
FVl7tEtYzE260xSEeMhlfaR7cfysqsU6uYwYZNog2RSQU8kTZr0haBZjuFVnq5bes6ow8FNmafXs
th8lfkdcFmvBnrWRr75aPGUGVl9GiEOhL3XUYLij99TVdLC1mdSyA6KkK1mZB7suTuoYrmWmrQcn
epg9LdKsWsSh+LLTDhFtuO9NZxeEXMjdsHIzJixIhOzOWXuuQTVDJqebkMLiYtbotpGfb2OknapL
e1FPdmbmHJGNP/Vpu1JR5eVVvxlLe5vpIUqbYG204b7mM0l0WJnK6xEf3ProG7ppT7FK+Rqko67p
PxNqP2ycqHjCZIX3FUF5C35x2CQeu7NGPbdM6WALzLQq30AmpU2ioyN/QQ0BMpY4zNLe0CthbO8f
Cw0zZ9Bfpr9PBDNyJbgMhgOzT1nZ4q2hytNjsnYn3F9Ez5ffE9oRcY7NoQrWQvLsfvBDcwa2MO46
gAJFjMeC3oxAu9O2zkLQ7LGFukDoNOdqwolqAE5igoESlQ3KiSZyoQGUNgmx7lxoRQOi0RQRD+qx
3lvRk9qspsMRgjtuYmvj6PkyonEkwQDmGweXSqTyZQz+sXZ/VBrnntUupxfL2NKqlNBT8GEVbsPo
3cwDvlntKYI9Pr1Labe3sanWyD1WNhElxqgvDRVxVb1VCud74paMfrBG0XfQkRSN+pTUsfN7a6t/
tEaN4T/aWWnyYGx7Q3VJbich1wzKSZpYAbSfa6J9CWgElMq40VHnt/EKv/je1nhHNQ2bpF/2ibG0
BLzbRO5RjS9rpVwbYYmuFEJRMC5AyS00FOzTnH06TIJZPOGnKWLPEam/3TqkiwKXVdnjGnJfjNuY
h2o9uKDpeZtO5emY67256PKzZVz7wUG15WOIAfe3KqC3R/5NcxGP2eU6DPVTpOWn1LA2ZWUfc6DV
PmXbaJwMw92Nin/xIOgx5ss4iypjP7bJeQiii2mJE8aP9Vhm5I1ZzL0/MqYv3QgIR1nLwTuSGbBW
C0quVll66bBIKtC5NSG1Kf1vye1PWVpFsnRje6OHHToOD0TksG6EcuDXPDOW7Y5CHb2Jcyi4WXAt
E3a1SnKxlDblUkBShjc+JsXsdCOe/twAtjVZrRXADpwI28wjk5jrEQnXKs3iAwsqhJu9M7IRpplN
vM2vh7UI3FZOVAjufxEphAQF59Ltppr0xPDQbZHopnJfoS/oQ3PhOMk0naLtyzCZpmk87BTVIQmj
/7TZSGtVcDQ7cfI170Un2o2eLYwtv7wS2dy7XA0djjZsrtNJ5RNv2zjZzhfNnaDHnRvJPfj9rc3x
MpE2t5RAERoCzSrWrc59OrJ3GEoQSJofmiJJ0JQOwiu510liTTjYcf4oALZ3kLEcj+iKrNpXVf9M
Wjasr4atPfXXquBd29GHUvh4ufI3xerPCBYb8aBLsEMzRXjbNY2MN0XzLwTZneskf/OMdN117Dvi
4Eq8E8U2eBPudTvoBtKhrzseRrtYq337omJTYqa76LJiAfdkPxLANnjB3EHASHwTlCX+z0J1V6nK
0kYuaGh8df6XUnOTtWeyJzo1yRGtf4GMxmWPEJLbLQl16gBHm2iWij1Q4y9dVEedueoF0UMtX0ms
oqqAyTEE69ZNtx6B1V0oTuDXtwRfANfmOIbcqG3MwCCLqE+edHvEkj+y8nTL+oTeeaFwUZMzgMET
UXESyFWEBj0qx7mA8+NssZBS7WoHq+BGRITJYIbrsrG3TJFXwcZ0fMqdbjXdmT340Cm2roaPlNnD
PBZ3Dgqyt2EmahB20Ecbq9+09Fg7JhtoKKfaM2LTIGlc4BuchwiDgXovibIjT9KBiFr/+ntfhvO2
9rYJbHllOOj62u6xz3EWaNV3Q8eqSnANM1uazhx77zpfOZPq6VvASjRdmnOzSneDdL6nNxPb+VPo
WQv7bWhOqnEjYWVT9MOhQhJNzN81HXAvR070Wn74cXKO9PAyFDg5C6d6NmOeMwe6l9W3OqnvpIhc
8C7vrfbTBF0luBn4mgOyDpBSB0wONpP3PZ3fSRqdkzY/jY3/cM2zksCrQH7ShsPFagLSu6praJuM
IdeUsUeXOlVHAZojAoD4vNMcb0/qnzlaW8v113nUrwrNBQQWzMpAZYRU7Gh5bzyngLwt2Yknc8X8
xra1YLqKqm9p0vyVqnd3acekEFUcTr3MS+kohvt0eBklSdEiIqUVK4sYthWbkmbslo3X3gB8PTnS
g407MLo35mQmh8yxSDN9aEF7LdDG1d2X4puzkE0gCd5U/8BQmyWxi3s/q/dNxb5mL/R5fGSVjVBP
VEI/6XQnB94yYUVKMR6y2NxPwt80jc9hihGDO9RQ9Tua2wvQJ2I+3SBGeOpd0m8VJhBGCF4rSpdl
M25sLqBRXwgn3yiSypx2LgNbekSj3e3Uot+2Q7axi/hVQWtjEV8qGYIiiL6iIjczjWBFG2CBvY/w
pipG+6xJfTYd50HBkx+f6q49IcX9xiD4MhjpxxDkz0Qbt0TlIOLWvvr0taizs2FxJgIgOihmybTZ
YFgQVNyvPOSj1jpAEOzS66ycZKOb7DC68FKM0RYy59xphxWO0L2bpk9G2sEUcZ6VgIPADl/hXgpW
a13DtRxEvbQSVkYdBVLbHxSHXSqzaU7IuugY06QrKEvXdqBhkZgrzfVerMru6NLh0Eo8nE3Vp1Gm
HzJckqJ6FYZ8Mz0fs9JdG5ybTFcGGSyNZXk4WJs76i3MxquBW2jMw6VJYmk1ICJnIQQgfyfFQXD8
OuLaG/de1vxEL9+KSr7pvvqIDEa8HhL5rrqRgXw05a6MxcWq01ed0OzWJMS13QeFd/VHUhG6Z1+K
nXQ6LgX3xdS9F5GkH4ZjLGvceIETodFomtv0QN81d6oP5upsPxGZ9Vc3Hu6pcwo7ey+C+KyGyavu
D7ciyQ91Plw6CoYqOYStfeRo3cMuOWtGczRGH+JCfyNV55SKnwSs3Ye1NZaX4kEc5jtD4w/a+Wsi
Fea0/A6tyiUTec/TyjW9z+lTOOo4NxVzN70tFME76X23VBZK3T4XYXdhx3uFEDnriY2afixVm/v0
Y9Hg3uuBeBylOgwh32WHiCg23kAEnj1OIreVb745PvSuvrJjfsXqcbND9wlgxKxUgD4U3dYtmmNZ
1Xerr+8BeWbM/9mxBpzmykV2MMii+Jzp2oc61DfHPQu/f0o1/+ina2uaVQbjQ9AC7/P4PMb2WxXt
GxMAnOgeJEDcBNuI0q3ZSX/WVIBRm70P7Dj9Gq+h+UqcOtgnbZ329o12/y6w4g/YnGcnXhaecilK
843S+ZZWSDY8dOfNeTopjNil6W+/TV+jQkTe2PeXUhRUMefBCM6msHhz/WV6C6al3FtBJnr5IzLc
jeY0t7aRR67mO7iHq3T7S9CnOx/fxPSYE0esqoSyxe2VxiY6fHT/AydWLk5e3F2LMjzX1WcOeaar
061hdjcUTm+JUr7/MuyLwXtxZfzatWzwA3heev9QjO7eV9oT3+zVQnfmFgffrY5BQwqfZd9ivTqK
Rnsoln/wlIMizGlSsZjeONrLWwjOUAsIm+BDxX6xK7V3P/f2nX1NhvBcJt5LWMNZDZqbR2AUlK48
cW6/nr906AnOLCHuFV/k9CWPljsv7e6scWbjkTl2Fqhu/TC9FMMFuo7aeQy8R94rdyNtjprzwCr4
YnX10VJZWOBzlBVBpLV3TTrzUCJNKtPfTxsSjm+1rI5Gr9Dc7a4Kn6AHkX2Mj16Kl5TPq1rFNgUC
Tln1Nv1Tzx/PxAbeVQWpWt3vUF9d88Q/q3StQYDuJxv1wJ1e9uOysstdH2QLHGIHmWJCOVM64C0/
DM5p+mBayW3yPG1N9eGkfkZ5eWeR6OKVl4O9BhvUuaeofs3EAqwQvPIFnR4w/8ql9707wuPcqqF+
qDMM7OvYo7zTeI8ECzSacrFi5yaaauX7vC9dHomJOfb+8Ii4IpVQ7v2YrTbq+dFTz7psDiMsh0h9
JFygHRI6PJ+L0jj2SjSPavfipcgr2BkUWnWD6Lzn3NzWI5srTr7pjFIL71ia9UvY+dfpimoM9+wc
tDR7c/WI3eAuR3CH+95RuWDi+Cza7jG9+2EIiUwraelop+lxf7RvGMgeiLERb52Zkt+t3FuqmHvs
unuk9vhwBOY7LyZfzbmTZ3BGfXQDL7OpAZZhjb8ZevncRJxjyvCwdeZnvfnLdozbR3ln6NHPEBha
E/2MzLPpKh3F8BjU9hqSTp0k6pNi1Nf6Zxk7lzH3X2vYK+65xqyb+zXejejDCar3rlbX0+qg97AW
3UPKUwhaL1oETxgdZEW96pGP0Lvg02z1jML0Pr0n37LejIhSlM4Mqpi7FO5t+ozTmd2glNFBmU3X
Krq1WR2JXVpZU47cvRpYMkPGn5lyS215TBkxQ+ot4uKp4tQOOcX1PjpXfXIu6uTAOBPjMK62YDoH
tMd0dH2rO5tO8ppnzb12ynej62gaRb/+TNOG8bCI4c4Vj6AsDzg9N370OtLYYdHD8SWBkxL2onxV
GEJJtVoHKQU2GRJ2lJ2DLGa9HPLPku1PrIknq3aYymT5icbpJu+tjU5T0S+XbunOpw1qX2MKwDs3
3VEZ8s1/XQFw0wxgASr2hmyAfyhesojTmv3gdNKMnr9OqHmjQp9HpvNsMPQuBSJSyMR0IermaNXK
e4JBxfXU9fR7Y/cAqqJFlEAMRpIAfGDpWwgvDSj2AGxxRUWoxmzd2hI5vqxFtg3MDmJYvJhunRl5
mUp4zmW4cMInu0VRnhzydIRQj3xfMfd1VT4FxglQS4TWBLpLzboFYXmZBM6u0HjbIPZrtsBZXx+l
iDEnyOlboSfiHVHnLEn3Xum5ssZBtQlauWrT7MkJ2fbadIzabaOKU0r3bHo6Lr8Fo+kFKapHrckI
tDPXeaCse189I3bdBfkrkscFPjQgmyjbgWrSdpL5m2889yplvY8oCEFycTE8/wmBKsAYD2co7SzO
OpN243S0ajCRdTzuoE5tEqvcu5qzYpVCSISzZ+t23TaDoWN7CTe6el9MAUiW8zz9JPcplCgbXj+v
OKSICEMkXzJnqDpQnVFODbqygD2xBua/yD2P5EgDdVm3SbED6Wh8OSYdMUdql20kZgZpunBr011E
Gk/cdqsocncIqjAQ7NWYm6my603lp5sWZy+Lv+Mg6peRlqwVYzK+V+1DgSu+z5LgPbZkf/ARDETt
LqwZoUeNCog3KT5ABaPrMJon2A2zQLUnZov6QDG8bER+ICNInXEu0siPnhiggwMOvZghMFYxrMHU
d1G+BB3+bOKMRghX4NGr5IKO3zS6u+AuLMB8OrcmRwLorlwnwlFXmTpx6dXa9KJm6WbZIlTTblGY
kTcvdJPoqO5URc1PlJzBAmGLjT8yShDO5wZl7oD5sGtiNCp594Wukv9RxUfQoiXJgvfBkTevCjeZ
tlR85xBntIiYzNqONOatrh1VIqOgxEKmipVmlir2JhqppZUU+jZuebxQ+ldchT89SgQcfAbWmifz
7IdKOrcQxTCvzJcGsGsU2erDGpvXoo0eYBYr9KVvtiySQ+e4bC7MG3nz6jzXEtBT4ZSbg9k5wdPl
BroKNI6mYUr8ElEyHNiGVJscWa6ecI82CqwftrIqkH0CaJFPGWC3uQdTYhCKvfChEM9rXbWfQjNc
6GE8L3qJlBX6JHPf6NUcScCpOsw2AnmCq9PR8PtPI0UGZPpoQEURkfFZMif1oNXkYZysuhBpqYOV
ELwAWH0FAWXrjdocO862aCplEkf+RBaxKR2RLxIaCgTTkbxn8O2N6HSB0/zojOaOP2NtuGgxJWXo
TLvLDuhD4v5aeBGE6tBbUDk8OzlaJkU4LV1aBxJjZk9ZJPAVhpuQCPqzojhq1fBVYyacGwUOBRMd
hdDpESZweTkrkRwM7qpg/RJySk2Nx5+lBnu9J2SoeEvJvFrgUNTx0Ck7TECMrBMS3nraf9UkFmmj
Q2Dip7DdQv6eSPX/Z6l/M0udEjX/5wiMxXf6nfwoo+9/mL9OP/P7FFUzf9McSyPnQjBFFdqUA/T7
FNX+TbXIsWB8yvhS0LFgVPrHFNW0frNM1LLspi2S7vjtv6aopvGbSWSFlBYRFsxkdfv/Zor6lxGq
IRyGtUxjIQ5KXI7yL+GgqNe6JIyAfRbqIff3XsQN0Uz+Lspsirf5U9TGf3uVv+Q6leCiGryTJkis
xbBMltk6ZPL/IHZynS1UGAzrP30D/yRy459+Kkedjp7u6KqYHv/TYHiguLaDkk8FlzYTKzU/RNbu
f38JjS/nv38mxtkMnzVdM7S/vIblyiIKJ72EWDcY5xlu7otduFCW+lF5YRvX70BHzMEXO9vo8Tev
/Y+Rrtav46kJXtg2TM1Urb+8dsDNjrVH4nBY2GuxhMAfLto5orOVeNLM+d+82pRO8tdv78+v9pcx
e1jiOGgaPikW5AU65PmwrM/Me+YUptHB+OrnyVZdtGtkulo39z7+5uX/kp30+4fVhQZtSZi68UsF
8Kcvs7YEzQabk8cgF2RJ03iRzRVojYv6KZrDPyH2eO1vyv/g7Dx74za6v/2JCLCXt0tuX2mtastv
CFuy2cuwk5/+uegAuaXVwnzyRxAgQBKfneGUM6dcv629XjB8bdVaJnB2upb4xMbFqhVOUdVp05gu
ICcXrO1K+Yqvs4L6uS5vrP2CtQu5sD/DfG/t4psm0uQ4RdaaLroIa7xaT/mJxpVL1+0eHuyv4vh3
e9c+6ntzFx8V0URHDLM5+RDtlF21M7bmhutoQfnq6jZ5b2feRu++XtLwZtV9JlHdJrdolrnartia
LkoLXr5r1rKn7qbvdE0vTee1LfLeLqfue7umQSKimD+eZB0kcF/4NsBgUYnp3mxKJbnskSq5zQKg
dqbzfznv3hufJ//doKdcbWiVwHi8x8cnhEizw6Pm8oj3gk2xMMXqwlDNCzFUWfEHEodYQ07YLHYV
jm1XbhQH9YYenpo3R4Mpzy2bHyjYrHyZPpa5YY9ArYITTs9CNEg7XWm8qqIEMF86Pq7t33eTMd+M
7ycDBU0tiSp+HnSSTe4RC6B98KdTr/QVuKhV5RYP466RVnq99Bnmb3x5cL23PG/wd58BHGev6SVr
HO2ijX4zH16h297otEisjK3Fgemv6nN2Drx4adBXv4mFtLFhGPYsvf3RtC4kheQ1g85Pwc46djvO
jTtpW7ngs7/8fSerH3VC/7kNrP/Zci6+/1AWoBYibBmIw6TFSYNNCyIZHCGNj7u6O5gSLuRLVPtU
j0PQedXhqZtPtbUtqZfR5HOnksbql47Pq1NANIoz25bJY80H3rvZL+EeWrmFzIa+bfb1XbhBEHZF
zuQZru/CFMwn8acP/c7UxUldzG4XISLTrapDUN2YxdJlf8UAHTpItKJnYtM2cbGGx6GJI2Avhgs6
c0vr91N0R1OyNy+g9izt/dulBTRX0F0OiQ5pRDQdbj14BxezZyRZJKS8pFMcusITtQLybx1oEti8
IKJ1Rk73QywTtqiBRrUCMpfRD9YztCUCPAJLR2oKaAVBLx12H5GSEUWBHI1qqX9oYU+d5KYzA9dB
+PrRyjLtyUzUCDX3ihx0WxvjgR6xMKUwtNFhAfit9B28sIWu6JQ9N7XcrYM0Q00iEUR3HLVX7y0B
m5LXqmF9lWgI2IrRBzaoqzVw4KCnlTYB6jVHR0AcIRCUJ1RCVKXffes0YdAMLhnBqYgr4iyx7o9P
Dq1K7bqMgFKKyeINmbXTQViw4jZ/3z3KtU+LAB2tVopG0Z198WlFJI9R1E80ndF/89veWpt40+yo
3qWkfdrSEPf/cyt+PpksWTZU29RsWVYU8+JkqoWofLPE6PDaro1N7fIl17Q6uTDC1zBlsOmv5S2U
4KWD6fNwP1q+WFeFRSxLBVzjTg/yYfCMjbbLtok7vlrb0Wtcsp5LFuexfNycFGeygDVt9pP/FKW+
Pwd4ysim8Cs4GnvzkK2Hnb+zV+hfzpeh1y6d+fPv/4u1y8PQlqNuplDMziroYTSGN2KLVDvxnhVQ
N5cCs6XxzY7ZJ4twx/856y3nYgFR45xHU874kI3APUVlgADBGB5oFDJPzXpaQwCXjqZOLY23sHav
Tu070xfLyFIHRYaHxDLaaJtyQwJH8wa39+LdPLe1s2Dvs89oyaTQbUptVep/lYuRhlotWXR2IwS2
4UTfNviM1G1vw4XXm/L5QsMO1bc6y2auPb5whf0oU81Cxo66tbfI0+yIh+yRXXYXne5rE2gY8yPK
sWXqPC6uTrRMByKEWDK/92v84CP6givgFVQ1edHGXloq8wRdLpX35i4mkORCGYYF5pQzoCNcYfqK
uRKlg7pbegJfcbwpmLZ1R9Eof7W5hfkt765ff8p0g7AtaEiurNntknQir6vO7XaQqzx6+tzKTW/0
4uBXC+O8csZ8MD3/+3emu84qiaxSROGET7lA2ChZ2OVXFqJuahqU9XnXsVg+GqCSgorLAuxievIP
yk7f9xtlvTyH18bx3szFG2mCR5trI8FVaWxvO3miUKr+tbCFr5weDAUPkYyaioLDxWcKaTUxfB8b
QAJ2MpqIuMjR2mQbF/twN+7Vn/nN/+VINlSFmBN3kIPS78X8JbwYcBkzGHru4PGydalmc2vP2cI5
2Cy9NK/MIsY0PCdDVpGPu1j0uAUanNLIcI127gCmZV1eCjAtmbg4BzO9QieE2hy3QvSU19fKKO4X
vtOVkwI9WsIMpkrng3Ep4WqFkjrWEf5Yqngk19fKrtmlv60neTM7CEsn++Wq0FBCZzHotFHweah8
/7jALbWlX7+kVzXXXw3/yRnuNdhHC0O6nDWM6DpBJNO2aMpQzYtV4CCLp4IIU9zkWdr5v/SD5gWH
/Kv6aD4krL3svBgMWLJ4saHKqKizXo+VP0+C6KDTnu4BP3F79TS7BM023YbmwvP4qs3ZyZhBq8hv
X2ywMi0G37cigowqHbbCnlu3xa+Fqbx84/6ZSkfHzzEtuk/li+8lJLUJQdIqrrSD2LjJdtmh2ML6
31Hy6/rf0Bw9xDeGt2D18hi8tHqx7Cuna+CvYjXezy/bb3A+2c200feucwszp+XazF5hBZD4X/R7
rixRncKkf4d8Ma9hLuh205lXRew7smYx3cB2/u3vQ1wa4fxx390k1pCIFiy4gifgb9tttkVri3Df
kh+wZOZiJ1AThXZthJn01Oy1HUiQTb1fvk+uT5mFZwNVQuVE/DianMLeXK1Bthp2qD52dh39gjap
3SuUqgZLu3tecu99jX8Wx7/GrAvXRkZWRKOBTyHAJ27rrb2nVf6Au+bmbnjz96/06Q11aeti+aty
0qg22tSkzXLnCWwtxHcNWKdckoHTyJh9LYqWln/fEDvTpuYx9RM4XopeNbvcKEEWJjPhTkMS8D//
MsuiUknFB9JthwP145QXOKxZk1FZI1oD6RBfTb5K6DQ/AHkH7RgKH44hZZVp70+UbdJc3hht6bV1
ZQF8HzuEUiWKEIArJf81pMCRS+6G2BAnL5mKy3enP/h1zD3Tcwd3nrVBiwzWDT/TjU7FvtjkW+WF
ZuS/T8c82o9rwlYsTSV+QWeeqRoXs2FrTjRNQzG6HaBl5FOHxriNgoZa8hj0uCzpiVda5vTj71Y/
+fMkbOne45lnaMQzSGh9/AjBFHWtVoLyNVadF+zmxdhvpK26W9rH18Znk8Ti6sQM0/rRUFNkSosx
NGP0E5UEG0WjiB653efGKBeulStr3lbe2foz6HdHUxHKamI69N4owhPjGnni+fY8AiSeqtXsXVPl
6y4+Ni/dkHkqgV/Lpo00sPkpWgEwvKrGmLZdOurnCxtNAxpMwF153RoU/2YpCfJ5RvERnP+dIhdX
jNYOg5J2nPKhcV+UDyFqzPkOwKSbGUuHyLXT0ZBxemzDoX310qmHlRwPsoRzYJ3nHOGwi6lDgaN9
6taU2q3bXQrc8K7slw7Kq3YJTBgcyhA3LheNHtY6tUAcXvKh2QP70lehR2PftlmDi3OTOfzzU1sI
WF7ZEiavzn+NXq4eSqKRyC64ChBJONTbZJudwh1V8N5iImS+hz/u+Y+WLs7mVgJXIQF5RIdhE+7t
O9WtiVE4YMZPQBk4Z6SliNrVCVV1qk7I2BHEvPAMRieP4G0ytu6buG1O8BM30r2yHX5HXyhzcREa
95b85WvLFPf8X5MXfoJBYUgnqZjsB3qVwl0KkbhFjogGtYxinoXzbP7TPk0pcX2bZjfOtcvnE7oJ
Y2iQ0Ha1s71F+I8ZRc7hVJxoZ3EpOdktbvur43tn8cJxtsakrUT4x9ODXzn+tjbTDgT64NID5UJf
8mxX+TEnF5Ym9upQTXNuviU88unoRqlBDdqQoc5tuEN6juPeXZjNawsUxNGcKDEtNNwvDm2lFRRd
JWiKz8lsaxOtK7Iza5qnXXWVnWkbeFsw+PkMNbmM/jV4ufd6VISog9RkvD39QIUa4c/Ole7+CQ8u
vbWvTeB7Yxfbb5K0rkI6CUJ3GXpIee5Gyqf+PqDLYPLsfb03cXFG15GMczXoKG7M6m5W6mVIv/Wo
qMb804uhLWSOr55d7+1d7G9JE5SThNwBoeEg8p3f+bnlwBmqf8uNvWvm/hBZovKyiBRgQ2ZYLey/
a+eLqSqKxV+yxkP54y0/gp8SCiU13IHqrgROWbXiBwK2S+O8uk5wlGyL6Jlmf9rmY1s59K1yRt8N
3pyybn6iD0bFSvPUr5Zig1cH9c7YxQ5vIqemQztToMhFK1vUu7gXayetn/6+Vj6FBf8sFvYaoXje
/nhjHyevL2D4arYpExake5xQU/MzgSOklIfkCbDaSt2oO7OW3PanfbvkTCjXnsm8ffAzNSqe9Mtn
8uDbMQid+cutpg3iRMqpdtHQ2UIa21Y8/9Fi61b6binucHUP4mmTwrPhf1kXY6Zs0nf82axmmhsV
lWSABd7CvH7+fpbKvFHhZfwJ2VzYQHCPrFeCa+21h3+cXN8ryfoaN5Mb7uQd9ctLDtPnYWGMrBWp
VZWA1GWQCGaqXfthjC+oQBz8E5VCyBJ0oQtotPc04rvL6Y4rRi0VvfA/RufY8sf1kyqoUwoYAW4j
v5oajWLfFyby8xqxqIrTHMWmXI7cxsW7lW6NcXBSY8Qzym5Nd9qN8Yq7R3hI/6zHY7g1n2LSVEtX
7LVx6VRo4gZCtWNWP45LREYVRyOOtaSd8mw/GLcL4/p8mswvUUKHHFrK57dJ3ZSO00d8LfkAIRb+
wpkA4irb6xug3vSjLRySf37wRyfl48t3XrDv3idp2iUaChIj78t+Hb7MDvUr8LkfFCSvc/e/H18f
rV0cX2IaldSwaY01HB8JrvZsQtNQVGnh1XXtK1mmhdvF4w7uy8WgmkFtRpUGEbp2KFNOU3ABIRSv
hW/1+UJl4fEcwHvlgFQuUydVDAgLZwWspBocKv8JfgepbTo5qbDdSVK1EKS4cnQgI+Bwkc1nsnJZ
KDHxIAKCmvYuvTEaomZ2+80sF3yEK+e+5eDymJx+hBw+zZzjB6WcAZlwq2/x43Aab4H5rxHBrlbD
AV7J7EnmlLVlP/2l1/+VhY9l8lAaFasGUaePC1HonaIi9Nb9ef2foV9skq22Bb6wDldLWa8rUzmX
xuLcsUbgEF2cTno0SbVUIxrb5GcneLHUgxDbv2/kK+cTJhwdtQ1H55V6cdAbRRGPwPEQn5rOufhK
N2AmHYtqwQr5R6blYv9+sDP/+3f7t3eiIUynjmlTbInMnXH2ZXvvTNFtVxl3LRBYFGSUEvkgEbtG
hfyGHTTfjGwswOJLlJ4Z2pNUyYcYdtdkdfmrRYtTwa5R6YMCnYn4jCioaZTzmyJC7bukGzysj7kk
bs0Oocs00wCWiWaH5gMQ2nw4F62ATBn+6BU0HDNV3voTklBj5nyZHQZkg7r9kPlHPbRvO+hilokP
GNMklOklZV7JGHgcDscWAb/MhEYXJ0/Iq2911HKqot+DhH3MIYA7JSRdiLItjSty5u8C1CBoDwM2
om4CTTzmAXWDxU8cpl1Bkwy6Obu8A08G6nRoD04t9rPWZhOCRTVo6IBMOmntSaQHZ4LsTOeovdZo
p3diVzHuYIJuNDpZJFruG2NY5X5K9Qx68Pmh7W9zXwHwkzNEadMGJ7/WEDz5pU7FrdZQBGQWdC7C
VURfApfHa2URbWCSbIcUAKJeVmdast66oVw3DR1Lg+wF9M1E/Uua0h6H3CxhetrrYAnx1iEBl9Hd
DS8HbiIx4Vl/wUXEhFYzRB4ktGNS+asMaSKL9klAs1blfGuMR3qBvcb5ApPbG9AnaSDBVUG7l6JQ
0GqALkXY1hDgxKs5KhulCwCnGtKXBKSkKznTU4MvpKBR0Sv9Vp6QDZb6MyoOD3HhbAadDnbgi90Q
n6MIBl6PJH2N9g4aPXb73SqHTZE365lJLw3y2unStQEtVwwcK7L/XKcayBuUYBUL52QfxLrrF8Ha
zxBFC4bnVG12ihXeNXb1bRLViiLGm9h+TQDbTygGVEn1ZYhQ4KmlQ1H/lrp2R43Tm9z1D1Co8rjm
vzDvdCizsU9JOc0gIAuenLA+J+29lObHWa5Vtp/7Qd71gBqHPHnrRQvuOARU261mQZMOkSQ/K37W
OMNTmLCH7YMNobn1v6lQ8fso3EY9fWK0m8zIvciZvltzbDjZzmq84FW1UtBJViLrbKzVLDpJtDo2
ScTnq/f0D26aSZSrLBlcEe6Nundz+c7KHiUNbmaGYq22VbM3mtKi+lQ4zED6Q0br2071+xFc0WiJ
VenI9Ndmbie9pNaj3UbgIdrNMNB7CD64QYFFgX9Ne04RZFsZHkBp3vt1th6Lg+j6E1KcXuPDejWp
0y4euOtAKuwaM1jHhGClECVw/qZbpwi/5flZr7NtSz+laDtAtOm8npGIOBj5YxL+NubUdAP61jGg
5uQHqzv0SMEYzSFLVM+EITjRtT2Wb2I4xxWSJGm9aRNKG0JnlwyvFm9Rf6y2AyiCBnRlD5yB3ISX
D/06sLVnNBEeeMU+KbG9q0CnKmm5Tu2fil+uZ7JjBr5LExy5fbURybAaxmodhPQ1lwoIGWKf3bSD
JLCJC+sb4kQrO4bcE76hleZCSNzyivOs2stN1H/S+gE22X2hoUJNuRXhIrN9bRFgscN94cfHvrZO
WachGj3LcL/Byk9A6dORqxebSVe+TcluDEv0zmdlRypYB3CrY6ti05B2CLNBTNPDc9ykP0BTDhpi
5NkR1ddfWgARw++8ptK3bUj/G9X64ntDnZky3NeK7KI08yzYnJNIEPSpjw6bqxvFQc2fkv7e0PJz
j9h6UNaHKvwJYW7jjPqmHws2RXqTZ+ptHFZPYXtItB6NNfQ/FBPh3KkE68rJEAWclY49rckP3AyB
KE9qFdXHoIHqX2tBcpvBrmrXqLAMJ6qZ0nOnV+FRTxR53wYyktuSVcYvhhPpx56o9MqiNVTQy49k
AswdVUK3Nu/eQqW9iYL2YA7OQ2YgTxPnaFLRRdVl9l2baPeN03fcZeYmNUptVcnBytSyY9q3m0rZ
NqDFUAj6IRo0F0L0x2MHrYBTJidb0zyW9YOV9KjJyEhXqw3nHXKR/ZH4ysqKwfEXY8RJOZaowNR+
jLyoo3hKb0SektCPSWPLkeyQOHSZzvFY/koTVJYCC8mNQHlLDPUZEUuIsPpTQNOdZFvfCku8NRPk
GFWzkHMOu3McJue41eutnlm803VJ3QZtFx9KHRBcLqb4LSrsiAYaBSJDIlXz2op7xLx9eOG/B8UY
KYHUcw6rRjMNr1VpybOLsdg0gYgQUgmMW4mWn0MpJ/2R3Dw6ttywzYtVpOFORZ4e/QWU0duyZ+1U
RQIzxZkAlczKtWVGSLCuqOE2myrkIEgphKgUev40wPOySEYYYKNYyzqchzYDwTl2wny0RxB1WT1y
R/l+tQmMnN66tJVuhgYtmMpA540aGH9TmT3y9ajq7HpHrtxYRIonEKICYdwN9e8oQAUqG9HSEnGJ
PrSAqq4gBXKjoax60gXYujrSLRfJiOo+CZLgZIk+WgsNGevALJFcS2S0l6jjJVGNc8fzMs8GyT4n
g6CvOHPlLlyrzR0Ce9C/6RGOipMY5ehGR0j8q12nv8IOAotu1RufxN5BRkwb5h0Ur3QnGcl5iiyu
2ua1CJpTR1Odn8PeS8Y1PLotiUjQr06Xb2XrF62QawceYhigV60jMl9rHK+ZEt8OyOrmYKEQ7ugs
euKlSHpElSJZx02n7fVpkNZ/9zM/u7IfMz2zW/3O/wPP1+mRnwEbSkzuwnKbyg2ieUuFLZ9fVLMZ
jcSLas4B+wuPORatGtt5PdJJU1EHFD7bahO4fx/KlbfobAR/eQ76kOq88JmnCK5Mq5ArswDZ/5jL
Z2BPupCxcS/WqrdcPzP/gR+d548GL5xnzfDD1o/FyJf+oqdfJ/UH5FT4jZ7e/vr72K7P3/+GdjF/
JeEQvQDk7Ar1UKo/2vrr3/985fPz6cNQ/lT/v1sHppQPnTZhwFghijBnT3HJqSstb+fk1FKI7vqq
+3c4l4XuyLR0KKZD05dytliiHEM7QYmwWHjefH5EfRzUxeJ2Wi6VPmdQjXILoxBVL69tfundQprt
8xsKM2TZFZXAn/OpBpLHkmaip06wCv3Hqb4jKj5Kd6n6ImWHLlqIGlxbCQ7tAZB3ZY0H78U7F23U
CpUtstxjwmmrIytwBoLuLxwLV4ZE9APwLsExEojqxVZKxWTWXKCD6xg+jIxO8kEy/iEgwaASrdJw
U0/xXoqj14WFeGVpqLJNlIL4C3v4MtzYVxZwDaFMFK8CfdMc1iK1426D3oirvhYI03hzcYn+36eV
UkXTpg1ijhxbFwmUQBJyg8IpZsuXRD2NS4n8a8N6/+dfLMXKQePDmnnWojk5+j6ate/gmf198q4a
IXdPv6hNn/dlRXMG36OrWgYRlXH1W9gO7RuyXxwkR5MWTF1bIAqFivQFERkgjvXx3tCCKMQfnbhB
YV/C0Nv2wbwmYhfVxKMlXn0U6f/r4Agt2ZpCmGpuZr4MCatKqIeOMhBaUqrd0PdHo09SN0r1acHQ
lbMQS84c3YHDSBD1Ymx5gkZWaPBuRiZkrgznqYlI92qu/oUod7+Uyf781ajmpzWEondSoJ+auAIL
bKOOC+davRX91qUeTQ89qcJ9AAB29/dJ/Hx6zLbolVKoqKNj+WJfx0GL3yEIAlIaZgLrSsSTFgIx
/buVq2FAhRg3xVAmgc3LTVxkllqM2jyDVKCrLsX1x/oGmQsG9tBR8JCvozPEvS3VQX+3fHV87wyr
H5dlGRkDEQULv7C2or2UW/DotTT1/m5FoVrk89U/9wo7Oklrjnz14hguyl43Q1+Gr6pO0aZ0hHw0
yvwRhqp6Myrmva6l3zU1ObdGD8Yj7GdspklAXB1f+TgvlQpCOUYQfZWK8nedDi9Ka3+f8vjH/Kzw
IjMFLGeHCAOghY3WrIpIm4UgQRqdrTkuHQ5vZA1Vgku8Qyc/2zu8Nh1NO47C+m7W4z0yrp5j92Sf
ZQBiEsGIwSbO5JQTcSwN6QWJoJZvf+vQK+pMjRxOhJsNFBRhvAwWald0+srwUatCkhdcXKbq94B5
G7dw2ORq1jznpYbGJ7iglN5+GDyJ7rVDx9oVIboN/Sjfqn6/04MCwnee6m4TQbspc5Q36YNGYqXi
/6pb+94Pk97N8qnhjWE91QacvEq+EaM4dqPzhDbyrrPRRi8T+ZG3fMtjhfg/z/XfUwvGxlQEUmi5
4WlT8R0Uh7aFugm1OpV64jtZ59+ZrXlnyeWPoh3WnRR4o61k6wCFaZc+iRrKbwIsKUVim3KSelcm
2nMhqgdN9OUNGl3hYdCsAtEHyzxVhWIj9m7E6zSIv+iwrDIjHJ/RZsjWeoyks21O5sHya/3JSNre
C8OquXPMGn3uPukbtxvNL04s36tmT0xOTiWPI/otzbWHsJv1OIoh9Zywep3KbNjqxHpA6li/U+QS
XF2OpnXCg+SQSMEXxLF0L7bRqwiYKyjBqr0dJyKfSVgBCaj9BIUiLTz2dtoSaByoQURmHlZouYYx
w8MtmODTAaz62TVGektywn9A9ttMtkDTefsWw2NRZsF9UMu1N2QQpqWhAX6c7Os2/AJinQ8mVS9t
w6t4yE1kV7Vy38QauRjf/ArO2kKymm5PQ5lWPnTBDiAqapJfkgq4do4CU58AjhZILa8IEP2YDP9t
7KJx1yJ3AXrvTe1Uhlc8WLFyo6rGtpGadWqEz53puJ2dJFB/68gL4vgtESJ+ElZhP4gQA2pXik2j
G6mbG/AybWWTiP4W76w5jZVZIvZRFl8M9N+ZFe3UEu2wtXgj4l9l1x1tZ9h2UnpA6+62HK1bua79
W8J6nlQH0j2N7Kj22ixcJT+apvNY+M6ep+qNZkS3emPfBDAbC5lHfELoWKuD185p3ibZ2vUGgM9a
D2I8a/G7phtoDRZpa8DcLfsGBdtkS4n1RhjF2gEtRHyXZq44Ge95/K2R0lrLwbiljP6Qo2DaycFe
aN2DKOEJVQJIMNUQT9XUfoly8wC9BvBMJMA1V9lTSG1i2FY/S7v9mahE+mIi3KsMxVsdnpQUmbeG
3u5idKR9td13o0SZD992pRLv8eKyUzw5BiSLwh7MXoJQGSe5on7R+ukeDnRGdErZyWHwEhhtA1u7
e6RYidc2GrqWn+4GEFv8UnhngxcY1hetSONVKYdosAgwO/V3I4zvFFXdiKo+JkH8A5m+TeKDah/F
SSANHzjjJu/tn9KQ/Wqq7FYz1AZ0Uujpfhreqk6YI2uY/cgs8Eq5ADcIgSRYwUWLkNtRPBVRN0FE
pwsdfz1HHXUmPm80rzTlUxNnu6SNniYF2HhT0RWDyC5oP7SLDOkmrvt9jaAV/R4EQxQM0hYGb1OM
dLZLsvyzbqzK1RtE1VPYfohhDtug4JmZO6Xu9iPBToOX6OPQE4dOK4kdn4ZEmZHaAoIpb1tFfLVa
6b4RnA9y+DCA0h/tHlo4Cmoe8qpntUE7XtNvNblBu0dsexZI3SOtpRUVASVbPAQBTShIB9GCZwbt
KgwcRAGrzZCkhwEkFfxAgiFwZIUzVJucD7JWhyxYWW22HQYD9VRz3VTtiyxQu1Mr+XfvGPXGlvvo
FBMa3RWy1r2lWqChJKsmQIHH4OBn/lYKyUSN0pNIq+OIFJGVodG8gsUpzWK9D6Up7kvJPrVq8VxH
/beBbZbHzmEKx1MjG3utbqQSti2Mq8QnBpX7wwPigAhjJJO0c/w+v7NbTJTqdIBF9EutwOt30pdu
5BmilKa+KpBESKJw55Qg3/t8H+byU1VSm5AqOQcQdRkp8HOrT24dZLJuha6WNwgAULZkVC8ipkAd
zj1l+ODpa4suPCB7njopwy4PHHD6UeDsVZRDn+zJqo7ZVBmHUSf/0EPmBAvoVpkNeG6IASjqUUUj
E+jgVQP1eON0Rhfsq77UTQJjeODrXEkbHTSuvVeSKFBpUdb630GtfHUKKMq2H/7uAwlZhXqnNNk5
kaX7PAt+GJG1z3nja+10q3XO/bxpPboXVQTg5+RH9aiMicbSLroXdUC6og003aOS4lUNdVIwJRJb
JlrDbo9YdqlpX4pk+pqEyfOYj+OWXDTamRl5pCwQhOanr8qgc2dL9VGTYSP4ZrMjTfU7Qq92Ywkz
4xYGKJ3atrJVZNSKp0kMnmqif6T24EQ558Ndaw416lzJemz857Yk3k8j0xx2V1IvbJXvtY56ioVK
HxIZ9sko2lt/dHAequgG+cUUL6J4Gg3zziFrga5Je2vLmbqXI/U1rKKjHutPkibvwYPGnjIWMeGW
6tCFAiCWSrC/qR5S0MieJQ3IaAzmz1ACaNjbFCVYeg7AZUgfqwltPLp2b3wdKfUK/e1Bzs6yU94i
QKETqswhnpoCWbReHIqRNoFRzt4Qf9grWbI2W4deFwMZdc6Ola7kjwG96bVPcsMP8u9tIvajE5xn
jhuO2w9m9XvTiS9NG3GfJz8qqaJYs0DuPjcAwkeqf55VDn2pv5WyRDrooVytuC1Kl+fpqUmacU1M
9aUaM1ooB3sbkr/E4/iahvEJ7u5z1MovKOYiJGFxsZapPhIqNR6gJHp5VJ2HWn2Sk+hZNrq7Zui/
ck0fbVWcK8U8mDnyXYr2hJzLQUj62chpBZhS/zlNizM6wLFLB/1ZygyxpprwqchKgvChSoqsjxG0
hyFN2z4wyrFCtiFtDkNBHZKPfm7hG1tFrXSvd5C0rQbEKf0+erJTs3aheep7q6G6TXCnCJtE0Uhx
HZktdvpYSZvBNp7rIjh2mvZWTNI5Q0jYDUyRPo9RnJO6MTUXz+KF8pm1VWvCQ7Oi3OLYHPQquZEq
9E4jVGL5CVYg6P2HxxsJ+It1Gm3Vync8vTJvZEO03hQaj5Ek98exs+hg8utgBlG1fPYQeIsPsCSu
0mTTNPEXueYTZdOuC6vO1YJuX0JBWOkU4be6bq7z2PpSVfab2sPYNrPXiri425niuR+h80tycu8n
yLVEckLaN37oayLdVtQcpzB74U751TkqojjUmbOUDoI2jpXGh0EDcRz3hJlpDNE1AP09ghF2JFbN
kLwmkvKdJGS7jgvuIjn8zVHzTRdUILe99tIPI8IzrXWnKvBk474gxxw2vxUEAryOnO6poBcFRZl1
gPAr2VHSkeAFV3GYwiOV8290ZKAggZBPoqvPDpswRnnpLhgU4Uoi2AdTSyOvKHuXFvzYi/3UcMeM
FAr9RsmR9IC5ioA7kPe0tU2c+c2Xmhp+s/S/chknm1DI+ynow6eRR0HcjbKXq8NXo+5iL6l9CD2h
rbEn5XZbO0hNdBnCmIbi95CjA+65qvsi+UPmdQAK0VyHhRq39mNdgaj08aXaKr7zU6Sz68BDdLZe
4Z7kqwwXWOppEOr71tyxt6hXK6d7srSzGjwTNWUhKFfrUZVQeLRl7TZLs1vbGm1w9z0p89riwk2J
Wut0Sm5yDRBlpibGr2JmYtTJQLPpgBQbupicydbeHGKiOlrzQ9OjyE2U/NuEyDNyMTzzTDja3lDQ
LBL1v/wC1VAryRCHzdFad/zbzM4exSTQrVCDrVlq1cqM9AjCZLcPBTuoGn/FWrVOhpZKZV6DEdAH
8kjSfRU1z2Vi4veA2A3VXnhVC/fcNhAJHPZWpN2Dnf+aWToypcBwtYS3cdXbtdeGXPWFJk9Yatns
pr8Scs7E6NFmCPtDr4THyqxOdZH/4GAIyTeP4d5vu1k/NfZQwj2C9dgkaC1Q+JE9xQmayK2ACkkC
2Jf1GzmNSafpI1+ni78S/9/nGY0WQerfWOm0kWmPsrqJWB5ZGW/q9LmKwsw2uRNXh4oLPp1PDD3l
FeTjH23LyqIUA3+HLiq9XNGNRai1T87pFDATjfo4wgvxyik916F89p32WQTgLQLRrZA15t5C4dpt
uB0R5qvweCf5kQJS9CTKCL2SLtgIlgOqGjaNqi1lAwENG8fJtJt1n4AHUUPHvi30fOeEBhok9i5u
ZW80Sk8dSGRndfAUGTGeJ5ziQ5QUd7ZApAJsu9tXMZUmVJqdVBldEZ9G3F3ko7YediyxQcjTk1V0
d7Yv8RNInZCSNNWdmPocBHFa3cfDiFqgELTd6BXeQuvkKwCz34Mxukv/H2nntRw3kqzhJ0IEvLlt
oB1J0ZOidIOQGcF7j6c/H7hnZ7pBnMaRZm82YmaC2VUok5X5G/aMgWZxW6hXZU7Do/Cuw56ZxMGX
Du3Iex8F5W3e9gGFMsxzRvybbIDi1SGy6u990f/sEebdBZIZXTUy6WUZdGTxSb0zEu9nmeEFqCXt
W5PijOlX5NsUAl+MVHTxPyqzX5FpxM9tWhjPqqBXz9x97UGXmzc57BPeGKVPY8uaurjic5gpvPSl
EhQHKvWBqlS/ZD1qrsdw1G/LAEdVtRtDHTltnWdC1qYhNBXZImOF7GccsKcv+AeJUP0QgUYdYWBj
cFj37i4Ve8kZEV7Gozrw9LvSEsz71uh6IPCKtyMn4taj7rYtFZRnSzd7Cg1TxJ8dOx5FiaWrLKJ/
mRvZYxd5h6ZGbyY0k62UyaA+wnJrDmbyIuhKvzPxBT1iIFygtWnS9aNju4kFiWzI9bsMn0EDx5VS
lw5CGH8fvcrd6K6Bvq7FczTOuMtDfqqNent2baheeu03gbXzO03eRXVLflq5sm0UPKHcAAdeXxWk
fak1+JtkvsxP6W/xgIUjiE8xdr1sOl+5zUvli5hjl4Rdr6wBCtFz7WfHHWeOU+KYIUjr/1BxUdBC
4dHNM5X3sDhcMYWaneY1XdjRRBZHLzhArAzzBiAetZNKubnthsYg41RUPFEDeMWimz5nYt97dhUk
bbrRsX0A+T8Y42e1MLRwhwRro/ECaqLB8QY62oC5BmOThRpqj40++PdNj1S26Mb658FFsadreSxV
unTMzG44BNnAXaoKxz7vRTop1v2EV8RzSg6SL5KrdPduUhrsDhNMDTDQbR3A2bUTntBffYFX0cGi
v/1W1xKHsG74k01MZd6ImazTlweHeU/5RN7LSlMdlNYIr4U6prUq8HipPHTijDAbNhLGxS+dTHVH
rkfeFGOAse7YmMaL3nA4MyIX76fRfRxCw/+Ri7XxRJ2msY3IAxlnBNScBDA5G560qG5LXfbJ1c1m
V7n5j8Yox3uRP7VvEwqSYt3oWzHx1FdPoDmOSYH84rlNgVtAigGNj7K8xgm+bSCRfK/QSH9Oey1T
nIrq11dVU3kzdFS+rEB5aKX6WjTiz7g0iLvKcNMth3S85SRifRbFXdpkWKJho2HF7KEGaymvLq47
t6SWYfR4IpDfV0bLEUE1dy/lbYLUU6M+B+Am6lZytz3CuFee/CUEjZIOOMUZ1ZNbfQODdex8PAcy
alu9ZQFi1cHtNKFpbXW1tz4nZl7cGkaCYq5AutcEiOWWeXclyehGae1fYZXDxo0R+tbyY9ZW1JE6
nif0RY4KW1er6jc9jE0swlu8DwBfeCo0gji5if1WdGo5yA5unU+euiEXkjU5GpI3gF0Ln1yy+m0G
DdUW6665UetQ4OOaPe+b9mvpG9/dPvpp5GhQV0P1mWYyxIsKDN7o+t8RjQ+m+rEGeM033sgJ9CuR
s+WoFezfGN1bYB+J+OILGrqGle87uRDcu7rODduC2THiyTpe7niqim8AjIcroyrdQ1bF+K9bRuNg
aBjbQJYwtHWpxVE/i3K8ZCslQdle7e4FujVW1H+T6uqThqix3YvRq9WaTwlWWhshp26TNq7jRS5A
o2EU97qsfw9rEQFAX4Lq0GSfS9T2j15LxUYXcnGb+lZ2HIXwQenqV9RMnb5B6ZJSxItYV5gxFSXo
sxBp77jkRREDdtr0faFvdcqEoByCTS2idq6VnVOm2FmBbYMkGbsCSLcYq8CkxAx9EgdVPSiqwvhX
r+X1xoNpvXHldpvVUoXtSgSdM8YuNvO1lCzLdEZDPeD3GFP4rb+FUNk3RWP+1dfeSxpnT6KX3gdx
+bmMRG2XFUK/79z2agBhzMdBbRmYvd3HiL4IAK/sZOjkL3HbljY18uIxxJzdVjVudN0rRI5ps/tk
iqrHsZfxbgwpdge2nrkASoOgelMCs3FizGU/SQ06d5tgiMhngUYUpADQHJRi6O8Sta8+eSpgcK/T
49vEKgOIJJzEZdb8iv3qJpD9Hy4IxU3vK2/iEOe7XCE1NPRc2uJJoT7oaVhSC1aHioobOmmXuxIf
ex8Q0MEjAyYHAEFX7rz3gZRHXVQF0P+42Rb+fdH+dfnvL3GR+QgiTTEdzWD6lecB1E4QGzHAzAob
zV2DzL+dY1bY2SoKdRLua1jj2DyR1tDW05+doSwIC9Va0f4DKz8Pa1JFz9Rax7MO2yAxkB5LK3VA
kH1vAQF1evO4MsypRzSPh+mspiMkw3zOKfNccrlEaXN8pzRgK+lYro19li3sk53H/vu5Em9qLX+I
h8IF0jwTNdGatRuzJG1QkMRmvN7lx0mHatKDmyisqb1GE/zYajTxw/0n1Iw/kamuh4EHp2JT0oYR
XIxykBbEY/PykJZWIlgfw9IN0YQvO1sorHyzFTPMB3H0KTLseXz99XKExYEY6AtM1CT5gzRTGOKH
7mq007XqrXaBWdWw4b0vl4O8N/E+fBlUq3ku0eVG3up85cXw9UBgaKDfHHfPI278Hu1FlImN68J2
HfmIgoLDExJLeHgN6JW99J/+H8p2y2M1ZRPYFJ1vdQZNoIIEKUTwgWg1KGlR4zkiHugIGMLyvGHr
KXbipPs1ptKEKJqPnWFDFeF/Kl2W87FTmwl7C3Ddu4jOf8gUk/zx2uZeGhzYGeTBNYOyyVw5I0WK
UW8q4Cw8YQJYDqrFM0JfQYatBZmdjGkg5pHUyL3tW9/ArZA1kTLn/Urv+b15Pp8yS5xUtrh7LITl
zqfMjwB6QunBgiedur+WN+jHQjS4f3AmN/oNlo7dgzs2gGHLShf8XdC3+gOdtOKe/xZTriaopZ8g
//rcKbLGlO66ujdfqTt4z4AShJ1WZPLXokwtnpktWl6kLLsikVEAr8cp+a/Eb8JUc9WCqLoBrRxc
uVZBna03WTf0Po8e7q1c5rUgYdHu9+Kr0VnDsY+RzuzyIH6LFCO2E+wQ95kB0YbkwRK3Ud3l9D9G
V3gJDKOFedGavAuzrDskypS5RWr8VZVd3ug+Cj01Zcsjjn/y7SBwVxqDa33ptSGgAO8XRxks0Ws6
aiQylzfrwjemcc42lbmcEMGfTvUTAFvfC1kWdZqIObK3KxVzJwmdI5nB/nKYhb7/WZhZ35+CkxdU
LUDqXNkCWtsE9a1Z3eTxcwZxAS+cy9EWBwVQQ0QH8V0+8HxQcRRSy8ab3PaQaPN+KuQWJo2ufxVE
n1Eh48gNe00lSKm8utE9a3DD+/yPgiiqghYpOFB59nni1GjFwYcD0UvdD5osGESSVlZG93Z5MAuQ
P8Tb/4kz+z7y2HuJ1hOn9rNdkFOhN9xir3sYCHnF9nKsBaCQeRZstuE9NmUv9+inGUm7M9svXiru
tCHEUu7GNW/d9kdavLSjwLvls6dmK4faavRp8ZyseH8AuAcMn1LBDUVdEJvGo/apcUREJSklHS6P
dXEl6ipKfiw35YNCQ9DlZW+4bK8AwdG4aXZmmm2SLt39QRgDoSI46mgpzXOhWqZWFAyIJkQFGJGy
IQuXCvUpN0DdX460kKOAxP8n0iwV8tS2s6yCbycAxBbN9j6IopvLIRbn7CTELA2iIOjFgcBalEqY
C5WO1EvUo5vMQ/dPAkG5RD5jgk3OApVuMxY6fWlbruuNGva83+80Hrv/LsrsFq2CsdfEkSiBKvJY
olwPqifHSucPwoClRT4KCJ5mzo4jNY/1DHKuaHstjpK6E0m3nbxGpF/8NCdBZjkVzYZQRNAGq2Oy
AtT6tiGOUFxa28tjUafjZpYSgB37ZzCzY4/+cRUmEdW9vovLgnaBGt7rCbf4GCnKDjEBXs6pru9V
8mW09D3lPsL3z9jJ3YM3ZHb6I4swvQqraNgkeUtn0fgRBwHevJpsUscfv1hNWgIbgTE3eJTHvBEX
vH40k0NvNfW1JcredYel2RfswpunutGKo5b4EZZT9C2EGuaYG5fma641tKeSGBcQx6z67pgMvvxZ
AOLy2vbIvScWhmJNa1rPl+dn+Qw7mZ/Zcd0FMFmi6QSV9+mRVGPrHsVuk+NGkewssHsr32Px9j4J
NzuwU8ulSMoTHntwTaDsBMgAEblcQkokoPeGNhRNI+Hx8iAXryQT15sJLavA5j0/p73KAmNhELTR
tb9i9Mpl4ye0lcexyY6XIy2uavCdE7RTFim2nUcqh2q0amjLVKVI47BVFyzk19pVx4Ols1OjAsBt
rtFomb8NBr+TkOspJnWPcoc4LpqJ/s69gd6zzY4afIE1aY3FdXIacXZaZ7oa47bWoryESYpHpryH
qrf3Hyf1Cf9qTeBtcXzqJJ2nT6qo1ixaU1OH0uFy4e31UnsYIA9rONXpRJ6fC6BHLSShoauD1z7/
Uh6tQm+YUCnS+FdH7zpsu4NIQtS4tdO09YoK4NK6OI02W/YUsaUAgUHylJheFb3HAsCBucZRWYsy
W30R6LY0jEdWXwkrLIIsDViCYuQfXEOng5l9HFTuFYhuhBGGnYQGuizeW3LxL4PMblTKu5xLKjMm
xlcwDt3qUEnffn+zno5jdp32quk2aVJTT1Cso9Jb96Gnw1xS/iBxOw0zYw6pXkFfueJMMMKXBEtY
2f+W4ePwr8aize7sUWhLbsGG61S8Srt9JOwVaeVsez9ULmwZbXaMJnkQAUBDYW5SGp/KcvIekIa+
wYwy05145zrCKzA6p90Pn1NcZxI7faz3zc64Wpf6WVnq2uxa76Ih63tyITulKS+2GHP6iAnCAv13
0zo7JbqkqmMDR287UZ5j6Ot9+SNePYqWrqeTBTL3n+rERm2zagoi3LjsXJHORdOCI8j+IB0+DTQ7
H0bPiAN5OvNG3s2GmoB8zeAQp/9u62qz80EzesivBmE0rBp1K7o2ze9usXZFrK2A2QHhZ5lqgGhn
BeQtTcktjXO7CXaXv/9SugJZQ5mkwSZvsNneDbS00gONvet7kFNjFA+efWgD2o/UV+0McvvlcItj
+ifcnAMIdiKi9Us4RbytQfmF/YtqeNt/F2S2jcPYSD29JcjgPVietomQApB/1xoADpRyMnHzaoOP
+4uQkiUh0ILpiYTWJmyGfzeO2d5064qumU8ItfuGVhyk489REv3JuXryRWYXdyT6vpglrDJjMO5A
tnV9/QTtamUoS+kO5gA0OdFepL0jnycjiTKKueVR0zL8/gCI8SHN9XolxtIpcxpjNl0y3kaeHhJD
8uDPSzG6IUgCuA9F9CdzhpieSH0SdZ4PJkqt1whSMR0zJr4siRvZWl5tuvBPMoRJ2Q6/GUoV2pzC
iqGqGGmjgJJXlO2qGGV0ID6tFa5sl2mLz289a+o/0NNHy3vec0OlLAnEFq1h6oCHCvQDiFPpc6i1
91A9jkYRfxUS/RMuSneXl/dixg2xacryLVFUjNmVnvWpBMfwXeTYHbdjHyCSlntH2HLXIyaNfSbu
hLLZlC0VDd0XfsgWav405lfWzcIRSDWP54yGHemkbHa+NmHPCGkdTjWUkLo20OZMvWk1iyVU0g98
LoFFXx74wmY4CzjbDFh6t2nr8SLV5a9qGR/9Sl+hmi4cs1itEgRrG1mERHk+JCXy62r0Q+7B6krL
Dp51N3orCf/S16N/abHj0JgTzXnnqkK8oa88BQWHT9j2qlf5LvkUw1CzxV3m+Nu1d/XCkM7Cze7c
Xjdqy81hw4lh8JTF47EFEGVGzZfL32ZhMWjobouGhvQnUzi7D0OjcEOlYVQFVkcUIr/KZXOViOlO
7r1JTOGToQjHyyGXmt6nMeepba+CBMl8YiIaBWoRF9TmNrrSncrJUxSj0TxZdc96v2hnm56YOne+
qoMMnPt20ZRtAnBTfL1974D5od2ebMcD/AzsK8arCPAphg+T9vdwgIS0lnYurx70CRGJA1KArd35
CrXKFkniBMkV7cnERTPa+nf9Q3asbfl63StsYcO9iyH+N9hsw+WBiolPz2AH+VkNMnuAgnj5Gy7c
PWcRZncPmmDQ3IUJt9AHzlj1G6ubQLsR+kZroZanDpMnTk50qKBin09d6g1JU0qAB8LSqb5VNlSn
vfyk32m/MEJa7Z4uzh3eKkB2OKI/FGKCHloM9MLBbjLVSeIGBNaabOCSqgZEaAryogk/+YOqRiRj
sWdUMJQAelzpk8q2LR/H/QT5AN++7e8vf6zFGTQ0shGZbU4WN8usvVYdDb2oUFNwpB0AwX3woDv/
8XDO/1prPy+PDvgnK0AEOzP/XhRD6KIajK5yt/ERpTrjEOOu3JKnfFJsnOpWRcT/j5B0iHFxQd9x
PsAiH5PGA7sKqmDYTtq4/cG69T51u8nlrBI3a86txrSD5seJQTXwvwFnF05o1VytBZzTEK+rX55r
CBAaTM5MbiAf8EdudPlfGtyrZsN7U7rvPQDqm6xzJX8TJ2nrb4psaHeDFrqTspxSgVbO3Q4Sh4Gt
lyUW0MmRO72etvELryL/qS698l7LW9MWI9e8zwLf2KKKmhwUdLw2WjO2130+Iv3jieZtLcKPbLIe
QdmsN+1eycY72SosIH2x8EUq03Bb6ZUCyU8L/b2hDMh2J6l8FSRRZavRiM2u1ft7nFCjezXP2pA3
hRgcBkygfpVa791bvdfv3aho9xVaths5Qt4m8/T8pY7KaDv6rrcLtOwp1TPgAUqkoqqkDTdpYzbb
TtNE4Itj9yJ6YXPolDF5AGtpfhYMEyUn3Wq7CCalGyPfVwWVuq/4umDSwf+PTRTJKyfZ8uYALqFy
+XEwK7PNoQX50AsJGC+URii+HmEyb+G4SJt+i8X59Z/c60ASRdyGuI70uVlCYgxVmIeE68XbLNsJ
6bWWPl7e70tH2GmIWepg6F0OlQ2tKSvTDrEHYVgtHi6HWLzDT2PMZo1lVMW1FHCH75rsuvw5iZKa
TrkVDNjNKBi/S9Wu5JFLKZHJmUm/lAqyOFeDjnJTVZSgGe0s/iXpdwVgWk/7dnlg02Uy39inMWYb
W8d7DzFv4Fwq/gAAoLf/OUPWDsmlT3QaZnanqfDwo9KUgUHB/++7V29Vuml5spASMRWUi3GqO781
hdqUmxDrO95s0HDHepNXHEu671yer/fX0scJ+yfONNKTlrkCLU3M84GF8Cb/0h+Grc8FnexR8Yzs
+gqVWryF4DXb6V5eWebS2hCnf38SmveTZAViD2LtSb+CoYoBX49wd/PGtG44shzvac1VYVrWl0Y7
21qjmaWK4PPdBsDpPBZsP9A2tY5ImZHb2bCGI1m82JDT/vsrzraZESP7xh072oa00d+dtPrryIYj
ehc/TtnP2um0OD4U5rmrgAogFjSbUjexTLx/gXWh5nAMJivIUWvwg/JGy0n6uBA3cqUKf/K2Qofm
77CzhNVwBTrUsAAoRA/byVbFdUDid7v0UT7AuF1zjlncfTSRjXfZfl7j56OkxaGVbkB+7MGf7Qd/
k/r1yrWylCCDZPlviPkbJ0KbKEB2CXU2V4XY4T6PSP5upBazWYCim5VNOM3Ph2V5Em322ZSYtofE
+9T2UsR5zSyDkqMPDRLEBuTrEA6lnZlqiwIBOph5JRwLFzGTsEqGQ8jdV24v/57FjXnyc2afk1Jh
ia0XGTtGaXjbN46cqJt87QxdjMKrVZqawLz7Z4OurL6tvK6d3gX0tyPfaSUIimsybmtR5mMRIFsI
Eyw21WBVIGzpScOmAKpxecoW0xBQsX+PZnZeoxIM8YdEnQt12HrXxV6w62QTHcvb8ApKxRpWZ3FY
ONpSiJIlQNKzYztP8yJI1Zq7NDp06LqGEGLlqNpdHtValOnfn5zQ1NA0uZGnycuPJadjwpVdGv3h
cpTFvXYyltmhDOMMPKdJqQQJ3vtIqhzP/zoK8lbOxpVIiwfHSaTZcVxHYaj1GePp67cA7pG1Ml9r
I5llH67R8Tbo+CppAzVc+dq1j72F13Y57i9P2WKag/uEqQE6tRABO/8woRfIuVATqO4+xyOEj/zZ
ULDzbLZ1tRNaqrz8w8sh31sr80MKI6LJTFyZUrjZqYvHZyCFHZPnhofkFhhheIyfgYw4/s6yNewO
HIQeLSoIG2P//3FEW8xZLSqsoKAgXKjGbIt5oqKZQwfrYUrzhc8h/c0WTv0uOo62vhsOcmh3a26O
SxfqBDG3FLxFVbxvzic66MQ0E1sPNE4TbS0Y2H11SCt8RkTFQWPi8hRPX+3DDJ8Em51V6P30HYKJ
1BE81FaqNx8+Wik/h8FtIeQO1J2V5fr+6z8ERH56cpgCzz/PyDMhp67VELDf8TzD1G4fftfxxY45
uf5E4ZL6K7W7qXSOAtps/ah+WNdRnnLee5hNoUDeZdvKXNPEWzBJmgqhSDQqJkZhsEfOv5js5zAb
8xRG01GhRugepb2wR2bn9z3MqSKfRZqdwQDUGsjTRCopy0zubpA/yZnFXbpNV73ZF45i3WJccH5o
eaCmdD4sHuiqGrtQi2Dz/jT80rPTKnVy18q2v70ITwPNuxzKgFB9GyME3Gp3sgZ/7otXHqL2zeN8
Ea2VFb9wIBPMYjjQi3Cdn22v3A3N2hh55Uh4zIb3XvcHpbOzALMtlUtpFMRahrhYICJc2NfRzs1G
3VGamqtMaT+hYJPBHMmSI224+BUSa2TrCMlf91IVrhhbLVwPhogZ5wTKR+JhXqpAqCkrcxI9u6vG
T+NxnBzl0BKHireSvS5M61ShwJqI/9MpqJ0vloyWMvVCb7Tl9K/KP4DmXLsMloaiTD6YOmB7qi+z
D5c0KhUlt6Uefhd8m5DW+n2JQr5d3OiTi6rTHfRx012ra0qUC+cxpLf3FzGdABqN5yPT46GD9468
S2M+pdJ3PX9uRMwh9HuQmiuTuDREdRojHSnZpFp4HirJS8urgxyPCOsuTWGLvJjJblBXbvKlT8VV
xitf555BN/Q8Sm2pdc6Wa5HiiVAXKtuNWa+5ZE+/dHbMG+gyQpZi6Vl8rvMYXhL6fTTKIDPaMfmq
dRUM4twrPXnTZ6WMA0WryG9WpwTfm3TAvjrEAuT3M6+znzBNw0kmiYJTH6np2Nqt+6nND2LzdvnU
WnppUzoG6f0fnMNcCzVqKi/JVCQQpieo4mR7iR2N8h0NqWzXHBrretVAcWmB4G4OaAKDc0OaL5Be
gsXlGg17AFI+2lAmYlsmZKLQWuuhLEaaPNTZa7T65iX5oXch7/pahy+S+g0dyb2f5p9TqLwGyj+X
J3LhnoGmRV3cpKS6YBqE/ro1CVrZMO/x4jA7c5NnSrkJLG3lbF6MRAsb0WY07QBanC+Jtpb8qLLY
X4iMieHez64lb2XVLZ0WdA1llUMK7MN84QeDNHRjBhdacq9cvXJCJdnUzXdRfByxarw8cUsb+TTW
bIXLJU0nTSGW4u6M6iZdk2NeXOGnAWaHuqRVo5xkzFe/w8lkMiJVbosfxkNzMwm5A2Fdu0WWjg0u
ZhIOyNOcUbOjqUwEb2hUmiQxuoWCkO0VN3npgySwXbG997LqDl2/75a2FndptRuotxnTgqdvOFsY
UYtmTqCTV2kG+hPqEQ2FrTB5l/SPlz/Z0go8CTSneWVqn0cdamf2kIHoN9sAQcqo84ZDj5DHWi1w
aX2cBpvdXPiyVEXn02fym3hEFogSRFbGu8sjWuqT4+L399zN++RWgfsCkmq9Hbz2d9hcDI/et6mm
++5PiDspijF2+hrfjlt9J27WqblLOw56MNkNrRFEyGbfTh71IZVLHNwk8Z7LBCUn2c66BwkKhZ24
8riy6ZZqyMixyzgWalM7Y96OiTLYgHrQd6yVI9x3U34Qt/EusyOkbzbAT9HzcGpb3HirkITF73kS
eVrFJzdaqqdo9NXkWGJxPYS3GurBl7/lWoDZ9hvQ9vaVbOhs10hfi1HbKyl38+UYCzuAdozFYxrA
vSjNuwyV3vUydim9rSccIh6t18zatJh+/UEYTYTpSFLKM32WgIj9oLmKy9HVRcpGbUTkDT9PqiyX
oyycV/T7/4kyTejJF0nGzC3MlqsrCZLstqwnEZm0L19rH9eSLEFbqosN9ANrY/gRNqjwXQ6/8L0o
F8Mw5Bljoic+O5/pGFPolPCnM+qrtL7Po9+/L5FDAF7HE1BEFGE2iZaVdIZfkQRkosfIDG2nK7g6
9cmfxKG2pGLJKX+UKqhi3R8RLu1QttU19GP8cDN48q2Y6SuH1dKEISEHjI0qFr6SsxOxRxE10Vue
Q7Ucga1GXS7p/+Cb0KfDrWHaqeQA50tCyWG54y1KiLbEFrnZBOXTb391UjIJZMskfYD4wXkEzHLi
PDM9voqCPVjkMYRaaR/+XZDZWdMYZmyFJp++tl6k+lvfrjnayvzK2QsBfX8qye8fgtrJ+Siapq9M
q1I6WwYAeR2HMBb0MP8OYi7b5pzzrGn9oTIQ4Q6zihfrWJUvZZkKe18RjDXw7VKmc/ZrZhs5quPY
6xW3fZcbAe9ix3ful/pApriPtyk/xrk8vf9HwIldS4ZtfEDR8aYIJXTGyK8TPfLt0c3qL03fwf8T
BfW2KirjVoiC9FqQ5PpTLFr+pBqISnbuI8U0WPEdPDZAEZd/1cL2sFCZYE1R3lfojZ9/kw48hiSW
nP8DaUlVokSnrCE7p3Uz/+zvmxzc5Tub/jxEHcZqQ5GRdSV4B7Vhewy8ZHxqZfkKwnNpMDo3NJVG
GhYfFDtaAe2FymeBSWNkV6BocPO6PF2LYzGpLopoTYDJmm11NIEtQfVlIFnNd1+86YQj9cZN2OYr
R8rCLWNRhaZcpVmI+82ZxRwowuCl5HHqvj5W+8lSVcW6+0/4fcRBX4x6EdfKvMJSldEoWTWfv90p
dMbDnXY7mUXgL41H4aHUVoa10MCipSdPfHboE1SEpyPi5PYcFTVk4xWYrsMUwuLD34n35da/7bc1
9MW1Lbe0HiYfEYVMkdUwv8ziwEoxkgdLLUZXaC3aMYyhy+thIbWhnELZgzUBYnveJFYryQrVkj0d
Sfs8P3TmrwFjiMsxFgr2xDDZnOxQ6FyzNYdqWVGjfMUDwmuRBunC+DoPymTSOwegh42Jo+qxiz+F
266s9qUy91no6aedfK5cb8yszlBWSdsr/BUPWtBtWqxYZfNBMV4LwbDV/rtOEe7yiBeWiUkV2jDw
+JjKEXMY9WAq5WhJ4NviG3OPu9ze7XGRj18npJ4U7tfWydJuOw03u/mkpAlroTJB51n7pPsqxk8j
7hkYbNuqbm5b80ucvK6McPpo80PxNOTsozYWDZG6bLkMtr3TPdZH62nYIp3HMPUnKiGSrbwmTnAn
PK8EnnbYpcCzTypgUqEIMqXAdqf+mlSvfvBpb3m9HGghrn3H6fb4EIzNwRlDqvdBzCgLxwoBJZYu
H3lwEjE391qLVaCT5Er/XHcBLjWSnqH/56XNsTE19a/cTN1XEf7FjwiSJpwVJUvXEpGlUxzy798/
a/a9CxUbo0JOpsmXdsahsn3BhuCFPSt9nH6rbDX0Mq/TF2Xt/Fs6LmTmgh6iqFNzmObrZD+hnCkI
fs26TjFhEftNHUSOtsaQWkw0QEFPzUsdmsP8UFI8dVB8g+VcWPco/W66zOVqfxy6ezlE6x+Tkszf
FjTFyqHZpDUyAzgH/8Ey44miolwgSzzJZiMtx8BSCo2jFyKEUx6VQ7THCNUZt/HW2/kr59TStJ4m
MbMcX0iEoEgnOxu/MMbvXaS/+YnUflcqd+0sXos07a6TD1gATh3rlqmNQqF1ekXugct16ib2AOpe
nsIF4i13paJwSiAGxoN2Fgso6uCCeeIQzPpvWZZHOzrm14VfZU6aBM8BzNyNmgyAJtLyvuwwAqcE
+i3RPfk7gEHzKmvpJGNtFaCuiYaw2zaIlDTokQZ58QY1ObyqJOOblVAv112p3vZjPHxTZDhca4vh
4z1M1kuLiJoNPxGRqPNZE8ehL7qpQlo7rTOl2qKJtVfhFMfxU4v4uWPeFitdsIWu83nM2exlaSk1
xsQfKR2Ugu3U8a68vbGXHVQSVmJ9PMvPQ83WOlLHEkVgSgJj2UB99TrrRhgUyakCWcUqQUKBuOuL
38/cz6NOk36yFC3kbIJkMuwbsvtweNR/X9SCv8/L+Z1/IFFsOP/7rlFjJgs8HGcCRLl/atGV1/28
vMTfpTHP7wd6AACzVIn0Bp7DrJDXpYiulSHnYUkDJd6URwCajihshM/ett3U2Icmz9Wz8hpvw6/N
Stl+IckgOCk8Oom0IHgLng8Qaf4U92+6fLwXdukX6XP0gif9Ttn2ur1+F348OYgmq+BK6JaSAc/2
gIpmtlnUTCdp2m2TaFc47aECo6x1IxYX/mmg2cIPPQoeQsgjSN23N/BGHMzjk01wnHKn6Pfbl+ej
mi19qU8LcPEmRhhp8zBKHs4q6a3b4yugpKJ9ebUsnSKnA5st+EAbMLKteHuJvem0+uAU5co9shZh
tuTFQukrjHIGO3ZxPFL3XbSiK7eALmK+4K4CRTQnfbnZKtB8mqd6EIFG9rbAfd7hHOnotHa/xapF
5iicRC0vz9vyijgJOlsRdaIJvasBwEmRcPC9TSVJmMh8KaxHTNd93v1t9Wigs5pGf7TFwAeQyaNX
wwvmfIthou0PAcwv8njjTYZKJ9jxBmgkWjWO56y1dJa2GNRjFDupNX+04RRRwxhk4Mi2Ipi3WqI8
KEHmGH6yxqn++FyY+qMI/dKBUNjUs9w9T0xr9ETaAWoNKEfcu+0XM/86SPQvqQYL/S2GKH/wCSfS
EgfIxBafKwz1AWznesJaVMNIPhVTrUJMxM3lratbOJYrB29UXhB2jzeK0u66YPyy8guW9gb6wxzX
VD8o4M12egfxCFmiaLrDu63KsSKH+9rYACnYkDDDT9p58Uqe/t5On18PpA3Uy8CAqFhInS8f3A7b
IagsFHrfY2oHA/uOzwOu3FhefApe+kPw1btqAbvTfLXLjXodPNGV8sxNGjmRI96EW4EE37k8FYvL
7ORXzV5QeTQZs6NxbgNjvLJ8//MwCLsiXkPZL6TxLLOTOLP7qUuHAEj0tMz22puA9JJwSy7XOe5G
hLZQfY5XzonlL/zf2UYE7ny2famSC88gXmZW36MRf8rOfbk8dYshDBjE6BmCM5sff0mCfxH6iVwX
DV4v6Dsbaw3sxY8DfJO2AghA7Z2Td5IV1aHmBrXLpe6mr0Hyw5N/9eXKIBYPcWpyf8eYbwWxCSJL
aXvbuDOBgWSb+lhARlA3xgOi7um4nUSk14RPFnOl06jT3J6MLMmaIFamdIXOPKU67yp0Hcv2tvhp
GHa79a/9K/Ux3mvPbrJZfbgu3iGGye1kTs0nWkPn0fU+KwbJ8ydYrLvvn4OrodvE8WZio4qHKt9e
XicLJyxpJ91d/Kg5aee5Z5iafEOL467f/UOwEg+/Tw6wJAnHYdAhiCoA+DofVN8JRTnge2GnanEb
4h6EH9WbJcRPl0fz/r6ZnWNncWb1hnwsPCFuiCNPuFv8ajGg8VWk4qI03zTtiGNk3e/ceCyPudtj
iFWW2KKm7ZcstJIjVgy3AjYdG9mtTScT8RHNcNh1GhGvhQH7gF0mCTgIBeYqZ2RhN1E5pcvIVgLh
Mk+R8dsbxrgnacXDILpBIUDdS1Yv7f0uXnvuLq2w01jvtciT9V3UOPxgHTO8Y6smeq6OR9cRkhHq
18Fa3XbpcAVgzk2qo1nL02O2h5vEx0UOSjBlMO8wwbyxw8h//a+oN54Zm2aNTPGx6GRNr3nAfgrQ
WnbR+WIr5JR6n8wiUPXqoS3lTWxZWyn/Wa2KOy59NUWdREnxRTXBvJ5Hwh8xtMyAsYWKbVHUi4/a
LjHsiS3S4ip6NK4Ao97/wWaCDjZV2pFNAg47m1EVF8jSTBlfEmBxXPp2H7y13cPlrbQwNJrv+INP
0G7IYLNJTKLS8PPSp3LXf1V72e56BUOMFcGshdOHDuSEw7fItkB9nM+fpA4UpiMy4vg4nez1AcE7
OPdrE7Z0j0wyhyw+C/U8Kvznccx6UHoBYW47/h/SrmxLbt1IfhHPIcH9lVstvXdL3ZJeeKTbEhcQ
3Pevn0Br5qoKxVOwPLZfbF0rC0QikciMjCj70MwhBEiVe+iEV8D/O37K2tBS40jJiO8OKFAu3X0F
iTRoNRwB7pFUm7QN9zz7McL10i2LA61G/BjOfZH66SMvRkO5y4jewAXsw2MOUBWR4cA3EgIAQzR8
AIdD58RAr7hFtY7QpAGBauk1+avq/rjuMDwZE0IvLisAyzDOgXEysb9ZdT1pMqWDInqNT81JX8dX
BePnX2gyrZBWQYVyxYT5XdGtEFS7bntjcbqJg+5CrRylaxGr4aQJmHpjXv0GnaWBSpfETzcOw9nf
L1wr1hqrJQWHPASuWYIBWkhgZUNt405wHMlSLosleE/hAYJnHE4e2FGEmAIyJNBMusCduC9TyF9y
dpgdJpBe00BOTSIuzCAoBaGfZgKxjE0TQZuokVejZSboeE2QXNAfNP2NuDKSN/GUC0ZcId2tLZPZ
5pjCyHG+7Xb9jb5bbuU5xsWXgx30ILUPsBpUCkQALyta3NhjgiLrEx5OH4cKmkO3nEVGLjQiupxg
TJyrgAbXTFI1Hvymn3YKmPgJdAOve/XFRS3aEGIwKOXndU2xoHaFsmOxjAEU8o60b31HaaJhWkFn
aB5w2t5KFQNiiZ6/XP8F24tEGgqHBGZexNtUimOkBmOoXbieDf36SmfBdQsX0fD3Gv+YEN54em+P
VqWBO1gt7+l6sJ7WAJM3EWTQszd6S8Cz6qsBhzbKWmZiGP4wjCKG5pqA+VyMn6lJUk5qhQ1UiJ/Y
ys6GgqoOUeFVxvi++RFPDPE/P0m3FlOp5pGTDiZt6yf1gnEw2ZQUvydPY+/HWlxi4bLGOAUobM5N
lG2bF+MEEyDS8cbmzVqWaGV3c18862siccuNmIE+k4aA6ODlB92Gc2MAmCRG3IB+rirDesgg7xq4
xfN1t9j4Zrit0MAAeQxmzHThm6nqUkGcHukwpPYajCCuaSZZxaYFZB0olgGTcTEJmDsrBfE3oGTr
8sK4QmAvwd1teTYcCzMMoPrBnoiNOaMcGnOyoD4M/S9L3RlHA1QmTpCy0MpQ/SZgKStQiKSB9AGr
X7oDpvdR+MQsoI3hMr6DJx7XdkOj1krxwUBpQsd9VJ9oboZ1NUPBFirjru/odyr40jo1chQIfK7h
X2/f2Q8Q7svZgpxnZaDmmYFmxwE8qCTRdQsXzwq4PDwDjC28ZXeJQKJlutaAUwHM8goxsHto1Id2
yNCBQ7jIwySQAnguPyruFFVDJASqDm4p5KrlWBmUZaWGsWYIFBlhXXocxoM5y1372iFGS9PWy4OG
NAqdXT6xxPn0hExAc5s8GSAsiDLRvZP1vstu7ORv+wrQBFa5kJWGCKVfcjVBV6cs8rjS/KEsgJa3
glXfs3yMSC0Fd5MLtzw3JYR6C8IyQ7aWYGm6VV74kFkcQPkgoo84BNLx1MvwDmMIIZiDxXDzBSDC
Tq0YuABgLJPp21o9VA2KRuqdO++u++FlGEGbAe8wgC05TaaYeepdV3Z9Woxoy0BjE4r2EEUk06fr
Ri7QQXyTMGyLSiFya+sCZ6CZZQ+RR3CLmix/rk37i+tA8yisoXLbYcIsUTWPQnJdNuW15YAnZkXW
jLrvphVTUFCGdxYPCw0rdKw78tc6Lx/L48PEBAsEYkOIV6zr1MmFoDEKEsbiGWGzA6gwUEx0L/hR
tiTRaSN24HPiduFaBei7il1yuo5QqwLflg/G6QUIoIgni7avPizQzw5IkEWxzOSW75+a5H9+EpIz
l2koNSGVM3YrpLm+59G4H8FVOe/q1SPSetuGW+K164DyBoVMLFQIHaXe0U5pag2EONCwbCygWeOu
3V93y40jBp4PznnLpxFR4TlfU172utq77ugvs6Z9rnrdPiqOmvgDafXaz+zE+H7d4EaGjzLivxZB
lnFu0e3IAtFt8OFg5hbEco2flh640vw1rKC/Lu/nbRyAM3tCquPEOh0Yt8fbIlpAwU/tNZ+dxwb3
N8SXoq6Be/6tLh1Ow5lRwVWSBuqhiT39RqRq+35vgn8BvHmS3dtyEewb8jcQ56ngVzz/lnFtad3E
MpRKweSmf8vkDBMbPo97C+AopCAY3RdjoztnY2Y1sMAr2UaYR+hiGaAjcI/I54NG1n3dWhBuMgh0
A2IAQgkhilh9SjWSg9c2tse9ozVPSicbfNny+FMT/M9PTrHVLIZd80YRWv9QVKHV56xN3sYxCZRG
G4L/wtvBkEoIxhF4jUzYIUjBL/VS4d0MFNuBg3niQ3lTeO4OPHWBrJ2z+fUwg83LDtCJFZ8QSdcz
artINizlpex/OH87GM29GhEefMC4xjjnyPmn6zpjdmITMZ6k+bFZf5E4k8TYrcPK27YqqLHRmhZZ
J4vY0sA7jEdQP0NnBBIyT0WbHywlkezLB7f6+WsL2RKfS0JxBo1D8fpADFJGDbBrnxF2dObpDloa
mQ9peqDi3pzkZiE/ybivpjcU7wNlxpLnBojo21E9rnb+MoNYUhv0CIrm7vC1TvHcRUn8uu9s7SbQ
L/hx+M9lXUc3a1apijb4bc78GmmxImP52fraJxbEos4cpx1QbHgFppqBAdb1a2ste2yOZNBgywy/
ojHsi8HiiympfCpAl9wDQFpPb9S4KaBIrLmy0byNY02QBANYDmA+xrGFMF/3mPVJawyoUJJOUZ6T
PspYzwIHnUDodycyZvUte5rrIPKCWx3UEcJZMJzUYvGgAEU51OFUPeIVB93qJVKIJmnsb/gBObXE
//wkYCWgT9QpA/NYVVBv6Q+9bOp760pGfg2cDYq/mPsSgSeLRle2qBWKuw9D69HnaZcGFDVgn0sX
yRObi1I+4siZPe4wJyvqh0mr0xX2TG8M1kDzml39NnxFv34AY3S/K3bzEF4/TFvbhdc0xFshdYdh
XCHPce11TcYK2rRQ9fSM7FuuvGR6yKRg/A1fBwnxv3Z0IbvhFylVGuDJOjqaUCSzgXbt6miwMsnV
zx9aQgA7MyT4O4TEMSRKUF3J1gQI1/FBV8ugWdNdRdrQLEnYzaYkIPFvdGkSfST+xOSTIufbVvTF
pBOOcSRVG1j5O6s/QYRt1j6l/U1TPpjSM73pKBzt+H8WhbuatC51Fb3jj4p4R4ugfeGOOUVomXnr
3QDiYyleZeu0AXfoYlAaFwQAPOeLbDWFJnHLEPAhneABlP26Mvf9ujNuHjhUK4Gq5+MaGFM8N6K4
rVUDVT/4qj0kXzO7tPZktPrXlND4V77E4yEZldhfOvQnmB2vh3kt29dKK+03s69lofOy8ojiFgp0
Nm9dg+BT2Fc9qbIYKQpwpcoYZvld13wZ+2fV7TxFFmq2vi6AWahuokeuISaeL5zVkLpx9XwAI8Mu
Hb/3nUQQgmyd81MD/NichBa9hgy7STvIP/ZmpGMot+4/dSV9bPRoBX4/Ie8NhAWZMgMfAEAGCCTz
8mVl3+PxV7q81Nl9orcQVQjdxIYg6g8dfPb910YPTAVCTqqs53VB9cojISYceVUA3SJ8/POf2+BN
aWKEfPLnwUP4BUAOlfM0sAKTeSBu9pw2KO4576q8+XExpy/aFt4o2dTjfKkAYueH7BfjeGK6b/xx
30Ciqv0F6rivNJJ1cT/KDWIMMfnJQk0Y+b3YGWsxi2UrOWD6pTm20Jx1zTrIaaUcbbcv8Y5Okl9r
rQ3PyYgJNOhogYGEabFX0KR7q2w6eAhrj8mMCnwy5pDNWoHWXUfq7DFvTA8ZhuePsa6AsTzuSVCW
xYzusOEg6nfpfZtA1rA1dVAvTEj0kkpVDxD5vRnt2fTb0qS1r9TEeq9i1b6NVYbxrXqmeef3moU5
P8WOaegMMTtaXV3t1WIeEw/jbBXqryTTPMOY9GAyJueuoFbyxZgYczCmrU4PiUvVYz+sWFbuYmev
R5OtK+fU5YWrrcUtsLq1jremtl+Un73xJBXN24r8f0yAd+/cTbU26VFURRmcUzj/fs5aUS2lyt0q
6gC8iGwXCTnOg4ibwsNsXvHS7ZEYuA94b/r6Pn/I7sxdex//kJPcb92h0IYEtBhB+LJuqtBax3jl
iH66AiCx9tiMLyTdF/O3gr0Ny/P1bdoKfafGhMiUjTrozhREWdppO3chN+AOkGSKW4EcvK2cFxE9
A+Btz7ep0CC1UKg1RAfJT4T0yAKP/BTjflm83pUJ7W5FWmgXgXYS+pM40cKtEaf2uCi13fuFjt4A
dHYIOCSsMBse//67OYbNwyOoAy+yDm2MV/DxY5Noau/rYb4dxl7y3Ta2Bl0BYuOBjsluYL/Pv5sO
lljdSmP0kXrtUzuawAya1nq4vo4t54YV9LY5+wEuf8EBmrmd0IxLR7+P3Ac+pknvkp0J50736n7Y
y15dG/ujA6XHydI+IBVCWMjY2I2LgSS7Kh+7wQSvYxnG1TfTkeAqNjrcLggjUI2F0yG3Fnlvpxyx
viUYSwEW5ta9ScG4CJqAoHuUd1O2NgovvI/aA0gBPm7/k9t9JojPS+si77OiEqqanSqbvtr6apyd
UAeUmIMcRVcwnGlxSDX46Ux2dmcHuVV6iaVEnNpL4hD8OAp3IWatOZETNGyQfwm2HAw7EcBEej8d
0dRLCRLafGdAqSrthtuG7oAhGTy3i7/FpQEVChm16VZHAiv89y4WMYTOQJjiKgQXxxp/c7vpfYJK
i9ebBeDgThFNeHN6etyDPBaJyVLOMo3UzQwEpxp9OEQt/Ftw0d5OWFwV+AHIf4Lq3kJ3dd6DUCfz
7V2xXwLnRjno75KvvrHD6Blx4W4Uf2wcx/PDzrKlVJwVfc38Vv9U3lrAszRHVKEjFIMsTHhmQG/V
fv5Zdh43fPfMrnD8q8auIHGL3Wb5nVN9Tgsp3/XWdYaDiMl90zEgSiP4k9lTEMWUiMjW3fDL/bLe
dj4IyZBItmhScAJU8rzs63tgaaSdus0XjWmBCBhkJCBgEOtp2ozQGZMeKJODs9ODde/cWujD/OZ5
koL9N04O2vF/rAmpK1sXpWTcmrpzdhxfVd6wA5e5+m/QVbzzD2w1tJLAciyiq0p7SHulhXymvdyz
aV8RKGTYTxKf3F7Pv0bEQpxqp6Q2KhjhPRE+LgLd8zp0d/0ui6q368Y2/fDPgsRCWVIyCJyayLES
8xO1Fi9F3fO6ha2bDg9K0CJxEis0r4TUwJhXO+lMvPI48bob5RBjWu+HaOSjLzd4hMlWxNPPa4GU
L/nkWqjMhfVZkQIGlLjloXTKfufUWbXvswZ1Wjp27MGcXe0IvMPkNWmreo5ZFF/qurOfs6SxjlVc
DEGtVf3BNhXtfhlL8CBTvb5lmO547kEiFa1ONvh5Z5QHpWtBpspq99AkUH/PO/VXZTYN+IyVwbin
4LnSUjQEUzRuvgEmlBzZMJFoBf+y5zjqEsULcW+WdXHflWoo/Dah9mHQdLCW0FLyHL4gCMcbjxMJ
gEIE0wjkAr+SxZqxGjMq9njj7TUv+za/5O8WwM1OAC6/1ou/tF5/Fyde/QRRA4kfbHgaBrEBPDbx
uL3k1p0cLUZRuYXGZR8NcemntRpc97SNiHdmQYip6zojAU1xgdjzcITUexmgm7pfGjtS2+xT5zSH
ojMk33TjuXVmU7i0SLxYZemAi8KtlIM9TsdCpSHoqHbXl7ZxTZ2aMYQnl9GVBniyYMZenJ9O6UYU
YPF6SA6j6UpeJlsZHDA4nJgY2mJ4NwgXx1iBehRg6R6oNjWwp2mXpPbXMSWePib7FZ4fdKXV4Jva
O0bTz3hWSxa7FTHOfoFwggGJzIzMbdSPcQYL1IgA+z//38BM4Y9fr3/crcIioi348UGrgweT2GcE
vLnIIYfKA+4Y1I+clfxD5wbtAo/PIyVSqOKW2yDLA3sQsEc80p/HKJ1WdDVjXoA2nxVoXqxWxJZ/
JMvi954QCHkW/q8R7lQngRCw+d6slbj/WBa6jeC09JQQqJldGbLSk1VzNrcNmq9Il7nyM4a1z+3l
dQeKXx2pP58LGdsH9y0NFNRnjYhFhv2g7mXThFt5BvqDfywKJ35aMRmSg/QMOGT113xY96MHIprF
49BqeRt/a9OAPUJpwEBLCSDT8/XVFpn12uKblj8r7ldl7INqlGnGb6/pxIrg/HHRUCCE2wFo8d+s
NuqBDxGQAOQT0rHfTdc/XZPgiFOutx1GuQB6Nr36UEc5Kuru9+XrFKV7hswXamN//4IHTOvPVxS9
slSGxCYTWmX0s5s+6Lbk79+MX6cGBDfEI6oYMDc9+ZnW3bezBvkv8BSU6jEZMO5nFTfIeSJn6oKF
UIz5lJL0bStUAyAKaLWB/iMejudegrnbfKiWAUXtqQl0Nz4kjfk8Ge1+daWjzVseiaQKgB1UEEAF
yTPJkxNO1iof3Amlit+Zoua5mo8x4xhCHxM04uoniIVSx5Nl3JtmcQzAIYu5E0SYc7OWYiommXmH
sHb8zFifKs2zk0UiWrVlxQQAD7Bk/AvzZudWKPSWxqTB47uN16BgMSb3PitITiRRcssMKhVAVLnA
/GE152b6DKxquo5CzBjFeKIctBvXJw/k0+8nxPLG9TRloXKr8G1hToPTGaJPjZGvc6MzROvH1bJ6
IImb5ZHlDWSjVI3RcLYzjPEVrtZ2QaWxOPbA41/WvgU9QAXwBKg/HNk8uxBR1BGJaDnTG8JhmP7Y
kTFKrXLiLAGO2kYg5SIKhIEGN/HMNO/2kBzLDkOmDeMR/7/+0Zlof8eStNuvk+3iqb90QWvUo6fE
tuazPp72jqv0N27cOl6StmWUdq0aMtVCTcdtkp/VUjgeaEOnyJps7amzrF2rTZCio+lY80GsOVwr
e3kx62pRPSNplttYybMfJFeUqM3n1NfLjMrIXbYCwFklhe/4yalQ6npiQNLhtXlM9vae06Hou+nW
uPkP2iYbdyxsoT4EwC3QI2IHo0FSm0LVfPSVG2tnR91d2XsfnWtexrMPyQ+Jt27a4y6D+iSX0BWO
nss4ZnXJUJy4g6J4C3Ko7HNxY7iAYHF2KEVSzttI2oHQAFjZBvukrrn855x8ynGOk0mxgKl3tcRT
0/c2/XJ9QRun78yAcKeWo5MlowoUpZ2Mi+fQMsLD67PFdIkd2UKEW1Xr6gbYIZzyus3v9Dw9dEzG
O7kR+M+WIridQXWd1gXQasbq7gEx9ExVe6DdvtCi699MthbhBu0LdxjAGT34i/ptZDvLkQTejb8f
IHXMXak8/AIgf77pBDKLVpYAakobPBPN+mA4fXB9CVtZDjJtTD2DWhjObAk2KqfS7XY2wJ0K7D2m
KXB2UCWqPcPajyEXp5KFXH4whGT4zKBwcGpzsCaaAD0+GSgpGk9q/piqX2nB/8v3PpPQWm34Arra
KCmaGtdfEUmHKciOnXwBOGIyv+ht66Wm6inT3rVf//478kEUZKQcIIlDer5XhUmatnCRAZOd+w9U
m44Qx/Hs1kt8GPxrSnUUEM6sCZ43D91cjSOs2YvyQ1WOmaJKAtyG751ZEPxCm5jeAuOP3mKe+eZ8
6KnEwGbGC+kMMNCqQGJeMClPXaLpk4KQlkIJqvbrgx7QJ+uRDF7TBk2KtIngy8kgwJvr+g3NRVvH
EcGYwBkRA2MEaCo5bX5r66wEhrDvJMdqw8ktzEOjg4leOoC6wtdb9KWKywalL1Zr+lNcUuajUI/s
gZY0rPtMubEx2DUNDegarjviR3tCOF9npoXzNUCoQWEM5R02JYd6sCPm1kGPCUrWvY9NGqXxjTny
/4UEzND9cRmApykrcCYvvgJRY42qQUwnz2qPMbT5KOqQSYrUlU9wL286aX1m/uiTBwVDi8XwoLfg
HIh/kvyrnZdB4Zb+9fVsHeDTLykkaFTN0jJvDcgkMHKvG/1tUWtPimp+VQoZrejGFXj65RyhtsPI
0pdpg+pD2d2x+JuBRln8fH01WwBXgCzQCYboGqgUDHIeJha1dVm7AjrVg50B+jtpEqRf8bz0a+oX
kRI2AYns7+2u9ciLg9dmX4RyMBX/ZoKLnP0I4a5n1lSOpoYfwXEDZfSbmFneFpSZ4UfxJGeJY7db
6haxt19BRkcfR9Z5DbkZ6N4meyt9bnIZFI4fq2sLE4Kwk3dOX+dgV3NY+mRk661lTzexq98MprVP
U1XywtxwmLPvKERhjPDUJGvQ2amnG6U6YPzQkHF1b+XQvAAIgi7eG8MQ6vlHHLPJIeOMR3RxYM91
FB8Mr/SqT+VRrtOxuZwTU0LkYA01ZkNBaKyK9aim3WtW20EyTZK2vsyMcKK72qrUZcSKdIoaUbrL
8CxK0r+fQebS8/9+N7FQ23VzzLQcpODVktf+sFjHcV4/ddB67lT26fqp3nJ0VNKhoggKCPBtCCsC
7UOWrg5uY050DpZuEJ1bICo0D9fNbFxdYNwH4AfTp5itFXOZFA9Gt9AUuJtdpL4DXT6fDbPk5trq
/p5ZEZwaQqqD2ysQL+XyYJZfvmi3+TsPEm2Y1/fKjkXFbpXhgGVLE7zcaBV3SJmBMfgC1H7sOXYk
326rq362LMG566Uu7Irk6v+2XBKUsv+z4Z8t9z7dJcEZ5jKejaWBWLNp4G2NIFsA6U6Z5BBtxoUT
MyJKoFrqbG7HafUNkj2MrN5X1pcpu9eGzyxLdqQsdyb1jfFFVSUv0Y3ha+DA/rjhxy87CetloSPw
VeiYo7IB6ukUfdEcPGuar+kHaNIHVkQjUh4m48De/l8H4OMtc2I5ZSA7pQUsN1ZlvuoGs8MpTk3J
q2vrSXS2QOF6jKtFV4BnRNlix6eR86isQ2BMu2AMy1A5uIPENzc9BrIFPBXmsxiix7TmXBcFalAF
wSmzCw8zqfexwSRPoc3cAxN+GEuz0VS6eKIYBHU8VkOhtywi95/ivfyqvNFjGlEAg/ign+nPn9VP
UGdqQ/JlCUDGFcj4arcuaAIgD3DGGIi6yL4XhoKztvAQtr7a1g+tPoLt8aYtn9tGVgXYPiEntoRU
KxkGhWGoDFSrx2xvupBpoH6DPhLGCxdzJ2MG4Jskph6nKxOcpmXJSO22BPbhyMUuxv0Uucd2J/uA
286JZxOQ4UAnX6BJRijMaXml9wjP9YH4EIPlbPtefW/s5ayrm56JYW8OH4HIhFj5VSk48RMFHchF
WeN9opP+qNVlz8cAqSSgbd4Af0yJWIuyWkpmNTgEQ3zbJ/SwFLIS2vanOzEhFukBm8yGHkkHjrbz
MTWZ3CW35EGNQOUqnVjY9j+AyDlERUNdQLjTVJAdMrvATpkeeAaeBwiggFjbaz6RG9nA6fbtdmJL
uN1QaUWjuMH9OaRvc3ejzvdpc7T0JTKHz80874a8ClJTEo43Xf7EqBC3pmpOCAMSzXfdfzA8BKAP
eAGiQqPDq1Pob/moacd5BJFah5Rclqbwzbo4b3+MiwMhjs6g6pHj6/L54emey8twxRdMfO1TiWtu
PEE59hkFOBNokAvcTGWX8+hM+egTJcQ58VonDgj002PTia5fcNvn7Y8lIfdyrbR3iwbnDewmngP1
hvG2R0fhupGtk4biNOI/12O9GPZYpnEojRGVctd5t8jL0FoSA1t+cWpAcMZuaseKDjBAds6RHtt9
H3LeblkhcWtbMOSHOAg+Qhtbc/4ygoIRG9MK21KOzSNaGneOmR2SmbwnyWBLqiqbWfGpMWFn2sVk
GFjFXGEXYuwzrT3lC+hL0dDAc+zV8UBI3VsgG5CG+83NAsIatl0NaglCzFqK3Jw1frBzBPvUJ8su
N0BA3YYzRCgIBFZoCCEiGUSI75B4uPQTq8LVuebZSGotg4uYYQEiAFs/qIPrOfGxmHcT2V93yC28
AriVoCeGKwY82x9/fpLXddWwlnSG20/HMdCj3+wl2UdO0u+SQPsvGtNn9vhHP7HXx0tDYhXL4/mr
BUqskU/Prz6GJ+7aSeY6/Oa/+JgWvBS9TYyaO8JxyOzMKuYWBe8unEK2Lx9LaC4DTrvukvcyNMdQ
isbYtAh6TjRRMUt90bBd2WibdNBR43zpg3g37JJwULxp8NBKBd5U+yrthm266R+L4u09dVNtjwNI
rrUXY6dHdcR2JNuhaIdvuuybN+VWls0amz56YlI4GaObOOpc9bjyMq3a64Ubh0Xs9nfE7OLWr4Ck
mLr7Wvcz97Gzoy81KXWP1AtDMXuukWZPHQ2Gys5DY2o7jwDLHeZVWpS+SfP2re9XFqgJyNkqYwFC
b9bToOkmNbRsRcE/0zVQS51X40Wl6c/KmlxwxZHnUdWX91wtW38wi2Y3gFvu0TbG/DmdlLbA36zo
r2ULvj5vSEAM7KxxsmdJMu/VQaOdZ4Au+25AxMuDgekV9dYCIz5BNxlFF14/c1s3DcAKoHgCyzxo
poUTriX53LEJ1+dCjg5oyOM+WF33v7jOMLwBGkToE2NsiPvpyTlTUP7E/D5yOqfDhFhbegtmudzC
lqxl6yJAaAQQmHO0QYfj3ExvGXRANwFSQWhgoT3uTdoNL1lDeFB2lvlnEc+yATwqp8ZC11Cs6xej
BUKzfsFnO7aH9mHc9wgbw+F76rW+NKnbOlR4Z4NqDPzRmOwV1qXMaq2vGerR4z9DqFQedFk00GKB
yvVLr0CtnQFX/bf86WgswSFQanQwAAkaOiGnS6dFb+NZw/CBmt4Nk6MGdaz2kgRhMxM3MDSEyUrO
aSrS7A5rqoP8EBnC/A948T/oaYd/IAITsCiJzOC6q28m4rzkzkeiMBAlllAXEpvWouEhaOyy/XAH
zISnHbmocykdldtyRcQkqGOAaVS7gGyuWmz2yoTr2lbpAyp0ngq8hWKXgbHOkqz0gkudb9WpLeEW
K3TLAp8CbKW3Y5Ds0VIAaKYDR0Dm83n9zF/wiOez2DKJii2/5Pe0rYPxF9wjwrF2+qR3W3cC80GM
h80IyMP86fqWbUUncJo4qFO4aKKJqMyVdSzN1A7CW8QMbaX09CE/5Lkt8cOthZyaEZI6mgCXGXfD
4mejZQWt22gBcJPB9bVsOvupFeEdCL4QZizciquHxlEP8iAN0tjXisDeVcGyr2TJ6pYTnhoUEg6L
jUzRJkwvU/BuxMpLug7eTBMPZP+SpfGdFsMh5vJUTGKgwY6n9XnktVFkB/kAbpHf2WkRIFfMfwz/
8IXVO/0R3KPXLW46Brh7OSEn5FHFG8VdcxCPaS0oKpqnyXoEX4XvKqnkPtl0ixMj/M9Pri0DYtHg
3cDXGmf12DD11dLrw/V1bG7RiQnhwzVLlmJWpoEOgu1Qr0w+GzM0c9v4zpA9KWWLEXx8xgyF07pY
jLpQ2yPUTTDkL4N6bmyLA/UBF5yReFgiop9/MT1uJ5vh3vCt8tEon5cZj3/JI2GjcnhmQlgHesCE
Ls6EqnNvxXsCemXimQO1QzvXZy9uqu421eJEVgvmd6zg4WdmhcObU1a6JcFgPG+V5u5Rv+lR2cPl
kd7+B+NaskUKJ7egbaVNBe5bjn/ntFR5wEdj7uzEc9WP8U0SqHu6BsOPVSbruPFqh54jdtG2wCWF
hO18D5nKaK1yKumCz6TsMQO708N6J5M53FwiLn4wzQDsecEz14Dp01ZUA6hq9YVWxAqSlN7URXa7
6P0+HaVMzxv+j2X9sSckUUaDiWxEYDxFhnz9UmPM8D6p+lGSGG4egBMrQjo9qAqkrht4Z9HvGLsB
s6NnySauty4SMOqqqN+j1XgpialkelyQAfVLZc9hWlwKocCA3W+MvWyfNq2hQAQNBg1qX4A2n/uD
0RsztDyQXqyD+s+EIXm/wLCWZ1fr1wm6gA2zwlynvqZomqe32c2UAVltlhKSqq3tO/0VQizuuzg2
W7Dr+7O77s228DrFkNwpW+UHrmP270ovoleT5xpDW4mDt7lox/ijv+k9tHNRtbJsKffh1hEw8FFN
PteDupUQU/o5L9M6R/a71JCp1t5jKG/P7GdrPU6OE1y/aDa/H0aZuVA1RnpFgqW2UTG93GGslq3e
2oPJKZcxbkksiNRK4OwopsWGnwDO8ajWtvKpzEny+v9ahi6cYreZnCzPuxW0oqWn0F0tY6gB/fVG
pD/1AuEIVxklM5sp8Nu2AUGbBGyiOjq3josCVPnUjZ3XQ+CRqKn6OJisDCZSsG9upT4TZfkBEGug
YJauTOefzZQ+5s0KjHYR9mb1QknXeaP5E0o3u8aaWWBTjfkAnWNGZmnv9Tn1epwuoyHPWj6UnpU5
X3WQzIVubYP4paM7ZyJBb9f9frAwOBGvtw3AW6m+7AoaL3d48qh3tWWWnmspA9j51tWDGsT3YY7f
2VDrYZI41GcYNwwMo7AigO7MgBI79wHqrzxc658dale+Gmc/8lLJfFbE7wUw5BGdW3DhA5C3LC5k
DBbDNwkdImcZjchGz/571tR9QBvrVYttAgbd5KWeFS3MF+s7neM20I0k6Nu4+0xocddWqJsk6O9X
9nAAu5GnF82LvdDZc+Y+AY2eHk1WPAej0WNoc0beGjd7OkBiL1fukZGFU5ZHqaIezbEMC7P6tFDz
rlfzO4upla+p1RtR+cgkZCmtNX+Yk3qPQf7bijivFJACc2kPxEQtrDVW6MsBFr+MNw7SY6T8T62d
oQwyZSju9r9aMiReaus3hpG9NC171Qoz8ZxawV1V7Ju6u13rXvEqimF43cVIlTsr93lDUEDqQAao
6PoarJ3aPjmlTb+49vhpBWGsVy/zgp+H7sGure086Fej8bM00f1CQYsmThK6U8suudey5Oegd5pn
xXjyK+UcgvuCec24YI7FwgwrQE66j+KTdkzSZZ8o3VFLaeyNtKtCs207dH30H9pYvNWF+lQZzp1l
oyIOnvLPRkkpyHHILUar+le9rsHEBP1Lz3bWwG7Uo0W6A5lr8Htqd7EJ0iEgaPBPaD8gCvSDYLOn
0X2Bt+S+1c5PUMUOtZVNBxuDuh5x5sZLqwU1CoONIbKMcBzYjZ62X61mzUJs3eoVK4YUlrl7HEvl
pW3XPECBAKBDxdQ/ZRVWpMWWs2/m9NuIaWh/TAdMy8dWd9sNiholpMkfxyWtgp5UbjSU+ruZz3XQ
VYp9x9ha7tGXifcV0Jc/0aI0vDhxoRyqOVFn9BUEWp3SN+LlGT/nmA7qT6COb0Zn+AH9k3cIIv/s
3ATuOSJW0tm9I70bYgDyzdGrlzJflUCdMaiUae6LvrbhkGc/0Uy8zQrzmPftfc/0H6Njv9nKcqON
WhdBvvo5Jyj72e3wTDBtUajWbaU1QZrpB6iUvGQLGNTUbpelcekZ+vCkZsadbjYrZHKa5z5V4IVk
vjUgMF5q5iMGgF70Kfs0G27u4yUUxtR9r93uhoElBQin+uhmVmCMmM9c1B1V8BZzhvzeMSAvNKX0
JdWbB1a137VerbzaNDDG1mJ8FMyDtj8ULuhjK3qL2YpnO6NliBG7ZyMz70BkYnh5W+1Mc8RgA1u/
TI1eAndcgL5JSR//h7QvW64bV7b8IkRwHl7BYU+aZcmWXxiybHECQQIEx6/vRVXfcyRqX7HLHVFP
LoexQQCJROYamrJ1KR5rTYi2CwSfewVnr8R14NfKoegkvPkpHaqr1uTfC7sY4OUsjq7i90pr+33a
Z7DlLVB9H+YCVmyAAXs+l7SoYEydoqgXFUREzOT7AS17ruZ9YtqE9rX5Cg9JLYDy+lGMjqSeW/9Q
WXUPQ/EI7O97kdaI14VOpTFeMgeBW+8a7buf6/dFAu2FAeVclE6qvVG4f1qLgXLd1T9YZj56mQ9E
cmFOkWE0+7EZYtJ2A00IAlapS+xgXERBa1SXkkH+A406k2oMJxBtT2rM06mZkKorCStHC0pqAyzO
0jYulAMF8yZSxITvYWbu8nweIynEDdQPn6emtwPYTvW0bK17UpcGNdwUuY7rNhArBAC7tOvnKnEv
Hb/7WZgZ4oaYDq4qXrEyQwSQpUOtHt97VLMMMqdM8WkcOyZ9HaGfGEjghBrTujOz+jlp7WAuu3Du
zGtIY8W6K5sYxptZpFvlBbSKEYCnG5Pofwq/uxsMQs3Mv2JAOlIjM352A2gUftPOEaCCKhg1p0UT
yq9AjMJBJFbj0LTpIVeZQLVtVF5lUSO3IFptVpCXhP5iWw+hjmA6wrGd95Gf4E99o4DemFd+x+eE
AWnfXjN/uq1J86KGqYHFnPOrJHgoDw5WCnkpieYWLTfukSsdJLigmayWTpl1S7wKiKf2Tq/ky1C7
x2pg33ppXRjgaFFZ6b87xn9rProCrrpzmBZOmviRlOVL0aO+n0/YibbE0yfr3T9mIdtri+N8lojY
3vTiu9OutKdnp3V0OFglR1w3imYaue+64ofjsxhtdj1SyhRhjZLuTmqNRUWSfh+UumLEutDd9sWu
rV9oPo2RphnPfUqauB/zlFa5fZPk5I+ne7vc4Tuul98hvIV7UfdugJI/Gvl8MHI32Y92W1KjLi8N
CwpS2BUztbLqu0bmvSLjbV9UuxIobQ6ypW+wC9tTv5mr1XGRuM0lb1x5lJVr/hhaX6BiiJr6rql4
FSdqNJ61pEANUR/Jqaj78oRacEfzYXrmE4d9y+zZ931ndY+G2dSXzPW0wwStHjqogb/gaTIduzSB
A0sK3H3Ue+LVg6c9/D/cxrkbm3m647bRXQ7p5OxYw9k9w728zxMLUGjR+jdkgKdgl8z8F6hOHqdt
Uy5aciay/hGdFYiP2VCC9tKi7Kkko7/0R5byp3KQeFY6GjIJS69lW45HqYv+NLiIfB6ueChgjYMe
akpr4KULgaw9V6xCWoeEuEjyAl8T5gJePz22hX3UfAituiOISVbkWtjoHPcAjM9ecg1NJWA6dn3t
7xorv4adLFKtjmdUaBV6wGXIZnIkJTpNbaOuk35g+97QjCObuwPpkIWbVlOFvKn0i0nTnlDZjLM5
CZweFxrqqUnXUAhdRmrSb4dmCFONP7m8PbWzPNqtLoLRgfZPyQEJkBa7crwkBwzUi3LJRDh59Y3S
XMgSj6+stIwLMxcm7ZSH3oRRfE8MpwlLqR641gFd40JZsMpM4yDBg6DTqPy9zBodZ18WwYwzuhc4
CZQTlPDqqpmjoZDfKl3Vj5rqq1On1XUsklJEXt94VGpCv7TsEZrMSvCgHIzyyA1U3L26hq6r6k5K
AmXjQNVwRFU8JHNbRYJho87lrUbqLKwFtnoh55Tqo7x2ATeinVQlhQngD8sAqHGCFEbnt6FgGTC9
UmKPTNeW26ah23M4JZuluJ4FB3J0grKH/Tzr9pMaUxj41cGUtbHnijLqkzaj8wA2hs5TPIjmSpzy
rvru2vKe1/WlUc05ZZwcJOuisb73pBdyewrnUdtPuIooDhe0i1PfCX0/f+6VpSB29adscF6r9t4f
9DoS3NtNuIhJ0u7twbhGETGuNR5lzGYUMB2c6ALXZgq2C5qRY18+89aSaEB2v3vbQQhB8dRGjRjO
MR1cjXJSB8Os7r2mgfNbYk+Uu6guJKR9LW37wYUKo2NkJ1DdHudieiCzFneW/W0w5uwEh2eUc3pz
r0/6Nyjz5Ce/SX/jCnUPM+QJA5Z6abioXYWsNcCDycQD6yEqlU4mdBNTeV3ZWbObIBACyLEEaK9j
Op0G9ZC26V1uQfKVyYgn2kC1BpIrCnKKSTtc+DrsLn0n9hO+A/f0oi+Ml8RDv5OkUyjd5D5znFv0
8a4K29qjCbAvWu7vU63YydE9Dbb2w6yUFqHn2kDp1X5KkQiCMg5pyQpbvYDuo7rvExIKN8FbkFDe
pHGCMAbdepqWEq+qIrts+5FEU5vcctH+xmV7wYY0BibQheo0cv4s/ZP4kx8RaZZ4iAy3zbiEzHon
egsocQkkEYenj+XOCNgyXsrOtO2aZ0GMmTZ+iUxMu6tm94Qc/zXxC36l10ZY9uS2bLLQQ08S6TjX
6VCn5s4jtqJ2ZQvqmSPDBe8Dfszw7YveQGzTiKIFeilHhfRqozB1DvTpoTn6PwUAc/WsRWLnMoCX
NBQ3Fq92pGRAPr95tvPLce+ATrCoUGTuDcjVgQlTEB5sUa7Ol5JMsGQhY6KDY7gqsIgJ8p2Zritw
yY6LMNSiPITH4AxfEIAxU07/v0dcVYvtwoBzS5YuPbEhau+WQirO2l19qGNN/Q0NH4YnFtArMBZe
FLs/lsokH4apNtGAzi0egj5O9bY9qWIDv3uuxvh+lE+lsKHvC7jwQUP3xfbwCkygmNs5GxvmbBnk
3VxWa4Xck8B7FVicsnnxeU+NYa/JvYQX+V9UdN6Ns1ohKYmTJwnAg1V53xfxWP/5+t8/1/XFonjQ
/Aaq2kD79+OiQGS4Y3hTg5pPh6i+43CFyQ+o6B232ZjnqIwfxlodsqRpVA3/gUW6YJzgbA1UbuAH
1n1+wDsY1Dr6V+i3D0Ou9txkZIz5I3bD7GkGMrgK7qvKgeb40Kmj303TxnqdP8Rgt0JqAmIanwwL
M+ZkAx45fdAd59iIdEi8TDf2brEE6/ZbLeaze/3dYKtGyAwhVnMiNcqWGoLoVJnoBIODMpp8Y7uf
rV7CygqaQzYsz9Z00NwjXeuhTBJoJUK09W3QHr7eh+cGsHUN4q9AhwNhvAJU2NrscJuBK9na3atu
jjeWV/9FHxtKuf8ZY12CLUlt575bIsKTanyE6BhUI0zGpy1t2Y25rKuwKRECOoYEvZt+oErd+Wwj
xJ3jlkAo0QX0BCxqSBetvhabod7lznb71gBrHfpPt7wecEmZUR76iN8weoQd9NeLdGa7oTyO6jhc
dtHPXu8CN9V80UiUY3T24HiPuX/QjC3fkLNjgFwMThraN59Emfy5dPM5wxiux6iFJ5xjznHJ/31j
GTIR8AqG4BRoFutOLGxaatMZYZpGpqtUO4KTsCsdfzeTjb7MOfSJDyAUPADeLEzXnsRjBbMYlDYh
yP8TfuqxGaKAeoPM4pAcRCgMqkdVONEkEqfh9uvFOheJMLTr2hDeACZ2zZdxe6sUxdIHq6MFLsrD
cW/cWDDvATsndLYmem7doNwJW2dIiwAatfz/92iAnrgVZAuX2C4P87UK4YgIe70kNu+6WH8EAP1y
C9l87j5Z1EL/M+bqcqyYnQiUZf7pSFlBGXH5HfzgIli017w4v17kd7YOwRJTV61uH6RkX/MBNoN2
2KotJQxv8OYeekm9/sqy+VU3It47oWpsKDTyUNc3DvuZTOPDeKsYbxOuDR5RyNFycbJzflk0o0VL
rb1qnS206PntiqONMA9I3SfupISRm6HD/AN9fHUAsnKAD/iBnXKQBsZoUZZ1n7KjF0OtLN60sl+u
4k8f9t3Yq9WstZpJKGUvdhk6LHCosOjSX1zy7un7AB3jTRTfuZYmIGj/ne5qLT2pw3V6VIvyTvvc
xOP+BQoYYXMlIaJH/ip84oGBmIboiat0lWpZtcemggnk90wkEDXPM7XrGErEVGvtX1+f/jN3EIxi
0NNCXwDhbW3NoJWyd5XEY3JkfMcyH9a/374e4RyZ5sMQq2xu9Gt/lJq70OPVYXhYvE3KQ7av77eI
JWcawZD/hOo4WsEwjjdWq2TZg242/TRC4PHOn2N7xN7IbkT2nFZbnIyzO+L9WKvTltizOzU+qPEL
rXe5Vpl1GBFKginWAfMw7J9/QVf+MLvVXc77wVedjZWa0oLO6DmI4d+b4UIrDBIigEKCovbpthuH
erJZio03NI+Ndq+PW1yZTzEReRtCBq5sXKiLW+zH4M/gIpsQrx0Db9q7hev+JmL2roSvNztBLOOh
JU26t3SWblAUPsXG1birE0Xs2c9tBtQWm24EYHXqwPkpEy8bO31rmNVOd+CB19eQF4DBxi1DCX2h
u9YwOkkPTnpX+c/ayxilgYYItflC/xQUVzNcvV9gu1DZ0LQCZOxyQl3Cj9NbsKsi1ILf9Ij3nPzb
HA8Dwo7cgeIhrvJPln89Swyj79s2aGpxkwxOYLoCpcnq7utvuuzqD8F+sSywISbnAohoIwZ/3DFJ
6sKKpF7A6HpFISIXSMcPVH2cm8e2vux4ecHmH18P+flsr8ZcYua7FMVwZqfNhhbc01sFJHC7U+jV
UlSbj8W+vGYB+ukbI36Kwm8j2o5lgolqgoL1ccQJdD81uu6bW+jrohjlfGMU/pN2wI8Tvd96Dr6d
s/VXBYYLkGDc34Adr2KJ6JtMOAulDOXk7tWZg+oqQ03HRVcbYOcGKkvedyu29HCMFtvvbX25T1ng
or1mQwvf9EDP+/T6NacWJIcZ0ubeAuhOByqdeyj2hV9/1zezifU8AYwHZcLVF9eGVbLpEGmJGsLU
iNJgqAYtZQeABNDL5HlUoR1sA5wR5REJmkgc5pESpBIwIQd/BaQ08IrCNnSPC2dqKzk8O/93P2yV
w5iqZsQR8PfxUvuIqj5Kq+rg+Fnw9Qc4t69gKgIivOPgWlw/xHI4QJFKLvQDyCr7U1Tr88YIZw/L
+yFWMU9LkomkOoZoozEUPjqY8SK8Mx6NuKn2+KDZNiFrOQ6fl/W/01oFBdUMrYSj44IiNWO0o7KM
uhGKkeHYQR633Did59fqv6OtwsGielI6cz8twIMjUBdPs5qebK/dwMZurdVqr3alqQ3jiEk5ximD
023ubdmOnrl9dVBQQGCD6IkB99mPUSbPerQOR9SNZdF5cYXy54VjifwSMENaAV+plR3cFHzlP3+9
Cz+/MHHa4ZcAOCzsxz1s+48D+8bcu5mJgKrCfwQuTHQdwN0mOxTyHrak/z+TSzEcbBNQHseFAbTW
ap4kaUamzxhueSBUMMyeikgVQf6Qo0C+3L/kiZBDsjXLc5/3/bCrM92LsRlbG13JxecDLQGqrH1y
gG7dtR6kQf+AKBKgK3QCjWWLovgp813NeJX5imG0hiIFClikU7oDjseLEtUVkH7JYfcm9fJpzkYV
f72s584FivMglMBVHj2R1araOcyekhyGp3bV00pjF5pC58rZEkjZGmYVYBKX8UVoRgXcu/ayo1Vd
J1vu8eeSDBgDgtyJtBQInNV1WCibu1WCleMX6b48LpB0K1abmhbnTvi7Yd4eSu/yCjeVttTB5g7I
qNPEBMbEf/p6ST5X6bERwPJxgL4FHhwC4h9PWtVlrT6Z6OKTzraPErD+q95TLGA2gBFpIclJa5vb
KsmTb7mSVdzWvnUpphSmgV//knOfdLEUwbEHV9Fel3mkD2TKIIAwnaDfoe/lSUXoYv57a3DMFzSJ
JbgYngY492q+heWkI3Q0AlLxG3vymkD1sBb6ei5vwqDr+wbkThAiUdZc7GM/jmL6aYUyKnofutpB
T7wFVOYAP5aTYVLzar7KL7QX6aHbV4Xb7m1ntj+etKgDABK49ApWM6xlM9ooQ+P6hiaRFPesHrXA
7/R89/Ukz7xdEKABTIc6IAh37mqcxNeTxF0ko7i47MhLj8Y6LDWoaU0bGcOZU2BAlwcJCZS9Pdh2
fPyYOWlKpIbziB50AbvAookAGdlKS84NggR3aRKgPo91+ziIQxxDQQNoDLou2w34buGYFltE2TMB
H7SL/wzirF6zsuFpzgRSnwm+lp5gO3zbx5rI2Jvti1k5+7nWN5KEc1cpgOcGPh4ky2AYt/p6krcZ
SrgKEuVplBvH5tDt0GQPy/YHWuzhtuzKue2HCh+2vbF8x/XLxOtcaCxa+QBiwm3HIuE+Vlvkra0h
VgG+EOM8WD44Qa0yad3Kk/AnAB/djU93bksgvC9STYgWn+qxE1jNqeiBsUPX7c3CT95/fYLOD4Cy
iaPDnwqKHR/3nICjLmyrPJh+kvSpH3kIQv3GHD7X0kwNROI3sztEBXhEfByj6CyNwZYFHimGDaC3
wffEA6S4dVhOUdt5qMzqz9iRi073Is/P91/P8Fyyj8c4vCkhDA5d+XUi57GKgI0gx7fMalF64MNv
cC8tuvg4NLvKeDCHjbh07koDaG7RiXFg84fS3scpm8odrTrVgdEyDFo4d7V9tFVUNQCz88MMtk5+
Q2R1obIk2pjtsvFWYR8jg1cN5dmF078amWRu6+XT22yHpcYXt+mRnaYYY8akiJrhLyIjRGQQfNEb
+ewgD/WJUkDpB/1AUIWComLZDl4cYmOUz25J2EOwHtChroyWz6diQ6ZGNXX53AX2PVRtr5o4C21A
cC8XAZZ0N/worma8+vvLJAnsw5Y/3LnD/n7w1WGXIEPgQa5Bxs989Ubzuy39XyALfL1yS3T/tHDv
Zmh+3DJ6UY7EciEeZuzkYUEqdLE4bDu8n4v/+IQYCHHYgW/EahiDNfZs1+hFoxFZwkg5VVGqS/Kj
H1AKHnNF7rAEVQTKY3X79QzPxZr3Q6/eGmPv29D9RH22Yxl8L02X2i1//HqMs3fN+0FW+x9l2EI3
FZBiZI9q+htBrlRw1BpCHg37ZosxuTWn5XO/S49H1LYdtx26IGUvfnOqk40G2dmt9265VjmB32kQ
f10kuAdyMxSP3Xjfy58bn2z5JJ92nqObixTx8jRa3QFumjp9xdAv/of7Bi936LDfWoDEHtp4lBQA
rZAcnJlKqMEfvh787K5/N/bqaDVpZfWmg56cr72I4bs7JhS1H2oKFrTCC2vnZ+ZucbvPVRKXrOA/
E14fNZZOpdliwsat+1LesSd5U6GLfKqQlBhx/mJdmI8qD8hu8fn5G6jQEszejb+6EEnpzhnz0Qx0
78fQgeZzWwcExYUu1MIuQwF12psb3/n8LfhuzNW5zxtr8HWOOS8k5v4+PWavPrrmUOdZ7Cfd3232
71/aHya5Ou1SR0YBHXG8tC3QCWZxB9X/sPHnjaDyuU+++pirA+/BKowZ3ltnNdmVJ30/Uj9qTvlh
KdRkgubxljLW1p5dnXkOGTDeSXzK7NBfAJF0CQDs1Xak/l9mBnEetHHRjV+/ojJA2ZnRogg6uEHy
YBwNVH29sB0oUO9gJsVwMgDs6uvzeHZQkJjR1EKivtDAPwY0N08yvTBwINPHPgTJfFc/VLDgKa4W
Kf4FfbMlzXIuwr0fcPU1jVbqREM+GPjJ0RsbBJn60hb13ca8lu22DnLvh1kW9V2gthgoNLqDbvgA
RLsV6S+Tc5oiOPdEflDwk12gkg2rsuW8b/W5zt0R/x3aXVu0z2aScnSr8VYwBpqa4CT9e5cdHIJF
owAik8BOQVLn4+xmLsDaywx4I8PjdbHqBQHuUECQaLsL8PbWXX9JlC1QWkClEnWn1Q4hZqm8sQIU
3AaoclGsCpoLcEIukFrDYY6fyiMJ0ovuzbtBcMpePVrdgKIR2Q3dWNQlUH/6KZgt9GdMQN/W1Tzd
bbjeEZz9aefs0lO7AynoLj10YbZvdu3J35A9PreQkF39z3Cry6pU2KzG271RPXIH6WdDtvLcc9v0
/RCrq4m1TZJZy4z6uLp6MwfAV83C6WnBiizCD/9Pxklb33F1IVWGJ2dtiaEL2mFqAM3WDtb1hIKi
3Bk69I63mnlb01zdRiMftHHokKXB52qRBAN5sWHGAxHZHCRg2X29T84lOO8/6uoqqua6gsDbkkSB
ddnrikJYORTYq5oewGDz37qQLmfx3S5ZnQ+Zpv6MaibsxDoegKSdw/UOBIN/PyUftUNUTJezuL4b
OMgRNUzIocwgBQXyISk4ODpX4G/T2p93Xw92bt+jkQ2bnKU98ak3YXFZqB4WunBJ+dnwR2FEX//7
Z5P29wOsFqiQpVP0MwaQ4QjNkzJKQuvQxYvQfBpv4cC2ZrNaH69Ly9mbgJqWKXN3pAN5MQcfamOB
tkZZXWtO2gvfGt9wso+Q4KMmCIFff7VzF+f7j7a60QZU8iAruIxgjuGQzDetA3qWU/75epitxVl3
ADrhjzUiXRd4Dyr852mq3y095jRodltNoXOBAfUmUM8hjIE++yr+tUbtEBeA7KAjYF7C+YVAy94X
O32q9dBsxLzxvjqbF78fcFnHd3lBnXIG4vr/hVkSCiLrCSTxk0XrA7rsYMVvrNr/8jn/O8NV6POd
okLnGSe3fk0dmMb9o9ZGiv0SbJPA/Ys76/38Vker07s5US2gq2N70MeJAsG0sdONc7fH+yFWB0p5
HEpZaKwFKsaTO/TvLXDAwzbIYuOQxeiu45HB9oDv30BJFv1TFrHLTWHvZZB1KvD+R6zOW1eRMu8W
iK616wAigvlWT5EEEYi6gkQZyKDBkr450f5F1wjQM1RnNXQ64Pu52rIWtNZ4ZiNjfjPy3qv9fMz2
2VFsZOZnAwoAwYCvgkCF/z5uVJwE6I5YPjIDLw+WleR2szHE2eR/AR3/zxirzTKkua8TH2MgSZaH
MiLO0Q+WpwaYwx5QYA16wVvZ8fkD8W7Q1fYZMsnqLMGgDBqGc8jDhFA/mI/+Tu2G7bbzZ5EX3M94
URloNVqoXK4RBYVGctCbEGLQH4j1kIXJgWvAYoCmHRTXuAzwIpivYIaABjiI9D81SKbt0H9HvyLw
or8Jru9+zOqLO+k0NgnDj1ExrP2i9PgC3vghDRbL5K1369lC/PuZr740Z2ruuhaDQa4gGC/M/eL6
lO2t/RZ4/WwUfzer1WEEzVHKEd7CQV5nlBg3qjim1kPT/fr665098wsoE+0FE0b2q/nYZmflrUq6
oLaEI2AZV/CfZTIXOyjv5g6kKR3/d2/WafD1sIZ1Zg9BEgdVb4ino+jtrVt1Xd0Z7eQ7IkjhTUZT
eONWdM5bMMuFa4Qk5SP0UCogrefchPu2SoKkhtg0zSCVQk1QQUMAHIJU9TwWEqBLlo7FcdbrV5n7
V37XPutMPmjK4fDMwntGFk91BUo3pOGCwvOvOpcBMAmG4bFG95fWvPyme1ZMshINtdm/SXRl0Jn7
ob2woV0dFoQjWONpiYZLqfN46O7Bi75iaf5bqASaFknsszTdkSoZaK0kromhhuiKGD06Gj1axKLW
AoKSByce2Oc5ibWmCQZRHpmeR3ViRrqC0i4TxR/uVYdpYr87Kw3cLI1nru3rkR9ID8QcW4Q3aq/b
8TLP9sVYXXRW51HINVhBOrcUnY05NHkLXT+HvKJipQetNYyUF1ZJ3ar/If2soF2Gv5o1UNCWfUF9
yzs5ZI5St7wGxMYOUI69sZKygJVdO+ycTtzpRopisz3r+A46Tjgs+GgBbHJgEePkONPPYgT3Wfak
OGkVjPmqXgLuCjvusGTo1pCF42/MEsZ5PAelBUICRzIUAOKJPg3qcWhpUgmLpgBKUN1nuHnAiykp
s7Ii8pLKjpDxgGpukN+p7ULJxSDP/Zz9cqG042n93TSVlxN3IPg3uhxCpDKNWrwhqN51I3zSWBNx
oZnBnGVQRvLhI2RDVySuXF2nSlSv48xuq1YHnNssn6xagRYKmjRQLS2AkmX94EGjIia8kpA8aCE7
mj4DSckD4eKhlWszRJV67MomV79rzp9rWOhGg2bXF3qX5nBH1M29y4gd1WZZRH7lB23F+z0OWEZH
zi+sKitgGDs/+OPr6IxPJEmOpsahappk1/WAHkNbqxBKv6HW/i5HLQIxIR7teec4486YvpUDuXOS
JGwcdVVk6iI19nkhrpu+uO494xYCA3cwU6a+sG6ksRC1S/KaGrV7AAzMp5UhdJo5OH5pI/5ARwt9
xbp6tX0V5Tp3Dk1rV7dQVHKi0SFFIITx6sDbB1KK/d4UiOgQq4FdETET4McTqmDfHExeYoWV1/Gw
R/UD/G90LQmTP2WJNS2keqxd51jO7El5Q5y0GqNMjkfX4zETsqNa50bMwZ/mWd3RTOHykKWgk57/
rsaWhabnpbtGOfeDVezqsfZxXOwsHkqsWW34t7JEoUSChhQTouVhn3H9wUpEG6ZQ5/6RzD4Lqnzk
cTvJDDwdSPywrH4YO2NvM9sOnKZW8ZD5JiQf0CJLKztgA6rKIFLFrZbesdK9L1vvxG0IbkHvIoSo
wB6gachJPHhcHsXc7Viv37m+DSxWg2pOiZpVUUsto6ZfuJd2naJGXfk/y3oCehL+tIHlZSySLaQL
JHiHtFX1M3w5YCjdadE4ERhrY4E0l+/ShpxAeQhaXYNyRkLlPF67M/ED3plQH5/s4cpOGyOwNMiu
kayQ1BicMiDFk85G5HJQgKGk9/HIraf7wjBhFKbnGm2MFHzyrvvueC2kiEtnNxTkezEZFaR6mj8g
pFxUhtZTZzSuxmE8Qhjg0oQ08uBj72g3mY3PrIApap9LYbNg4iShuioyWC/2pzYnB82e/kgfywn1
gxdoct/1nWHTHjhzKgoffgzPucmoq6xItd97yJ/4s/GrGPoHu+gOulvvh3TMYkSxu7mBEu9MkttE
sbsmaV+Fl1/PLN3pWXYaIdgwWN6NBpEkwx4iVts7AW1g/Eu/KkiToNJ9D0pAHZkg9gS+KqBNJ1u4
eQ8FBOTywqCqqa+rCcIeRpbsHTO99ElzD/X62GJaNOjpXjNYGUigqCbm3xIJqR7JrdCT/HqYfg45
8HeOn7vXfaFZgWu4l8JPYQSciFs3gzKTal+wnjt7aC5TawD7t1SPblLu+tl9tjvjoFWmCCwL201D
rII9WdxDooPrGVTFyM9ZM/ugzAc/9MRo75SWXBqZ9lCM7kWdN/eOk927wAQovTvWvR7DJmrnMjeP
tQFAVkgokdBPuquRO1Hj9AYdWCEOdQbT4jnJcmjUzFdiSp4rzu8rHep8kOmnLqZIh6oBACob3Ygw
a7qG5FkTDpOyQ8tEs6ctfrUpBBssLd8Tof0qrdqnhQ7RmtThUC7ypud+quVONWZN3Tyz8BUMM0aZ
6mpI6thGpNjbmvgGh9fY73JocQwZolzPD6aTwHbQddHLgr2AVSya8Yhec1H/zmz1S3a9iPwhF3s8
CREftCqYCi80Uu+StH00zD5sc3ybysGDA3yXGUFKpuxgD/xKEWgScez6wCsSKJpmTdgwzq9cpvGg
6VMvEJp36hNnivg8QyB5qg0o3OQ7h/Q5zXojkpk8tk3vQOps4oFfDNeGvkizyC70iX6nJcZBpM1A
Jwj0mW6rhdqbkJGcDj5UnMKWQYCg4HuIiTghZA8oHAv3va+e7EQJCi2POIGk22RL3LuN0IIJ9eJC
K/Fz85vM1EQgWhNZADRkbpDHHLO+zqkJM6GY60N6IxIjDSdLA8S8EM8JBN12jAltlyTON1FYQV06
+7Tyd73Z/bQq81vippdTB6lalYUsh/xTiRChj+roDbNL28G5nM3+RormsmirQwHKSySkj2Jx6eUP
FQdGKB01ey8hHH8qZpjfZvVAQo4O1mVqt1pkFyWLvXJke16xR1WgVUA8bt1wraxD6Old6laRBmmD
y66xdXkqhsIJpj4rHqoi03CrFITmhWng3QY4oY/aU4aVvMB77nnmxjF3wK2s8/p7zyFtOeM6n/QS
aWQ+97u29eqTPSgDiRTxjolh7qFlf9u06MhOZXZCigrlkLzDSZKoV0wPQ9JntM8gbVUMkFjyurBI
RjvIbHmLbfs9T8ea1oX2p+B6e9m5zYn73lVu1MZFXrmvRmo2FOZsik6dkNHkDouqV6dHKTrHtDem
P5ObXhjpUkQ1u4cmIfAfm60naEZqv6Ee1cXjSHyappagte5Bky6Dsk+fDXYsE7f8WcCrrw78wR5t
7Dzev2bIGS7ruStuu9kUJ6HQ7iWOT35ZXlne6LqQ2A0l9JEGw58hc9OTvbLTIsSxUxaUYKVx4plM
H83OHXd+J6ZTq7kJrsmSHTlRIL/o0mmOiV5OUIzySuu2SconGISwixweY3ub9ximFb+kdKE91gzQ
+RoQEgbOAIYipoBMJdGTQIObPCjozNC+t3ZtHnyvlTcqy5x91fjFjuB034tkJDltIBMXOiXCUmeJ
/gBZ7A5B07QCTxNFHbiza++LZHYM3D3d8GSWbXI5Oh4Cn2ZJh2bFQA6NnTi04vl04mMJkkAnNGon
ZIhSxbW7+f+Qdp67kSPLtn4iAvTmL8nyqpJ3/YeQ2tC7pOfT3499gHNbJUF1974YYDAz0HSKZGZG
xIoVa+Xo3gnbfifFSVbTOIpTPsod0pxjVHBJVilin+VQ3JsZgnTokyIF10w09Ke+0W8TlT/bUEV6
lKM52jppj6x0nP0aupHQYGpoi7moPTUUVGPCnLrcIUUEdyzl9Wl/4qpGEqcwbkyreIRBf6uL+F3V
p+3E10Rsrp9cjAEe5Li7YU88DqVt73CPG9dKbeySLN8alvNQk+cFaVYh5I1a6SQlgcvcVsgVHh0R
HVtHZb7NLOTqE6MKV20RbIx4/lOY3ZGaZ5ek051iNj/VUfmt6na7UgeEvNrgKox53MGuEKUMT4Ep
NW6cd6pLBYHGW3JtZ/VTJrC5nqzsT9iPV8CzJGhlOVPpyFdJhoWYKBtftjKUp7SKDyK0l6boQ+Jc
6rbh/GBN5JxpWhxmzXHuqkI9hnYUra0yeZz7+kRhxM+qE6EjjXIfEefIz03EXXXKuthCunMga5ar
CNH35m806eCkNGHu1b11X3UjAp2TtbIlNFkJ3qcU+Tt3inHpnsdNFqKXNzj5M4KY10mZk4siNchY
+tNEzcJIiYz9Hzy3VWg6e7WRBjfXVJQiq/e0rNZ1BLMh1G5sEmJXGNETmMttoknJrpkR/0xxD53D
6Vmya2T6ZBRfcKwQp14T9paMASlHkWIzJdg6wzSVmypIQu4vIW8LJ/crebzpFnVyh85qQ54dqsNN
liEDiVIUyZDSrlNjTh44Lqg/xiM1Xl69IerMQMXA2xKd81ZnY7aJIlxNxGgrm8komUqN+/C5aLJX
p6uSQxMl+EgPCQ/eTRQsGbem6IurCjVPpjjq6zpXRt8pS3knSaXpF1M6+QyVGDtsFN/qVhNABDUm
SKMkr6iAbrqsXXQQZ7YIl6ytNglOwYPu6QYbcmS4hNo82diBkNxIgJt2pvlrUqTrKDd/DCTxg5Te
q3W1kZx62831+8TARsfdZMXJLzSlZFRuJRK4PPxlilklalnBdW7N8i4euq1utLsZnbCsqLaisa5V
i2UKSb01UjN0Uzu5nlFvxJ3oGpv4bTjLyGTNVwA4vzKZ0ngG4Ag6qzuUsUXHZFayXZPyT44Tof4V
jcMhGbN3irrSnQOn3MoNPTZNVOk9HhrlqlLEbZfyNWpbg3qCfOghyu3hySijbqU5XeA3WCwskMrv
qecnxjYZt4jW6ddFrzUbM9EFDEazelcFsUKrST3zsHrTW+MNhYutQ+Eqh+mvvgge7HDwO0u8CVtQ
SMYbJ6a8GZ1tE9ForIyr1u72ZmIKTxf5QzJFqzISuJshJKvIiB6ns6lxXaE2Qqv3VYuxtG3Cksk/
vbnW8vp9JL1YaYUi7cY6UdCty7ProJurA0KLoAThjK6epIlVGMwNvMte5zCmznVkJ/WtMdXSpgrb
8TQ7Vvgsi3Je9VyXvjnkqwWhiax8NcNNsNt4L/R2q+nRKeor57Wf1XxjptQSVZPZvphyZZsrUfIj
6vJiVRP6V9Isqce6jc0dGn9W5JLMD++DNohrrVfDPwGDTZGbDyKhhuwZBRPoM4ZTX20tWWx6o/+B
9PJpJCtFAZeqRsf9wE2iaS2GAInEpqXaDjvmEE3JrcKm3cRymx5CtOL8zA7WUMDfzdo4FXLj9fqM
vFtUWJ5S6rt42TRFR2ojDOqHQTxUYn5WsGSy8brIk/YwkT1ZZew3sbUJKnVtxP0L7itkxWmBC1Fh
je4kSr83igTpy9xDnrL1Y7kYrjSry12SYNCcJL3SS6NEhNaU1ymi0q4Alfhl29IxpICU4omUN3oV
kvrqOGA6jv7EwN9PJlpCX5J5WM9O5/FQpXh6NZWfdcV1rI63aoH6Ra2DO8yGekJmtEZ1t3+2S0Yj
J7m11hW/DUqvEeOgityv5STyK1tS91MybdRau6rM+lHRwZUR1VN4Ftfq+heFq2KrppjSst28SspW
A3lH3/+0leoXMm2YduYxFAclOsUlhWjFobtebnafAYiYr9jfow3cgKh2b6Xs7Iom3kixGDZ1KBmu
oeeuyQAG5Ybwjbm4wjRzC/B7M5ghRqT7prtGdKaJyR5D54p5B1JW4CJaun3g6vmWGtJR6z11j+DV
Q7lgtNlFqdzj3Ln9ELhV9B6X6lGShv2QGitkNpnEuxrq311PLqsYfjQPJEJP6bgT+klO7qvoFYTE
7rR1hpDgUvVJLVqvz86wDqN8A03Ti2h+9fGbM/0sxVVm3OWEYw35a4kAZsueoUSeiK5sEl1DgXmb
pOtYZXOguF1F8VvKwNhs/9C1VyvoH1Wuh8z4Y3dvmnFVUdprEzLR0Z2Od0tvvyNjtYKSt0pz1cP4
zA1twy2037Hx0Cs4jgebPjRcO38UMtlVuBrHG0e7wbpNTNUPMyzWIrPdVjoE0IO5EVdOkjxokZkj
oJudKOROwhRbowzYtN06xA/HCcqtMFJEXRO3yBEU1gEbEmQcEeHLDZqpJK9yt8vBTQckljP7tTTj
Q1aK/dw1XNh7hHwQf0WF3iQJd0LXnBJy2Oc+Rsa2NxaH+cBLyDC8fqBpgvTT2iycctM3Ru/xiSl9
1RFtaE4fObre2K/ES+SfuwLB96jzciXQXTOSPH0Md2O6RHLDAs8SNS7iUzXtsnnSbgtAIH9Uy2nL
1IgNYps0/ii10Sp25Fx4c6nPzAZPfokS0UpkSefqWWzs0Iu3yIsyA2AefeFURWazHvQ1l4RYh+lw
E/egTrOOhscY/tFntfBJJhw3rq1bOH2yD8i0SobqIW/FY9TGh0JisENzgD8a+0+uoupZRvbI9iW5
MoLc8vTG+jUi5GRW1CLTLC8p2r3RSHsy/KMIlhaBpCAkKYxkJSYKtsJUH4uxyz0A4Bc9Ej9rabiW
E1WFgI26Jh4YgddbzdEqnVdIjfNm0qJr0NHUZcRIdtXQ2akdmZMogV6boDh1aIlsQkdBznuYt87U
H0Vk4gONSZJ0W1Z9sZecbBU0QvMnq84QCXWa6qpq28xnPlleSbYSvyJmkTykcvFLCsp4GxFtASMj
fAEyUx+vCoLxKeit4YcOZ9drxnn0MREsVuCj88HJJm3T4Tm55cfsXZ8ZzvXohIG6MpSmBDush8GT
gHXpSQ2p8Eg82IppSB2dRpOtgjJF4g25SJRjI9W+0qJOP8wduRU9yXtrniKyjtKm8SrbhfM716o5
IJnVGXFYMuCaG+1eFIl2E5Ymlu1F3/oy7h6PXRgq91aQVHuyZXCKdkqU6zIdbya5QVpQCyO59ikd
1HYNwy3cp0kttkncJj7N0MhwKwSbvbRppgcqxaEGjk6z0g3iqs29hPb+odCN4qowe0jFvfbWS4h8
qvLsrCs16JDPyKU7Pa4i2atVuUFryDKS/tR3I8PRdhsBQA4Ubrcm77UA8FcqL3XS6Go20NklCewq
N61QoeWsTNKDTA8YVk+ZgnGjlf6jyyRkc6MOUTwnXvzDMqu4qtUmwEVPxBoHoyqHtTLJ9xVqXY9G
YNspKfsg73FLSndMLJa3gBHVtldMwPhETmrA4KlC+tqQGl+gFQaKBJ/dNSTwlwD+yhbsQI08Ra6C
dT+l9rZT0+BQR01JRZwHT0kXZECSYXPPV/wxGLO6Q6XS8jm/ybGY+vS2JM7t0whtf0dyhrsukN/m
XJg/W1GHbt3193pjTAdhts0KqWTd6zVOObrBxAXyL+uOnVpsIq1Ln/nXnMhtV74+tendLBgwBssu
EcsSaXZjSD3KpHUW3I+tWm/VQu2uYzPWN9M8jRsJ23S0YIv8CSPRdKtQWUHfixDenhL1R2lHyl50
WXdvdw2+RFld93ulMOaHvMq1XdN3ta8nff4OAKYCIjuz4xbymNAMyYeydxlLZLgZsXQvSzEypwsD
6orCX1wfiwL5dbNBycuyBriZYPFsgjltX+0iLF6rqA8OqTnhKtyg6j7JksCyNejDkxSNzSqY224X
ha217Zxe95XG1n21TIJ1M7QmCuipeZfIsrxLTRI9XdL+mF2jbPpxDjf1UAzXUoKya0SWgGmfYoyD
GwU5Lq04PRgrKU6G55pxqTXNPnSmNadcjVaZvw9VyVWd9jXRH0XbyUWFvQEyNOyj3XX06hex9rUJ
iAlSz7V0KGxaYnXTF5tesaLXLpfDNWVsuF/sNQ7MmhQ7kTYxyeoQ7ZrK6rZF2AY/yCFlzaVaBIsc
LAe/iwp97ddgcoZbCHX69dgCZKUB/gTQm5ZQ8DCH8rMdlce2xN22U7s3q6hvqFRWkmonoEAFd1Q+
xvC6DLTo2vApCDr0c+fqpKT5zmnQ7+3adRLbR52PoSacutqcqeUrWd/Nhhbt+1bK3KCZjo4YufPr
hrtc2s/CXEdOfdVh/A137WB3+Y+BAEs+j+tEsiqTeWeE8pWekut1+WaMLF+33oeuAv+77pB5LLLm
qlOjk6RlaAi/zaK4y/AmLbEzR1v/2nFqhHTbmLaP9IayijHdFznxL+Y3maXhVAWqbxqbBsTVBqyr
ouhlzJ6o5tyaQBUNv4z83srbtWNmG0iBbmt223ZS9XVu4tAbw0KsGvWEOMdtmmWnwVKPqRUdqkYk
bmxyEu2sXatksNUArdWGPRTX8XqwyScC5T2zIhAUpbozqwzD1+FGxc7Cxtij7je9dWf0vJzqubXe
y+ymdvYxwTWYtY0yt29xe1uFv4URbm21eCJDuDXM15zeNkoEbgr+EFae7IiTGTSITMdeUVJBYzUi
dcGPSVi+DITbVCBo/Q0/SVG/LgnAUintlTB6C2oN44HxHs2+VVBDdiaNHCYN+4Xez+kfKtBlKoP9
zhTGaGe+TdKOT9ZhgL9mquJYTj+coPaYI3lRpAQec80vkqzCpMeYJPF6czdnv6vFBqK/M+Sjnndu
Lf1x6us4uSsmaorgRc4ct58rFLUXreYcqX1EI2K8CaXy0CTytuki2kBQL5Cmpre3GzN0T2jHTZLu
i3yLJcfaItPXgBZMkOw5PyV97KsBmDAd0iJE31ym7d3Zfpv+1sty383DT+RrrqcSYLtXPWotOl35
vtXLld4lK2NCYEErdnmPIUAobxR03RneQ1h6cTOqtlJ0z7jSIVZxAc4pJ+LJH8xmHTs0tIBftaB3
SaEPWnVntyDqQAi2hWtw/tBOABKq5c9K6M/lXTyYNESSbjzmMwHdi5wgfmurXF47eqgfUko8X4vH
XdzXtyo9IdiPCgVoUiXPbMwBrAcIagLTJb1JbgBMiZBp9WhO2a2tTmt7AG5UedyJXLx0DpZDdy+T
ZYoP0W2TKtV87sa3pnWuUASnyaOoR6syV31CV14jcltN/9h2RMVs0h9VSXpAn8ZGUkYF8yxp3jv4
h9i9XyFFo4/TTk6zk+iiV1U39orQrXVUM94xxv1tPki/VCn1W+4ypVA2YxHuIPhzZvLxJRzqnBnq
aNp0qhIcDOwk11YyIK1WKON+kpzSNSgpUEJPSMUiR3ZrxoYlCjtPj/UnYGW3s4a9bY9Ah+HK1iGK
wn7EHMJjnhqLIfs5CRTSZcOzLPpidYxsIuVGjYIGJh/M2ZjkSFE3rscBUxhNeR0dmmMJBpJUB9Z7
X0e/5Ky7nbOopyTCxi3MAbF1PVxZOG6A9R3yceFIKLW6Qy/UU0N5K8SwMqzmkBU/ZqpmA/vvDXbm
kxdF0a5WknHlqEBs2VQY/ixZ9S6eyoPGpjLy1OuLbB8Ks7svMbKZC5Pg3YcrgYkFEuPiJVTrVzH1
b/jR9ITrJgM1F2vkkR66iYPGUPxab7GNjKVj18+3UTvd6pq1CzIdI6n254TWux5UIdlesy9y5mux
R9b18QED7I1ixqdq0dzPq/Ea6vW10SanXBhvXTo+lpnpYavxmJntqsyDU+qg6qcq3Y1pFi8A62vM
Uh7p2K3nMhzWPRDhn1mKYIgMaLtS/cs64EavKcP9YPchTi5GeB9mUUNtaV6PlfwH+xVp39YwEjqt
7x8SKZvhW1WG9ZDXwv5RNktiV3dSoPncSbbnQCFwO1lPlVUXBSDhTMf4Shoqups1GZ3eftKJT6ac
N55uiXlTBnXipVmebfj/cT9vh+gwWVT/ma2XN0wlt4c8AdQ0BovmGN2d0IHiEmfrYpatFV5SwW6Q
8/wuwM8AvGwE6zWsjPNU2RsNcPowppOETU00+Vrdzp5aqzXNroX5wLS2F6XiTirj7BipDTdTLAw/
F/K4YXjI3vaVptI40su7sdCCVaibCV4gOcXgYAU7J9bENoC9QrhiD17LlQPQMKbafaTEMxYYHZcQ
SpYVUDJMGFlO8I9LzF0t4/ri15p1I3NeI1tb1yTtrtrWmCAIxenmJ3ydB/7LXA7pQaq6fLiXJZNR
6GamlwrXPA3unVpF8KZPetwPOs0ARg3VqzoI4oe2G2mxxwWBBxAx/VmQzsMV4DuVMc4jFKSAnKFZ
MiFbM4E8tZrqmjY1/pA5mJp0v8luX5yltW+I0eSOx/crjwp02R3jJQJkacrM16vAt3taSIPukzSd
GIq/MYPw1ezCJyPP/J5uIknHnVWYdNbMsHx3otL2LAcJDRgXixtK+FjlpI2pFj5Kur7T++gmSqB5
61YSbUKoxzdWpwVuXPYPwKISITqniwSfzc9U7Gh46BthppsucvwZ8tZqLqc9vQLLS4LCOc5kTfVk
gw1mRJeFJIwHo1l5oTFe9Zp2gyERtfCgbCW58Stp2sp1Ge4myfodT/ECUsWFJ+G1LsCa+TkSnCS1
4dYHUGLs+TDV6a/B6U9qET9UufOez3PlNrFyF0ykYE58q/LJ55Q1KNjb42wRIZs68QEOdiUJUSbP
N7JUKxu9AmTJUvXYBZRMcvLHRowm1Eo/VJsnmaEEo0H7Zsjt32n6Zpr5RqvaH6LuhZsnua8awhNy
faq6JdvobmuzWDsJjhjNz1gJr8HXr6rEeFDt9LoYcwZG5vlRG/VjgKuSEpunETe8LDA3JUYNE7S0
ocueFEusp1jbSAKHHCwpBtk+DgYJeKpt4yg5tWpHdxS5vKj667yiS8F2dvTIkydMFob6MHY4EKHd
9ai09iavDTzQ58iH1TK4U2Dvc9PMUHXVgbx7bJyDbK3XNCoZL0B3b8GIVOmkVhm+VgBOI+2Ytmp2
fRjRRxyzt7THeaXu/aCdrmQ5uDbD5rrNQRESYNKiJYzYhAIIfcJ1ouFYyM62H2bif4zRBfZMlVDX
iWE8wZCzXVzii00eyYwGJs46HinnHTy71mp+A9dvS2ns9aqJeLpUAHwj4gLSpM1XIazD7diAAZtO
s2LIKvaHcWllzEFxRbPP3E9OifFeEjqPeWALWpqK1niQsZQ1rmsmN4lu8utlz7NTk9O3ijM/q7FM
XZX/7kvxRH+pW1ltV6IZb0iebZfjStFiPGriHh1VNZwhvqR72a42I0ek7kr2Oky/ufCNVEV9zqxz
fE+k3A/LUQNRso1beR5/NnlS7lTJeNG5Ad0K4GqlRp1Cbdoq1UvTJzWwVIWVSeEMK73PyaPpclEV
Sl6s1usGLx/yqxGjESqEqNwUQUaHOY6D32MWczXKyAM7Ev5tOY0V1xRy80fO+mtodtKhUh2wZk1Z
yU7pB1qg8ncRFycBYuY5Amy6lHtk+1TobV6GpY/f5jR0w/imre33Jo2TrQYzpp24K+HLjSDC6htW
Lz/6OPFHJP39ELrcqFhksEmOAYyY3hKnPU5me4uRIAlAqUxeqbAVkCgIaePSysTlBZP5md6fPWdb
RxsDmFDRlj4KiQZa8w4QzrHQyf3RrIxOrSlBPJOT6ZXwIO8Mo1zNBl39OVckvMUAegIVChjK3kTc
VLyHxOx1bAmSeCdBiHRWA1+gSUo/TZrv9Uq6MmsJMmKSLR4bg34wAM22YOu087WsRJlyzj2LT/Lq
YGt2EOhVvcyOhhVgmJfxBcLsF8TjD3TZc9GZMWWGqdTKRfuu3eX70gPtY7hMP1gXxpw/k+RxIEdx
Fn0lJLEQivhIktfUTEdTIMGDd6x9ORifg0K8fc/+XXj2HwcNmP8DYCeLW4Zyz5cwMVwImhFXHqeq
11I54TUD2iPidP39Ol9oiOBZYeuK83fY8pOGSNOmg8B9l8wXwcDGQ+sCd4KVscGTE6+2C2Mpn6nU
y2KWqS2k5sVV/eOLU2opmnjiBnup1LWp3cInvZ58rizkiI0LEyOfXyEMfIRDF5loHYLy2bSqZJDA
5flCD+/xzlIYAAT3DMXD9y/w816QuTcVB6kLljLOR+QktJMaBKJgu9cP03gK6/9csIM/37YVU1FU
VZPPSO5FaU5x7eBTEJ7aXbyvUAvDE/xwiUv/2b2H0dZ/1zmb82qKIKhaCCvM24JJ78g7w6vpqfDr
TXjskbLdMjLp2tvGxo30epmz4Zb1rQv7w/68QT78Fn+P+D9zUpkuYMzlrGdbA+g+MRX0tbKAPrJU
U3ZGVpaPsS3MUzJMXbALNPG7Q0JxRTXQQrauVRigKo5Nd9jiKoYbTVFKBS0hzbNEIvUZOaegchkD
jODE5UayFjPxbcE9xMaocLjqlQragMiEl8qzshZdEq4KXTx1M0VuUMNqly2zeVAjwn9M/pu5Sln3
9cYs6lcIniFWidNjM+No00NiJXGeDgl9u8UKijubVGQ4KmX+kubOq5K3/ToYofGUKZgvrBkARZxV
PVntdmkQyn5fASvLo/itqfSqNcmU7iUs4n5EORZSMcnCGiiCNgu8ESLDaOGeo+vFqdBxeWNqIVqH
diZyhFyjflVFSNjyPqx9Q8qW0vpXNMxQbYC1rNLy/ax1zjYdulxZm4lmvuAhoTL8U0Z3qAAhWLoo
0RaAnBCtNaO5r5IYwrxI5uxJ70zm9YQi3iIcDNQLp1hRP92EH7fE2TFmTJnsLyF1pZeFZOW4jTcY
faG0sswp4wj6/XH+SgLo33Pw99f5ZwdCC1bCymC5xN4sItXzoViXXnzMkABa5oUAmMTJ2tBww97n
v5lS+rD62ZSX3UlEHdh0f2/j6GeyxpLZp5W4KUEfvIsyDMsf9zHKfHy3y+X2z8PmYKuVtiwn/Gml
e1Cyr+MNClouzb9bfAovROiv78r/vcvOh8uGUVWhzbJcBi7QTPVJLuYLw2VfXPofXuDZpJNTZ63W
2CyhdlVGXYRZ3ETba52Y7ev3O2W5ED++O0W2TVNGKxpwVzbP3p1cTnZsACqwLwVSc+lGrKy9um0u
PNAXkq0M1SzitMizLXqRZ1tiTvpAEVmDwcItKSKS23GNv/qNxQlY5PSdwjNhh560h+8fT/m8NxjE
RhhNxTHA5FI7CwhDNqmilmIGzPWV0ez1PV6Va1YNV0a+cW4nX91e2o9fvNJ/l7TOVAP1eAyNqkPM
pc3CDCgt/UFZmrvY4kESSPpn3c43HSx0mOja8fvH/TxLRt4BpGzympdJr7NbRoy0eIyBBAGp2n2F
fYA1ypCdVxnt3u9X+nwIPuZAZwE9kyG95zSf4CYrq7GzAFr+i0/3Ic06+3T9OMqjlVvNYqD1s37T
GTaM/JgFV/o6Wzm+dCmJXH7ns7Pw74LntlB6aE5DCFnSk3q5WNMnlu5UGRvVwjZrH+PDyu8K6rC0
y/+U8Yg1YwHUFs0wtZM20hnGgCIrIMtCuiBqaQpzZ90M8jP10oV06otw8uH1a2cfGqZNZzBf0qC+
CvVyOU+B37rg7n+VZ9YXb/Rlz56/Gk1WNFw3DEQJz3VMatnB8jRP4aUr0l2oKtsGqs7Y/HKAuWMD
qD8v94ltPSSD8vr9RvuqHmJg8f8ufbbTyt6pe6PhBE9Ulc/xKGlo/CTlyVhoZAFtC4gbzi2dS3Mn
xwYCNdTht9//Dl8cK+QeUXOwEClEwv8s4Q+zMYDJh7hQVcTPRo8LthFjmJrs6ZleuCi/OlfQoBY7
IeQXGbv9GMtqBvqjynBIlOOKtszNCCfx+4f5HFsQvflnhbPYQgE166UckKCFuHgzIdigxtk7T9+v
8uVzGA7S9IayqOedPYchmZOZq2zQUjWOKBHfVYOq/zdPgkSQYwH64P109llGJskrFeIChkhmfTSF
PWwaq23uGPaLLnyWLw8cAtL/u9bZLmSyJ0ddOYTz9hSfFg3p3NNdi2TaTfBZu1hBfHXc/lnt/OqD
ylvoIcKDhkQ1hqoEcC9QsRdr/XCQixDeJ4Ppfikk/eX77/bV7sCvwV68yqgHz/dfD3M/zcwcCXnM
IeRM7Ma+5QIc/5v3qeuIKmIugvPHeT5glqamjLMmEBot3xBA2FAZHJXbjmxABiq8sFO+GNZfatv/
u9yyXf9JERMMwhpsMoAPN8HGalcwrNItm/Mx+JuXCuVav5gHfK4CWdM0kVriS1JXn6U8SZtpvRbj
hSPRiSump0a8BNGG9tFkX7ojv8hyPix19nhOL9d6vCyl3uIf9D+JnHY0YbG9mGvQdr+8JAWy7MDz
gMAnUtkmvNdPutzWHACeplS0iwT/IhSb9isYA7m1ygvqGnVNm9+n0RQHHhRQ5b4aN8zmfb9Xv0ru
HBPtNcxpiA9Ix378qlyWo27XbCLrGsWVjbNO7oF9jtre8MRx8ef9fr2vzoaJvzKhF+/DT7mkJsVp
ZYuWmWgRMCPYrISO/rSIL3gZfbWMpS7+YBbOisBMH58qGwFp4qTnqolHJi6wK6dTEWux//3T/EWO
zj8h4rAYNgAusdJZnpplRW30Dfgf4PnbsmfKlbiyUAG1fahe4CTtBg8914In9/8k7fhViHAMbOSW
u5tc9ez6jkGfLSBsEPl+Q+DGp/2SEu6XK/AKZRnzw89Kb1IXavhEgMNM1Y3V3sTFhbzgqxPuOFxh
1E0Qd8/FQKVBTyM1iCGNB3UOt8Wm7FSibqFYOF4nS8OCZFwy+bi0qHq2PcBwijihvFCnXWXtjfpW
Z2C/TN4k58/3O+SLoo38luiKGjTmccgTf1yqd4Ys7hywR4ErdIkb+xVjldvhOMcYwDTIfybWOl9f
AvE+738Vf1mCLfkWfpXOWW5LJ7dLxqAWzJfI/gixbMBcPlEuAu3Li/q4/1XLMSl6eUQ8tp2zc5Ya
Ey4jBpuO4WS0VBQ3uV+ERReUIrq9JF7yxUOxyVEBVCyUY9W/APY/ASjDY56ZvKGCvHmQJHMzjQdY
T5du5c9xAM2xf1Y52xv2FJlVsdgYTpuKzriLE5pv+qTI8prhkOvQjzYXtsjyMc5eIooefDBFheTy
CTi2y0YxexzCEIhhzG5HkbY3Tszx3NBnufB0X71CuuoKmmoE8k/Xb5sUXQrBUnim89wq72KmnL6k
7/tpDZ3dwNMQrrFjNc+xHauqMzjetBnn+pYWo6pFKJL/p/f7soZBkW5o7AVUyT6eqlhq9XDIeY60
Sn6Bi+/yqLlzykvmBV8+Cj4hLMJ2M/WzHHJq7Jzpir8dU921oeooMySeS2DYF6uQLlq8rsVmjL8+
Poxmj4OcVlDoc8HgVdOuOyFtRXbJ+/SLZUyL92XrMo0Q+9wx3kwqYWYmGjKG2M7atkoAzXffb+VL
S5zlUG1HB1TVrdpTnVPOWHOtepOSXUghPkUkWkb/PsfyS/xzDZRw8o164DnyHK7P6GqGciEp+lSr
nq1wVt5JQ5mMvb68qQggQ3msyp9R+pyVj9+/rUsPcha8g0DkgaTwtqZ0O8cPnX0htH7xNVD6owJG
slFeLOk/vijGO8apApL3AHfdBH6FA1tFti75VX5OIdm9/65zdmP25hTExcjr+h8970WIzbzp3dGr
d/l6OGj/+dn/sNxZzJkitIuSRQtJMme/iYqtPYzryVD/Y3zo7LHONnPdtMy1hRZWd+vYdONtTX3F
OA0aTHS8Lqt0X/paZ9t6lKy4jmQea2RCKqteUuY5reL9+y13aZGznd3HY18bjGRAEkdJpAKgKzCM
/P/8QGf7eohKfeh6FoHh+NBC3A0V62WQ7PX3z/LF8fmwD87gBKOyjBraC5cNZWgJFepCrPziFvjw
559d/tpYGRWcmdozxbut3w8Mmui9d9FT6HOG+HGfnWeIARx5Q59Yx/4xr5Fs8LXtImwcb8gOYbot
Phr+pZDz2Zv6bNGzu6GSqM5w16q96me7RpzN13zGrTf2jVm50hPj0GvlST2E6+jIgOX33+3Ce3XO
roshR9O4TThXSVP+6CDFW2NxrWYTg66X7Gw+5fnLU6J8D9jK9YdX9McbMI5tY1TmufbaqEs2/STt
+B8g0ssH7Ad+qOFwyQ7lywVxbTKopB2sWM6eLRyMWkprNGk07bfRVtDMD/I0Qm4vGaW95Ii6bPAP
eePydP8sdnYRVihYDWWpCk/jAsynvkZtDLZxkfYZ3p2WtEqM1nRrS/jff8BPuMXZumcXYxl3nYoi
A+qFO0Qb9+aupZvwf0i7siW5bST4RYwgCR7gK68+Znru+4UhjSze982v38TYa3WjGQ3Lfljvxsqh
aoCFQqEqK/Pf8NF/2bFQR4Pmq2ZQ7gBqWQElLhlxZLw3PpprlCZ89T16lW/nN82Xt+ROVJFZjSgm
QSEUT3rotXPukoTLDAa6EQsLe2M7p2bugM6x9C5v36oVCl1nBZAUaIhxyyqmWIrLBLj2qKmf+xTU
SWP+87KJ1TAPTmiCPOmryXrq9w2WKMkEOzeVT0v/I/8chXUjFiB45wP5KN4sqM/hH9wqOownD8RA
aqyiGkjAaRlsrQ3Twc2c364ZwQ9QJIOSF/R4UGrhbka5n0cpyGGqqm6l+CkPryJdcGUpa0HpazWU
yBYT3j7dsbHsjCzQYYM8So903x+sB3X32X7m14GNMfj76GA+/f43OrbIhYomrarOYhYX69Yi2yW4
KyXBDbbmaccmuAARdRGwJySpgXjpyHvdA1w1jFkt2jv215y5AvOEv/aO/YyjhNwcIU0Gbj9wl16z
vSNb447chLvgtkX+hxlFgT3Rp+Lcoan6ks7M83rcVTPF2Jpsg+FRigW7d941Y36nUZxSSPBZaFud
rotGS4Un2wgc94bu/1RIkjbaVixxsL6iX4bYnx9toGJMhGAOs3E6EMxMGOaZ3R6kGsOPyx63mmkQ
VUbxFUFOPwMQdMNQgUrIQgX/AOKDDRPbcIBGH1xgi1ynAbm26Fud93ywhwSFSdSh8D/OoXf4JWOj
wmTnDq72wtARQOyg37hJPGBc3wUrXHNFUPvqCiSMcAfz1UR11NR8lihccSfvU0Z3zdQhBkzhYIUs
axd1mc67ImyBRxa5YxyhD6SRFK1A4wDw+Q1ITO0BYN9d4y0Ou6WAyhAxM69FdwJgNttOABu/3mNH
7hJKQ1MpMUXutvhZDIi9m/yLWgEK579McEe6yQ1ooxZYVVO9G5UMDA24MkX4h7V1AGPBiqK4CFEr
OnX7WlaaRmbv0yj2Ah2z1NNjHS/+ZZdYi4EGyCtZOZSiDMvd6WDvBKp7gpE83dZAYM+iZ+La4YV+
MnRHNTRzcKpOV0FGSe5VEG04ECuQi6u/5FD8kDjRy/gGZbMK2bSr2tVGlMSvLQ0+jro/rkZ0bril
jXCDvs4TPFC7vgULSulh8uLl8vatPu7Rzzb+lHuhvOyvVusWcDbYvw71a81pnfwwXIG2CzXebhPk
tuiyXw1SCLdsUUjcZR6WUQKIX+hhyph1oNyJF74TepjhSzwN7MbQj8W4qGPtRGbX9pKCUgBYFCCd
QHly+hXT2WzUcGCpX5xhG7+1y+IJdnLNBARy4e8mg3LzbWG5HyeMUy7YSV/bgJ/uT8QJhI9UW9OQ
QTM2fpGS4Ood9rUeRCkDbsLlNV2jxbke4Z1nBZMHrZedjLzXBorcS5din2PaAnj/VjLcPJJcwYLX
UsRj21xoHGd1ooOBmQh5H24Ln0GPBru8Nnxw7wl64et7i8/21zK5TGcYlSKCMDtCyXBFu73RCnKB
s78fhWyGIadfh1zlsTspmJdqowVxXZFjOCdV8ZabW7URuchZROTMcCUNszaqxFx0xNuN+WncdxBr
iA8x8H2Qhvv8Z9LJZ+ELIyuU0dIDQ4Au+xcK9ugyqZgW1tyWUPWg3wr5cwJ5yfyo1q+XfWFl/46t
fCnkHVnphhailggkjrZYWwKwTAMSgf9mgvN0fVxUresL6BXEwU8waPyhgErgsomVz3OyCs6hiR72
4EhrewdQLctpWtpG4JbpMR+OmepKcHxYxDnJqinTjmWdVwUvOcqnMouV11OUFehRAiQ1ZAVo9nbp
fJPPD1H1kINkfgBf8OX1rfjCiUlufWlWT4NeFgi9Pf2j15LE1sMRfJvZfEhAq3jZ2MpmnhjjjuwU
EjUye6yP6lcYobTN6RZMYfZlI+f5J7eLzDGPHC+ROlPXQLWBBj15M/1yA60+jO7uZ5948xZjWf/G
HnIBGX0vU1d4rOykKyb4prCFoB93WEN02TLYtrlhqoeizuHa9yIs50CKjeikcQlATrUu1VTQxRHJ
BBudZfdd+tH2UCJYhArD7Nvz7nhsiwtN1FpMzB/DVlHvMgi7p5AGpM2t9QG2UKh1SoNgJ1cixlfI
xSFAn0/mS3fd0hCj6sA7WgUYQNLU3YzL6vLHOqufwTdYVP+/CW5JaCtGIJmEiTm4C8Ay9a5O0uwj
hFA3ZqMZJOgqb05bQRQ5T6m+7FrIAVADklGi4XwyHpNJq2EXhFzG/eyBh8gHB5o3Emd2gfnxRY+U
9b38ZZA7BDktiw5zengGgYe9yWZQGaWCq0tkgp32o3PWAt6hgldJBulsjNedAqbAnBDBaSbrX+zX
QtiBOLJihFk3A/ACKyP4umkw7mtp6UEO3RQE1GT5H9DenokNrguUBjpQj3o0rqe7bqnabaFm0G6g
arhd5vZNGfPuOW0WSvFvg5tQSjL1to4VtLAwm75VQeK7sdREBv8c7b9HOqa1QTMvV+DVn1tQ/ahl
nb8C3dy9GnVWgnUbHGxvRl2ABW6JpxG8cEiqbBUzvW6Wh8YBNOhMAqKV9wkmbQQKcGtxAH1jQDgx
HYBKN5e8DnlT0IjprIw62Rk5yrKW/n2i8SdJ1PfLZ2Ytah+Z4psVY5RaJJjyAa1RDO5ehfMdAbvH
ZRurXxlHw7Qw54anNRfWJhDZ1bOJPuWgYpQ1DosfJLCepgS0wlXQgxt4AYK9yePtZbOrSwPJyP+P
JWc2ScOENsy5kgUT0DkovhcyPcvB/HHZzuryjuywPz9y4ilTegqc+4jZFzDjaw8RVAEkDL1nIB+J
gMYWaTyK1sV5R56o4VyEOJpVAe40qLlWfg8Sr8uLOn+2nQY1fuQWEtgZJCpgBXoMdGNg0ACMT/TO
BMbJ2oy7YdMcTNfwLltln4S/lDA++v9PxldtjSKLKA3wySCowajpwNht0SS3paXt7MyAFI7WC8ZD
BIHOYPfk0ddbulLVMBWClwC1fgIRdQP+PMGqzidx2V6iroQJfUNHKsG+6JENCOBpDE0mOykFVqzw
I7/1dd1ePMz6CecSVt1DQ7/KQCWJvfJPjRmlCsoJFXs4K4es3GflVUQeL3+mVRN4ZBiYD9SBNeU8
MMsDywALM/iaqfaMMYDQmfJ801lDK/BCgSFdPl2LNJgkkjOsJYPXQe+9pXtj/PxPi9G5/aJWOk21
ARvaDHZoc0/wfh/mp/9mhPMydYyithlgpANvJrgKPFDEHRDkBReHaL+4TERFUQ7jnMxMc1jA50/J
N1UYGtjXPTukv76+zmUfcapnyJRhZPANlNGn7bSXUDsSjceJ1sL+/OjQ6FZV0aWEky3Jt7YEVyqg
DQPog//bh+EyEImqEB6YYcVEPWWkpV8axhWwapvLZlYD29GecXdRFQZtFfbYs0DdEOU5oC99u5Ux
vGilzmVLq/EMYGwmwYenxFlzbUgSSenH2QH7v60sL3gA/0cL3JZZ0EnpSnNEkG6+1dG3DpT1/20J
3GZ1qhaDnxOblTWHlt5qouLPejw+2iPuxp6TbIJoID46RLt/ssFj1uuMrsApIozGos/Bh0oCKmrK
TBnkKYXUkqUJumerp/HXWvgETm7DMa2hPuKk/ej3LZRVQFKpFSrYeaWbJjdvemRY0TAJAppgXTwg
GYRDUoqpTiBNTCjuguENUhGCM7MWANAnRsYIvCbQAtxXMipSRKXETICicQLJv3yLW0fga2sH89gI
933AJJGmlQojKngEpbcWNfdu9no9AA9QtLvs16sLYmN7MhDJqN5y0bmpp36C8gC4W3SQUvYbulAH
HLKCFYmssC93FDeDXhmDqcKKKjBsmxVGbgsvTn+/OIdO36+lsB9xZCSs0izpdBiJ5Ds1+a6lAvda
ewEd//1cjGlNs2nBwwmvtiC9cd9AqA68beDmF8Sy1VBwbIiLNWaZBaoCPjSnwkBJBZLnut32HaRL
wqvAfFIWCBwot9HwFNaGwLRoiZx7tx2kvUAuNDgEYqKmHQYG8QaSJ9swa4cN1IjKfxNXj9fK+bqW
qH9tKgg+l/m7VXy77N9rMeHo79e4bK3MhgUtGVS7URreoEvsgY/usoW1YIfeHNp/DJxw1v2QQSwW
0AEWJim3wfKZFZM9mIcoeVKql5w8VxjMuWzxvB+M3B0lRYWy3qwKld5TT9cI9JAGtqjB14lj/Gwd
0M05sYNRwMljJfzmWTTssbqP6HYrFMP5QC1xPjkay1CQucedgbGB+D7WRGAfkQHO9ZpQGTsJQ3rO
IIPlbvG14eflXRMZ4DYtBfwmpiVWoECkqvC1UfD3r/vB3ztEOU9TwQAbBQpksOR9sE/38YaxQalX
oi7UarUZViD0Czw02udcmCutIKtqinXM++hOBZ7S9KKXwVPdyANP4vbypq0u6sgYF/PScIH4BVuU
tgm3TFt39KOtuhVN3YjMcN6lKmVvaOzbaKT70UCsqQLJ7kS2mZV+kjH/zE0J0o9kKT0lB4eNIOqt
3k5Hi+Rcb6m1YQkzBPag/JwWf2hAjD4JbLAV8A+U46/GeV+pduOoSGyF8ybJ7hsKPWigcObFW35c
/mRfVesLpvgHqhpDhWpgDqId4hdjD7pkAHBK0DI+0zvGZMPIlCBWYu5A/HzZNNuoS5b5Z6tCh0Vh
QQL9KqhrLttQnW8jTfMTUALYgTx5aps/Xba5eltieh0xiTVPQSx3GgwTMo1G1cbgiPYC1ITqTY4O
oA2WYeiVd4XgMwqtcUvMB0tKZq1hByK5q1A1qcmNfmivS7/YqIYgozlHDFoyIJQYdFJAmSZDDfp0
bSUo5ON4hGdGu/xFHd3sKXLAJvoe+Ghxv2mWre/B1emLph/O0gDOrHpq1mz7ZQhLZhbd1D6DiMzg
zPUh0ARX51lI5uyQUztgSzOnvGUZFWbErOAaylsC5zgLLJwF9guOcsIMoGgNulHsLJiPTWl/aHvV
sXxyxebtwmsyo89uo9nENnF32fbq4nBXWoSg7oUe66npOC8VrVf6wQEFuOWYPcr6+dT9LmaAre/I
CBe6LKXpkgA0KI489cWD1kkVMEi9qFJwFiBhhY3l6kCUqBDC4dwwCSNlMAxIv+TNDIb+FjREHYUQ
cWRMIuDyOZiEs8X5HkY45LogCiPgYrSK3RZifbhI5SvR1Xaudw5KQMUwMIYJcJ2h8xeplssLHSmY
d1ngmHbtR3FXgHYLjIT5c3FrXUH786p2F0d3hufkaviIRi91513qWm76etlX1g46JgeQ1QHQj6Ir
7yyRZEWLDqJWZHTEB19ap3rzCIlECIaCL8b4gjLK4x96eiNGhp5nFGwjKAGAElBTpLBcRhFaLdhS
Ie3mVBp2ggU1CPPE9vgm+6Ur7hSu24NNCroRNpDKHUp1GWco8JQ4GR7rX6fA7FgPrd/uir25E33m
8+sQlgjwqArGGAC651+4VW/JKR0gRYPith/dAey1YTUPb76lij14bNAKirhgmX2JfreMzywrBP0+
JBfAfXF3Pv6PaAAopoPmMMoRuZ1CZfKy35xlFacWeAqrsdRiOtdRjzG1zo6Ln6axqdoHanxS6Ntf
NrUSA44XY3IxoJXCNJWqBs8cCwry0DFSCUiVI/P3r4QTM/zxh0hItnTQLJOV+R0o7NGJIQvtXV7L
l4edJCrcvnEXT6XH4DjLKaoehY0yi6Nv65+Dq7jzBybvvNRZbloc/AYMlKOrg24X9DEAVzqicvJZ
vsT9DO4gWEAogl0SEQhCOI5uPLfQbRiSxyD6UkK1p1B0HbKPxK9b09h4gw7TAJ6f3klZORLM/4LQ
XkU6n3rKa+504Dm3FS/1hZ3083YdbDCeV+A60TXGgM2ptWQxSkvuIFfCYJ2GU/h9bY+aLXl4I/ko
AFWAud+/XP60K26KiSiwX4ESgHV2uVt3Llq9htLR6Mz9RN2wn37OVgo1P8uaBPf7OcQCjAQq0Sgu
EHBLWBYXNiPo8nZVN4LL9mNwZQ8Ua5vpKj0wz8nf/0XvgZnTQWvFyF+tMxILKD1FaTgvYPzJKhS4
oB+x7Vs9dfU2798vb+J5lgtCIQRMitF3Ng3Dk9lG0zwvQFX2zmxQBzTMGK4PMaNYgHxcNp08Sl6g
doBxSw1Ss+BclspaEAZWPyOIOFiVAxgnPnRiWME0JQPCL33KhOnsabkdakGP/LyM8rWjfxvho6da
KlXTlyD1l+97b/y24By4ic+4JYLM6UFDbjcbUR1l3Wt+rYyPo52lSYmVQfvjT6xz5gZ39M4C1lna
5D41hVjnlVyelav/v5MmF1BJo+RjViko6bXTPh/N53mxPici576Sks/LfsMONBdeiIoWL4rjBFQd
JhdWtaxL+t5EnhjXyQ5CYFep3rmXTaw6xpEJLqZYQSJ3XYjXXqm2oavP5EnSXotUF6xkLSFDXk2Q
L8D5zimLzAA8u0mPd16baS2wDF1+a4JBEFmRqQTf8lAObaT3sd0m+Y8oNsPnTl7eIdAFWUionYJr
qjmkMQRjE7DYv5t0lp8v78M5cyyc9/gHcpUZKFzpeSeTDgPxE1hR8i3I/ZwZUajcAOShPg6e7uS3
/S2GyJ9FQPa1jwDgAJwKLT0AlbkgCw27BkrxSgc9xgoQrH2fR34Jyc7LS1yzYsmA56ugSlHP0tKx
CLoxT8zJiaAvbYxQHja+ZZmgVbXmssdGuG3se6kZixKUgXo7O3XnD33o/YtlqLggMGZAwOjHZYGR
phoxZY+nFMKmaXIVNm9mKGoZre7VLyM8JaZUhwbpFQsQVFV1m176loyZUzXK8+W1rO7WkRkuCQz7
zgSDO25XbVbdJLb2ZWj5l02sZQ3QGQfGHkNNwE3yyEV1KpvMVBGVg8MbZiU0FDyS29h5vaaNGzqp
WzgiQO3q5lkgtgK5lkHBwnKap0yUgIy7hsWv+QXrezh4c0MFuddaHLaOjHBxGBpABNruy+QYNAeR
tuXKVf+85Ga+BUGbLoiSXzPgXCQGvwgCFyPswpgL59azOdQKNMMh9+WF38KtAi1EZ9jWLurSmh07
vcvGxoqN/p7aup374E/IhKNDa095PG/QhwDoB3xsPGQwruel7PsRkNAu32tD7JVFBVlQ5S6tlNRG
bfBOmcbITuXysSK6IINYe2Vq4ADF5IEGUJbGT1bms9EGkP1gr0wFTN4hJEF2KGOBYCnZZ3+EleCY
C+3xWx6TJezJwlDgiq+4bBKFPpENm7kJ3fz18ilZOYgni+MiMG00KskRIxej4wM0G5qyEsB2RBa4
ytICqiIorWE5GoT/VPM7gQDM5TWsHLuTNXCBUR2URavQzXQC07Itsvi4jJ8kqgti1uqHgQ/iHqeM
EPAL8HtUA5TIGMlWPPSOUfd20HXoLuHRQ19Vo/dQh99FQ7htrLvIrKAgFrhyIyKVZx+DP4zHP4Bb
aBk3RjeXYPsCC65dVJYP/mdI6A2PVg4hQBFEYeXDneTuXKCJW5w0M0buPkwayoIvlfr7vqdjUJ5x
pDHGHx45GAAvkDXSCLa57D3oDyV0ZC47xkqoxNwwyt6AJVrgEONXUGtWli0ZWFWzqd/GfTShONxW
B12ql91gDfnusr2VHcMUIL4QYfOAZxwQ5qQWNU1V8K5E39Rxa0I97rKBtTsNbA9Iw/EkRSGVr0EF
YErIu7kYML2+vDG05YRWGr3WP0zEh2Qf+u1WESxqze1PbLJVH7l9H/UtXuba4hRN4iVJ7kAPyp6i
yjbV+2C8taDzoLxT60eOPI6InHDlEzLGSjASKtAkPCt9xWpcJOCNRIZodFdKqd7k3ehFWa/abfr7
GALM9qqQSwJFIP5LN7nzNenLkGqR0TmQ69W3Kp5Y0Aw1+s3lj7jmJei3I+nGLQ5iO+5xo+SaOZel
1UGQE/3I1g6bx8sG1t6jGJ9EHViHh+Dm5PKQFlrX0xAhD83tt9FTXLB3+CYKo+xlGD6KiEiE5rhj
1sZy0s1WM3/xKoatDeFlyYnc1JmcyUNi36W2mIFqrbRwskhuG/WA1MFswCrrKA+3oSc5wWO/U7fj
leiZIlwhdwSGEGpukYQ3kooKzeRCxNoGSzKULVw5tpGMu/+gmL5yq2F94APC/YgCG49DJguWF00Q
+MSxKpioh4mhVOqqig3peOhnLg6DWIvFPNbc88gu3/VtpmLIFOY8IYj+IV3pxpkgI1i5xo5XxoOS
06WCWNqIlcnmYAMK4y7RTVZsk/au70WdQcEu6rxvanIdA3yE120SHOq8u9HT6r2vJUFSvhqYj3eN
88YqhWI47bBrjFvUjNxqcNCO8FmGXIDWKLBDp36MfaFnst/PpQQoLugW0/RCaYYPWRKt50SfNQgN
7ZoncCv44YZALu9LZSZxROIha7uJZzRmXYDBB9EIFyBBlz9j7EiFuIaqhy6w8VdNVC/OqMUPghDG
mu38uo4s8cjPIsviRS/CwSna4Topiq2SkduisDQn0dIfgaVuoXJ33U2F5Qxz8X7Z+toRODbOxU+o
CkjVoMNpqna0p36xdVH1bn0jDRSYkS6oaOue3qkmya0hpBiC6nTDa9LbtFe9ZBGxPaw5hyaD8hbF
FQ0dV/Yrjm5udWynVg9Q+GBcrX/Od7KipLnBOOmV6Km4midQiCYgF0eXivLD2WYw44CEcEUZ4tgb
zYsgygP8hI62K6itfRHUZ60ACit/2+PHtNN40cI6Qvcv2gFrs8Ps6q64sg5sWLbaGDetYDfXPtmx
Oc4pIAJvmA1b3tj4UnaozW8o6Nu/73iohYGHHy8MtBq5txIkqUKCBiB02SF1X70r3e9zICPFQblN
BdsWhu8A/Dt1CXBXG2EX6YvTvQ2u7itbqDFq9uLIrnElvkvWXu4Y1IdGDetcslLMqTmlIAbSNICg
UMb1zS1LCshGvm6EAxUreSK4o2UQSBG0iiD9c2pIy7TUrGs0NeYK6UZRZX+0cvehWMFVpSaijHjF
GNijwJiHaS70TyhnrM6tcawUvCuSXXpTPoCHAxqkLsidMNT4pWewgEfnNfVFhH1rR+zEMLedC4Q7
kyKA6mFwiB8IRO5SIJSWn6yaJbmicfQVh0cNy8AzA2xSMs7u6ZZmrQoqcKtD68TIoIbjFmYOSJug
dyIywm1lR3pZT5kRKOY9lEr/IauLD3aTm98+WBC4gMgKFgRmHV7B0ezkeMp1fDE5NqHigdZTK1I8
XPs4Jza4wyupcAm9wZwVY5b9qja6DXAfoBf3Q1+6vryg831TFBNPZ/CYA2pxBqOdlq4uB4qGPSrr
HxrU79I2uWmKWZCqrSxKRb2DdSd1C9cVT8lS0w405hZwOvotAK8ug7Kkjr5BZnj4Bzkvi6Gntz4a
rUxjExR9DCTEZVF9RpVSq4ASzdPgoGiTXwQAGob9dozNVzVA7bEqIGOeq7ozQ264rofXy9u68qrA
bQx1CQABweBHDe4jTpJcAJrEppNxZUbvbNY9RqoNflGhXMh5loHOFqqUEApRUfzQuMUOw5BCKmGC
0Oe8j/vZA4mGICs9j1OwAP50tD0QGcGdcnqCW2NIU0ah7nRBmdykQR24SWTO17WZqIdMq1HWFWzf
ecZxapHbPr2CSm81YE1WuzE2+heNTkVAvLA4YNLZV5orMMiWwHkMsGRgojehZgd5Eu5WHjJTQWUA
8jWjM7iSbTh6Zw+yrUCFxLQ7m8nLNBuCJ5q2+yf8T+wbnZvHpQO8Pptn5xLiwAiNuJYQkCc/2IyH
CVlIcTVVUNFQHNWtNrLoPbPiNFjv3wb5vBiss6D6HhEvzZge2lTbl8XT5S0VWeB2dIZIczhSKH+V
NdrILwkZfzvJUQGiQjsOrxWZAlrBeWXdan3ZwQCt/JQ8mELBqxW3R+gAyQhOFvsu3MGK4riZ9RyS
WlbzCAF4l0aamy/gXEhUgfudR2EsRUNTEdVFHXVM7oCRVlumnglSoT6wkQtpUxfNPs4SwTlei0on
drhjpRYdBQkxGO5ADONn72RreTkwuxsZWqJK4l12gLVFIWKYKu4W6P3w9/44hvoY5yiny9qiOLNZ
624JUkS3CpJEkFOvFFZU89gWd/03UltOY8ioljbjSwnCGz/cd/Zr95IGTKsU5Q1RVrPyUodJ8Iah
pogs+yxiyL0Ezu8YHQ/dVkH1Ra7RFnTjjbJpd90GPc9/oA+8vkwsFDco5ITg9acuH0fDEvct+Gj0
xgN4ePYK2KRuk7lTY0+ADsr/pEK2Fpxwl0LpE3jQ82lZdERmtQNo2Uksm847Y2OClFjyIDBGHyfv
X3GDgr//2CL3OamyKNKUACIZRcUdsaq7tK+vpsCyp5xuLnvpWuAH7QDQtpiGQKmdO3p9kBIJwgfo
ko2ASIHTZHqvU9NThmRjGJUg42ffhw/zoHW2AL4GFSnOxen3i4ZOkjDB0jh01u5yLfoY9fymD4Bi
Qut6pv11D8qry+tT1heINxrq3iul/hxUQ3Uux4MT/wxf6Ne3g96WsoUQz6d0UD+bm8SToKAavv6+
YbzXgJXAgBaoSfk7jURdb9YWGE3Ylbq4hTvEtuog23KGV0jDAavpzW6OKSH5t0e3AFMEsIERu6HV
fLbNYzyGYU30wUnmQd5qIFcEw0haC+6flY/55abIFwBBhzzH6ceUZKNb4hylpboB1lV6W/TSsSxH
Hx56KDtZRLSfKxcq7LHBEhX1A41wzjP2Vl02JrKwBqyyjCIyB3QRGcLoBva0Sd1xmwvA/GtZ+4lJ
7hyqeYpeZA6T0JoAYBJibdJD7HQeq4y0GfTrBVu6ElSxl1/QMPQ1ADPg9lRuIH87FzrA9redG2z6
TeSS5buJ6idDhBqKB9pjItmiYP5V4zk9mMi6IEYD2D1CwBln/qKqKANGTY+LEUrQk03ZKJtT+cNW
s/PYrlU7zyFslgN9Hh0anBZD8LBkC7v0A7jIXnR1E0hdhyJUTN5A6meDb8huR8bbr7vTMPz+l4Xq
Drp/aDKCEwQ8qqfOWy5STscUUaH2ZqC0ImfZpgdMheDmSu5/v0qJrhtwt3gx4zGEwH5qrLIgYT9g
cM/RlZcqfeqgf5oJss3VL4iGJrB+wIgaZ20O01iCcUox3TK3KVpHVV+5y2KEdmgE9pKAoz36zCCE
TchzZoE+GPMUEIukUvQS6R+zYezl6Y0Cp6aZ12A13Gb998vR8PzwYgt+/Ty+GwLxniaQLXxfoIGd
QqrtwBLcLSuBnvU2UQhmRTLF4iGqaRspZQUMoNPJ2vVYmabf6bR5pIsEod9CH34s8TC5aUtMXwMI
2jZLOX1Vuq6InbksVMUdW92wo1qTvFSz6pcslstnNe9EiMnzuHnyO3mUK7CUY1CUAWYEusS1AP8p
ptZeih8LPN4EyrUCxv7y5p8n8rAI4DdANwD/AAp66n+SUYYQv7Z6R6lHoHu2mUwOc/Cs1LJ/2RA7
NfwpPjbEnWLVAINNPsJQpL5Iw15OMhu3oChIrvoSRW0Sw89Q+uXRjnlEI7kaEzzHv9iJM3fAzIrT
urP7LbJBC1+6IkDaWlxWmawe09UDkTpvsjJjlEXLqXOsx/BBhvgB5hodPcGI9+gavp7ZqE0Jra58
NtAKMMA1wB3nnctcy8YhqurOiWix05RpKxeBHykqzk8lKB+u3HSA2SHnxNMf2fXZxTOZXV8p7Ms1
n7PDZo7yzfyubFTf2EaeiJoQ5/HcUTBDid46kgfKLp5TjxzHNq7ikGHndb3T7NCk7X6ZlmCTR8MP
VbJcFOWukgrtqUXN4kNGmqdU6T6tsUn9rCIy5D2HewymF44W9/l9uSyY3Q2N0DGSJdhKWvtIx+ou
Wegfit58SyVri5m5n6BsfzKieY+xP2CbgrtOrwx3ssxsN6XLZOettDHDyaNqIDk0yJ46rcUlmDe3
Bem8soO0WRjftZTYhdrYdZ+6RlOpUCKSt6My7xKMwjoA6acb0iXpY0f78drCLJefGFLqhEtU7KYm
/YjNtPY0K1yA4e/f9bq91aRisVMyx3YzFJBJN+kf0lClLoZtfkY9fW30cVNBsTJZQAFB5KKAJJF5
X+mYvo7rkNoZacEv3YXSYxVUEJXV8tppl3E4lAOTOm6fJUX3pBZ6qKaxXabslqpZtxsL0DX2cYnW
Epzezsb0KquTbKv3zXPVLrfBWDyGoD6xGxR90bkbbwfFghCe9Ro2lhtW5iGV8Z9M2lby8q2XZt3O
JGnfjdlHMFAAFSjN7+K6au2uwfgQBs9aO267x7zE1MmiFG9xM9wX7QJi7FKBanwXmB6IW5Ur3QRO
aumNB8MMZ9sgVeCrWV4frCgtfGrU852ZzLlXZN20mTXlYFZS7RSpjLOvJoXbVyXmBNThrdPDZ4NG
ORpNVrHF59irsRS5SkCdvNOfgr4HM94AAvUhrW7asoXYI3Q1d3UXObqFXli+NCjzxW9dVuznvPkR
zXWzw/K07VKZ2xhTnkAQR0BD1yN6Px2CQF6bpj2bI4hb2uKHpY8fhjZLsD9DFAgsabusyZ5zaQjd
JqKyPZJec8xxyDayOv9Mu+KPvmsLd0Ie5CC/v4+CBtTZUjK6dVJkjhRH1XUYqhGwecrHkCj3+owB
8lxb7KhJGltJMsNvk1LygkAr8MGTl6Bs7uYKReam300jXne1Ori0MjSHZo3ymJAaYjeTGdmE9D/z
3tTvSlX6NjSLl3TSgxRKOdCxU293JFiuTFKB5jL50Zbqsum6+SeaRToa9EEFjkv8COhPghQWjJhJ
EtvAJvxYVHknGfFTXEb70MQrqEdDs6uhcljZUZx+NmFzP4A+wa5MA7Rd3bjpiQQVoxkPojGbrttW
/YgntI4Ts0pBUxVQO7Uwttcoar5BaeyjC6QdlHCuc7A/9dPS2qkx1bZlVqCazot3Ui17fU6JrbWL
ayWWlxl49LWpn9Dwj0YPPGMeXqfZfFn66rmryffGCl6Asv+8fCmupLaYOAZHJ3v1YtSLi3VZR2uj
UDB11afDVYKxbUYykEmBa5L+m1nLAgA9Sya5OxjtcB3EoIDZoovHJZtgeU0knfbAFqRZ+6bNg3FD
Ekl2e+j1xfBTZfSCqqSuvOSGk5ctEfZG14I7ElHkumhBMC300+BOZmkO9QALZg0cch3vtV2P9o3h
R3tL0L5ZvbeObXFVVgpS9kS3YIvlAgsQWkipblr/S6fgRpTHr7RhCZAGGFoFsg09MD4NyC1zItmI
a2sMGzutgKHItoFZIq59hP0mDIgtm7EbhoMg5VnJeGAXZRpA/ZHKaZwLzYtW1ySAsjXIoTbNgGuq
SP3LXrqSumEIBrOBVEemCGnp04/WW2peJRQm1OWjTe5Idadm95dNrJRfCQZ/kZmjDwZ+Z74JlvdF
VmRyiwE9QM1MjPwzmewZBCbylgrek2uO8YXZQ58SjTegN07Xk8rjUIwNPtXkxw/9Jt+QA/1ralQM
bGP7z505aOughMZGY/CNOC80lnpB6RBeqIySX8hlasdRex+11qEwZxFJ9soBhzFWcUGqhlkCbmXQ
d5tJyFr0ya7bKVfxRsfRqoSDcWsOcWSGf7Fp89irhQIzlWo4kfQUdYFbauXvP02OF8Nj2HqZplGO
JMBR24ciumsVf1HuTQy7C1xv/Qv9vWk8fk2GyocJZnFcrB/W7fzCCJokR3MHSHAomwkKI/+Eglu0
haywfIQbgpZOYEQsXKTkfoqfluouElXFVtd1dLmwn3BkAtRtixIzzwuLym+ptg9McpXryyaR2o1g
D9U1Lz+yxT0jK63OgbktWFxHlgmyX9RRNXRP/pyoiL9fNrdW0Ti5N7nHJB49Pcpv2L3Wo43NCn7l
8/hc+Zh77VzTYUwBCdD6NlIGfDy3/z6LRCtXT9rRgrmTFgSs99EA7bBY83JtWU2KaUJLLZ0hQo0s
0Jpq3+ExRewapDfl/yj7ru3GdWzbX+nR7+wLZvKO0/3AoCxZlnO9cNguF5gBEAwgv/5O+nSwVRql
2w97V7ksCQKIsLDWDIGbOO76z4Nw6eL5dRDOz1JSp74Di8L/PUuHQ7OeLcnMvUIt/VNX7KNeXsVC
XjhtvrV5tpuhSJwhjMGcSn7QkxOWCwFoDiQhwImdyqCRcDW6hsi51uQ89b5M48pS1iBsdNPvNg7f
G861AtmVdXLuWe/QXoqMoAERQ0xx5h/lC51Cq7pBhnMeS7awtuPWv//z87u4A/xnBvlzv7/0q7Gt
3B1sDKXKtXjI3ZmZfdM3/ZWlea2Zs11A4FpsZQ6akV4CNvgqsYfQH680cin6+TYv5jH+0pnM1xlc
RjGGsIKY6xh7N57ZW2R7Lc66NBvguTPbT0Gp4Ddv9Hx0Wa1axCKuDR83pDNL91p4MO9V5ye2g3TH
XCJB/ve8tq00maVkRPFcxqj9v42oYPZ3ZUSGwPhZo5YIGzfkHgb4413rHPgrl9rGdcBGNXF2rDvb
R8sEUUJpzsiAzitCpG2TZ5pxdrQH6HkEOU/AZR4NWsVD4g83jXJhndcxMS0yCvWZHKSlteyBkQO0
XUaOajoZeLXPn7lP4ZmF4Dso6vbVpGa/0JAAfxhbTd9xq+o3whVj4IuxWWs8G269cdZOz20WeCKL
9RE+W+UEtrKWBF3qHTyribrGOvi4mQ5Iw3d8WgpZHY0CuNCyWI95cpOVKRQ5PAhw6vqxK5F5ZsVi
5M1CaG4eMNuNq3KKi4zzgLVASepThErEokiR+tGg1wySslnB64PaKECKQ26y21z+GpiMEjFCjs0N
vJ5HtjP+MDrEpeVtX57Gzggn8qtHmN0n+rE3m2gg8dj5Qd3SHUPCp5tQCtZ1jOKyl26UcxgrGski
MeFhRnCdre9L6kBMIQNcc2rheCPcQE+tnZ9xHGm4jMMUB0IK3SI3DlaG3aJxg9qlQZv2R9sQh5Sr
lWO/yNx6Unof1wauA22ONqd2aTuPhlssuK6HYuBhVrvIRqSw2sIn0qh3x0BL/MeaVR+4focsY6HO
0jVevkbrS0IYX3azk0Xipu89Lqidx1d2w2NVskVq5XuvYe+a1sfVyPaDdXBTHirOFrbW7lvn5+D7
Py1u7prR3PRFHSTa+CYFIERZvdS1jaimfYFzEuYAgQ2tfkr9JdH5TrFqAT9MJ1DuQ0/GndHf2LJ4
Vy50GXsTBQQvqGUeSwGCIx5Z3dx6BjvA9gYqlxpbgjb4UUzswOhwINWvCTwjYbF9r8B+6Jo7GNPC
HqTmOYw16I/Cpk7YWtqe1jLoWboYlB2a8EEhRbWkZFwoVwZN58MO86VMtaDMydKyOQxb1Bq65Qfp
mofC1n8NQl+RpNswYZSBMJtt0eQ93BT4Orcex7ZZSx3ZPQvGJxCVUflqsJ806+R1/AZmHxHRq8Bu
YPI95GtdKVzK++1g2x/QGTih0BgZBtt6SRXqLmT4XaQePHNcagP70bjTKunZckymw5CP961Xvo52
swVYEilI/bn1R6wnmwRTkgVmakZlCZHqVE6B8AmWhndvMIShoguRy5rVyt0bE+MhysikvxgQeVai
B3njhll1JNmS+g85cjMsDVjTLVoz6iRd+r0Ve1UVDb2Dx/bTkt2CelXct1DAB9p0MWk6CwV1+c7t
BA1svdG2Ka2bKJGjDOB2p54Kx9BCAxdYxDGahWEzo1q0z0Llaz+lLxLlgl3uJwKIBydyteZ1LPSg
Jsldr0tYYdFVqQCCaNmmKgwVjKR8SE1t49tqJZGZCCZBNpo2usdRSBYOFdJ0hs6DrPNfrMqDwjX8
AFhelkHfMyvubXk/sQIwr2JrMx4TzRSRsNOTK6BravNeD6ueQ6HRx2ubF62ut2VW0zDJeR1VFgx0
SB9JNY2H1oc6f9WN6TqxhR7ofEBajqQPpl7trFw/4OxNAinZi9IcssyafON1/Zom6Yq6uFNhFxkq
pP8UKFfK3SK7+a48sfALZ2fUmM2W7wfJROJEZGHumrFbeWGr2kOu3IXSUF0i4yvcRFbK1VaNtICi
rg4gwr54NF1Lrr2Jvnv0C2A7AruvVKS15s9RM7rAHYcxKKt6yfKqjniWkCBrvemQO9ajcKGGV4+o
N3gpcmH4F+rmNxwKGEFtyTqAxkGgofIVSNvWglwzpzDzXeRe8f8bnhpZXHVwvPk8XOqcZSuLTPeg
jC4SqHHPjuE9sP/G0MhN02XkpUv02573Ueo5d4DhhkQAg5j4rRWPkzg1itRB2SPTB68W7TUbhQiY
KB/BGWeBBenH0G1AqqK6tk81sdZaCzDXzH9gzGSo+REjkpkPDmkvmsDleoV/1Jp9JqaXmsMmx7RE
XAs/XYGRFxa2F5BGoRbAWUgrWkVy1KD4ppvJsreLEceK42KIMw36vphKmWN1gQL2dqkz2L+jUoKJ
5vdH0VrIxk+og/bDHaHTRjXTCzFonLD6RhBjZ2fFIi2Nha1T7ZE1OQtHWv8YWkS7Lc/KsDWhKV33
OXdwUOoFMrqsVFutyP3IwzPZtqOwj7kt0s1ACuct79WpJ6h4LpICILoD0O/js+ztcYdUoPwg89E/
umUbC006BwRUtF32IxTYzUJ/aTKni7JmePLM7D2RCIJSaqMEXloKerITpGYDSDjd2dNYQQJSgr/p
uuWygpMVYAm+PxzxdLuAZNxEiYNl0VBbCjo6GP9jpuh7M+hvWp0e2KB7T7zmY7XgadnHPXX7x7py
oT3VmxxHt9eURljlfb8fKEwiXJGnUQa9ADisWHE+ej9TZd+h4lzCjbbkMTYBtSxrsCCait/xxtdw
JpvAbyPRGeiD3hwa5GXNwJCZHlS+eJBZo02LwhcTD13N8LcoxqT3qd1rWlT2WuJs9bQD20XUsIBX
guFJOnjEhYmLiJabyy6rHvRqPha0tMXMs3hEdfgT2bLSzVACPOgHQ1uODmTYNOVDQshX1A/HXhER
tdNQmDu04rvbLvUNVMJHs18qsxi2pdfvtBaaqfqQoa7HXB5AKfaOoFb0Y9BcP13mwsyc0LAIWGJ+
43uBaJmPA064JiRLRG9DWgvaEoHm2mNAlVVQaLK0WrpweqOebhw8ulOOdFIamlVN0lXV5eRG56MP
+Zze3iC5O4qAZtSCZ12vYGBFM0bmjor+RqPdsOogjtEFHuW4eppssG5bXtKtn/IaX8VItyiz5Mta
d4xXSIKkZC5JePdj3ZEmzD0bqidV3VrvLrofd+DqopqmEX1dtg5KNLbdkEhNKE9UbprHowVxkSKX
UWdr+060j4OnjsxOsP5V+bPp8wfd6gN8V8RFQOmX5Fbydp8DEVQ7w741YWpdOMe+hI8wAjk4EZkH
A4jiTljbPAcTk9RvHckWVKlFrvt9YJV1C2RPk84ZfyqNIigt0qPm1xsha3MkV11/05utjRtVUX5Y
ImHr1Mi1bFkmuR3WDvejJGmG6aXBGq1i6PGl2cJpWHb0CnDwS9HpQZokL4XhalZU+ioDyngCESWQ
SUvzSPiVFhvEEUk4uaN97ymHshiYb/1eQioyyo1MxEah25tG5+2Va+qlhIPz5WZwlvKoaUL6WmHN
k+YNFmQB5uEiF8ei/JX4t2Rctek1heCLVy3g8RzcgcBMOM9cYnBcGLUgJcuNk7LuUT787y/A0Hn4
9+efXew9gXJ6znFnpMB8IByvTBmQa3bPFyhsuJh+aeUs0WaNls/oiPtvSyMHlDmxzPVQnXCbGhdz
btQHyf5a5eHSLQ42nbhDAtDjoc7x/TZskXGmeQCij5B4w7Sn+QKJo3bmBUJFAEcqo8vygDJBlEXX
UjSXnppLAOUAuwKlpU8ozJebeD1MiZWbmCey4TsHof6Ut/f//YMDZslygch2LVxWv3dv0hv4qkOc
I9SSIiLlyTVYUHbRnxu5mFL42spZSgHIScV7H63k62RpRsmarufSzXVJoUsry4W1ERi3BDLt5/mf
wUgrwWiG3KHvyleuaYiYadWErG9GBKsOjR2r1yOgDbTN0BbOy587ein99LX5+YF+eWCkksXY12ie
5+OwsgYXUIWsUhoq8BMd7g3VF1eKLRenyJcOnz0/u4PCuSkxspViCA21roty31JXckIXFwHk7AxU
NkEQOPdis3Rh90bn8NC2ORR8VJcPRQh+oVi2SvEuaq3ev1UtKSKd+vzKFL3URdB+gJABLgeor7Mu
wlGTWyU24dDTnhL/xK/5cRnztnGeJIL8A3zQPytI5zUxQnCHyJJUhJnX4+QxB2gFaGDvibRyn4FR
JfeVVrpx4YCBkclSrnmTjMu6rYs1Kl36oZ7SHgenMyGt2Y3302g6995InaN0fBXiPEbBEHx6bIt5
6lfg3Yyd/TD6mfP+59l3KdnlmT6B5hI4UtDL+D77OGygEdqWAmADSKjyR1uuVYUwDLFkNlwDXM+j
fjZoFohfoKlC62m2RPjemN5brNcgd48E5NHRtzk7qqsqARcqEWgDNUScuEBGne9/nMAgwC/RhrEs
DiCkrCAhgZrvzN+8zqa7MM2+NXZ2KJeZXhilCSloLj3AgqDh0185JC9sThZCCiD/cAp7+rnwNYI3
SOrOgDZr2a/1VbOywSxP46uWVpeGDWOGQiVWLFhWZ0dWnuRNk1QAeblYMzgm84V9AuAl0m4hgbG8
Zoxxady+tnZ29DejxrA3oLWyfWqTO9N7/POsvlTitWzQ/sE+sVwLtZjvM63NtZp0xtiF3YYeZtv0
YmkNG6DeD2asrXVt/ef2Lk3sr82dnVVm3kupRsDxEiERdgN61t0SUl8JAS+cFN86dZYcHkwfp4JE
djdPysAYZVhmQ5BNH940Bn/uz6Wo6VtTZxNbkQksARPO5k0E0Ddk/YqP7GEWY7EW2ONwK7giv31h
G/rW3tnOwA1C0wq3/zCt4Hrq5PC5E0FBt7U8OP61wPaCHic2iP/MjvP6dTJWg9G506xbj3TBz+HD
iJ2NHpURIPUnuuzj4uiAkBFQEnk0uObS/bkFnW2DiKixNeE/GLqfh4etmVpWJgHDmYVMIEZ80BdW
zEA0t38kFGgYsViBsPCWfFx5qOez1J5dKQCtRFAKqQrI3nxfFGKShLLKE6F+492iaBrkN8XePph7
+1ZHkZs8uWv7yjn8Gy3rvM2zlc5lp6VDjjbrZ7WwNlogQ+1E9+4D27mbEhry12A/51vLZ4MA8EOC
AbC539D7bUIzyUavQXZ22up1jbwoif88kOd78twEtkq4I+JPIFTncf4SsQkBIFfbIkLM13Qll+3K
BFn7ejXoUk+QlgFaaw40ftPlshPpCi8rmtBRuncDi1k9yFR5rXR3vvI+O/OfVs4h57aT6AaFSCzC
T2PHabWfKv4oVBtlyly00ln9eewuzUELjE7ETWBY4Ij+PnaAJwME1GLvmozHskOaUwK0R69slL+h
ieZOfW1lHtovTygpc/D2ZS8/0URAhq4zZOnoejYPAaISVOY/d+q3FX3e3tmMsKnZikk5IjRuyzVf
8yMQX7fWsd7KSA+Br8S9Jd1o0TV9lkvP7ms3z44dXzmTNaYME5Ge+uzE5YuHJOgk3wGfvdLD87Pn
s4cQOsPG6UC57Tx0E4oAwmBA4zVfZys9KJDCOnWwnnDCmYE02xSxu+xOvPnmlXLsxQnzn4bP92qO
QJjnkHwNpf5iwqESBVCiv13p3bwLfd2RP3vnWPOVGdS43+4qIKuyIe1NiQv7LNBcxDnum1bEMF+K
G/tKsPAbcOO8tbM90fKncQCSu/nUMq/XgM0CcuSs1e20gUo1ibCV7K9Za3yy9M+7CClI4kDGyrPw
t+9LYkD2KHEGC2XFX+6Ngga1BqjD9KwioDiibJ+szCo2N+avOq7ujNOfx/fSMwRzW4c+/cwL9s/m
aYf8uAbAGni/BttPBmqU5LYs2+DPrVw8a2bNfWh1QLoRW/P3LjJraE0sRThmPerP9mImALdbdRrf
84Mek5V5vEoCvLQqvrZ4tu7hXcCNYrKbcFySDYmrlVh6a76Si3FBFg0iCO0Irmx8pZ/zOf3bo/zS
z/PhZBm4zu7YYLb2Ubbidy1uBXo8qwtdyyb9FkjPc/VrD89iTjEWsqpQsICDnb4wI7p5b2K2nvX4
6vBqY5dOvK+NnUWduNTpypuHs9t4uO4Me/Mpv2lX2Q4iz1GvgvyHdWVmfk7738bSw5XHBQ4UCh5n
MRH0KJEQNtDkbCyElHK1gfhJElnIDpqxzhfX002XhxTRyaxoAVWSc/hpD/tgOylw4tLX+fFBVCvK
1skNjBviLPKuHU3zuv69g/9u7TPN9uUoxKLXGmhhYbJspoURz+oyyU5E48LdGFvncE3K9FJsBPno
f3Xu82T+0lxj6UzTMnTOWjZrE0zqbK0tjdU1N5bLax0CXiA7IMj7TdaeTkTTYU3UQIAizsDdns0V
262xRrkJ1Uug/q4rbV2cnVChQNhiEmCUzxa7ByxCURBsL4IvNPVmUfvaBnZxYUMxAeo4xMJ+ebZH
534/mQ1mJA7ZT1nqDeiGUMHWY3ZzDWp0MWSZ1Rn+1dbZZjkIz0m7sdRxGUj95Z4UK063M48Zmgmx
0w0zC90IzNCAqfXVSXlx3/zS+NlQooKjeo3hQGjfx82+i6kMZrM8UDAWgMDEeggvq+gakHD+0POV
gNgFKuOGC02x8xSHOaB8W6GOGvYgVhb+B2n2Fb8SeV5sA6g0XOxmGYNzQXxut0zParQBVkyYAkJF
tR+q//HnA+DSRHRxzJnwQwNT+dziDXa/JqQwMU2Exne21W8KMEb/3MSlBwQuAfLvUAb+XXWlHrua
TRKzwwa8x+ynoNGeBUed7tpd/GJfHBdhF9xxkSg+mwmOWfLcNNCQB71tB9iGyrYWf+7LfGqcPXco
8uEyiI+H0PH5tVdHrV+Yky3DJInrhO48fiuAtFQ9SGFHaZRXhu5CUP6tOQNf58sO6AmA+1oTG27T
rJ0R+ipz0VMcOrvdaPU1q9ILwwfnKQAicVG8kO109bFOJ5eIkDjB4P9qu//WDRznPyhjiPhdD6ng
33wBZNVqHm9GhI1d5UXcnel6rr/uzWt7wqWegPcBctKcUgcv4/uw1SzFMUXnK1RdOQFRAMS6sDu/
8nB+84r57I8FsD+yIOCbnPOdpTkUmNxoBpqZQJ8ExmO1gQ3pcl6q6yGqfrJFtrD0f/Fa/8+7+r/0
gx3/d77Jf/wPfn5nfGwymrZnP/5jn7034Ar+av9nftu/X/b9Tf+44R/1Xdt8fLT7V37+ym9vxOf/
s/3otX399gOcD7N2vO0+mvH0Ibuy/WwE33R+5f/vL//y8fkp9yP/+Ptf31lXt/OnAVFQ//Wfv1r/
/PtfQbP+sh7nz//nLw+vFd63Z3X7UX/Qhv32po9X2eL95G9IbCP40lGtxM0E62n4mH+he39DNhri
ewS1VFQocBrWrGnTv//VMv8GR2U4RWBqgvmEpf3Xv0jWff5K/xsKk7if4vREGQBE8L/+q+vfHtJ/
Htpf6q46sgzYATTpnhd65syLCaU86KPjm0DU82xeJm0/IM1fIvdZ5HfQUtpxVWxJ3UecPPUKAkeu
s9c1d+UkzmNtdSsv5bd+aYdatcgMDyA+YNYBCpEBZNFvOCSTwlwQFmbWGBakfiBcABZq1gHN2Yp6
wDQW3YNXaHac9TngVFr25KV93FlaG1CWP7Td6IZDC2l4c6wPkyagfDxZd53ewydRAMWAul8X6Nqw
ZRV/EKW5rhwRsNQ1grTKn9uKe2HXk2iwkeOs1W0vqw9A56ZgSKYyHIi/A1gTah4ZW2YOey1pCZgF
PBfB2N24qpv5r5Dchzn3Sy1fVFac8nLKAd0R0CrIko1HKzjeF95LknSvViO3Rd88O319J0vYK1Uv
NB3voXQF0PvQiy1wGTTygCR6AZAJBXnAeqnos13ugCYl7TIFlK96om2dPBIBmUJVd+pGB7poAZlp
uQctmK8SXt+NOk9iLu/BHP2hNfUD0JRQRG9eKDaUsNMI0tYDBtOxtOUk7q0RqLAOiIfAh3UuXKH0
W1jkPIwKODnVJnmAZH5+U9Ihwta4TqAtA05yksZpBbqrrfV52DFzCozeexlbny86PznpHCTxyXw0
nTfXyVXkWiW0QwFBUoy3eDCAuk2p9CI9O2l4lQ6DjgzW2YuuYB1S+GC1liYDNbVc4AakhdWYnOzJ
fc1aFNhtuU89lQbUKha1B06sXwESk9l1BHF2J2qT8j2dnpysIiEVx6zgVeQNOg/bQv2E+/xWtjBl
w51jKR27g2gKop9e6v7aRFTZOCQqrQ+AQqt4qpInJdt9naoFfOpYYKRFbJnTs+/UG6jyluFYPlW5
CvChbM1oQdep9cvWC3/jFawGHR9kMJihUlK2i871X12n2o8QNgV25VFJJDIhC/ST69AqbGUeDARI
ej/52TvVjGynJUC+7YNQAORmDPDtksMi3ayfJ2lkQaruWVGEqF8eCiWeGlmvPFKt0nHa+yp5NUvz
MIrpwbH43s91sTFzlge5RVa51W27GiR7ORrrsTW33GrWxkRvzLKHmoGjv/cTC5Rev2iOK4KST13M
h2FBJd03rb3lonz2IDQTVKx6tZy98PsSyqZWG1GAWQOiITTClwH34Y6n+cbCAwpGLtKgriEKPTo/
SGocmwKjmQF7vWq59zZg/sdtZzzlrYc3lzH3h61eLIYx+al0f5HNqLwikzSomfoAkzZ004dJeLtE
CD30U7AjWbe1slBvplujyxY+1o6qjCeAB7ugSF4aQ/tF5w/JUI1Sabns5fCQu2LNSBKBrY/cbiF0
iKY7R91hbTxBIRNeD87PYnyXVo2adivvtKo/eGN/V0BtdTSmV73HUI3qzmphuou9eGOVSRFmTxi8
tkL5QMBulJWoUSr3zSd5XNb1a1U700JrjFeZ0jLyZ6zu0DQAlLr3PE2AosOsLnzM8bTSN3bJ0DuJ
wMx9ctiW+GxfdTsfmT9iaBubqIXX00XrwngW/GyXCWAH2Uo5/tLz6cGCSvAoltwcVmUJlA+lCwsk
fc/Nl6BExpppxXYvAeHqA82TgZyqoIXOQuFH1BhXEIQwnDGSOX3IBig4Zf1OAgpvaUloaGrdJ/W6
d9PQeEy8ZAGJCIDi+So1yUZNdjS/Ux+Aurar0O3tyG7S2Bjz5TBlW0e/zaFUDJuXsNVu9OLBMV8s
a1wVdbN0Oxmhfat2wEJ4Bnh2M6bkKDJtWdtLA2aHAUQCDx21ohTSx/Xs4JV4q54YN6RfW55aJfm4
gSHaNgfUm0Dd3+LY32pr0RZpPI9Jx7uApoBoAwTPgUTuBsTAXRI2erOcPw7hUUw74Db1tt5MZoZd
wrrpZLPtNHtXoqgoID7RV9Xe738l+RZluYgWR07T2BrpCcs8ym0gDg22htlGjFhrXQJSz7CZuf0m
tWvMAbJq8gHq6zhAOF1Mafk5Womn1pXQl/OfvZa+Qs3ioNG4lc+9IFuqpoBQ+kAKK4QSU6zV2VI5
yZ3ickk7Z+nlT0Od7wpIFs3jmkv8Gk4H8ziP/gCgiR3p0o48a1anTEICiKqR3jDlApvvrjjcl5zW
d4NCN7aQZwW8k7+nrKSBW7Bj7tJDWutbZN+WTS5iXYP2znJwYGxgg2ozQpWcFs+gwqzSptkL7EQG
DkjP5hPgoN0DM8tncxgezLL9Mf/cFOy5dMajRswbWCQ8cabd4alAo9CMmrbat6o6Wqo4FoSeWtBn
mlJsIaqJE3LHPOdAu/R+ctJQQqSC8PHBrf0DN8yNDyztyMtj05NN5VSfUoBK9Q+jR+8LbKKlCWR0
2y59kbwYGV439Q+aaxz1Kd1BTyWQDtKwFFIMRV6tOztoMv2J6MneUG+NgynWkqUH3no7lm9+0kbK
UADQ0lu16I38ua61W54FrgsxN4A4YG0VjqY6mfgMrUctH7oRstAO9ns20njq5FIHOB6YkE0uZcRr
XCd1C/HMbY3MTW7VYQcsvFWMa5+TlZggQ0X9nVMO+xE+ZF6+NGR36s0MFxAs6caMiQX3M48sa57d
QgUG8Lb+NFELmyh99GkdOzCv8Wm+SHQSWwXbVs0QjxRevbA9xKMnU/1BXjxenFAjOtTcXUM15NWy
hlPZHjLevmpF+mRYzksjC6B7M3KsyHPKI4ipboVW710U+SnUOveUjxsc1afKVU+jl9/Oa8bRQbpi
1keCaVdRtk2JfhSmWk3NBElnJzPvIMWC0df30M9+A5Ho16C6KMmnHefTo9ukTxCx2FRW96O09CM0
n3yq7Qaz3mcMbpa4pscQl9/5rA10TO50GJeuHFcNp7EltKjp5SGfyDMbtpn/arTLdtonkAQpqAS0
LQ2qbs3EEAsMSjtqp5GP+4ZMG0t4y5LC6MfWFKD0bCvcet+5mNZuRm+U1T26RYHsTK9+FWXyQ5Rv
HthjDW7s+lalIAHAIHG0ujup5beUTM98StaDkZMAAcxac8vVkELWYwy7xnyzFF0WuXHfphr6hDWX
9D4i43wAcdRcTVZ3ylIDATJ0dBTVppBaZmg1iAbMCkhuzS3eBH8YSgiKsHrjOMMNtvHJ6QJgWmLq
GnGWFM809VdU8hvkT2LJ5U4mJ6t6NQepR6nRPehNdsq64jg2zip3QXdKMXqpvyZS306FuS385qDp
3mGciuPAHNAU7nCM7apMPaRiJr7hcWtgPNl3OAAfSqk9MKd/sBQWRd1id/klU+1u0OFPDfmbJnV3
fu4+YAO5KymibVetHQ4pIiO5gwLRXeqPT4aXHzsDOpfptE4MhGx5dVQD9o7JCouRHqC+k8Oio25i
zt9xWSHrTBivQ4YQ0m65E06iRMhRLHV5byRA51dVQgMGokJD013pTPidd9tYI2hanburcrged7dD
typYOuvW1DEbXSc0He5FeWEtWIJjWAp70SoD1Cg1bqHwstalu28GKJriS9qls09Is6qpfUsSvIox
pwxFMi0mj5+UDdSkSgHfwAoErw3ytjmvAsTcBFOgTkM/m1ZNLYzN6CPW0VS2gekDJqkbliOYT27q
wm9QdlmkwfAtgG49eCtip/oyD32n0QLs5+6iGZOgt8UOgfWwq4ciDRKuwB/kgGETTKWmLsKe17sk
sXc66iURG3ooB9k3nIqXzqYnWY0mlItamIU3D2pMoSYNhCjQ6iDuUD8JbVKuLHt4kE6NLCGWSFtX
h5pBER1W2d7CTvMVy4sAClBQm5WgI2pJs2t73LLM7KBQQ194sJFHJqHZ1rpbh7h4xb2LA7nVcLdJ
M5viUtG/Jo5YZCZidKDKQ9KCkKWDLtCmwK/xwomZQWJSy3dpA/bVW8spyetDO7typX330kwO2FRG
My19POaceOPKY14ZTES8+kOJsMIv92om+BAbwBppxqBBBaWo0xVxGbh0vRdmHdBrE1Zb+WaYmRFP
I9FhrMqxGMPeEI9wBvul9+kHSUgeuY4GMyHwsBWO5bSy3ePkFvB61aZyoUElZFe0tN4BSabHg4dd
Kp+mKWKA8YZt+yuzRBnOXjY3gw+iEHqigqF3dehXKXhnuRQSoQ5YIe4g17ly1Ao2SUWAS0m2GkQF
oScd5LmSz2yBBPfcSliQNIIcpmliD20UN26ssVzxxq5iN6kQz7hD7Ew1jwA69ONc5dlWmMZ92Tsw
yEBfo4aJmIh+2GX6yeGieGAyR/zsqH5lTxKInFxvFnY1grSqmV3kiiwPxqSDcj5kiMAvA3K98t80
jqkI+OtHIjsQRKTceNKpAq1ChszPco5bJ+aiVg9ObCMcAF85xxz6f8yd15LkuLWun4j70Jtbps9y
XabtDaMtTdJ78un3h2qNOpPFndSMbk6EIqSI0dRKgMACsNZv/OExs2IP4Ciw/RiPZOjFded2pwMf
wdvKXdXhuZ64inWKb+F8IZaTnX74nYOHeD+4qADXh9NgF/vmZB8KepAQ+R6dRO4h3IYgHR2H95LC
Q+/kvx9bqglaK7lJl1DPx12dyoQjuXbtsRvleiebPnBxxdHeRUGwgqsX7mtDrw5eeTipI68qElDi
PJx6PyHhUgK2zbTa6dYuTexq1SRISFZd+rVps6M1njoXkh9ktDFO1kWb33Gv/OWYK8WD49faYfux
bKwPZq79bNso+KoH69hG8BFBqx66XFM9RB4P1ELhtLf6zLhFiXPYoUv5k5w6PPA1Up4+zrZoDmYT
2cdyMK1jWVb/+l/gWZuDoqTcAO2Qzy/H29pL2+dBR2us6dDHizIPdg/VACeShptkQERZMDH1rE9W
mqireH7QfjDScgtpBq3qzFe2QXVqn6P4nZnY6oF1PKx6LfuWx4nxbDn3huytoIZwjpmn71JmZx/8
qscytXwIWJvHFpYPpFrZeAqzEs4kftQPJ2f04XxqhZs7RvRERYsuoOAjDVp5WwVZtB4a+buPDNNa
irh8ZGqyTzLI59i5OzfDCEX6pOvbMQu0O1TluideXMehTLyDpEIGd9LiU+/oCcp2xXspbHIouT9H
a5Qe+dMajx+13Nd9V1D04WVjwjVmWp+C4GOn5uYO8/rvqRM7n0EGf9AAa/8s1HFVteMHU4sOwxiu
TDPwV60TQ6nqvGNanPaypt6EAXynAWYSgmlfTA6HLJS4pe8KOf4S5MlP7jouPN4vVRJ/yPXwyPbe
ZtW4A41erU6O8tjp+q4u5dxFP/cEu2xAu8ylIba3Umlj5RYM8qNtJr7rVM5LJQ3Oqkj8bWLl3A8M
e1hJXVW4ambscSVGgS7aUXL3eTHQVxjwz82l754lHUMzf3Ki6qcyxuZK1jNiIz6WJ7S8et83Xbxf
Ihf2eBW7GiLGNIZlvdm0yXBrOOyakZSyggK/7UZnb34pOnsbZ+Evycm+2L32sRrvQrSm4vaHE4c/
yrz8xMGx0VPj4OvWoSjj57jft4P3ZfAgWyGlvVIS6g4w8/mrqv/ijf2D5KW3wRjf+hFKrUbWvUiU
F1ZA5WM3HmS3VYa7pE++JYa6U41xE2aOyCoo/WjhHcWojZd6RxgiH4tqF0vRr9LW7nWEtbVOoQPR
/GhgiiOPeLAkBWU4z38im+ylKP6CiZDsepXN4qUm4pTBrw79QJdD9TG0vBfx35qnuk3tP8Xxo56F
32hLcHNL67vSO7VuXSiym7LHV7Av7z0rvq2MitvSbjRcrR+2CW9PiCupm3/Lc/5fVlp+Smh5K+X7
Tk5v0cR+oRDz7EjWtlPoH9fOnW08JB27BiWCyk1K/5dn82qOou9Q23axmRauPo4fUNFgZ4esniz+
Emf1Xk0qDEKhvJ6iod74ZfBNHQ1AYDyEfe/0xe+7dWar98rIr8hSK14F3rApg+SQyMgLOPL7uKCw
M6b2phqZkzSJ81WZti+SDDFeViErWmEQrFs4ln4/nDbaWAarsCh2pWWtPFnhVqzHz2NDo0QOnyFS
vR/aYA0zj0sNH6ML6dZE8Tct9jZipJaTvjuF5XOZlJ+6uNxLvvNDGczPCR9/dUqlY2PpvNgpdKr2
S19Kx5apagp2h52ZWyujtJe135RAukHybx8p7WOLaiKigj4qmWYhbcyOihRAjltKBN+djCENefCt
64xNjKKBxf+j7Zib1DAhKwSHDMtn8b9tLLATO1pZD0Pvb4vhmJbmo4wn9piBjw3qNHBDw9jrScpL
zv66tqvubrTdOgSkVefcFJvoqQuSjeGcNpXZ3KWN9ugZ5n2NhcOpodHsY3AthwXMXOOAUsJ9JFko
Sp8eT7a2V2pz4yQvGvvZtke3QV/K5oemugfJj8hdmqLSya/2qHe4ed7updh/iQyyZXdX2JbkZolx
iMI+5zQJ9kGKYqJFPdhJzEOVslJjsqTWwcw/fQTN+ezpMeXu/mEsi0++zCpLpeQZbuzjKdO5zNai
1m87z43P5HiKBPVXtl4gBLduH1ui+G7uB2Uj2Wnk9j2/L+/Nwwkd9LssP0p2/w3lqojbn8JP5d8J
cTJatfp337S2+ci0GxA0B3sr6emtpnRu7ZXFqlaYKxMQfniCNMlTaghQFzV6477M60+oOf8yUYzc
aFr6oZfjB+ppu8hzbfXYKadfqtWsO6m9K5j4Koh/aXUKJdTEzNxDHazkJ9PkvQ0kY1/Ipb5WnJ9a
A6G5K9J3lh18q74lmUxnQ+LB6BwDKfzm9/Z9qMUbvR4/KGruohHalupnGa5mxuFQO9LRl5xj0aRf
Ql991Gxpg9bfpjBYp4N5+lZVZFctaO9uspok0IXaMY7AnSrSBvdBPqgxPFFuWEl6fNsiTdh46XOp
6o+ch8+Obx+aptnGdoAPGDlNzr7aaGuWrGkYqakb1cUnT27Cndycvv3KJM7ykUeBLh2Hk/qYsJjR
LkHYImXu4Y4+2rrZIwHQRO7YfLbsD8VHJXUOScaTo0u6DClQBYb3KfwBSHXXojXT22h0ergxDvmn
aOw+6KV138fgmYUaeW9bPFO07J3GS9IMuw8WBYUidFCCTb/UFEJ7lKjKROhxROh1sKY3ZT0+j1X6
rDfaPswsDhG2eOptskz63tas3qGPbzVENZoeJXIrvKuj5Bi2Uu8aYfiNKm8C0M61tO5DG3w3G8Rv
rYpkrHXmi5d0N55S0aTlSDO9AC1vqPiYLSItoMBgfhkGHZZ39twG5raopE0cmruvfhmtAhRMC0oR
9mnEKiTeaJ55EEs2U/1vw4j2hMNx2RstJg3dKi+s+1wzD7lvv4Ql7iIc36FX3+mhse9S9ZEcz33A
JmNK7QFqydrws3fQ+gtYnkCZ/fTdEGi7wa7vzC4JXL0kz/f+8JHrMHvSrNyuqT71hfYjlX3aaQWr
t6jXiGI8her4rpUGFCISO6YrBNavbmihrb2eFZAWxt6Q+KGGLRK1HoabE3VEV6e+QyWLB5aClkMK
XxruGQ5Rt2VkvqCk1UG48ywuT0HLDSRFlvfkuHpfJfsqOu2MzKvete0+9BGtOOV5t5LGFOnMk7au
HKo6LXtzE8VdsO7UFD6Bcvr52jb9Vwf3ojn579bwtIP8kiX8Z9oUvmgm/2dN5t3PTLRnq+mf+v+w
vyw0kv7fXz3cN+3lw88y/pr+OO8ti3/hd2tZMv6H3iUSQ3BwIePiqkoP+XdzWVLk/8HSRDbw+LBo
7AKe+Hd72TD+B1EAVBkNA6yGZv3pLhsKvWpMGASKiH8PNsXf6S4LbMsfYAr+H/AT6TibHBvQaNG+
vIQ85CavhtAkh3Qe9mRBd9v0zX3LU/dsQv61bi6a2AzybRwxCTbWGPzXJE7RFVi6qZXkeuZ6KF3w
6dsMR3O0OE6UeDbZOl3GqF7COf41tj8xp7BDzl9bHrhFuRQe1UdBc9E3yS7fI2hSb4R3brhs3TgX
E6S44yjIiALxmGA5WwSnqFKiBXP6te4/5QdA+JvaLTeoP/UbKiCbJfz9BMr5e5S6owIehcoDslr8
ojOsj9qpXZt1jLIDsFo9nY54nHyxn8X40C0dl/CBAjo0XTD4ReFupHE+6dMBUgWyAidrOHQ23Nq2
xc7fJbdCZf4/clS6RCP+Htx5tAmQaVSRD7ERp3B/6+fSOzpod7+tFrXD9SWqvh2ZpQLJYXMZ2IwA
FL+cSDnrbC5Qtg9sVP1lQNSvUTMUIrDC35xm8XiTQONUVhQKFTfe6Xf0DRZm9+1uvPwJk29Zyr6W
KIHjr+zW+CQh2V2o2ZHe5u76UF+HcvkRQadrDvZsIN5wKRC/42zNCOqShtl5AMgZ2TYQ496tsePw
gkLxd9UAxDe8DCZwfmfBTkOnyF0UBlwl042fnlBsURdEpd/uussQE4T4ENLoangOrTrdXJtStB3j
aiHE3KfhZorRojDGfpvABh2CvEkIHvKr3KFgOb6cmr+HD32dK4BIKOdqMsxhHFku58rK/LQFJ4P0
ihW7kgasMkKEjLr0318AAL+5nemOYOKJM+n8myCpgfxRisTL6Ve3Abe86oVDMPCeFyDgCGjizHI9
4swXugg4WdmjN5Sy3BCwS+J37Xj6qBf9+nqImUzIhJ0NarKqPeh4sYpt16vkRYB9XrZDIG1XHIrP
4XbJJGI2GoZdEONwpYTIOFlzSmVKktUNwQrMjPVgHoWHKBU1XXHVbbyRIndpbYg/ONm0MNaRI4a1
jpneFNc70uyuzGIMVp6yK+3PgENoF8XpjhL6wse6RKv+XoWO0L0AeMblxJkObQB9TtuLpmqFTlCZ
5vtIbQ8tgHfXrL3dmOjvitzbX/98l3Dfv4JCJWOHORb77HJJKqk62lFiBKs2g8rV8HqoN1Rm4vD7
9Tivx/6beUQm/a9Ak6uI1NmJVJ4IpDrp56KzXBz71q1PNyQeq1u/MA5NFP44KV5IQ6kblrbeTCIB
KIvfGvRNQOD2JB3GNP38wKCjbo9WGqwtT6J5eKqs+IOmaXm60sqkw2Qyx1GhsccPVeUMG3mM0RsM
HQOPv7Fde1JM76OX8ruIDvpmYX5mzkFESGysw3GFEzIGlx8ibNieRkxL3bdX7S0eX1vQHx+cR2Ts
VtyYluZjKdxkPkKtaKITOlP4u9vH9kEIX1ef6NCv1L307p/sWu4sEK/JfK9K8peDszJV9fyCBCs/
Ugnw9+m2/KgenC9we+7Lu0V9ZJFHJ2vtIpwY/NnZh5VFnlo54aQ9amL78MjL/1a4xsoY6/nrJVr3
TJaFHglyGeApBsdTfzYzQSnK69m4CZJCqV8CMdwtrI7ZEDawZZo0PEKmy7c/IaBltA4TuBNuhf4x
v8EPx/k6rmjubtI76QdCKwsx55aIouEAKcT/oe5NLtWVMmA/c6JTpAueBnTn0XLDW9RONuoelMO3
hXBvL53YMeoql1s2KLaMk7MqAv2RFD1DlGoIRNwBtyEaLtt+Q1pf5M9OWESveY9oJlpChpBrmlq9
4YBhU01ncCOYlII+XRdEhyDwtqD1f3gomUk9bn5UD2O7fwrb/r6gAeedABSp4fuFkc99XMVQyU44
tAl548vl6lSearUBSJV+W9+Oa4XK8kpafR9X0VMKMcyir7a+HnI+IpduHfMvPLInyVijVVIgS8OF
x3gyR6QkitK9HmHusotH1b9DTNnlMjZfMfBdIEyb/KCsoQ9vzch1NtVaHNTg0f7Bk4wFdBZxsl5z
q3HieiRiuS5AMnK/rm9agGCuvjVIoUtzuDjCyWcb/MCz1FTi6Nz+Vr6vs33urc210Mood6r6fnGI
M6f1xRBF4jtLbKrfWU7cMMThsf00DG57m/NWqm/kH9HgphTEXUb70ceM+Z98Tm4/QrZC6EhokxXj
5Q6A5TQK+Zz9WsiCZCvomTh1SDuxP/W/xf3+vT1fyyOkHURwpu/dghe3mQC/X8nZfZdvBxOtf8v5
J4OCD21R0MHPGmucy+n0e0OR/MyTXH2nbduHcZ+kK+eu32AVtUrfjw/NknfAbNohvenwXKj8ONPX
Lg1jo4p1SbyspefgBwpRgnMKhu4JtdVtu+OGYT4t7ESxDqenoeBeyxQJeN7Yk3ulmSl05xpiGm56
kNFoFza34UoYhKg3S/TMucwCCxsYBexh+w2rNlV7r7fzhDctFJsYeTi8u66PZymCGO7ZHgCmqPUe
7d+VQA6nd0b+87/7+5M9hoQUukvi7wfah7H74vQLREGxU6afw4bwgmet4JdMhd4H2W/pHaFT3B0F
T/Z010DIxWV5YZrmLtz6eZzJzR77rHIY6Jmv5KN3TI4YRODJYd4sVxrm3mS6A7mSaDDAqKhefhHQ
zkYYt5lPboBovDL29LmPzk51ARsvU8XnljMFATaRyvjk6QvQ7HKtQP7fX2lgnPfCDBcPilug6mt7
G2wW2bIzrzI+krgrkHKEufnl4PTGLuuqr1ERc7tN9VUQ4dNt8d58p1PO1GDE21vQYPaTv8jAnyuN
XYQWO+FspadjqVdxR2jzztzRvlgXu+5e/VA9VdgsDJ/bFSTNr86jfku22nnfhv3SESfeHJOlKmiT
yPhxveX6Phm7bQVaO1S9D5APAtQ+zT7Ki5IGM0faRYzJIMPCiKtTQQzvTog9pp/DDfYOR4z3ikNJ
5TamNuYclk7SuZFxnCF3Bu9Ke1NXalVw5Jk1MLXcExD8j/2ADq3pXk8lc+kepu6/w0xr4XYlICpA
5lcqfqRUwqNPp42U0D/HS8J7ML52kIEW183cfiQq6RdOJaf1NMNovp+BjRKD+5K+ACXdFJjT7Kt1
v2nQ99supfzXHTddJhRvZRlqNQI/U2alGsUA9HudjIYFkH+vriqYabtm3KnBM7vlxkKigmY/njz3
y9ewmeNAGFT/O/gkzbUwBX2uudSPeT0cQlTBAcB76cKXnFsvtIRYqaL78+Z1jid0nJchJWLPv9PT
BlDAPlWfr6+WmYOBCvifGJPbSDP4UXlKiBH/S1xKSHssi0uJ9tZkV8O4hN1NtdnBOf1VL+YsrVhV
atfA+DjgbvMDt/M13XQsMbjVDcDVNsgtP/wUgmjKk/XFdpUN3qdo06AYcX24bxOr+BkUPJBrMSBy
Tq4lvSZ3kAf5GUCNm53a22yJ0q63QLFRPJQrB+hPpGwlSYqfrkeen4A/kSdLxsdAQ1ZiIhf5O2l8
rJqFkc39fcSEoKI6QkNleslrI1POkdCmdW31m5Ok8YL7en0Eb5ejUCz5E0H8grNPaOq4aOKawhno
fM3rEqhcDdJX+9uLnnaTjsYGvAyVi7/4FWdR7MLQpVOu+SsocZvSNBS30ZBnaHCMvD6ct2fAZaDJ
yrd72q2IDnJpDDhhNaxE8GNgK+NZUy9l/re7jFgG0iFIuLH8p/KtfWhIchKgtCsk3F59s3ZCpmTp
3jA7pD9htIndZR37lY2SiA9IVtkNXe2CgL/xrKfU31+fu5lsj+gAJH0yr1BaejUWOvtK8BClRnnd
zgebA3TcOytkpg/+CgGC9VKrbObRCyNaRUUKoRd42NMrgZ45UqsmwDLGB/0IJ/gGAOEH01VW6jp6
XFYhmlnopFwTJTxFVrjvTd70djqaOfw73GC1Hzbmx/KvLHm8PoFvFoRK0Q6UKIrB4g04fWo6Ulm0
iDKKRyCo5yNGzTtoK7vFU1Kdpt1JHPHPz75THYaGAzYe89zHkga1/U5Be9FzZTdfdfulVf52VUyi
Ta5uRsuCqRSixdjubusDzcZ1tS3gEqH3KK2XbopvkrmQ3VJQ36KkZrydRE/DSTkt4eHB1FxrMJXT
oFpV1fdcDh8cjDrKeKEi+ibHioAq0A4IPjym5cnpYZipodDhTDHC+CoFH1tzdX1VzP596hx0fSjL
mdObm4RzUuCBTV15uRkAIyxfRlQw/rsYk8U9aHjhYKZJzQH2SKQetObz9QBvktCrGNqfQUyWXHjS
pViOlRS+bZy5WuesFcv7PpQdaleO+k9mjNNCF4KViDBMTgvDB6dZA8DHQCv5hBv7uzr89A+GcxZh
ckxYg3YqTIsIhSRvc5WkkMDZr6QTTkl5tvB+fpN5xNzxzDTJChTdX29RZ9vVqrucmlfHiq5h4wW7
EXwlXJDrI3obRONlhYwL13RusFNEgJTnqaYUXM+xdgjGG55CVPEWYrxdyZcxprNW1LKX5ezBpkYI
IXqPPdPC8f32mUO153wYk82YmUGUnAJCQPlXsJPGBTRZ6e+o98J9dMFdWl9heH68PncTfQ5qhJOo
k2scNJ8qtnMmTzhKDxvUDA8NsHZlXR6yp/wgfgW1UbcvXfWTcjoGT8Yq54haUv15u8nE4GlbiL6t
eE5e5vUutHn/pBn2QDUvreJnY9/KcMGHaKl4+PagQhuMhIeOEQK0mjZJF3WYZN4gM17Q7q8Wv0If
bPmgWgozSRpA5sc2qko+5p15bHbSfb4J3+n7JSHw2UVzPpzpCYXDXA+Piafp93H723wX37hV893i
QobsxNZY2AgzZ6KYQDIEm80gSU2WKa/UUh1LRubdCUXDcZ/eiJsLV0Eq2IsdVvH7L17FLM/zaNPl
2Sf6OBREA7nK05825AZ/QPQFo/to/0+wHpN44rueJSxE1b0+qInXdbDHohfJXki/E23d3xvuz4gs
eXKnVe24dBIxf0J9srkPuSvVr2qJ9WKnY34R/vWpUAG6HAyAZSmWNELJR0Rn9+Guw7IFTY/d9Rzy
fyzCP3Emiz3rC1+VGzGkY/EBCQs3o/NWrE9g6+R1vfsPlsVcOj6fxMmyR71NK0rxmeq19mlcB6v+
Zvhcu9WtaPV5q+C4dDWby0/ASVSDpoNqvJHXar2wcIwR4SE7fqc078byFnq1B4dlYSrn4ziiA46i
GzqJl58Mr7jyBL4Pi8GN89DeJhv/sb3RfwDZEka66+xhoNkgbReiig803WUCSyVqCK9KnpdRx9Ky
+0TIKtVrWMjrauUf1cN3Z5duhn2xcCWYW5RMpII0Hoha+imXsZR6VNXAbxIW5V/q38IQ9h+8FNBd
oxPMkYpC3Zv6ge5Vfeo0MpoizzoZODx662IdfR3WcIw3izqoMwuSRyP+EpiB2Gzyyahir9HHIMXU
Un5Myi3sFpmjNNuZ6xNe0sO23SibZWvniRrbay65iCpW01m2Qgapa0cRVeXVZTxke1hgh+xR2nhb
6y5IaBIn2+bj0l54+3xVNVEZcUAYgPXjJL0MWzQNzqTqCVb2FvpMM7gaYsH9Pt/XylEghZdHOrMt
VDpvotJGwQbh18uIclTB+NQqGiEjXHvlnWVYLk5xbpQs9mhn9gKwUgAi4k2EDP7kBGj63NF6uUlp
SHcbZY15b8b9p1kjD7C375Uf17fezN31PNrUhDwom9aTT0SrrM68rQcj3Z886MSDDCnreihxME82
uQr8U1MsAX5+UypsKzSTIkxpVmP85dQ/pPr7iEKhWT23S6XBua91HmnytWABD7GdEOlkReL9mknO
ytY+lEtVG/F3ro1o8qn0RK2jNCaOggtp9VFO4t0I+bK67yrYj0vah7Ojsk3WBmJ2oOQnZ05XyGpg
ibfMqX0vF7dxra/ycC/DeLr+nWZSCXASzUTrG+Iy/InLtT6Uutp5AY/mZvCgk9Vf0t75eT3E7A7G
1Y3ik7CsUYzJFwolo+zHEqMVudyq0I83FXDTcFW278dNsvYflgvmc6NCGR4SiUYhSp3eRZqqjhNU
o9JVXwYHx0AKR94vDEqknelywOWH5ik1FBAek5sVwYdWUwvS0nr4hRTDXrlPDtEeFfFFLVxlbumR
IYhm0rB94/sUxZ7mRMgjoCfmfhL9WgABbqG70ko81hDkGNYJHAZ//WtpGc5E5loAwgnXKXqK02Vo
hibQ7Y5USF+6c7M+vvdDe91A/EOg90dndC/aMGwWpnbmGq6BmyMtQvYBYTnJ+EHitaoCGY96rwCu
DM06ee+AW0E5zdymx3CdtkshZ7bbRUiRp8/OtvwUFYpDmZyviarFxhq38RoZyfImdrt1jV1s6Jop
EBNnjajJ9eHOJOWL0JOdXqC+E8pYs69w+7aMu9p/tNOlxSp+/mSxghlj4XCjpAI3NYQIbadTw2xg
eN+RWdmlWw8DA+ux3+BK+5d6KsS1/0OHczYa3Qd6EMC+9Wm730vyAe1hckr9PXjRtgIYyzpFjvEo
7BIW66Yzm11T0bwFoiNAiNMzNO171eyQwluFH5DRa3H4xUsALqbOp1NQ3Nzit75ZwmosBJ0epZ2i
NfmQEfTUjXdaY95VoHWuL4ylEJNt4IxV0xQFIZQ4detRQtr55XqEuef1+dQ54kueLXu5HPzMGQgh
zI1C8KLh7hZVLJ5t8erH9VhLo5ks89OpMLJGhGq9gW7601AfrgeYexhCDFTIVAargdx/OZhKTqBh
twa3m42y7Q/RJwxi1/btb+fQ8PtyBX3uYLuIOBmTPdLK9moiCgsENB7jdfVTNCOaWwDF6n+AAZ9L
U+dDFJN89r0sH6dpqlop5JDALZXCLWkHxxrk2YV301xSOg8k/vlZoOBkBVWhEMhP6CbLuMyD5pPN
9cInm8sU52HEeM/C2EhWwPgW4zFcE/jBJtkAW4FHdvJ3vga9ZokasrhIJvedyuwLxcv4ZPKxPpTq
qqCFfSgwDV4j7+mG37sRYa314vtw7kg7H6g4Z88GGo2JVWUlAxWwRefG+QiNCPxghxlPF7jBF+fl
+szOXL8vVubksnoqrMwLIoaZDIdoLDe1fhv746Zi7w3W4/VYb9EJqnYebNp4qXO1LO2Qwam7bmNs
Yyycxm+NTxEoeDDX3ZZmrTvsKZaQV6pv0t6jBBr/9L9d/xkLS/aNmQUdw2TU+RUJoox0Id3MRza0
+Ho9ymwao79EkwGy8hvHMtvLdLmQxfrJTmvMaAFNdu71EK/zNT2t1bMYk12hB6FdIrUtFkt90G6Q
LnG9Z3MbHZfs1+an7M9gJptBtQLbSQ0COfmjr9002i9Z2SwMZn6L/4kxWfm4Hjp1NxKj3TraytrS
7N7orja40lG4VSzWcGfj0Rrm4c4F8i2yyRktDXkscaRB2FshLfPRgViMBvK6fL9UXpqdwLNgk8H1
mTZ4XJ3TVYnfgqIADttp+cKKm93KPJyA/UM0Qi3zMnU4edrbqSdxP0SG8Sb11p3zIP06GX/L1PG1
usMutqC32xQiADFehhnVLAqVumf7IDWqlYgIKttC3prdD9vwFvL+3CbioOZxS7WM8uYkFhoUKP14
vGcM50EdPiXmw/VFJ7LbdAPB/0NIgDKO8abq1+ttgNqq6GtSrUIcyw0Qz639X73huEn1sc1/Kt1C
wp1bCTpiA7ZsijbF9KE0yCgaZQYhfRpqkfElKlEJzxe8ypeCiHk9O0USSQlzG9WllQltvXupUczA
JWx1ffLm7hi8nRVLBiqish4ug5hVHoZxKTYsFrnIvnTSnueJGyxZac9ePgHUY/pKAxrO0uR+W8iI
ueMyIp554kVbobS4FSjLYa29h8jzD24059FE3jibuyEyrdE3iNb4MDWNQx5+LMPn61M3e7s4DzK5
EKbI13d9bIsraLfpeLPCuYg/NtwtsrU1vroaawsLb3EaJ4siLpyxKE0GVm0QTTJX6YO3RvBn+B7s
ky0aaEtXi4kh6+9McT5IsUrPZlL2RqtSfQY59lvZQEDKFUX8gi5M/+Qf5G30QSg55GT4R2O1jF0V
45lu7vPwk9MR7qujDqTEVYt+ahg8FcX6+lecCyDwI6qCNoVM0epyfE0YmnKQo3BJBfOIgNbnOlFf
/rsQkwTYSLV6ClJCRAmKQwHScgsv/vkx4H8Fb9ZBSGRyMCWmPySJToBTf9fY+7JdeGzNZSIbYuhf
f3+SJII0sVrHe/37j8gEogl2DJVy4UO8RSlz5J1F0SdHX5wNUZsJrdF2Cz0MHck7ZzUU6w7RLlpU
0Q0g+lX03l6V35XP1z/Q7K7CaY7CK6DTGdumU6DLODcBXNkglf+Ub9u9f7B2wmJLvlnsaYpUN13T
59EmyamUpL6KIwaKVshGu423WuJmIUDecufdn75dH9vEXfL3Bj6PNslS0gmpl8ImmrSvb/PbgVeX
/wjaQmTfow3rtjiYewEMpNeCfflSApl9LwCa1kHrcKN5Q2VEDT/vUjMAYkaxrcFZT16Na/OxuNc3
2ha9Vew1UdAWVqXWL3QSj81BBXG3hGaYuVdRY6ScKi6KGsXpy20e0BU30PWjDRm/hPIX1PT16Hbo
7gdjCQUy8RB9nfCLUJPtbgwoEuCZQWscqdJVIFsPeYajQoN9RqO9a/rgaCrFwRrNo17i0WpI6H/j
lhJb8rbro7u40T9dXwIzZ/zFD5qkhyr2tUzK+UFeHa6c/jsKW6s+0NxhXLixzOQhbkTQAUGvU72e
lnJ7FZVep0qylaY/ed5Tm/z9PEdfV6XwB6NA6CFcfsQIgGauxSB51DzYyaW0Dk7J5vpczaQ60To2
hAAIlldTln+kKlHRNYRInOeTs8n0HinEJdz2zAfhx7MhREZV35AMo7wJxtoEjmUH8V1iBdtRL3DV
qH6Fhr1w9syHEhg53BFpVk+vXWhWamlPKCEX6vUrWX+n2M+xtnDfmkveOEVpqiPUufC9myx63hhR
7Se1wGkoW0Swlb2PRSKMaUSCnF+oK94Ju85utVTimVty53Ena7t3xiA0WxHXy1EFve+8x+sLYinA
ZM2dQrvVjRphuepUuc7pcUyXNGDmPhGdfQtjAR5iPMcuV7WOnVHtFA0Roo8x7ghe6PbjJoi+Xx/I
HDoIRxpw9Y4CX+4NjtqKcjkPLeKoO6Ez5h+Vx4xcG2w6d5E0NvMuv4g1OeJ6xe4ku20F6kOke+QJ
18mdvpa3Ka7NSwbKc8c3JwwCRFDzZ4QQ8KJIq7gn7wjck04VIEgBNuquszP3zbclO7zFcJPBkTcc
q8cTZ2U8D6vyUO28z0LecWcd4yOyjv+gM8DoLIWNJTLf9P3sl7ovhSOjKwsJJ6MBO4jk9O764phb
gzQ2IVlDI9R5TV+uwVGyM8WoGVJgPZl2iTfAcUSBTl685c1tp/NA4p+fPSf8vAKeTg5f6UO9OwX1
A/z8hVw0l8INW5wRZCQ6tuKfn4WQo5EOm0YKHwdt3fWfc+xtWnvhqJvrBlBx0gAbYUzH03mSFyrE
MOwe4xnEN/yvzQedJxHi9Juq4UX7H/XZZmYOe1T66iC4APFPM3mqtYHsK4a4NSbpLnmieL7G6WFw
x1V57/+AwriIvptZFa8kePKS8H6cFgesrmyLsJTETSaD2jqW9RPqOv26j9Hf0OzeWV1fhXNXJ7rA
FIkAjFEomFLOuFr4RuUR0OyyHS+OtTd6P5TgdJAUSFps6n1rwHQKG9eKTh8CpdjD2tjqVnTrqd5C
WWnueQ9SB9IEsALW05RJgwlvkCRCGLa1DpGK93y69jcOLcAbrBpUhP2iIw+ShSmYWbyQ0rBDFVgD
lefQ5eKthkxt+x6Qnqmh850d2gEp39Pf3iH02YGT0R0GOg/g5DJIWJWt42dMsxZXe62LjvQPDqE/
6u7C9xRp4/KlQyDByYTrKtq1k0C4B5Rt0jGFOGaBSP0asEs8IE+v+DFBHl7Cj73dJCIgX4xqPYGn
1zdpxONktAho2+tCOijRh+sjWvr7k7Nay7og64YwXxkjJ3Vt7zqkeK+HeLsCLocwvUnhQYfoD0Po
nHen4qb1sXBIFl4EYt7ffpc/0zS5NZ1MswyQ+sqxr9JWWlH9aAL52TeyAyaDuCAl0bvYcpC+kxfs
kefHxlIA3s3t+jWpnqVmxUJaOeMismrbm6qn0vgrlL9fn775L/QnhPjnZyGsBjl7w+cL9f49Bfqk
WFCHePuQFJ/nz98XQzz7+1hIBzLKxPkqRbffSm5CNKHlTaZpbl23S/tHlDzefqc/wSbLzVGyvDxp
DGYctkGH2cOjdHrgO22t5Fgpt1o9rANpaQ+9zfqXI5wsQNg6nlxpfKQwDW1Xr8bHrtxovtCi7p+u
f6yZU5RYiPkKqQieJ9N0BwZKUcsGCf9ToBm7oBSkYv+k3VYYTeFLgjJ1iAT6Nm4K43ZnhLBv+sTe
SGOouJ2p+gvfViz7N9MtNFFov1DVn/Jp07THCatKcvrgvMnHY5wfc6ruqXdftPdYOS983rlw1Lyx
iFaAyb25kGMhiOKNwkTbyotZvEs0AzGWXRI/GvmHQn1/farn9oWiIYIGpQP/8+mtyBhUvVZUsW6d
GEOG4JBLw/N/F2KyWo0uKfDJIEQW01wfMHFozJfrIeYSyPkoJmuz9Ma2rMQoPOQ2QEm2+j3o6IXv
shRkkh2xuWp9ySTIIDXrwupvzEZbwSFaOOrnMsn5WCaHox7aoaoVhGni4CmRjLtcC3vXDIv3GPZt
q278B6c+ZZn/Je26ltzWle0XsYo5vDKIkkYTPfaM/cJy2GYAcya//i6Mz9lDQTiC7Vt+8MNUqQmg
0d3osBY6ZmQg3NosCsyMCrnZTtDuZe0Nr1Mi5E90PGrluRKhOXKVDck+FHqQ1EXd79xIYmgdaQcb
otRstAKUD9AKNkmO4GnOPaeNFPVciqXXqt2PFe6PfgN3ZRV3SiMI83kLUWVknChGCFD96CdsrD19
EumFAfu0VA8g4wFJwbfrCs0ztlsBzJ0ZLWuZiA0BtZO6Q/TJLu814HLooiE4TpsBXncIiRBZ25iq
Z194cUINED19c4p8p6n2+Wz5piXt61J6Jb30Ta9WT8fzIrUnAdwCz84BDRbJNJizy7QgCpmSY40Q
jYKZAmTPaHYXdcBQ4FBoN2Uj6341GItfGXMpKHPzj+9dMqMhA2J4sBNCsqScbP0FvNbXT0/0+zT+
3ahHP66mAX7m2tMK+2CW491k/M2t3W4e/YSNiMQAUVFcgtioBX+zk4EOC7OLjibqcObdJThgzIjr
GoroLOBgbM66Iw+4S3kiuxJ4qiOncIkk6gHjqvu7GBZ00FLAX2y0EBMvoMWLtABc42g0/jS2oreH
YEEWY4IA11qmSgxJcnprR4Zfd2B+A5LidQXg2fDNtlmMgkUKIWoHxmEvksYwqvsXa7V3tRLtxizy
V2MUWDzR9jH6hn5YedbBlQr3dysnP3p9Zxt7CX0O11fF3ztAoCEjRKGVGS9rSFGVLDV0braOJdzr
AN6uSHRA/LUgyELVD60obECyKk7WzDLWopN2t6LK5wBHc2ifUmB9Xl8O95ZirogWfizka5hd60up
LRwTNjaX7k0HvGMCJ8Hdrs3vM1cUlMNr2jr4/ci6kaPSK+sbUJYJFsE1ohsh9CM2diDqY7mo6JlE
mEtKehuEyj+mJGwcIDzKt1kmsNmcJCf8xUYe45hSJKD6hMbCvQ/WyWfwO/9DmeF3b8iZSvDneY9z
cYzK9aWN8HfE8qQFGfAfFbg7B4Ez4N5VuHIVGge11hmLkEhghZkpRZycrsfKHm7l1EZJrAlne/Gz
tvnwF1qHGTYMg8v6ZbHKMKJS0jKIK6fyAdz1X8uRPF0XwVU8IJ8jLwhsvwscMUxpzIsU1bWXDUcn
A/JP9DhJIvAA7rZthDDRMDG0wmxsCDHSk6N9VTKQp/0cTZDmWgKzw9U5AHooNMH5xvByruO5mqh9
lCEtYYHmScKzt04B6Tc/D/a9Hr1oQCibG/2bBpAUqW4Cy/lxfTt5dgIPP10HBLpFJ/jPxVtoWS+G
AieWlI+RfbBTUUaR/gD7vtRhh1AIp08+NiwuRmUAVA4EEBfY1/XB9Mix/5Z64NpMXdUlvgiCgZNQ
RYM4ppNQ8UFhDt0h50tq4naNR+oFact/4wJPuPYJ2F7o1GHkfgWAk/wbQL/8df4rlR2XAKNBkSXU
TZmYBgumSQMRU+U0vm1V9j9ZUvSgxrWBUZusXyx9tYJEB457b3UkTAs0CiiKbom2nndVNhvhMJe/
aeS+JEineABSnn4uaLzoXIBghNEeDIiAafSyPRHT3vA3grIVYVIFM12MVZvTYWlTk27/PWiKHyjq
RrfT6AQXxYzPvSW8rsGcGh8973eBzGU1da1oLQkaNu+yhymMDuTUoMYn78WZal4OEXUIZGhAlYQO
KsYhATQRwqoG/hsDwl1IwjboDuLhPq5R2MphHJEuT07bNZAzDuBH0oP5RvLawPoI/FIwFYmg4v+H
OJRiaSEboyWMomiF5hRj2iFYOLWnX0Q+0q2CCXni0wq24Ly4CgKX9F9pTPy4TNM6WzKk6Y+YuaCQ
2BKdZHpNnvBiBgzUX7hZzKtTI4c5csz6MQqJ6sLcrjW4QPT2W1rcFbA7tejNzAnszmQwOlioSo/O
Yshw9O+kuSP2KatANJeI6uacK22DisE0AO6CkVY2Sq2aAiwVOfDok95Z3MgA3IWhPkjg5bx+SDw5
eDcDhh4j/+iVZRQ9a22irR2YKZblPrJPrQXWyvz1ugyVk+lFeKoBmwkj6MjSUUXZhHctISBltdMU
zW/rDiXsMPGiULpHd/YQULUwnvT72vaSp/7Ovln2IgxqjutD1QldNSoSsVB8Rjzw88GMPRWpt9of
rR5Ps/Lr9QXy7pUD04R/gOlVMLB1vkB9LEDlblQUn1wHMwwmA+izH90hql+HgzsLCtoqRwsdlEqB
uIcOGxDDMfd4GGYZ1GAdxezXdiCJ7NQbuJcnMM2744vuU/iQ8eOwxxDSZ0wl75xnGWA9SQCOw8Yt
Xq4vnt4qxu87gMcD3CuyVWj1YDSITD3YTRwNLl/+aVhhJQejurdWN5JnUQjFO0h0wYMRBxlstA0w
y+7AiemsYD32usWVPdoLkX0Ai+t6l4ND1gVxZhk4h27xry+QE2cALBs2hcKKU4AxVn80ueqHeEJ7
GcqVFWCf0RThlzedD5ZYEDAeKUiFvFeMP76a52LpbmxuTd/M6ppHI2bxNAn4DWCUmz6CclewuEtV
olIw/oNqMFqcWJeQLFrdI0EC6CNUMcFafqJlzGRnBMv98L1f3A6IWhh2sh6IQG84IBxUMnQHmAqU
V4AJ35xCw0x2AckA7WvWfVWGtAqN0rg3fV+jB2dBY6wBdjKxo7jUI/RIYmIDJgFoMRdT2UgylLbc
F6DwnB6U6IPwMcb7fettEoBSH4LZ6Pzkhkjrulpvcw+M2Ke1cEDSaQree9TPnN86oA6ChgoTGrh3
F2AHnT0YnZ5OhUcyRfNWo/fncQ2sUnvMdNAcIeULru5WYHe4N2ErlfF+qhUNQxU3OSJu5Tumy73l
Ng0iwzNohytt8R11n9yLxqI5Xb7ni2U0RV0cECUkDvi9f0aPFMQZ9Fujn40eSmZvTC1d61OYJgmD
Uq9zMIdkJ/oGTjHv7BvYBu7eAdZPIoG3e0oPI/olpJc4MP15vR3ehowjTxWcMKfr8FwiY+0UlEZ7
w4HEXH8qERtmu/pmfKEjpatX6QEwyqVQxrsquhMFUlz9RfhhoeMRKVM2ezVasa7XLfYbLQdulr5M
xe661bmIOgB9juAGJhXOC33xzNIqIF3MldQDNrul5g3zjYBOIqJnEbXLZ3dEAUIHvYaY3DcvDYwu
x1kBDErJLV97PwqLAI2v3lSj4/6Nrc0XJcwvw4BzgWwCWGlVuTctCGx9AEIBXavx0AaLsW0NIEai
QdyLJwojjNlDfVzjGuRpkpsdWjA5jPth5xzFbVKXig85UARQbiqIoi5qK1LR54rcASti3uEp5Gkv
zl3ySQqLXQxeJOdB+GqgrwL21LbyGLcX9Y4lWSXkLeh3lPCqR1fNQfcRWfjpvXBc4cL9IVOBiURK
8mKo9N1wbqrzEQNHowSeCgrjmJx6wDeWO/NBfpg95U4HdqMWYN5X1PXI05QzsfSzNr4dObWMALM2
fhvtpDNHmU/QQgrawl0ZSoIU7qWnfVskJo3QEUVBMxhVybQp7vuSkn541ScFEXgOAL3cj/w6IIgK
6XvdNz7/eZ8sFUtb2fFs5/R2KnVMzLRrqFgz1IFlMe+jE21crXbSQUTlelkDZKQxvklvJ8ADFpA2
DGi+MjADL4Npjyh+mUr7tgLKjFKm3mLPDVrPBsET59KgnS+V8VBFrEWtFtWgO0HNGeX7viYuuN//
1GpCCIUGMfB4v+xjTSwAN6GvAs2QjnbQJPlrKtNKpypQF+5aNmKYC7iMg5QhDQkAefVbY55s8Caj
Aej6Ui48DD0sdB8Cp0kHnIvNpAZi01SSFmNCntE/x+mT+sc9YPh9ynANqy9j8ol9ca6raiZmqwCG
/GTsyDEOKZtBHQq5/njmw0LGHR2UCCkvkCI7M0ergY1zV8NMAo9Bi+ztPbX86KlHvQzVkjsQW/5G
CMux/niuvwtmNlAhJuhcqcJRugZt3+9p8QLvrsP1c3rr9GWsMbhu3lprLJB5sG/neEySZClaoPBP
/hCsPoqbvnRTHtSAgpXrbnFYg+aj5CHr6UW7zk+9OCCe9WiDWLj6gAj7s+CDOO4BeChouUTlAQPK
bGIkH1QFyG9IjNCk7/BJ/pRQiHE50PYLCLgRhi5+92H6bN2aeLdkQfetvxU6Dc4NQU807ZtVcRUB
vXtuvUmzxGoZEfrcl+4B3R7kaJ61/WhHAVraW+oahdD3vHWDBAicKqBDpFHNucwituPSkJsIbjgK
HQDfj4UrD29gAGU4orgoykDxHD/Nf8JyQ7ORNWFeMZY+Z2QZZLC6+RTPuN6BO8YIKFOYuUO+8KMq
qspx4rUzgcwSjcxITDWBQEraB27zUIrdGJlXFcmLLIg/KILnDO8YtwtkjLayLLa6quBtX6XlC4BK
9xa4WN2kip+v6yx/J0HHYAFCUFYuUiRFoijJqm0WZmdYWOfTLO/vLIxjHNBhTaHwkNRDSxyTsND7
WVvyBkwWlGUCYP+HCSRfYqhQ7v5txDCOImqyZWlKiAEpbQ8o6OUuTwRNi7xACUvRkZoA9DrWwly1
CNW0vu6Atk51gjI+QAnp1jWH7n76JtIIjls6k8ZY1UoqonIwsCK1b6Tn1FGlk4YWGEFih38872ti
jgejuE2Dlz09nig09kVYB+VdL3ZO/NWAHRtVPzSisgmWaa7sdaBytF95K+QHadDngGWwaCnGKfho
Rf21lykCmpXEaMF/hLJvoK6toyEvcGCTp73KQXGsbvtvSJbtTLc7KB9Rf/wn/eNMEiOTUZJK66ai
mrBQCkk0hdnOCcgBALZgGcz28h5w6EdHDLHN8f1nK2WUpan/q/706UAfKj2INQr4RDS12yDDLHyw
a4WidCtPKtBA0OSoYQzootUVBRWtNFYJKpq/RNIPQx28tP+Ajnb/utGixpZx/CBWB2wAcoKciRyj
6xNbwuCJO7bDfonK0rdXvGyjoXyZtDyIahKYUX24LvQSkAEnifI0CgUYZ6blj3MvF2szcIoaSKV1
N+U7KFECOAHlDlle447e+j50jnmQh+Nn+ZvQr/McEMpiCC4QOiK6Yi4mmGDQjBbboEUJ5128J0FK
buob855iH7fEXzOhW+eYUOTNKQ4m4lXlwscaxig1UVYBEK+y/Nxovdh50jIRmIdICuNYzUHKEyAc
IBFSotSX6X4B8Kwier5+eBzGQHRBbhbD+FNZH/rcXvBY/jWpCDJxw48Hf3SznTp55YsRyn6JTPmw
Hz+bTwPBq9O+a0UVrctsIZ4Vm89gM3VFkZsVKbHaybNcCseCLMw/YGU4JrIfPRBPCY3HMZD9DGx0
qXUEXnAiSt1xLunZJzAGiQyEpArYeeG1ojD7XtqA79Mp0kPQPoLA2i0BHVmGItvL8StnUhmDpAPC
qW8lSM0OIyh3zAOlaCA74ZuAc03O5DDXxMxSCY05ieTmil/8nHPkaVQPZte3kb1HMQrXdA2Nux7c
bdF+fsLgzR2+QmCfeI4GJFp0KNvE2+siMmjTTMvyEaaiBZS94qOLD47GPlFHk+ynD7/jaGjEy9jE
M5HMBtegCauiGVawr8Ff25EntQV5Y/JidFMISPGn6/fpwn2rNP/7noWlSrbJEc1lYfTSiiysadw0
1RMpBO/8CyVlfp+J78cKwMJ55VReSXZxmoI1sXY7+wkVbvf6Qi6DOEYSY39q2Z7RIY9Mtvy4RIjj
9CDZOV7cHn6Bnv/FDPP5zjGGCL3WS5ybVF4Y3Rq7LgRZ9GnwcftgckSKKNjGt7zU5pgohmVe99jG
CVBFWY8BUiX1VX19lkUumdMAQ9cF7H8K/0/79hmNSLI6yypoBMjwopCSzxKvy723ZOyu3QlOjRqp
M21/O7V3aVQ/NwuLZMkchgElJszkohK3S4+SB5T1A/AIxd1EFy6KEcY4fqvra9kpcWRJnYZlt4Yo
th8KUgmsBv9Ova+JuVOYCBzmFdMIXl2nOaaxAFviKGN4fecu7DCzFuZiqUVupJaOtYzt67y+JPYj
Gb/O8o7UarCMiSv1368L5K4KYw+ImPDsu8hH9FXX2EM9gM5Am/x5kjD1WByui7h8w9JFbWQwtg8d
FHkMFgfs3OsvXACK5di8mm/tXr8BSEt/j9E+sORgZB8klohA2RaHdk6iYsjjzHP2+rHeZfeoLB5A
9Afk6r8hOwY3yVYas7q2m1IlU5LMy7rADNEZRdx7ss92VrCg2BmMgeYhjbfsZESCIEq5o5G9YINF
C2Yud+w4eT73U45seam6xo4WNOdjccDLHeixIqvFUZmzBdO/by63Yi6Dlqho3muJ7ip17q3JD8GC
6AdfniC6bkDKB7BHdvxRHjJC2hj7R0GM+3vQ4x7rvYGUx3zb34qJh3krwmC5hawyujSQtjpfkTGR
trOGNPPmVMco0/dRRBnLAXvCLKcOMDVcXmSV2flr1ewS5CLyDEQQFK0LByV7zZN5tFK3f6DHVVRu
m7toOxt2q4fQC011v7K/wiIZxzbjUyiYjw7CCOQEzxfrECdyUpB4eAlSCAWonYjXI09W/U7mkXeO
umljiAGDDJdtti2JR8A3gYHAAEs16mPLLVDMXHS90TrqHCaBqNbO8QUYpvpXINtha+vSMKBfC5dR
NvYtqQNLUo4APBTEPxwMBJznRg4Tpa/gpSO2hoX1fq2irSffJb5Zu0nu0tyxvSc+sgadK7gW3KOj
XAuUCOayG83By3npRylFa6kJMnfKVk+zBa2HgXXBBBd3IzHyiyYb0C0DCPNcSwZLLSo9X4Dsizlc
x65vbGvdz1P0UbAkrobg1Uw7I4GOxMKFWKY0K0WPJZVIg8N64iXw2QjQALcCL4RWP0T6z1/YvwLZ
frsRRLBxUsA5zPn0jBrF02S2D5na/Ly+MJEYZv+A+bSMtYp1LUXqLvlNW/2QVJHd59qt983TGNfT
5FaSOe2KzgRMOiDrQVmBcbmsxR92c9A91GBm2S0iIDdO1Ir20vcdZLzNOqRaRWxIxeCDmuxl5VQC
ltkKrm8gL2qghTEQpAMg7zK/Edlq72gdDgodEa1PAbX7fZXDVsknPL59dJUJrtdF2gqOfCuQMYyR
PGHVOsaV4iJy4+hT0SmuKh0xFrrGT4YIa4T3soGn0SERhhjgr8w2mugFnoa2g0u4jx6bJ2UvBW1Q
qeC5pQAgoocNT1W20ujfN047AS1AJ61gn8m1n+nyUESCkJ+n7xTIBO2VyPvhzM5/vyNykuQpVjMb
/zT1R6l7kkZbcEBcq7sRwr6XlgUd/EDloCqhHm/bAxAbA1eJ3TWk2b32oy4qK/EMLvivFJA40ZZq
g7nFWrYA6mGAwEzuu7tMU2DlJy11SZx0rjpqeogpEglFjBUgCNKYFV6StPNujcCBJrgOvAPE0w1T
eihpIMdID2BzgOviFEmuxA21/YtrgwdmR7B8POgel8otVKTHyrD/42I77gTejABXAn/cJQFTopdL
qq4J8TD4CFLzWMX8a/t0fWn8lb3LYFQTUzhGKZVrBtSQewfXWxOxcF2mhplVMHsnryDaSzXsXX6Q
Pzn3tOrt3Cl+7o/7vnWL0S3vAvzvx35bCe7FZa6JylYUhHxAT0TCiVGhOB9HY5aL4g3xzen2OgpR
8x49s2h6rPO9gbuee38TBm2FMo4ByHx1Z9dy5hVoJlnRYN0pP2dTpJO8g6NoIBQECohf7NhWNa9w
bjVIv3KgDXjKnNne2pE/p2fGlNBGCrMWo5KQ9I8bWJbsSbU/qtr+z9UPVRH0KlowxRf9HmYamUQy
hsyzl/vR+kBqQR2S5y63v8+ot6N3XRar+P1peFLJN+nTJD0bg8BbcvIGxlYIo+FOS6S+tSBEPv56
/i3o6ahD0UuTd+JbMXStGyOE8bVqMR2IkXT7iSDdgtlD//px0C9ln35bEcxbTF60GaBqEOHEwIUt
9poUe7MIYkQkhHH1WpmbZkrPPB+m7+AD9LtoDpKmEBw912EBpQjeA3A2mCpiFjMOcWTHRv+f94+J
ZAQwGJH8aAEmhSrqHIpf59ylvVGxgdUZ05pMWDGOvd6k5ZJ5pjn5ktx6s3M3DqL+WJEURqmBVCBV
eKBnaKWpT84H9Y1XNPIR54Ihh9YqvOyLyKhd9iLClNLCJUZ60biOHrBz7dNIYvd6T+0NQsLuKNOu
f9o+43hzFDjG60nd9WHs7/+cUf1cLmOBbDPNs26BgzKU1S/I/GnB49IGfsJ1zedGvBjIwXg5HnhI
/jIxlJn2eWsmY+ZV9odUQseUiY4o2zeXh3QI6Wso3YnatbnG6V0ky99XVeBGJgvOUUE1ZFBPdnVU
7W9GLKL45BqOjRz26AbHaacWS7MGPVjsE3oRBY6WXqULu7GRwBxSv+hEaypIaJI2JNrt4nwqR9vv
MRRtZH/a/UMVcSOLuWNRrU7yqGPXImd66EpMLWfZw0xI8P9TCIO9ZW9Bnw0zNdFmxF9xS9B8H8CX
NId0mOG6PO6l3iyL/n1j3Wu7MqQ4xhZGZeqiH9atkLCS69a9LkakC4wTSQyiK9VoI1ZW5l2hk8PU
ikwFX4SFFBcFOkXsfr6SxFnMSFJnKEOuf4908kEWktr/j9v6LoNZxtp2c2OO2K1S8ZsFyQs6ZuF4
RXdE9oKiQTi+/PQ3O/cuknEnatzPZOggMlsar+kdNxUFW9xQmRK4/HfnGM9YLpbT5wlUWw1nkL/n
frLTDwbsAyWodgLri/PYIuGUJq6BdJcdtH9nKd4/gDGCltU2qV4gdNWq2tXIzzkWvaTo7bywFA4a
J9Dfi4ZoNmwdhtzsCwPKMXm9tY9Czafgm7rmWkUghf0XcWcT1zZtJDK2qUtSyQJDIhxXGsm0WArK
Dj1VXYzpurMxfzTnf64rCvcmbwQyBqrVFoxeOHi22eBizTP0k/e7yZwEJpcXdCIZSelfgZt9McUv
L0QaehXLKlflVCu6hzLJrhiSu1quP5dLH+S2bbrxNAlWx2GCpW8qWGDQKiOuYofknGZs15zgWU7L
Axr4ooufy8/0hr6HTX9sXYw9Y/ZQRY+ac9D+wvaDjh4zgKiXgRGWNS1rN49tBtmOmrh56UkZuvbz
x+vnx7NfWyGMbakbFXi+NNHRJaO/YIZTq0S3gHpc9hZsRTC2pB/LNc26Gs+qXf6M+SYgPlSHXzOT
opTrZVsNfQNv9owxKhOu8hrTPdPD8URjNgxSY16zeLR9IzCBGWxi0AnPYS9xdfBt7K3n69vJuw5b
+YxNkcd0Ths8w7wxH0HhdDDA97BUh+tCuAm9jRS2eagDR3AbF5Ayv05BjDbrek8REnQ0S8Y7UT6P
n1d431O2kXwxpKFbUh1VOH8J9K+jGiD8fnG+gKgX9xAUvfpdei8JNlJ0kjpjyQwr6pNewRqp87kr
7gaMM+cvdJJyvbMHF7WWHzQPZfjpXYt0Sh0agl2+7BQ71yU2bRrnk6ROCb4gOyy5WzxRmttxDwCX
fRXqz/OR4rdQyBjroPzQX8sndS8q5gkPmt7eTZxU6IMatSY+QX1cX8eThsxt4xvGf9BL/iYq26oV
Y3CKRQbjutniXlS57Kbz8CrF0TczKQU7K7A5OmNzKnWKFSOCHJC5oq1dcQ3n0/UbQn/hwuToyA6D
wxvpFlZlDRKZhUxJ4u1krHcqmtzCdRnL4ygpnV/nQy0INLnXfiOPUda0jjuADkHeZHWow9zVoJ2x
J1MghRcIIpKw0YhJp0ou8EMXK0n6RPv1yAf7GFqUaGIRdZjffeJzTgr4MsjHArkIj0V2HxVrybMG
IxZeZ8qeBoo9IxV5B7o1zFGdiWC2rlktI3Z01Hi6BSuidaW19bSnNtB3eQCOZ0PgVUVLYgKWJkui
aZqQoZSrpwpU7m0h+3+sfGcrol+wubTGokSLPNKor4Jlku+hDK6FQ9JEdKKipTD3tbKkilgOIuhG
B0q04RdqLzgdzj3CUjDIQ7FDMX7KuDOQbDgKaSZIqKfxRoqT9tvY14/zamWh3uTGX+3cv+Iuqi4T
UctkpK9QW3/oUGkwOnRrai3YxWdBwoxzY7EyvNhMIMogwmKCkmUGnkQ844EzgqmkaE4K+KPL+uN1
TeAKQbgKuE1UnDWdEZLnspINJsJWBe3amQzMiAQISpMIpJwrBlhfsAxATkOP0LnCleqiJSUN+pXl
bjRvZ/k2rv88dQ3+E6CSoncF1AgWo9Npi5xHqtHqjDTfj3J+M6E97c83ywL/JSaQVOAjsboWAfLZ
bHsw/JpLOe+6rkDOt4tU5N/S9s8dEFKl/4pi9QytwWuqDrihsVwCSWj02uovTn4rgclCObM1YdI3
JUA3/BZVXyRQQVuCyJ13N7ciGMMpN+gOrGOUe+IR47zS9DMe18xVov5+HBKRivEiERCUYpYTwxwq
Le+e65i+ZjOyG9TWLOgWp12diG9/Zp9+L7XMsWyQhskwpCgxZcumlldzrZQ5VeF3xui16PsP6yQC
rhGJYDRaKXtzNTSMTeV9/jnX5sIth9y/rtL0tcH4NqDO4eoDFRacRGwauU7jvMAgFUEvVudryt1i
E8x2Ly6wNQcMFWjhdXEcjYA4FP4AhKBfMpc4IOkc105Fu8RyB94Y15RJOJFHs365Loe7deh80pG7
sWmn2bkuALrecipCT2c2gmxUfSGNHf2Fy417l8A842xnmQelUjKPdIvj2rH+sM7O7BKt90tCfDMj
gq3j6/dmTYynm9o2KpMV+q3dTwEFnXOAE1gcYi8LfgN0jntSmMlFvyGaR0Fofb6DVV5rvdJifclJ
Nm6I5dOcHtCo/OK1GUDVsjcwgUH75EQg5BxXgfa4d8H0wzaxidWtEwXeRIEhAbzmeg/4rl03iDCZ
eYHqmRhGQxB1KyTqIEa/TVoMQKM1Fl3gNigdKN5Y5atCSk+uTm4WxmhMZbfZ2vY4vwRvCsV+0VXB
XRbtHKMgGF5cOtlIwTGlndr+bplfDPXlL+7V+xrYlkIQ2YBDdsW9Suwqv43UebhNMbEheEUIdorF
4TQGa2x6C2czmenoOiWFJSs/XF8J/zptlsI4p07Rp2hpcBzFEiD1qezqXXRoMQweoY/QRM7/bwrG
UDkwHVDuSHTSMEFQDJqDamzRDdONFsbtMYMrCbuC6FezZgmzvDaQemiEbzLXNhnqpk6XjBKAVV/V
ID6ivhqQZ+MNmVJUMOMNUoByDpMU4Ey1AF3HxBDZiKrroBEQUd3O4NRTbsjt6GKkZ6feiLhZeToB
3j6a4rR1SkZ+bhbKXpnVumyIlwGahMg3s/75ukKIBDD60CyrAl5hYFnr2mOnd242Pv//BDDHHymR
Bto58AfHXYzyYuvOwk5c3umriIHg0TUMebO54CW2lKZRwBZCXYTip8cU9MjmPW33l/ci0l7uDdpK
YwyatUgaadKMeICOWALTW2+Uwu3d8SdNOi036bfr+8drILC28hj7Zs6tSUk2Ac/7cwrkwAB7qDy5
0W5I3/oE0x3ypSIV57lBNLxhYAN9PZcQXiSbKr3OAWwtd6pn512QSl8KNEk5a+dfXx5X/zaSGL/X
juDmtm2KKVtWslvMquzaXfLnLxgE5O/LYbxeTBYgT6LKDU6vl9R+LZbZNUTQrvQ3WBO0lcGoxQri
XxV+CCHlgKiBPPayP4y3CTk2rSZYDu90NDRKU7ZS4Auzg1xq0cpy3MAoSCr6ELMHkh+T9TbqBO8Y
XqbXwvw2potBTS1fJpnMuuinCATzxr2SugmKVbhd3RfwlYamb4TGz2lnv+mgfJ/f0VJLKpz946nH
9hMY89T2IA2oKEO21nvkK5CpvSqcdF/62v5Eh/MBWCm7VHavqyQvoNjKZCxWOaQYHtJNEEGrp0V/
0Idw0MO/EAGVROYBXJxAPD8361PhxL0sp/Agzks+Y5p6vilsgWXnKSRm8MEfZiJHeDEMD2ReI2kj
0Ik21UOW+E18L+k3pgk21vFwfTUq3RFW97eimEs8F1ar5SXoHRx7nvdJZH/tZt04NHMsHfs66/xO
rfuwRjYk0GdJ9mWzKm+dIf4CLJz5Bs9k8G+vZjm5xiwV4Dgwu53V18NhNJYsHIHr4sLflt7aq/1d
2teo63WgAb6+CK6mbbaLsREA+mvjiOBJ6JiRmwOieSDS/roIrmLZoCRAPximN1iAgD4px4lQgte1
7PzMurVssi9mXWAduFIcUJKCzRg5dhZ4J5nQxWwXlEbWkl21WV+V3PYzLRXk6bjqtRHD2jswKErd
2CJwsDviJrLirkg/uaaxPkpAaw7krBQsjFfvQuvz+8oYT7iQBq2BK6K8yZsr+N4Evlev4XvbT4BI
RL0LfbShyBVy9eJdKFvSK7MMTokeWjzWz3OhP/fWIhi04XW1YWGgqkAxD52CLGKm1XVlm7YWwAXu
zdD+qexMLw3SMD3RycEcaCRr0AsRIHkHCNcOij1NU5ALYQ6w0jNFT3LEFQRzFu5ayboHQDT5KM8x
bGwHjFC89Vv/+hXgua6tUOYIlVhfUDQHCH+q1KfYrvfzsHzPk+zYJaLMAe8ebES9wYpvXtSAQCc5
6QGOXxTdbb5oH1Wr+W5LIjPLa5cBAS6qP3jdYDtZHglESBkQkC1wUH9fWpc8rXhEIfAM6DxY706O
WyV+9pQ+Ry4trYO3V3AteOsEbQvCAYyjYTyAMVxGlWQ9ICtAY2+qe7ltQsWKdk4j4iTiikEsqAM5
BpMAJqMuaZQVBKDHlOx9r0uNJ5m7wRDNFYmEMOpR190yxjX4qSvj2a6/mPNNrxl/4d6xVf9dCAsx
JLdRRqwMvnfpwA+0nPL5vixEUyOChViMg49qa0AXEyEwVTkAOx5yHwbkFtyPy87wCj+7pdkrUZmY
d7kAa47WUaiDeQFMbdnV0lqU3Xtw7ozlFINaxDzJ06frV5ibQ8JYLvBAgU59OYKolbpd4wkMKpro
ixkaSMlJ3tLeK4k3+b9GKEQqzhcJ5HZwaQDv8QLopl6KRaonFdt5JF/H0aX2UfIa30q86hlD3cIB
Z66vofQJ/5XIqLtC1qzXZkgEI19XBPpRQ5MBRuSflUdM86kfKGp7DRwWwd7SeJaNpIAqrqLaT+dl
2dSCoi9rSjpQp08eRVrtvHnf7jGQDNQiPPQEWspT0q0wJri2KrRyVHqae3rVDfdKBdLQQe6y29VZ
ReATdLsu12VRkvY35FrmYg+DYox6F+EROxXH2EluxhHFisjZpUN3H4+aPwzdB8FecmVaioJxbhlc
LGwl0UqMeIwUJAbzw3RM7+iw1HxjHzugbGmFa1Fum9gbb9UXKXNFB8ndWsD1gcEWc9YYbD0P8O21
lPJexwM6Hmx/0tQ7Ess7a5VE+iLz9hUg2MBzxTMN5BHncmanKmS1LVC9QPs9rdFTJE3aAy+C7eGF
QRgU/1cQcx9UpbLHPJqwoBYESertIIvANbiJFdOhIIc0bL3AOZSqYZwQH+HKfZmC/qDsQY96Txud
Kzrr+ReByFYY82QhpTy1k4XowF7hn41pOgI65WHVMExn2qL4jqsNm5Uxp5SvEtC2W4QI01F7LToX
jbRBewNo71cTRRSXgkSbd9HX6/ovEsqcWDsXmVJm8AbtVO2UvNonk7ZTySpwBzwx9DWDWQzwkzns
9PZY2spcTUiHWeMHwzlISBMMkeCwuDJUcNYDzQMsqSZzWNrYLqQg1JuioKpNu7HEhLO2u75f9EdY
E4UMK72vSCOi/eD8KjV2lxdyUlSeNAO4cc3KJ4do0q4rhwhdNkTUg8y7UECbANcZhuvBE6Wdi0vW
NjXGeCWepv1w9Fu7FszniH6f/n0T/mJgEwlzB8up28byrCrp/NUkf2PX0YELmivwDCEsZOKcVk0m
Z0mwinFQ3Mp56IZTnqAdtzNcrf2hV6LBAZ5N38pjXJZsAQhqkOmuYfxVVe7l0fJMgLU10nDSYuK2
jUC9+duI4UMkaQAlw0b3q1XPqVGCc3hIiT8kt52xCvSOp9w0P0N5VEBmwGav0drXxJUjVx5Zv0jW
4JbSaRzlv3gk2CY6OADCj5e5TZV/ow3AUVmyXjIab14epvinPKHfnYge6PSGsDeIwi/a1BUB5YS5
Qdk8jktt14BRRlOV3X/rlSywW/j5JEwS4tYJsGlqAQwH73yAaYyJMBS1LhH4ixSUXUadNV5pBqly
kkXsU9w1ocSDgjom+JBROd+4Rck6q6EB2QhIRxo6TDspFBfJuBEuUG7+lcNcVzT2dGvcYu/0L71P
TES4ijvu8xtAra5BHsRCNjfexqGBnj4aAe8BvEpmYbkRk3iBQCOVvb6z0KgiGGbjGdStBGZJylwo
coY3OMY4x+ZzpXavGtTAM6RmAooV0UgRXLfg3AiC1u3xCoY2XOApDMDcHghVwDX2+9MUxgHQI1vX
vKdIcfJeFORxD80BZyVG8TW4PzbCXKT/I+1Le+PGmW5/kQDty1ctre623bbjJU6+CJkk1r4vlPTr
30PPnYma5m2O/QADzAQBpppUsVisOnUOAmyqqWDzAY8OOcV4k8SH4geEs3wJZJ+9oOTGixRopCp4
FwDwBSmp80+GeSlUkAjq/o11aCS/7pGziLaQ6xYbG8xHG+rVntYRNgw3b70GxES2Lx+MEKiH62xP
YezSJ+LfdlV01ZvQpBI1JTUKGJ4N2ixD8qTqLp4EOydaFRP+otXQc8fuoHdkXqnLiyQahuVB0sFu
/+fTMBlerxUZ6U14gh4qO9BZzu66t7zhtb6xMN0wgh8IBD0RXh1+H1D9H/M/SLpw3QPVfpT0qFqe
wSR8k5oYSk4XKaVfmu7LjOmKWRBt6TLYCA9+j39NMBF+ACc0iU0csMR0iKsXv5xs3TlNhPg+4cYv
nMPlE80JIcjGKGkhaBPeK/3kUdcrCW1/R9PqohcUGNV0VRmZD5V2gRtyAv2ZKSazKPoBc6IxykJV
bd/I+nJD4vWEquSVSWR3lpIbXG2a21ur4GYWLZE51GnuGDIwrxB8yNUAXEz7IQMILc+vKgxtXd5N
Xp0ZhV5Fo51DoMZZJOeYLQYBkBc1+zDeT5KXz275JHmT1x7IQ7Ifr6uAXLVXqij74AVmpLqA4gBx
a6BHz/hNvBBdSZMGNcqDtpPoALzpl9eUuGq6sSScissL5bgppu2BBaFoVYq6Ow8ptSlpHSiFMogK
IqwsN1P0bdCJr3bfasj8XbbF85uNLZZMCpwmaWfWYMhKS4yjgPBm6hxfmie3sCGvYo9fEBq+NaNI
0YET0ZCOgG0acg7qeyELS1olcxjQbp7Qlq8BlY5WwSZywsmZBSacVKNVygZEwQF6KnayszxUVuVD
UvJwef9EC2G+Vdx2ipoXwIcsw3IrD81DF4voN3j9ye1S2B7OkKcyZkskjCz55FUOqt2AAj2o9oLs
FgmXu6Qu+YlpQScExgase/1eA3tBvBOVMQVLZYt7EIDRjGIF1obMGAlAfgeU++XN5DyPzhbKBDFc
ciRWLbTLATVMd1Wn4q5RSO8rmNH013JaDxXp4pA03e/LhgXOwo5kGRkaEBrt00sEiYmWHmy5oP0j
QZDmQa8o8xH0eQDcBV0LEy2bslf1dkKNiHjS7QCaakrJXV6bu+q7qOLFa+yc2aKfc5OYDEkG2gfU
HWDLvgffKyII4NtRSEfdrGB4tZ6yH82r4tV30lH8IuDu6Gal9O831i1rUjAZhbZOpvyu9WPUELck
gpEbkQ16N21sLHI0xmlT4avJ11aZT/ue/iFSy0+gfM62kkmPIpXkaS7T0l46uzIuoEw0WCZaChOt
Vr2SrKU0kRtXt4b1xcKDpiwFDxqRDSZUIQaCJTcbGk9qWr82yBcN1QeoiovKhZyi7na3bPr3m89S
5QMUj2vq5DbwLrhKrCjIJ6Cj0GKRF1yidpAVD+q6CK4yXtPjzDBTzUkwAFgbNTaxD5bX5Ydiu5Ca
yT0TNeXmS3WKkaNgolN0lXGzg82hZuW8APeX7IkeavumgTQUMmc8NiiyiDbJRCGSG4T/nCv2EYX4
5OTNgkilRid5uUtsQYoscBKbiRqGJUnzqqBW2ZXf9ORBzdE2Eg/n0TjHJOJnX4r+io2LWKS3wdeP
MZbytX2m86d5GB+cm/hx8WmnSDT/Jdo0JlC0KVCiCsUDlkobSFZ2XesiEBE3Z9t8FyZE1CBvKZMc
TlCqYa0ZnpRXbmwWu1n9VuWCuCd0dCZaWDn4tXUL25eWwbi42u5thNi1nvLazQ/5tYwurZiXiZfq
b/2ciR92n+ZdnqIiD3FWcBY+LdNV1izuKCRHEHgHi1fv0Y9CrMI57qCYjq5eHmTQWNvPnnZsf6WK
Wz2JMm7uGYaUgophNwhovBsMkhenspYZzyd5Jcm1JRHAR5Te8Rt9RMO7oMiIUrZ21ThfpUkFQU6t
yE+FNpQupFxErDkcyXi0wjDbhx41JadgxzgWtBtRLXRoFWPyp4Mju8WDBNoNSLgiiCleGk6e4kVu
9DWbD2rkxwBYhyKxOY6XAfQJUDJ6CQ7wpeyrJynGZYDoMU0g/pb4aR6Wp/F3GYLbHcAes/HBoSJC
jHO+BKyirUCHjYAKYVuCI2lmtD1jqrJMKw2Km4ITwwqsUAvSW+F3fx8Zzq0xJwlKlVNczLCG1DrI
orCxwv6pfJNdM1pAef0qhrCgiISOv7XwYjrphMFKttRMhqxex0iiN1UU5qbfVTdD4+e/dT+6XYN4
ukrJrhh9+4vo+ngf3rFe3aEKQ0DyvZs0sPGELhs8WFCtH+wvRpo3biwl+Wlc1I8z1MEUUAAYagBm
EG+88xgPGLRdkBo64ypo3Q3jlqgPdiIqe3DWQ9/IgIhijhy9NebKR2WYFCkBBiBNOldTV0+XfuS2
CNfD8RJVASDlDe8qv3uQL7h1cd6zwgN+6kqR8j3mvMOPv0C2AYi5d8fBcaQpWRuM9C5uFe0iRfGs
LPi4ETQ5bewWWIMwnXz+SQxIpc1R1SGumBgbH06985TFn3gQb20wJyrH8Lg1FBMWojjHegGWNkr3
l5fBfdpsbTA3kTIkcVMtKFcOPugDcBn5GGIJC0BczEMK3u3yETT0A0qWsW+eRBMN753BwKAOmmmo
W0Dqja1CLSnqbLOEsDg0mtcUr7UswLXw7tmNAXaKuDamoUviAQO4xkszniob75rHahF8J95gBh0T
BKORitGcd7zlskLKdIrMljLb/0P6gC6eh+YX5bZvjmIWKd7KQMQLTDdgLYbB9qiJVPSOYVitR0gb
2A4mfZN13xYKGuOiYgXnHsH44x9bLE5uAncUZklxh04/F4+CS4a9/DCDkr0Ep0skOFg8n3i7sWxU
JrT3AC+5LfIqxjWyJtO9nBvXWSZ4vHF9fmuCOVea3qxZUaEgCETX4EN3YQ9mM38hbtu6pdeituv3
B3NPfX4mbtO6wkuLl5ahUa4Dx4DKJCa2z6NHKXXggK3hl8s9VUKgs9ryN2AoMX8M6qMOwM3P7KoG
bXKM3QGdyvanJAfN+TpSkfWk+7J66spV9GKkgYJ9hwD8+q8FZlOVzlk6ZQE1FTmC2vRl8IcDCVvU
dwc3euiJW19Xpxqi5HZA9sJ3I3c/NYtKNMuAv7615zaPoCUxOrTEDGieZEeqKbzuq68S6PdUlyK7
8EwXP1W5JnXQU+BmpuqoTODsIJ+jyq2CoQp5etDa9Q5SAqEzgiGvGXZSCj2bsXHtEirOeGG2kxRI
XXSTGI5o37m/A0zg6LbLqObbzEWkRmlEBSIA8s+hdN8cnKv/F3moQHq7S3eiA8qNPJhUgTSKIUMc
m8kTjCTDqBYZgRZfK39tjmYTh1oRAr4nWJrIkHp+SLQqbeNo7RtvjItT1KlXZbYe0lp7aeLGF1yD
/F38syj69xsHSiIQMkCpGei5+5Eizq4S/6f5sEJ2hapvivi6RCtjMpQys/TIKVBPdLJ5D/qBAEJ/
wYxUE0xa/e//cWlMrNGWRs+NCM/p6Ck9vUEDrzA47zfPVEDwkxfTxj3o2jc7WaexFccxWBTiGvl+
fg+ZUd/R63tDhPcQbSLj+OuUTOtkAIbeWBEwYGEnf1nX77NIOfj9fQRUhAN5FweomfcTGQ0pDLMt
NeQoQ2CRX1ouUpoQGWA2rNGbaE57PfdmrdunaX5XLrogQaGf+Dw2n6+B2SrgJPSSFDDRN/auXm4G
KJq3JLzsaCIjzAWwtHo12A02KlaNYGy00KnHXS8iQ+RZsXDL0LemjCSbiT6kbxoLLNq5p3bZ9Top
h1ma9plhiSqvvK+ytcMEH33WokUqYAcTRlClTLy5BacelGlA7DaH6/hfqp/0M7CfaWuTCUKTZTXZ
qsKmHqZfitRtDmbu90/5DRjCKfpV+90+1v78O3341ON9a5qJSJrRpYqxvi13DOhyIWBOqxOmOwfm
rshdFHu9j/sLUCpgXqHoegwRnAeKdtKsoR8Ql1rl1tF+VP3PSm8FVwjXW/7YYBmtx05J0jFDMLK7
OBjn9LrPpWDqTcEr6n0oQrkSk9mQb4HO3LtBOyD54kEb8KiVJKgKp/NBnoErL1PnJOWF6FrkrOnM
GHPOMkObpIoqrXVjHj3IBJbUFsUrZyK94EhzDsGZKeYTafI65HbagpwZFMMxtFWG/OORCRYsPJwA
fqXsRedOAL6DSCfJUHhRc7fYz0t8lQwC+CvdD+ZUnZlgXDuXoigF7VqBRO0QD7cJmFrr5KWNC7+z
r4zqw0V/uAImo4A4MFUISdCvt7n+8kWq7bRHqWaqvxkGhFmU2K9J+nG/PrPC3BlkbfJBI7DSW8Rv
TeLi9bnv42+XTyjnXXu+GObecCpz7uMKZoinH/tTBXp96yTfWscaSZF1EJOOcx2O4q5VXUMpj83j
h26Q+jaFwSY2uv3QLhA3lvskuLwuvhXgQjC1hFFLm7lDBnudqimBfNQq0TEXnyyiEWLuGYUyzz8W
mNvDSvRYimesI7bkXUKKYwUi5M4QCYRyzeBt/ja4CWOMs40tUBKobqAEadpuu/ywCSTNVwFiTmSE
8bUa4PG0j1HnVEsK1rwd2p/OLAgD3C+yWQjjaOacOclKT408mjdR0nsjERXsOFUM2lP6s1lM3NSl
1XCGqinBd+POu+5AIbzVPgZTBxplkjDH5y4J1wGcgAo1saj+vui0DGr3CAQpKXxJH+awq/LK/4Qr
b6zQX7EJN9bs9Bggw8aZGdk7E157uajjx8lKVAUDPyg10RI0W2BXh4zYw4jGpZParjTedVEcyv1r
ZciuqYqSAu5NiqwAJBOoqNvsCKuc6Vlk9VCgnY3eXWOM+2cK0Fpfh06ERBNZYtwBIg2zHs8ddm58
iotwkV+NYZd+nN4BTmeBLhGXAQoCrFBXnsWyJI2wsiz7OfW77ksh0o7jns+NCeZ8pv3SFcgcISXq
YB4rK/Zl5+y6TMScwoE4ny+FOaOkkKu5cObyDTKouKR1pwGQgBmQwXrnfOvEZTKu521WxnwifWrT
cVaxeagRB934UAAt3o97PbPdsRDcdaJddM4PUuJAthcKb5C4XBMvcfCpwDXRqqLHHt8MVPHgFThP
7BCBPDdLWiUFooJzNPvFdaJr4nwqQwQh/T9GmKBQ5AS1J5ohvmkyPmQjFKoVwQOJf3z+2KAL3QQe
OzarWK+RVekpYClSnt73Wh721XRN0llQsOXZAvkMngj0mWCwPBaEKF3fJgSqaQoU76pflZr6Ugod
s1mEi+V9HlD30NADrRCQqJ6vqoEoopIDIYg52E4BoHJtAx3qrrtWalvBtcq9j3A34NWF4S+0aZnU
11RXS55tCGFnKdqzdKQkD+WH0V98WrUTvfC4ewiuTiQ8eKDA+85XJjt5PKoSzpKsKf3LqAPBqdj9
vAefaHyvTJKIr4d3dsET9K895uwqI9LuSDEhbae/FMndkOheBhxg8qiIJl/5lnRdx6QR+G/ZJKiI
I0XPmhb5vWr8dnIwOSft+LwoM8R3a8hR6PXj5TuX6ySw949BJuBW6TyUmgODRq0B5Wi4cSzvrWT/
v1lhPphTge4pIWgRZFB4xOjwqqfBIKRVEq2F+UxpI0v50MEtxro4NVF33VpO7NXx8Ilwgd4YVDqg
4crR1Yt7ZMQtUm4tWj2Z5K60QgJd+rF+HP1H35JAAmiohZvvODh6hJF2HXGCB2eWfiigGfGl3qrd
1pna8PIXomGUfVhi2BWve6APAC5hnhFTrshalvYFVH6aOzvHWerz3YdNYBAMrFs6xvWA4mCcIOnT
KhvxabwqJ7etMgSNan28DINGhYrZAlS/0ZZnAvmagtZrVLFhq47btdlh6FAyv15eBu8hCZANhu+R
RYIumE2D1mxs5LXAOhDrimvzHvT7gM6C0BfMlornvIpBszxciG6oGBaxQR5OZQbOAx7qDe1IFJxS
K3GtOFigTQcyfiqh1tu3aAxRjj7a4SOx4G1OvwnjFmeGmfCQplGbaCsMQ+TM1a17Jf8+GKvbA5kf
V5/wj+0iGf+wZNQbNJpOJOn1aL9AjVngHbxbysBXw80rw8fR5zrfRitpRltXU3TQn4e3SyrylVP0
QN9M8c4MPu4nZ9aYj2bUFZmGHMq5xFs1r/+RUHaPQHfH2p1f9Z3qii9Gjn4QQtJmhez3GpulI0B3
g90wqA7WLr6XoL+MZANcGzUdBbDf6HqIK5wapKthPOXMMvP1JrOr+2TG3krGF8rcYFkvpi5qzHKN
YDTRpJPLiIhMKaIz7dwZeixvbR9TDdxc+b7SFYHPc0IhwvofI2wug3FjUCXDiBRfdfmLJOTPFxlg
3HBVydo1MwyMnX5vzlBeTIXOR3fi3ecAfT5QB8AMYgLj3NWBUlmRIIGtnYL0Vj8PojsDvieF5Q7K
To+XXZ161SVjjNfh1d6YbQZj0/Tg9F8xXOzm9l/RJEJy8z//n0UxPpZmqta1BuzY2uOkHRrtMftE
gRUf/48JJoeQZHpFaTAhS3c3BrT15OVU2r07fzc1QZ2I9wg9s8U80+LVqHOngS3VcOtn2s0sQyBH
y2ttcc0djeeG4EPRX3/hQ7ETQ5FpmV08F6XnKM8Z6jd6sVeaBPj32M3Wyl3Xl8uOwftgCtjDIOOA
wRaQ1px7oaSr1tj2VelBe8+VNFxVr4oQf8Jz9a0RJihoJJ/6eIIRPRwO4w1VCrAfFK9zsyD1VwHG
mreDW2NMcLCJbA6GAmNdh3EZ5EmZuV6nxgx5l+ZhkNVdVn39zB6iuOuYYNPD1Oj5Hi5jPEiaTZ1+
MEOr3Dk92Kk+UbME0OSPEcYVB8w4KVmGZaXgcSnAy9QK9o17924ssNMfcT1XoEyvEVUHL7rXPYrK
c7yM+HSIXXwT8mIsEk2o6AFORnPo812LDDVzmgZTw9b8oBc/2k7wVbjroQgdMIYBDQ2g3LkBPS/a
zOnwpCn0wDyWAbS6MMoLIgrPCSsw3+SW4Fri5Z1Ij/5YZBzBkkxiTXiuvYX06FV9WvcoVjzrsQ/Y
NSzWV7ZwMI13trY2Gb9wEmvIUhs21XsSUP1t7Ytzg0ePnyFjEo3M864ROmyOpwFwgCbrIhC1XZZ2
hKcPFlq1yU4uobn4Mk/7yweK5xpbM0xQSiOpdNIavt7MsSvFN5JQE5j7qbYmmJBEh8/sIYcJcjRe
Vp/qcNKwpIPIxYO3o98uQuGIFsXEpQmyWZU900WR06w9GrLgzcv19+2S6A/Y1MjkVWuVyYIBPaRz
JfMeTMLSk7yDGse+31dEkKvT48PeVFtzTP4yW4NKJLTrvBWd2mo03GKIIXec+wOkbZQflz1CuDgm
gYl1Ykcg9qBHq4OMIya5H9Kw9eUdTvJfouqV6FMxkWOK62ZKTSytbX4XYN2rNcFyRAaYQDEMFSh4
VaymczJXqn51+c/L+8W71jUHUzF4kBp05OTcFwDhLyqjQyxv+78GZ5elh0oX+JvIBPP9YwfVeaug
JqpfJjkY4GWIyK/Ly/j/HNM/62A+e2FCTb4F1xyUJo2fsy+5fWgjXzY8DWRmuJhAvxu21r3AKi/M
6ajtoYZAeQMNJv50rWONI70J82eqs1DspBMYCyJgS0GZrQTq3v6SBOOViBaRm25u7TJBqVdi2xpS
9AwxXFL4VFSphDQqeaE8MuiBC+fCudu7NcjEpGTqqqbJaJMS1PEYwwDZupf5UjB7ZPQMAhDQADCr
COHN85ytVcY5zQXcNX0Bq4oledFSHaQ8KFeRsA03ZGzNMA6qZ8jWLNrPMW/WHb0Z0zC/pmvqsCbR
eI7QGuOppVEqlRPBZ5wHShCN6ulflIGlONm7Zb9+u+yhvPiBSh2cE5hYzAEwDoonpaEuLXZQh1q6
lN1IIqAML7iDDJQSeaPRb7F1mCxLmlJVsZpind05KnZ6p7gJZKMXufXSSXDMucvZWGO+lGQMhtx3
WM6gQVyijMfVJ5P1ceI7E+y7IEwGX44FZRjG7Yi9GlFTAF40Ke1JXavKTZvk6+UPQwM3eylubTAr
WdO2zjsDNiyj3WEq8SGb86/lCD3OhgQVsUNVTgf/sk2+64FAEMA2dCRA0XQe7MdoHqS0QCY975Rd
GUAPF9Cpow4sXY2rvxOxrXGj4x9zJjMlrldrYusjzEEtDfpNiVWfoJpH0ARulv2k5t8vL4/rHCAp
p0NcYLvSmKDYJpOpdXSoJo3la6KteyNaPpHKAFv/rwkmDOJxgqrcRHPoCUDELPq+Ku0joG63UdXu
7HUQpLfc+LcxxzjikiY5tJphTu5nFKgtFfDOpr6NFUkUA0V7x7ij3KS1kzk9Bj+0sEAJwcyEAwFc
E3B5DSJhlAKNSWVkbY4MOYcJJ3HN3H0raR6hPOmqoyu/JHvKa6IK5qy4G6ij/6bhLEPRlwl/SSWZ
47pgAy1Ep1Zr3UKr0RQWMexwgyACLEqNtLXDel4JUe2mA/e4p0G6u14Os3ZYs4c4fl4MQcuZf/Ob
YCmCrBNgYhpzhPts0NveQWUditqLu14rLugw/HEHVMB/mwngNSwA5PrX4rtC0yQby7ICyhM99a9K
5ys+0pzA+TFFAbRPoWBUPqB7+4l5zDOrzJeDQ/YAL2FL46Fwx/FRT8LL0YKf0kD0EFkbCjIKu5My
KfNicgDpaYN1B9WYcCH3KcgT9V0XYrwUo/d174kyGu4h+GOU3cxxVRan0yckbg3GYuxXY3YFy6JR
7t3FsrHAbJykTkkF/BO9IjET12OCy34kGHlG/54G+TkSxChukAdmhJKPakAaMw5pj1ECeQF0G6vo
tqr2WnQwh5dFpGnFPWF/rLADk+2AUJguWJVU1i92DLZLYy3UE1iT1HC1xuKxt5f26VNb+e/S2JIn
GH27VjeBLALZSDD/wlEL09AIlSAdXTHfMy9WGQBdQPsEA9VoSzKX86JBYKNDfw4KA8pdDwIQ1yxI
dl2t6rfLC+Nbgi4T5OhAGMtiLpp4jFBjQL5rp0kSapgQD7Is6sNhckS0OlxTUBGCDh1WBiGh80UN
BKXKYYDgr4ZG4BKOzc1iCA4yzwHx9ALNGNiykbTRn7CpZkxrPi5apKGo2kHcpX0iFTiyWj8Xkd5w
lwLlPqBwoC/xbg596rVOynSgfcbE3nXgcp0nFHCfP/FpkJQDxIGe2Duq3XWAZPoqwQkm+7bQf0Tz
14IIDiz1IzZA4MUK7LmKD4Jk+ny/MmO2J3UEvqfrHbfob6TybpT3XQuFlewxJokPXNPu8qrejucl
m/Qbbr7RmJVQJlHwjUD6EYDozC2k5NCAmaBLf+TOLRp4ruLEkPcTpaDcj7ZZLON/eSaBZ8KA/zXR
MdZPeXuji/yC5i2X1sbmNVXZ1WBkxwiOc5tNj47xpZfRI46OWvrc95/5eKBGfOPhVREtzjeyTLsl
iQusRw2p4n0ZKqETirn0edsGvAr6PFCY5aiPW23rdDkiX44okXe/hjkLzfXLZa/g3IVUuA1j6baG
RiyL8EgVFUREeZx5YHN11eWuqQWR4S1AM5/mzALjdrIZo++cwEK+BM2hfENZNGUAnkU/3wmJaenN
+s4a8LRg2cVrGzWh828zEBl+PoAJI7qhoqU1UNw1VIBpEUGURnC+D8A9NmWPASG8yobVpcNsRQu+
b6/WZB8qDpi3CBVR3ZZjhAIAwQ+DDBpqosx6EFXtaFHwjF+j24lkrqEdR+vxsg/wsjCYAFUJlERw
GbHRG6PfBKTvGFcmXnrS1DfhAfVbtB/99teAIX4xxxHvFQxOB8RXKCKBr5+VYrVMYjegl6ApdP+s
epgeOVZ/WR6tEKuDUGeD+hjjFTad89FwCwKuLjP5mDEmbb5qdB67Gb5ZZrwzTMz7qMVuTcj95c3k
fTD4A6gHMWv+Hrlp9EtN8PDPvDr9Oiiu0b9aIlA3bzUmvhb4WEDw8A7UOKSKk6WTnHnY2l9xV58k
p5u8dVK/4gEpQKJy4gN42ikqFKwlAJvR5W4ujSKSjSo2sZxSBpgbt7oiIjLhXIWwACUiGwEaBQPm
2xC9Suq0kFG8OsR7ZT/saXInC7mAeN8FIQGzrkC5gg6IWcg6F6RD+azCRHDmUjHFeX2U5N3HP/7W
CBPrSiVL05hSb1vqupvUAbDWwYMmyv9ohrmA7LYHYM7CK76vtGtzflot56ZKBa9c7oZR8SbLskG1
wT7bwQJqzxBWBLNkPLrxEi5gMUg+PhBnWxsbTLUoxUs+HSwQRTvghZb6qyUBz4wmkvLinZetFaZg
JHezY5eUy08bDgYYayoFEuMWkFuoRXz8+yMHVukjDDwaLKOwsfTlWECq1jPk155kXrueSPfwCRsQ
MrDwdlDxD5PqmKup9spKR2MjJ6igopG0g1vlIugnN0LbwEfi0YDk4F3ZRpGiicw9qNogx0SPZoWC
Axq8Wqh4SezmOxHuhDotG6O39hhfmEfTHm2naDw1hv5ZkrmqfJLqY5M/oPD9me9kY0xcAwwXeAbm
Vi0wDJXKFaXoXLsAg1h/UcJuxxSNyL5lguyaKEAXWjS44oCbYKInpKXyfsJB1e/BCSsHOUCE2q6n
XRvQaUNban0l19At2hmHy07CK1HhfsD8NOCmGIZXmRAx2AuGC0bod/QBpppTQEzR5AC81SfSMUa9
SJwOcW4KYCnAeAINclwX7OBkM2ESQ5lA3g323RACsj7m9AWr4oSkMxOMi5Rq2k/EBquDWRePa45h
3arKNXcu2k/M0OIdi4QY95EDKnvmw8VknddhXUCBnki/M00+pRHmScYhfRF8J96uoYyIxi8qlgDY
MLEJk6zSkIFCCZQFnepjwH/8FivyQ1YsyVW9QCmp7c3BHx19PtmdZR4jwxrv8nEeTkVu/ErQ192P
azR9ufyzeBu9/VX0V29ufUWrG2kgNMZIQT1964ejFf3+uAlAyyFhZyKPsdjJjFZWujUF7Nsj8Qza
WuU4T85hTLofl81wyOxBqwgVR2gPqQBAsFxYlTXbM8pWtH7UP5s3fxMYgObRUw9J4U6B7Hee/peI
FZq3gSgg0MYVSPPwGDnfwFpebIdESwbMa+VK8kNDcAJtwQ3NC9FIyZBHg4MEJD9sThPNa4JZJFgZ
xuIXIL5Bn+t+Xic7YhmhlNQQQ2hWd4q7pyqJbgY5uZIQWy9v8HsHxpASsmqKXaCjDkwobSQpRpKA
9K0tcTmQ76MtMPB+K88MsFXHrAKRRxlbKFu0gaHdaEvYkA8nuTCBx+9b/xScjcwakqEEreI04r6W
vmozSPIXwXnibRLmiynTKDz93RyF1RJDrWoJYqJydhg1/SlrRRWQ99cnGK42JpjUM5onlCUUmDDl
Gr0dpXEOCjGKDDNdeju6TidpV04i4kaiO3N+wcEqhuLAXUqnWFmaZJ1MbacQKQUfpOG2cjB30HUz
XpzVr5YWf7qrShGfF88fMP+L55wDDOy7Em1WojLnxDCZR3dq970Dh0Y6JgKn41Qt6ML+tcKSg7SL
Oamtg5HPZv1lA9CWpy/1esrWv5xhBaWjDilrgsLZC+Kkd/lAvc9WYRmNb1oYBnCPDYxqnsglGDbB
q4H+sx3Y6skBo3wl8EiaJb77cBsrjLuA1QBYxBjH1uqO4GPtFbzAM9m3c5A/FT+1z321jT0mIDaT
1mq1jVXNWe2O2q7VI3f5OFDrfOuY1Bh1+7XMV7jGAmbopZ/cNhbAqEQfh4kUnbnaqdmjmLWsN7F6
lRZonjre0og6SFwnR8lHRQ0alQQ26MXWItPSXI3Pc5MZt7H5y9JFCGJeULLQLnUQvNE0Z9mSLCOS
TKPoM68HgREogKtdHMgSQJUu8dMMarmRJ6iNiCyq57diHvfyogxV5dXNr7I/muXu8tHhxUAIo0PS
HnTKGGNlnExzkrGdVaxoyjMMg3iNeV9Uv7U6zGbBjcH7PltLjKc5caKZfYEJ0taaCzeroSNQGXag
gan540uyNUpmhSYBMkRmSUuh2b3SQwFEhk6Nnu4Vu/DHwevrxSVVLTDGi+ZbY8yq1gzAgcLAPZgd
hoOGUsx6pI3YXnCION1s9EahAYMhdCwLGcy5H4yDBapfIKE9U5tqgrLz/C2ucO8WnaNcT6NFoD8C
icOk0yu/g7qTm5pz7lWthYGbJTfBojhbO5Bm9zep1Ym4QHhOuv1xzBGPBqiIptqMYwGeRh1zFjMJ
Ln9TThBRFAV5L6qtOH3snL9kgdF2TlRM7yZFeWydNvXsOko8VEPWoyy1uuBG4TjrmT264k02j1ZZ
nahUww9XJ3Kbe9B+u/EgSEY5Zw9GTDT/kA0iH2DKeF27YoY3wdlO16T7qxwJ1DblsQLt3jhdlahY
XcW6mTxd3knOtzozygSUBrjZioBc3Musp3g9OtXrJ/7/uiUDyYTS5DsGKmiWtlDCAfJXJmuy7xrT
8lPSiSof1N2ZuxgEYVCmBDcUOgksXXQyQwJR6qPKI/XUuJGW/h5j7b6UnGe9ld1YzXeTLoLX8c7g
mVHmDC7WnKt5DUGl6Ga6TiK3u6N6WzZQLEYo+80PmvMI2zM8zwdAEZQnwAFhR5mzpQO5BWpd1Edb
tImhOOD0J8N+qFWBw3OqH4DWgV4AAmbI6R2LsZMWeuNYEugGKe/7dNvcJjuldJugP5Q/MQe2i0SD
lJxnJtaEZywVAEWHXWbe8VqzoIwQQ7cSwKrF6w71McFXC0kFDpQVNLOg7Q2S46S5ragNxdnTM8vM
6W5yJ8OUNup0+nKrGInf9KuPQcXD5Iieepxy1vkiaaDZBBJstmUmqFZgZmH2E29B2gAgEhDIaQZG
VHAlDR46BI4/fLt8DDkPXRhGlQRZMeDxYPE9N5wAa11PpUN1E+l0OMb6gCdvD5SilLgiGB7nOMKY
DgFpG9cTwHLnxkiCIZ3YMCrPMn9W5LiAy2gePJA6uKbeQ2xEUKHgRGeQ3ju4DwwTAJ635txmU4nU
mHY2g8l20cm9RMhN1zmAHVShYA8p0JOJMugWYbRdNd7kq5ll2eBjUeIZtWkgn9y5fxzATU+0YzL/
ypvHUd5l8y0lTL1slXMr4FGKcVlsJdIyjbkV1h5KkySvG6/ty+uilnZm1+x0PT1EM3TWxhFal5cN
cncTDydMPdl4DLCJ8wpe/KkdUbmCOtKT3uueWiS9W6kiYhGOdgiYqNAqRekOgtbQujz3kmEaDRKX
GuXGJ4F66gMSWLsxlILxm3Vq0agNtWcZCKV+Hz2RvejQc5REqXnak0OzUTbZLkAzZwvuDXoi7rMI
TukWd4mnXcXH6FG71w/G/d9DZWRvHIqj/VPz9P3Ha1znP4EJsl2dDn0PoRpvtnM3KW8gJe/aIh4N
bmDdLJQVTqwjPeuaFZejfKQ6JfJNc7vuEx/q0b5cY7yj+J6F0kE0IMBzIxVFbJCbIRagu3/+dW1J
zzPUl5F0KlYYp51rrH1gxobgeLwh89lDubXDHkp5LBKgqSBreOx/GD/Ho/Iw+LiNqRhPgnlODOND
QwwiC89o8Hr9Iz41sAyxcCCCv17IoWK884348Hy9md5NVW2amZcg0Y6r1RuX2dUmUblIZIZJOpwF
a4VmceZpiaY8oyBAvkg93nFuNTuiSMDLcFQsB1T6uJfR7KEX5yawFmWGf8a2oSQf1bV97G4Tf7bc
NYwfxx3xIzdz01txJsBbI/hlMNMBYBcEU5iQlybENhcHfVP9e1lfqZ7pxVfaPv6dajQVWMEh5g7h
p+TRLCz3j13GZRu1baO0RSfBtLzqoJdHyshpQmXRs0JDOfwHFhXqnKzzbi0yzltLVt7YBVVzlH39
mO9br8R/ez+XYvc34kZ0Kjnp/tkSmVQHoN2+khvoi2Vy+WQXeJvZKRE9Tuk+satCp+Dfo8CEtbhZ
ZyXtkRj/Lcf01qw76T6dQpb8TzxgAEn5xxgYsc59NO8yJZaoEmc8fpGj33P26/J1yM2ckMOgWAqK
RmANmUOwrNYwNWbcQJhe25XHbNdcrSeaktIJ51b0gXi+v7XGVCtsNI2Lleaik7WX1aulvi1FdOW8
jAL1ZiChIGpromN2vmMgPohIOeLeHQ3D6xLLz5sYXHaWOzfPhahKyisDq0DRAP2Af0HCnfE4W05N
E9oRFTQHccsHbSjf0edRuRPPpHH3bmOK/v0mXI29kZtEpa9AtXZ7chulDYgu/c/4w8YK4w/k/0i7
suW4cWT7RYzgvrxyK1aptFmy7PYLw5u47wS3r78H6usWBWEK05qYh44JRTgLYCKRyDx5Doj4eqlF
dEpKvFOaGy2K/e3T9KyGVIxeiO8XLYr5WnlpomOb4jClxwlM6VaYBUtUgt5pBJBg87pf6UkVcSxx
bYKUH0hk+vRjRS/sOl1HJYF66JpHSnyoaNIuHAGhH/5dlNgZYW6yYa0lw9xgZPacW6BA/e66AA6U
CraBZvckFqTknmQqoQLePEo++KJevPMPvWw3YyU4WzTVpPMfRoK7jPhpJF85QmYT3quS9iBQz9Ep
gIG5xRwz2bZ6RuJuONWXvM+jTDExgqckv6xShLfm5nh7Y8zVpWdkbB0VisdjqB/sg+4BVHtN4Qq6
a7vbE2BUQeKLxsZ5bqIpVKUNmAWgXxnXVLdiyosFl0k8q75mjuc5OfdCJlleKQLd0VczjKOgc2+W
WYcTMAQY92sCchgjwPD94q676wu3FWositbF3F/LovZKsQ6dZ8W3i/VY1kGTCt7jPOffrYkdoJkM
zNxPHSQjMvlE8vMofbocpXgxfv/vM86X18NqFwr2DIA9ZN+55yzgY2u1v/o2O7Rxdrhsjp8pvn4j
nfE/uUr0rk0LIHiDlwlyvzavcaI946bD1ProbW1oLYePXJb7VTLpk740qdxqyE+3WL7G/3sciHFj
wxEFq+MlNHs7zB3Wl7oajzXVE/cmzMdjFP+zDfk2CwlNkQqhtqJvR91zF6aSzMimPMOqsvxoJr9z
UwtigvhPYq9bRPeLwNd15jbr7UzN+xSdkRhtEY0sbqIN4Zx2oluTm+nuHISJFdB5acpqAjZNPmXR
YPhpFlL5C1rwsqGqFnv1teiFz4/3gBEjQCHVgQrL242cjVlW4h4RmGZutd8c+kh97IMVuHnpqAoL
mPytfDXHfLeGKENmtDA3e7LXQeqPxmBD9nR0AxXkihguvNc/clVTqPSfNTLfz47zqUN0BFF0FxGU
DyxSuUn8seONuXgKxkFxlj3eTboB/olIX5uRelKDLMCQqOOrj/rtcJYOIwhkHL8JLh87/n6+GmVO
N8YejNE0kSA4Rdhu5yq+1iZBy+U/uMirDcZF2tGmojqIkzhqpzZcoiEkPp0GLUBKJwpX/yFKvlpj
PGRs5cJeFaSOM7A+/rAFJiCF2QGMK+33+qnOwGJEdb9F48P0vmIzLQ18tn++HuMjZNLHbc4xhFrb
TUSK4Wo2bHfV/9KHKoL/QPLU8Gz0Xi9/Prp1l6wyJ17RM63vJWRbZIsc8mwuT//bv8+kBZ1jgLk1
x8MvbScvLVO3rAT9fbovl1bA5AGmZkzbbNTw+tK5GZU4AZ9qddRS6I44Tb0K9oszQ4KU9PUzsWRT
tpE3Ur6h/DCFa7AdS3/5olkuuqeedFAjacSwjyiD466QFoxUZPoYLmf2sGmIUbY1oj+ap9eJPlzV
qh44Wzm6emlEl78X1wt3tpjdrOJOmuMWF1mDit1vspaWixx5CtWsbvzKkoCQLqfhviCS1bpyp2uC
/eWudVfdYQ4f1GpNLa3wOuyQNBqS7Rum5DZZUI/N8fJK+VHln6VqbE0il2SQnNtw/fKMea0oObWB
fTvjqksDTKt6Amvcq3Vnjcn1UssZkmaA3wxB+YjM31+u7Eda7EQJ6X6+EpJEUqd4dyx29pjLoDa0
2sKkNDoSweqBmspNPtF3veRBR0tuXQWvUjrDX9iudrf9EiyWm4pR/Qq0k4F+YMVSB2etjSbBmczW
F8ZhjA7C6q/pVB1VyKWaIh0LbhTb2WM2V9HWeSoHXOqqcl+UPzTzX1M74NDv/n1mM/G0r5Q2w82a
aYmXasde6l01e7y8a9S1330xDbUrdJBehDLw911GuVVjtlUzjIB16GpKle/OoH0xlm52L9vhP9V2
hpgru0HeahQxXOP/E2Vcb6lvAjPvHMogCyVBYs79ODtz9O+7dcXGEMtASLQeoMJPaqfFoOwxHEHc
EG0eGzf0xHLALYamd+1nya8hdrxxbcLLO8fN+XcrocFrt5JmMyFos+ELDXqOXK6wf6dV/W3uTMOV
tap3Hbt5vmxR+K2Y+7lb0D8kBXqIRnvdgrbxZWYRtvNTCXHykFKVKiIBCNEHY+4ba4Dae5HS6qb+
uYoxMP3X5UXxv5VDkdTIVIH9fLuN2rKYWWXDIRr120rW7+Pae/OaPF22Qj/Gu+MEolgKX9NQ2mGs
FHoxbxh/wSzkeM6678g/XDLEh6ZU/MuGuMvZGWKCQzrY89JaeAk2tMAiJ0+OtZ6ULv9y2cxLS/fS
gphjq69Wg5oAlWc9odqH+uJ26I56hArxhwIEQJkyhbBoBksbj3e6ZOkgpsXNWNxQIeHk0J3pfUFp
c4TCxfz9g6oJpkLw9rSZ/VPNrewBhaAcsqduOS3qfad8vrx3IhPM1gH+3M3SgujQF3YklemxSOKr
rehFKQX3kker+s9SmFCHWVUTpUt05YdgbG5H4lG2vDHSHxbnQbqntICGIPsVrYz+fReSUM3p8s3G
hNcwm0dLL3rXNp/VKRfoB/Lj0G5lTOiTp8wYuq4oPE056ymAP9QB9V+OiWh7oOR1WSh8iPFP8Otu
MrGPdBBlMBY4fO8vfvGpwoO2/yGBLQdyVe5UomY631JO1E003spfLYS8QdAL3TJodrzd1WQbVEtq
YJmSsXQgEq1d25/Q11z9NgHYAY+MDyX5O5NM0C1INqhJCpNKZtQuBJj8rGjQxbVlz7YrkaNy3WZn
zXm7wB6RdNxaOKpkHfSTBk7l+Fg/YH7PTY1w81Rfj9JAlANzv+erUXbWoCUtprokiGbXw/jQKPAg
a3xUSPG5sQxRd5Ob/u5sMdFf3Qbdzik+Bl0E+ZpOdcZ++SN/0kMKVgkaMFr5f4uii1bJ7aXt+/FM
sKm7Vp4nmun/oWYYwhHtEui+f4DhifbCX1v/TLxZALXaUgMJSQmSiNyV8xbcmEpcC8ju+FfPzg4T
Zaq0Vy0INOPL5VNYSLpbkE9NfpUtPXgRcTycr6lV+qmwq8t1U8wkAdYAlAEQjm/dVGrR/BzoE214
Xvws6jNXDSBZCDfNS7fFA/9U+esXkbg73ypFxZkyCDZeosMuplpZ7oCtHW/QpjqkeM5LZ60NL19I
fCeh3EuY7NE0512Xi0DAuaxBUjNXASVXSX0V4/ogCwmrkMiuKJZyUzoH9zlYx6myIHPHFgn+hCcZ
qnTQFUnnb+12f3lB3D1zaAMew4cg7mca/HWtS2Ypo2jWmPaD0ZjBpMtfrak8/G9mmGOt2ZLWLQNS
x3gtwtjJTmQYDhZGlP69GR0QxRfAm4rC9Fu/05LGkFMAoj1lyRE/rmq5dq3s3w/fgsIUs9kmtIcs
uABzeuuhm9JtbRoPdLegJHpsdCiriwIh3RE2a6RassoL5PqdmOS4VVLZaHC0fnyJ9MnJfiRF6Bwa
v/wtusR4XgBgMIYegK7CIDhzbxZKtdRAVHWoHp0LTEgS7dyCR+3yx+H58t4Ic1PGvTMlhV1j2zTn
Cft3v1giJjGRCeb71ypekp0+I6WvrBtjW+7kRNRr4V2GVG6KApnACSIzH79K634zEqxiVY4aCdb5
SOLRxRT25c3ifZG9Gfr3XSzL0mpZJXkFjLAbwSH62ID+qMoF0UxkhK51Z6RNm2aoEhx+Ox/9XHE8
lLrOcxsfL6+Fm5btF8O4l20QbVtVPL3lQ/6onSk5vu7bt7abRzIg0qKbXLQsxtGMIYViuoaujaI8
G5OnQ8qqJ/7lNYncgPE0S061fDDgBlJ7K60YvddMdzK+bM6vy3Z4Hr3bOhYvDG12xP9ya722nQYX
DLKWr2P0XRA3uTXVvRkmPje4O1t1xIVd5ICxyl5xRbWrzB6FvzISc2kIdu/l5+wcbyqVYU4K7F4L
yXGQ/pq+NscHW0MbXZtEEj8i92PzgrjLy2Ho4eYKcekDCCJZnmWFukufxk0ILh9RwYm7Pkz+aEjf
FAA8Ge9QK7my5x43hKqcKuuu6vAymL+TRjSLy/WOVztsvTYfENCleOu8tSY/FWPK3aSTBGGbHk72
IjJ2NhjXUBq13KYNaykGUCdaipsDPb6Wn0C2M7WChJW/b7oBJjEqgsjO33Sbs2zK0CEbqa/09Xuh
JpA5v4vbRnB6+fsGJhwkcpgKYT2C5BNQcwqmCcY8dly53vRzETeJKO7xt+7VDP0ZOzeHAutSjzWW
Y6TujGEUyTXO5U/FTQJtc000rnvoTCnXYvoy/j6+GmZuj2qbtzItJbyihvhrqulPepU4bqqsj7W2
RJcjFDfaggDuz17S37JbZKO301ZSogx7NVKsdL3e1IYEObhXBZ7IUbsDZ9nOFHOP1Gs9OOMMV0SZ
xl+fIMsK8aJw+zFGHTRxUFS7RfrytQoTXxeitenr790xAFEgnbYzLZ3F+ZuSnkwacUBYc1pCypkb
+ypQKuT/VQ1EM3dcD92ZY06dPClG0hR4jCrjY7JiuiAVxnyRCeZtIafmKpeJBiD4QdID1dM9kPEv
buonErqiUBCe/Pog0hrg3zSAtGEkxME4lsZ8Q11NGgpoBfrxMDzTMhudlZgwrIUGXhZ+KBXYWWNS
AWuwN1ldAPvWanJjWM3tUiaGu1pJePkQ/IdlAW0OYl6NPj/fngJ5VjOzqXDixrA9qkFyUo8mZDr/
noYQYW+4X45qIVMKBoB/metljVc7HhWcg5Uo3+rFuAU9VCBYENffX22wV4s1KKkuoVnsWQ/A6hUA
xSaBg0qaZcHjCz8TjnhwJ5bw9PizKra9oLT9smHSlOI36uNyrr4bQOOmYX2l/kVazNNhBtTtHrSA
piPpWdg94X5CMFJhOB+EgriDGM+M28XplSpGkyaUn6G2ehrd7mt1HLHa+JPoxcX7hKZKmVMxUgeG
OeZ8T8AdD5I24BO2kPRoDahSqSL4DXVuNmTtbTAHPNEKshmLWnglIDBH02u+xYcUQmyxDwaKryjD
ULbv9jB9dnxFcPXxLoW9aeY4OKmix9mG5WlFcxo0SoJMIElu+gIvpeWJS0uk27y7fAqizm0TJ1BW
hxZgCREnjLUFBZDiIrwNd0E4bxAIwAAQHv5vDWU2aiPFYBdePEBbNW1dU0ZzfhGVsLi5KqijMUpv
aDDHxhFz040Sysz0EFCg8eBtVxiZvVqgMgfcdud+JEDu7TEbuKotCgLogwFDOv8yMwc4FYxzyUor
qGdw/X23Lrq/uw8Vg8tD6jXYqXU7yIsk2jpB7kiD3jtX2Flg8pBVkuqhoEq0gOSibDxFPTICVcjT
KVoIEyUa2SrkLcGYKum620nXntZR1HjnFhn3H4W5tSTIDji2CicozwA4esNhgvJfccyj/2JIinuC
dtvG3CWbvmJANkGisYCTZEOnhkzoJajQX7tKtIdRb0AcgmT1A6TbLxzpfxydfdim1lKV44xSjTxZ
j8vqoFNjjt5qt3eCEMH9YKieYnQPk5LgWXvreZIDPQKpX4E3f5ghpTS2Plo0Hp4yGnIcPG6Brew1
0Xuad3uaGEzQwJIEClyVMTo5EikyBW0Mo76ND9ALx6wktDCsFDb/bl+Imr/8Zb5aZNxfT1WwMyy0
9KUUId5Qnyq9/UhQ3y2KcX116OZN1SewUiZLNE6/TeOMjNwXfC+uQ+ooeIJaCPTVbMk7toc5TjXa
4lJ+Q8KkAKnKsN5p6urnXegYEIVp7hpHlL/R+/Zd9NhZZS6sNXdIKesgy67PtEkfHzufoNU0HsTN
H/ol3pkywEQp68BZQU/0rUOucZqV9UwjiHFVbae+1dxkCVEbFTgh98ra2WF80CpMOZMrhFyw4kFL
cem+6roJqTsRiEtkh/E8YndkUzNsXa4+E8NP1t5tJMH1wbcBEihThwIrMou3e5Z3HZg5Oqwlc6y/
yn4jXpIVt+k8CfyAbwfgN3DEQFmB1T1Q1qK2wcaIxyxyplSDht3mGcWPyy5Of+w7BzApGhUYDaBp
GF9TnGFdhxlGRhR10/52iL8l88luAqn9AP4Nu/WPJcbVFrUZTWdDnQ0kXm4mpa4xfU7BSHp5PdxN
21mhf9/d7c2EZk4n4brapFCRf27W12H9ABZtvxDGxxpHHcexB4zBKCY3hiVgrC8vgp/+71bBuFhc
EcfoGqzC6FECBXDhqgxtf5FPzXE9ikug3HgNsD9E5NBMwsX0dtPKCph/fTRA3ZOsiduMMnifdTn4
0KJQ4oJOHUo0bEOsIgoox0hfeO3X0W9uIAHpTW4NcvGg8tNA9KjhO/Yfa++mhaW572xzQtPCqjRP
Jhn4c54HyfF6+drUBcgWvtO92mL2jywtKeYUrl1kwMIW+bL5+SR9A8LHFGwi/0u9WlLffinM7k+5
DDI1L6++GUDCK70gc+XnexgH/fsrgfL5rYXOAL3WWqNKERv6XZ81xyUnZ6ttw6lHGUZZ/TidkDhD
AG2bP6PCKwh63AUiG8P/wOeIAtdb8xMQJelM+5nEviqMT4slOLzcyQwqifPHAPOtRr2cbQhAgS2w
xlAvTWlTKBihC/RSBrVRJ1nxyhbi77kusjPLfLi5yqxxJfhw8aZVUSZnzU1Xg/9oSi1V4CNcUzaV
vQdqGrNQzBY265SP44zUKG+U2V1Vcl4AX1QKTVT64RlCZgRuOsABINpJ/76LtUOXG/nSw1W6NLtB
Xw3ajE0fAvf3gZsDQ+wg9AP9MUh5mGioLnqvpBYtXVfDF+CtbhUTRIISbUNeDlE859sbYt46zmRa
S4NeiZep1blo5asl/kjLdm+CeeIYUwqq7MxGdxushHHyoJDNTbZPVirIj7kzJsCtglUDeTi6P4yh
vmxQ/tbReEyP5nak8JCYqsQbqPXXdUDzfjGvBr352GQCWjKoSgN+7uCJ89Yh1nxr0CxWcbZ0SDpk
wwHQu9ytYjXaqkbIsEWPzHtrGGfByLVsAQfz1lrW585ookTgTYlfQfSFknKeNhmYbbc5Ktfia5J7
LVvQ3wOlgkb5RhmHLxag/BJpeqkKImCEWlQcpAWv4RXE2ONvUd2du507c0yikRPEi6VGEbKN17u0
TLx6k4/yvJ7twvQue75wacynU4qkkJoB7lJa0d+PxMk1vgHiRmd6xbfzf7AHqk4H733kA8zapkyb
l6UYIAi0upqDViitkjQ/ZRC/wCCAoIcPLfDVILPAEsWSWtEy9Eyena9tuH0pHbT98091MEdO1Ii6
etzYCIa7P+tjQgnI5bRCo3loWstuY0JGgMSHLP33+q4Umv5qhjnlKZoAm1bgxCnQz4mnM3F+LQW0
0W6S4vHyBgoW5DC3SmdmdbZsiI29+WlRPqvy3Ub+umyC/lj2QGPSBxTwuFAwyMscaLudewhbyA2l
rzp2mOH9W91GJEnGRSLu7TDHOAO5eQtb4PXo7mL5s4mpzKEFD3gHYeHuTovPC9LFRbQ6rsvvzTIu
3zlTo/QalkeZ9bOoO9j+RmvEYGwQP+x5n2tvjHH3cRksNR6QR6W4WkjW3uRJdWyKRHA1c2vEED5B
LATvLl6QTF4zOWlTkwLaVNqDeSii7GT75tn6Bm4PANVzTxN4ITd929tj0tO2r50qSVFkn0IZId+K
mpNylQSjK33roF2WBnj7i+rtXM6NvVHGMcma9HkyIRC/5Iy0d46csfRx87ht9f/Nc+AJxb1zvs/s
tpdx1VFpZ7KCmt7TbilnHp29I2FzNjyKQBY9mbg+szPGOOiSKuNMMiyzq35LRrBkX+zhePmIc58X
NiQmUAOFoiN6rm8v7dHZQHI4oA+02Qf7pEUSPp1VHTa8AddItCD+h9tZYz5c3OtVNdU5VXb5m6wi
9vuINp1+Lh4d1VcjcrUIohj9N99FMQ3KViCgMSHtzZyIbjIsB2jJzpNM9Fy7r1Z5uryH9DNcMsBs
oaqDQ1CBrLanVLJbFo+Lg3NW+LIq+FbchUCkwgbjC0SN2NlWx0kTI04J+mYOST/ZBEx3vZLk0eXV
0Ivw3Wp2Vpj3mI7tMlcMCnn9kodZfOMsT9b6Q5W+OeVPdFEEGT7f/yBWC0CuCYApq6WnLUmp6csM
NBSadNYV5WCjxDnyuQo/wvlo70wxx8kiTjq2M8045s+xs7jDeEwngbPxA8TOCBPnjdrMtNHEerpV
+1JJ+R3FrdlGep33qle17bPcVpHplN9lK/XHarl3Zkk068eJG5B+BfwUVR3IJ+mMQ2aq06yzBDiK
pv80tM+0Jj4L7hmRCeYgG1neN2Wz4mU2odluj8sJoj+HInZEaSLXEMgIkVWhSyOzvfB0hcY2cbIS
VKWS4ieRFjkBVbdNPXqlrZEdrPeJcExJZJWJGeAal0gu1SXYAZ8kRwobKzSLVbCH1BWYk0YpPf5Z
GvOZCr2StmSCkVbOP3XZFGZV7iV6iCEX1xzvLh9r3kUNLkkqmYDyAAa4Gcc0q3UblgVDZdNX86R7
WmTO7vxX0bjOveL1buGX19avWgQk4sQsWEXsRZCFKNM7QZAmnqZka6Dv7qjX4wbeSqMSFPt4L+sX
umOoCIGP3nknwijbXR/bDrKBB9n7m78h9+sfxqG96V39ar0SXWNc78AkyR+DjHd0aE3mW4KZJ6r2
ptHSnIR8X4TQ4FuB0DKdVsGTjAnEpOrzPsHV4kl4ABbPySeKwUrDn8NP/Tb9hPG8g+hNxrnIsJGv
Fpl1DfGaDWltdCBQvbWbH0XzuBbfLFlI304d+53j7+wwjt9YYEHM1RZlvqBNkKTmYYlhNQd9V2sN
yK/2IAIycO60NwtjolU25E5SK0ik6rh0KwcQ5v6sbnD79qoDNhtaBx+41sDhh5KpgbEZypmALdiV
4rrCqdVRtmmXvj/qdKzSLx5pkUeMjeIesZ0p562pfBrUctng/mb7DNIqSRIJDvLuaJSQMKkFJ0Tr
i72jiVpMKPDlSLHR/9R89HfR96AhQ0wkyQtTb2wxlzTpl3IyE9gavzbRBN0zwHdQDl4i9ZcSB6MN
LKCBcrD0KAiPnF2E3pmCpisqmg6+29tdtDoMZKKHhJ7yFrVHiC97lWcMEJTBSD6F6gGcImYl4hwE
yONA+MoEdBRgACYmQ8szbUwJ0RHvmDGBviLld5KCanZxxSWPG/Jh0RnnpeBvbDKe6ahLplcxjciH
GToGjuu8gBDsoza42t8QBOP030QX3tPUAlYc+DkdioHv4nTckFofpgpb/FQf5e+0xu942bFCYQsw
OvFrgxNA39hjwtlIQOkzGoAJyMZXfTvFYBNuRUUEntsAw6HRkT9KssoePqWqs7zBbpIUHKHK76QT
JJQCA2yZJ1asUtE6GNg2SMmUQTtZH4hV2Ccbuic66KbRdnzr+vZQNWMLEkHP0QL7QGlObT8BoPNg
h+KaLSfpgSargfQUI3IYkmRif6KM4zrZ1OWzz2T4XDqxN0heqj5Vmi840pzr7I0purW7GKwY5dKg
+Yxr5lkL9e/Gl/ZL/bx82uDddljeI7kLjb+qH5etcp1utz4mjiyQdBvlHncbWLhcooZlfWdYglyO
6xM7G0yMrMqVVEUJG7GUeGVzkgYRPIT/lTBbik+EsMQyqKZNR3I1xtYVzVU7PsTyU7F9mbufayZw
b268p2p4fywxh7Qq8V6qsr70Mtubg4Fqvf79BsS8QP3JAl9xTyPv4fJXoseSyUCoMvA/VhkvxNys
XmgEVvNjfKhBPrec1HA8iF6cvNSUJm8A2mCIFuJCTHgA0suy0gQp/nqvn8rWta6WKA6hTPVTzRD1
2kN67USXl8b1+leT7CzCAn11TXHw6Yg9QJj1pkqJb3a3Wy1o3HIdHeVsaHLQVI4dC7Wquk7kAls4
JRUaZ5FWY2a8FRjhJG7Yv1cjzGVlQflxmNKh9aC6Zw5jOFL86XYnZTdF/mWYluDy3vGvqJ095ntN
W5w1aoVFFU/2objaIswJglQL1VqXKheIGrbcgwzJAnCjoVsLTNHbCNUVg+KsBAl3WqElCHI7e+0F
O8j7TKqs4w1mIbF5Nyrcdt1qVLXaeorT3k+mEjVdj9m97otg5+hrhD1RezvMlxoWI2m7VEOadAZX
ewCVmxPt3YPO0e/+Pd4L79jXJTG7lq0r2BByvGSb4Ue2RHP2rew/X14Oz+9UCJQbhqnRLjeNj7ur
Y9XKrcktSCjXOfhKKeuglD020nZOsJPyNI2+uU4i5+N5A4W8UlYyBRck8+CrMg2AsB75ypxHEEGA
PjrmbaBX9KAqPhqogK7HNyIOAd7YFFAQr0aZ+KthN8s1W9B7QUXF1xpXBu+Vp3rTA82AMe0DbfHe
VQxXDQEA+QgM4415JhAn0Hct0LpGt7gcPIiauqtzNFtBtOeFxP0amUSgbIcuU0Aej7vyMSE/1gXy
IOO5zz/il7utpEdx5zRqppuJEmMt5mh5xXJvj9eVLSyY8t4MABFAHgzsGZjxYbzfMQYM/dSU9gg4
NPo0Qj049tRH0uATlWieGiLmHPovvjvarxZZipdS3iAOP8Cilp87MGgsZRlClcEd1Xurbt1pPTSK
CDaoiIwyh2EzyWbqMSJ/Z7ywDS5R/mOU3RWKi0fKG0/fYwTCIMYxe3buRIGZ7zH/bLLBnIrUmdc1
UXBvW139ZTKlq3qQIgzF4abLRaId3AhtIRXGwac66kzkRJY69I1UAoNO0nPv2E9dnVwrhUh/noas
d19xZ4bxm77srXzris4bJzW73ay4v+uURgO/HUhIzSpur3SzSvzLcZQfXhwZUEaFyp+xb4ukBcep
GqN8WzxpiqvnEdVBWq+bg+NJn5O7zfIswy3u/jthoJf387s176wzW1uuEpkLan0MtSQo79ojHXH6
nfrKvYSukytjMjTxZBSRBcvmhnIgvRSsGhwgLMQfSByMnKQ1uqJAytyihNZ9aTelCZp4XEJSFJab
xu3nBPTRrr6lGSTNyi/LMPzIh/iLbTa/yxaqdILfxHMAEKJSLUj8B2qXb8OTY09dM5dwAMOlH6EI
FpDdUuJlDHyFw7m+UUFzK+aS5m3F3ixzlMrENst1A/otdrSflabdkXk8CpbGu673NphbxNRGCJDI
uDk7cGL30UD51HGHVUEemr41bS5B0ahqMFRNWc3EVSveEYbCJvC6Dl7RNpsuTHPcmaNmAiSZqu4i
+0PfYY5UVBCmO8V6894K481VWYxIXUEMRVtlBnTEJnc60TlxuqRUYI3/2V6XxISLGPSrRB/QVk8l
+XHqpVO76a7gs/FyxtcFQRH9rUcqydwPZIKNLQnUZyMsginCPNGiQG9SjkCnftne5SVh8PetuZI4
c9pPgPplzZUdp27/kbe/BvAbrmeqU8iKL0I+oC0J5Sdr1dSDakfY68vRliRBv5nXYwQm/NUOXegu
0QBmnMydFXdwhAxUjhSEMED5VAnA2CcEIXDDxs4Yk9VMg5mPPT1b62L0nta0ttfFynJQ9WvTuLLr
4cvlryRcHVPdiHNFWZ2mg8LwMYvaB3RJMXHuHMyQElU2gpyN++LDhkFpFbOMGM+my9/tZUKGmSTV
Szo1gxQehGchiDF9ysPaHxx/EHw7bqTYmWPOsDRvkAmgiQVJUd9wQht0LbGIBVtkhDm7VrxlJFth
pLNbV9MaPFaMSLYES6H/yrtw9LoUFtasO0SpJtqZncIRaMHiQELKli5ChwkWw1K+JhPZnKGg03Kp
34yTC2RFM/6+7HMvLcJLa2EuKYDBZUnL4AVDIHtyAAL4H/Kd9Ck5S4O7nGSwEdGnbOrm19uv+iA9
asJiJTe473aTucLKPmuNVYPXd1BIor8gDfUjrUqBsSIUeT33TO+MMQEE9L2GXVu0LJWlBzNHAd58
WmQjKIxo6AUnjBt1NQNqtLgZMfLIRN1mzOSyyIAnUWvwUk5j3oeJuXy7/AF5+bq2M8J8v9pWYvS2
8VpYJ588d0skbddrF/xvRphPtJXykjUTjIwa5r8kX4ayborSIbm/bIcfk3arYT5P5UiSlA1IJ6Se
ZOGyTN1Vv9TpASlQ7Ba9bh969ME9ZVDxJOrkIEGCFVW1AeYFw5gPNSD5/v/4k+gp3YVJyyQzpmdR
cq6eEyi+AyhmIy4ruObudbw6xeQcwk1grgGyWAS0YGgUKLfkuT8OB4zEuQpk5V4YsufoA4MueB29
+ilzEfQGmWytwJlQkvo+6/TAJr3AgegmvYsyOxNM8FdtPMHkzQC0qgV5Sjt66Ep/GxJJxEEoOg1M
/E+TrK201IGet1NrrhqXpyk1HXduMIDp5MfLriE432x1YCSguJVj7Js6fU/Jd+HUJY/6Y/9hDCaA
qLlU9cNK2zhBObnWV/2JkiRhdMJNb/Kn4kh+NgCaojyLKfHAPIhkAvibaUOG1YIIJfAzbz1fzca+
nhSAPdr22iInGcWjdhEXWbhmgMAEuRVQiu8IRlZlKAYdM5nemEz3vdydxtZa3c3Qr5psKwWZMLfr
oulQl5HxWgFcnTnO9QzFXIUe59mz0HrJ0GMHxf69AzBrokKkyYGwUH8t6rpw/X9nlTnSQ75KbUMo
oqVKw7m9K2Rw6HZPl/1RZIQ5xyuZJU1eMIUydo9zXrgFxqCyXIRr4oen3VqYs7zOQ05ygNM8FTeN
/ZIzpNDVsq1jlvpy2PiZsFbKPWk7k4wngqkbo+8Q8wIRJ+DwC3GJiDKO74T/uAV7lpt5XvAeQ4Cq
IevgElI8arPzQ4pXv2oTQV7AzUEwVPhCmoJxIcYFszUdofSXovJr2qOHN1V1G6dz4s5zpvmopOLl
2atzdNk5uAvcGWU8UO2LrBusrvMclBWTfHQT8lhq14aoOcZ3DxO6zaBqQTXfYHKFJh0h77bRWn7v
zgEYkh7A8eCVN/kNJUgSAxa5vrGzR/++u5+TeekLx0JPpCuiTflMJkHLmZ8h7wwwnystpFGf9Rfk
9orSiultkdT482E4JLqLzBEjV5giD+0b/Uo9V7fSr60VBC3+Eh2TcnWgnfXyC3dLlCD+Wq+g6fLQ
sBghU5T7E7FFQ2zc6IGpxj9GmETSWjvVqWYJ87xj59Z9YGAeGlqRl72QawSOTwlAZMNmMR1TjixZ
zQEOQ5+9C5QKDdTc1lZPb4zlI5u2M8VcnsTaJKu0ZzwrlGM63KzOX5eXwj1QwLeBroDWvtgGtxU7
kpw5A/LCovD7Merru9G0XfUDM7QU3ImOh6aCQo2tsKGMO4+dU/XeYI3hLFfhWOs/7Uw0pckNSjsz
TFRfSA9VOgJG1WUYUTPsjJ9Fvk3ukmwPqbUdoHEieETzAwWIzeh4N2Z3WWzdOm3S3K24iTE0Kc/+
GtSAQkredl9u0RLQa0RYnKbfnE1DIcRLpz4AG8R019tYUQ+TXeX6iHu/vkqM2jf6c9kk4QO0QpfQ
6e5t5zAJoM48jweRgUVFr2nnlgmH3ZpqpiqBokNfg74+grMlIYnA1XmuqMMIkMYQOMHr9u2ypKUy
UXNHoVlJ4yu5bAJHB5DO7Ptb0m2Cy0tgi70oQRpUJVAZxki3JV8r+fda066zUoqqeRbECvqr332s
11Wx2a8RK8Zsl0hnjBXsQOm9sv3Q1AQa2/dkLgO9vO7I139/pHUqV+UAqQe0OBPp1xRjElpCgPa0
F79dO0jvbZ653YBdRfDFeBF9b4m5jfVeVzqtgyMi4KbuqC2f4yb1L6+G63m71TDOPhEM5rQ2bBTm
V0uPnPhuE5GcciuWtOQLJAdgnJjtfut56LlMNkSLgSY6byEdCrMC5UB7Df8NFSJv0/bG6N931yDo
A+p4NGEMykEPoAd5kJtO4HO8PdubYDygyi1kmhtMyGhnbBbKXpPqJb0At8+LtXsrzNc3UrBl5gus
SKmcBq01Qger6s3QmKpzR+azYyBzv+wMNHyzhwkxSEPUQzkKaJi3e2eklRanNVx7MEInIe7yi/bk
7MJVlGiUPpBrAryk4AjhIKGx+9YY2AenZayX0kMj39Vh5tZMfGkILy+JF4n2VtS3VpJutdWmnnFa
HTM0SzCW5V/1XA5m0xRsHs8r9pYYL186ZVnW9f9Iu7Ilt3Fk+0WMIAmuryRFSqq9bFeV/cIo223u
4L5+/T2ouTOWIIQw9vRLd0RHVApgIpHIPHkOLPXVP6SPMMPk6Vb0v62Gc27UYK2ZltizufqZlL3X
qJAESRZPl0QF0SE6XQvnCKQZa+iyYi0VBOK1p1F9vr4O2V5xvq10iaHOC/4+KqLePN2WpeuvsqKc
cBEMn4nrDo95PvdK88ZQMw2bZUDJwpleU1k2JOyf42//2wKPJbTLbsmmDBamcN4pXlOjcwxpGNB8
B5UPEluMLr0oURWo32WlAmGFAnpkaMmA/1QD1OXcr2kXJ01hVRWqPuljBobZaa9h9MsCHkn5BUF1
wD/sz3/x0U5Mch9tjh2wYwysCVDdaNZOrW7HXuLfQr9AkoIcFr3iiw7hutl65kwTOjMlhgrqwSsz
DUOWkqRcZoU5zskV4ehDS9INYW6yvyvGoci+lH8DQUa6+p+FcJ8nrSZdpxqLpBiBUsonpV0l4UYY
2E4scF+jAP0MtFRgITW2oCWgLvmuW703ylJT4SnCsDzwl2CPA0nP+WZNq9OC7h1HdW17T9cGf8gG
yVJEJhyMlkBJh4BOgce8m2vppnOP7NfcbsBT7gHtKbEg2qxTC9wXJ1Y6WwkBqbpag9+lfCnJGhi0
82Jzd/2MCM8lBN0xIAN5G3Lx4FO0ValsF3WALph3W1AGCWROPOuw3cef8F5Bs6oz/VUSTsXL+49R
Pg6NZOqszdFKTOS8Qbd4yYK1HL3E/osu0snaeNq1dKl0M1eSDnO62W5dEe2m5qfu2J5NewksV+gS
4N4DLAoFoov37IqcoexttDMg6+TsOqXovsx2pUlelzIr3HOWKMqgp50CaqGl2BldebAbS5LlyExw
r66qSLKyoCg8DaXyuq7x1yr/mxQeKKr/3yuNh4kAbaFM44zPUjet6ykgOvJydw2m3JY4tygjPTXE
ZWx0Wuqhd3WMXhlqoGzlu6ZTz4rLO9fF9WebwfWzJArTp+b088jTG60yLYWJpqV1ozijN5s/nVU2
yfEhOsbnvHiYEIIJWwYwZIs+uQxm20hitQDGPD/ox+VtLAHv3YLU7/8pojjUomGnYyCh+tx591Bs
vcmhuSO7zEVpN4IfJgcd8IWh4Hv+E6xpJVrF6OKn+UbH2wiKF1DcPbaobbiTn0t12IQ+eWKPuzry
bassWhEG+1t+QMaOzc2iW9mDZEIP0xs5LYjwS54Y5PZYB2rboSUbG5j6ez0ZIhNETbNd/I3DnJjh
jvPiZNAmmQ3M/VgYdC7v9bHc2eX3614pHBA8/VrcibayjprziN2jb6axG+sb7U3dFUD0Tz6wP2N+
23eBwWAJQf163bRkG3na51wrlUxVgLqHimVgb8bOUopjUlHJZSlxj49x15MTAXiRPs0LomJV5hjI
TZLxMCSpDC0gs8Kd7mKOxxk1m9Jf8B9BWxi9by+dxCNkH4svPRh6NpmllaIuutNCGmj7EaqfxLOC
BbxdalChLM8w4WX2FwWwEyf5GHw62UMmIIOTjk/V2fo/1HqeivRQLcbONrrwf3MKLnhA30epHVZq
q7b6zo0xsxcvz9Usu2SERZzTFXFBQ2lKJpyM8iHEfoN6DlTrwbS/t2YfFPmzuz0V43Fa3233oaVP
11coKvGdWuaiR7yOKlU7fMNuar8qwxRUhQISwqLG4BGgpX6e17usy/ZLWksKPeJszsA0DbIYFV0V
7k3vgoCCJi02t93Iaxoe0M98HMbVr7vRM2ftTdfyvZbWO7XZUeUb0X1lliXHwkOPjg70QA2CQgl3
6c6pNtdrhZ9AscaApCCS3DCaTwuZVpXMEHcg19bu0kKHy8Zm4+XD3bRAsKR+vv4tRRN/Dia6oatq
Og5TGj6/69AXVoZGR0Nk9rP3GbRiZajs+pCWeLiqAFgnATlcNylYl8Oq+WDPAcEYZnjPLZbWgPn8
1UUGZpZhY7zkcRKkxiJxFZkVbveWGl3OzcYbJnaTp9iYnpbBOfZzI4EdM1/nshWHvSrw8LfQFLG5
s9Bv8HqMWAAfGdPGCeKxbA6T07s+qgRq7s9oMBSe2ls/r++hIFi70GPDoCF6coB5cIcfFHgDCoZQ
tVQW4D8r507V5ui6CfYnuJWdmeBXlkA1Z5phIsuL6jCVzm2urOPtlquqV+lVtbtuTrgiF1MlmuqC
HJs/2a1rtzNIbCq/aH9m+gtZJcsRxUuAzH4bYD/g5AYw0tkwu3QCSwKKQiqqQ9kRpYYDk+CRt7cF
3odpCvY+Z9K64Ko+N7ZQs7OqfkE1aNlNQ+UB26dlMlSMaMvYDI4JVwJckZ9VsZc1aYYGK1oVaJAY
Vva1qkdD8vAT7ZuDfWO0P6B+uGDEGeelXt0OHl7e9i/xMTuS526n+cVjDQqEVPKVBEs6M8b5tZuo
w0oHVtxoXswptO23614m+C54W6jERePShtwtF3viIm/RqGd1B0cNMzQR51W7H/P361ZEBCSgnoZ+
loVxGsxRc2dHJQ2tEwO5lA4tUsMMB2M/l9CMb28huByM64++DO0+UmU5nMgwa8yic4khRDZwd+53
bREXzTKgzmlMOsCeNebOnO6XMVvP7jD4RBsPm46uukrDYUAERqHHu750UdRAF46VWjA9bvDH2Oi6
SVF0Gyu3kvFI9WUInVyzUdkzPuVuK9NMEnxPF5cW6N9YMLxQnqK2icpRFuMFbGcPhYWpzw1w/1UP
r69K8CBEXNII/sEg70VBzM06ty6NrIIogPlqEi1wKyUkGI0CQeviqaBN6Jt6f92maGmahrlaDWcb
EYTzIbejhBY2lLJL99CtgNZV94oUuctuQT7InxrhXmh5apRpmxQg0g8xsO7Xkd2Bzg6tQDCVGc/m
5+tLEpxu92MpkITHlDLvnSWxYvCjoUbeue9jEW1oov5vBrjw4YzxrLYODMzana1+nTNJC1B4vnRA
HuEF0PUEudD5+bLI3DUY8mRVfvJmh9ve3NF3TOR5SiAViGR/i/82OhjxEK2gwXfBxaAudVE75VD5
QxFWjs++D+ip71VAIBlF9RrQXffy15p8LsFFrAMhA+Eag0ueFDtLyLJCejytrFdr3R7aIt9d/1Si
1Z1mMFykIqh4KO2I1a3RrB9V7WYmXlU/DDLCG5Edk/W4bZRjL4E4UPgZKOqx2EVj9gvjZivuUvPN
6p7G6s9TQYipARmo6aidYwj/3DdMMo/U7FdAl+hQeKmae21WHsdZv18789BWruRJK6qUwSA0/lCk
h5Ibn7ov2lQai7UhQ3uJI6jSPWihsWOUa0YAbYxowhQhe1cPL2qwhtsOqPcHXTajJkoPzn4Ed+Ss
JiubKcaP6Js+8ZSh95TeDSlAC05qP7luv7Mm1Vcyw88GcDbV5t5aZfx2orgCpQLcA0jAjQvOxbzt
KWYOABrLlW/lEjqjlB5NbMEEGAhs+DpIuc+/bQItX8NQkc81b1T37tYdYIS7DIrIQePdA/QknWIT
GwT9BUMcYEVcYLZjx8g3CwbTmRxjUGu1qQQhKWKxdoES/48Jbk01LVSLOjAxxF/KaQnz+dG0y2DN
wxgsi2UdkeGrmv3FsT8xyksPtspq9E2JQ5LW6svgJA+W82vO1S/JkO5iQ3YfiMa5XSRCDDfGHlz8
XDM0DUmtm/DOHNLJo+e4m76bjNx5LGKIZtdK2jRemnfrY5PMlt8lCf1s53a/W816DlPT6R5dSFsC
pJqnT3RWKIVuffmjLIvykM9r/MftD2SN6I5rhmlh3JI/0Iphz8StFtAH0bCfbixT0i+6TClQNcFT
XwOWBF0IvvhW9KsFAm7gOE3aR0aX/UMW5ejWMqb3S991sAokoNACRZLNY4kplEqsDyyxXX5p3Hsi
q1mIlqGhXmHhsWgyarbzw+i2TP1k2CCs7SYoBB17IHrHP3dUB7e8hZ8PDmbW9To30gGx14LuH2if
Vt+N+QiIeeKb07qbUDaP//zuOLfGR9Gq3Lp5gzUy3eTry1i+b73nQpRciv1iFbLzrOLcEpfBbMas
jQoFBGv2NWQU2W4YvC0Bb+DmY4j5xkq8VXpHXKbPsKkzpBmIhnFb8VW7dZz0jY7MJqNq6dHfqO7M
LTBtDMVsYEjUvZp68yvG+R836eQD27uLFRMbSjYE3JaAJp5/SVWLcYPOmC7aHvLbccfGthltobtz
v+Qvxg82uh1LO8AiH9WBlgYbOsqwF+BvNAaSeALlsD/XVoRJ+KAy1sd5C68nUSIrQNKwMUUTw4p8
eDOLvFZooeHy3R6UvPXs7ZjUkqAk2j6CLAORA2ST2MTz7esnmpC1jlFIK/5xlJ2TNMFiveFfktxd
vJbfdlhUOanPDOMIKAvRK3+pcRWgbDuadtDVusQMCw68N5wuhzvX67T06O1hy6iReK37Uxt/Oc57
1Rzr4XbqDM8wJO+4j49wzSJ3tgt7reotwcJY4YnVV5mScFA9ZV9Ymw/0iKyc0nnlkxu0+/Rbf4M2
SBg/p99kU7SC1wvSUuLCJVGWunycl+0KDKaJX6J8WtBRxcxuoN3bUXqz7lvJqkVec2qK+5pOXKRL
rsLU3LxY5Y2S9x4lEZHp5H6EDn5zT+1wn7MZlznuLdhRn+wfONpHxQeyOepKL4XALECnn6+fOOG6
gIuBajIG7C6mg7G5OW5Y2OuKNQf/6A1Eem/NyY3afn7530xxj7BGd6aNUIJUifZ+RRVvjN9V61eF
c37dkOjkWQZiI/IjqJrxxcrJTGIoysNQO3xvmOBTFUNbUUZRJLQCEQAA5yETejEwSJZ4huqAiWOg
6vuUzrtaU2zPHPU/hu7DyU/scJlzsxSGUpiwU5v1C1A43jYMEUgGJWFRlOQgJoKIDArrkDDjHA9f
Jsd8hwVYYZrcAq9w2HJZcUtkAg0miBuhv0Ac/ruoa1a46gJ8X7ZFhRKVss755dMYHR+M84DnXMNw
D/9g1Yoej2aHTYoW5RFxYWcuq0/0GAqOFX2t9fnTdT8TdO9wgeC+ArMSEcyO5GrXunEFQl1z9FR6
76LMCwoL7bWICiciUH5zUdWowNIs8z3BqQWNEJRQQY5HMCbAfSw6ralT9TF8Qo9SzFbmym03f9WU
H5IFsiPJRSPQtDD6eKzTRI3o/A7Ts3oF1qyk/pCDebqBYlrhj67naFDBgmZaKCuXC17f+HzAqOBJ
yuRC+PaTUilVk9eUogQApCsQp1mkP2w+U0NJpG9SoTUwg6JBgxr65fshb8AGQueGQl8pjrYDm/tp
A8erHjFJF8h4NKTWuCtETyBLlfWwNrz9a23WYf06dN6ErVz3pSKJgmJ7aHJ8CAUC7cr1BmxlzUg/
d5BSumOqyXVU+HNYHxh2V06CLoiGbABDRVbqQCWC5/bpTSMrTVrjw6Vj6AAj2Ke3hfbluj8Kch08
fB1gkiECBxwa91AqEgeTZxNWVNYPBn1Wh58aQNCgK8y2wuvNt1jGqikxyANiNlVf9UJrQblHXgxf
zR4H8phAqVcxUVR2ACRNZNQBMovcRxsr11zdGRbTrHsqisYDGV3YZ6lnK5C8Jv1z1pm3tUUktT6Z
We5u3vpCUSF4QH0jSvZ9VEQkMkJVSn4uiNCAU7LWBgqxKG1x8WQY4tXYLJhpS2ynsqeobI1tmNrT
nZZJ0g2x/0OrB9NoSAZwJZwHr7wClrQv4JL0drulYRWpiCTQncPZHm9kCu+iXBRL+22NO92DaY6u
zg7AesyeMW0SAXPw/i/WWmklXRSWT21x2+j2TpFmMaKk9uBEKJHeGYFyx7TrMdkcSFfGANj8JUDw
8EPZnmma8plB6uZ0WPUeVRxwNVeQUmCsOAAaSy2JYsipIXbrnbyYaDOsKsppiCGriXGdX2W6eJls
kFWQhKAVwOjPcWejJMW9nus5N/vawQErs/dlfHeTP8+jwGWFvBm006zZwR3gMmVwMIoo3w5WUGUv
+kr961FQdIhOLXBnlW5FGbsOPE0tk7BKVi+tf4JTmLR7BaWc67YE+DYHvXLG040aG/BJ3Hblljlp
+ojtSt4X0LZXuy72UlRZ0gBcC0qodsGqQ52BUYPJkpzLL4WKHkA1xML4PkGl5dwdqtoZ+75LgSI1
b/PitTElBeNLd8PfB+mngbFYBwVKbmmonW7aEoOPcTY+29u2g0qOhwxVcg2LrABhDjgNUCCX1Zp+
LrOmYQPaa1KqnrlBkC/He2RwZGx+YkPoG6NJz5D6XLijg1JQVP4w1I4PRa15N7mtZ2KK+o89gtEp
/LbDfRZlSarWpbBTlHj/uzXcIdnZ91Plod7eeUwqHYBHZ0d/qJKX0KXjn1tmO3ASHzaj79x0geV5
ioMxBd25iuGk9pmC4yG2f1xf52WN79wYH4xUN7PNAcb05oUqlZe4oHLL6qCM56AcQlcGTxJ5u4m3
EbhgEJoAgzlf3JjY2mpq8MakebSS1FsmSbH88s3wUV0GesfEvBpuqnMDtZ7Rpgf9hk/Q93cwLpQa
GV5KrxmJJS4vtIQjyzgcACzktXcckNy6ow5GosH9slTPTfOw1T/MTvKBxFYQktBjYPcut56qnhaz
isHwQfonp/oZq4CCOBhifrvuB4KLHfvGQh+zA45Mbj4pneZqVCp8mAEDN1qI4HeMbyvQgedPMpy+
8AifmOLuDpJMue4ukFO2lfJ7E4/PqEr6NHEkV5R0SdwNkk+VmbQNlmREoHPCjV74JKoP2538pSpb
EufWRrG4RhOD3ryMjyQO6w26zdH1LyQ8qchOGAWGAxwmd1LbuVTbZQUtXL7+U3SO1xrvMT1qY5SQ
nfXnGpDwhhNj3KXRLLXj1C6o4Zz2BwYUO9lihGHg5O9z1Z6SupnVpqizqzT2KMoxRSP5+pepPlaA
hxrDVYEWmkc0uYqmNzhNNT6+c2Qi093OPkL3c3/9qwjS73M73D2RlynF2xR47hm6IhoG1ZAyRMtR
ibooCWVoSKEPoE7GKgfIjfiXobJVuaWNKP10tYrAhuJsR4/j8IRU0Ou1xYuVWhLkhJfRb4v807Aa
RsOpLRf1ss5+6dXuVS1uNfdYOMeJhte3UuQTDHhnw7tRafwoQ53ce4sK1mG61qjR1llkpqGFlvZ1
C4I0D4oHaAuyOiMAWjzf+kwVXV1zMNpumpe91/fTpxLFEOen/a15YUQKxr4OmkhWVBdUu2FWN1E9
RT5h4do7v5PMtcoyy+0q3/g27qrnMRr2mJt4HgPGpC/XDRRu5Ik5LlIMsaUQZcThAhBhZ09WgFb4
32wke5sRiLUBV8WF1pa2hlXEKAkaJninwPJ9kx0r34KSxAvTyxxDximjHPA+uG5YFGdx0/7HLhdn
6ZShUGnBbr84N53Vfk5HJ0RrVxJr2Q6dvwXxwcAAxLhJ2EQbdxmSlWzromLacE1fgT8ord0wYbJ+
+nV9NQIU/7kd7ibsIWQ6WyOkHJZwCSwf0uCP6qN7P/mAAIVNpOd+8XrdpNA3oJJpmRDiAmCBC7xV
a3UJRg8BC57SwOycIJW9DAXlYrao3ya4jCUFWYCSbiDQcqm3onNs+En+0bQi4Nz2HTyj1uG/0MwW
usZvsxb3zbZWdbqmAcNRoX5NbNUD89BukGlKCo0YINNnJXbAITn/s/K8z8wM9IlN/XUaXu159DDY
9TdOfmKEu1L6JbHinDEMDaa2iwGMwkY2EKX4C084scIFJTKsil2YCR60fen15AataokFcdw7McEF
omZIFk1XcAdPYXVjeg5K6/Uden5gRPmgnJLVnoXH9sQel7XEWMLYZnHtq8tOp0GxAWa57OXdSxbd
LsKDTYDIQRsGZQPODpRkprZlrHtDEEepXxzpBsgekwsBl3e+k+HkhMsCosxFaYIwAb3z60Oz2rjb
LJhriRq0gOV1Habv6VdjNSSeJ8xmrBNTXHhIFXNS0hGmnDvjF1LmGxfF9OTnfwdXFUcK6EeDDxeE
CDo/UqRpla6oK8LshFaBiblCxvdBv9NfFniwTSjPJkHy53NgiE4gYFeZqA2qIfxmmm1aLjoyWy39
orhRnIy+W/6vRrhtpHXvNJkFIyYYhXOInww2BFBk/Ekft+yFH56shYu0kLhfQYmLSGt66efsF2RH
aojYoH91KF/7kKUX03HabffaU4WBGTRf/Pj9ehARHnHcIxgcQOEMyQAXEFeHbPa0wmHom34EwP77
Bp2P8YcdkZ3+qkhrp6Lr69QcFxp1c0loQcGbaJhxiI98mDFGf31JohDPCgfod2KSHdDU89OWa/k6
2AqY0KCRlnS3XfHJkdEPiXcN6SCwr+hr6ryCQ0OKMV5UTAXH//Q7JtxbBs6hS3A96uESFVIuPkEE
QQPQRisCo3uq+fF7TlLrrB3icRxgr4h7H9ckRo++1XaUYNTljzcP1T8k8KijI1rxoK0xsyo77UoQ
G3YHZbovVrAFSR52omf9mQ3ucCFhAwWACht1lXhFPYPPsvHKIlKbO1UJqHJL2+e6ONrT4fraBL53
Zpc7bV2irduA6pJPmtnrlRetlc3JClxPx9cxEePRx7mgxJt6wFS0qUIxxC68xf6mWUHZ/7y+CrY7
XMyADUxrAQOBGZyLAzvamZVrsJHlEA5130l368x7on1mJylJZRBs4aadmOMObEsoJUVfw/NsI8B1
Gjhj9ucF7rMVcYnMoGCQV2Um1I8DO8+fmmx/fdPYmb+2aVwiU8ZxQ9YKn15b75f+blkKFGXvN732
inYLrtsSALwxbXOyZVwAanB5tAsAAr4zfdMtb4mtQEHqHK9Rj9keZfHyHBPFs8S7xb732y+4U7Ug
KyiGBUts00+T9jk3PWuUuJ5sF7kDlMxaYSQTTKjpazlCYa1vvSkOqXtTWbJ7SbIcnsonrijRJh2b
6MbFQc8tn2w3XfyozaufQ7vANMA5id6SAzhrXySBpXReRq1Xk5JPSrOG1z+p7Mdwz7zGsLtla7Dw
xL0ZwR9PFq+TsvHLjHBPcnezUoPhSnzSHZfsWbcKT5E1X4T3yG/X5O+tNMbzp2BOMtE7PSWeZrxV
zYNrZtH1DRNGDeBxPsCrUCDmsorChc5WbrawM90MGPVNJe4h3KuTv89FJZOUGmh98PdjffLiAjqi
WrObGllPWbwMFNMBbAM+j7CfcXLt2nOVumqByDTYg1eZ9W2rki/Xd0p4plDk/LcJLjKloI5abQVi
XQt5brbXFt2qmgntleMxr4q/8WMHoCU0E6ELyadGPVkMa3BgLHe/9dNTNkUFkd2BQheD0i9Amsi9
LJv7NAvwNbbrdp0P0s69gqaN1tnPs5K+qIv5/freyUxxn6dRZ6UhI+NLM3PPaKlX29R3e+q1Unok
4Wc6WRX3mdZUJ46dwBQdjpZ9mzHC00QLrOagTz+vr0ro2yem2E85cTo61UC46Ctol6cu3Lo70j9W
2fRXnvD7K/G3BfrJ69bDE2IniZxu8TurOxRk+5t08mQt3I2RDUiUK4XFgfbQWYfUCAdZp0OyXQ5X
NirUrYm7BinxmIRb/aLdOTLQkfhC/70KXnC3dTK6zXEDvjeQ8hFMS2VWFo3zTZeGGp5o9CaPn2tN
dpAEVPrII07MchfCkGgdrZlytvoEOuz0M8T8bjDB4f/w9NGzALRWARHKdK/9wMr9Dc7l3D4XxFXI
J6/1yh4bkAfr1/J2au57U5c8B4Qx9mSVXLyYrWxgRQRMbMTx/dL095bz56yHYBwwMdMNWBDT9+W8
MB70fDVGrfEt+jJsIR3Gl9qGgnwbS9JMkS+eGLooYfakT9pCbfxy+WWvG9Djd4YTB9fjg6gJcroc
i8tGulhXC4daSBQ+DV+HD3Xf9lvy5ASoLFW3mh9705fmi/583azoO7GGHJg80HwBsOI8LJUuKYo5
B6HjhNe72vf+KIM8icL5qQU+xtpa22c6LCiW5XVo5ZhKWBkvS9rvri9FaAgM8xj2w3CUzW/gWNWI
r+ztPGr9zgEGe3p3uodckxGIicoEOopVaFWBhRSyttyXmiHcHq8N2n2zv0BKFXtnRsUQLb7mM8b+
WdvZlmRtoovq1CQXNGoUV2LTRNDQJyOgU+NVw1GPX+rJDYpFViAW+vvJ+rgIMZIBHAotGBfTCrLH
WRO0ibJL9FXytJGtiQ8RFaBESKEQIpYv5Rjv4jw019AyiDcRyVtUVNI8+2Scmw8F1ctmw1Ma6Tce
2Ay3CAERzwJzh5d97jwmXgL93b+4JzV0xdB0AeTP5gvSczvRwWXpxQRAPr1znAclfrnu9GJnPLHB
XfnrvFCFxqAPgyTAbjiQfXHX7BkiE6j1sIwUCYGNMF6cmOOCbj6lRC00BN1B78MkaW6zmkp8XWgC
1TcMGCL7gq7ueUjqlWpY2w1MXapV38cJhv5lLDwyC9yekSXptaYnyM51PbuxgT/eZVo9/c3XP1kH
t1WYOAf8rss6X+/jcZdb+hyAXdGKACFQguteIDyxv03x2ZJqJyi1LA6qBLb6NCllqBv0fltiyccX
O9uJHS7yOZWVVPEACkojMt+2DLz2G9A75jcg78xjDX4zUzbHKPlUDhf4CLWzvgWvik/GaFNtbzFk
EEnxxQtkse5ilBv0HNwFlS9k0qwGUlRA3Klf4q7NQzr3zr5GBeK5WoFnjMc8ue3suY9MgA8DR4E0
RjoMdjgmZAjjRnMeU61xnsZp2zwybzJxQtFPRPUUT1XkOWAB4gOJtqRGa6RgySt+JfckZCO/AAVu
N8quA39re+seOz9/Il+ve5Wo7XRmljsn86zGpVvArGb2XmEfZ9UIegcM8NO9mz5M6qHXM88iL80W
AbwtCQMC5T/wi50smjs/Tpsi2tiw7iweK8dXeyaLOmPeiHpxQPf912GnRNY+3RHq7ynmdSWnShc4
3+kv4FE2mjGknYur3jeq3MN8srdO3weoK5T0s6N+7Z1dbvzY1PumN714uqXK7KXNrifHbr7devhq
HAOf89UqJ8hnfHYm0xt6pPZ/zkNwtk8fhfmTl6XRZsqiatgn2/hej89tCwLHv0riTs4IF5PdrgfC
uAUIaB6/A76OCvWdWR7VTfayFOy4zlD+/z6LnMfFUw8x9xJcWmXxLa0O2ShxKmHOcfL3OZ+iRdOC
4DLvIL58tNQncFz22aM5x4E7yi5/9qf44vTJUniRIGNTVEIh2O53Wx0gQ0TxzGMKxm1eh2vydaxu
N+Vw/cBKdo9XC6q7olyYnJRf1P+QWK5fIPv7XDDurcbotBLcwKM23YGb8aboG1mPVpjFf5CtAUqO
wT8uGrekh7K0jTW0M5JBZacM92vyXKZTcH2vRMENrsZY3f5liHNpY3Anfe1NMPSGCPMYmTECM2Lk
CYx+SuYMYr/7bYzza52Y7aaW8DuMHPia/pSXb2X/XFbHGjDo6wsT5wK/TXEuPo/KiLl/0G2vyrQf
FRIMdnmjSh/Fku/EU8+UE95GlFEAr331UMbvY/qSjv19PEhOrGQ5PMeglvaa2i2wswHiOHW7rkgf
61IygCZzBh44Z0PzSlMSbFp6UKHm2fvxgTz3H0BAJVA+X/9Csq3j3ld1NVitwqho52y4bfTOb6c8
VMmLY8ueqrLNYwf69GroNwUzprCUjV/G4pC7r2kdXV+MwMTpHalyJvQUju2y1CTR9zV4R9b1ZlNN
77oRwY6dGWE/4mQdadMl+lTDCI0LBFHwKVUrQLb30CiVhAWZJfb/TyxhbJAa8wxLo5JEifMWL3hr
G0VEuy/Xl8T2hbseTpf04ZEnhoBiTJw1g6HWhAA7GBayObxuQdSRPzPB+dmkTK69UphQLWs/N5lX
dcSrCWa2B+CVvip4L1S49rQ6g0iRTLlO7BcGJqgQxUGnwm2kpWyjvXYomrXVP2n5UIwpeswyRiqZ
ES6GJ1sRW6SGkZo+LiDe0FLP+XMxJ5ZeAf1s4HkAJQXO9yo6xfZW4MWLcrE30lu9fFKlpBG64II4
s8Jt15xsY+qOWElFELXNp2F6WdQbE8Q6KLPr5YHxCAzkITa+92Z8Y1Y3rYKuN3SADd/e/IEeybzr
QGgBhQzl2emOQ65Ejgvgirt5lK6SUyL7tdy+p4urKVsMz4pVCqr00NX3ap2G5XJoe8nYFbsZ+XMC
jhUd44wOBHX55pZeOvUyEYxlVqSF2L1Vm9ZunOIsHGPrezyAeLaZSm3zXF0pJLcC2/ML05DHRhUK
HATAwp3HgrrbytEpYdodrM4DDaHm6dk2RtCpg964W//FyCFgR2BrZvBmNvJ6bq9MoHMzpyOmHTNS
RZuufC/RDJPwHArSUkPVAcUBnBBU2zwUSEHJBUTeYEVjs9Y0/NesdRf9xTDRmRku4TELDfP47owh
YRC9BeowtL6m6OmDWxaycqXo8ob0okHYUC06kx+UQSehVKebtXUqltT/iqPew+zAPeQ+gvozPcqp
Bj5kgDivACkiNs7Fi++S9meglZti4of6HQYhiLLfChWw9xcHlfvZ+pbQT7WdY4Y4KvODMX636Ogp
+bEv7h3juUy+6XoVMPZBEF/61bzcGe1xAiqvTrwYQaWZ2rC23o34TTf35vTJMCUvBO3i84OryAIY
H+V+tAkxKHzuY9lCUzW2NOoXKxN0U/36GThjFQxe2x76vfs+yPXIeGBTF/+NfOVlBYnZt1nVHL8C
I91cdmqgTNItBR7sYAXcGX7zgKJv5dVvLe70+zqc94sMtHB5DTKTmJ3Dv8BYgm92vmR3zaiqljpI
Df5/gjzeuxHjoZD31i4iBmyAxUbXcE0APsgDMVp9ZnJPaFfb+TeQ0HmdPnigYvdS9x/J3c5iwZkX
Mkug7UMLgs0G8pbGcc7jRrEYeUiyecU+OVqB+bT90vyB8Wt8+WO1Is4el+YNSd6PmQF7lYpRWxej
8ePezWVvl8tCFzODncN4GGuGXZDolFrRKIXLpv3N0IkYox6b9TY85csI2Zkual+t3c/re3mRRJzb
5CXg1Kks56WCzcRFooJCx3aYK6cLgD82JV3RSwZNzhZXQKXjuhZ6AgepoGx5oEH7RfOGA+PZYtTH
6kH/AWUrNqOm+a6keHuRcH6Ythyd9Usvb7Mqy1Va2w71LWJtuzlXskjR/1j1lBnB3YUjwAgreWqg
xLWUoe1ifD97CcrE3C2gJTJHgncB+WO9NthijEtYDFoFF1wHSmLoTqcr1CftQ4x3LsaN9Lj2TFmL
RbRxYOoDa4iBxscFCTuYNYY+KZLab9WYMPxLGbZx6wbXvfASjsCWAyI0nGnYudAf2IZ8AtUFRF42
ZQqguJtOa5iRyInfrf7Q2AdL/2Kp7xKjojCCs6ZiwM9C0OK/V9ormZ3FGUZB3urMX1KPDYJk/uYX
P9PeM/bJJ1lR9SJ1xDJPLXKJbtksU1L0sLgar0r3NQOHzbjlO1dPvQZ6FdfXJ/h0aM9CMgASN6D8
4iEeWTPTnKQ42iX5leXfRtnAnSB0AEIGR9cc4K4uBBBmvYLOrwHXoFseOh05WoWvlFTiGqJV4NaA
JjduDwy1c3e2ao4GihNN7fcaubeH6sGQwrtECzk1waVrVr+ByxfxAQ8psMb0h7l8z1UJ3bvgcgS9
2+9lcPdwsZHY7pEV+ob2NdsGb4jvCBCgEP6RVAuEi8HwA1g7QAWFGYjzC3+LFWddcuwXFFAOjntb
F1NoOD+vu5bQCGYeUaLUCMIC+/8nSWfjVv9H2nctx400zT4RIuDNLew4eoqidIOgHLy3jac/2XP+
FTFNfNMr7Y0UsYplsRtV1WUzQzCW9RiaGMbxxoj15CCYOQH8c13/hRaDtICqGGwUUdulqAi8y5je
r4B5ET1g76HhcSNs6ZcK0AdM0aBLjVTn8ucbWaWiyYOx+YyMx7DpgkHm9d9pZZgJV7Bn+y6C/gqr
2zKBGCtmBURMBzPIdo2DFfZT9nzGDPJ5xVbeeZhP02opYP7KtsK3uNEGwTa420pbcQqwkrE1DGvE
a8eOBJVRGprg7MJ5nHaPgPmggfddAJWAckAEfSu68GguLwb7mOjQ9ShwCMALQK2BGnd5i10b1kae
D/CdB/MBfAno/6l2/gZiqX+B8reVKlxIY2KVLltCtc8gLTQc9VCeACx1plKkKWP3ZfLh7bDMpDiY
E/H+fH//vAkGlGOsoVl05PTyqGAhUZWYCqcwr/LLEIw7JUhvFSc/AN6FY2Bbtoy8APUdWBf+YAxg
bkSrreIJDqPIXK373GmtN/CQDz72M+mRLPrKI1oBCQVzn+NI5soocCTlyVC9et+8KcAlCN3gXnxN
HC2YEOCaQOoBZmPi82oL2xq7ks70bsZ+AiWLCOmzj+wT+R7o9G6LT5mT7IVgDlCnw9yhz8s3t26W
7hsBpB4lB9zw5Wcc2iJV1RE3KxWWO3Xy7biAT9fgoq3RL8T6F5CuYZsK7hjgL8wX1DsRg68RobAS
56rG1/Bevu+BBFzdqzs9spNv173/VrSGOXg8ZwCxwDylzviYCVigUi5BYLpv91Q7AZruLl4fGHuO
pK1nU6P81Aq0B0N6zLNJplFaEg1zqJMTBtNhAuQ2ZWA33catd8svxUk9Yf/nUJhQVkoCgRhepCE9
Y38qloOUDEMxjhwUtxSkZQlodyyCrSNt5tjfVlXgQhoTfqDpq+VdKCLC8ej5Ms+6rT9TMHMhKAHk
rHHe7q0HQjew0QW/AvRhNurt52JR+hxB1FCjTtOlewIIU85no76Y1ci1DCbOBe9yAoYNyBj9fo8+
nwPE9APNYE1OgXT7MCa2xiysEX5IT2pTUIssgaBlOgog/ZZKTpKwKQDBLYXvx7QtG0RXY1UnQNjE
x+mVU5K0B2gNJ2L7OJ9H1W0lg/FOUzuUghhChgUsbcHGmuBjI9jAuOxc4mqoaEy76puRuNc/Eu9k
rNcw8kGsAGzsgMnOBjjJ7ZgkX66L2Mr4ESJgkhFxG7ZX2Xqr1gJJfg4hY3IwBOgmnvxF/xHWtnj/
PXkG9A3qUOkNAhQ1s6UfHNkbuRaWWQGJCuY8DKuylS/wzsuLKNHBXoye7AFC6bQ78PbIe+V2AoXN
+CKD7jl3JMXmRkhbjh+FHICyIrUEFBfjP4oqI3mB+UAMZ/+Sh8GNwodwTDlqsynENAFcJknYCmaL
iXKSRXWInB/Ma/vReDIEr7Z+ce6QvlCsHaP+r4KsBqWGD8ufTaFZkaziDicM+QApAYX5R+Nh9lBm
4z7S1JWzsnBZMu4MRUQU5/Hvqyh5AMOcYnYxutBTY3d9FIxN4Ztx7JhEAv+QPPjIOHCVKUdRtu5x
LZexPrmUzdTKIXcRnjMgVxvqs2LNwfWb3BaCNxMKiUiDVcYsr6PK0BK6ckp2RdEE2mw4csFzhxwx
LEbMrJC2KuIUA6rZKRdKWzYBGSn+MRYI/BXd2aZINHQBgfEcRTpbkwVsRccCY2iiyB42SVxNzzn1
wi0HhdITMg3kZYDJYBQChLV1p1v4MKZ8aIxPucF5pbZiC4wnI4nBQQCcwlgpKmiDuHR4O8hIbqQs
v48rOKmhca1O9P/88+OukMPSLTUM917qttiACC5agL2gWEGV3AJjVee1CjfDiLUMep0r+yEFKlm5
Al87+kgaHOMcKGm3y8G0U7v8ysM12czH1vKoLq7kGSPydZmeidJv607qC87wRQt0P7kb7Onh+gVu
9TEQalIAKSAfUR6dS2lT22WtlBo0JEseqSPKnNzuX/qA3+TackT4UnitEFAjH2L0oigLwOaJoDZK
99Gu8MK9FDT7/MCNbbeMFVhVSGnP5VWVORJqGoKRVhYe4Nfo7esMojU7BmQLWKCJT4NNPuTCR2wn
WO5aJOPrkIVpVkdFdp7xPTmmLsoENqYZvWpPg9tpp/1N7WMtkdH8GvPenTRConmz+AbqBJYHkotA
Q+BuubxUdvPLrW6UMYEkmUxlTuiTf0AidJcE2V73Mz/ltMa518iofp3QBm9zvsahcDu7c+InoPOj
6Rrdg3EFHG68k8kbRwPhkI4ZDBTIdZN97QdUYZJMhWdXA1THHQzSPwh3kluhEiLC4oEc7ixHahMi
9isxj94B7Yxe8uiJbvgNwxT76wa54ZzXvw874BmB3c5oLfw+OjqZ/Z0w8e54wzouBDDWMQih1Zct
BCQvZosADnwEnzCV5mNeR/e1Q+llbh5wZ8a2vBrKWoqEormFpJNF3DZ1Yg6CDiAP9UE9yJ60M10p
CO8i599wSWyecSWMSZPGIrHA5wNhmbib89cu/Wom3OyCWhgTV12ciHFnGIIy2jzHDn5+su7mE6iq
7zHI7i6O7hdPfOjorZj/Qh6TzurpWCc1gTz1QTy0aPOlfocee+xIxyJQseSpHdpbMBjHHtejUp24
dlRqRKsnKa8mFei3EE3rZgBRsJsbIPIEskuOpndd/7d8AG3ig8Yaq+fAh2R8gDQqU541kGV+oscE
UJ4TgvDQLl61QAj6mzzIvl0XuRGvYMFPA/MISu7Y+mQsQhlrbRxFAB3EfepVfb7vUIIdheSk1NHj
dVFbirkWxbwTSRVHxqSewSEmN0lR8ixSB9zknEvcciKAjqWptYiON9vwro1QrjKKRVAbi7uQ5nWU
py/XT7KVXOsrGWyDW56VoVIsHGWJ3DaBIsJRfjbd/FdX2SUgL/GtAOm18MRSq2JVkbaAwZWhbvAv
pgmRx0ZHNwQVkJPiRgeKpQjC81sN6ijvIl/yWmT2vAYj1fBrYhmPko1WrikqxGIJ9IwwSwuc8o7n
/beCTQT+78djnEo15VohVWc56sE8UNIFwMEYAJmdXJjbrtWcv/mOK4mMW1mUuGlNAl0B8cKD5hde
6lueFkhf1TvK4pKAEKfnfUTebdJ/X/mTJprEHIU5+hHrvfQdbHV+GAxBQvs34HN5Hvx6RxH25J31
hVem2+pArK/4XIRdCRfrRVQ7CmfQ+8kt5RvUD4UX+wolWKQ7QJmj36GI4WLy6shTo23vhvqgjNTI
APsQ42vMOtLEeDnfNgaO4cV9VJfvldvOzZ5lt8K7wetbcUUyPieqDakDwDMGPh/kw+LWfvJAp190
2yLYUMXAErdVtvlUSatTMsFpBirhgoC3Fd8Xu74w0XmfeEXwD6FdD+yzXLeT1K4D3vux6WFXoplQ
VZpE7FCnEJ2PQbw8CtnOHF84JrPlXsGRDiACSomBiOxSfWWSpAbwv7HpCUb20q0CcA57CRpYui8e
c6d1VU41ditLo0wLSJ7QEwaFFOMW5ESd05RgaFc8JLv6KXZ7GzieJ92PD7yt5q0LRAcC8zZ01AaP
1eXhzLHVpHbGBRrQj6b8pM5PCY82b/sC32Uw3rQnCmwggowifIq7R/Eves+4rvefz1xXrStx0oX4
QAu57clJ/ONVXwWVtNXPZ3zmPLdAsB/x+9eLn853eckJEzafgbUARsOwICiDYxgH6Lww6O+lHepA
t/kLbY6KO/2WFwH9D/36fWFs1mEOjTYsCg4E1rDz89a4EmDNKUMZb2JsW5aEmj/GJ0GcdD77yv+a
FZFLNYMuU+4dil85+IuDhhNcES9w3dTllSjGGYyABc7bHKKi6SSFR0EKlpEHmn6utbOhAUrFv8/D
GEwkL2FO6Hlatz0hOHZSN9yn/oys8Ts9mHmMv0477ktC3fY1sYwNiWUrS1VxvsZ6PzxQFVEKOzsl
zxSZ1oz9605v02RXp2RMyhiFWlZSiDMFwc3Nz5L0xxSX1KhWEhijiuJRbRGMIGmb34QhAdbyUUev
5voxNl//tRTGsrS0FaOMnqN1Jb/YlfvxlB3nnfq8HNUvtTe5BCigdn1jpPZfgLXjiJjGw1Qhpro+
ztfOrSio0YzWQqK3fj6hhBhanMIQ/eysWqxFMCo/RVXWdMIE4OX2FEe3hV7ZvRiQcHavXyS9J0YO
9icwsU4HC7HfzgQyxTAXkklDOFrMk3Z0fAORN3fif0PtLsQwwUvc6GpyTph6/Vsfys688OyXJ4GJ
VcYq7KyURmS1eD+mDxK34LJRJ7g4AvNFwkSsSY52JypMwEn9Ttve8TcK6yKD8AfZOq+kteH0LuQx
/igTzNICGBSCr/YhkY+FdG8qu+sff2vq5EIG43yShkjZMCH56930eXHBPGDLDngBvNCtveEku/Eh
ogmSTWGdeRHthopfCGdckRVNejv3OGCp/ozBELZg7yAUfMLjlOFdJOOQxCQurW6icpTYqfLANELb
jDjNEp76Mf4oGtIJc88Qkuvfi/ph4NJg0Nu4Yqjs0y6PixUuFMbxTIPo5HcAqfGz3bKzvO9akD/S
Clxn2gYPY2PrnV9/JnZvnJBSxxQjTgbQXpSNpZ1+TxkB0iNeJ++6Pm7lOOgLg9MNyA54RNj4WGwB
uKfShz4eq68yJoN0Of4xRnnQ6+OvaGkOitj6aVF5VSIEmlS7upWeiiXyCpPX/drUGopmKaM8j9Ev
xvxIaA1WR/frcuNH3Lc2wChsueLBgW/f7koMY4GWWWJMtWixKQ2eV7poXu6qPQhNHH4GuWlvK1GM
vQ0iTiRQgE5rlmxJPwzmW60+yCmvorppCis5rL11FkbzMhxJVFBCmr9LEWdWeGu+ypBXEhhjI9Vi
SXWIk2h2uVd8CmtE6zjlA6+Jx1ECtl9clVm7AOYDsUyn2PF8L7eTrRfP17V+SwiAt6HwmEPHmC2j
aXMxF3kOtnggrJ1k8xQL9xNvvHDTsNYyGDWry0EQBOqeJid7i3Y6uD1U4Gfa4itIjzCsED3xvPtW
8YDiif8+FqNuvRYTM6IPcufNbnufeeNORJ0k9lUX/uM1tTFNOdmmF3JfzvNOH+sr16IZDay1ZEwb
mpdqtniwdvWrta/dfD+70qlzqsDwqO9Uf/RoBqFYU9njS+RUPhaz3OtfdvN9Xf8ijKImWAcpyh6K
SnvOi7vvbJDcTZ7hJ18NT0EV3ouc5Ub23w7/wpnSU165Bbay288S0kFaEaTbdItPU5rIExz9S+dP
boFGXOsQO3fiE89qtmLK1akNJqZUjUyQTfqwq8G4b4J2R7veZMcdQ6Q/59oBmaAyMptWME185vKk
+Nop8dBj9AFtBa64/6rN7Jh9idG6cqBGOvvFG5A5wftjoeYXurCh782+cOubfwcOslVDWNsRC67b
m3JTlQl0SA0oa5NxrIAHOvjh3YIKOf7r43Wd3XSu66/HuCM4bUWvFZxUzi2MluwU8RSl95Xsjv3P
Mj1W6adqebkuc+tlWotkvNMgZdacghEAI0a5LRetjUEGG2Cr6fJwXdBW2nhxmYxTwnoDKVILkrIX
8ZdyasGbCGM8aC22CCfMEqZefkvpE4t/wSHMc8IG45aiIZrbBV0B5Foqyn52g8ng0M/2C+A7gY/m
DlyMwa127cV5GQcUS5NU5DS9qy1b8ms/dTVwkx5VAMi2D+gwchwe74gs1lwm0eeSKmu67/cjcEr7
u3A/OtWpvE13lAL6L0pDOCCdoEAhHpiATNoXkYguf0OgVN4Ji2s2e4G7WbGV+a1l0IBnVelCVmlm
pEMU0KPNke1S0AU2brandDd0T5jra6jf+ujX3s/EWOA4WzKpGpxpQuMUVEUetfgRlf72tudm5tvO
+l0YY3uWYmJSjR5OxnD8AHr1ZK/6Mkhyr1veR94bANOtL5GxPFWNE1j3WTOSx+xRf5EP5XOMOKT9
Nj+UtgSCAfsN/SoUECvfxCg0D3TgzJJx7VoZ88vDTFCNBCdtXXFyQ/w1edFu9MGtHKL7jnWLIqg9
8qoBMQQLvphqIO5yw0/s/4eHfb9yxijNImqFfMIvUp7q/RSE+9ornvuAz7zzP96O35JUZidIHZJG
nWlxERvFix++NE4MYNPcniqQNU13CbdlxNEmtpwkyKOU6jTgEbH0VByyYPJVHyCdu+vatP1gvJ+L
efmRlmWR2uMGi/a7IqV2pHv18GnRedBC/8OfvQti3EuazcY8ijhPC9Yw5Xuya4L8s3AzIIKiuxXR
Ha9zTH3JFSVlmcWzfCDdQlkOpvhJjR9n3rz+Vpl7bYdsX2hQ1WXMW1ydGli2inCmecOA6i4JQDtF
PCsovTIwXBAKR/b1b8a9S8bTzNFU9SXN2ipiW3eLa/mlTwPSzi3k86ZYAqPkyKSu8tp1Ml4ntJa8
0ghOSykvZ0y8tP+/NZy+heemqeXGns6JoDZlmlj+xKOEMSl2FLNtp7QUIsgc2sTvx+FTmsu2QUSO
DWwYN5ayLHRfdE3Fyj47NFsXJMRG+P/pJh0jij6p2I44aQcN8BzGl543Y/DRuC8FMu8giOTbpmgx
cEyNWwIeCMGUhsh9Kj7e36UY+u+r51aeQk3qKg3VwP5RXgKjOGYVZ3qOJ4JRxYYWKAwd6AADHZnN
1enQJMvDYmQv1/WPqtel+mFwByRedCBRkqXz1OLqKIuhkKgT5MLp0tbOlLvC8DvrR9jMgZn9MRYe
dpVWslj2nKoZulAbkA1VlpgCDqq+HeO6sSWBcEqdm4fCniltfKgy0GIuv09firkwWBH4NGU50EXF
VpYlWNpqsTUV4MKFwgkqPzp7HGwlj1E7pa3Vuc164EnVmadGWH6Ihv3QzYFmFTyb+uh+KdABPpeB
tRwFE86XZ5MSCQCTKMY41bKXfIoDjoQ5QZKHOdHT4kROH/Cy5Y0Y/VImky7n9ZQ002Jm50KJhCUg
wVFulUD104PlChyEp42C46U05ulMTCVGCxTeSSmrQ0Lq3C2r9tB00WsSlk9mZiFX6HTDHTTMDfRD
2XrVUgTXzWLL/AwRuzkALNaA3sV4ZUEdGzLSRKjMvlpoEZJKcYC3yXH+PClMvAdsBqmeM+AtEZFA
P3tn6IedWVQc9dz0w+vTMOHcYGLbo9Iw6TjfUW7RIYhd5TE5r87mXuTz8J63zG8ljrVzqRJjq6kw
FAuMQBt+zBsy9VVT+h+kE+WgnMuU04rcsom1QEY/Zc1KG6GC2xdUUHJpoj3H3NiAfgvWURoynAUF
OFE/bMymIklQMkoxbu+SX/EXoMhiYhuU2yli850FKDtP8nJEJjVgxHmJwZZ/WctmHoPcmkfS9Tif
VT3XMriY1EOhCH5ftPvrar9pewYQDxXovK4DGuLSu0D/GsBG49lJ9/l9cTD3yMNPQkA5XXTeqBG1
4w83aklAlALKBdYaGBszOx3YajoQYxDKnTnu6ZKpfEfZy/OAN6izaWorYYypLVM+Jp0EZJ9yUrHK
KpuTrRoUSLnGzjrnEjdVZSWLMbekqkIrlzFjODmjK6GoufiyI95QT52cgJvsFS7WUaArxbfrkrfC
H0zi/nOjOvM2TLo6UK57FHPDr/LiyOVbLGO7xuicyfI7ULfPkWJfF3meWb7yFdkdr3SRsr4YoTGd
lwHPAezwNjkotJDja7fJibjCL/OuBKREG8SP6S4+8FaVN70NcI00bJljlJuFzyNhKgBUEV/WEvym
OqnkToPDbrTTOD5fP+umm1lJYsywNtUea+U46gTuI+s0RAXnMnkCGItIQFwM9HAEY4byaR5Oi86J
izYSHAlokO93xVhBlkambpV4CMTADGhSVUS7KbUbd3JLb/yZuNIXgKv+t1tjrKFSxgVfiI70i5Kv
Ca+9OXMihm3bxqIhcg2sxLNpxqzmFVjHO0yiAAswbF7SIrYX4/X6MbaEYPGTwltiERpLk5eeUZyX
qehLdLdDlXzW6+7HrAtHXeCNAmzUf7FcupJDveYqIC8NQUEOg9XMXo/8RiJ+NzS3pax75lIftRkg
7M3gaEptqzI2zOvCQ1PfGwFPW3eDNxiIyLS0sHUr+byYyxvWIzuOkvIugnkiAJaRREsMt13Ooo7V
AqFHsSYmNllqHgjv1ru3vgtqL6u7QKBeJB1t0+ggIGzb/tCbhV/o5oFYze5vPi9gHRWkQUDiYLQU
DCRR3NFU1TCiY1eTN2D/PveZ8Os/iWFDI2sUtL5s4EJC6RDlx156JgVHUakNsw4ZuHL/nOQMALq6
tNLKATlHH4HMauw0NxTXaronaZxUkJOnp1QQ9u2S8toW9Ktfk8qoLVLLplM0unWFIm2O7U64lTJF
5WRy0bcMtB8Jr3KyrYdIWy0TY2gYkL5UjlJuhKlppBRf7Nto+VqHVJzjL3ki6FWvrjJK0pZM5zJo
nB+SCJFXWz2l6ciLhHhyGOUDMeScZ9056pq8yXSVnfBI6+kzsbv9cNf4FNMfRcTruriZFgBV7v9u
EEgpl8dbkrqxFBrsVYZLFwT6o/FVMVB8lQ7dXj0OvS3zTrqpJhIWzimwAuhg6E2sbhRY3UmfYnQQ
odGEYKHEWo15b6FxIPuVDwRZnpJsvaiA1Pktj3myo2aUotIEaFunj4AW+UG4pOvU739Q/JUERg37
bJkw6pNjcfNE0/F5F53oKm7mWty2y6aarEQx6thLeZ2UKqCIKyt0iuQ2Hd8K3vuzLQNg0di4UqUP
3apcqTO1pMXXtEsfiy4pbEWXXaEx/hgaAM8coI7+kcO49kwPDcHKEbUJYbozMyA6hZF/Xb+3v/27
CEbXos5s07lAucmapH1WhkFTDF+ui9g2odUxGP2Ki3aOsPGCzPr75GHZ9CigTbscRJ/OLvyLJv+2
tr2fidG2qo670cg72gujeTzQPAKQf55H2jtOVMW7PkbbWqxmFLGMd15tTyT5Wek/OXfHUzXG6xmF
nAhLG2dOYR8FUANiVbc4355+Z+JMuL89r/vLORPbbYrEOBFaSSkcvTrOBkYjktq7fiqeBCZMNMVE
MJpGgzsgemIruZXYeTXu/kYIMLoA628C4IoRgrHrsCojaEEqaY1ttbpogx2Q8/htn+RdCPOiq4OQ
ZvDhwFNNJlBNp1ht4Bgo/cAfXee7BCaSNDpSYOQarrOwLC9UDuNyoy6eRPZ5/nmxPucNR962wr3L
oydePT4LiRPNGoBxKgsnQwNhbvvaRs/XP82mDBRPVMUw6dIqo9RCJdfWUuBMkTQe9CZyZSn/JpCW
85BSO/9wde9i2CowEWYs0dDVwiTLDPBARqD61R+bNHokE9Zia/JXD+lKIKNyhpRgwECByllZ5yLd
QA1K5sQj22cCkBr2FfEni9pRJqm06C0SRalOvwoToCklVLTHaA+SXG9WZo4RbVa1AVT8Wx7j4MZp
NIpFx6caiJf23rzPfcGjkycF8NUxKrXjlfE2QAzx6K0kMsoxSpkeGXS7XX1A9IP0u8R23bf4FxD0
aU/zB3kwHZG/wLP5aLyLZb3eMCnNWCF4QNC1+MTrwLyXH4mveHXAaw7zjsi211trzJdSwhGXuwEb
ZcoO3ZDwWfMi1Vbd0aNuHVR3wo+JN5Oy6a5Wh2TcVZKO2EPP4XhF4Skxv80Sx3lsrKFffDy2qRSG
3TwVE042vpqBdMrvok+gr6Uof/Stj57iwyzYFecRpvHDRzv/raNssz2se7DwjRAq99KvXHxpc+Or
VOb3ehlzAjKeJOrYVs5RatWxz0cEfkYHmD+sRIkLag3m3og1zk1uu0jU6ihsE7brGUlmUoeG2SGM
RUy+IwJxQOjxSVwmzoG2FeJdDD3w6kCNbppCRufWlwHApKN+ID2Pv2f7zt5FMNGYIadhay5h6hRz
6IeaWySyn2DskVe34x2F8VRKR2RhknPgDEGxQds5cq5qO4wFPPM/n4RxTAKAp+awR8U6PUnf232H
BpHlLEH+RtweYSzvMeHJO88frb5NJWVjlVBjDX9SakzVy11zr8fY1p49fZf5vLhv82kBmh82msES
jvrnpS6AyRZcLgZ0YUyXvSYbO3Q+jpMwEFsVGxfYXn/RkEIP5bc8Rvdm02zCSi0A/5siLYhHXyQD
x4o2dW8lgtG9TF0sYtAyT10/5POLYOiuUX4DJBbnVd601pUcRvdKlCaKZMGnKoj+NVaiyO5adC5m
6/P1wGn7PEAoBNgukkL24Si7shCFBD10SRKc3IIrTUTQkgZzyLPabWV4l8S+FIKgJGODmsBYdrEd
yq3XAC1QztOHCZyNIVgErp9s+wbf5TFhrlJ2GgJplBaH/NeiDaBgCG0A+rjXpWy/T+CS+OcCqRNZ
2VTbjWKcm2hQdl70OP8wvtF+U3QaPdWP3zAwaZNdP3rXhW46JgBcy7QritkOxm8AEz8x58JMHQH9
8dwanbF6/E8SWE8RS61cRhNONTfPEQnG+OH6z99Wu98nODdEV7fWEymJl7EvHOxs2UOc3+ZqDo5b
yw5LHlbOZnPVfL+tc0C6khUPUzyjQk+LX6ITHbGnttcx053v6oC3eUAv/kPcsBLF6JykVeWckTMR
DQWUpujjWKMJ/nzKETHRSgyjc+MyKkKvofPSg1y6X05D8dXUP6VWx1NujqKdlX91dbXS5JgEQTFi
lGw1EL3mUN93QYjwK2td4xdIH7jTuJsigdcG8jRgS35gSAhRP5KUGtVRPJsnABcG0WJyUpBNz7AS
QZVzdapCz7uktSh6WOfX2o08H5OQE0BunkIHmQ2GFgBszJIjyEqr63MNnRNacupB6tXLhOMEzk2L
D8q2kkF/h9UxLBM/t5EJeuudCNVWRv1YZuN8qhcda1yyDOqjHLjpLfiE7Vyi9Jfx3NiNOas7QCu2
x1GQInseVbz7GJk9kgIteb2UlUPf1WhYDyaA18E+O99WpRXdzGonPAIoE4NjVmFqbivg5qrI6Gwo
CLZcBj3ZWxaRKntRBI3zxbYjl9VZ6SddnbVeQNW2lHgOyaEBBdobTXH6HYncntgLBkBAos0LXugL
e+16GS0px0xUF9pAReBsq3F235fE0etlAF131dpNqNtVVX+57hc3H0nk4GeoMkoQcnlOvTYiomvI
90GFZjfTGDRds6vk8QRLvEn6+et1cdv3upLH3OtE+rJLdIS42l33or7EFNsCMK52Aq8MfKby68Cr
1G16/pVE5lqzVDfJedy/tspTWQEBUgPxXmU94OME10+3YYSAmwDoCZBjgVXAgmgLs4FZARp+ioIy
gn5MvBHLnFOu2/AlFzKYOC2ctLRs2iJzlLnBfEthq+pjyoMH2rgz4CqCSxQoroqCpt6lVliZGIeA
Y8oc8MrYiXBbV9/b8c0inPviiWEitJE00zB2SeZI82dtuu9jPzISu0o5W7o8McwjaUxElpUBvrFU
FjfWFbvHiKFBbDHnLRxvfhxK3of5FAN/MXFSNyXZYNUzHH0defEyBaT3pv7Pkw6kLb+FsKvAiThL
tTwgrs0q8t2MAbVdF5Hl/YUqr4SwGtBplQjeKKhZVqFMgIWpfn9dwvZdUTJMBYxlAAy+1LG8M6ei
wJuFQgQGiGo8IX0c7ashevtvchj7B8x3o6JZDo8TWk4z5JGdVYM7zeHfaJlugXoZYJM4FfW0qxcj
7aMK4ySII3rrU7ucVAt4vfHLyC1nUm1lnglAA73LYRzAaPaCKC74MqNf7rE4gU39BP33/JZuffK5
Ijc/00oco9KWUAFERx1pD0I/tmZ9L4x90MQDxxVsus53MWztsolm1PwyKHXbDYehql2Q2nJSDPoB
rlwcm3kqQPae8x6Njmz8JEUnypFcAqsi9Zdi+PNUEO8AMEAtCiDxgSJ3ychA2iGDiQLLMpvi70lk
+Xr5F2nZhRjm8Y4aFKGnakJXUpLtvgGOMGjAr1vPpu9cnYSxUr3LcrENqVaT8aUeUrcjJkgopBRE
fzInht1UtZUsxlLHcgHOkAY/nZq9nSi1W8zqa9X+xYTXxa0xhtpaejSVBI5nKQQvr4UfijgGpWJy
/Bvv5hg7nUx5HFpC0MUfcluTH4mG7EX7MvKahFsh1cV5GAsFOlOVCzKujTiD1zzSLHB0JuyFRSjC
Aw+R05La6qes5bGbteXUCEucigXSW8kXbG0X7oFjAASD0pu+8bCHNoLiC2HMO2RM0hCCVhvVjvJX
099r5HaOT0150sPMDUnC0fbtu7RAOk0ZsECBxYjrSFguEiWa1DO7x7AMpb4ad1WKiqXsg34KC2nX
7WsDnALh3EqifPlsCHrftXm/0J2L+L52zUB1NOz2JcFyq9zWnoZ9UOA6kV31ORd4pwUi8ZZTBOgW
1h9kipDBHpjI4PEQgY/s5GXnNqZpy6NsgxzVJuOpXV4H5TlPeltPLCcsML+t7KdsChalcFXlSW4V
FDwNx8pfVSvBEJh8P6TasVokO4wmOy+xpmL5gpIFahhog+Umo4rR/cQuh2NYAdA3hXHUj6b0VJsd
OtvDg4z6ulUszmCNQZ7cWGPtxbNH0JRu5eNi3mUGoDuSm7ExeicEfEbdfCllIwgxS6Vri43eKCCW
j/rceA2g69rsrjJDJxc/19K466eflmC9YTchQLkxnX7kWnir1sUL+LGOzRQbDkitBHsUM38k/W5J
ipuuTe0xFj/F2WIveX5o51cFkE1DFYRtYyuCQ7LFM1JsYMp10MXGTTUbz20he4pc7vsaS72JulOr
ndJE32U9iM1op7bZUdewwzOAzSbRAlCN3OkptisxcUoS5UtVvjZD5XWZsWutz0V7n2vRw5y9dQgn
mvhQVL90sJXLs1ss4008YPjzExDdk2hyiggUtuJ9Egm3xPSqWHio5KM4DAChPmLHbEdCxZa0GZOc
94p5R5qfqfSpRy1+qDtP7t/q9K5f7rvoc4r50zjEqne+z+d9I4uuii0kIL6erMhX28gTazVIR8tW
StOeyhsr/qr1c1CJvqQMAUopnji9WN2rIT0N2mkaF2jPTySZN3H0U8mJS7IfpE3cuHjFTMgxLVES
qCfwNB/DrN6n3UsMzegRqo0asIL7zB6j0m7NExkXz5xrrzdIEEc/MjMDIespLr7Qn5DIo22prwrG
Rw2wN5Kqdcz0NBaRi5b8TphiW+piD7XZvYnhsz7M7LL6XISfZ1A4GEVtj61nkH1XAiMwOUTlj1LM
3B4Dr7FwLIrFqwvJLbLKlvp9ntxp5uTF8qc2U30jH/1WAjwr2KYlE4vxpWAjJ3Ol9iFTp4e0W25a
kAtl5k25KId2TDwMdPqCsJyiFkOu2I2MccnRzy4yPbOx7E5KD4oBXtMKiDC6frIygq7F4swCGie9
tmsTAGFDpRFy2PVcQIvuF1G2wUpmD7PlDNO9maq2pcd+20ALyQNJUIBpfLD2Oo1yVNvWmRr8r6S2
JYW4VXQSzCcSVy7qvn6c9rYJeO823GnFL3Py2+4Qw/zKsvHiXkHbIXInMqOCmnmSWNqZGOjDYRZf
ysaPBdAO9Xs5tZxav5Waxl0M015gN12tZXauRk6tETslWNREqcfSn8RERe11PvQ92EGGu07Q7dmQ
b4SR/D+OrmM5clwJfhEj6EFeadvKt9wFIc1KBL2BIYCvf6l3291Z9bRIoKoyKyurln9SY7IUa+hC
I3BvZTzhDbkf6TRkTcDLIeS1GsS7lS+h/6o7vBjzd3F/lJOyPG1R66uhy6P0RbUErJNzwgq5rIFj
kusG+R4mOUvNSa17Pk3i1oWklDwqvOaxiyU0I7psnf8k5Q9NkMD8ns/3iewzPp7ZcoY9V+Z7X0M3
PThBXIbma5z+24czk0i+DiIcOHIRyKoRe9UObS7RFk+cpVIizRrvDQMFASaj6MF2O4wwfhbV4vty
LF/nuW4HtKk2WkpfFNFM7iHpLjY7F3r4WIIza3UW0jWLlJu59D2InhNIb/W2H9ke3OshPPXW1EZ9
xPRtdG+kqXSrMpV+s7W7G7T5dQZsxnPWGkMURwy21q4m2Dj0HY7PJJ7uZyvLHX7Oxs0HDoPbGCek
jzBIAnnvNJ1dhQZ4vGVye+zac+xfm/HHGjfz6INt76hjs9Fp6gjbtBdMeq7BXSpOZLzv9vs9Xqpe
J8fRW89z8tnviJ97WAXd97i9iOBNRMsJDsG51K/bftvaG/W/uImKZp5qm/yMK4ay9b/Zud9w1d3c
NMtxxtj2EP/4I71I0jw6w7E1c2kcnM7pYJa3ZIFpQncXClHjt9L7rfVuDGOvCvHWNJeOHLfhrQWM
gUb12DspUoqXRXz4lzTyPtpimXUWzyuSPNvFdpw5OSU6iTOq25skwxexPfhOrfE93UsP+iSjbfwp
J/G0d8FHynQeKL4WRDgHxbZb4EMp3c8ubm33bnf/WbC1FAmGhFzYkXuqGMLwreP9eZ7mu4Xog3CT
bPGWevamU7fomjfrVcdYTOmzEjuwxnw1ywdv9pLrYcsGOd7c3rxx3V18RvdCE+/T9vM/HuoyGOdj
SwB22jTOmyh93rgjazuwR+JKDKBz+E3ISN6CMF5qb8NVkh1bazBDNXHiLsOZ3jOeTs+pv3QZdds7
WPCVbWeOvk6/wadj1Lbfrl04FeMK9aXvvsCgqAI+vPrC1tuGqUMLE/bF/04nfnNcfoj98Yi7WI3c
vEjh3UettVniTzC62THdGsyV10XoR0+kgUJHPo9TU/keL5hocP58IrNAO/fJGl9jneQG5tKorv+W
qzk8yVWCSwkDFjkElx2T7oUn5UHHwfbozjtsmZJJnpZErwdJEaoSGpZSNIgUMCtkgZQZ5sHrKRb/
xnlfK9qxe7Zhnp3ycyyxihRZvqfy5kzzZUjdulfYVucOpopXde9acsGipbPHenxN4V+wWLGQxsO3
C+Pj2sblYKJ7R0Li0bGPfWhRMMT5KMXnLlTuR1hJEQ8hrN3MdUpAcqdtcOXJcl2G/mUwaRG406vX
uU90hDsYGZHv2vGC54cyOJruR/hORDgq/eqfds1LgDOULMJzUMchqu/iaVo8eWAhf+tZ8+bP5LYr
/8yEt2d+1J0cG0M7kdyI7jCKnmxF27j37kiPTIyHBqvkm8g5t9bPMFV3U3q5apjAg9rfVbam5DAk
sL5HfTF0fhEPzjG1fT247jv4bAjJxjZLkuQRHqIFlmbkTu99psQ5Wc9vc0Vo7WOpRJkuv/PS35gZ
/43OvmUYf8s75T06u3eh6V55knl5TCXY/xQmp9YpZSTKZMc3aOZQZzwyrPBC55krLEmafSxWi4s5
tF9s+/AmctwVdtYy/RQ63tlFe8HqtZLSrXU/eIWOo4LuTd2uA1hIfL6zdq9cRs3fgcpppw46nD+t
P9XYxFhGASJvDLl01wuZ4wCk2a7Q42j7czLa50XQPZNDl3EN+qwLcvI330xDuHrLW7KNWRrZC3zZ
4f0pvHpewjLVzkPQw/6wczEKIKl36abwMlJ6dXwf68HpUAo/ee4ErVygBRRLcNicsaAsDh9WEX17
7ZJ1CzIBzH9bjmJN78/93NxGO4UYl+MZXm1O3RXazlUXKeuLZY+TbBzbX3jx3YklfpEmcrLGque+
63My6BeydoUMFWaP/EZmS0IxuEzdLGhRMvEZNlEDHmia2lpG0aldYX6ZpNWO4qvfVE2D9GkZkErG
5ry7cFR1mgKzOKeBBhV3l6fYsMNgZO10mM9sRdzXbvSok/S0D6buZ3HYZXzRk1OxOVgyuywHv0eJ
xyVVMC9IKx3171bAbXELXfhI2ecptTc2qsfGTodoR3zdElWH0ZCgb7hcZ5c87b2bKRJX6wSjnyH8
HVP3ssS4MducGbLWJG76akh7nXmMve6+gHPBNl0TTS6J7YJibfinx9tMhs2LkNBepu5+xQ6500zS
H2PaoYjb8JVGce71y30/+U/xaGqxuieXICslWBbbmveQrTf0zU5+MN5rvegSxf6dJQAVERIC89Nf
ikflkRGbNil7FGlYxkv4vDTLrz+qKLOTPGLRDcF7kAum1SMMcUzJNZzMfi8W9Uu27hLpuVqc+NLq
qUqb5uCZ7iYDB3FT0BtwUa44+3ZGcwmSNfM5LJDD+LRtzjHEOYusRZTY/+sdDYkOWapVbv9m4DZ/
VtnEyGOsxB0SwqHz8ajosv+K2Nb4Ihlmtu5YOj9rzTa8U+dEIwzS6CS8Emeo3Tl49iT6fw53qqD1
TkO4nkLFnEwLt/S26EoCW2n7V8h6FQ9ReW0x5giD4Bo2CuJkCqiyDGZEFtYyizkqswhRxvEZyZxp
mkEYDTdMPGNTqIO1wwI9SGCWmlOn3nvUdfh9PrsAMwgpf0Kh+eHF5tbj0uA8Jf+N/RBkLVn3bKPy
LnWHN9PLN/BR+br15TQLzH1H2s1g1fC9N8yH9WZQMTWdxdw9d4gJmY66n66fDg5r+2x2gpLG4RdN
cWD6xM16mDlkM21eurEzeat6DiyRlrvXlS5NS9OQOjX8EK2jzTa73u3Lf/BMRGqXhc/OzagvGttE
OnHP2ueVAmOk7z0S4RzdttVkW3s3hwnA3QtTPEfVGAQPFDz3Nj9yBUjuleFa7rYMSGkASOfpaKjK
DeV5uHbHeRhr2u7XMHrzxjjnbT032MJEcmfA+lcAQdo3uQwDFEUNbMYXVHrispLh0IQX0SxZH4q8
S4E69vcuvXTmc0w7HDVoBVxwFya+I/v9rLrSzn0BS4AMVuL3iL1wQGjsHZHlFJ1R83TAwwGqKnqi
we9OP2JOS0ofFl6T/nv2H0MERn+DjLb7T6BmSWzFo+91fFyX68o11kq8GPYCoIKAmS1On6XpR9K/
ifhFOOetV6i1gK8Fe5/1fvDjJov1P4m4ZiRgR8cLOZ7kwo4C6TrV4rmDJR8biohfHYw166dVHBaj
swkSQBP74KjTLAUdsLjVCEA0Om25bxfpNxnF9Bba3zld/5PjY+hhuKFFEY2t2zqonLQv3P6lYbZs
go8GOns0pMowftl5piCuAGi2u1t7WM7jspIzDbTztfLvCTdk96PSi8bMWQQg1b8uLq3X5sv+vHVY
vXqmQAWsfdpUJQGaRHNetYv1rFgGIy/D2j4Nlp6nBIZmQN6UV05cKldnOk3K2LvG0y1u8n2CZ0TM
wb1UU0gzVI+3dOohWQAqac+GnPumz9buqpBoxva/eD38sTatj8oL53+eWKZWvOT5E5t4MpEeIqcm
FuVp51ccrhdyrAXErMoje2alADM0/1BFQFs7/8X7BoHWKF7A9hXOzotWDLkyqNgHdZeE8aH5I3jU
ZRr/C6br0k+ZbZOM7ycS8My3J9K9rjCOan7S4WMlORvLLT06uEt2i7IuwOfIh6H5CvTDsp9Nyk9D
pAqGYzpPAMzQ5sBGIrQdPJzlwfTNv02215mCqzJJgV0MdWJ54eLjdm6+zHgSNoAcYVQl9YIHDNcV
fQP4Ifhrv6OT3bn2NIgUISFB+FkfJyymmeA/7OE/CQNeoz9JtyCtDwD9psbaY0e4TR+SeMzWGQeV
HgLs4TaH8C/AtxM+xsGBu9sinaHUBAHWRU/9VKQKxEnoZ5YeW/95865/QcWnX615GGVTavQf+8Lz
SzjxHK0GRcK/2aIyX2KS2LgVhWU1RfKM7RHjWXUawQRyJHnSYGfhpvHVurzfQUJ0XtWyF4YP2JYt
awaStYof0t6+YvdCRbr3lLgV+U625hgh5XjqGPfwXVijXK0Fx36eHfRdoZNLMN10U6mmpvwu4qXd
fkKcLk9F6P85IAZuzrjXjXzr/CZvJlu4mBNbZlwMDVd7I/IYRl2BqDFtkwfOkfLmGHaPyfrtuNvT
sJ+YCs6oPIp+sDl0G/nqChdEnXMKQlgJerbcVXuFqAPliAfaZj53bV/F/DyYueJooYpAX1n8G03b
SRpTb0BXKkWcB8wQo35lYi9EYh8DpIhmWD5gEILyQA3ZuKbIaYgVVlUrrpRpIZw0SzGvCAbkMuIm
YaVakbRnl73/jXqnra5mqGQ04nTPMQ7V14I0Bxtg9VjKLpOUL87WHwgCgd9ifniUdTC97AI7AEfw
AZ5XWn5h5D0FtG1d9rbG5OIBowDrKFH16zMxHcjcMUvML7EKDwIiknEqhesjXGOfoEMA8sDxdb25
+lh+ELL91K0gY3ZsVZJDwYJz0sPzZAXtC2otml4kgrCkp50gi+JCObPJw8VkjeJHh8FRCtu9gueh
cx7bdcu9Zi9Cekmww4ishyHgVdyMKC3gQ7AUal/wgbTu2Tv2D2U97+qUhhcjg8oHZ2cRUF1ULQl4
gjbNxm4o5+1p2V4Yyqhtse8msCedgidbPnRPs54Afg7PbvoRBqD4cGYTtmQEb36Nt5xSSIOUdxiA
EIE7LZ6JNi8Jvp9nh3NsEbAmUU2DPoD7zjzvv6A7Bl61BjIXPiwu4yoF0TSFCgoIzFavx6BjwAPl
rGTmjE02JBfNaU6iKtDvoyiJvNoJKqHxl/Yz8GuTSf6QkF9jHiLYYXgf3HmM3ZPdk7NLH532IVWY
ugRrGxsE1uGiYMMMscBspwxlM3Ogmp7X0+g/7BCTbmOTd2YsTXxc5JUR+hwFhwXVpvChoeHYD7s+
NbOThehlRkuDEXCTT/6Du7p5J856QXmzVLOO852wAqtnL8aHZTliOPeynv4knTpC5JmR/mpAWbns
ZV5fHRdhw3xB4nwG8gh3m3n+mxvUkl9EOmYR0ovaWa2TOp5vXVsyOpfNAjlYWi/zfTAdNXjAXgfg
ZJE7l7aKkKlH57h6A673XhDvGwVImXbwaJmg/8JBslGXzw5I6fHftPEXD4Eu5AsEQgZI/64DeZum
B8jQinRwDg1HIGSgzSmIvfRABpBNHWqaO+v9wkUqbdzSX/8Fu1eZ7V+EH9qHg2Tp0ZpvN/oQSCEb
U480ed//dKDulqsdJ6V9aMVlYU0ejmlOmqkORPck3bKbpjwRIiP61fNf/RXkXt8XcxKetnnkSMwA
hRiFnTKyI5cjLTz2pPGzOdiqJnArQVAv91CPQdGVuWa/2X1lYC7ix2URXrYRr+Z8f4k3/uMT4R/Y
8PfHJHk1nrtmSw/Zme/VWiags/9Of/eB7+gXfHJPJoKQRU3+fzpdvle74VL4S4gg7N8UfNhylY6V
uzW3OKKnJNiAvnSPF+v8dthhQCXomVF8WeFzXOnQZlDp3Qfcr/yJoJbyvK8+nq50Do5OHD/TAVed
wjR42cKPiG41t9tHg05K2v/te2XOT4hfGOvI95qp8aoYKBaDvwckl/9ipPjaKf2XsvDJicd/q8PF
ET6MoFJw6Np1zaSCi+0UPkxoVaEmmu+Slj7Avn1A5THcmQZMfp8IoDoASX8llaHLbdfYFinQHeJC
g87X0ESNbni/EOcVjpwXd6ZT5irSFZuKXhC0aiGjJxGO10Cz/xYqzqo1ddC2NxaRh5iab8LdWzrG
z1EzPE9Ym628Zcq3TtUqaiXuBoqvaSKPUD0eSb8dzSIferr9MslRUJq5LfmG3tDKh7vGCfJG7kgT
Sv4QGz+1EvB96L2bbx0PNVB0B7X1HdX4iuBmD0srCmeAaZ4VcREb9+YydkYDdMqGACZG1KMg+33g
ZhvCSHWfspkAw/E0eUzg7Cii6JiEzmc46rqzWCov6PCPsPYznPsHw5s2B5vn5JEiTyTZECQb38um
vt1ywQFPHfbYB/YzkiDq/T55XCR5TrHnE3yb/parc/E7yKekq7KRwrjVQ9WqLbt0tIEpCG/v+RSD
/2D32OOw5R38izJ/YT9gk72/AqlY0/6N72PNTP+i3f7i6iCXtrX4+O6/aQ5p3qbi3m+9CqYslfb+
em6T/77G6nld1a/AOXOi5QUf7madM/2kYfJglxBp1p0qKLnxJeLoAd5dACvu12r8NTdS+sDo7v5E
lrSrGxbvY4bdB+xZ2IUerdM5RQJdS05NN91HKzCHw0P6Hu5ob5BpNEjPodz/uYHBclAXXkORi5bL
7qIeCZFAnmKXtm3Gh068zqaH4jVaelvERLVPCbZ4AUkt0xViHXUZAR+PlqIr5XgLQNO6DmVsAI3S
PYxO/go8aRe+18HsjNdQxikpNZzeS3/W7KNxbPKoYTHfZqGW6qobowpBgvSrlXF3C/Q23ya5jxDN
AAC2zIM9UprQUwxU+kYaxNNd6vbFiaO4GkKyVS7STpEGTQSppyfzdaULHqOJKxZCuBZtQJM0Uaxo
4PZRNn0gPrAc/c9yLR4u7bByTIUyW0Rijs4YHd9PkHg1bzqR7Zml0IpE8WxbHI7QO4eaYP3zrH7G
PzoCQFo9b7EeP+YNbO4K0qUcKJp87oDg30LAnKmuR7gzMcn2PRAnh/ThNWgmPB44CGhAMoOaIejN
ESau6ZeH+OQWe2LTA4g0NO3YKvKZr94noRa8I0tDrLiX/HPQIwhLhW3gXyScdAqm1Nwgm4tfUyTT
ag6nsZ4YckSyTF3liaU5LArvn7ZEZ47VfcVk+9cMx31LiKdzDID+Fw3N5+zjx8VK9FcnXPs1wwp1
y3YTojPAe1uHvteccFb6o+dz7CFV83wYdjDNZBFr6QIA3tFohC+a17QHzq2TERKycpZL+rF5Izi5
RNgjI9o8RaBFP2KEk3LR9lc5PgUrGe2/nRP4Qb52IaicgHvhtQk55B9YSHDkCn2/bmzqZujCCw8a
fvAGjVtPHem/xH6EUBPBFzRzIjTrpZSinCEIyLEzFmX2LrG5lPVdNSlFC9XhX92oIxk2oti6aUF2
Sx4A/iWLLOPU2Q4NMlKdaoqfWGabD/s65kMQiJxHml/V3P+2oyAosnYoBibl3zcJS+5jE3lnUI8E
43WKlXRmaM7ATjDzwoGe3T947i5L32ab1ze/OkHzEl4nw2EcUOQtgqFECA26jdse8wLdtI/OOCjA
fapL5nXiQn27lWq171A/+D9B2E7fPY/ow8pcXQzKPzj4p2KEr22OfQP6rLz9uzEOjmKIzSQB1rkD
fwXglbpgfWdJsJfxJNLTuLZrzYZlKEMmmyqwI4syQ+lvrz1INno7n/ppnO8ilVwbvaMbvonXBl/Z
YQRXf4RYS+WgU+9n3pZosWOrms05WlticI8QbBwQf1FfIYynic6EcD/idXzn1H10RJyRKDqgIVdp
lM3a0xVCWwnXrIr0KFeVqhceZU2aAjU/OaM87T6IhrWt5q5LM5sgaHVaHFOfvxhMKQXaXAacttIm
Cv6XihfhDokkevcHyIB5FgeyiPe5DPqPWE+veOsnD2DA1+ZeeXbMI0HxKBb6OLXexfW3T1ChcC/0
w3/N8JdMoEqbhXwKI1fliLLAtM1WKZ0USQPGgrrNwbROiykwcMtqj59oZ9tD4v45efjviPMqY535
9nZSLhS9YDntBZqqxz0gTqFmnCWBnSYDrGb6/TwJkms+FLt93pb+wSfutxnW79h2T4HXgMHa7JKl
Yi6po0qzAM+4aj8GfVxHkLpl+wphwcywGI42WHAht8zf/Rp2bTWub72jvRR4/zUCfiaNfNLpULpW
QPvgnzV+kzDeq9i29+OCNqDr/hUja9WB7DBLeGq79QXK0RcpTTFw741wmAewAC1chSVTqDai6DLq
oPS4/7W50WVO0iHvOoDnyc3EPj0tc/vGjMobKDzwSC9TIFWxyvB5BO7VjSw9Rr6JA+0cWPGyhxBA
oLhvO4Y/RNt6F/PLiuadO+P/VLyapr7JvMH/48yGN9fHPBxe5vP61wEKUirz3iNlOycVBxRzGq9c
26kak+0Ojeq6lRHqAxBxRiwMLYL5PDvJsVU+NvEq8AhiBZhoNvc2L7SmIBUwCly7454bL/03T3BP
GXAxuxWFzapPAcXPJXFUKs+rpggyoj6t5WbPImnOFp6GEbSnbrh8WcXCepDzZcbWDFj8htPnbhP0
bsUxCAKaTXw8LH14Yib600kcnDZ6bdz4CXG1dtcxznqGNyfaJzZMX667nTU61KqZK9CGlVzBfo79
gzXOTY32Ek/hzSHOR7JaL4sdCuuivmlLqSjQQkRBuFI0VeNGfbjcByh67BnwT6oKxM0XNONf27Y7
OrAJKTVEUvEgzhjQf4h4VwbxPRmGOxcCpR44DUO/n/vafyxDVE5DiEc4kNyPu+dWk2M4JjfFwzLB
m0AHQeVh0h+mjiFMNd8or098IXdoYH5rGO1kWwOSgEZ6KsfQwpMRYowEtonAqsTJFxX+zMQ7uaDM
4G71R7jiNsVL/+1F/2FzBcTk5K/DgzdlBVRaMQMprH8X1aCn2p9sOvITfBnvtO3/UJlBybDfdtSs
FQ8Uy9smQYMiTQFS13EoDWOo51cIILmGiMhQd7lD53/44gmDnsLFuz5OnE51GobnLg7uIPYBezV8
DZNzCZOhwFbNsh+asnepKhLIvQZvuParfjDeApqQh/zB+kMMoBmp6zT5/DB5VqGrFnYSv6O7HTS0
sSeP9p+7nr+NYQ/z6LyjV4EbPtPr4oF15IQ9T8J53tkyZhZBFZwA0FhIUcLqdLpLYQaYmdWct4hh
SYFDgZMlosdGoodBdDeoKz60MUc8RVSyAOA7OvfVwvWULb7flTRlwROIK2ySiCmruS9KuboHatB2
dkkTVDqWXZau8VoshH4sZDghtL2nS7pdk87FvJijryj7C2zwfR15n2Cyav+ZHPEAVRMejXvQUYRs
g78ZbtG5h3QwTW6TJxua1cIlj0xP4E9FKFFKzk8qjU6KgZfy+kuPJuxzChPtv26NqqPO/SChb4re
926a9Z+mdQlalMBUSJL/kXFUBSEo+7ZhKhIcBRIlLfJnQqGNMzJbPQrgGSB8BnvTld6E2BlE4Z1t
9Uvrpzhyu4YSZ5TPcmD4VewjsfNwYDD/w6gMmM/E0N8lZihqgPZpkzyMvnFArHt9Fu9A5yFxIOJv
x8/V75B84vVDxLJowVeNHg7UNIq3P4F55tnol4b2ZOL0I91R7MiQ/0kX9+fRHdpCgLnfFTrOEQyP
IPc8px0XFdP0Ua/sfkzjX07SbzeFcQGmLCBOahKnnI1EW252vwZD3ijbMX4maM4HYPppDfh10l6T
M83QdY86vqI/sUfIUT26m+3yICX0FoFtkMb+br+bTDWdUqC3yJ3uQrs418XZgmOi1QKCJuig9DRy
cmo2TRBBcqxiU1zNlQoHrMgyGDVPgh4J1Fmf/LZHg7iBpGnp2ofVdCJfJ3SKgQOyxGuOcDm8bGPC
0KNw0dtbLyRlb3FD70zXv2FU5V3wPcjGEDnKW60Ci7Ga99iYvzYcxN5eOm3YKeqYItnkN/J+UkZ0
CO8RbE9zx9pMLVNTEoLeyOgmIHUAk1ZyhCJ5zlcCEBzI/oI//QlHvJdIfrcxtF1tiJIwMdgK0Prx
vyluYuBddnYB8wrZeKAulTaFWtFJI3t8vxJ6XTsG741hB60cOc8dWn0yHS9w4O1OFurP0hKUJ2G4
svOKAHq2A4fGzzXeU9L/ddSN+gm8ld1ALicFm8kJNolIk21SDc0A0okehhYSPsJSkK+I8Xp30Pty
We0OSaX8tvbC9YnKxcusNe+ThIoiJGcPaiXSiOegM3ce2U4t5latv4AqV+4rhvfAM0avbYRaP167
ul1wgfQ4fhEZvyfwPEeoiO5UmD77hkZ51I8wlogIe9sHzN8B/aT94+h7UEaJ0dYOWT4SSACzJHWW
AzLr49onZbv2d7OjqjF4jvAem0kilOi7ZB5x3od8XO/l3Px1Ub599sQHiw44+VO6qY+IudUWIQ9v
e7376QGWcy/t5lWbBqoHqHZABA0sgbmkX4zNWPiL2sBlYezRokHd6DGHDygWX44vYT+iU2J/AvVG
ApE5rqlsHB627tNr1nPYbNPVb6GabNMXGuwOtmqhE9Rg1Y0bYsdkCsDqOwzycUyVx9Yc4Hp/Bwen
nKvkcU4t5GcrRx9xmj4pLpDrqEfo0t6006CUwFplffm/PEG7d0E73u2CKcAz0+YsCSu3iy8OelMj
+NXErCdJ47KHJQHUHWNB5vY0xtth5Ped8xWjfzZpVsruRlhQ9ALKooBVwTadYNxeLx3Ju2aqAmBT
azhADWKq+0Ll+j+OzmO5cWSJol+ECJiC28IQ9KK82SBa0gjeFDzw9e/wbSemuyUSqMrMe+5N8HB8
eExGHhxKow7W2VHTRyvjTDfMo0ys926268CY/jR+d4sQAmBQS58f0h4mwZj8OlEvw5bl+7ZGRlT1
iUxB+tlgqvO90OL/TNueffYpHHhkvFg0F9Eq/iirKnSUaU8PL/1CIb9eHUIpabVTN2M6XXuZpr0y
Onx0p+xnNafIGBCbk54V1Y79UwnXZOiT8YMzWVvFb6O1T4pmsUQKt5TX3Zc3mGhkLvvQKN2M6SFu
ey+OqfXq7prG5EjCtqjJGEyiC1J5m5KOudIUTOoQDXl10MV/blKFCvJxyROoMLLrBH1UMoXzcsjj
20q+suf0cIH1/FLR4ZwyG2F+i40bA9IualMu39a1brVtebIdr6z8EP7cQWirQBW+aWv7VWXqjyMa
GgJofU7H70WZGDl0ah5NY6mhBrh2kLnrgzJgFWACfGwc88boizGLtXf07k/E6tW2HcRCnf9RBIpJ
+VQUx5ZOZXPiG+9eSDKBT1vNIgt500txzqBox2wIdZMDaqxPlYJQy8HbWXFQNOgzxV83MNybW+lV
NSPnpKW9/XTXm6sr4NdT0Gol80S6O13QAT6CRyJDICCYh7z+r0MWa5HT8qY40tN/rnrF/zgfVrf6
sRpus7J7kK3DMMZBPit9ezN31jBds/i110lzoZ/buEbM5LsziwdotK+yYzAwQoeniOJL+jOtCn0Y
j7AcU1Rw82kxmV3r8cNs6l9TI9A7K+41AxG0mC5tt73JeHE8Grw9L8Sls+gDDHevDFDR+nAsdNNv
ZofCnwWP4ldiG922f8JknKihhulW+dbecSpECnKvL47ZBY7xbamvC1BsVlSROpoAllw5irpfpyk5
qhla4xhjD5+26m0Wkx8zGgKz1E0ahnEZ9qAz2U/qmiTi1Rn0jMhn1nkaNJtzOxlRW1SoANI2eVNp
OvRttgIhB861LZbriypUfdfWlhmJrWfPmKl1ezezU8RvU1f8ed3ekbFiT9G775mDfNd0KmpiPA+P
wuzlbi6rgrOnV6dTqXVWtOCI8UZjZWanZSMoq0Lhn7TZYbkz8uXQyt2kLc5vUZQczoyA/LLR5MUx
FuNQm4lxM1ExZz8vOYHyvjaDPrYh3SpeLr7uIvYl+7MCU8TjbcA7naIxp8nDMs0UHpxWbER4ptQt
j4PdJgeHBROxN5n9eBg2tYhackuPRbeIQ6wUzYvb95gn1llKKvYhTXexXZuHadWqwCSx5d98L+Po
l6aoZyj2b87d+tj3GTNE0xAl3976I9x5+kja+adO++7DyllsBFiw1ra3FkB4APVNTdWQdA9ua/e8
+Xapp55Rtcqe8aJz3OxSgdfJgai0tjG/2WWuk1lfq9vm27HqBnJr1GNtujOYvOiPo53VB11dshuV
4cY7RyTeqbXaEVK8s86j5qzfqdaqt6rgrzQMiOKyWeACl54Bqga8nyxyfk+S4ol9SMPN0tTqq9SS
4R/LCoqw4Ef3lsa1vdq2/9wGr0vaqWtgJGmq8FV0XUAbyBJBkTA7YaEodb5ImdFvwPJMdFFCpbP5
q71qnBOUIOSQdqd4NlDswauYHKSjTvJc8ZcTSsjgZRs+1ArdmfWEsZejxb70A9WkhqkyruNPcMbu
OykJ9DYyPYnUOdGiQc/hxhudODnbTaI8j8ewXbOXoqvUQDIczJNN2wELM9DuXIefqCIrcslHhiqT
TpB9+9pq9oQCKxr7raq0FU2tY6tfTo9iKMYKp1L9q2KCDC22kgeV40yBKCZjV22sQ1lgz/wY0C5s
zUU/1FNJhpPOQJf7+K0eYvuQ5nn+Kc0J0Z4dRKDCWz58qtIZo7JK69iP6RG+rdoSAYu19RMmeX2v
icq6KHmS+oqWMayt7HzZ20ksGKv18Xfb5Ootd5N1t8rRCIuME25k+nyuyg6pRMkK7GC2HeiqpewX
WzybOre4nTWar8xJ5umKnM4FyTKeoVMNCvj6y+R2BW9gCe656cCNWc34xqxL1H46tZBtG2mUzdzq
5to/COEoB15w9jkuNTMPiYGzNFa0dCMmj0mtzGeNcOooVRlV6B2rOxmKxrxbHZENhIMGqSnHk8uR
sFdVp9kVg5b6ZmV8xd1sXPhE1P+6jlGcG9vZa79JckQTo4pESjomaJg4DhXtTKLH8iVN4vnDUFTt
v2wUTMBElUEHj5X00lLNwm5UCpTqlXnojO7MeVfwFNrKTpNYucRYG78dFeRZmkoXrU6eMMRtIL6t
acwf18J2Pfu+9keP7TWotLS/jEmcHKVuiLBVDWej8Mhj7GHjxKqL3tFzj0zMCStBMwW5KupL3q/p
oXMsJ6TXdwM8gkXYW6IKGXNTxsZYJ0qZFK5XtqodOkmeY1o3dI+BVHGzZzF86O3cqn4d92m3T3sZ
Pxjq0LylI0zXaqgfnLiQi6spMZ8qc3GknmtDdzK6k7bZLjX1pJ0NI0146hl4R61ixDtnTpJLzZX1
jppoSY9iE6F/hXKnzHHMb1cT6k5fx5g3n0GxV8+Z8R/UAniZlcn9NC6/MYNzXA4J7BqN/BDkTl/s
hpxgE49YMxksMy/bFK91hP/MPlabw86zXCsi1877q96U6qVM4va85mXy11a28QzsmgFoFfUFLeB1
KlrBISj1vSnI4QPm6H5a3vg5KOJNOcx13N06OkoQA23dFzKr3m2tmW8W65Rf0l4fd2VDIAwQmZ0+
lB3ZVhYHNtwTIrBeIF0kjDBPTbVYAUhLf3C6DNNEPyg3p2pYuLS5zV7RUtcKCuy3/+JufZvM+X0r
h0OjXiwE8/ye2WL9FqLfD5N+gNikEpBAB2KV+7g1b0zHTsOU7PPC8XNT280jKAAWnY++UPxlW5jv
SJsEXg7HcURLcbMnq2aogMvh4vTZvlJGTHRtjzUJpb6Qw5G1WAAHCKyzvWtbfAFj/NSKVvojCIgx
UW7VdhzO9UN7x7lmYCan0nHT0fBATmnjH1rEhrBpeneGrrAWnyY3zDQ1tIcP6D4+34hsXa+gQi3F
G3pyMGTs2y2KA0umHFT9Hg4OS4KXMEyuIKW05IstqAfFjZ9lUn1Z4+pVbRHoXXbOk/IWF2iho5nu
+y1HUCktv622w7S1oTPO16rXA5s3CZrzOM/D27ypPk+L5mMKYO1owe6yRB04+Di8tWnFP1ckYZ42
SWAscQXnmO2nDSujUYFd6vIQM3KJusl5UrZphLHS2RxuLww/q/bBGeInOcvhzBa0B9NiuNhI+mFp
8nNxkkMepMXRMnPKgjHhTm6brzyBylATAx050+vn0pIn1CzzkptNu9OYcUWFWJrH1urbczpV8kuW
oPmDPn4ZC11clSSnfnrlp4AOxweYyxRIGyPke+EO6R9lFZk5GM9oJ8cEW9u6DVifqKf8ISuTi9DM
v60aTnVWRLlZH9LVPq+me5XYVBDA99WCMTNvYeca+z5xZOLn6Tk54uO2QZp0S8CWBRBMmiQCUZhk
bJGZpLvKTIG5+2eKDgipDsqRlsNFkTViiWsK5nSO3WejHQL4MJgCqGaPlZBlWEnzK+7vPrDa3U+J
6i9dejVz9qJOTtAm0wO3+n+uK44KMxNPqO4xQbHOSuvKZhJkTBtCpZ/KQIFSH9P6s4x1rp46fjUy
1o9SAbllpgdbKh8tKH2votlnuD/Yr2XZ7S32UQg0dSAUcEo9LUaa2f5Fxa2Vye2QGB2eNBX5Yuwi
vCbIVaMNzIMkYNTR/a4dmQfGpf7P3SQ2EInPqzkuOD2d+YpV5JXJA0BeGYic/q6bKH3QAiwhvIQJ
K8peVJTVV6beI/Nihrr65oCO5X67cvoJGp6quFggecAZuedwkSZmxZoU+5ZYgMNuqYUomVfJESXM
naRhRHO91oMR9tBR8GeSMh6QtleO1bpBpXSIznK9Gm7NA7NuQZOlz6mdrTD71VOram8LM5lGyXuf
yNKf/P8vmUDQ31bIotwM3E79amX7OlbJQ6Is19Zsnoq8PFZ04GQWfAp1wMsgi5emYd2Bs6o/c4IM
aSVAs+X2nd1vTqsmWCwtODvUcToJG8ZVNbhC0xLiJs7GS9XkF7V0w0SS38VeoFurd1bA0NXE1saU
KNOhV3LjJV2N18502t02tzgqnGPZMfPiUz+unXmZzYrBaqMihaKMawOw1kYsgN12e00u51GF/KEM
81JuEnVbL+Wqih3RWPYOkaEluNC5LZmie64ewxs4+k6tjM1rc66ke5rtMU6UGY5M9Tp9eR17Pnuz
smjF0ZpqHtyO+cHMMUcRdkrN3og6m4H4ULneqPGk9dl6dXWN88Bwgbzc9W0sOFrQub1ktsJhkH8q
PbqHLqeCRDlXkKjGV0XOn5jtjoOsuax34UJt70mLSRKzqnAOiwXQek3F39ISGpbUwwG5CbbLyCJ9
EKdk/NEqJlYD44r9StAICCIPlNP3TWg71YfZZh2vHCe3MI6mO/zOgtVWjD9QotZzNWKQ6+XRUrRz
X+gEKiukLAMCrJ7tlLMn2bfqbZX+hwctVBOEjm4Dlyp4cht3F7PiyXNGc4+cu+NBfHfATZsZtAAL
kOfWbHdr2+d5LnzCch/AeneCUkzFVJ0bxsGyzW8lB12XbPDojBMD3NLYzTqS9FlbofcDQ1a7HOwb
pF3rBo+AprX4spkcOZPAKdsFRXaouDR0huSNWtBboxdgQlUcJWhJ+s4Vl2vvIx7m/cRe01H36mRA
US3gkf/iBon7YxyieGjx0l/ymQdNY55JApuONbGpWyzuR5upsGBm1tnzayyqk5kuB1yau759yOZf
0w17RiQtdU9h/eZrF25G6nPUgK3yQco0x+Jf+Cnv0UgbaoGMpTzqZcp2XhgIlaur7caD3PQH6m6E
WbQEtHBZfvSL+trn5p4GC/Y/DeK0purZSdsJ6cgCpYq9Kk0DZ9tOW5s/T4vypVqvA2QNHqwyHO9Z
AA61FHhfQi5CvPSR4hSPLFt7s0sYl+LW42IyhjEYlUBKSi8GFMwDqaXPQ2sw0hwpFG0+9cwKNH5p
baYrTAAjZdthvOy8VRN4VdeQqYVvT/EVMH8HvREkBv0Chy7TahgDDXdMuT0L2JgxH/bM3PwOEji2
Alam8pok+IgxX2sYY+biZ6k2rODDo2ZUJ0M+C6Y21KQBUCVzl+1iTl3EAAoeftuuFg4zfcQ6eh1H
EaqVhlaknHql9Ea1YMj1ma3qm4rox+147+TBzZAuFVD+GbuHYXUXfl8UXhlM3XTVWYM2lXU0y3Gn
2OlOUcuji/DXGvlfUtLZJY/FUL201Rii0wdDqTzGimqEFHGXRFq4A+093jyPg4FF5Hbn5Xm3d1rq
o6rzNnY/VejimHkek9kIlM5myTWiSs70cO7mwCygYqW1PlIJh2O58v7jhdYw6xH7D4qSQJoG2lCT
VsR8UEm+++VxW8VVsDI1bzBx9sz2AA3VkWzWGgg/gykr3fWHuhY/TxaVMS48VB9ty3bEju/x2r8m
yvqXi+FbXVpeDs1zCrQK2MwRrT7u77iyzQLA6kD18umo6lsfy1Ouly/4zs4aXWw6n6f2TqOzU1Vq
6c5ciqBLq4Nj0t+k2y6t/0vBldEpTtQzUZa30aJAvMa/qTjVbu93KIAN4NFd7LS/OB8Xu/KreLjE
6y9fj7Pk2OVpTa5SY6OiBUPHqFJgzejSNVTRHiodVm6k5jSCzTpI2samDPOqC+4j5yLdIho5Wi2B
6sA6et6Xm41/m2YmWtbnZM0OounDOGNTkfbSMRNZlSvps75NxVeR0drcLXVa/89FlqrKr3KVlEBm
5KYWhovEjQzRRsoKm65UQdayRg9bAP+yr3BJS+we6iwAzJhptsc6W0NHGrQT2lcLGuNg/ku4/VDC
gtw896J5IZbSm/sk7AewRCpRwbR0JZ5AmesX16LnKtwENsQgxkPqrjcRlJw6yy7TPu3O8FM6jH78
TrMac7FzEqv7g5obOpnl9Sq+Uuni5cTtoHE/qo4NGMZTgFsSlyGAAp24oybHuHwviphCDJ0w5Xdo
9WMrQAI1+whkel/OoVzubqXBzna2Pj7xJEXN2iAG8V4iejI1ZIgYnwZesL4eefO0az06z20972yz
/Br4abp7/gBVXp/85LA+Du125tjBZLePmjZ8990amKg9kDV4511/5kEUQ3dW3dca6lO1WEdSRFZH
w8h0TRjqMWv6wF4vqTgaMjKbLOjunV0K1Nv7Br6w0lhes3nfs8WkYZQ1ldrFNpeIdxAohF56wyVU
TnuTly7v3MCslr3GI8GvVuvKbhm7X1vjOnS7J6FN+z5LaQc75Bb8nN1Hnb67Q/FAGImn5NZ1cWcu
lxRwZEEIr+ootYcwzeYDvHON1yzOh6ijFGHaEqzkRc5YU5i/3rlnGqniMLMVrmo3LLpKBDX6z6Fl
NpqMTlz5rhtlf5+xQq1M3qLlATL0u4HB33W+W5WQT2BBWPN7ee4uYbG+pq3ywLLJyNis4wyP70xv
CjGcpjo+LuYP+NXNIVkZRFMJ7ZUFEu0W6FtR+a0wwWbLYF1xyhI8MLDfesL7Sug59pYuoibba8uC
G5EjhgZsGXbr8s+wgM8HnnD9Ny6vmvi10q+lrnyN8Uq7vlfiJ8XJoqpxcL/ZqmulNJeud45MOhiv
+VV60I1ft6w9faCi50yc26d7xsg8v2tUDZn1jNDrEVoKxVvuY5vlhTqNcPZY2cWuT49rn+5a9zZA
kW+ljQnq1N1nAfFbab+2gqHNNwsJwxifuTFhuTH9jQ5TtwG8YiNYEem1/lbg5q/u3739x0xWsRBQ
tv0g4QWrZ50GKcHo3WBfI409zIsnXQA/lftO/tAQ0gbuWT/AhPy69DcxY93rRSS4q3WYxPHQ4jTm
09amyCqfhB5VpQzLrAlqLi7plieJJyrj/Gu2o9Y8asLatYxGNCpsxgQODQO0Nl/JqzGfe1zPIvkY
JyCAaz6+YU9bmzvdzLG/BVAstfE94CJJ5fN9B+ICBl3Q9k3zT2r8xVs0p1R/zvsivwt5crI3mhwU
NBnouhNKQ/3cTHagZrBz6o3nkOMS/xlUKF4OG/Nc6r4mxql3j+34vakoNTKskzQgzuox0bJDytls
s+1hWNog6/OegkcemGbWvqTuyLrpNMwcV5n+O1L4t4OIrHnJ9mM1HZUhvQLC7mdhPCRb/jfk8pLM
6+fKlZlPM+JXo/N85ZOnLtNu7lHuuowUFfrPdvKpG3I0E6pRSw2BTcnNQFuv4RMaZXtewK7rIYvU
qXwYLe2aZyk6ERuIt3rHStbD6LoQeOWbWYqnbRSHURX435wdTPoC2lG/tV15IozkHDtaMBe4RNOO
Bqbdsb3ZmzYD4wcEbskyTPaa492um5sdZ2fVqZ6mTP5DWQiH7bXcxHOyubrfrOu2EzK5u4ymwtvu
rnIx+tY47KyJQLVufW2nE4HHB5Ze43HZjm6WYpdbOALifaHTBViwvk0NvMY3XbMOW2ntt61dKVqZ
EAqkOswCvm4al7Hqjn1qRLNiXNzKPIGneE7iXDDuw50W/xScW3Vm/Rtr9b3h6/P1hHUrQv4xxUiC
VBmetGEJ5xlJRetcywPWYqsNZm3fHpqHrCox8Q71USjWf/ZKvKGATWzS7RNj/l6h0Escw9e7CdPS
YGah2QBdqBN+8YWEEUt0mEVnzQqZrKVH2QFAQFyGQ61HeT99j5WyBcOgYwCgiquE9pKn7UUpFVSw
aj+tdmRWxeaTevRCoELYpmtUJzyACrDqKIkfq42n2uivc24C8/YwEl36arrbQ0aYTiXYdSFWP0d8
94S13MB/DwlouZc6LqzVGA0yo3Bf35Hbd93a7TS7v24YKraSvzbRHqQ68XnMS8RomYwKQ3+DSo4c
F9TD+Njy9qkrCiYN1hYQnLgbB/29sBDYcT4SlPDjymI/GuIThL3zC2N50hVmdHTqXcGnsOJJZo5p
imM/n+5wirEeHHejXCAmxDnwZ7wRNLHPv1T1mjO/ELzrtfEstzyyssecPqbpP2vs3Wk6YHi4pw4e
pgEEl1F6zagnT9nes5x7vhlWCATIbNyXzJaSj4StusgYZC8Q79FjszMEZVvjddaHGZ9SeV74DZfY
vjHu9xep3qAovXrNdvGsh/0ob3cVkwHh2W7EowYxkU/K56Ck4ZYOx4o8rlQzYDxhZkf6Xp1WuMXC
Wf1Xj/nBhYLV7ZoV9o6PJWBvZNTKq9qeXKGEevbQzacCBr08Gv1/Ji4vxiTYcMajgngWoubxjaKi
y//cwnx06cEyrl3mh40jX6z+OTaYOSMDZg45SuS+wCA/zgURPyi7hKCFGmtPFOg8uIVrZahRRsMz
jbiUuMnAp0KlPm51ig3uoc4/EpShfMBAHO/IqsTXdVsxo7Wr8DuSSOL1vdG/x+Gjjk82E4+JCSQ/
/3DXkIHMR/vn3py08y1xDot2S5r5GtNCVfx0so7PmtV958t5nZ+65SvVQyhe/iEGlOZ77/64c6S4
Q+UVQAvjrzphKiTnulbKHdFY5prfWm0JpypjhM6ES22C0bUOk536DUcdyc3ml5GrUesA9jeoYFWa
hKg9R1N5rucN8wPopCFZRQ8/Pthob1s4OUyH++IpcXjmkCZT2O5ep9LJ5DO0LpmmpFLv5xy620jO
0xiHia0gjq/hmDXXOMuP7T0vNENnp7103GHfNWY4MlyqZnxp0CXb3RLXCU9357CuIBZimth+Unxd
f1uJeuksLVpb63Xt5syblx0koEIyl8kzOCxPljB8bRWHwi0fZNcSdYM/sqnuw9IMPxx5W/zj7SMa
Lu9Va136Og7A2d5KMf6zbe2iMmbpE+yNyra9GGXHSEHaj261HtkTTihelwecCh8KEGRrd4G2tt/5
qNPfaclObqPfF8kHf2okAV/5ZY51kHO7W8v2liPF5dXKzUbMDFCWn1t0ta5xrVMKQZ0rz54AdtHV
5tp57LXuMkiH8DJx6FeoPvxUKep3TadBO7Ruj6yCD9LJjAZTXitnPGWp6svJiWxF8Qmr+QLuPqZ4
VK1RfdVNCto7Ap6yVGrRDW/eyqhLceqqxXWrebPams47140LI6yonioCzJydc4+jytu9kTPGN631
CCsW3H8iMbIgV2Of5oCHa2qbEfxr/JyganNjPRal/tIlZkLNhtN8LSk9uMTmEgEFlLh3x6uGC1JR
8nPRCIIOzc/UUrwyWXa6nYerWvttqnxnhQjHvn5f1uZQOPFz0nK43PeAVUz/yEC4aq3+qVYlAUzt
VW+nB34NwuoYcY3KEjgCwofiPHSZyoIWvppN8gXxQG22nIayOZKeFGWlndDRyy+a8ZMo3LdqSQJ6
rWBJnYPKDLkQoCyDRZ1vMuD00gHDG1UozqG4yO9gt/tAtMvZnGI4o+acyikaN5oUJds3JAfhrAf+
64oRAaVm5NdY5YKfxzoPHJbE2XZPVTI8jBkiGZzut3Dr2Fuy4TCMsGamOGtpG3UNDW9RZAxlSVcg
UcTXeyLzND3Q656hyogYMRa8aUL77je2PpOGUJFX0OhuH5krSwBU52zX+r9qKl9QOfHhC4hUseOO
fL5LTZqF4UKM5J+TNaRhqraFAvZqPal9R2VuPw5NOdCb6btCz3dKmuygco9IgJ/YwH5mC+Vjcbf3
EqU3JH5qt1XENjAHOG2WvhdbWu+kpsQBUBR3RA8nJsuX3B4ICYDO8AcXbN1lWtBn2Gfmrj2kNUaR
ycxJzcDOKoqzjHPODlp+28ETZ8tdgziUiOWCu+BDEkWIasew1EYUtS7NQFlhGYcBlUWUyW+lyl09
IPILqOPC/OCW8TNlwGTrIoPN57SrsHrMJX4lEM3Zyv7p2uJ1qv4AffLclcoZZHYKF8y+uID3bVq/
D5pxs/H1BYgPK1ZcjbkBBc2g1X9JhwQwl7dtnkcv4ekzjP4Y6/WrOw2YDYHLVZky02huxH0es2zY
F47xrx+XR5Gqb+5IoWMjiyvVg1HcY4js+InXlb5Invl4r5ZSkDNR5nxd5pXu+Htw3UtdzFDOgsEj
xlVjTveprePOdIntin1EInKFiv3Ef5sBkCBRs+tC/BZCHi8td5BDLI1tJC9Ki6lFTXZmQ8xiTjiV
umbHTQfvxk9H9CO8uG+r7aeiUSdolvKxjC5910CuXdNXb4WWX5UtHgMGBVE3imuTy+JpLLT3zZqO
DYEAas11zdRdI5pRK/QdjeI/N88CU7H2s0MaJwlrxTxyxlCArPLF5lkau/wt1gCYU9g0jqvEZgJX
MdZ2OL4yII5lw4YpQwPzNRMaPBoJhFnst9n2bEhY8MEyH6o5ewHN4/wml0Nb9upysBb6v7J6su4z
N/gtScDAtNaBVbgXwy79Vsfa4TQfYBJ4ean3Kutop8rXqJDFCAimQZ670y9SyKcRx4TJODNtdX8Y
iWwSCcMufTAedE6FrCFhTxYgQ1UoiN/RnZbMtuz+7gIN0AAIfPYMZp4cm5N91Hc58bjW8skRht+O
ARpCEvOxebcsydXK43+po7wbW3ocCSLcxAPhKceW/JZkcB5U3IwQTsQ7LWy4MhTlxBv83eiq8HCK
LWQsmVDHUoR9Y/EG1vsRzLFO63CSDEsHZ921JMaSYfVXYzMsXGXfo2jGCesrhPqoOxxOm2OzdG69
KMN0kEn8t3bNC9y95ZV2f7MUYoxdumX85747amFyt7dO9mMseXm5gbnQ4teahNS1oyTXjOVgdsVb
z6TMdcwzO4GPS5Ic4nJ7tDo7GubXRVBNMMQvtmXv3IGyziLHhocRm2WNHc1Xe+0FbPY4p3ySDSO9
Un1shyxMalzwbbkjqOlQitxP65k5N3FXHYt9XIub380iWFOqwtif8/rDKqYnC55TlZOvUfnYNSod
o2D6Zn9EUaGxYmL1rGrtZQLhwUgJrUOiYdJEhdKcNy47QVpCWpm+u+S7qn7bxu3YyeVPqusNAf+I
jWkPbewNvExZj8qoSA9jQNi1fwrZiq65vG/cRtyfPm7fTyObn9N+/V4QdPzYqUMR86syEiyKZW8R
d4FmEKxTieH/E8+21xHVktxzMdE9hNUwrBFk4k3Yd/vDYAD0VnDfk/GqsiBM7cnK6+e9iuiKWTWw
GQpvENbruMFUU1wRV7oh9neEenYzNA8HscYHMdfTElgQKVX+tUktMOoK6SUCEsc3k/iG1MmSyPxs
MYOxsP2NWAc3TcNhJEmBuYTbUjQowy7hA0xGw19zogrhCRYGtZnQ9yt+dFIP9pLcKipLAkcqHnHn
WdTzAa/Xb21XJ/ueGLPqjyn5LIphPw2I7yq/tmr96xuKJOtjrEpCPl00R5cVFcYLPuYoSzPW4xbe
wmTabJ9mivlU/maAcPWm70SPiEFATcL5kCrbwUiYq7lPZdseWY75OqIsNQOprELzBrb64r70DUxi
VJ/U838rKRfDoj9IXKlLrl6VAdNw8rXldKN98qCaqCFrcm3odpTFeUzc4nvRV+T4+M0R+DAxqDxn
afIxJ/DGffVfW1mPtSkgLuj2yDMxNfdJFtolz7mZY7mn+tnhcvE3woea/n5TE+tCtiA6A5JMjSTR
cKNqpmKcXRVmhA87hwZnF63rLbOwAzAmubuvpKtX67hl446DUiJPPE+ZjrqSR31J4gushqnVj2Pb
HfGjBBiDvVktiaGy4WoYpnZva0+QRkcaxxDAGn4u7IGQzFEhYfwR2wGcePA/js5jyXEjCKJfhAh4
c6X3HHL8XhAcBzS87Qbw9XrQQRE6rLS7HAJdnZX5sqqhkfXuzjCcfYmwgvIvFT+m0CQMEEgYZFZ7
t3k1jpMFQrHZ+MhThvglHAV6tFxauXtJ/fQL/89ew0EShMOrWTVPZaT/2VkO2mSuu8lYi3oMY3Lh
gZYz0bDjhtdzJRl3eF5862onIwShnge2rJyLSeC8Qfme2PQZoXzollznWJT11Nw7xDYmHwWR343+
yLVRJEf8IhsPlWMY67uOqpX4CUNKsc7Lz6KpqcBRMSva6ZqiyHkbe2a2jjMf1w4yXueOj6Qh2lWn
ymHfxIm2SzwtZTthGpduKm5NDJEjnOjr2CeVz6nm79qCwJPeh4DuSDrOW2mwQKyMN9ngckdvb3zV
V33FL+ondIewcg8ki09l6a+lhRRQMYBlUbWLtXaTEfAn7XYLRQC5qZyOLPPWbOJO4PvwuSebION4
hrIEWXhgW5mvsrp8ShvMG+TLeW5/onJaMO6sYlhzEMi+zcS5TTkyRKQ9kdThoEhONY9OpcVXNyCo
EA7fwDp2Cgi3je/JaT5SO/1SKrvRHL4UsyMbdZmA74pMTwenBgOR/24HczhN8D7DsjBYZ60QK5+A
rxfZAL3hAgFuPQqAYQiQjIIhkAz32eZLnQrv3I7GqQQ9mbAp0ETIzfcf/U9L6WIzKvOXgZ+2Lryf
SeqHsrAPJeEuUYBW7t9NG28Lg1NP1CoeNrDZWapaAGD7CUceTgsXWYFldMlFJ/emrRfbJxXp0I15
L475ltT3PfT7m5ovrrPQBNiO7fKLQI3SDevXqioQiYoIQyXjndcEF6t1n7HzK7aZ5PwsO99kcxlq
ULOhetTlQDzZVdepdl+a0HbWTFMcQSwBeyKwce98jkF5wduySiZk7LJ6190Jxrf/HeD4y2pDXurW
+4tHsiWl2x88FpiL2qk5RMN0Y/budoqdfetqWzgCJb913ZOqil7HGmaqmSyHEtS1+DQ89oUe93N2
ZHHefcqw4eRSfJ+9RTAFOyXkk9mXYC8cTsnM4FU/MmnjUAN7I6yz38M3jvMGM1HXsRNpqpIwS7Cz
DQo2PG5AkWCx5PMBN2jtThxDLqmpyPJtNKgPnSMB9waRJ75g/aVN8leM6d1VGe2zHkLMrmq5D20+
Ib/hJ1voxb5mrlg23b41ZmWMZWBrmGqXDgEe4clGYM6DGIO6JXdamnmrwM/wajXtmjF1YNFtwwd2
xXEinbUZIpaQdDYtsF1Ua6izEZ6MLHivZZS/Slm6F7jB5V4fNGPdqjJcQx9tDmNF/DjM6h59iLtj
BoOJW08R4AOI6lrb+rn+Unoc+mlQR3yOkOAgZqaMEswNxQc8AHlxzUiiFRTzWjrOtqihERAHxUcW
91Z7LEnmf00lXmMMGdLah1Asjl5dqEeQmvwdZW/5+2oSYKi4aOEBb419b4MoChgslEzV2ziY3hs2
mm7H+k6HMNNky9btNNjsuHJy9h7O0rcrVEA0B7H2BsvZJcn4PU12csi5Qi/GInOaha+bA9p9azAF
BwC2c9TTdHI5txWeX9X/TzL1aGlMIvXshLa1Uw2efNvB7yhw7q5wvbJ2wza2DvrqR299mG/K8PF8
MUHjFhqWXskQ6lqTQJDUIsjHLIUPIOJ5J6cg12qhYJ778/Iv6srxWOgzHASwDrSj7rMk2brGwO3t
g9Zq9hgFA9C19bBpVYPe2xP4U6UxLdUUGXu/tNtVCx05xyiMepQks/+3x/lswMJcw6wAnyldwUGZ
ZtCqbP5Dfgk7SQ1yQc9mngg+wLk4ZJW3sPThDqVu0x8KN9XZPuaw4XjZnO1Mh5NXOfGCWlCTzG8f
rzK9zdm6CmofuI8yTWcwRZuaaBmwgeGtAqMPdm3JfqgkEOmqV1ul4lZP9mq4gvzRejxeuG1Hdrq6
x/BfQ6kiHsTOFNtOfkCQEdfAgIQkkrS5kY4CYmCEM3asHttnLRy9q0yUs+sG0qeenXpneDnpplG9
uDh2i2GPrCnAac5YrUzzzyixUuQv/6twmviaBFl9qSYbz5PMgbrCeeZxbts7Cd3pvRjcN+zAwzof
Mm2tcY4tXS/8iiVmzYnv/0Kagbc3+zxeMNHhseLLuQY2Al0TB/bSIVy99mpCPRJ0xCIj8ebWymCu
q1l4SyM51zbk+OWghHfRKke+a5rkTJF15T64zHa87RkJajYPy9SOMWQ70kQDVWay7XwEfu76dD84
vXFP7ch6IRERMw82YlkGQLZw0ArnK+9fJWBLPpKhblBfTgRIXqK2OUYMtth6JizipCS4Mte6WE32
q56wKMuR1hw+Tm5uoP66+rksQSHmCCV9U4CF0JeW9a/hoqc5+irhl8X1v5aUEWlsBgjDuOXpbeTf
zaskkOqOCZfyA5sa4v2zr4qq1eKzKfZ62q8iMeKvfh3Ho87ttAQy48Hx+/RYxlkhWpP8y9E6Ud69
+Q7vBStelgdLtP/i7DpgTYRfEzI+GSveJZue1b5Ci6oyuL/BhwtkrIZ3VvrNsvHbU1TT0UEkAi6k
Y9s/QsanPsBxr3ciWEErWXpVvxPph6LcQWF9SLA9MjCcO698TWV9bN17jgg/VQ+jPQ5cZUCmLGo2
+EQaOFvldx3UP6NyPkWPUtS8eXlwi4p2a8GjF/AlBTYWsrHa8FrUmIwNttJMslOgbgWHl/DTk0pY
2nZghCOH0GJBtoGXz59qOQPYiGcmC43fHrDtcHHnZQcmo8QensqYAYjFT3cvI2ZO+HCD9j7FV50A
hNOmn/HwYzI/Mu8g29rPoMFyPqRJg2dUQE1A6h+8YNNxhw6Mbk2Qa9GxBvb0v8y7k57DIeFjqe1R
0ckjD1jJ5bjQ+uERagaDIkmhSlv1bDTd5B36+CJlmWHLs+bcNf62plsBa78ZkYZpcjqn8Q5X8xGu
NOIQbxKS6NLhOKuTJx2oaRq+V8kX7gIYkCWYVuyGQKL84p4LdY/j2SJrLxLjMEupdgLOE6dubRir
0cbu2vMwoZ7abAps26lRx8NT5lPyMFas/JwuPwShi2bKT4OhahGXpGyyG8RuXEqBXFsRPjL2LhaL
gaA4zl4nnW2cecGCuIyj8sD+cd00Jyu6RQ3IWiBl5WDs2WWisGPwFvk+UNQEcXGcqhvR/bi72oqt
lur2sfReKLkBxIJBrgT2UBVH28ID0pf2fUadZfiyqr66jO2EkghgReKPLdrvYoCWKlwmjAkL863P
H134MnRP3G12/AlPNAyC5V3F9llpxP3o4OnEjpTKCll373G45EKC1tDXHehiAWXMiHjZNsayK+pr
1aH/l3cC39zK1ULLRo5bYPPaB4f6vFICUzQCRNtp8Ht0akS88Smx6eiEeTgSH2qwEfhBdcnJTERM
y4GjbuMUXePsT4EUFg0goz8dL2IuH1P6m+esrscNN97R1G+hspdCGCvWYoQeEp9HtyLmNnXfKNGr
ECyWVfFDHgPWfrxcQ5dUcv6StSfPzA/mbL+dvZmdODndbCtZ5I6x7sPu1BXB3Q5mgtkf3y56t0Gj
vNbOS0PuEWkcJsUbTIOD6YGy0f1+7dT5b2NgOiF8zYIuHf6BZ+P2au4NGPkNAT+L1N8ytGAu0y+7
Dv1nlo6PyRv4Kk2gSzjeuu5fUmdbYvrXsSIvVbbPhWYjnIlVmscHz3I/ZQKuFb9p4Q0ftpucPDqD
wmgujdlP1bCQLuHMsypZXwCD3DVuuYh0Dz2oW+VYRQgnkKZEu0s7kJwbvy82A6pOYun4Yc+UtDP7
QoHVGvhB+FOeE5hsRcgSNMQO4eNqaHriHxIrEzSc02zWcrM/4m7zsp4AhlihKOCwXbrJv4j5ECTf
Enghdxfu6A2UlG4+7lr+azCybpU8we3jQF1bNK2QXI2R0/uD8G9S8gkyi8jsJ2RC2gS19nBkDosS
7dQxrLd+PIBDQ1pGWhyH12SOceB2Qmn/V5aPlKtTrbrtEJ1iWyeiUCxjmwxjyBFraahl3FPpBtxV
tNUkiX7SnHcDLWyWiMbgy0zrCxVrBy/d+YBWlfnF/L6V5I/xmCsTOY8aFIJiC43lZ1IHOKj8u7R5
qQyRuSnyh9Z9Deoc19xVOvIWKc0sY+a9adwdZUNTgyThlvsXOWSnEfAy+2lWR9E9aX19JUrcC7Ub
H6jWWNNatw6xFBuFXCZltBbYJzuEmPAoIq67BKwi+ynwMXgDAWJRaFU/jUVFlg2zRbK6muht43Tt
W8JbgNfxywN/YmbHdzkrAMHacwDQOubS44PBrhJoGCOJR6gs5Psn1pX7XOPUV/jmRr8gZPNsutRs
cKE06xJ1FkejQ8ZrnyI7aMqy8Gef8sRaIK1GZVxCPqDqynIN5CEcln19ZER5H0jBwDPEjYzRW2j9
re/bZVFNLLbDG4CRk1XPZickXNK7rK/qn4wtMQHVA9eHVeTAKTt4rPy0/hJoz1P3mhWbvnhVSAcD
fuyiPrXMa2QWF6L5l7iP0nqp+6ug70lM2qfBGahpNZd0nGaT5X6MQ3MssrtutuvOeS1wrVYKypDv
qeOkDUvBNJlEJz9DEovRtsMMQVkAvkQl1I8tbSKhreZQKxYJf9+QNW6N6rmqwTDFOQgirqRO1fwz
hu4U42f0MmwnodiMxg0GY+V4+BCe3EEem0Zfc9FbpRTesKAiNzJoaxvvCaaQTTWOZzeDXVO+eeGf
xo+j8hGmCXBpgusNIlhrY+GsvrgDAbfIllGFmeU3bu4m5VOQLlYFFPFafWuTviWJhjXfXSYkA6fa
x14WHPEKyozAz+iuCb6wmfjNibCbwyVibwovlusMEjCvT8VzGwDOd2qbnUixJclD0j/c1LjNfU5Y
y/Y+cOpuQuGwCU3PAwslF5XVQaRDEcCbw2+EQuoPW7/7YDGM8sNGvdg0xU/dHSM//IJGhJLzhp9m
39LXHb02tMbEr5AbttqwzcyTTKEkhIAM+ZGwsM2Fc/XYCdCJmeTRLiidHYqnlt8b+49wllEmhHkI
H1Xb1CTLy7uZZ+QaUO7dxVRy7XLnitvd1D8HwFOdqpeZhoeo9TBbLML4ZOa/TnIN+nPNWtx+9K1c
ESpJxp1bfpN7YHNGq00y7CcOkGJDM0lY7+csuFhJZjCX5VbGdAEA/KVNnskxGC4qDImpfFNXKzfs
8CiwmoZ82h6yn95bh/kVRXR0T267n2Z/XMRP9JJoJ9Wf1YvZXdKPmHAFt7dAXPLxySH2mh/9EN+h
Rvp8q1iXceEk6u8XYKrf4REsVfXG7guNfwYJrbsYxyydZmRU6+Qe1muDlGxXf1XRTScfQBvQuDPn
Pj3sQ+Ldy2HG+2ide1d8ciGPW2y8ZzN4c9DL6+eoEMuMNnWWhKyGbdgBj+SfCx7DgQGRjt8WZBTz
YObNmbyUiHeCwCr4KV0tsNsfHC8769rwEQRDuQrmvhwzp75FE9rGq7z9ZCOFjdFziRXZdik9cNLP
0se3+DZgViiH8Z8+WU+yX6c1/38dTtoAOdrXLq0OacMI32uH9gg0wix6U+Ev0f+9193q4DkO/wlJ
16i7EL5CkOoOjv8hTAbVF7YwrGpgpGVnidsynLgWn5oefAyW/8hGnvykXIbL17Ik2uKoN0vKc6/j
FOfB4SdReIeBoSJgd1tTbWbpxirLXhvvmZqlYLRg8iiepBtnElFrkiHcs4Sr7x3xKf1kQ9zv3BK0
rx3OCSJkcjhOlrGdrPJoZgjoiUFmyl9Ji9Y9vd+46qBZ3K25ScZBuuXI3TWAKwY8jVGEPaU6Ts7X
QBpGU+z3oMDh6RjQU7X6RWI05zg9BdZNoxtjmF7piepo1WrvRAI8igEFdKSY0NmQmPtGb3+YtTr5
aUzHRv1iddhRa7mcPPlAfwiXRUD8v2AX7zqvFkGZMWFX3KXk2DDSyCOcyIkf4tzUkDjkRr7L6id2
twkzHWNhan2HDiwr88ceq53NkgwyKfzqpcahF4GY4+tJk5BVr1S2qeaPBUw3XLV6dJdc7wnf1qxi
tgzGmLtN8Gfun5H9kW0l64xFod1L4yFdQkZokzW4p5CmycY75sgBAcSDjqWQi8ikVrkM4NcQHgqx
C7YxY9/kWRs7Bw5JMuEjAMnru7zlX0KP0rCRPN8cjgpzxp7ZlsBF7pAJsB88RdQAiOYsdAM7vPAP
iTxVvnnGND2RKIjoGZUACANeq0SPriwlNhlNCY4nN5EBbQknMYvzlrd2E/5Cra6SfRibl7ins6ku
bWvh6DaEPvZUlcweTdwQiEnsg4o84qVRcDYH8WU19E32FfgqLiH4hLkSD5ukIJzS8cMT/kdU2scw
7P8FaQouR3fHvbBrtaAJviJCTfTLaqzXwqbhfDIxTc9VTQXQu8Jdih4cKSC61wgn1TQOp3gkiu2n
f1McnsoE9D9LkQHajPxBIPgbzfy7G1PwjtmfNva/mEE4CieFTczsOBsSbpBG9xeMye9kErT1muPA
k73xvRwoQfrrdl3HxpZ3sB19evT6Zc6wH0SIRK/9ur7zggGdOM3sWPK5hLxmwCfgFDAPolfCWOPV
0fCiCOvsGjkKF5l/7CrxIRWr/K7M0wWmShwktD3YVc80n7i7gcPOqGHgFYBx+/IdrM0ucIrfqEwu
qSxPVtvsGc+5oYYmPeNQlL0PPX3LMvo9WSKI2gaK0O1wN2wHTqAIko2FxshKdWda05cfNcjZzheB
W5//BREnrWpOTLMrqEUbrVU/jWHddcd62GV4HMm3tSjirJko8oiIsxFSZLBsaVroBB4Glbx4dpij
JI33EZtMgLS46Oi3spmbFi6Cu0lNwjCG76ZXr5LM4YG2dkWYnzuZvAS+z6ht4XP3ltKuj6brHafR
uWK164X9XSf6sw59UWr2i5X35zSM1pWHQa5I2psAr7LCQ7LnfX+oOrCdXgjJv4TWgQMR8jBVEEZL
T5MTHaQ3vEUma3anwWzoDK+R4eD3DA9B5+9GLf/qg1KjXC5bRxOlLZWx9ZtqS77Xo9PRfdfpngqS
GUIkxk2dqksxufBloAeNiRGtpJZh9RTfUxbeOgSuVvIlaI2yx18GTiwV7jmqwouaKpbCStuF2DEQ
q/StnQ3fWt5xYmjFnuThCVvsNq5bWKVFxqHRfGWAXiiiWqGo8b3S2PmYLT62sTkb0Aaw6f0pm6Eh
IuFHEjkWBz9n0Sidb1M6DCTlKrJBLwWqQtrg5eY3kFz6obhB9D80QX8PbHbJChEejllNmgJooF15
3NYcXqp9ueJBf6oifV/m43Oi9Hw/2t0lUIx1yoSfQEZOzn0Rg3ehkBBJna4Mt+w+Sh47P2OBHMv+
gFpOX3j7VDPYWkBVSThuBIqCm2AGNAP9jNNzPwCQpYTnGbcnIT/2mIOz6mR8CGlUgiiCtcYk2Bch
JGbpMRdgtyoQyR6nYw0DedF7Bm6uPkIaynDw1e4t8+hDzJqjOWV7c2Z9lcMhZta3dU6CGJQEcaBd
0bHEnlJBlRD49LDZ113M1szdTbmN4ZQnqKr2XjUdYUmdjPanmHTiNLlzIs0Lbtz6qDMa2PCuE5qD
e2E2W24sYk0oSlvURGWLimUMOsOf8guedVSvqur3cYbK18Xj21hHL22pvn3MIqlWPAE8uHuRRw5T
HgEKrgvBDWkq40+hxn8+PXxlk1zy4QsK9FMaM9fa1tYFP6ZksY5C/5F4ktQsfZiaqba4wQ5hT9lc
i23b8mE4hqc60g521BEGw8HjtIBFWa5aAIHdYHSRvHjzjAHzdtdvDDVeSOOtnbQ61nyrF4r+2qGN
PwpAnsX4anvtSjFW8VvuzJy6DQ8jhEtCsuPYLSe8Rd21podXWIyYLMlANLKPQn7eF2NwHEP3bkk6
80Cjm/PA5nhqJxr9YPjxtkn+Rq6LgLMJumbPmqE9QAiwcXHNtWI/GbfRxuemBZKcpaH35IcBnX7R
PY5wsJbj2bDFk1m113xiUxwwICfFqQSvERcUKaWEBZxMuyR5zobcs9GP0TvcsFprziOueAr6dAIf
G8zQvH+mqe94RwCPGI5OmL5hGaEoNb5JjF1tah+r1rrXZrtJ/DOciLM1Wesu0d8dI8Wnlm9xeH30
4bTq4ctVXEK8wt2DAD17aXxQc3YwpZnMGOaL2U4L9L1VWXcYGduSITnv20cjYuha7IQOxGKcpZ6U
ZJ5NBF/JnEsU4bsV4Zp1qek7V0exBciqob/URfmVh6Dh49gEbO9gX6cdgfTewOgK4CuLii+S1Ad8
5JTSka1mQDpWE8T9op3ehIk/xZwHUYKuw8ZOnbvR949Yz54MRz5npkLYlfW19pttJyvvPHFpBxKG
8TlOPL7IA0Anvp1vRUphQVFDN6fSx0tv3jg+GgrtYD8XC5bkwACc9Dim0MEbe1iW3bBMQ+dVtxLE
QuJWNKC5xjKfwIXhE9hktRXxqvKfxIiFIs6Nk7KwiCHDxh4SJ93aLzBUOTaJVfRiuuM1k7N1Exxk
JPRV4ZLHzSii+qqgUG7hURR7OxYszpOsXSdjam8lIYulAUm/WGFuRqaVU2he2ymCvQQVRgdtbHCZ
qU2n3vqKBIMscEM0DfQdzZrRFZJWYXCVFuE4U2rvIXYa2HBcKfE3aTPrgRoSWl4plvZfO3vy1vUg
gqemFdbKUpm/LvCjHhNtallJYmdkMVwd4X1hts9d7Ql5XYDp1+hSUQ49T4w5qWEGG5FQiyldvgYR
ALZZPyDeKjELjamvaPvpujWgh/ySjm64j0jZcEhP8VcWsSLUNTltnDoLdsoQ2slqypbNaVo8AQfy
Pmn20u9Wa1fXxgS0U4QpFAXm7WvjQZLoAtpScDOCNKNspOKoESwuLPBfU85bHIslb1xl8zDgR2HO
RaGpSeeMbfEduk71yZ+J4jugL2cv0yv6qUV1nmqaSYosiK80vsanARL6UZe4RlAzKXylIGY1RrOX
N9bidxssJ75k8qSWajQGv7HaJHWChJIiY0E2Z9HHjZcobCMUolGR7gWQ8x1LmnqpcsLSKsuIT2pY
Nx3W0SjLkEFtE+Wy1QJEfxGCEI+C6N5Lt9hPPu6qMcgU7joj2zTx1L23umesqqa0QKr04y0pSoQ5
8OIbh8sZUdOwvvROcq56+AJJnXuH0fY5vMJpfhVFMrbWLA25mBIivKZ5OBx6wrU80WH7XhdgwZOA
6mC96/UD7oR2VVr0lCdAkPCNor2wuhAruDWwZhM+mcQnDNBVCAh1zP4x0JR/aAim8n/J1lZmrvPI
wVfC3FCx1HwIrE/IzIRVoq2PQmqzsyhMzL7uv6C+lUO/HoPnIPjrqSKBQYkTNAQIj30SjdXbEQ7e
+khzWIRBP8Hp9DmPNfvNTdU+K1jL9a7JcpidCtfB0mEpgaevxpij2xR68JwN3tLT81uJJCGlxSae
6+hIQqyxOY0dFqDnyvobwh/LfQc+/9q78IOr5eTUKJUtT/Inpliu3+0GSx+yOUWD0j8VXPnd6M3D
UdtQUcB/w2/lEdQmFrjp0GpHzH1ugUvEso0DmBGxw8SAOhoQ7G9RwGTMzSLfZnBXcn5EVvRrZ+3V
o57R88sjjqaHcJmg69Rm+Wwh70Jh6+dkpVhUujPRrFeCWUEYl9iCEt/5ESXj+kBpTcU5ULStdk39
ov03ufRcmaOX7pMUrhfkFckThVF/pfKg4qLbsn4mu3KYYree7w3RvmnDYGPolIH6WuywsiNyatzz
EmMBW7xqxtpF28D9AClGB+DsdYYaQTCTqpZ8OhJoYbAi7GhQ30brjrSo85UlnDDahIhuYEwek7PI
6U7I3yJR4VX+q5kbTbxHYcxApmheau9J/TlTKlPanHKmUbb6dzsp+ucySKJVrmVPTs8fvMp2Wdtu
wJ6tc6e9gci/tjqCtnOXLd8Iy8XRRY6PDpNKD19Il83pAfJW+sUJY06z9sgefVNGzQdxdb5J+tqK
5034A6sDTMN4l4LsCdl4WBAtVHCalwsZT2yFOZCWLVaoD8n7OrOt1xBaaTG0d/zggMTxeZT1sxX+
K4efLLj6sKVa/dPkxDLH6uAV01OXJTtmA9Yoe9HZFHPWq5K/+vzspyxqFTzEarD5nR4FVkazo8Qv
WtmYSlrcuoqMXdj+KHByicLIzasJMBdud2r0Erxmm9wGzDJhLQQeYQZHaX7SLCvcT5aRsIkYsjir
cwkkAba3/iNgzzr0I5v6njQPCy/eqmZG5RXsUuZ8juxlyCvY5knTCbCxVQyGm9f/WsMtp+JUlcmN
3myvItJAWY5VwbFna4GP+ZD3rCAwSWAXqRVccZoDYF6Y7kvR9S/pHFqSdIUSbfIxUVVEyLyUe4tN
XRLGL+yPdIxgNtDWqamWQ7arJvMU06g0yqMFs9Md+dgHxmDIsGIZhchyEnNKsm69CpdRurU9c1eX
UBmQ/XSyyH5bsXrKQXC66LFP8QTNFdd1gYZdmRHbGbmY83DWkOF2pXuqwd0pjdcpr7luAFSOsZwb
R8dDO+wr6s7a7NccMoj/7Q5H90KfRT8kIkifRJDsVRTqOwzYJVpOMHsnmnmcYr21tqZkJ8lARRbS
RHkozXaV1D9RRXSnHS9g0hZ2Rl2xpxO5I7MENSBkRZjF6DbknTTDogjnJyKNoBKwmYysoQnZz8je
WGIgKDfbkitKx7gaxMlJdERL4vCdnu+NjWdtPia1EHRqjV8xT+hJwr86GouSRepIyVY5XHMBl4uw
dKyzEJjHNP0qh34TtS85P6+C+2sFeGVOpbNe3ihy0iHOypAWPGz7W4cO4cBEzCZ/H0VkaI1Jeysi
FtGqhIvtscSxbSyIQDm49w56tYlCLvHSxqWtAI1utEig/jn9nNbuvzX+Ai+RlwTblrvrjQ4GexXr
Eg+Mw+rGp42Idm1iMEbNq1BzRtjx0r6B1q+2Mf+2TSzNXFIiztrBFtMVeyRmiRFIQA+ysAWk69xE
1EPRAmpByCLgze2Yn4OkspPJQlP2XwpvspowsbWSmq9gOHOCvk0RWYtUvJkNEzC2H4w4CS1qyjlb
5rVSj4wqiCl5h8u30ZGl9fyPy9tG597Hbo52ZXQ9uQfAfuXudotskkCwUUCYOv23gj5Sa02A3tg+
Bz6JBcMhZu2ILYLdEQsWf2PT/Y2xKk8agj2SBPTsWbHsTflUNz1aQ//sswikFYeCzwwvXZC9ewp9
DXcyFrB/Mc+2Ryhgfgfa8NNS925yZnCtJCY4nnSdrJEqWjRSdukGH3ZFQtwd1DuSLt4Cy+H9YR/r
WKO7kglW1WrfVw56Nhum3uK1mh7mbqbI859G+2S54aKTJ0mWuhMdErh/Ij3AMW3RVdW8Cr6VxCCA
yW+ADF09CztGzJgonOGqBXgfRiotyj9qlFktqndzsrahjRfZNX7i+hjRhdfoVxqNccv3G1xV26LW
N6TzNqbOH3r+A7OVK0rcONLPH31TLoGwLxwmgGT60Ft0G359OQX71EEFZyEcCgrtgl1l4m1pwHp0
HiydMNxFbnfPSdKkE0xIH5585xNeyNat9pHR1aAUq5cm24+lPNKMwTbgksfhcUIpTqnWiZDgaPR6
zmB8V6Pzrfn/hpHndfgZKzzHUb32pmcTO0RG5NY1WI1MlKRSIE1EH4nDyhghYxxIAgB3su5sWLB4
0SzU1gwTIraitUg03uA4p3z5nfGFFZZD5XJ7nogyRhq2P8ldQNVbCuGWXKdO9Cgt2tY/DlG7NhXq
GzdAnJWWXu0cf1zq0ia8DVYBwTgrOwxXFvQDeetBuRWPTnJJ0b3qbRTxMW/QrXXjZ4CelrIoDsuf
xoY0lPPFLLnIRjZaMNXNgi+Hl04nFXM9aNndmQLxS7UjaOjpwynNFYS/clFMoErQ/JtsG4fxb5gA
GDSTgZ8ZeZgx/e2yFqTbD4b9ZabPknTDslIdCDSzsvEpP+o/6Ez/jPp5xRi89pN1xKf0kofua+P6
H7ZM37X0JE2YYi5XlEq9ZOawihq0NygGx7GjXKXkb8TBgBeKxk3saHQCUK1m8R7Xkn8m8MWhB6La
yOeyuseW+WSN+A31txxJW1CrXoTTqZABCV7MLV30PB8Ak/rVJ8ih7IJqzB0WmNjR3JkQVH3N3Eo/
uoWFc0la7znBRRNkwWk0HJzKzCY8WeirzBY4JcwmomS0sy+d/9zPRXuifqIedO+NJk4gdndm9UVb
/XKko7PhU+spL3IK3gqw4ygfMT4A++/TkQFYoTU1yXZoxIdFpEeRfKxDPMopgWuiwMQfrJvQzV2c
mmxq3E9HeyJDfkpMUKGTsc6bkVDa8I8+FU517SXJChy07Jj09IarfRu75l9JZiO2EJWkmy0FFG+p
8+43c/3Pn/oTQfhNENQ7WuQ52bkyROqPvtCnxqDmVWJOyz16BoZLm1PdV+IW8xFZvILfdTxzJeOE
omHS8Xdh+GVG+qsQPqMgIVU46DezSJ+6wDn2OgNRG25d/XskrxRqCvP/eG0syRue8Fz3gdt278I4
8RkVAYNT0ZGuieWRteYG18S/vl7f+8Agodez4YnO/pQt/Cz+qOcAS2LB1tOtI34G3OgzAy8MHhaZ
CDyjNBWlJyclY+dU/UN23sH1kmqhOhqMQTJk7Y9twdlGyivsDyi1OltnqhRP9Bel2EB81ujiYHvd
Hp3gMy/zE+9w/qGizlbnBu9zQW83NdculUZkcz9wAi4oGRtMf+Ops0NOLsh8euQwU0Txq51VWzoN
/+PoPHZcR6Ik+kUJkEm/lfemJJVUb0OUpfeeX9+HvZoBBlP9JJGZ10ScYPTfz+jENtl4IxVlA7np
YXACDWyMxYg3zG6vvQ47h/AGads7bOrMexYaynYGEatIxa0AGN/sfzrKLuwtNIhiz+pvHuXYR6s3
3PSaJbegUucj77qpy4WN5W7geIxDyCRx+i9tgZ0G2pseGOuiUBd6VhzLjHoXA2cQkNTYu7ckizja
Bu3CBmNDQ7gawg/f3SrkZbuteHmj3MvJVk8tK5TzNPYb9XElkZNotGY6cWzsikQOVj1s2IHaBTR3
9BXZqy3CxdjCOCTDxUFjQht7KrT6GkMVyygTU9bBpSXw6E+Vsj7Xg7c2oeHWxRo0rU20CQ6BIFiV
+d0lKa6m5TFQX9Q4SRjwbCS4wrCwwAmDP6Ef2ikgghLlGVgP2SECsDZRCnoWJ09veAtcxLOho4kb
jKWGMkspnEUgz+oUVQ5OZCRB1mFuWV0N5ZE6yU6tQM2hmkUruyKrDqYDjhiYoyyGjK0HYUhzPygD
SB9zPtuhW0At2Vqq/SMKg5Cv/OiKmP2z3vwpOYeuk+G1L+C9+8ThWp+kfowzLwp+1TzYqz1mBFvq
/0yhz32zvzKJLhbshWZ1p3AXaqitUXy4nLSM/eN/ncVUc1opaUW9NIPsRfVFDIpqXkw/vw9qc/OM
7L3jgmaYUF27MtmVE7/alzZgHNe7R4l3wbSRLmPFuTg9TgNKFBg1arhxEkCnGbInlu3Gbyq/SHtr
Lmot/6lptkpN95zYfDGZKv2LJO6BY07ZxZr+6Q7hstA1vAxi5Jce3Qwxt8YupCwKzOVeDCQfT99m
xH9c0X5YxSvKouxmcEP/y0oHPVsOIj7lgeuD5tsSKsq4tEHK6OTCxfVrkU4i/exzsCErVqrdc0QF
L1tSdBhwRfS63tm+oKvG0t6hJC1KpJTlCB6tbWS2Hgz0ymMF24CWbSIs+KoD1EUeBUN3pRIXnfY3
0Bx6BrnrIjSTWNmRXag2Gy/zSR7KhoUjOqPI0VapIMKcOMb3qlOBpalpfSriFh0gU846zUyu6w64
vL1PXCqCWuF/cwshNqzYzZ84R5PGzajS3HjWTS/17kWz4lHI+e2sthWmIvB5kXpCu45yAiOHRmk2
mW3rf54Dp0/N6voQxkN6IsBHfQdjIza1ZbmfJHkwlKlHVLBFDbfGCtgO45cWq5YVOw68wl8QPvpM
vZExXGzUj95x1XWspea6KWpjqXopQ+1azQ+i0bNrIGPuqqqFpmc4JvrqUu4D3S43vlnHqyROxGqM
Uur1BqJ46/LhE2Li50qTa/AAQ/UObzb51+apswhFk5xyZHgr5H5U36AOn0md8EBrCXsbK6lPVS5Z
UqZDe2pbS9abJA/NE/Y69xQDhQEDB2vEqoK/0h3Y8lRtj6CF9UD00anyOtRYq9wAL13vK8XOHUhQ
kA2nFWlbAv9BkJEsmaVvoeMz9DBFsNUmwCyKcmY1PQY36g20w3WMPdRHzjS4U4sfsS51KqGv1AqU
cNTG7cmELbeU4AmWxZBCQir9at3pJudJBP2yaPlnCIVKHb87kDm4T88k8t1TYjb6BrmNvtDM1Dkp
ITpTDeL71GhuisBheO41PmdZQZHHbgtS5mg8HaXscHqaTMoB42NcATCpTVYVqW9VEaD5askW82Oe
S8vjZE+Q3a+lW9m3HpYugbPNsPHoKk5x0qC9avP6zXBw/A5uG68FDJRUwxwgVYWhSIqYE7FOuvP0
QbkRWoQdL8L4NbRpuc1sK0B9AWIhAbrPKo3bx4equ/QUcvlMKylWdhE175Zz9OyPmOWfVnPmCzJ/
KFnC9N5ya+RFdyFEbCK+TVKkDxk8AM3WuKlwv8Z4Ql2dyKDQnesEcWqfXuzNtJF0vjeWeJZyZMc1
df2I21B81grJXObe9Tdl+iEFOfA6RRTmdf6jAmKTyb5Duo7GTouxkpHiR4nCttwqth+s9YLhg8At
uZN+iW/E1AlOMA0mMUPyVyMPxfWOAMSmhVNGktkd8OfjxdAmbhINmrmahOJ2+2ize68xQcdXsC1R
j3is0oeIDY4RLawQbFhHt6j+tB0HJktYacIqC9JFrv8q2bGQ6pnFxry3l4IBGklf6wIFvwEnZWR7
RWzY6F8asvya4ttw3kwb03IUv8c9gToZtJmqwxbM48lMCv7jcoT33RokrEXfRnrLM2Bw1XevYdcg
qhLW/1CsZMRCyQbDUiKlIn2Ng4zgd5dEvppJcM/wkD+8bEuU9rW31YarmupzDCJoAv+kPJfBJvCi
deOuIPgokTZPrfagtkhcsd0M8dMt5BxHWNxjXOzrG5p6Cym4Y/5GPIWshuhJAlKK+Ov4FHjZ9Gjr
EA8Fv4ctdRycyuyjqW8igTv6w2w1iH8JNvfCq40JKu6ubr7Vx2ArO/XQuNhRALz8lAPAN0NfhZwK
ECFtPAMArersa4rxcpHE9BH6lA+o/XMnIZ77XcveQ3afbvKHS22GgQRYYz4Pee709sCoe2ZBqgZl
6ACUhOcCKxmR23c7Hl3jBwXkIu8JEz/4CO3EeAzHnegFWik6MQNBxlWDR0OPodkTiQPJ2LrGbkwR
at5U4DSdyejG2yQtGEvIkELbaMidBib0nrIuyDcBC7z1khUOKFXFaOSygGLlMPlt62UA/1wCL8gd
CBjDkWAxNIo/gX2YsiaK6MFZBQ0WVbFyKfVbxL1boIxJYcN2FFsTX6VUX0xqhtRYooadT4+qPa5V
og27k2jeR8arkXnKmU7mxEi4CFc56VatfJiu8QTkwWAFOl8h6MaQE6jUJvpK0zddfu+aynQYu1YO
5hwShLxY8H9F6c6jpLJ+hYbObNFhgJbaJh8ICGM3ZjmC3CzeJpJRghNLABgJ3JGUnFWqLPNdlOj1
wTBGW3AixYphEXiDYEoJzH+JKLbVa9gjzWSaRdA6+zKH789pPhqMMrzmsF2poUdKLOtMPTYPWAYV
1cUMGb78tT0wjNCetd3RRcqlQhrqUK+6uFCtY4lIwjW+jfBieg+M0rR/2cazOFsarkIdO3cNKACa
L54yyomzLnY2g0tnqQb/gBBl5hcyjGXaXRusUMiMGTh/gkoCYIZlEM7JDzAiX9nXJMkmbBxlyOCv
O2QeWxq+AmijhV8zK72KnF8vnpKWlCWe2ASVVKgeYq8l7BDfjnUxxY4Fd5q/o02YZ9anDVC5/jSg
3cVib5A1GiDXVPN97mXLMNiYeTTDC7cY6aWb/k1UEVAAbKbRFyE5qJbwJCVY4TgvpyWYudUmhgwn
wmRBsfSryB4W+kY1v05k/KQ/M66dje1yjO8xBfzEj5T9e2LdCYGlamNUXxxYJZTRt8spLkcQiajK
LbCz046JpI1Fwio7SAGQNqso/7Xiq+nu7PbIHneW6xWfEGU8HUL8q2f1ku8XZaXT3zMTa1vJn8xw
qbo0y5XxDNnyjtpbDLCCuherdvcvIuHFC/YxXgQvuEN4fUFJgBVP0Hj8Q2KAiabbMX5ddm4Wr4ZU
Yrq6aF6FAUL0zWh8agarQYP3nRicEeLy5MGqYNb9a1Jrk6rNOsIw2NT5W5I0mJpt6AzoEcm68Xn3
83Q4eGP2gNA8J3lXFQeKq7nLUzCiA+ggwXrdPmve/KrG2ZqhL2JJoznAapIN1hPghQQuV8o2iRCD
EX83Yoap+b0QnFtMcuzmQ5oIdsuVAVEo+k5oi2zvJjAbKYyqZfBCfxj74LhrBio9CBdeJRal9DY6
6wf4IeBVHDNHZtJvvYYgEesh8lWBdmvAmxEqnI0piAgXs+pPNfrU8T9JyOILkB2XjTCYsuNestEX
1MkZzbyHVgZimOH8hNM0XVJRjr8uBxHLdo720ZmarosyIOfvQZzrLlAq5jzqiNSw+a5xMfJHcG1z
2z/1/72F5X0ENpSG5jX35UyYpOiilOdnVxxgJLvJ/5yU2QI5/6wWv+xw1l7IJB2WGuRwrSo+2mnN
A6ad+UERcBrxJnEBFunJ9fnsCqF4G9bsa8lVD+gaD/jCMpknwwWKaH8oYap0JOOi3GTGXeIlLdtd
1fxJJppckTzDbPSA80YkxGpYM1eWyoqnghdLqmdEKcinQv4owTGo+GqZ4vMLNNGPxvOfi/7mVHLj
yj2XkT/+Bt5VkpkQAhy2o29TgM7R4BvA1H8hK1AoqqGtTXWA1CQYjlfgnBUyIhoOG+2tN6hXuPQZ
seOwahi2eKvS+9aT3ahfxvgQjN9d/dD4cRCr4iP2FHtVkBFdx5hWWey0HtJwKFvWlgSYpc1rA9U6
tV4i/Na7ESHHOB9B7ssOeaKFxIgA+fESOSk6yZfBv7Mrg3Vn4HVMT6pxIev6WPs3RRBzFp41zraa
6W6ALVoqfx4VkM+0hZaDLvYY5X8+efMG5oxuPMbOZ4HaPgLCHZ7go5i5ysX7jlXh2Hhy49FSNmaH
Oe4dkeuuwFrLcQVAYM1Kli1DgBzsXrMZGu14rcFoqQMC92j4LOhjY+HMIWKgqP/JYVHgQc0TZuNq
t6pYu0wHVo9nT/cPjMM51t9s5ZF3X+qorEV9h0E/8x1nZaMyS4yNG171HukKTlVIwGFN3Z2tS+op
MzHefXgiqDRJJ+Gsn9AaeOTHowoUOTmp6Tp07pWGNw7eIXG7MnrW7X3o/5ndHy/ZViEbO9xPNhcP
kpLf0Fm8oIhl6mQ69I9+l/8zdIEkD29kfrOdc689+2onZbrS+SUNS2HIQK79rSwFuAREEvG+Q7+S
Dlu98hdJAFO3Bz90150vsomY8UH9mupmehAz2pbWKjCUJX+azFu3OmsFOPV76BYzTaKz66nAVrmG
lLxo4QBAVKcYt5kX1hkIOje6QakPOJT89YATg7smDLA/EDLQxiffY4UGToxhQaNeCrDj8hWji3Xm
INhYc6wi/wvQuhJuuuFnLM+yN5bICXXrWqGWGsUtUL7okVn1P0p15AzBkodkKiCRUNY9yt2ftvno
/CMT4lZjRG0TY4mAtSWAw1/XwB6KI2GOrNz2EhiTGVFIMZbvNQ3MOmYvh9o+2k7alZj8vZqlb/js
22Jh+lsNKabpbcmFWtNfLi1rrbFw5/6I1XDFLz6fosdL91Szyui6qwABrervCUYC7S1hQOnIp2+9
WeJNQRChT/r88tK6TB3unbYNOgDRJkfUxhy4/VnX97hrk7nWbQPWz4O6j2DWdOj4NO1HhJfS2wcM
9lJuI0aj82B8jGg+Ueo52bXI6U77GCmovi/rp+B1VYq95t+JRGPov+zRy8CALrxfbvoZfCOFyxHh
RwPbHhixcwiNdUn8dfDqHBQIZwtg4fjlp3uv2zVcL5H+o/tYEPiC2uZHs8aViSPKfg/inaKQSEn8
TWArsxyUVXyUOb7tgJkRsikHhZp9m2aTYI71HKr12U9fubPufTyPJcuUz95EccNOJVdWATuO3liF
He5TfSuJDnUxzToOcN9Xy71rHUldilgDwh+b9/onOEGFLZEVHZMp5dm8+uRtlOe6fpIbWEWIUPSX
zsgJiRTjtsRDUgQPgaB0xWTWwfxy7F5oMhELnVImqqLbs8aMW4BwA/QKcYm1Jwm5BnHurH4NIi6x
A0XlwbfXurEOdfXAHGETEGFhYmUPe36KHqdzeImwj6v5p8NtWDpsNtH29WAoOVmQLTVvtrzpGDam
tWIFNz7kk+eAO5OO/BSG+DGveFhCHjHMveH9yfwZq8NSMCOVCBUs+0oY9YyimF0FFknTw0jLkFPu
NCawCjZDCeWblMgKH+Lg/wXOUVUWEr1AId8HgIdAyRrhLKidV16+tYO76u4SVAdBMW1JQPqy+jKJ
FGS/oXYJeUDgEd0/6VBr9nTtxWLwzxHqZyafdRjDi7HgyJBskny1uDo7CpS4iQ9T4AXUWpMGFD+v
kv4mHNIGExszuek9LwREMQBggUu4T7bzG6J28uvAViCTn4LRO4GFaT4cYlwzcPMphasDy51lg1wi
YVGeS+TF+ZOowvngYL/CzOJA6wi2XVmsC+erTH7Rms0Uk+BO6pO9rhe4EdaeRErDf9bP6Oxthob9
3ce4SK5Pkz1UhveKzVcrWGtQcxUGusyeieShRzPb0SvmuATt9z7+5wFEy8QkFaS1uA58SFxZ+rgZ
mh8ygjmF2VQTBzeGlwp+n0fyjGe8cuy/U+J6AU7IvuOpgDT+TeYWOQuzgnI6nco2wAQoPWqdlXx2
l81HET4q/xJ32OjQS6ubGklSGx/S/nMUr1KDS9IeMaBE6bZEuqKRrokjvt1YfDjCgBnZTHqDv87X
uRrLiWicVc+GE9SlX0D0X3HC1aMyEynZTGBVumMWHqgpTWeneedarBnTb2xWaDTSvsetB/KMLNGy
X0fpb+6+u93Dclex+jLz29igWi54JO33ioZJVd9C+0Ph8SnHW82yrrJOLvWpy75Y9X+NeDcQI01M
koW53HOUW9DeInobzzgHNo5ROFjJoQdWUk5CT84aBUrfEVkUkPmhXg/4fz2dqGkifyT52Nmf2ryg
ic9cLP5huQMAzgxu56Ce8xF1qucR8xJhWbNJMMXhWmBcjcJsH4BcJuvaHNhqWGAKdr2+qiW670PV
4QbFS0UIW3bx8lXW5suwyDaRFa1Bbm0i6p6xs6C7NAfGoHPkmNggzUWqHLzkU+UF6CnuS5RbnXmY
cD6d1AimByWrUv1tI2sPmsYYeOvkYyo2qneLZMCQz2YaxRxf91hXAP/wKFkT+Qp6gLbLefY15VXa
v4JNe6zxt9i8q++x/WdZQJHZp2gTU412P6QT7s6Zk6w0w+DstNZ9DTsjS84VMwamZblEwuGVy2E4
5yn1yB+EDqL0iB8DvozdYekZ9IsGcfI55jJONH+tTUMc5kz4JVX8DJsUDDHAcAbjizR9mOk+tKzv
Th+w1C5DFXH/dGes7PqS1oe826jp2TTWXqRw5q3t9sYJ8EJKTUNoPXyUBcOGe0jpMCcRlcJLMxC8
BdKybt8IPBrTvR2zz/5I0Rqx6KovJeef5e1wD7faPlO+PMkhaiSLnGe6uUa4MdGBmYRI+WggPMNn
jo6cTDm2BnLYcxbu8+hpiM1YGDRm667/LrV7hY+MoYOuPBILpfMN3imCCts+WRnVssbXuib9Yiat
q0vvEHqX2vpqmIjUvFMs0c307KH+i/tdm1/cBq35QRPwIbpHybrGuHSVNRv0P5juavkN/Mnsn3mz
cLo9SBtdHHDSkatlaCveQvo5zinioMSPFa8N0rgGDTQu5MOLz6JaR+TgK+PMjNFExgst+hq9o0J/
GVOKO/O2fMKkJxhyxRIOD+E5xrNP2NtsZHTjqfve2aTF0yrvijfwo//aAf2BconyrwJRCFRDj5PQ
rrWNlCs3fDbOMmK0EnOID71D5cdDxocY2eUx+5TRskOOiTzXFD+t+2TGaTcbWkKL1sSCMbXM2OUW
674gtW+rY8XIv1ObA+WQYShvbSJQXpH9HvVvbJiDjoXzNoI2ru5tQoiyd7Vg2Zqdc/1MRww5fT0N
Emsbu+y9CdY29RxY4+iiinOr3NXmAnkJoeSLy2nUtzC9uCjvCnTssv8lHtsC4NJSI4ZfAB2mcAeH
kCT+DeBdR2Nbtz9kXlIzMZ9kfNBpgB5UsazsX+DhVG22OBvxOs9+axespeRFgPkQoqkcoRwx9ygw
GrcfOULmInhYEsvWw43ZLn8JbYVZPEWVk4qTKv5E89nxGcODSvYdHvCqYQcavfkZj/XdrBQuhzd4
PwtgKKu4faB5kLmBy7BeVu7dHI99dAncpxadKgpNzmOTRgV4AxRVg3RGPLvy7CQL9ogCA6GQ1zq4
QPcGEwus71hXh6j4IHhx4KXy9rXKRY1bQN4y7D0GcVbrRDm4sHmReBRXzWCZX/zLlS2sFgfOU8Ce
+g+7g2N4q0TdFs7vhEhvyNg0IOpE+FRZVagYT0pAhEX7gR0OABGcgJPTI4yA9eMjvPhwqy8HWLlO
1tpoMgmlSNLrcNUqUxhQhVcdtVJ1xAWNY9+xH2EJrbny55ZpA98AV8PJ3AMciXX7Upr/EJdsWlPs
E+ejEveahWLRPQ3GPenJw9AWWkAKSJhxeta4LLTHD8Xbaz0BeQH1JCb7EKmsaTJI2I4WLLVPzjbB
id91PybK4okHkM+R4SO7uDs4AHNcCQ8L3qGRHQPvVXh4mqLPxH8f+Calmi2UbtsjY2NmTQH/OzEu
2BA0NtgnhERlpRMesiKgW2T7IXylljozS7Z/YYwQiThi9l91jyus+0dQAsyMRyGjeV/BvPO0Vc+t
7ndPIW+m8epww8aEjQ2puolMNqPZDEIzGThIjeH+ibOP2SLM7+hZLGVfUuT4w+fAPeI4J7gZouSB
mxJOHjYveFs9iFaxmCMQITrp9I34Yal/1vBtQevwPYZogt5b1Zdtu0koYarQm2OtrcpHxmo8YtGf
cv/WTMdEqAImXxfNb472utrVxaFNockspvGzcBpujeuQX2PzUIHi6OULJYKl2XxIuL5IZeQ9w79v
k7Am423uU1T9ojFg80wPFPzTMri48aKJK6Yeuyn9KO++C/9UtjhytPDo8Y2pD7t0VsQMUVqflBqG
+J4JMIIVcGM4ndmho+CUqPItWgr8pvSFZGjhltU02BDROw4DLCHxPjIRJRvgD1EBexGp8U/Xjbjy
FdbrB8EJIfKLShukCZ6kKYwYDgmsF609xKBCo+puJYfEZPrFHqiAVFwiuKpYMoJDn5XJ2RqeA6MB
edUckudtcPDBDn+YT+YKjoxZxBnGLimH8yziR6ydvP7hqmSlobOw6m6Jo2l0Pgb+rblCF1Iayz4V
7x58exd9q2tiiSdHgUF8nn0ECnazce6M8RLc2Dzx3KUyfKgMTtzWXDSdt8QKzyzyEI8ogo7pZKuz
f9vupGKDbMRv04LE2KkulycbPqhhalAR3vhV0RJ0XzaqsKb60bKrB5ivP/dkaTXKNe8EcNAE0V+2
7F2Bl5xwDMKdUsJv4PlhCOfpqymjTv60YQnPsfmVoq9wScvADpurVE3uXKFKoVbkA4Q7xbsnDd+n
zURBKVdOtS/DgwtAdqRJTF9kj4xw09g78BVDk/NYpnEmkW1ee5AKWN02PX46xCdRo55NMpa83cC6
UkMcC7JpptAl1YynS7BgWGKnzHa8vJFzSEOHb5GBs7mKpsOqgcBIs1V3W71mN9n8Tv/J2qLXZ708
xe2t3P7DmLKUsAcnkoIM29OUcyPmjCLzjgCPpTdNDw8+dIH22SPsNXkWsfUt+BNu/RXri6hs5yL6
8o03ZH1+/uF2Z7fB6DppslZpdIzGNWPY0EeZptB3X2taR8M5QriQAXGjZ2c4szTGJE09WmVAzbTZ
AJNUSx8JBWuDnUQEPBLmOmpviTGuLHPt5BErI34e79wpv1V1n6L/lHKnCm1R98E8Kp59+e132bow
thExdqi2TBwtOEVCfd5A5e8jeu93wEKj/mFEJ54SZNiInp46DW1LqAuHFg0Y3dNS0f5Mx4ShH995
TUfm57DCKidYKLiOq77jnLSvPtvPXh8+bdayvniLQYz60KUEX2gesImpszvC7c5nsNBt7GA7Oq/E
OWIL7MGaDCXyAJBYHE4d28yYya53oMZIoPmnl7B6bxBGWZZG9grqHrS+qEDhy6w1FQosF02efYfl
oTfoO9h0MrQHqgm6l3aJZd9QEpbZniXjkdE9+fpapeBXWNIDRxjrQ2RRdsm13Rwz66uKaTkJphwZ
qeCIR/vErBO5nXoMIj422yY7zuHLMv8aWraZ/Ek2a035psJ+bt2fhP8f1TYWzLGWNjOuOiaSiL2D
e8qtg8K8RTVvA8Vfbp94dfkjUCeyCZ4DwKH5iONLxwCHuPe5UKm/+QN6syu69wFGWJxf3WzNZFyn
KGVP7DO7wHc491J4O0zuegI/mVfAtZsx+xCT9z8/NOWe5chOxQ2Aq2quZ+saL/TMIgwlBSPSOwdX
efRUHTEFeF1Zi4FKI9ftowumeVlPGx8K5BIpZg/GdaUhuMEcQsUUmuEijVxYS0itCnWt24zCypBo
qJEfsh0GzE0TPdYZEXGSrpEMeHvSur4FlGQLR9ZwwyeRlOf71IcANkS31CSYJsZhUrE+dF1S52jr
WnfveQCrOxi8Q66r8L7tmxeS4K26Q77oM3I0pS3vVkaL5SubOleAOOcWI1BWP6E7xaATJO97jwC5
pB+yoXEj0mRSI5b7wqTTTxoO+8Idn4NdNQy4R3PW5dlPq8Vflk1Lb+X6m6yNXUr6rQC/XkGHFkhK
PDjLxhi/aZn/mFQ8wm82AXJCvTuBPVprLcvlgoRj21kyh58bCcbTxiJhBRx6EOKlqbiuB+6EUT4R
MrGQUxUEWOSFxeXDGMoP3adGa2iiQ0V+BZMm24TUhhBQKX9AE3wZTf2XE9GgN2QjsZYX9TExGi4r
m/EYX7ki+JfQNKeq5MJxJknIPLfEzDBApimdsw2clu3nQPWJZY/36GJCkUSRiwINHh2VWFHWq1oL
N4UjARl6WE7dHdoOYl4865soo0UcvaXu5D3Vjy70zjq1/ob0HjBLjr2rxwDMoBct87c8gXuXt2up
pEupy6WdlhcTN6tDEhdCUZJFrWdeZWdt8DlAvE/YSpC4kcPEnoVkjyUriFKpk8AL07ccs63O7NiL
04XhGGjx2y/dJQ+aaezFLzmF836VewDucPJJ1+I8eIg+wo7NMwfyJizKR9ie9Nh/c7tx54fG0iIl
YiExc0ievJzSXg0AE0WfLuOuBPVLkDo7m629Am266/2501lrJF5bz/rDc3uqOWFVpCgjokUSyOZB
m+AZEOoGqyWx1R0lLVeTau3LBu07wh6VqX1pZPwcHh4jrE9w02zYzNFEJvaJJK/dbGsiakXJu0mY
9OOnPBX9hy+jG2lCM8VoUCu4Bcu3Dkc3oxxInAYlnYJAoScbQO+1relWe8tTd6DpVuooL96YH31j
3KYel2Jh3gwP1OVg3JH5owGoKUrRKbCitMpfP7z3DYLKpMIJPC4GVe4ZCvtFdfN7/0huqvmKvT/g
I9cwaldtTTa7Z3Oz2nX0JbnaCgctEsUS8swpqaU0idM19oNvrWGF/nqKdrQbnbqP866yf3DNfg94
TmL24bXPeCzo23macSNnkT0Li3pdTrVf7lbXFo87A6bc8940i0wuYzwMoGvkBE9x/gqPc7oK1yHt
M2tUlSA/Hy1xvlW6YaVztAvDduaa02H10pdOmmz8xjvl5CNXETKSAjtLT8Is8gDR5XzJsPRYQSoI
s0Gr8bPGyC9I83TpKQaQ0YJVUGHExD6G7CeciMV4gnY264td2Bd7Q/lKAy5F3MQ+qRX4vfb4BHqE
3doPoiVANM3O68O3EqWyBg7TdpSr9BC9AKLMkAknS7ZgU1I0BhNWSWMhD8BsaZXZUlfBs2SW4nFy
d/GHq4T/jJKv2+usT5WBV8k5xSu/6sBUGkYUz+NevvM/N30wHuDx7bPRuDTSewdQf9QbcmnAFa/z
sLiNJWpl1plJFR7DdHy26njLc+veWtkO2OZW69k/a+iwRPttawRrCrviR0sPapCsUzaMoezPdqg8
SpmAJoU1A6ROIx82zZEDcE1ZbLam2zxJqrMPrzMtkBKw5coQr+A0m0EKJEUq+DEz/KN+RwGbMIIa
WwwGI4IDo8ElCqqt+rCpBy0GsjZpQ6IqNkJ4i3qgrQ6I5AkrlHYEDKmfCfqeDJaVycisIF4NneCc
LMQVBPYFOeNrKNKr0vRJktoDPmbljWsLyqMRiH9pF5FnjwUj7eaVUW1DW7kk7N97F/DUdHO4nApO
sg298NELMJa8EvQthNAvElscFcu4UsIuLVdyOIuNBWA1+PKZCGOe5kfO936bwts2IEGZS3vsMQ48
kZmS2MYh1VbveV/OY7tdZLo1UxFQe4BebJjihd4tsshaVdgIEmvv0BYXlTcvXe3qaAfpMBccqbz0
5NjWFf3WsEyakFnlX4/sJyO3V05eG/i9VV49ymlUSABpU40UpfmqnVaDjCYA6WyiIjkoJiEymMAa
sNJ0k9ZUJ+sJ9+c2caxFBIy2SdkEELmThp8eIeAtA+OyYD0xVmRDfOgukM5Km6V9P5fRSXDRifHL
48U20W1NNlKB+COTMHvts2RNN9YG2iy2RyGrO698L3H+hFW7ruGrlcF0VefUOiijC2eVKNRu5NYm
gbpu4mxRoutAF8AF+w9H6Bxj9i2aglexR5hD+hWmj6AwdjjPIZ1glUe203fZF6kv2O2EuNZMpHVW
48VYHJsevnoQHMoQOYyPYHRWhCxeCsY/pkluhjZAvRMG85rKiDc+FplpMiInXU9nG+NsKKiwDTDy
M6styU9B9IwdcaE1+avX3UuMt1yk1tk1qNfU8R2z8lthoAqtLcqb5h60QFU8yMGp6r7XpfavM1xS
Q8oSw4bY9L02Q02DoX2kIYSTDdCdi4ryjfJX5GJOWtssszGvImJ1uIOj5GVW3aGrwi3H0GDqnznk
TsALhMqNC/yQbGEYwdFDlmbxqqC/B4SEZFxVBo0szMdVRSicUrFs1opNwM6vpDgh6WtV+A+h/lPU
YGEKAR+HsJHWXEtWAIaiP/nVDwUvsqYin+X1inL3YTFvSXy8ocYvdkiLHxBvAN3DqGTvZQqFXCVf
QsNzWfJQ5xYVvyRPqyk+o5zJKMfpQksiLCPYm5M+Ww0VI9B2YFJYa5ApzOKudVB7YyofpWXmY4SA
xz1Q2rQr6BwgBHwCr0P4H7snUy3gfDgbTUKFZkcfBbtqrHYKn6/u+HFqPDpDcm3GbheRdhNE1ao2
FeYjWG0Bvai9+vRg2Jj8eKWTb4pwfHRDumsAj+RjtPTs+tkbNhkHNVMri4L+oiJzMGsSijy0KKWy
aiE6d22ydqWLzMLdCCfdFHX01v7H0ZlsR4pDQfSLOAcQEmLrnDPt9FQeNxy77GKeEdPX96X3XV2u
dCL04kXcsOdbXGknAgE3osrOMEquXGk3csZrSUvc++xiz8YG4Dq8Glznr25futScjcn/zhQjzjgv
Ejdlcw10y69fAky9HnlnPPENXibSXz3bptQEpD0nyorAfuTUsML7wmG9y0DWMZnj08+dNwJHt2lC
oQUwxzynv0bQRzMJ8xI7XEKwyZ8SrJDEU9z7sGCUnjXymdLc0Jxu7Tf2U0A3EoKXWSwiLjG56tla
XmyK3k4EZ3+iJtd7uw8tDjX3RKKdxCEx1p2CSX4K02JfAvYSJQwcjumiLr4mAXm/GcOPRIYfbhsf
65bZzs/x3NRuiOt1tUJPE5sJJOgJv41biuWBvcGznZUvWYjVp4jTIyi+FSnk/i7plIEDdkH8M53Q
Sc+IHMfqvheW3A0uLkfCjrPGk1XREBFXQXTImHz1hEhtB3BbdUYYqGoi8D20CLlec+swK8dcbsfV
MWJjZYxWvErl81Ygo5QoenWB3O9lWDtbegDP4WJ/0GdLv0BFqZBFpumm4b68BCV86p6RxMS43xRp
2NYeQjbZ4nNymrvJbR8nahv2tV/pVSl4kn24GWRwwoB0AWF96CgqaZtKMv45YExdcEVYIgqSiN7W
WS8wamUUL9oy+8FDhxeTD0CgOI1e9ry4vBtw4YJWq06RtE69sxJT7LcGT4MOfXwEktUZbEpqWWfc
M366T3yzn0KMZK3Li136BMLWcyvJH/s5ACXW5fReQZiS0MNK2X/HEWX1gdsdOzu6y+yfRVFXmsjX
hhnYKSn61M2nlXlbzKvbUs5/8L+/9rE6BSo4Kpp5MbLfY0VisuWO4ZGn8YFIIpyCG0k6lJX1kGMb
xLeKzxD/hhPVvMO7I5kDipmfp6y963tm2nl9Tgoq2THkRGX62DrE7qhVVdu+J3c3zr9e4PEoxuJ1
cTP65abiQsTuJJLiYYnSgxziq5LeyXfD14kwfbk4/8JZ/WiKBO9mwe9aC3PHWmjnzNwwUtvaLmKm
3aunSqTxmdbbhF8/rQwXL3UDxE/rVtYhjjc0mFaunZI2RblRwOItnPvdNJfhBm4PFOYmeZNGvMhy
XKUwer/C5dMvop2XxZeSaeqmFMlyM03WYxIOj7wPX90mRk9O8l3oEV6fp+G1Q2SuR4TpimDEnHf2
y5pjno1eG6bHXW2NWwEyVQ7pYSBnyLCPoZPOZwpQtxRyvBcpppdgQlfpFlyCvs1sO8znri7/tBP2
iyzwDpjMR5hzVrtJeZhhbyYYgZlx4pZHYxFgIxVvjGQmx1F6GOz85H4ukmPBXsZ1XDI8fFytH/Fv
M6dWxK9BllzGyb7Aun7EkHm1CpYGQHJvdLeCaFlA1jngmCgAL+39G9z8MYIhZcfTOw2ReOxxBKZJ
dwmVuGcafhKa29iCVW9Wzq/T4lAPi5NU5VE5aLwRlWHLlL2AlWToxASEuy0z3rmeMBxCy0jwoZO2
OPt2hgw7/iRuJM5Fi04xzHj2/I6LKRaaAKO9B6KlcSKK2wWBqTZdTa5PXkvOSM3/Asd7bpJ6L00k
sWiDxmsxAse6wo1VUaOaP/QJlEKP+TQTTEpYgwFKcp2JdpK6kkDmGP7BuOLALvvitrHrE9fZBzoT
j2Fm7aNJF6dy7L/rqQH9DA1EfBbC+ZkNMIW8vw3Beytc2SBe/y40fiNGxRkxEwdAXxIGtHHNKjvP
s46OKiVxHveaNUGXcOJz7Fn3GlpUniMkli7sfa/bL9MEA3f8SnpAk1Uz/Hh+/VASNgPKrQx+okLy
SpL2bd/R9UTn2zXCFRrXFDm5HqZXG4nIZVqWujmN8XhtmumzJ6jTemTZpQPayZ7T02AzSE+jvgZG
4s0aH3LjbCd2kwuftW/NuA8DqtBEPIY7xwQ1MEDAFd5UPIWqfV8cn6cuJn832dHHLKIayG+O61lE
JxVbF6vJEUcjDXazf5lpiDqFyxrSKGgIHgc0FCe1mUq9J+1Nb9JdLnpEl3NGSc/FfKLtHExXwMqH
VFoP+c1Mzu0AJe0I0oz0DStzigQfB+HhdCbXEJGgsDBKGfYPXu2SIgKI22rJoohLaJzWz2FbHWcc
4F0JJiKDVocipHfdat8FuQgs3O5/6JRhJRvl43ZSxY6R6UG1LWtE+E80Id5UeXwsFeiUkmOzR6Pa
8lexGCb5vGTROZX5d+eOdwqjjTdbDJyMDptIdTvPH99jF9etwGDLYnUsGUi0A6pYc9EPGR1x5FBe
ybX22LTJg5Xxv2gNU0zh1S9NXRAPCaCvUSVIKg4/Gm+6kC1sECwPk9cEr5yHPQ5UWpYCO6dyQLCm
zky7JZWIbGGlwTYTIxIn//9iGrHPakglQxZs6ArjN1GgBya6sHfGyZ8K210Og29dq7i4RFNxGIKG
KXf17Osnkf6mHeHFyLMyGg0w97theHAz3Fpjv2/d6ty1yHSCcZuk+j4z0z87pScKUxyiL/bmOtpp
ys3ZJLe4UrCi97K3bhu3/c0UHS15xCiIUrmvzPAWzBl5gKw6QDyYN0gj9HGJgt8wq5b8RiTBOQT+
0abElLVKX0rsNUFFpHgCqbuyIXyCz9C2TlpRD2XEcays5RyZgCKs7DYYMeyOsKjYS9XmEjTekymt
rxh7jFOLZ5u1hy1QQnmn17AWvTc+s6coYfFQTV91m7aU3dRQR+fxIDp17q2QnhhrG7ZYXLH/bpTd
fZBVZRIvT5OruJMWD1w/946hpqfVOM0dbYUsI9VmmQhOtwNCRbvLIvcFNgxNb6Zwdq1qX+uqgHek
foWXXHF7bHOPP1rBdUon+tGpnwPaNLg0iJeD3HeWQontp30wYNaXw2slG8C44rEuSYU51a30ubmI
eeT6Pf7pY/swSdoDZ6wsqw+KSKO9sSdQKQE93bV5ZBV+dEsGzCziOXJbWBYMZ6QD3pwSkxL1UGyM
7mtuXVVmf8Ve3R/5FO2tEy/jKS2TryHtySO3+LWN4PWFs8PM7q09T5RxzGcxAvQP2GAHhC/J3/eB
c9sVGOIHOf7YbXBqHZ6NiDIbkfMVi4m0+rjoZpJU03gPAe3TKr3LZM/nJC1CVGSmJNmWT7lvTo3P
WpGeBm7gpLfV8NGmag+xekY+X+CV12SqwTI3ZHSIHO5m2qvdYbjPwU97zQx6tKnOaRu8Uc8gkP4w
b2ZZfwk49m5qA2jfXTjoFSGewRpfW5nvl4FPYQgguumjDx2hBcuD9s0xTPN35KafPIcfeVuRkKyx
dgJFzgwJrmUh2zUKNjFZ2/EL5CY/1eIKpe83HeOrn7n3fqsf84xCSVx/I8zVG6DEmAWm6SHsDNbz
NH7mQjrjRea4Nvq39ghdm5AbbiO+uBYzNCmcOcleJ9NTZIr3zLivdG18dpUh+KxKdHicXtE8geQk
9iOZ2Qfd30Wj+5kWwTVeqr0Xx4D1uU+Pg7u1QzIA3dwRPJHjAJwpQXmed8KK8X9lu1CVAE0cUKXM
nnZEJxQGCbgKA0mPwv1JhoZOVe39TUQyHfp8vVNQvXKNFvd+XEqKxHKWJHbVxxdcg94G2tudjUWC
Ezt+KUouc727kICzXP+2QN24tdlfoIcJ8l3rmNIW3cYTzkZafnNrNb7eJguX+XrddNsdhhCN8yxq
sbbYAWGlRc4ey+EK+3CQp2sKLGKrRaGfWH6lxd2mc9F5u4owvO03I8B13O4BV6isf8tM8BLxZO7A
OKY3QRTNhOaGh063DyxNv7jdn7vRwEiq2BaFXYfm5DQPJRHNmRS2R3xyw7T/GcHp9jvisC0V3zcL
0jHB1f7SFtmHprIuW8wLLi1CKnHzLw7w3NkTbm7BtObQUkVAGKpjOzx1affuuyR4rJbmhfLUV/29
ZCtQd8GTzYqi6zAucuccozEmnpP/HULnAbf4rkYCa+3+khHIhi/7Edj93sTxXZZaD6pZw9zJc5BH
+xDK5uwQ66uw6I3lWVs+3lVrz0j1U+EaG1R1l/feb005HsGGJ8sfjjUhZ3fq/uS9g6OD9ZpFtW47
xVtHhXzDENjiZM/umcEB5OAIbENTZJuE1h0Io+JkYg6szONN004OAx7OXhaYJxrr1mF7+uJqvJtB
gWGgAjxI97GVw7BdGqI6dV2e4owAboo03IR4o7lD4TBDIk0pVYSwJdL+I4flYVfD5wJPP1ptjVZQ
nWrhE5vzHlyd7upx+XSsftfwJXot4/Q7GywqUgJ2m8pjqDHd5wB08KZzS+tk2SFYAGrjb6TIGABb
hpQ4mz9Gf2Q17HZPcugOetKfJkXsThSNPP5yhZT+NOY1h1DARzDon6lbjra2voNiFLcEqTaOqc+l
RWZFZ/5PgxB2mZbxQKoeQ7q9d1l5y9yxDkmE1DoYAVt3kH+DuViuiyLVmwjSZkXFCwW0YghprSjS
v1PPGnKsHsrRe6F4HS7BAHd6bm0YrKhCFYVvN2lg7A3NxNxuqWE5kS6XHOcWwF0S0kcnMN+V69dX
PdvhPqnQuBcIdRuvASAfOCPGiPa8TMV9k1Pn1HKWV7WH6jL8o/NIbuucYHOWsuciD4AppcERm8Jf
WmAY1nb2rSgLxiE+2eesDzXhObwhbh4jYfYd0YC8SfQhHX1xbrKGnVEsH2xoVkxgSONJVHED0DOQ
Jao1xna+0or1SkQJk5f4Ng2vzqIA4CThY5D3xNcgy4rrvHtv17BmjaRpCUsMEXB6I+msqxvCdZXd
3MV9ePZ09E+LlJpVZ98n4DsWqjvFdMkpvd8kBash1+++TBBySuB3Z2tb2zu3Y+bwI3z4dFz+RBIk
atZ/AX/Dv9tdPdVTHqIfYSkcwrr9toiG5ROcsYoXVLLQStYm8ykQEebAYu8j8ALH5y5E4AXLBRZr
HLGFak5dxq0Xo9qtqpJbUc73xow/lZ6vBj8vHPWzO/CGWXeL9QrTEc0fKhsh/bsHhX6cyZ7d93Ls
ux855o9TMrOLUFR02KjWN65rID4UC1ZKpZLlTwTlmjW6oWO2o7FKR2QpUVrJfpt//kJR21bx1QEX
jwklrlbJNiHyQmqyAPSznZOQnSjBgBrdnQ6LKAZTM+9GN944oqJ/xcx/ARlf4rBMUVN+p7aMDirr
Bxwi09luzVvtBFxKmuIPCHHsU2HzTtPoc5sA0snSC0rYA01bG+H0AFXSs7SrL7eCtxLXu9LjyR3s
WrDJHMlZum120RjdutnbtgNmPau8NuM3PGeCMFSEhtattVaJUz98ExT1WxohNWfZMpzyDviKk1Eo
gYqmT14SiZu0w3gXLP382MYVSdgmNpvOZoEnsad0ESRM3d+O03zwiEE1ZfptPCJBbK2vxVBQJTeB
93Osh6lnvRNYrk0SIefrm/0Ma0a0m/hvPOyUdh9wC6BqM1AO7H1Pk8ofALKszJIJEE4fBoes6C+h
5KaciJsEemPrTa9BTeh3nlgxeNTzjItNhDXmYmZZb5RZHsAYc610+HsIboQ8paRPu2jNv0Y7Px33
3M0oga72Y4STKU5uAzmNm7YvYeFVyB2GWJbh0JiK+qseihFNiTqI0TzbGpJkGXCDZNLJRypjk/eu
hZlA0S9XT+YT6i5vOpLr+CGJkIaU2Rh6WlXU3DQNoAVPuYCB7MeALfs808Y1xXzqCZsC7XFAleUE
KyhxHkVGeSWT3TMBedJgiqy5mIrutpDtlXIfc+y0ezsLbNbBAu1IKajA9dAfu5Dg9uBtvQg4JJ1e
Pv6JmMRJlFXsPgE2eorKv5ZTEyAay4oAJ0vAec6/psEcmbgzjChnb6gDMRzmUQG/pCye65CUV6+7
j3aV5cuEivSx/Qk5J2Gui2OYUGKkUww1jjW8V8h8qfDukil4bvrhe5zlL6LLwTSci1Ebv5qUo9nP
IbcXOjfET4f8Le5Ke5cPyt9aWRf9bUaP76Axf/LMfqGIdECBxsrr4mbMVIezAt+jXGJnT183VRqp
/yaUP9zEU+o8KlJUkljuhVUNHcb+qtGCqAzA94V19hBjdcG6XR/bVSRoSyx1gfMwzNXjyKvME/iE
F3L2HK/JPgC6YdIQUzpxqrr/DDiJmCPwfQ7zTxDhwiz7KcebSbHhmKIe0cwhY7ZB8douuFWGC48d
GTAsetNhMpYc6Fwozl0GlS7w6DbL8SkJj+xJYlAZa5oMxKp+YkVwjQv00yc1zb0CNgM05gulqWye
A9p0y2k1BhZQvsoTo9whxlrvlct+YS0bj8srPhdORkqZRvXEjS+kDcjBFKEeCp99hZMQ1iUl26O/
BtY+gFZRET8LORNu6rn5LZ34Wqvsw0kX/FQixJ5FT1OpqcIrMkS/9tYlMExTlgCtuOxoKXsYm/Aw
NNE5DDnQUgkbpeMY8d0GBUSUO770DyVJ77JHy4kBSwbTOQ/wkCxZe/FC87RMpKL8gJ11Vfo/RQH8
xFOHqSwepPzj4f1iNjxM9DlkDiADnB4LtTRO3LPKZ36w4ybaTREfaw9f0wP1kpGpnAkniEUebZFu
PS/3jpaNOhICLYpi8i5IC4T2oIoW3NFKoA+j/9oUWCN7YnBjQvANsEbvZW/dov52fnKwbO6ts4eI
P4s2PVXqx0nlPgnNQYRETrTSADiya5DMT3gr7uPU3FNxyO+kxUQASoHqEV4vnXRu0xpZDDjPiyzm
bS2c+4Y0j4yyg80iJdWU4LT2B5nvPRPky2zYjBqeFsfZjnyt0jrdJiN+tjp4tDOL7zAbR2mo0vok
gXWSq9KhJ6gVFRikBCDHTNHGuPEDg3jHFYk0QAEm2q7laXQYmob/NfCMDqN23zTJvoLXvciUjW62
KfEshoO+4+NkHC0u44Ag6gMAAn7ZnuOW74ePrjVzfo5Rh5CXCh4uRLbQSm9rbkCEnfT3NBtKIceI
IdxzX9sJY7fd9C+qpuZ99C+q877TlDgchJlFLyevBX8HbLLEDQt/mO0gjQ0pjSSZAldYyb07Gyj2
zb9U18daKXp1uOH09rvnPNWIFO1qE8Th3evgFcvIjXL5HUa0Eo7FhR7mPcr1Zljcuzw1D2lJv6Gr
KCTn98j4jbcSa4sbctqodRGvovUuTt141pWfzSrdrJdF31oZ2yGxEe0ehS8IsRfRnUtznuiqO5cM
T8QpaGn7ruf7F0fJTurlSBmxA+qe1Gb0XcPrn3N1sSEPW5naTrAvGpW/TbYAZTDsZpRNQFAMykCE
I+ujroOrKuNtBpKavj33WAUNATH9VARJvpEpSwLZUkrlLN0EEiMGLGS/TfGaNguj78TUX9Kk8H7h
2nI7uGoICdGMpcgq5Z7i7pmdNck2uFEQr0HN1fsE8obXoHrT4zZFxDHRCLSHb7LCX6kj8zwwkEJu
ujroyH30Z4DIaTvjaamyB9jSrwMmsTrXp4Yl6sh1cRPab55hsYaPOgTWF7f62NJHsrR1zUnZ37MW
hfUi/0VhR+QVFx0+JhWTLphoIpclw/A0bzLC8IQkoeyE0Y8aCWnmXo5ZiQRCFpdPvaIVWMoryFMK
LpIvUzMm9/37UEZYNfmvqc1CRISPizbb7UqC0kAM5mYzLSmcOBztZX435fyUvm/w+yvDz0k0T9a0
+xZsNyl91hq1INtNLs1AgwaUgWWkS9CUjMLhFYQ4h6X9LFLs3CgkbIkpfQC0FzT7Me9foXdjDKbA
S9U9/eODe2+EZZ+8FZuYN/TlGR4VPHNvZZpAhGjGyTu70sb9JzCgOV14z3QL0tN+6LAUzJKtKuqN
z7KYSh6qyY8Y0nYZiuWG3uIJx7T9VLrVP5xocDlxlo8UR249QRYtnty/KfoaU0Z0SSO6oKhq2+js
f0s7NYVCYOmd+rm/UBx05y39TxiuofnmIy2+49FlkfpRrc9MzfrLYEBkOWQqe7cClSpnxAid3/rw
83pS5l62yxb5q1x3E/aSekb2FwqH4QozmTxxb8EgGYPlosZ0s6ifVmIyT9g/gJTwA0oWqGKL7P/7
a2gkGq5ORjWNndyxrJccX3Ra2J5zQc1ZNtYkjkGICVZKptaItoXibsGZCyyMah7Xhg8CGAbCDLeo
N7e5DOBLkq5bf534DgvrcWQfBJ8NB5eI1KtgN1OAWazc/Iz7guMnqB/UKnoUCzJ1K9f6u/6p6zGd
9asa/iPn4T3iZ6Qdaa8XXjVgTGwJx0BkBNWd8FFM5iipz7Krf1WnjkHKKtz134u5fweiuik03APL
Iqc5zNaTsOOnBt0yCF8TCsCI6etFPEzo1xzjiBuMUBmlx13xUAaENyx2a32zjfHNqHZ5rWCX247/
M9XtjQjCKy2HFqLD4o6HlPAFZqJNiAmHQVQ5aNV/fO2dJ+ulXogd8bGhiTntJ8s8nFTuXpX5ZnDJ
YKhuL/PXSKXQpDgvez87+JQiKiSKJKq3bs7mTbVHR0/lLs0JigXUAZTDMG+GHPy37dq3aZGd8zD9
y3KYWuLmmZQ0rhpcYtgGOzPDKxz2nW7eSxax2mdVWq/RX73sg3Y4JfE/djvQ9OR9vgz7XMx6/TJv
VFju+/QjdK4l9pdUgclL4K0D+Cn6eWcPTxaviLEuuK9MlH1DHYjkZ4F/uclDam6W725Zme/O8KjI
nvY21npUpSsc8wrXMdcTLQpA4cK5xUhydVbI6syYumVF/2X79h+rX7E/oCocj99PNxdfVb4ckhJc
EcmDoCJdxRDGXHeABbwDE8YfxdfdpHgXgPAS/KZUD8/ITR78c3G4owR8tzOJ4ERvvXRgxGvuRQcF
pQ1p38H57dV7goYs/hvrzR7aceP5K+axD5EkOn3rIhoBCPmxQ4qBZEN5lYKjj2g+WVgrWcZuypwQ
qWZslzL6cHxxZ0XmupTZs6YBe+3dAgAsm/sxqv5FTcxqphhwioWMRq0Szm5RTGAI+Yz/9OrsGDX8
bRI6wc1AD0Sv+z1DH2I4FaG2vFdgy/xuYe2TtifDK0jZ8M00Ehdmn6a5X8bmNcpxG+ST/pe5nnOQ
sk9eMJ3QymzC6QRMKjpGTUiTjTUm+LDb8M4D6oL/3jzRPssiB1z3pnG4n/UN8DAHlPyp8LnHMzql
F52Ou7my1GVuehigMX3UMX5JFJgfvT4gxiE20bGc3aCQiR1hNnpeYFTdJshPd7zpuk2nw3u3nGPw
yFiKxoLkIQvOkXV7mx1DbgcbO/FAy9k4aLHJGAu/gMKhNQ8vflDO29bG9yalGm7dDlu+tvHnpT0+
dLMOJa0HEYqdmjh6RYUzsHWmA0EgHKJeEN2JjuR7yw192xufRCIVfFCvi9/UT2l7mrJHBxlnC4I8
2qSz/2qBwDN46V7sqfTYTgUrHG14D2PHudVrppqGK3Pw+PVuqnhRu07gLsCn0OMs0t1J5eZzakaS
Y64kLOKk5Du1Xw+nZanMXtdddzePw5cZgBG4GGLerGKpIXRiPA3oZc0TrOS+sQTncDweGmu07kXk
lXvy/SxfQhq76rkEjtJMSNvIGzfGZ1aSZmWrWXEAi9GdLl3XvKaWhRmhwBbWMfi8M4FTLp/rH4ad
+mi8AjJZZPuAcTvAWp6NhiJxfFqzOg4Qi4DjVF601y1ieCrQmZpsDeKO1JLEvRcfRe38SR3iQJJE
+DZOZ5Js2ClouXb2KNp7LJivqUMeqRh8AOO6e/ZkNqLsGYVl04y8SXFDtJ3CMuVEwTOvC7GVSTZv
o0T3YEpqsA4Zonnr6fEcFxLniiFzk8U8dGLFUOT0061veYHkyupn9EYP4ju3iSDi6Iy9DOGU0Mox
5doXiDE8hB1hK6jsDngYtlhUv/CF8XOJwzWcUPbj3YJp3nesS2i6S8xX/EX42Msdr8bJi1/QaEwV
Srn+WbNXmGNq7HOLu0zjdvoaOR0yv4MrPla/TpJzR7f2ibGTfTIXRIJBfGNUbUlSeBEryS7GDDd+
tHb7JJcfrJm7StNRTRqJFRLBe4zCzWKfB4rgs4FseB3Q4Famf6IuOaczAjqXRLufzmmtMQpNd45m
AlVFVoA4szeeJ/gIG5yFvC0NhavUjVsqeB2C8BAAeqnJVRUAG3OYrmGeX72kwedicMvET8LTGxmw
YxoTsnySuUfySqMD7jCq7iNQ4rPW4nc0wyWp5z9ZyemGTw1KRnqi+K/elpHauxijwT+Xp4Q9mGbB
mw/c2cQykS0f3M2UePlOEo69mWHChZb6O9DFjkONQj2O7BZkozGsJIfK+mLNrrcucBRXRHdsTF9k
iC7ZiS+n5Nvge+3Obyf4Dvq3X+A890v+hj1iU0fpygv8WDoaHxG6OdzTax5UD0E/rpkzLvBDTtFg
p97SGMPI4GNfIm96Y9tofURYHiNXfsSjOATpd5FE+56LlprVc2RVz/Dptqja35K3ZS2Rq9whhbwf
uyeGX+5wyQJidKpuxjb/skhJthXlm1TD3RcG/gcKatlDb7YK62pi73uM2Jp3wzMIVxyIIBdjEn2q
/TuP3ofGtMTufYPzn2EqDW9zOo94AZ5iTC2V8JmEyt1cAuCrAYZNyd7U4T5Sy3PWDMcFFyXZNqZB
/ymb10bwCW2sbFo0WFYa4QCuiv5Emir0ytRnMJjBLC2A1bg30F73uqTpkbZQPGUY9Wv9plHhb2ZD
vkPAWG3jTFyz9J2Ez8LSyvb4wo0B0QlT5ZeOBdze4f7NQ+HBVSRY2189Q0ZKxSr48GdLP5cFNVZ2
iyu36EoLSknDIAG5JoRoNaLZDWFwH/jj9GcQJfWPY6Oefaqk7iQLlbtWg57w1pp7qgqtS9/O/ZFg
y/ShI8oPey/vKfTCygjNFhxdAZI0jmoKvYP5sxOivwtSsGmLxnnRez1boVpQJ2+bgnFl4RI8SXyE
btAf836OD/VYIGCYGDo30zJB0ioeL3QXcM409W/QojJZGA4PLvUjiNhLBUxMFrQ6c4tfSEYo17v6
YfQL3/4pCq5VxxRhBufd7QGa4JUjUiYthxMqti9WguTXRAwlNvIS8dtKZfwLfPWDjhsAsauGB6vy
quMyCQUvm1I2jDUfVleVe6cdH+M5EJc0dItzY/kcOXWBQAy7vqX2wtfZczQ7creUy6lPk61BLyUk
yjM8w62NmuLgsM0OQ/+lqBy+hUh6KbgWeh50Y39TIXI7BPpTuTPTdU9pVpwuO1P6r5WD0WcpLu2U
HgRgmzitUHR8sjvJhZjHSTLu1aAgQbte/C7d0SXFm0NuDZ04JdIS58ROZbwGLH6h/NW7cWgOpeeA
SDV/HCv+LKhG42bIPa/yzFPu5k/54vxxSLl0lb52I02P7LpViQnFDx+0Q989u4SeW3cy0DWTlYgI
PpeujOQwB/ohs/2jP8p/gcqeabjZ2iwhG+5oUL53eUP9Od0ieEHem1AfKnuhgcx6ZNZG5dO8qSvF
MxCNgG5q9pVeoAa4IeXWYQkYOeOhyPhhE8mFNCJ6wIJfyD1vkM+5pjltCPIj7fBPAenZDR58ya7J
u1pyOUbt8JP1/BxkborGfWkzGFd0Y35bK1GrYknXD+O9NZXw9+D6qGDXr53V3BP3naTvhzYFVp7c
lTyu3/4x0bzVBrYRdsLXyCLBWM3OtzeMJa7A356GHdXgYxthBX5GOMUi7OiMludJ+sfRrt/Z8Bw9
P/7wFiyRMWpn34cUVBavlcc4R9vCnjOO006mLDT7W+4rz91UPtThGk50/gYpUaMAjqmJyl3nzd82
23q1FmEUUu9dDm76/J6JQ+0Wi0qlyHCm0TfBkWpJPI6ZvuR5vwWA8lLGTriCv58Ej/GGveuPKOpj
MA4vUJqpVAYPTyCMq3XT7kU1jviu5qe1N3nCEnZkK0NNl81FxP7wUuocmjjnAi7XoNCO/Ye5AVR+
oJrnlPXFS7SAJZ3zDO5O8YtJ/45yrGOPfZj2DIBuiJ7CshyM187bBIt6U/jpfVutSFyWr5IfuPYA
sZuOBpZWQHxSDgmkiTzMSOLC6uZt6NFOoJO3Piy+p4YP0i/xzrPVGCdCF7N2dySIsk0l5SGAHHgz
FYYHPz8njnWXw3GvvIxceLxHTD/U8BYszIcaG9puKBheQpC5wCznut/Ts6BBUzg8/tn87mIzGpbd
UB7y5JVF2jqkTFfTfBrJ9AOhEgxwz3bOUeJAb98+sjGCY+BzQ55p+10Bm45RRXQ/f1b0bJVWdWqZ
mZ38HBjACHqb+s5PyumnxuxeDOK+dC61eZqGGa6ane9V7F/XhgzXYEv0G7LR6xB5sEf7bGz9Wc8/
ZYRJkcagFJ5wMOysePmx5SHpSS+0+S5pHxdVtVAraM7GBSg7DB2aG+tmZjJK6/uFlVpL8gBZ15uo
SXLcj7D/M6XMk/J5zq0Tkwf7NnKG5Hqf3fBvipveHtjMt2ECRdG575gOB4OLWp5xPK41IKhU7gew
Q6taSy1u6AM80M0GBZ+kiYPNCiphAs2iOiQIwS3w62nBZf5c2fKDfOyNp8OjSyw5jCtk9fHg4vDl
y0YCGZlXUMiRP+ci2mT6xHGQ11hbqE7JRPxFBNzvIEWtbSpVealxNEd06+Sx/OqwKjm2vQ0mjGH8
SA2pxDtfYsV6GujJyZAgG+A8c4XVHXtu4cTbAEROH69hM/6uxT/EpgayMp2buTlhDz7GWXxQHgsv
7oYgPjtkEFTcG0dCwDpWLLv+I+08diTXrjX9KoLGIpreXPTtQTB8RvqsdBOiLL33fPr+WAJORbKI
oFRnIEBSnpMrt1vce63fRLp4wAsvMIALdsNGxClgJSbaU0CicbHF8LRbo3bWrvQjblHwYf+FtJId
FAE4QtqD2ZoPkvtVxPrZch7MkWLgYJIGC4j8DFysPVDZ3NW8pFCTjguut/0+bL+KYOMzilseoiUJ
niT9McckqxINNJut5GuIQLjIuw3U206QhWuZD35qtvdFM2KszD2/XsEZO3hDxPRJ7k8xK+skp5zO
ntdJkC9ovmFGklf4zQJwgNYqPeO1zH8rNo36FDKZSfBQOvfgNuoS8iontJevwZS+C6iy8FHHT7DY
Fh6CTQha6dUzbMyVhwSlDENUeDM0MOJvSlIfPeWF0pfTvoNNumoztv+bIsKtlONHmQpRCIsUtdTj
UBSgPG70gpsGNsHkg2SjWd9p6NyqOJf4wmHsoWW4GmroSvEUQtKrgnfaAKfpwLWkFbRO9aveYIby
ZpB/Wnd8moNw44EmIGwq0ntAKSTuxmcvmFFRfe2j5waAnwQ1QZCuqd19qhuF9sWXursDnisG3M6R
jBs077mtZfjB6MLI9PM/96Jr12h7Uf+I1x4mafQqaRC/ohey9kEbYe55EPi0SbFAW2DngL0xkGsV
STb4zIsIyhX6CX2sURxARfplALbsS3eOhLC1220E/7ZEDaOBQgmlvdHUaw2uWOreqDJbtngxeVCx
7/MiPsH7hYPLbXbb8NhaJSL3B5AjXq7d+5mDj0hxCnoE8yQudto+7V4D4TpPvFcrPQk95nPJIdIH
nP0YAnWBFiZLgm1Krj42HEixb0/mMCKXbygbQMd8SoWaN+ijm5zq+CWD7kcfcwutCeeecF1F7512
4zfaxsdCIhFNarYtSkXDtk3itdHtpZpSkH6VI3qAzorFK43698E3hSeLchg1MZykfbsM79JYeFep
zlWG96MRKjhs8S3Z4WWIgMlw0TFCaog0YOoYRGJHv7ni9kq9tAF74xSILoA+7nhRm3S/tMF6Vjv8
3iHG4lXzxYXUVCDoKtXK0bccPtbaSmhuHVQHTb5oA8xaub7rhDvB/wpGZJ2OFksdrmRXUouohO5+
T2Lh4NAWMtwWTt57WUcPQhre6K1yM8R0tqOXXFFe8jK7DmH1+NWr7oHvNIKDgYNlB2E0k6mjIdMZ
mXeIf6JjkL2mTbMR5Z0I5GbguTbqDBmotOly9E3C5itDucQElq7jK2CUIP7R5UORTEAhCtEd/OcA
TeM9WXpHxTReXQWNa30jlZ97HqADFSPZMTfVIOxaelQRv3vgjfZTkUmEyZVQGq0pIzXUxbm8FClq
kFd5/iaWNzJI4ZrGLHVhs/viikz1SJHL6m0CmEIEXslqp8xmXyKlC7BEFNCxV9Qn8HhrR4ze3BYg
R4xgfQzuvapvqaOh/fBUCI9tWfG+fxRHcJ9uldomTMAs++qqktJnPEk2gYiAw3uof1PYmVUdn8z4
U4Y+NMgoOOcmvWzk/FwBaA2NIYpssf9Sy2gSoFyJ9qYCXJHTSbnhKkuAEXlAs5xt1h4N8gJaiTYO
6GFmwu4OyboeRU9+Q4TZaNe/I6w0avGEkvVkie4hUvn3M+9IVdYe3Cu5ecG6ZtNgXV/T/yt99HlY
tj5ubz0tW1n5Jlblu7Y7lNZxiE+yTBDsU5GxiCu89mC6UE4WDYBWZN4eAnBf45LD4zVs72FZsnnR
9gqHjZy8i/yBWQ8k2d03Is0KDBRK6KVtZVzlSfXagbVzsncDQmfnX9ciUoOgrIF56nH7FesmLuGw
w80fmnBsWp3t995L73hMoiR6LEaOs5HtBMQb1QBH1KSDtytitbcr1MzupJs0pxQ8AqbwjeUE7EXr
SdKzUzrAYh/uTGQgHO8TPdlNjRRpz8lLtPxB5HXjJGjvA4Vzczx3EvJH2J8aD1owWqRS8L0Nqtce
NuXKBaxqOTjFBnTaARdItPMcLNFfBQHJfhFxKeSZtM9xDVAKyNMgfXKc/A5fTCRRxose9ARcqrST
RFWuDl81PqNclbcKzrhwE7wBOcwfI8xOMY8JOh5S+YiANJJLT2bm7yirOOZthCq1Zx1FB08G2Hnq
WFRp1WsLi5MciGmhgdKo/avCjK6oKETkZsPD4SZEg7d7DKQveHVm7ieN51tKna31+5tSfomQv897
eScoNzWvjRZcPo3nEaW7F4IvfncHBXWbeF8p+KCr1Z5iCAE0wZCKoe4rD2vTjyjw61ul56KGkuFw
G8tv+KVjhcAjBBcR7Cwy7uto5qmFDLYJyEt8g1bxPvEQ1wDs3Egm2A/kRf0HjIegREM6Mn225ohC
OWXFq1VuRT7xlGwcTRyBi9AeEpg8eY+xOSKuSYThTrJWLJ4lCVgoPsi56Tzy8dlGhgMGeIvu2bZT
w12JSg9PebcOrmk770K4PLr3WZBedNPc9MWXrv2coVVaF086NOrIsTZypoJ8pg1O/Rzuta5R/3vB
6247+Neu3Oyp9+6j5AHLIWYjv/c0WB3Sa8JB6aDq95CreJ0e/fzg06pT1UPCNulwX/WaGqOi9lTp
2NfmL47yDBHnW1saz21qfAJ+QDMbuGVEkxgXPY/qk1g8Rjqa2HGwgbqWc/KgtfIabjv0hkQQNs6D
ld36UXbXoNxboHVRi7xqBy+8Qw2dEgCe042BtC1YAbnYJONNA702CzqoskP4BOhE9U0XHzIALLkB
iAo8m4zKiZhi14uRWcCcq5IEiw8K24DVqsqdW3/UIMnr2m0wGqTlxq2cdTeUAXkj+mgIkASRT3gM
ivaF6i/EDlCX7TMgto1aPBTVp3+ZmhWr6SjiwDuHLsXwpWvg/6vtS+uKm39BlXXNCu8hO6oPvCMH
5WEApf6vSrWCVuKej6fePa8uqAKi/S+jh+eOT1Vq982brLz6+sM///F//t///dr9j/sdaFjUu2ny
D0y97lJ8XMv//af2z39k//5/D9/+95+mLCuSJJuyrquyoVm6KfPzr58faG7xD0v/yuMmrLI8Rwmv
CB4azDhlpRg39+Uo0mwYyzJVVVI1SZOlj2FiEe2JBsKArck29uJHYEBrYPS2t6XWUBy6TWVnO2O9
ENWcG9xZ1Mng4jxpraA06CjdOvfI7yHFtU0em7uAqKisodF1lOBk2ACGD469EHz85dOZVWTFtJhW
WRQt4+OQG6Hw3bF5bWureoM63goC1A4LiZO39476zeVoc/OrKKKh01VnFRXlY7C08HpEDGjXohhA
meZ7HDxAHF1dDiLpM0NSDYm9YioYCk9X0VR1YaBBkdnlBqzhpmMJ4/tgDer2IV8PNsB84G777u1y
2KWok1UUCz3nPsmjvQDqliE903Gwi6/O8OVynLk5PB/ddA4b16+1BMgX3cequC/gF/JmuBxjXPTp
pjiPoX5cpwROWEj3IwVc0e0NB0NslevIj3ZAH8vdX44lze3A82DjgM/Odi+pNQrYBItO3VpYlTv9
Tl01G3Urrvy1tnTE56OhU6uCNtB1bbLfB0NuKvji+I1f0+Z0durG3eCHka9xI7fDrbm5PLrZ1TIl
S0OWxdREeTI4TZFkCx5COkI+Dk7YkImla32wdpfDSOOK/LZiZ3HG3Xk2iV7fWk0FrsDuj6ixvsIh
XGNxyV4P18kOwfd1sLBF5pftLOJkIo2yFwA98v0oN/mzsR32SCDtyhPVk7W/GG32cJ0FG1Po2fBE
aCCChwSP3Ts3rntE00sukB1ZysTWwiyOPz8LU1KZidrMi2yghAhs2hT8npBytynYHbQN0GKYlba+
D/ZQpHb5wkFYCK6IH4O3FkWbYQCejv5JuM9SZY3Jg7lH7S25j9JMRtLbRHe1ANpZRMpCVlnaQMrk
04dGRlN6HRsVJDbPhR00Q9t/99ZjxvRRft0uL6o0jujCplXGs3o23W3ohzU3K3RmDs4x2SI4uBps
WPi7YOF4/DxmlyJNkqYhSIWZGuwfhGqeHADrK1CDG21r7L2tscm/Ui+4iW1u3TZUBXvcw4ld7aJd
ebx8TufSgaYoqiUqui5q6iQdhL0BXylBK6qkqqKV5VaQsL6B0PIHYTRRN0RZ0fi4T8JYZqPgHlwh
Qo9ykRHzcILg2nTlwo6dHY3GmwPMhmwhBftx/UrPo0kIj9uuKFQITyEYU1ywV5fHMpfZNN0geUoi
8ozTDJopJn1BHwa5kbzBXocM83A5wJiopnvjPMAkdQa66LR0VtmF9atqPle0RnpaAkH6orrGwsLM
HrPzYOMfc7blDVGLilB0ues9Uq9GGWNYR+vURvkLbRlbuFdP0fvS7p+91p4HnWTPVPIECiptbKPz
7z11T/4R4utVf6vcK0c8mfaghD6lV5dndfb7cB50kksHqK5iE+Dqh47CoaacsYWAb0v2cJ28Y8q8
sEtmL31n4abZM44G+LeaBU4wWufPyFtqe/+e+voWrSDztl3r2/i2+wS9bOmbMSapC9tnmjh9XnW6
muF+a16bu3gP6G6NY92OZp0tLH4Hl5ZymjJjNawHqC3oSt33Ngps+/A+RTXrCsjNCvBjdYN93Rek
qBcWc+4Qkq90VTOlEbsz2baWFLkIWQDB8E79cIDY4tnhEbeR6+y5kPjqa1ydnM1C0LmZNSRSJegx
BUTeJGg8xMAPBBpS9ZHq55a2s+2t9W9oPawB9C+dzLmPkaEwNN1EVdY0J/u18PSU0jhlSD5GO2CI
e1zitulWWN6qM+OSZVBVhiFLDE+dpE2rShXKXR41Qd4m5nPO6YeEajur6h5HxYUcPbNyH4KNf8xZ
wkmbWjLQKmPlDFV46EEY3adF9H1hqWajyKLOvZqvG4/nj1E6wCv9UKAShCpJcWoOwgt9KZQToIDx
SZc2Iv6GK+nuD6Iq7EhZFSG/mPokquwPg1/7SD7R4Gx5vNYP0t7fIQKiIDRLqoGBt2+S7ULUmeVT
+KSqpijrBP7txdyUqesnHV1aL7RutLHa5EVeiXeW0T6XMvrhmqOWD7KR9q9DK+pH3Il1HBHo2wu1
VKwu/zkzt0bmXIS8aBkKptaTmw3A+0z0GpgZOcKsK7VU93pifTYj9RUNBQRtEUWIW+yFMaFvFmZi
nN5J5vsQetwUZ1sr4QXu5wmqcNEAOfeuKr8Mw+vl0c2EgFkn6lyWLBlGweSopI4DpTVA2xOsCvrH
0T1o0bdAa5//XpjJIamtQccZHajwYH6GCECTCBgNysR/L8pkqcRBaNyhhBkfu/gyhreeB6MBrtLl
KDNHUbHYCUDwSC3qz0v32apUTm2lkORHrkmPrs8WOO9CBGn8QycLr1AvkgFwWqqJC8jHhS/LSJQ9
mQKLcy3u1J2yrXfN3jzBxas2+lbcIx97eUxz24DtLSoShSPumuPPz8Zklo2U1xHqR1aZoKzVAJDQ
H0XAfJfDjDe938ZlWHxxALKbmj7ZbR1/QS7UtEkwOTdUW0Jqs292hr9wNZpdobMwk91G19LJxXE0
qHo+KgiIiUG/vjySn1fvS0OZLFECxDszXeB55QaDgIO6Q5NEWvub2D7gCYsZ63awb4wjtIjd/VJN
cWZ8qiiKGlUPUzQNffIl7VUMwdMg4PUBRDUrs51aFQvvqNkQFhcDfr+qcmv+uCE0y9VRTaHY1mnq
1hfSfd7XC9lt7qrF6VGQbTXY7KY4GYYomE4Qjor9eELSX+k3qj3SO9dIba2dFfZW0U26znbawldN
nrmInMedHuBM8lpV69keHZzPnYQO1an+nKzRVbI721xxAB4pRD/QvxPXcBESe6m0M96rJnvnwx8w
OQZODY1T6JncoIVygxGetc+QGEFaBYRgvbBTZ472h2CTwxA4dZErMtU/S/reDF912rxRuHDg5pdS
UixexJKhWj8T2ln+gAWA3FmDrnG5Mamv8+Tiu74SNsUG/e+V8Tlc7xtgvX/wPqYv8yvsuIvPwrZO
70I+IE82yjfLoSGLx5oUf7l81KVxOX5bLtgzqqwzMtmcLFcbpqEXueFY2/D31gtQpp9FjPIu25UL
Ezk+FCehKGTyIeaOx6GY1hUQ7YvYmLR5fFHZ5Xm6qcX+imoH8H8RUvpQe+CBNOHx8ghn0rIm0feR
TMuyFEhGH6fRrQQ5FJKAaZQrLsnKqOeugls0pehWMIulVZvJLR+uNZP5rNFpC6qWa02jf7HSF5jv
l4cz9/n8EGCy5dPKd4sCa0lbCbe9DYfwgUbuOrTR4YUROVB4qhceATOH7EPEabr0BK2Sf+r3gsPA
pRcTRwvVx3RhZDOJgzAqG94iJ8vTjBmZTltUYxi5RNoXJN9jSPvfB7XUxwsXw/lF+ivUNEkORgQd
JeTaq6IPHiG1Kkb++8I6ze47VZJ1mWsOegmTWcv6VO079P3t5rUl+Zd2/tB/h4mpI0Sy8h6gm+wy
/INA4qwuR54d3Fng8Q87yxsSQvatEsWZLXjeJ1xDoM6Hf7IjzkKMS3kWQlVRbjBVQsAyAS1Aazw2
8IdPNpdHsjSFY0I5CyNmUeoaHlMYOi99ugsaCSXmAmzqt8txZjf42XAm3+quQju4yEehv/iJN9Cq
ah8qENaXg8zVq+kb/bUhtPHLfTaaJhgclNbGSau670gXfEvS+C4v1U0vDseihFuW17tUda5D99Pl
0As7QpvkpBJOXyEkRJbRHUs7/U5BM2Rh1y3MoTZJS0atqgXlSR5BxSFt3gQKaYGzlCKWBjLJ5aWT
1uiRsFBZ5x9rs/1cS+gfXZ6spYGMf8PZMqHuW0JFJYaif+oq1Bmfamvh+Mzva5ICVQeTJt5kGJ3R
OVJrEsKgJSPKb1pXrSuEwnPv7U/G8ivQZCyASrogsghUiDjB5PIobQO4upKNx8uBZnO3+ivQOKln
k1alKIDXAoHqSNq1QwO8SwNp4u21zrINeFWXw82v0a9wkxQXBRGi5y4Al6Q5InK8UsCJxIe/F2OS
4xpTc1UE7Ug+yXPrn8BJukvLM1flJiX8GsckwUkgL7NuHIcyqEAT02+8GTaWmW5SvFlLFF8hj+1F
5GX5lGHbqkMojB8uD3NpL05yH+Z9mR8hmAtuWMO64MU0n50QOwy/+KP5NPnCmyqaZtOLpuWkhpZp
BCqTb/KoO4PQ76AuJdkxzUzvmJL6K8r487ONOCSwDBATHtEbY00v3Hhr+a3eCruYLnb65fLczaej
X8Em5xijM0tIlPF4AbmFboLl398LMDm/SS87iIgzGlNA4m3Uhci9l8sh5k/urzFMTm7jF4FvdISo
Zdij2BUnYPWEAmkAC2W1sLq+HG5+u/0KNzm5nQhlwhQIZ0jfNTfYW+B+o+Bbimr+5UDjvr20ESbH
V+kCA79O1qYR5c4OfOS6U7ezyxI9T0Aw4CglBbVE6CWWvLDTx1N7KfTkVHNdThrK9BlQ352R703h
2cfis0YARtkNXrG9PNClBZwcYDShIas3DDSki9TDpe6kQ2K9DemNmiYLx2thUq3JFaYfNKfQTS4S
cIHBESDG6wrI4kmKc+PISFD51a1hoM8ZDQ+XB/mzW/PbnAKqM0RaSLKoTkaphG2q/ayxqtBxV8Vp
AGCA2R8GdbzIAaqgcUbbHdjl9z/B/BAYVJ9s6ADbp89WP/VM1QNCYXdbZ5dQBZOpi237LWwP+FUr
cQHlNrueZ+EmJwQLX0UwfNYT6Qo4BNJWDBVhJeYhviTG45DoC5eR2W/pWbzJQcmpkKH5yfCG1lsr
8avBTTRG4G5hAcWZQoMm6dx2QGtJ2m/oyEAMHHAUFOPFStkIrnNXxsFbZ/a4Q8bwY6IK16wEzZCh
3LdetK8sb9tF5U6qtRP7agNXcFepQLyEcJNp2AOZsFi9XDlVlf8geMnz4EhQKvOdIolvQijv9Ux+
4Ju2k9DUgqWNL2UNkxIJzaOGgUPRxDcFsnjYiY7+qk1lC5L44EfhTRtG770eoZYA6hnhJblLrqw4
/Ry2CGME8r3jxNcRLlNGo2yHyN83+Y9IQwLWQv4aOay7VuvvTQNxZuDdQ4zFm+TdV16ObEYHtwtA
ruq2Vzr+DoNqXBnQyOVqQPe1uhFE8wrS8lbL9IdaaJ4a+LswszYepBbfGZ1CqInm0i4p86PRticX
stnKyB07wn1IFdDw1sUtWim2JFWY5vD+k7p9WOs7EynkJIRilw+bQvAw2enXmtKg3qVmBznVkMwI
ioe8rp8X1nz8/v12aHXTAEvCNde0Ju+OOhYT7NtYchX+ogyw2GtRN8T1K9qX6Vb3r7XwfjBefGMv
Cwgm5J8vx589SSCRFZZZxdVlkjNkLfJb06LyI0Rasqqc4EpOkifXhyaEBZ+eyLvL8WZP0q94UxCB
l8OvwdcKe1ooyDE2oSh8BNHSFWdhVFPEgNZlkiWlRIF/hpE5fLPhSwv33NFvsz9ooFE3+2sGp3iB
YXAph4rEanrlSrWsK589rOJteHniZmtatGGpsEpUzPVpr16QZTFExIUcdCs8xjf1jo1r+woFrfHi
Zh3khRw7e/E+Dzj5RLcJOux4DJCM7pGsOeS7cOef4L6sOfPbpY7GXI1Vk/UREW7R8/qtAeV4aP5h
SUy0o7YtEMsFmp2epA1WVTgaLEzm3C6UDdOg08U9GIzqxxtwmw99kQgIkrh+diOW5s6UcnTvlIXN
Ls/dcoBWmKZEVVzRpk2UWE2MxvOYwq4sby0t3cpd9Qx7/DtSGetMVEbe3F2V4Hktttz0FVsoR91W
/zTIzTHPXnXd22rVyN4WNjKsaC8bKhr+xTqJwS/m2lWjoTHR9s+KIj0hDL2BBbDwURo/pdP8pAJy
w5dJ1IGgjfnr7LEghUqj92rD9bp8yNAQMYwrUZbhPccLazL3UDgPNLnHo4pdY2BBoFB8bzUcwYKF
ts/vSUG2ZJWDSiNfHbHCH0dStyowrS6nRZEjr4Albf/c8L/E+JOweHZ+H8zHWJMLSt3oXTDQmLOr
rX8jrbUr915+c3djd0lcR/f+49Iz6/cd/THgOPizZfJqhce4n0YoyCmrrIaD0mM2sP6vcxBRNNkU
xwuPqkzhiHiuZTW9PNgbNVyG5K7d4TpwKF+TZ2mTPv4R9OtjQPnjsAor9awoNbFmOkbNyt2XO8Gu
uNJwm+U2spgXZpftbHyTzZ52mIGUbRNzNTjGDmTf24UJHP/ej6fp43gmm5x7hNYjmZTb6k7/kayH
fbN3HvvtyDzJrr2Fd+QMFFK2OPnmWE6gMWdONoUE4zrURu2+1o4O6UN7E0HR+Bqe8mYlr1Bjelvq
a87NH10yaXwGgFi1JsvlVHqEVQMPZMEooGvKSbotEKDZ/MEsnoeZLFM2uGlYZqRv/Vrf+VfldSSu
xMcRGSHvnZvFZsHc2ToPN1k0NBqVsFfp1spV7q7bVAEFJNXdBvciYyEJLoUaf352jLH6C0srjyNb
Fe6K5rsVQm4uxYUgM1929oWuSzRcQHugGP4xSudSJPZEQPjBadj6e4gFG9ySt2jz/AeAyt8/IAQD
18FXVtYNWZwsVgrsR7Q8jrAWv1nqc5AgUVF9i7qFb+3szJ2FmSwS/DdLLdgVNjBnXHLu8Lre1tES
fmV2g59FmcxcjUtnIdaQ6p3sW1qKq0yTFr63SxEmX45UaCq/RovFVlL582gg2rfJf91j/rgik7Tg
WDLygRpioGr/jpC8bN3JwovmnlIfvBHyPJdP69LCTK6RPrp3AQ6MvDCgyiQ4dPe7PNQXgszcjj+O
afKOCSOrTt16FDjdJk8S+Q02JgwdvLF1hAfY2D6GHQtLJf1e6vkQdNoibUsROysD9WbFupbfdQ+4
MF5Ke5Vu4qr+2kBvRxFxZ123a0ye/4OjtbBXft6pz7JF23VhgEcU/j04FbpisfL97Z8snj7SqoAb
aVOgUZh5gp8pXGBdxLsMFUmoewF/hctBpN+vycwjGQmpNJ3fMu1q94VYoivCPDav5s7aIkaUrL0t
pPdXGOfta7dJNu3e2iPdXeyW6GPjZp9+kc9iT9fQyRFrgZaNObafPLo+pTIM1hAUGuSNg+D0GpWe
T39vuNNlcwoIeQYiyjZufehiZL6rIguI6FYmt1Ap1dxYFXrcPKkRDHu3qcNPjlWGa6dFUd3pIoga
2mgVWQR4NJsezb1Uj58xkbYearWqFxZn9vhalKO4RSiaMcWl+4BRWidhB7TKFlVS7OVQXlyYEGV2
DX7FmKQIROFrU+z4RAQH/BFwkNtV+2Ljn/RVfkjX/X5pzWfQSuOG+xVwki1SbGY7t+BjERy0Lf2P
RxqLQ4D9FfyJ7BmJzw3v6QfqR5cHOvcpBLdHpQWY5e8YbtNJI8cUgdsjfBtTxkPHzPU/d4m4cGqX
4ow/P8sLqYHSVa0TZ8iuc/exkJGLU6684Mvl4czeI87HM/mQyJ3kIhYRRXbxykHhcl7tjU/1etjE
a2GZVzq3S1RRATw6MqGAwXwcFep7LS4kQKOQStrXm+pQ7owbrFPYJBXpfYl2Mpdcz8ONPz+bRBwI
Zb3RuWQqzfeMdk99vzB7cyfrPMD487MAQcfLvnHZhMJePXo2JIVrFyvwVXyydohp7qWD/mnxSTDe
wKfp7jzoZGuEfVrkTckLTr+Gt30qgRXLT+FJ3mJ0vl4Czs3l1vNgk/3BLVOn0MFHuUoUb63RfFmF
pvep7nEYC1zv3sV15vKkzs7piJuj4KKNkPaPc1oqUZ7UDfdnp5dufeGlz/JrGcGby1Fmt8avKNNv
hkIfR64HD/3CRgV+W9u1upApZno5MsBvwA8I2VI7mm52x9KR4Us4Ws3W3YtHrExO7j7ZxrvhRngv
XGDgxY28j2yac//92DRR0dGCVDhkU5IOXb80NVGBtz39q+accGK+/Ptnc+9ZgGl/zHGy3NFxpxtv
auVe+Dp2i6yNehu6O4dn6XiY+/0SR2duX5wHnVTZG7zL6jgbSPj0Ayp90xmokMTWwtzN7XcNHCa0
U1OULHmSoYIA26swF5m7Em2L/HvVfAqQOMGOtch/XJ7GpVCT7JS0bBq4M1TLhO5BQz43TNuDawqH
JGrWWRE+XQ43t+P5+CswEtAqB6D18VzVfoKaau1QyLR2RXsyFgsj8wEsWVYtbpm/QWy7XJc6V+Tg
mtfYZWwQagxWCFgBBIRXWOz0fl3tjMPlQc0+GngB/xV0MqpMSSS/Q5p8ZNcmB3UzKlhkWPXcoc0v
bxF7XCtvl0POfZk1lEAAESOOQKf04zzGHTBIpeIx1PqIeD665qYxb/z65XKU2Q/zeZjJhQqT00EI
pDGM3a2HNW6usLaiVXpAp2C7xKqfPVtnY5rkXFzJkj4fi9x+fMyMe616CBx34WTNxrDY0CoSNQjV
TM6vUKGlnafcaCrrKGNGJX9W5YXy8NwOHFsraFZYmkza/bg0dd83Yq3yOY7Ru8dJ9XPheEvlv/HP
nH596dwA3NVHJPm0L+VXRZgNCsNoXoc17oJr/Nz3wU2yQat16f4ylyHOY002dyqGcZiitGRH5XXq
QakYTpp3G2FHTgXm8n6bWx19FJ1R4a+S+iZTJ8qNV+YmvRvazIpzFSn3sbK/HGJ2dc5CjD8/uyyp
BXtDlAjhVfUeX5PXSnAXyqWzE0adjwu6YnJBn+wxwO4NuoDiaMfj7AvcrygH4y3sfs/kGFk9a6EK
MxuODwVKtkB9FHOCE4ljAbNADXW2MH+2sMcZnFccxFd+fzKban159mYX6CzWZGhwFanBFXz+sI/H
7DRCwRppsu3fCzLZcPqA5avc8ElKZXSOfOGU6A0uiu0fjYUGIcILGs+ocaxnO2Ew3SAKRMIA9Usj
NK5TOjmvl4cy5sffzqkuwXgdCVDStNfqB4oWyRkxCv2AYvzKcWW6Rg5QeGEbhI+lqy3ktzFHXgo4
SdhB0oilKrBAWoMucTxsHdG783AmxgQKrQxdQ/2hsRvJWkRcz6aks6FOsrebxmIJQvjfYECs6dYV
cNsDTiL7bOdLC4li9hTjoEnvSJRpvU4ShYkmpFOZMg/TBJW9QX13FH0J9zq/dr9iTDKFbOJ630gK
56rWEZofVqLbbGOK3aHZn0QV1IzcLHw6Zo/X2bAmW9ITpLKsE4aVho+R4QORfxGMhRfB7NQBDzH4
/FnQ8cZ0crbtNdP3JBOVf7vHIbVAYE9bkiCQxwP62yY8CzHZhEZWJoNaM3PiLjs4P6zX4CvWXe5G
wpzsfWTPD9f9qv0S7b1N/qVGkSC5X7qSzS6epfOZp1+lGNZkg8gJjrUigq025k/vcSQ/ZAlubHn5
7PfNXWdE+KtU1sKdbPa2hIrZ2CTjZks+/ji1Ea7iflEx7hEPi5WttEL84QAqaYtZ/H8gyjN35Ax0
4CwJQTiDpsjHeE2bqujjMkiyyahER0721rFmG7tooML531OTZEpdiiwznbqmK5PdaUhROepLM6ce
lcPYWgtdvmE3L6T/2dv0eZzx7nu2QxtB1HKuV1xutoj6rrFvWAdoiQM9TO/oy22QBLqcpWf7m6jQ
AQQDYTMWoj5GdDW2dws+3O7vm1fMetb0ZWB54ROs3f+7opEvfLTnTvp5xMkYzaoT8h7rRVs3rUOi
ZFdh3G7ERt1dHtncYadVJiJZOALBjcmnNI81uUqGgjdy0F0lsbItTGUhFc9dP85DTDa915pRbYw3
asCSrnzdisBEtSsh/Or3f1IuMfhas/jQlYEOfFwmUzJRfKy56WQIh7fAQTEXuDxfs0f4PMRkJ2BP
KiVY9jCagmKassay3a7xP8BeeRe/LctdzS/QryFN9kGg0UKNU66jmYYcTPtSLEKHZpOEwq42TJL9
b5RMReix7StTTix67yvLW0EwX0tb1PvseJcam9BfeTfYoNjt+ohR4rG8cr9cntTZMbL3DMvQxvb3
JE0VNDq7ImXZKuVkdQ+J+3j5988f37MAk++NoKm+JXVKRLlkg3FlDyqCKijuywpWoGsFRNSqvvM2
Sw+jpXFNbjygIkwhrkvan065tzxaTX726fLQFkL8JKCfpcJapMstAf+2h1L6WqvpFgOs18shZjMR
uwO4N98QbarXKnPPCHB3p2M7lJsKG5hwtHpbPFhzF1M6cn+FmaSJClxs7ZRwgbPIrjfGq/y53MU7
7cY5mKdqQ6UfMLKdodk36rn54lKGH3/99EpyHn6c6LOJzHFtxI/RoLZQPXRavMoRFddRTUV9HFe4
StyXZYmT7H1U5qsaFc3uT2ZZg6vJl1pGnmnySBuNWVN99L0oMAUcLRX19IC/qn15Lec/nRq4R41A
aLBMtqSQiXjNBMCC+l296TdIEWzVO31NW3AXbdqXP4HpGL/CTbdnTrMtbXNmVQ4w+okOmdMuVTpm
TwBuHZjXMB5pKmDSwAvzNUPiTgUOjdKau8ElXMXZzFZX/pO3j7fcE5rD5XmcPRNoWKo01xDBnd4H
LI+3RYlIvO0a4b0syJu+zK8rcYm+PqMfwY3qLM4k+6dhrRZSROIS790b7qQWWPKH5m786AxHde19
xvDIDk+mtAJUs1nWMx5//2+n4iz+JDPLQ6TKQzzetEIZxzBMK/NjK7zn8sK+XJrPSYLO5MLHLZzD
b4pvHp4wWv418r/+vTWbbH1Mb+IGKgI3Kr17sFQ+dXH0lOH+djnM+KdemLJpy8bKNbRUuTDauDoO
x7jB11UXfPnWyZv7MC+Coxz1Oazzaqn0MnsQfq3VtNnf42lWOuNBaI36e6fI13kabC6PbQY7Pe7H
sWpFRVlS9EmWjKQgNZKBN3xu3iQHeVN+p47d77XxPSHvl3TcZqQ+P4Ybt81ZUvbw6BaT0TbHOymv
ji2jymegTSdfc1XZCK/ZFiMi2wSKuvN37Wtxpd86t/g8bpfO4fwxAFzNu4bn1PRhA0K10+M6wBI7
1Y5R3q19pMDcBhGXOFtfnuL5k/Ar1OTECz5FM3m8C+XyTq2vZfNQOQ+XQ8x/BMxfMSanOpeTVqwz
LAjM4DjeYcduRARz5Ud+Etf1rf9HaFe6mGMlGnU3pJo/rqMWtVVc4EJvD9a1GR4KrKUuD2nu0KHh
xpvz53+mdWHVK4aAFIyx/YkeaXRszK0CUCA61epC7XZufVCpY/dLhmFCZvk4FKcKVKP1yfzJEOy1
JNw1lnSV90vKdLMDUnloiJYEfHIKIRdbrovQPfjAeOZxaKxtFODBoP1/zr5rSXIcyfZXxvp5OEsJ
ktd25oEqVGpd9ULLLEEtQBBUX38Ponq7I5jc4HabzYxNVWWGBwCHA3A/fk7n6Kl9DUXEt9LOVsAx
S/EDKSvAoiwcowBsno+M9sAEtTpifa2FP3udQ1Bt0uK/cXBaAAjrOK7B5j5Pu5hoCNYKC+PSs/jO
AnTSgVqdyxV9e9khFt9pUKoDrx8oPwAN0M5HA6qKsIMuEHXbrrE118ghKwV9nWTa2NxQtl0eD89T
DK2OIbF1SJhPw8swyNKbbULspGgGKbj8hT7PriYrBiAlOl6nn4lvIEdgRaxCXgSY4seQDNvYIH95
bs9NzIKznFZ5WtCaumb0EEo/4nJjDPeXR7HwkkI+FS3dqDoryJvNadUSo6pbdI4LoLcStLvMH17l
u8GlOxpkHnq6t2t5uqV5OzWoztZxhNgtHZCvblB6lhOMTM/Slehhft7U56OaOUvbQB81s1Lq2kYJ
oEqdfR/TzHruCqnwqZoPQTJk6ktb2LFvm016y0grbaRufKyLENqDpgF92Aiy3AUz822YV43T14Tv
cDcdnju7QeOUqegHNobtJhuK5r7XQgUasnHtTOBE9BVJtV1lghyJ2acgfS/GIshSEl2ZXYempIGM
bj+lDKJ/BOKb4dSQR5IyJaBjyx4gW6tcM7medplRplBU7pBg4V3N3hmHXl+WqIUDThz1Ns8M+RCB
oy5gWmq0QmeObCU8eR5qqHNe87F/11pJViBQZBXO0Na9O3XQ7yvtaPwm91P4jWUW3YV91HqjHDcu
0+IB+nqQmy9zGm6NpAxfdJZLXjLV8U6pinIzkKTcpImKXCfNB8nVtN5+GjS99qupNQI7goLlymIu
Rs6TjT/bBcyIjJj14oVDek+rOscot2YGurPokA0HG5W2lS0hnGN+4bOxtYH6sAH2m/O5WHbD43aa
cmyJcqcE3W3qFa76aN0CSeAiqVCvGPy8I1T71J56viOsYlJpK9BctsE3qgHFuGyN6ufzfjg3MdsP
Wl1PgzTiKFDtVy3SHrgB6mc9XgmJi/eQ05HMlqqypkmKVdxDinbcSma3kyMT+jrSeAuJZDePy7cc
DUY5pFZtq9hGSbW329EDkcBa1/5CWMOAIcsFcRr0r8jz47YAvKosS+R3zRYyk4wdCg0SXwQK4JX1
oFYDCmLxNaeVk8vE6XtQgKiF2zXsIHfW04o/ifX75E8n32V2Wapy8AINkNtFkSAUNHB0Y3lotusk
X/ZAMO9qKzWlxaPSRlIb3XSiVjCHPMThAKnZFA8jaLb6EuigKzRg6scX5biNN5eHt+haJ8Zm3ltl
coj6JkbXN1c4TZxUupqGNd5UMUWfpvDEyMx/udLisEVHrhuxj1r5iLvvivpm85Wr4JqVmfuOvQYV
ixCPoTAGzXy/UyiEz/X7Vnu9PGWLdhBdFFkBOxEwqecbnpZKFilCXU2FhFbDD7hnoG9bdvRpre1u
MbT8aWneM23Vg5ZGIyzJCn+HPvw9VIxXotfypge6++hpNpo9z0eDZm+VgJkKV3XoB3boZq6z9pDE
hm9H4JZj3U3DMj/Cwcsp3yZps0UCZtdJ7MflSf08VKRtwAQKDgt0mwJqdv41UjJoHPLWEHOZqJfV
bKOGxLtsYiGq4EKm4LorPh9PhdmNuoNEGW62iNSi3Efc3LNRkdi1DvcUV3WKR1zQnlZMiq997vnn
JsXpePJihkit3ecmoMsy8nv9i7EdPvSd4FqPrrXN4Hc3QtUFBZiN9YzyyGXjn/0Utg0w+yJJjHSc
NhuuFXNJGQt4T99/TeIdrqO42DvGKpxZpELnYwR6D53CFnAZqKSej1FVJVpRHSd878ouvcn2zRZi
tlt0bKw1pn8+2rHdTizNghWk0MqyAdDSbTxwM7hQ29yEOwiXoblWvWquV/MdYoYujWwWt3QzjnIK
rkI3BSzwp/6QORHQ7dxlEOXRtt0Bgtv7YnsE2YG4VvbSGzCRtj7ukqherH2bpeU8HbzYQSeuZDah
3mfqgC8TGxuzezVz26nrxok6668/1s7nWRwaf5hS/9ni3am3oBFzQcXmAS+VgR0o+1I1wM1Wxl0T
RgSAB+n9n2Zb6rke4QehWNeGN2q6lk3+fDydfxMxKX98E+WfBUgB63JCpqJ3OwhYxWAHIF/y9q7x
hWCcvKWyM5UuStuXt85CVIRd0baI+gpu43M4eaczxUotoLB1oOVFg0OB//nW+f0OmQY3fs7WiAnE
6n1yNdBiIz7JEEqYd9tIKnRX86JBgiFrIXrfokUYgFn38rAWZ/PEyCwa1ZzmZRIakMjRq/uoKT15
6F6GSNtdNvO/zN6fg5kF82EITRASEexTlI92hZ8Gk+nEr0J6TPboY75RHy5bXAqzQsEQABkV0nRz
+jRZAunH0HVCoqvZadt2C7ms/4PW0eL8QcgCOSCIZ3xi4iimnmm9oaHLWW0fB8qh4AlEecP9y6NZ
nD/02IMIHqcUgZbFudeno23hbQPva0NIKXW7GogK6BUyv8wddB/72WrPy9LIgEo1cViopmLNeYCn
qs1sqoEquhzKnZb073TQfTMsV65oS14O8J5pGNAbwn/mjoE3tgGYAfomIVPdS/ROrbIVH18ygfwS
AAeYOJMcmZZOIoZKCskoBlFSBtNDJW1YvRaT1izMVqc2SJQzdaAo0Hce4IHu5IS9iwrQjXFsZKiv
mbLiEUvLg+wjKnfIBOrwvHOHCNOyJ7mMg6/Wvw226SrtR4Ki6IrbfUYeAHZwYmU2sHK0CnkUB7kQ
d0SI3wC1Ee3wakdPEhSwL1tbG9LsbDXtEk0wKeCvpEdc1z7iacAT8/GykQXpovMhibU88QaiGn1+
tMLd5B1irl644RscX+jPbX1pA/S/G7rx/RrSYKFQiJ0L9nxogaF2DEzQud0kqygkPHpM5R5lwuym
q0ByL7p4JDhLQBzrG2qEHDNbb4B/eFgXbVqaXgAEoE+DKAJqttn0IhcRhbYizhPlbSL3SF519s/L
k7sUdHFA4t5OFJQR5jGjKVgqRQWKhPqmQUtetukBnCuCtXvP0khOzcyWcKhDw+jRBOCmneRFEMSA
qnxfrCRSl/b0qRHxJU78BDSSYaoLRIqeKUGSAHyTxisOv9D/BBg7HjfAwGLWPtUQemmAdHCoIAXu
yW5/A9YtQXUkHvb0Ln741Sgur25qsdDzi8Wp1dkNKuojo+ImrEJDC0KA0oMqOeMX9qXYiW0N+eNc
9y77xdJcnlqcvTvyUrdjIsFiyq659JXlb5c/fyFBcj6Rs2uMPIRNijuAeAbYt+IZkOzNhxYN95rf
Pq+BKBdHI6C3NgpmYFKZbaRYwTlvyNCiJxrxhp5ekWwNa7J43qO9BbBogTf5JLZU9CBQ1Dh2UvnW
u82uDFKAGcttdjX4UIlY1VVbekmgsoQ2JFSyEKZmzt7ocU27CA0idpvdykN7a6mDF6bKU6Yn7spa
LT0OT23N3C9T4fGdUBdtcNuuHaYnAEhUPA/0vkOzQKazHQs1VAg5WEcJmeghb1czm0sh5PRLzDwy
ob1sixKrW0XX5fhTdFsw5ePySJf8BK1dIMwCgPmzLmQ9MKWX4gGTqsTO1O2Z+tebbVCttSAAJnTN
oHk788REGWuFmYhRw1B5ahy7LX8uYjO4PI7FuTqxIsZ5Egmt3KKNmiBrMPSvGYhuu1dreLlsYulZ
fTqQmf8RhVeTWiHBWVrbrnms60czuq6zQ5ys8a4vLgraDVAMUEDGN0+lMsjIx1QBa5St/ByV7/Ia
S4aINPPgCqDuH58/uzHpkmF30NumYJP8qdU+j33c2lGu3A70jvPvf2fa/jQ2W/9itCoJBOVgNEkl
xdGzb1lhvrfiSaBM74mirOShlx3hT3MzR0C1SqlqgXzIdchgd4kjc+rk9C9XuVFSl1WAgzGPEC6f
3Ww7e+pTJQSUgw7kmsVqIKlsJQYtDQSVIIPgOa+D9mgWgvQwaSspRPUknoiK3KLdbMIErJ/ZaFkr
Z/ySvx2bGAg4x/GCm137Sh4pZpugW1aatNuhN68M0Ptd9gLxbecuhx5F0buK9DNeOef7My3z2tBQ
0nRrFvtKH0xpHWjDDjn2lbEsgIuwNLjWGRZ0YHH6zRxAHXQ5HSYJ2WeruyZD543gGOmbye0M6WbS
6ieeUr9sqa9ryG2Gmn95oEtRAv0upq3jDo12rNlAzSLrQXAI84BbOLkgLcpiYCEST2cAOpXmytN0
0UtOzM3OiCoFHN8yYW4ckwD5Y1DbjmgPXnPGxReJjYcpehdQ18LV+Xz9LKnueCXjQMyvwNPrjJav
CrwPno5vqAEjidhszAGPAnlloy2FqlO7s1DFbSm1ahV2M0sOyiY6kFz7bnJoOXYp+gAqr2jK/eUV
XPYgCwgLNO0hW2LPtgOHfGKSMjwo23YXgp3LAjlTYT1Uw6tdv0ryF0M1nLby8/J5xbAIhZ82yR+G
odd3PslaSxhBBvNXShpPdIc9S36LNuhxV29Cf63mvOg7J+ZmawqZrSGNe5ijTWAat5HxwPlKNF58
UdonNmbrV8XK70dNv5eanQW+bXFRhCCuwyAjXh4qGzK1Iull7q2gXpX5XiyeCLk2E/sADbfzXqla
yiwp7nCUlhl6yqf4Dh11YGApGnfslG8Rz56gbHaT1IBKRMyjoe2qYeJ1HegW0jWe/MX5Fm1bcCpo
ys79KgTpbjfo+C5N3+5M0nhZ1gVanPiX3WjBjAIsMVIu6MdBU84sJECBk5msQIqiGL+GxUdsFi7R
V7blmo3ZWya165y1HDby3HKnVkHDIjrvenN7eSgLu/9sKLOdKNV1nUYoZgAdGgdho7phZG+pNnrT
ZENAiN8bOXm+bHLhLESFVAXiC1lQSAmKkZ9eJNUSWeC6wOzVdyz7MI3Xy5+/OKSTz5+dDwWhsYbC
NYYUVUFMjReakivwVr9Pkv5VHrS9ka3lrNZMzhxisCQEFY4hDUUHIXPu0fLLmAZmB6b08JrwNdTh
onOcDFF8n5MpJEqhlGYOe+jic3jyFkaFm49fLs+j+NKzWIn0DbpLcTkCkHKucqsbjdyOfYVYOdki
91EZ2xiU8V7Pc/OdqiN5yOOuW7tcLHrHidXZ5QJdArpCi1rkGpmF9p/soBzqQ/xSTq7hpn58XW5W
dcwXl+/E5twjh24gUwabUJx0m6dMBXp52hLP/iq/hW/JVedrME0iR9+uIZYXV/LE9MxZE6XR1JbB
dGS88f5LON5009ppu3DonS3kzDsLm/8+vBakXLpbBtHeuvsG3u4gPqiHv0EoBQSEDdYHsMLgATSv
udQRpEht9biCsqt4zO0OxGOejaQq2PZ3l510cf5OjM1Ov6hXojgVOMdyupEB5mr3ZA1JvJSFORvQ
/H2VxKMkmbDRBaPPvyZ+d9A9UbEqgKaUdtjkl8e0aBB8ZuIeL5h6551caGId5d7EtQFVqycNbEiS
q+B1h4y70L+jr9FaV9XSLIp+YCElDrzokbX8JJ4UlNrAMSJk6la25ahb6RIPtGjt3BTOPI8op2Zm
h01RtPWkKzCTAIFTAC0JvjvRP5Uaa7xLSzdMqID+MaI5QkYz27aZRnEIeKIWoyMVaKAMo3rqYZU7
UHztC8Oac7joVQd99h62RC1a8UBWKcyRLxlyuIobHxhI60UznOH127XGrZWVm2sNJE1M9FCM06D3
ivJgmtypwsa77JAr6zavGSA9KdNCrNtIX7jWO7p6U2Vfejz9L9tZOnHA928D8IN+LUubBcOmraVW
qnHiWGg8INH3LgPryjYyn0erXDG1uGYnpmYxsaQ1Mn86TtCse++z73UKAe2fqgmkClGcJPow9Pgv
N4pja51YnJ3ZWmyneWaBxlc1AEkEJ0QLUNPQby9P4aI/nFiZbbGRpFpXCytTYuMxrBxMg/pmWq9w
T6yY0WfvKDVsdDSgizucfF3lh0kuHaqtDGWB8U7MGN6mOC6gp0Fmsb3vdQKUPNyB+lC7va53KaSz
d3wTB4kbv4DlpddcFQTfpbsKkVoqJSiiQR35Gh35ofmrRqF2okcdYn7jTZWD68BBwImg/hLhJvB3
5J+1M3OzW0/OJ5QFMVhoiG1Ja7h8OMTW/RRedVm0spmXPP90ZGJpT2J9TIyibRSYynftTtlKvraJ
t+rqxWbJzDHpDbgqKOfnuJVYLVC0FrWY1Hq25SudvU/FNRor/CgLKID3Zfx22fOXgsepwdn+Go3K
VKZcxU0qQQlLOhRW5HTj90yewDO5xsq+VLMTtFCA4uqWkNea7TMjs0Io5UiiZif41Kgb2IUDciM0
3zfOY77PN9VK/FhKEJ2anNMkjnVpajSByeZoEngWkBpYO/muA8xNc6tb8KIE+t+A1sEq8gv4D1J9
c2xkO1lxK0ew2rtCtyLzE92JIPoiKrp65CCh8NezsqCEt5EawtyCQWw2s2Q0y7gaksa1y8hFPwQ6
HAoficXL3iI21OzMRm5ZRjFeyIlCHu18FzQ8nCxJQNqJ8mVSb5O1JOWxffSzAQ3nGBrF9U+IlpY0
FloEATpOm2FDi5uo4mhQZ26dZk48otiPjhECcLC9Ju6+cFhjZCB7FOQuoE2cnWw1xTwwDSODEkzj
S62dBFlT9beROQxbfNtkc3kmFzb6mb3ZvqNmW6HxGNWHTmYBQMlbJGOVZw3nW4J6dtYBaq2vHN6L
iwc+IEAYkEnA0XC+eKy3zDDlgCZT9UkCZfJohStBcuF8U+UTC7ObCO3RCazGsKAwChDPgxLpgBms
jWNxqU6szJZKjWLUIBJY6ciW534DcU/IsIVjs7JES6fZ2XBma6RwpsgTgyEkeyE0mBa3KLrwXV50
qJGzNnVUFFvuB57+jFXKnAm8Sm48yOAXQw/xyuKtDXq2vzs5Ulllwj/tLLCyg82/q/JVkd5f9sql
ywMISkAgL/o/QXQ3M9Owog67rG1cHWRKHYoDCoF82k8zvbaar2jPcoSuXSHHbql3jgYCPLPcxOFL
nV2rrU+lleC95LEn32Yeu4c6HpNxYljp8LqT3nKykgVe/HxcmjXBJIn+3ZknTZ3WjiXheCSOkTdq
dxUq2SsTKm5b84AGGOUfJmY+FAKYNVkKTLA9SNmRYu628iMB7DD3Y99aOQQWPfbU2mz5Ol6DOEiH
Nbt6Eq3PdAPi13ZjRZ4coFYXrD7iFpIkQmjs9+Gh2eA8pmQcbW+pKYZ3xLilgeVNN7pQyTxCsabH
lelcsgdFTtR6AOwA8kf8+8k1zGIkg2Tl0Z61QWt3YPvTjQCsK76MV+L4cNnekoOcmhP/fmJOssGK
CO7yxk3tnR3dttLK5y9eiEBhJjj0cXDjBXJuAKC2TAp1krnNW3tkfte/sP7I9dW+Qx7Os73yba1H
aSmUoLcVsQolfHB8zOaQhxEq3EyAsSGfHf60qieTe0a19lZcjCWndmaTx7UIjZKZnrntW73r78sr
qwHiXKD2qh4Cmbjz6UEFKVXUj/3Ly7aUx1BBd6MhfB/bsWf3FJ3LI7eGCfRzm/yu8MOdDnSgtCn3
62+QBW06TUWolEHSgrCJFqbzJZQmauUqAxoGYp9e63VX5ZVI4GV+ITZfoDwoiJggckBnnaf4gzv4
Qj2WQ4eDfYybNajk0uIChIQiATQwCYgszr+NqYWc1j2+DQAAHnocnMTcUPu2ltbwd0tbAy8RRaQq
UdCZey6RShXSD2AzYp3qSmiGUdfO36XbxImFeTKKFKyX0qZs3Nxo/QF1QHlwdPP7ZVcRG2wen7ET
CMDaqMaBj+N8vop86rU6KdG4brfXzcB2UZ07wC56Ec1cqncAfJqbslxDYS4u04nZ2bHQlmqq21VR
uYmuPrTtiMZmO3yibefKKXm/PMTFS/XpGGdBJtShlqhRYO5wAj0V/rDt4Iz5Q7n/G2l5wWv++2Si
rnk+mV3Zyk3LoD8TUjgf2wKF56raj8vDWXaLP43M9rZVWiMbM4Qv0GRbpHRl1efKWgn68vqgeeV8
JHpcmNHIURKFEpuT0QRd4wdpujXQSHJ5NIuhClyhaEsENIR8YnIAmC6slCbE+9Q032xJvpEaNMSS
0Y903S/CypNM0+/bdj/YqatZ8UqoXBgo0kXYwQQPA+BfxGyfnHC0SDRuTHioxhF64ysp3XOlf464
eatI5K9jQpCaB/YF6CRoIM1fjzyHXAyJsKGpdJWQ1yh6T8OXy9O5EJWAwkTwE9BPtETMXL3helpO
VLxAwD6QWLdWFK8t2MKN7tTEnMqMZLJUTClebvJGXEGifbklTogMl2hlWnvWizgwC08wJgBDGBIg
SrPwZFmDBTYN4M5b+9kw9yFGpPtWtJHojo9/PTuJAxPQMQUk2vDI2dGRl7JJCTicXEstt5HM3Dab
3KSpVzxu6c4DO6iQYkToK/n0xtDsdqgFTWz2ItRu+KZE98Br5o63dJf75XO+j+/XItOSm6uaAu08
AD51MNOfu3lk5XIIgFrt8iJ3EohlkIMF1oQhXEvGL+WbNCQKxQsbyhWfDuAaVAkG64FZw8HBHTol
h9zES82aNqoSebmgwaD0R45KQGMrjj111zrU9TpregCDpZ8W1W1ar7WuLoRMOA8is8BtAig12+Rh
VYSjXgJ7yIrDoPlhfMXC4PLGW4pj0DLVACMBJz/I2GdhmUisGM0IgC9eQ183fBh55rAIPRnFfY4F
ror7xP4APbCTrZk+dsTONsmZ6VmwZjEwWFMudqR0Fam1U9XfTUUK5CTzTE69XgGxAYmdMH0ci2/p
8Ja3fsHxdyGDPhm/rbXpjlksdpT6yoB4mJ57tXadkj7I6tsyu7MS+wsu705K4qdJ2arpm649R/Iz
iX3ecQcEDo5h3krUaUbZ0+33qXyn/dqlfWEJz8Y425xym0AQlGCMtp3c5YV5j16RnUmzlbvCwj45
MyPi68lxUNmZxuMCZlQozoN7xanifSLF+2msVp4+C5H6zNLMJ/ssrvUua/C0CnNHVb5H0q9A/V/f
hv8X/ajufjkA+89/48/fqnpskihuZ3/8z239o3xsmx8/2uv3+r/Fr/7xo+e/+J/r5FtTIZPRzn/q
7Jfw+b/b997b97M/AJqZtOM9/9GMDz8Yz9ujAXxT8ZP/13/8x4/jpzyN9Y9///at4mUrPg3UH+Vv
v//T7vu/fzNxr/qv04///d9u3gv8ms/a/L38Pv+FH++s/fdvqvUvsGCAHA2ZaagSoSPyt3/0P47/
ovwL7wbcgUFcJfgzZRxFZdW08b9/M+x/QWYDcE2kRZFgBj/Yb/9gFT/+k/kvA3sdv2AePw3/9D9f
7GyF/lyxf5S8uKuSsmX//m0WRJBYBgGEyGLjzY2uSWBWzt2vTK2hH8yOeLQCkMqOJb/r9CfdAK0N
p0i4gf0Yd1dFcUFXzQNG494bVJWvxTIijtU/I8qv7yEECyDpihekLM+2AWRWQRo92YbXKCmIj5Hd
SlvJk/v4rUoaB3Lk9oYOKh4HBWAMIQPxQcmNzkW9DQ1y9qaLgK3tIWkqx6kTT4XmHH96GpQdjsQX
CdfWrR5/lySaBaORfS3kKXbyICHKc5iZPuuRogWqxazsjTT2ndtEIZiI6gfC1eced10eXUeEMa81
q8QfpQGPB/mmteIpUNLo0BVKfRN1YJdox5tIn+6SpCkPLQSUklHedlzFpEm94UxGYuzBvPHMFZl6
TWmbXmpK+I2ceci7AZKVVJqT0g4hdOhcqlStn2jQVLD7j9FsSaAY48tQaM9W9KU0pMjVoD3vdFWN
RtEyfRikMtr2jeUcv1hZmC8tUgKOVmlfhnS4M0iDSxPShwDsQR4krPDlpQENs7qxqWymAYbfQoA2
VnMnT8YH2huDhw7VpzTDrIQ1sqx8HAC+05BjRmYbXD4tvraWGZ5G5QDovR+9AQ6WLA1KANd6mdEN
/gK6PUoaBrgidAg8jPp8BCG/+DS8pcEDcKUOpnJFSAPd9CR6AtfSFzRg3ZfF1Lmg4dOcpO4+xkp5
HyfrqeyTH1K0PQ67ycbhxqwGIHbivR0NsZcPGnoiQ9OAiPPHaOB3K/EpUbyN6qsKV1f8uYbGuGzt
GG2YB+Bl6mQaFBRl0PXu++pQh2Pkd5a54xwLcbQGTF6qN7hnNtu29au2T27itGZeysHSffzajPR+
2hgh9JWtxGVUvzl+P26iOj/qgO429hPLip/MstcyPrNUCLJ/6NQB7A1dtQL5o86rl1M8pVJGIsWr
9XG4K0BNtwE8+w0qI4MzmdkUDLq9GdlgofHB+sHI8Ix6+Otxg9iMY4idcTtKGnET0waOuQDxWEww
MIn0oIEoHLWw2kCn+nCHlNku4Um3K6f8KgS9gKdyqXE64UYnwfP3GHUak9CPPgsGsnlsPhXicegP
UObPlt5saT9wCj6KQX5R626ErzWjo8dK98t1DIl1V3Zo73VueYk2WbcyymOGmSIQWBJQjT9Jpfzy
WSqBYalSkse8wUaC7jVADb1h+Grdp5DyS6fAKtTr0RxABm0rvjXEFQCfVAqiCvs3bVBV1zslCkyV
M0eK4xb8oMYebV+tX0Zm5x4/1qAlIk7bTsEx7JBerrcVivCtCKFHHzXK2vRxJXYGA03JhBMkWYoQ
tajC3qgauJgwZHkrq/UTKi1KUEZD5mlh/pEkUe4RFoOmWrbZxkgT4qi0ecw1KLU5ILmdXLQSPNi1
DVqWwfiRKHnix+pY/7KNQOuVgw1Mj9h/+YjtYPNo0+hoZYOY1xQcPXhQyx9Zl32JjQwiaQVzx1wC
T1ZZ47amIhCl6ZVVxpFP6+JVDdutZCAUpjWvHSNCfBG7tDQ6hgREXXtjnd/gLGF74fNd6puj9DQ1
L907WsBDp2LWoWpUiqjQvlh9C3GTidi/ovXIruzRBN2b8MDISLijNgXx6gY7NK6QqVGkXHeHdOwd
9Pr3ThF2j/IkfY3HQvNpaf44LsNxY0IQxEaZJHIGq+7w8LDvGxyzIKM3uw1udvUvg5Agjvwwq3w2
Ts0u16WHsuw+wg7Z+yKhU3BcvjSCIPxUME+ytXBP4qY+5E22NXoFrHVAkJd29y0nU+ubJf6Wqa9V
pHFHZoV8MCgmz9LSXTRN3zQm+b/CbAUd4rGfcImlHFJavV3vj5FO5HL8ciieE6o2npqrzS6VCwMl
Ie3bcf0sNf0g+O8IFV2s495SMtGwhZ9TCmxDtQGNKO0rL1cjexNRtd5NWvdcmLmG/icEcQayAsQJ
e5/xbK9M9FtCoqfEsn27D5WrrkVF6fhB6EFqfZkHeZZXQV5LYyCz+EUdrNjhPYHCTlfCrbWWHRok
scHh+0TSdn/0ZZoHfVre2N1oAwUOm/HQMy8XQfa4fRMRO4/hv4V6g6LyjRXivLVrioOvkbiDtBlc
toR1OzLcRAuvzNT6fnSJtrJ2PWqEv34/VSdr83GM6MBHMU9uMSloMPRCnoAZicNOHCLcV/yd6bbp
NwQH7NFXGUv8yeJ3f/7M0XtTrWJelDUM1H7Y8MfFt5Kw8iVVzhyyy8S/11I+BbWW3he5prm85bqX
hPkd8pma0zLcX3pecqeJOriKgkMuiacRDC8h2htwwh4Hfvx/ea11btvU3CEJJLhFMIK8pOYcrwFH
08eRHX+s6UE+nnUhhIwTECn2uHWAUzO5T2jpmKMc7itqPEw8g75CqnpEbiQ/BX2kA0pepHHFjx8/
2szs1MkhNw679tOEQx/H9EDa0RnSUHLyqPguRc0T1yj+OskeSTI2O1MMQqsJ9IUJTrfjH9FHBzyA
hltNOPTdxtQ3x28dI5UWGfrkR1Hk1xQuaOccyunM+giV9BX6ra3fV89RO4b+cU8TRfLHqAdQOtaG
zJEqiENE+UeZS0EpceKP0F51koY0iHh2gLPOwC5PNiOR+Q6Z3F0P5BOuTI3kFkSLXRv0mAEOJgeN
zr6c1NXmuNqV3II+M5csB96YGyW5BnMjk0rmDablAVHNN5k4y9E5csVT646K0KHZ3XvWZg85AH12
+EpCrKwudnMOTWttGp+SEl4LnCh7Lajc7KJoDOE746ZKjDKYUHy6KuqrvPbCeKxvswoRJWUHYOE1
HKnYqpbClKvj11Matmuj6GdCNC/WVOWKtwUkM+L+hSTPKa1DRITU9lO7DY6zDGrgDI4wgTcpotQf
QOEWQ5S+QzjpFAbmVGlScAGUg44Dlz6E2BnHwzzs2slJJ/paShZYr6sWotE58bMc29MoFFBwAkrg
HAcv1ZtaMnvnuEh13qfbSZmc4xY9XlC5nYJeNK5+3bHSLnwaxL2VUGh+kGov7jsRw8FagvgQs4aj
kelG7ZR0uENDVeQluo7EPy7zAxiRN0yd7gomhY7FyU3ZwNNqjmhKylF9wA3sWsd9momjqtEivFtV
aXvcGceDq++mweGGH4c42IRdELumuHriULUo+lBwP7VDNTAJgoGKXRuERLmeJo6Pj3oOPufCRZXC
6SgdbmqaWI48Mmcs4RuI2lPwjhxy47EYR1uYFR8TOI5cw2bDjWJPEl4hWeHyLiO7hvIN4cVjYVrJ
Nm2SHldLGjujhGVv8yxyKwLRk1pm6l1sXGNDUmwNXJ67gnQ7RuIdr80SW0aCNyNI1aRIdxLu705F
q3Cf2rjW5jp5Ot7MKog9biEF5R9/1GS2iQdD8aBYurLvAcKTqfkq13TaH70rp+NtlULoh76OWthv
Ry4BpW0N28JQfDqMWzC3Eqfp7NBplJ/H8CShiImrb6Q7vQPaBbwvUnitLTeZ07C+8bUazRSDLRtu
ISdTIGXtfdPVlVOrWCOxBtJTn5XUl7Ud0yfLa6JqcnNxnHaaSR2bfY0VnChKavS7ITGZi32GYwKt
mm5XFU9cHIJM12OHWiw9MMT8KraVK8UcDhA8xYme1Qq48IsHWU8fsoG8HieiIkYfVKPyfDz7JDM2
nKIKMqu7K5H5dMYcExzqPH7sQXLrH2eyDFW/JE0cFOjHckA00LptJBtBFA9vtdoFCqfbTMYjSAwK
zwm2Uerh/xN2XstxI0u3fqKKAAr+Fo32TS+Kom4QI0N47/H050Nxx9n/aEfMXMyEJJJNmKqszLVW
5mp8GkhNXp++a3LeS1LYyKhdpOiqYnE6VoMk6dt+hhCP0ciWhW9/i1KqjSFadlYcGSoLY/7Pl2TL
QLOmW4M4xtZCJRKFMbTUwVbqb4F6rL9nM3arKkVQm1D9KY5RvMCvxZ83M02csHLKT5W3Emrt9txv
lbubGnlAy3Xpi8kYDqV08dhNtUd0LeN18Y3S/aJOQWerfBMHlK17Sey7fKu3VXlUVcw7KJPmPt44
mbJ1yMDd5bUwupE9IcGRt1+jzs9pizXeVtlVzJDN1/fRcoxdESUy6Kvm2M3hwkHEl61sJGEMx87v
5Us3LfeN2/5o3GHHCm2R0E34pk1MWTCfNWNcTwnTkQ/pop/meCa1n9oznTdyXyTJR9Khdp3zSe19
mbrFzkiTu2glNqtVodCLabA/psxbPktsFUqscnhrjPa5WznN5zQRLPL5sTF/LfFsfN4DzVl/9UZy
6GxCm4pWYdZQAG4VpL6lXNgPYkxPUK9/qgLe3o4HpMZkIpzEg6klvjokVNDH1v5a0yvupwMxUcUu
YbElwop5Om5fXFUZOjnrO255E0eh2e/rigKoaaK9M5iXrfrttqyiTDir/rng+sM+D/BFszY3N4QJ
NFW4mCX/HQQaG6Km3cKCqRxKLeRmdvH4DQeAC/MtXnLaiqUWHtciLPaungaaTXKQMpXRq6Ii0Mz4
XZgdsUqzPtZGvtkz4a3ozMLvo43aaB9aBzHCP1+38XdEc7tuXOiwT9hcGSVNun+wn3HpmX1GZ82+
G8xrXZTFvtQBMOwy2F78QXjrJcsYDRsZV5XP1/GAZQa7j47F0q/jbj26GegRCE/sW1p67IS4kw65
fmhNxYlKyO/cwadxx/UnASozSIKH0efHTK60fCX6C1t3DDzv18h5c1zi4V2lxSu+UP98r6pb/G8A
mQaNwCR9BoPh5yP/7Eb0qFWsNi7DQFtYYnFBhi4iarpyW5CinrzjHAtq2O16qRE+S9tPyMcUjyrf
ybTe9LsadXrZ1ca+cMlqo7Y9C/LIdpyrk3rzmo4fXdTvxt7Ngwjaxi7m/l/uRhlc/M/d0JjqbMPA
TFvJqv4P6m2XZL3rmuB5VwZ9Yn0MZr/sdBme1qiLdtEUPertADXfMb+5qsbkrALHhtwMducE1ZI/
JNr0WmxjHdQuU9s9F950sr3m0OfyHf+SwNWKhXQvamiudRjn01vAhVV20r2Zs5UMtV+MKnAAgLaH
iobF9BvcyuKf//zylAbkj9tllhV9PtiVOjYqv79vsMmdsnS0mmQ/mXHo6w6jIIsHY9mOiWK4Vh1g
QpswwzwN74slnUmPyS+kPsZcE8ehSuC2M0S9isKdDuBy+c5KMDxdOiqHgaOlWfjrlhisTch0jROv
mDbr3Ev81PPwJdtKMIAk7N3H7kUmVTC58uOf7/N/4CjQZGbTMtrBYsQ+qt4/NmRYOokmptEISOV7
II1NsdmhJWnt+uq10Wl24Kg+SwNreF767e1uEJ2UJImyN5/lUK/72Am/qESzXserZ4Xt4fM84mx1
ihLQYUN/N7yh96aH2ixfwwJ+acutKW7/ban+QZ5uyPQ200i3ITOxmTCtDaz6P0u190Q50IvgfNb/
WT7WfqzbjyIp14M1JQ7nVCsCldN0pXWcZuZi9br5mIUtOe+WbItFvnYrJj3//LSVHOdvqwq0HB0Q
7DvZHSHwD6rayatyjLPJDqKwejUpSuCMwIpdBS/UBzbYfN8Dm6Qju6RNSKrTlCw228Am3sw6AaCX
VaHv0FidC4rxY/5RkGcq4F/tKlUC1k73NMUp07a2VEaV6yp/QmFxjFzaWzoQvH9hxv9oLdye+uaW
bqGpQiEEI/AnWdVrK1hKhpPYhi65S9MH8UiqtZDf+YaWA02OgBMxjp36ZfGyl0lEiz8uZbXXc/H1
X560ctD++6Mm5gK3Wti0IKb40whyShjzEemZGbBSfg1eFB+TVVCz1ls1Fk5dfpxWIDMdO0fEK7G9
M+tlOTRlZO+t0H7kDeYXPBru1ygEIaNR4dS5C8P8svkcmmZ7jk1+cOzu1AEcZsn3LqWYKjXvBuBB
Hr4h1WAYbjvPn4n22GjursGKvTmmCydAXbv0fA6rr6pUVTeIEEzQoTXexED7EwJIp+6oWRHdhUzK
hMEFtNo+WR0kLjidW1w1puMG0cagRCkz6/g4bbda7l+ZCaKQeOPBnqN412xgylb5pWkmGK770ZXz
MzH4+oma9Mae1P6Hyghxck+BEdngbeieujkDGLJJesYVnCV6U5FXLc5mBiHxdHc5TEvPGb1Ox7BN
wotCq7V1ao+me1MPSMFVckyew4rMdi4LP8sjY582ovL7caEHRJp+bXhfcqHtZ4MMFvRwg43gjtaQ
KxEzx+eWXEdTOt2JtjmsS3+ZTErkpuu+qpJeIbnlaN6vKTUpztbteQ4JthUcRJTZt9603g0rToLM
AXXv0uicx5484OCRH1JrxJmjstcdg0kOUR+/RvYRC5zps5iaK32fD+aPEsLwxshK/dYWyWMbzZZf
ugdpL9nzxIf5iuJYF0DjakVPuYGU0k4/TJ1ZzdkYTK11iXMzDiTt9ftwu6eoXi6pgfm228biy7aZ
R339Eklqie1tUbqNJ9ykRWCPZDlO3s+PXUSuv4izSJb4VkXDLsc78DB2s8AbqMEeBCJnrz1aW2jV
bY98mfmxU5rs9BqebMsm8n7Noa3rbieLVvM1w/6qshJ7xoqnWdNf6vDOsKgHnWg+03A95ON+Fy2A
Lu4hE8MBSME6J6Wq0JqnSCRfnIRIaxSbZmRNVt9xmDK5LM5Ft4ZdU6a2z/AETnOrPU9ewkkuqPzH
DgmELj1f5TtTRe2/gt6qm+270QmSmWkHizdfLHd0b+YvVa4kYifGjhlbG2aoCrelzYKOU9oArU7L
+PmTAdmQjFxbmzOBxtxMWOalolxJ+ddiPeo9dg4D3JFKRey4f6gp8HbWlglbGwBBVBl3oktLDB/Q
uXmVK49l79BbCUKXzcm5b8LxPFTNi4eId+PZ4K7alCFzG7LZm+I+7Ux3p5IB4QrtXDNUYSlKmKu4
vaSWw1vTs99Fs4pDGE36LVzlYXKz5VrToq1gJ1GQ5DlmdGe3xa5anOWgcAi9zQxfm5tQYTeMd5aB
o6fg5wSWiAlah8ELhngAI0mugKHRPppQEzsdVujFVl2rPVyGTSCqhqLyv3xARGITp/2b3vTMlFsA
QczF4HzU6m49qFo3JfWmWKoPte69goKc8w2QqlLvqWYCc+CUYXboau9dHQMDDUN+kQDm9557sOoh
92kKKc69nRxFgfzRbmeerif4OIvRvH2216k6FPZtthOUq1Mw/Lz0LuWWcgmq3J0QMZuf7C9zB1DN
2Mj9mlGKF3fLepMZ5HWO7Ju2Og9e2j+aVvmhTkBtW78DyWLkthrV0BzvjfGsbn3aogRGDuXJTa2j
rkXVuQrnz9U1Ga1+7YbH7scYYlfV/ki2RN6dkreZsdlq1aoaQ+2YaCHwCEpt32aW1WES+onuU/2m
IAWzTr4ZZorIqbF+DOuYH//5zGPywh8sHEcw5QbJHMJ1m4ld9t8TH4MxmLksYydYHE2/leZRL9wk
UPlaX9n/YeLM7ciReXiDfo0mCXC5kUExiE7l4KtEU4t2C/eEsgrCpjKR62wkHoJSvoEgvQ7JnZ10
X0fZZyyo+wYI57ZF7laY2X6J65sCId2MQdKrS3z0dGqELmEXVK9qo5XxS5b13m6DMkBhmZEErKMy
mMEZIUbKfhembst8L96KIzrXL+ba1zfCVz1uZ3vPws2POlO/P+UOpQH44UX7KmvqvZ45ZzmV8c6U
b1o26zcFaM6zxdG54hauV3ezPr0URffqJe6rKu2NEoSxIdZ+8g2qmp8BDgNrSqHOXc0XprGzhzi5
c2R8curiPBjjAFYojpLaNGhNf6khOrYjansa5iS+RYk7fdJx//9LVx30HhEDB6yX0/+VOPruk10Y
IsN3EnFWryNpTADNtqQSOGpbWQVQMgWVZfTP/7JmtqzsjzTJpbMHLGFLmb0/hYa6txh5l0dOYGjw
8gorkXny4vS+YoDU2snd8fuoLT/FACEfDul14n6osYmQSQhs1475+Z8v63/xDRJYNLDob6yt6ejP
kdpu7EXrWFSS6bsA7Jadfluz77po39JNXIE6kmvd6Bm11hTjWXvA02p9qS0drfFvOVu3qu/crxia
/z3gjR4Wu8yCfvuXy6bE+PN5UjOSAwPjbZUy/rp/34JRjiQ6grCFoMztO6YMwhFUjPBfQ7hMffmQ
E+c5us87jXFvsZke+8R5sjuzZqDUhfn4xcs0v9pO9er2nnethrl/bmV70sZqODMU1ryq/0XT6EBI
BpzJ3aFK4+9FpYcPehPodbvcGvOgafVtzkvrol16hMr3Dr0IfmN7P0U+HoY4ZMLOCPulz0fPzpa9
ebcAah8oF9JdufBs9MI+JbjVHcLCeB7zyeaaw96HmLZ24yjofRPReu7IDFedoaqRkZFCTSDDAKtf
KusOQg/6ZUbDw2D+IF90/YuW3Xl6T+0h2vXUO9MD2mQgNq33bjaUXRiH4a0auAA6CamSG/FLt8Yn
0y6jY9gk11ajGq2c1AnCMWjlYvnCbdLzIrK7ZGyiQM/xaGI6JkZpRLCASfkA/YGZBSITAfX0hWzr
iC750or81ErHH6evhbsce+CXxHtOzPaSpAzGdkI0NutD1mV3NLj6ehDC32ccQklU/jKimUF9w8eK
sMRkGFPhgVXFcT35Mpp2qfbhCvEljdyHGP/qifLMGM0DzFKUmiIwHJiPCleUnios2eUIF/wu759K
4WChqs9+POORRjyMQ3ErF+OBLoFT0ni0yKytJGVv/DVNT0u+XArxs2dETFHCoXT5d7exNb9GT5O4
1jfYu0PslG8wr14cLK9GVvs2dZKvJcVLV8hdquskRW9z30fIv5noGMl9XVvHuHLu2qv8GCzjXpuh
+Lv6MZ7nfePqFKMnLtXHZy6bgoZoXtq/mnS8MzSUEevuoBewIZnp3y3pnVd/m4A3dslg3IdCCwwU
rs582J5jHn0d+yKYmMxSEuZXXOYmffxwphrC6uY45k6uzs5uCp/E/GRmyB7jJDmvtINXdGIZ4/iD
34iPKMu3fM3aY3EVlbfXpiggVrvtfQ8l6C7G/dLzGIfxAEXge5nAWkzgw4YwI3Q7wPHkrNvL/doD
yOt5sffmBDGI491FTXHTk+EK8g0RZ187jOEzPhyzmR9WkwdicP7KGbkaVr9GzKZzMzsv+MuNmfdI
Oyt5h4SjsaaX2WyplWoT9hUrBRkHnR3eOW1x6OP5wZb9KfesryFAsZbkVy7rfcmGZ4u7zcMcn5PH
PF12JfPFFiv+JjpMLFL3VE2u7a9SHqNqvJZzi8aOgUh+gblQFpr7VC8PWWeeZlS8q+zvG8DR2cUV
p5gOuq1JyDp51KolmHDD04rwWx42FC/hdIFU2suYIt3KdB7DGJ+qUN8NLZ11snleqgMqgpuFBWKX
e0+R1M6F+yhwaJumkImg35CZ7Eyres4qYzfL7F0zxQ159rWkdgoRzjge53d8L0X3WK/1QyjKd4Zj
+BFGHeMM5G4W5WW2q2NYlg8yh8CpurtejHDST0kY3pcYn9WufmyaQ5Vot9g1HpI8e1qr+G22w0ev
HPaJpgW2J/yNBTTdK4EkAOhC9BcesqRBGRWfYw9ARbR4g/ePizyJ7Mlrk+8ZzmDe5mpgav3zVHvX
2buJmNpJ2oGsXir9kBvpXh/fjPi3Hr9ey7Lyk6HbSx3WliHm2kvi2k9lFDzI8S8ufQ4j+nnAOF4H
8zUsFz93PipzCkqqzDw6rT1WV0MFU+kAndH9eQMdDNZ88N27Pul2nnzRjJ1T3YfLs2x/avWj1s5o
Ge4jwZbvlzOQ76GOEVtY0mc0z1PmpPgEbfEz2k2U+B5VGXBdOFR7b00D2bcvA2VXOWQPzez4keah
pDr2fXkNvatsLx2q7xCzgBl5zVIn5IOZ79bRTu/rh7m7tGzomn5mR299E7VVNv7oGTTprP21M6ND
EM+eP4RXlzfEEHMacJwTY74Pkfm0Gj9nMZzmsX22MDrtHLlbuLjJrK/CzC/Rhs4j7hH6eHNFdSyj
j8ZbACBua+MF+oiNZtsHXtIeXOfdbOuDG6ERkMPesyQSlGw/uPcdY1lHq0OcPu5W6RzzEoLVKfZt
R7tT+BiHd5Qep0ZvMl9mt3Q5ajoqRrd+HEyGeOjaobNosll/jLW8zSUjL6hzmdkC6sYzaLPLzGwF
y9hXMXL9ycndwCNlBNLgFDePaThXB2Sq57bKjw1El9DXIHU7Hx9IlJEd1jMjpZYlzk6pPUvrLQW9
FXArEw6HSRSE4UfV0KBOJAk5Qo1+57i/ZsZ3y4suUbaapR9mCDgY+NT30BqW/XMw7HPnVldUHL7W
ftVjF3Fq5+fZgz4BhCDWstdjvLz1DBET2d4IxS5JtLMzf1jUPLFc99ZKYq27b4kHIGuFe7TeXwYu
UY/w5uwLDXaYfLrqnk1YOwE1jDkBasF1v+glWv7lpdWQZ3kCRsJqLxbT5PAX2CNCYo9RKdIrq7Un
0aQxAir6GzTtAfP6g5E1R71NdlpRwrriaiROgz6+92sofengy1LW05Whig90qv60QWk0oz61i8nh
nAcrE0YRxOK2dA0r9pHh0HtlPtIy+3PusgzCuEcPUDpfMwd7DW/WNX+maq9+mVo8+lFZBqbkfgbn
bfKqVycbLvpsY6WTvawJKESPnk/X00f5tUiLwBbPaz8HMjTux9A3gzppX0w9emy1KaNENX9Veoqs
LcQPFYs1f+2y26g5J6NKn4fpjv66XWy8jvaveiyvGJShFsTjzcl2o9iwAPIaG+VVfenKt6GMWAmU
66Xk5Dx01FdLVv1ljPohXOz3bVpDWmQGy1WcZJY9RePDuKZXF0ZEFtkJvusxNk0oovxQwUMXhveo
86PuO/MK9hnxzNMGpoMhyblLjOxo8+izsHmMNIBDkK9mrV4zt79VkgwEaeWPpnd/NOFwsdcqudrd
eBkj5og0sXuVOZkOWdNKbW7tlzbSn2HwdnqYa+8rCno0ZaRtYzkMT6l50jmDJi+zyB8Txh1KjdiS
6j/6fIY4iZhvZJYteUBsoDpi+K+t/YW0CIXHENK5l4eXyOFP6TI6ftmX7W3q3ZHYMZXX2kYxHMfF
cs5KPUE1EDUnKULx0tLB7It1mC/MCYm+2Hi0H43crQP1VTsX04PbL5exWBiQInoJDpGXnEX8aGh5
YbCWMyq87a9xVWnX2liYtaO+OV1+20k1BiOagUNTrNkX28k4gN05v3hNJKEodWNPZlzRKETDUmZf
2yUqvy6ll1/YvFSSU1F81aahP7ltPQdTmNeMJO7Fbh4t+9DWvbVX39Lq3bCnb6M8qg+YKeEJEKtz
mua1+OqkBLQOU96L+qqxcUbVRFGkvuqlSD9xBIa7kXaG4CZ88yq5z6YGQskMK+QJHbPiFsbDGWQU
4fsSLj86jasvadZBq1tXydnoXnK7eE6TVbIdRFAuaH8GZzkBF04RUvVlJOEfE2Z/5z/Tm643T3GK
5jS166M90mXqVONh6qxLpfeH0m0DczReXGc1fMTMMACAmd9SZCsAmsnb1P0CMbhoc/kSu2EDvU4k
nenn77yPJZ2cAMZ08iFGj6ZYf7uctNt/ess8tRpIanLHQ6NlqKNrh5maeywKTi2CEUQeLRebn+JJ
Toe8lXurLKLAHbA+XnTsmpcgn3BxrjRQ2Dh69YzuMEjsrVr3lDjhc9NJ/HLS9TJWD+EwT0cB11qK
NIKWjY79OlwWWXyPtUM4rPZhk7fEXbfLN4cHrBbDVSPVkyBsNTKveI2RzelPnou1RlreOT46vvgy
SoH+w47endhBttgiGja7JCinfkQ5s94vWfpOzLl4U/lkFHYNyePhuNB66D+IUSVYEra3PUKKxCTa
VlX8aCG41aYRVXEH+FHbd4DXaH5gOIbJpQNEDOlFi9+YGMTJDxSJFGf+OWhg9Ubm3Wb3QdrV1cEU
q/J6lkW1HnvNCMwOCVUrkdvVTnvM1/nQwCwEpPC9bJieXZWHdnF/l6QHXpNSc567OH9OC/dOM4ud
yKyvGXLtZkIbWE2HSdq31jKCZbJ2uhX7jta/mNjPOIzGs4KoNn9DKtBlGPpJ4pwoeF/LsjjI1AoP
RSaOWwM9YkBGzYnkhHkvw+1QNWZLMXMl61crpgFFa37LtudhO2nol+R2UzsyConz1jDZ0JGF4DCN
QSo50Mwhu58SSCcrLIp9ZdTfKg7CPWK+R7EECOX2oZvvaZ0ZmSNJZhOOXubPNHut3fO6RDdDoGmb
m/jVwdRuqbuLmQ7RrkxT/Vh/NXJhXqLRL2VZ3SeDzPwk3heZ9O6EvTU1IkS6g25+HJonw17Ts7VY
i98jH79RZCg415b2Cg6QB00t7asu6mS3FsI99nqfHPXSPoi6iM+ORAAgy3w5AapJKskA8dtz1Ytq
OXu90xOKpqMr4+aSVcudEsCtGzol7PUtTIrimrti9MPIMPdt6U530RRelm1UTT62YeBkUrtHU2dj
X9CF7w1CpXOhi+iq5cbOIqNKjrjHlD4Oyc3dNBSt37oYCTJrnQVfiFpcDMQbQUzt6uN4/rKihj1G
DIY7Mbv7uixNeG1G56oDnFGzwXpAuRrHvtGMqxxczu2hSQ8QzOMp1pfRB7SrTqNrWv5UOW+FVaWP
3khDS6T1j5jW/c5i/ToY5owolPx8TBLjJgqOxSQznyadPGgYjfGkukvGfDSO+K1f1TMd5CEtG78u
jHY/0IhHv9K6oK80YdrooPHrfpV74thT5e7n2qt2n6pXhT653XASdKTuKBuYUGCIv8rOfSqX8JeO
YBpAGunUGmm/16h8ITexAvUoa9Sd+wWkpaLDyaZhw1gqSUybXpWeXcFXirdyPJzuBfRdT3JpOoDl
23e7mX2f56HYhzYFogGW8PkTFZuhselatZmy5qNtKoI0896n0SRNWbvzuIlgxsHq9j8LJYnODJ3h
gwWWMZuqVkvAEaJ4QWw7ruElyQu2YTZeR8845QbCNK1CR6013r7q+E0u8l4lCu9a1HJwQZhzIzbd
UFkz9k5t0nwtHHGOPNEx7qidDqJwX5UqQkGtRdwRaaWbBkrn54Ew+WQ7R69EvGPFzAvcmEp1v04f
/pZlVl5n3fxURypaxhbzbyedqAs7Bg8kfJz65YqbUyzVf8lydedV4ezcGJ5LQZrqk+WqYUVfjnt1
XaksxRctmu8sHOnl1j+Rux5UGeWVesBIXQrahFDu0wp3TGT7xPkEFPrJs6lviXXU4auLTM7ddKKM
3yHjydqGADfvnE3rnMB7oquh+xVOM0/rMqjt/K0PNXopiu4JiwaU7xvBUxnaaYrj9pBMZzzVkuM8
/+y37icdRdmnvFxDdU4Iy3TrrLiNDUqvddQjTNvyGSdj7lHyPglzIn/e6OJIRu+y6I6Kd3NodQEX
1wDrkl3rlWzCObtsNi8BdE3tp472GBau0tKJdskD4O2ZMCXS7JxtSa1DgjJ13xQR1Q3617Vbr6nX
FJ/UVLY1nyX0afjS7t6UTn5dn207Xe82ZF7dokL7ZVt7fI92VPFJ4bfR3LyARNiK+pwKRFop0V89
scjw2uOUNHulAFTEn1KcRIinjXHJPyV+ijhSoqjFa4Ol7ShiPG2v+jQUcyhQ/6JrBh504EAx0aFM
qz0RuJP1VQhkKkqKqB63EiWHznqKivVsC9P2C/q6EWF5B7VtxEAMnFGrBbYV02+Xy8XvRkHtNxS3
eZCzr2+sgoKoVX/fp7BfrB92mJQAXuLL6HWfcuqyTQXlItKPkvQOrVRamzIQjce+bczzdkQFtQaF
E0UQOiGs90gYoRBjTFacO76zcZZTxRIi/wIbd8vpUBgTM/dhFVXfWLhRpWUZn0eN87N2CzKI7VN7
y3i1kpYIuClMQKJpGoQSVSolauKdYVTLA5KWVklbFZExUyw1FiVsXCMUGmpmEQNP79R6iOu9wwJE
GzvqQDiC6UkoXNDq4IUTNcH41iVdHag+SUU22FpFICiOk0DqXhxbN8pOSVtIFgzrtqXGOKr3MA8Q
qW3yRQUH29vSugGcuhWsOq08LXH7q+upic0ETE92D6pBoB0hdDYJWj0X1xXH0UPeRNd4Wmi4oSWA
uSveSb2eHIyOrgGEgZ+HsCE7n8PM+9z+Vk3OPjsdc6uBTz0IyyiLcJDUo8m3uvqprYlFsovk80p7
u58Tpj8JVsVEZDNNWfFJCaK8ufs1rIWl1K+V533RBuuLmziHqCtIhTdZQuaMiy+ymW6BBfXmpnwP
p6qDv+czeZSQLUjDNsoV88yBshofCpOAsonFPoPm1gokOIndvmr3aT6QG+tJRz8WLZE9wVYFebNt
sVbCbOKoFnzbcO6v8YP69DChB80as9EXqU3zLBbtvkzHX1Flvk+RLXZ55t0pQVGaLs+tORU8huqH
bqz3dVG/64BWsdd+q2LkpQl+K62lp9cwM16MsYhPmtlETD2oA6HV9blBr/CpQG6KmIK3O6j9/Z9z
aZBnScqp1pAWUdJv6cyYp8OhJfcbInnnlAZsgzS/DxETwpKhgByopxrye2tQ6ek22CGB9lWUVJpg
pQRWyzyV5FwhfXfM8LxXgoMYmi0YnFrb9bmzctw620DxuxBP6FNvxCRxHMKOPT+Y9rhXXVZjbtMr
gTbSx4DRPbhNXe9UyMvKwkSQYNMXwxJGwLeemjaGXcRpDsIgC5axuSlt+NZjfURJ915viXzm0ta2
dWHMo/4xOa/N2AIxtNZPU/QOK2H4zvTPQ2nb8mCyo30TcQ+oMlqZ2M1aX1+Y9oOdOTPDYhvxhxEd
6NYDdqxyILdsto6unkOdbDeitr/ahJqg6yiTD4pVF8sRFcvJi6rqUyFfjObq1xFmOpioBf2maUkT
lnhrsiznrUcoNP4qhvXY9lnyqZQ2dOZKRPiybF122ugBu7PdeJ4/lEhNUXcqXKiQp96LRCa+N9rm
ot5/kUW/BIPsP5NfRbkbNvIq+V7akzirrLHv0TdI2kkg5J17dSOKrtwOQ9uS51rTEDrEyW/btiDD
Y+zE1vB12MQzDdD3PETVXdc1vtJ7pGFMj0IJhEeHhAr/6kDSMvtUR95FbZJYWggSaMTgadPq6uqh
75VwNtVGPar+48ymwUc8wag8J1XyNggtPJgoeVSKkGUMzO5icRSJ8cm0fgYpwxv8adEafxRsdgxM
WPAFSU2ELA6WmMCuFqcir/Oyi3wNVOYytCeVUiqx1lRG3xJr+FDHjIo6ae89aeifP08feHmMtJJs
hXLOUdhs6glX/5mmETCX6WN3bh/SlTp3aw1IjORbSRRVp5p6g6pN287jH2UE5KjOXm22CPL2PVn6
838P4z50g6VLxmPagrY67XRS6n9jUxDY2XeanHZOSafuOnhA8Vuz56aksRLztlAyUeWjaunKNT2Y
lXm36XqcLqJDt52h31N+Vknf6Nn2yyi9ZMAPoZ2/j3TtHAv2caMvzBnaZFJpPS4IdMKz2ugjGBpx
E20XbT+ln8cm0tAyQ3u7NbIrUUs7U7fP0RD+p9OxGpm9twyvStWhpCd5Bfpmt9aDHlvhJdv6cqdk
8I5aSgNShIGXXmOhQ4dz4DIiekrl80JrsAptqslVtSep04VRbQC9D9nW8qkUD27Ni0YC9stJ03iv
OQUCC7T6caH7U4z3Ik/9oE7ntR1AirV5l9AW2jvEGrOQHl1mnPuoGTvyf3FWOwwJT72XP4ea0QxR
mHw1RHrGdQt0LXcrvzTMcqdWhpJGODo9QzH2sUd16No5T0VzpscUuzfVJrnNFFhHsp2kS5+7LH41
q2BesWpUYgVjTmnxLcKjQAXOmNDwodmUq5sSQqULDKQ8b3rEufP2yZi/cqfhxTLts2XNX7o17UkH
uEw77N4Wqm45bH0KSN8KKZAtRUdTNvI4tqjbRPXT6I3+yZnCrcWFKBm5yClLN7qn83rv6UisJ5n0
LIJfSm6sZNbqgThjeAOsAWfKvq3TMJ3kiDS23koNRFy3hJlY0B4sU9X0oxaa6hNXugGM0fUd085W
P5rz8D36f+ydR5Lc2LZlR4Q04AIXolMNuMPhMjSDQXZgTApojQs1pT+MP7FacGaZ5cuyV2WvV43q
pKUKZzhwxRF7r7MiZ+/WEKc+va1O/bzLe1SyGfAiBI2mXiVha+pPtkP1NJMJrYLOvi65c2sj1mqt
i7Bv6mu+6CkCX0aYbFiK7SubQ4PUfxx+u4qGAa9L3DpvEs996ETDb7yC5an3sbeP9ztt2yR3tco9
SqriN2utOcOMTsMd/fW+Mu6hwf0h3APtYcva7jttqeUL6CxmeG0fsl0JVPWoTP9FXRAy+WU39cf9
v0QLVfilgDA9tsaRGwo28uZ867ZK5+puN4FO2tLNewb8nVtneNWNJMwgLN/pDF2lo7Hu1C+tJgxd
5Kb8iVQ4TUWDKTzrDzQC2MJoxTYf0+8TbLN4ugr+pSrWi6aLa6uW6nAX6YwdbXGxPaySh/U7sJ9m
l8rBALoqW57ueYCXW3I3tdXo33fg/QzPnDIN2uF32Nen6qb1UY9qFU8XYIQrCd7VzsqHaDNq3OXW
lsjeI0lLyrY3g67SoVQaWKImw34GD/FR58OVOkB4v9NoN360EYP1pCSF1Ov9/XQYVPfnfaeIcnop
ZuNoGq3DPiUWuyuBNv+Gt9YWmlfz5z2uuh879zgiG2xvb1fDQ93TeFhokG/al7ska116/PgThtvN
kXbXFEvshOjtK9yMRM938d0wbg4+vb3c89r7gr9fYFUdP7lxEzAk7z31JmYevt9/aFo3n208i91c
WL8PhAmVVTRUwad21piTsK2fvCHdpQIb5mYZRqMJSiNDUp72+ucpcn/dbw08LZpfGvQxXA3O+iao
vOsTI718irzq61qh/0yHwXuiDRKDSLnr9/Qyxle93lJ7eGHJN36h/eo2M6lO8nh/j0tuI5vF1DQu
FyIVbXdP8qPRebu/g/uzS6eDqtWzs6nQlNLwO1WUsIwquC+Mu0gLoOBZ5IgKkuVjjRfOEkxqR2Um
z9WWF4kCshNzNS73rzpp7ptZZO920ic7vaF7dv+z6qzQzwpk4a7bTGdzz8fc3/Q46L86zSN1pmZ9
P/rv/7r1YiLXzGE0zVFux6CmaYxiHK0PLbtok96e7yemnAvck2mYrbo4RBYFR1Ujl7gbIS0Ozu2o
uL+s7W+yLReYN0FtU+7SiZ5XZ8Wv5byuv48LXSCapdfx2/d3v+3UUtTUIfJfFCSBRnfVSbeN8/3B
3UPJRWGBj3QG3BTC2m3dqvu3jTWNmjjaVhSdnL3RbFaMCaNjV1rGNRcZwmOJYz7mypZoJlzOy6ie
l4M2vo6kT1RxqywY5KgdrLF5i5mBcYlc48VddfWXK5GMkrxF9X6d3hsxhJr3c/y+6O+/HxOZYsJE
EhQ3t6hFJf1H1ASlt1AMryxFhmP9jNf8S1tExks6hfHsjb+zKGnXz/OanQvXRlG4oUUmVEqkeTin
8s7quVgZpCsJHGyEU7TlI3PXKpEGzloOh2T112T4sg4FqgZ7behyw6BPANfMMY0Nt3m5G5lJFaYL
0xtG//6ybA25jNE3ZOocsXcihMrISUfPfcwt53a/b7E+kfbftbj4SSdmcner+dZa6aekF78SXV7u
x/g9Z3aWFK1kirTgfnzUjigDJ1kvRcbpnbt8Czx9Md1E7amT1Hm0vHmWFi8EciH9gIZ70maE0GaF
n1t67Ny81i6andGvM+4YpplXeOWc5j2pDBmURhomI58cK0o+JX3NezzmuOPZ9SjtSzQcM3H5UTNL
dLlj/5INzitlKh4N+WoRqeiRWTR+3+bN0TNHbJI0qMq26k8ZpbGVu7ivonJvFsiTRI6fqjJXgMC5
t4vMqaPWnKjQAJHDvLvY3dtgXCS6Ag42pnl3DMSbJlqmpjtC7cN8TbfVLgPh9E9F00YHGsfftNly
Dr2g0l85x8pFDl5O2Z9RFE173JxfHNkdZSXK84gGRrWwRXItrw6qu+BDuJBycdy5WbSnU/oY14Cl
tCQPkzyjPVvu9C5r/SQe4jADTEtOJdXesBQj+pbdmqkJQYDTQdTbhhup9tIiFbOr/CwAmeIlGOlZ
o31XWg6p0gYnZbrxxV0yUAF4/l/c2HZO2dr9nKYlQgAAAGHq00sSu36+9CBQlBYwBiVY05kmlllr
J8FK3EUMs4sH2AACMMKOglTK9LnrWG8QnLx56ksP+KBogCjGgZr04RaZtV/LSKL7kM9Ii0sSf6pL
czWI3UCCsTcWjslkfnCTOTkap7Zry/2yame7ZlWPifnKfoj7X0NafU86dslozNbFnKynYW4/1kjX
g3HCA37/S0MFpu4bTmGh1YcqmZ6oMFGwVuavdUFjmDfr3tTm9hQ5+qHsDXR2uLVstUEiE15tX+LF
48lUmBAnbP+xUKcZU1eZNBn3rXyyLfe1l42D+XCJ/ZX++DBOn9u+vFaS4pBwIJT1QvtonBjcj2zm
oMOOkjiu+up67Tcv7ptD51TImwpivRX6k1A5vvZMFcfeE4oOoYzoulFyMNGdTHXyyVtg5LgoQygx
i6e8ylbfNBNMbhGzfFvAGY5m79y5wUi85XO0n77FTvxMSxw14IIMuurLVxwLPzAb7QsP93SXd5fO
ZbSohzNvN9RT4bt98d7OaiRfyGY/Gi5JOVIvVB7tZhnviiHMbsMMaSMjzw7MzMqPSbf9XJuaW48k
zLJxOPDDJWYLDdmuhyVjnoovJBsyXFX3rlFnXScoD139YdHSOaDT26awUOjyXs34h4OY4tpkJvJB
d744U++9K/HNa80fcvbMQxKnf6b6LG4pvgqxRsnDO2679RLhielRjMPzobRlOvV+cMm9YX8hMiBx
yWm3ozY6JTP52+oIL6yc5FXRBYDIAVPNGXn6jKvcoy7zoC8s78ronGBA71hBdzlZTQZrAovk1Bmj
v7TGeDPwlk9I0fPM8N0sQeXuWdXVaayPmRrOpRq3ulBPiwRg37Lro+y7V2jpySoH9+yY06NaJ+eQ
EkUhCCHlmOpvZcMQYdFSxtNzGstJ/St35uJQlepEbSy7zO3I10iXHPUmvhqA3BQ67RUAgFvBfkKr
tWUFdcncdPYvnpdcv9amayLnlAFVDBH0Ur1HcyvDnnniIa7UABxMdHWpEVmJ054mp/lEKS40LaS3
tsSbUEbCxleWxKFyp/6WUaPXenM52045oAmjc69T7Th3bgUekFXI4YbGIr/0qV74aPnFofRGVDyS
B9F4cYMsF+prvWVGTvvXNJK/MI9/AcL+wZX8xz/+jzdIEHX5T3Lkv9Am/y1f8l/+r/BnvUEc+39+
1P+DEEqxuaT/PYXytajHn1X63//1dw7l/Wd+gygN+w8c/pBimYYudSbXYRf9DaI0zD9YHzqYaE/o
uJNRof/FobTsP1zHYXiNDa/aMG2H3+AvDqUl/7BwEzPcAp04EFq4lv8Jh1I6GxD4794BAYMS1zBW
T51Zaq73DwiBN1PXxUBLN94x8n1kWH6mGxGZSNwdrKLaJQUJ4oJ6nC2B/HLpLcPvsgGyAPVtTjGA
U6Qi1DxTk5Ckf826KEIZS8g9PDj4V68Ww4lpZ1CYIxelHadCJ6m+daIJ0sIomDbBtVbBDAjnVKv3
CiF6qjTtWHTU+opybqkl1dreosEQ4yDptc2dncjlUqX51R7qJ+q6KDKUke1GE7VqxRVH9ojIflrT
xM8i/h2CIkIqUpdZsg/pnxzzCsU4hHWIERX9Il1D0evodApMuU8NHHA1ib5vRBswI7XOjjRx8rHH
o9Y9OE3eBJZDnDmO3NR2gZhvqL6BIKWrphufkx4TRmYxbmscjmkif05ND4we/4Pfe+qwQG0gzCoz
IibO1QnkZzuZxzIlSkXUhcPWbK3AtKMZI6JsuWFt+nbZKRG9G0zxRv5qgiRH/O7GGE9U1X70Y/SA
NEDzB30udqonEmhUe/O87oVUXVJ8ovUp1seuIb8pzcGG1cS7WI3s6Dl4GmgwocgwIF3lHWpEiE9+
rq3jQTR2DURHrQEZBbqTKRE7ndmLq8WwW8zZsV9WbhrU8Wau40QDkMS1ziihwCxqO7Bn+YGSMPQM
QvR2LukwdV8G6DXA6tq32U1RuuZUsqZJ+ym0+LM2VD8rPHo888HdS+q0ooLqNdV2Arykf0MyDuWM
dr3DyU2hp+dR0M91+8ag+wnRo6nHh7GXVYj3lJUiMLLVhbmnSjHtCxT6fkVXnK9Y7PMWvxSnNq6z
YawPjfluSIQ9Y9ZgMsFm7C0dMI2gGZ3ChxBBB8HlejJQmNdmRlWvGyrftVAmKmKxtqpDq5BaYE/9
F6/ZgxxH6Y+GOwAbqAfG4N6QkLv+wsgAdL3IX9LoY2gm9xxns3NZC9KqLgP001pMo0uLzzTRdzPi
C9dzyRql9knPUcIaIyO3xXqjmOyxKuatZuI+RGIVhHDMbqhX+VKphZ6hqjNeG5TTfhl9OgcHjTdT
L+Gc2S+loPk4S+7WUQfyyVqkN2yszr41vZyntHxVxlyf4WeFLP93rcwflU5zyC4JJNYZaxxuR1+t
eXdYZvE+EKgSaFasdq08Y55ELDiX+Aa0wJDm17lqWVruxtZbfHfl3Q41eicu1n0TDzVEpRl1VNbr
ZDJFKMgTfWOgeMRdimmVBS/c6os7xspv1pmBxP0YjhaN+BW9BwZwiqiDhWejXOVeE7PYZ0S0uwWx
sSOM791iJJRa0PT3lFvN1b0WhQx11yQgdhYKcaPYT7H3TP457nJjZKOUOeOdRXuec7Xsx4y+BM3g
c5quXdCmyvYNJs0EM+K8WBqNH7ngZ9OI1MgQ+1mwHi2cuX6Dn/aIW3uJ8uYg8dZhmQgrw/g+cciH
g90dixKZmZDsQbVQDRYgKpaMXSvHiq/dmTRoLPb3RMy82O5zo+Ud3hgINZWhX/TE/rCSHEVfBaIT
2lg6TXmoohr9orfogWJ59zQE6vUU967DfubBAOAkiFiKE7Yhj7LxKqDOlBDnHHESls3pSkGDOAJv
fUYp2Fmo5OcW8l5ZF4Rg5Y9ZpyRvOQwfa0lc3bKxYXBS6zPdtfFjysE7plUA+2B19w4mh77mmOki
7dmJ089DfQPTXIW5238fVg24cPY+OgMnT6ldCin0l7gy8NhW63Et9e+Zt77VsXe6H5VNiuhwA8x4
Vn9Fv2jiffAhTL0CxYmRDpJNNN5wQSuj7yr3TzXaRWiBLprsJT3GQOS6hZZxkhybZOyCqKTThnOh
l18lkMwMOz+QOYvLLf3THPsfsWtCGUYUglQCfmeH3/LcavFeGMWzWk3SVseEbEMKT21lQ1/M+JTS
NX3qDMYk9Jdc50mwU98cdzL3skDPT9e0fx2gQzQWsKw4y394nNP+sNbxvusk+qCRG8iaQrv6Xq1p
6ksxXjUt4hTz8rDQ+s8lS4hyVu3nwqpOU9N8UUU84hJZdk4+4gEruPMmtRUFiOF9JN7NsRlCiwxu
A7f+2D5D4OPurZNn4PBo9AGLMtbth3KzaSVpTqW7ivzEptBQquwloRdykYomOXDWJ6wDoWPiSVi3
OXeiy8tALfFbqfSazU4BZzB6d99HaOwWUb/lYEGHqhU7JgSAyKnyMC+1sI0RMHOpDbtWSHef64bc
YTa6bbJlAPbWU7LPDPiYhap1dmbx6KZg3GoY7dc2eidICAfHyw71pKPmRANd0iMI13Sg475qz+xS
JGfdgzL657WbMKpO7P1ouDZGyajBcf1qpzSU2zn7ojX2pS5F6gvUOXFVX9qc+XpyNiBTr6Pcu9J8
tTgN9jNactdLEvBb7kNpj3Wg9nlYa+SEwqq/Fdks99SJYRvY1A6jEo1QlcaPDBzv/aqJH5YCKo5h
0pLKl9ekyD7KQceom3BBzOWDYaLDc2wzQ6mxQvwp8PfpyFUblaCgwujr1zlq7aFbBOuRrMPI1TYw
8TIsOsn75AW9EdshOi/fXiL+fOaZKgsdQbsst6op2v0QEZuAYd1An9Uo1J5e+UaucS49goQLNSzf
BQ52VSXJp8NQbzLOkEJkiZC1YWWZ67S3+5paPJUdNjtovdKevpB/0R+wbe7tgpJTGeM8tCt8DhzH
/tQA+s3ssnxKHYlVnxnG3EtB1rjZ0VbqKDw2c5+a35MxJhyr072IDTfEh/y8oqyvnf7NKKlJ4Ms0
MMP5DZhxPsVlbKrsjWBaY1xvOFa8uYkPTdbtlNm4e6cpMMrYDLGhmH9gmn3BiOgSS3xeay9DZu3j
VEPpDLH8C3NmDLHGe3Pz7SLBYH7PsqIVG73BPDPXgYYBVHLNsIrTMgOp0+a+pU3WdL5cK3r31zFK
jQB+3oJeOPuMMNz4VNEM3C2u91WCqdnsU4A3UEMfIIw8jWstDyu1G1yucDLnnkw/a+tdNyc9xyGO
mznP20AMBqJPO//ZmJj58hLjcyTafW6TMLtahW4HESFsDTM+WmSEnqgop0XWs1lBukbYo+gA02i3
YsvHaDpYrjrqGHWI3qmuAjsAePCyRN6LdOK3JQFQ08kUZYgSGpZVhNcWxGLfSE7AkQjTVo1lhDJW
i7KdPrpHalzaMUPmGvaT8nxw6mInG9J+4a5HfpLRpWXFrwDn2mFW8anLIq7C+Vxq/Rr0XUJonjY0
O4d23mkJqsWc6DdLM3unx9V3mJgAQZMIk2KqwcNN7a3BB99czCiEGFQ9+/ag/SKpaTirv7erBAEc
L1eaZQZogelZ64jF9VXLdlZGTNmg1chopl+ViNHHeQ6unimnmIZeq+T/NIcUi+aYwAfgU3BDQOSY
VibNT3RpEsa47GZVdUGDdoLqJlFl36j9upgYc0fh7nRDXYWNHKKKoj8L5FAa3MUQcM66N+rX1DNw
bUh5IBynuuhwnBcV/eROMPs3QliQxR8yIw6Ua/IhrDQKvTF/59h+AEhyG5r1JQXDfUNkECVES61H
Z8/Qsw6x9mOM3RczRPqCciH+FBuKhq/BWsCgAfcpOa4WpqCoAevRFDVizhz7Z63ckxuDdRQd6PyO
bSC9B3O1+lNPTXjfjt6vHMYKoUz3ubXpQOnbGFDzDSSbha25QITe0QzNamq73YyJdmjlU5gPhHjw
HlZcBflXc6JCUk4NXtB4+lak6hozzme3rAyb5Ex5lmb8rBQXIH0SmgKUD1terOetetAIVNkoUwko
szdL6e9Kpe5+mqyXOHMfu9w6JUWJgVcSJlY0g8A5bHQDtzpvNOeVvCwEXfZVeSYSfMPejtc2TJU8
lgmb2qgv2sxAOLpuy8lALOnIz8W84cC86YLjghbFSIRXJiUwyphzLwdHMur1ETkcoUxMkasG/IkE
0Uuu5qzN2yGHT2ODuxfRJTIJEoX7svZ2CD48Q4huUWtOy1tBCE7jmLkprcN+Msl+24bPTjoChdn7
BDHo5rX6TVBR9ctiUzy7MfyfqhhvU9TJoz60D7TcSx4Vd8JSgeydTQOgzgrKIGkJYGpz/hElWXJL
2EbmEn1PKBYfBW/4Wsj82PCzI8fIMe+32j3wobPQsoPtxRSx21oLtE4tQT/qkAtmnYaw6wFWqZfr
kI2E99mk+dOcVUeqwazZGResCak+j2R+zbXpBP1+ByYYP3Qmn/vupKJKvJnGl67FRzaaXnFU3vg0
5jJFadKK42xwEOVj9YKlzjgbmsWS1X4gT/fOpdT2TDgwjmmNGRvbBfa92fUuaTt+idoBlKGr5Xtv
dXG/6tUUFEN8ZjomTm8YPwW6doawAfbRdP2aMXgrLIulZeWmRwMzkV8zy8Jnvip57Jy9eKlooEQv
rp+0/Xn00tPcNNek8F6dLKakpotvyZTnp3moUF9DWrb76mZAkdrNDhbxaMGEXulQf+vcNwVift2Y
LxI1TJiAsphTWn5mar3GWYSMrFwS3+w9zjaHJFd4iKdqTX/LBwJq1Q2nWOTqKR+X2pd6khwADjBl
NlwA1d/k4hC3twZ4RSyVAATGE9H1zp5rnWI2J3A//oxWwwi1YrouqIs7i71eiES/ODmkO5c81sCM
rLT+OC3jJ21a8xMgeOC40rvI+cgjcM5aoou958R5iBdlDzt42E9j7R61paZpbzImbS51Wv/98mNV
TbfPOwDeJoGd1fTWvpyjbxEuq52mw3jttG9tn20n6QuJkN+h8r9wuVH/Rb+jdwQphXsYC8PhU9jt
CfM8CnOycRp0y76y3O+T/l3h3w8FvVtj7L29NF90Mxcn5pCsEzVlCv223+JD36yxUSDmYJgQmy7p
1iT39IWyiKOQ61Pq7/KI3GNReC+iCesGwR+lpaxXWPKz+BPt+MnXhajDeYHPwGwJqEoZfaDcFVx6
lMkQxM/qFkfdi8QZvRW/Sb3clAumkgScJQ2erlP0hDJSd0mM0enzRcQxhyK/zTwJsisaWhezmH7R
hWF285zLi5aQY8EDqLaqD7bm4qPEzdPWefXQoplrluQocfwWyRI0WHMKp4wOSaYjAKbVe6IZ1Oyk
HtUHrXt06bid+Z337UJ8oomp3IzC30tvfu6in9Ewfnfxgs4dzjJleFGQ4HWeK05q60N13aepM6np
RdNThFeLCweVJGKkusyjwNjMVRXyEC8qFmZ7fc8VWXA2aFVg0kbYW136SXrjcaqKHx0ZIFd7tsUj
ddCaWFinsQ8WXeHOox6zQi/jvtH2q8QjmXuQ10qFDcJD5Gkq/VTruXl0DHHoB+2jL+EGOScWEBR7
Wqgy6S6KFJy64bcqEV8MvUwQVDp5iAKdlWB31JEi+Rw3YA8aL/1WasXTrAvIIglo2iJOmcpCRHZ1
UTck6G6WskkDSzQVMfy8kHlzMniTR2xuzYPv4j1ftDUNlGxkUHR0bYwaMVjdw8ZFcEZKiaICI+hS
PMUb7FJrVXaY5bLPDb0CK7VYj59zN/q8xirbq2gEbqYPc1hX2wbnzNKWaDyWDVJnXvS1G2z45El6
hmX4kOfGC+mq5DP/FK6is61Fp2yOT7Nozrkxf+6QgjZM2im4KIT6RhzlQfi1SPWt+oLw40aA82TN
LUEtBiEl9IuWYgu0zaOqiALterB2gx0dhq3WmVZf4clzNg0EwFUKpsH9aNpWo/y0cB500RHU3MK0
gZGNOjmPAOZtn758hhzVCdcmtgm/s3M1z+/6nN2c2n2YuoRRsM275axPLep8Gqa0HrV+3hc9gY/O
TQSaiZ5N6WDD1cX8siYQjFz3ObamRxzfx8X9lNAhkutppWR04mnscPcee6Ng+Pcmr+jij7xhV2Fy
gNXFEbd9WrfmvlUPOyQc+JcY+INVi+9OObUCTztbRP7m9GJ35gdN2QdRmr+A1XCyaHRb2dYyfUDH
/IqNhRwtee4KHOqrm3+A8NF38Vg2+7pIn/SR+YrtZfWKQDGv5MlWgIZlVBk7QGRfKw6sqyytXyT9
8lAMDMnwBEo+z+7ObaO+6VaKF2tg1bLhuOs5I3nOfxoOhFdbEJ7KH8qJvyUzE9cQEr14bKEwiZEu
unpmbLFDaMjc2lkCJaRjcHDFqOXYm+S4zrCZ9ajRVM6zMlcVNFBH8FObb1M1fEoa2tdJrhiu0uhB
ifXRH7sBKnqthI/a/Vc3Ox+u1mBLVs3Ni6tTt6RvdZ5+n1LTBRTQ/FwFM8nJ8LRjPtIyzvUyNNYy
fSs0DHuObA5j6z7LvKGfPVNtrQyTSRqsb98aNhaJgMuXYJnphuybbZOjReunRVPU2Z30dWx7a7ec
E8/EKTt2iCeR8Q5WEfmRE6vz3OoOIAgKb6uZHTPvE1XVGDAZJRWgF4dk3khwEvUkAMow0povi8IR
FwFzH6KJtj30ZmJNBidRF2JmSR0TvSzDEjZt9tJoGcrQFWOYWYIVnfinIeLTZ9MNmpmpQ62h4QSs
szdj5IFZ6qq10PdWpjgwTOnRlGRlTUUFERJB5epf6kL9qQYqYibNPFQMJMOACoJx6N/IgIZdOVs6
w30pc3lpchyJ03expCTpoR2ner4GKUbTse9+FEWT7b2iYvqBzdOYzelHXpwdjLq7ghnTYV6oQ+xk
a4Bl4smGLffgeoyoob+079FagdrNPzeG/anntfqgSNABAiqlo0CHG+UCCuGauTjjMYMjKPvKDGEj
7haUBobS3vKkCEbgGaZyhjcslDPElYkOdTswsCGnzEmON/iR5o1A4sYz802JEhBU+hmmZQ0h+56m
I1nBNB3ovoKEZDK0ob4kcfxd9sm+tcdXhkQx8aI2Ppcz5SRnZZ4JWDCGifUULhK7YHkJ9nWimS9F
I48NiTXGum5njoSGqTPzndkTqb4sPuHAW6RTF9HsgapJLb8uAOJ1t+9PlVt0gQF/RjX6B5S0GQ8L
pv9aIRFpVXcrEpOaL/uzo3PFOu5od3ADlCJfA2WIDoWeN2EwxgKYICLTpEpxDZno5GweBJX3vWEu
cC8760NX1ngoNCyYObdJOcff7lKnrO6P9rIwnTWlhgDF5X64Ui3UOMXt+kFX4nHSRRb0okf00GKC
iWe+mUTNPlsrLycd9B3LFin35ny1wUQiD2LsoudijogNwbnT//DGOr9Sz0V9YbafXaIX/97K/P89
X0TL/8fBgzRp/33L95BW/9vgQX7gd7/XNP5AyMuoew8AmGeLDcb21+BB/Q9puVRsQOtaVBE3pPFf
DV9H/0OH+OdKQ9oCutv/Gjro/eHQmrVt23QNFphn/YfN3n/t9W4McynFNvMQwil/EL/A35nKySxx
UTp5H1jmeh2n9oGaxrpQFM8N1BicfXZxiL4a7IcmAV6iFWHBmBaNkTQJGYYTpn16rDiNe6tizlaL
Qhs38AQyB8dNlpI6lQCO0iP0hNCOrTAKD7lSjxnT+YrRuEW9frWc8VIW7VmXz/jfgtVrz2UA0Oio
FTRmzeQMlfVMqfUi7N2gR6e8btCjrtcUNXL3kO3T50X/qKzy0hTLM4j+Ifksu/U9AlPMGCkYAG+b
+J9w1Tp16eM6RcGAgXzJ6otKlnOEoUSromMI0tdKw+/udew4AEq/WvapNh1LiDqoom9lKx/mc5bI
s7csF7DemNzPjNe5yWebhgwjgDzxVL0jkXuZoGfPSfYafaeM/NzP1ovpNS/5k5FMr4wjCgyTQUZ1
84zj6jF31AOq02s3NRe6BH06n0EyDN1xsaKj7Swn3azODS5ZAqKLit76DkMtDRICOAMWVGw8ZNMU
UDPYtZEOFHR9cJ3moSk8EHXDLflU/wke9RCtWCz1JExCgSS7I9Y2ennzrt6Vga/nmQE+7/t0aG4V
vK6ovXQH74h4fve3DfGXVuTvw+SEzgb4u66AtWZKh6kGYPNZdq73j7VWaYmjrXLWA7M1L8szLRju
ADU/NgV1zwg6N5yZ2LGPfdSdSlM/tXp8dp/Tb0P/gQFgNgxgQ8VedVRc0+rWO/WNgjNtcfscgZJI
6JCmrTwXhn42l/ncu+U5dr1Tni6Mfl/383UZ3ENfGYdaj8iPOOWzw5K4QV4BY5IVY1LcPe6V1T0U
cxPOysFC95zWyNOc4qQJ4JNQAcbWpir+g+bcjTgKoE1ycpXD2JtnzcjPeO6ZU42NRO9Q5CyXNBiB
cCz5+qqP+S2P3l3V8rcRv2wTyrl8mZ3muYnbJxfjUXO0DC6UhlCOOrToXD8UT06HRp45WL24ejuH
TDQNUGu+WOOz/aS7NOqa+hS35hG49OxZ+4iZGZV1ymySNdc8NpN5ol2F2D4VeThGgBsQLDRRCLLN
b3VxrNfqJJkPoyGgrZzxnOqUvFu60SSW1C8uK2zq7GYN6swoK+klty5xrgzQvkZ9fc2ke5lcxL54
dFuUWGXojC/DIM5aap0+UXx0Spot2Gy7BzC2aBk626Kjk+4m/UAKs8fQtbnVg1gfA+4uSqO38Qac
ezw0u3QxXgnlrpQt0Aj64iib/rke1pdEU6+TLN9SvJUpLbUa1lHYUjbJAEA41Qu0jtekly9WFbHD
jCf6xZR88Mthpw0Y7RcIan5wGAjkYVYJ0gqC7LE6Mvr3pB0NIMzlk7u7WMMWBkAY3Em5PHjX54za
GH5FMDzR3qTB93/ZHOIfEzS2zeEwf9wCdWGZwrlPYvwb3N7I5zZbVtyJiUEvx0VtOuDhQstQTMhn
ER8TNMrBCowmOcB9mqogaZ+LKDktWXMymvXk+M0VOknYjnbYXYEHESE82vEKtEacnVU/N6dbu2Rf
yof1oxPWTW+LhylIH5AQPlXZ+IwJGh0Mnvu0eo5z+ST65inrpscYM8uiOzvMMbV5MzJxhXV7Ye7K
WceYniljX+NCLUrzovf2NQ+aQT3R1nqme1Dshac43O0TZUGnIWYerSshv+Gch2zZjYX87GTyszGP
n7WXBHSODna9u2E6KNZroebrOmPwG45eMV2QKJ4bJjIXn/WnNPSCpWInfUn/J2HnsSM3lqXhJyJA
b7YR9AyGSS9tCElZoveeTz9f9EwDg57FLKqrGtXKliLIe8/5radijVr01NmnH+CfjFiat71kuuVs
BXkxCd63bffQt7PWc3Wc1DG7XO7HogSKIYUn+Taa+lMV6EECxEOyOwBuheTI8reKxqZoOmRPO8+O
6fZQYUo6eCWpfzjZ9i8pLAbjKo39jaTVs9av7mRKt9UeL7xhkeg6MoEYzaRFlrhAAjcROXofB6H4
1n0Zpzt02a2RqytTaFtdjI/hBf9yaKgPcZ1j+bQHB4TzuZbaUAfb7vo96ib98iwWE+karIf0lqvJ
zajUO/x/RC7MdVyHm54ft3aRT2nPLX3v3hO9v2TreGnO6euzXCm319+IYbbFg1NBucmfh6OI+Grr
zrN5E9fmZtnIo1aVGq7yWpvUnFT9eVhFr6bS6ayx5dDaMYte0afeVk0uq0XIJ3yBJCTkx9ssk/CS
miqP34uoeVZTeZZvXDpB9v6fV0b/j4xbVWGrwqIm6Rq9zZL+n/dJnxF/YFJDZk9DHyGMu4ieHutQ
YCAcr6O1vVfbZyUpNwSeFUUqmS8MtW9OvW+ts7/ZI/KjCVuFjhsLq7m69y8z0ZmHLgeKaV2XggRS
kcFcG+/x/hhwbo/5p04GH8n7MRnn13Wub0ncgc6JTjkYJ1EqH/BvSeuvaPXNbX/DkPJeBV/TNlyM
21c3be6uagz/iXtopUcoHKHWWDDOGABDi7CrlVe1ruTQ5K/d+OJLdsVkDEuuMtGwAmXlNbdYyjXN
N8fJF/u/SCbOSyAPg5f71AW6FvKwTjadOltd9ldUM4iL55+VAlXYBfW8+APdLuaKYImqCdLaArPs
wprljcDwcDNWrzLCNNQ36b2fx/eDZ+Ko4nJABBOXsTqUsVgcF621IvRqUWa6yAj9HT25un3JE1+A
brndeF+x9tW4TYezkb21xgcf+OmkNqLbHThldh9lir2j3ep438yuiLt8vVLSCkM4OBWjp5wKFHrh
KJu8LZRvgrG9CH31hkL2nbPpg6rVioXtdJq3VxRfIYDHKSGqORF6Nxd8vjoPEMElRs4FNHR7hLcm
dpJVteyxNs8H+5LgdoNuT8jwWHadqlec0fY6U3ysf6gDFd/m/KKPsqeZpX95hkXoShkchGTqBZL8
Pzpi9iHnS3KFo751zXyrAKX3gozNer3J03gzy+w2VfQwopoxs9X5tfzKcXglNDp3sSnulyw/ot4U
wyx6MiP8nfJS1bRD8U3uKttsUEmLm11wR/Y19poZEJXbwWDYsDJfFWbk9Yct+7Kva6gpd92tpBRE
qfKErPXyYfZwJ3jYPb0mxr58GatHOgN/+qm7RtZdk+RPRSgB0LJPIrjfKcBNk6uU/cHyQJzoxgvb
ROLVPNeE1s2nb53+DBItCVAqnVZFLa79f+Ohaan/5w5UVA0dKycvCK8o/qvU5n/dgXV+bMOstqZt
9rVDA5wzuXnfesdS+B0MmFQeQVZAdjU/lFqMlEJ+HRM67vo/ltJf2w8ECkcfLYMYHT30a/E+W0LU
JkKEwSmCdYgMVYmat+atp65BFNkygCuILg610QxEAHHrincr7lvjUo9yVI/UPewms9oUJPsPkQd5
9ycAdniG9G9hISRFyLMvsZEBYX1pK6Kn1tY5MfFNhvK8Bw9+cTUEHJ6+YiT0q7ZeJQkuuVDenoyE
0oecXKRPEDdi/l2bI9IynguJZKOwVnc8Y0v0AVZbE4fTk8YDWR5TNbzWDqGgVAMiMWCnOq9M0Mp+
31SGr/0618E6Xk2+osrKQEKc4tzX3KTVj43/Pgmoy9EwuYB5REmBD9KwajeTQoRUYM2A1oRMKJBR
6As6hUgD5Kgh1H7TB9RK4hLrg6oTbKp3HOl56lkWllMUZ8+0NGbd07akVz0pY8o5b72UPqw+qLfB
3dZP5JWkFUANXfJtjfe1v2hvh6pdECvMarwZ5LES2muWZ8SpykwdyA4d+Ey4A+JSfqqo5tMiRZwj
c7of78dYvAOrHsYrYfb9XkdKLTHx507CCd482chLLk3+sxaA5a7TLP58m0to/aUyKkfTNWi8NNy1
NhLJebWuX7u+3hGRpKN1I5bplTxWQ4jXdr3GhMt18+dW/iwF8b4V5te4Fj9Mr8spf5R3P4PuYUbB
M0Ibc9351Ef4iAIwWJfeMPzUFfn2+FvtWmxoZ2s3yDiUyPqa3GEkNRgeVnnar4kXLorRGbSzQYro
fIoqffQOAmnKbCT9N3GiFHyMYtbo+e6tqem2eMJXTDUYP0ozlD2EoalHSYLHESwgv5ENJ/+Q1RmQ
d3DphKRvY/K4op7/qRieOOS+jkBQ9zOCO5ssD7r8RRpux6sEBfMr58y0UltQDm9/FJINmmabKhu4
gLNVt01myNeZUhzWiK98aqnLklArprRejK7aKW5FV6OsRWBenlpLHnHe7BEJiGDpbVNvU9EStQdS
s0huttN5DOsex68yn7lFz3IKNzaj19A17wEAK/iJ41M7ECfAqGSVSUc4+mNUmFowpj8KUEkdTkZO
el8Jys8npslau6VXhAGXJD98Ige8vM/PZn3XksQhO8+dRko6ANGD9l/nGWM5IvPGX5lu9rkLxZ/m
oV+yFhYk5fs9fIJFg5ItieroXrgVsyfvAO85kS+bs01SSFLy3HbE3eb2IGSvdKO8CPr4UnkPtMDE
BR73xrigN4rMSb3qV3Lj7sJIb5oJrkBaZCkvJ5Hl3GisS/T0R6KCeD4OLSEtm8HEZYvXOVUvlbIQ
B31JSe6CvQ7NhQ4Q85a36qtRDu9wrQEnhF3N0id5NyG2fzBRnMor457soWjzVuz4CnCzOuWMO6dV
SdyuxP3lGhm0wChjrzo+02X/qIfufRSUayvHjSY8ZD274+X0hlk6yaG96vmtrufbaki3XmQlEip6
VdDWTnhxW0+D7K2MINV2AoG/WtKliFT7btPGkaBlox3ill+Jdenaw6HSzrJyXU8CDDAB04ifrUoN
y36nf8WMkGUZxsr0nN9M3tAvDAB0BMUJEq0zmzdTg9aMnolym7Bnb2LAgtnhvaKkuM+9NVvPx2yE
Bb1JaUya+EVOyCgzSkeThGD3bEpHeacQ+JVJUMu6b2P5TJJAnPPIJlKEhUO7crc8ZE+aSRE7FYHV
r28NU53B/LamCRmqBO9epWW+Gqf+o59+x+xU1hZs4xEkTIzN5K8ZWeFBQ9ykOJgucW4uMIi7dc8U
czJzO7vYM9ckx7k2XTKtadIKLAOzRN+H0jc6N05eA7Fp9lgN3c44Hp/C+/G3JmLJ3K2XMUquMwJU
457SiU3M4bXh38z8AdgaM7nzddUztzUUO55ZezDZ23opICzKXdZw0BOPrdPBETeGFL+hGzJIFx3w
VrbXdNZuk9Y/1FJ+qco8tNBhtIXyhpv3HXnzOxFOKRLYaSBs6sw1o3B3clYZsPmo2xzLbyEMHvgl
1MNnYcgRqxPPCP/2Ezm2rYq7nQ0kdgyVI3r8Vr40ifNpj5SbkOIh6xUaEOgkyqUT9usAPFwWJcdi
jCvmN6TT+DHsaZV9FMZ5iS2cwVynemPLx/u0mLfkTIyQb6aDr5fx+rQkNOQoew9xkAK2+gIkQDdr
Z/mBKsjdmUr3rnTIPM3qH897EAWa1ztAICfBVRIj1krh1pTCw2K6l3OoUwD/zrO02UO+6CGa846v
mGJsCpNI/JQ8KOdh/6rkgsx+FBzZSkXM3wxVVbHpryofImTle/+BpgBB8uIjfzuzfZ5EdrOW4FQT
BNAg9ATolOxBD89ml0XtlUDmtH07LkmoE+uDd7RT4rTJ40kTI3cWaHBECKrrlFK1OcJf8tYm7Qpv
uhJ2htZVdx6tbLqWkJ3bSHd4qnQtNN6ES1ZSWdyqQSS4pix5eia4GWmQVvsopd2Ods/QA1uzeWA0
bifyxBazcHBKP2z1ajKTFmfTsa23zJPuSdeEUjoHw4bg2F5Yx1NIlkxEXYrMU7hgVwx19mwaL+OJ
aGurwWZMkaQ5v4/kUcajIzVHUC4y3p2nYkOxex5OOsxo0H1bW8HV2TPn8kV/wXCyT9uFboe2uRSp
bzaVaw0MJPcCQatFQ6t81WwFHM2UbzvpsTm3zLr9TtTV6Wy2adVtkI1KFN/XuS+Sw9ox45cfbaVh
yrVTiHaUrrFxi7DfWZ9FQBGx3HGocJftntaDogmlvw0BYWaO+bC6t7gKjn3De8tV0ceqkl0JSL6a
/HwM6/LEYzJ5mtV5xdwAleVeN+L46W6Npro1HA6ysGS+Txxc8jyjfDceGbSqfM+JBsB7Gui1ciku
pOS6UJqz6qN8oqB8Ivgai59CxE7ZfC3lfQVayV1tkF66DftHJ71YIs5Hg9W/Tx6q2T3y3ohBlXQ1
VqDwO85phasY61G1Sj6LzS906LgcmEot3+pUn5T0alfc3kDK1pHn2qIh07hS9tHbsTkTT0W6De7e
TPFlct4Eg5PoeE8GwxUH1VV0munT3K+cep29cjQ8Rei4V3vsMnilliyokzEQajF41q0Lqk8eBoii
GFACGux+QxkFr7Ok3wRbQ6+J6fJkpeuDAoJ7ojCma0wGBTBGfx795KwVcwBMETz1Oe3n91wLLrI6
QkDYDOXUzX+PBjfX3p4Rojl0oLs6ONEMTsTR42kn/hhfBAwqime0tS8JrT/hg2BEkppg1rdAqbWg
la2gCfRO8hjBhNuC4G92EIcTaN2qefRTDc2W9ApQHAKrDWtz5apypUDDRd5ezDNkQUQvytz49tNL
1p4tX3vLzSqWvm3LP+i9MNTfLY9oeWxcUhmz9sasnZjkdIJH6RQ/zMQAjo6ZZd6hdp4tvObJxiBQ
3bt8ucuCel9S474NFhp1hJ9kXBJcg0zw3r1Vw/jWktGsiGtgSmMgHXkw+ulm+Cia/XZQPRrG1OVw
dEfBeyrXtb20j47fqalasU5n9VdUnjDHh0fd8NlHafenaNZA1oi6dPczXCjVXOVj2psXwoRfyl+E
1WNj4aRxD3d22r6K0ydyP46xJfax5O664CmmAWGvePskedV9uexZHUkVCY4EEiluMWoe3LhX5JXn
Yo5kNh3cYxIcud2IjRzO5fy7BA6AKy4JtxBwnoX2wbXCSEkAt+pYbeZiCUSKsbmNdjzvXxKdHw0O
QzFMjuxaf3yJvO6Tzf9eqd/7Hv3tFf+58DlcpC+ZsekLU5O/EBdj7g5S/9P+V6SIQxTPyEyiLvmp
lijH/7E5xggoWHev4FhjZvOnr2mNNsE6axRkEljuIv54lQUZOUb5Ue7dJ9isXvLlMPSu1ntuCO9z
O9kdFwBfNjpy6a17GywhTsrjc6thlgvDPcrxc+cqhH+nwWG2goxhfCPto9Ci1TouADnuQBA2G7OK
H+0qBPgN3Hr9e6jVpXmv4lXJ41IzLsU/STZF4kSMnyaHhTCEChaBf3XyimOAqNQfzJqn87gnuuJ+
c/ijRNRzK7KMW1+3z+wBd4FdaCrurVul6lEmUlB2iWZAU+2m3Y5xCnZUudoUyasZiWt9+foa2zGS
Q9aaSz9UcbVmjgqA2klFPMpm1P/a4BdQ0V/MPL301wWf4vm5gVfXPinCRa1cjfadhSYzA8llt4W8
tSf8DpRVyrYZjyoZ0RRH7Lp6J5tOF89iKLwezC+60uEl2UI6J8MJ1ijtNDhE8zTtmT2pSph4cLTn
Ti7P0CRhnXRhNwIubxQiSUWgGgPfrG53dFXIAjFN2A3mNlIm0weY0gq/6pezdTK95z9Tien3huBl
xQvKoId5HQrZptj5hFcThcEnmqyvndr3Lgv93E4ycP0Ui0PfRhl/iWYHvIbit/XLkoYjnd/N0odG
IGT161gnj2cTnHBdkG6R+uTB4V4IPwmXsvbXmnsKqZj0pAuwHgw2arMTD5TdVGiozkvPp4HUmTii
i2HVcRGQQe9KcLsoHWMNcL9R3OhpFlXC9awUZnzo6U0mk3y2rq0uRMTpPvqtwxJLloAxvNRF49bb
9/zpFzTfTQJavixxLdyWIn41f/ar0unlySavyFN9bWgfyW99ks5NOHlrX17yjCrRZI2XZgxlRvXm
uBYHO5JVkLVQceZjfP882stQqw9JaT7I6X83FBSWmKGIkNRNAetg4zWY+zeT6AWlPuUW159MLz3y
5K3d3HUsPNopnhOwnaNi1tvK7bFvPIHtMTW8ntQzWhJwPgY6XScdMzFyEbtCvk/qn7/25n8PqZwm
ZQUtbkfEV9l4FsFm1rPxChD4mknL+/ZVWlcRa97Pjk9eMLwGSbI6CCHtfpSCcIJWUS3vkfmgYkh7
2Vxp7eMnwZnQeFaYgfJn/LtPhLhepD8ELHhfxm3ef7YfzAXI8HH1reTYtR896iiVvYVGsK3R6AtQ
Lmjmn2n8jvVnbyY6JM6qWr1k36iCxSnQgYREZ13qAO+4P4IbZxl7fPXsr92QC6cUR7wrYMaisFzX
BhoBAKJHT/TsALcPRedxMH8eCudmhki8vhWXr9mabqPSPgZbuR0s/QeWS7H9aNoc0+noaTcwIZDu
DWe2ldaXuesfO+Rd1R2vTbPdlu6yk78o3QRNvZHGkEj5deSGX0/4u0T1qmTHdfa1YvpExvUhqRlZ
4zjFuLgh6k7qdegG5lcN3qsn29qg+Wx0DS7OyfxnzUhOOme6L9NYs6ADs0ZfUf6sSxpOhx7iUkCQ
jId9GS4pd1uH+FsZ8AZMd+o9v4Y1s5HF59M95RYlHeq+pcJ9zrX7rhfhJvySq08sFWEv9jc3M2H4
Y7kuIqY1dzd7f9A3b0Gl9FzRqUzALDDKirfAa8+6DizUB7kESiHVYdPP4YikyML2h6byb9WSqLOF
FvzrkFjhvgmh+Dcj/oX+t4SWieNHSVp59fRHFFRvfQ9I5B/cOQB038qc+Vm6+YKPUx3MrDh3CBrv
PU/oukz22KJ7ZJHR9xj5tfIsS2KEVKCKxoh+B+SmsFmAdOWHNGu+ZQTZbt54EYJkgXjWCHCHB+A7
ml3c3GTdv1ZnPxlJrB9Fl5NNr2ZPR3VtOt/5MrswSGSMcD7lkGj45ZshMuls4sMZt9XDOQFOXmqr
Qy0XkT5E+5xtwVdjohVJjJk5czaBfRcaQF2yKzOG15I4xANpSWjPiCTqBG8BmNxYMIcUswqi6ZOG
JpJiKcl4rnRubonuYK8hruzwKep7zksKrAuqeYwLHQPTfo4ma75TW/Pg5mitx7qwTjDLiq9zKZ90
TvZ6b04FBX/1UYfKpoQqsyFLQREor7lGh97ubJXw2HLNk0k1AmR+I7IjHV8Gm1ei/lGfKJXK+TWZ
sFL6SgBdm1yANEsEDMlK4AqzMM093AYotzctQ2O98CpuXrKJdpe9j8jg+BOc5icRrDDAiV4FF5wx
tVvW5kgMNYj/XKNoXSlfXIOhZsVhVBPTkI2+wQwnMFXQfuMtQ+OpYVdXrxifrjBjftqq/kHWQp0+
phLcf6Pe7yD0s8GhRIqpScuE8F15xB3YqC6O+bUay5dSlXigBBwo+CSglSzSnFL/4/iuC8QZcGEC
ApeSEdu8Fzm9VyqU4leP8lEBGrhk3DxFUl+zcrzp5nqvrZEz8GtmJ02vsdT8yHrMQTiLdFKVyHvG
L3JiAkSOQjYg/GFUzfIlRQrRmU8lArQMSJs4ewfmfW47PxfFwIxt9E1uNTNJIBfAy5l5HQH4Zf+n
uWxfAvmo9GG6+S8abOABUwCbxGqxhypX5IzXI8tuBzr6IcTz1oqHvzxjaLjEEW0SJGHVOUy4hZci
Kmv5jrHTONSoNNLLM6ElY//owHtXyE5uQRXsV+MmHDtYppra3N+pK6dgoGMSqLv5Zm3zKwpi6AEx
H11xSpx1vbSQZbpWOmkeYO3CGEG85Am8hL8/8Q2VFaVRZu9JPu674FUqsUkm1T57NJNLnl5RJyI+
xbUIV6V1ABT1acAdlo5NSJ5bW2AtetFIv6q7z379gxQIJEBWKJEjuVg9QFawhGIY1TrDfrowIDm0
k81D5qhr76xwcjNgv/2FSchXRcvPKldFDcbHF2z07y2cY7M2sii/WuI/VjVfhy89HpDeE+MAupM3
PQhee1V3/Fon6XVEbrHmQZF+A36h/A6sVvFVytSMuvcwt4ZH74tFf0veB9uu2+aWd6/LgkJsD9ou
8Rc4zBFFlOEuHLnkO/szYzBNjkNPdUVISFERYN4DIQyGTPN2q+WoA3q7isXzEqnuarrdF7v8NQkp
dcIXAj9XCrB5dDHDo1WNyDC1mwtROheLLI9W/E2qozcuvHoSjs3e60nBNHsaY8CU9Ky+kqWA5KrB
YKiFOuyViSVUVpgPxMeM87zlyZSTyhMzGmg4NAgD6nIPMTY+LtrSRw9u2FvsuDtA78jyABbCchGA
PwZZawYcOUHVa0EDRqsLWyAoVF/P1Vk0zZPi6gK+idaT19wpr3i20iQ0k1dj39yN+6BlgjMvJKLB
ARnRgmtLmQJBnENtl4NJNn3JHhXFWZ6o3fHaJnjsG7q/q9OKi2wlCr0GzMXoHHVyzobxZliEWJib
vwm8e/SCbJz3B9UV3C1PeU1p0b6CKDYl5QH3UIOeUEeJ1KJEap4zpS5FK5w39TSv0BIWWxEI+gk4
t8674Cv/4AB+SX9RzbKXHIjPSYwWtm6C98YV/7FjXDUTKcTGG67iSy5Kwf6s9SB41Fr1N3Vc3mDj
MQwAJ8vCi/9ojurGfdUwOJeC9DhX6hb1bLliHegAtSs0ge6MospYERnY/3e4AK7V0zqi2CbNMROB
r+kYdfSlCHG2xwcZ+jl5deoUaWUSlc3Eu4cfLT6o9dBqBczPLnokBPwl6krQDnzBw5vwJ7Zaetkk
9VXf5JdtUR71PN0n2aAM7UXJ7lTb/GvbVkjZEPTUT8RwwL0YCX6NUIVQVVtF163BFaLF5rCX49U4
rsbU3jBs3hImFjLkCVDuzbhofpC17COjYg3iYPbLYmIGkv34SyTkAdaaaIv0CfqEygzNnBFvgOlH
J8r1oGbosvZaNI1+XoPOdLm/ID1Tl4/uIoY6Pwjwy0c4RUW27jeoB5Bs9m841ALxb3k1uXEaGq9W
JEMBVrAXdOgfLgt9J1wHab4qmxnXRR63L23qamjrLWEi1uW3xFBZ4yIB02sX1aPiwFOLDkA/Za7I
aWne8eVtol83qU8UOtne6Tli8AG4noMW8yVJQBxWqm+pu68mg9+R9KBrzq9R5qZ06gLvdiv6nZT7
tbJxOMN8CDRxSMR9oXNNvcqpUuUyD0LMw7JPLK7UQSYDVUnrI9NeJWG5oF18wcT5uunzq7D0r1Zw
tPT23R/0SLwXCjVxje7//TboSBExSfetj+L7+uT6nsgkbIbzb2JH1VKnH68ieGTD9fEhBebxnlHo
AGK+TIVriFznZ1Jk8W/b0mv6F00PHBvzwHFb+HfqT3LdlLAB5xqccWw9Uty99fxlyt1FFVuWOvyF
VIXMaMOXl+f6W1LS2oq7O1CD9TT5P+gFuPR6GzdB8rAOxV4dVUtesJq/GL34MqYrzIRA58mnKdFK
2ij3KVNvZideD1tb1pvhji9isaDROI2F6WRnGlajUZ7cAof4n4Mbuskb78s8K/AXkrT5Vvre0YCo
HdBkB8pKmnvylTiV8dYyD+SmeDduCdGwq/y22ChTGjD0Z0ylqUHbgqU1vmBVgSZ/kTjviEcaLbTY
mep2gWGLKVWLKdxaUGRx/RdYyreqinRATcHuUAEV72K9cMzDkFRHFSQv1t2AYTxgGGdL8maCNgwL
PnCsvJS0fwOtGl/aWb9CGHq937ZcS7aqTI/eLzC9AiJlpUsmqjPARmz7QUjucaZsKIWDaGFfv8iD
7/QYd8otz7r7fPjSurHpEVdCCs3f0uwuikpCOdsbL1yMKPjSMhZnGFcNCajHOFvM5KU5uV8FkBXm
Zld/ZFQmGIhVSlyCp5EPja35gbRpMI6bBQhewjQtv0zrdaiFYFSKkB89yvI75oz3/EUNYY6CmntE
GeRg4B7B4VxlrEzUgE296Axi7/58BozA3fURZtAwoxxtwyve9iOR3oq9iZ/Epvr1NHjwB2ODlkl0
i7RBVIzicBx8xGyqBXWZsnOi+evP4gRVcZTxTs9SqYfENsdJZ8UbG9+xfXfZryXF8mGojpZFOcQ1
4SEA+KdShSOQqCVuBb7NbvuoxPazrLXPPVrV+X2t+/ddNt+alDbXenSLmGSD3PAKXD8PqMaCTrE7
X/maI3E9KdTLNy0KcuagkrST4py642A6Ohg6QR14Qc5FjDBWV/1kWXllDfw7xr2Xfw2tetcG0Sag
wfUpSVD6UM6UsHjUr4Yqgv2pnvGsiUfkVmpOfitTingxCR2t4skW4sNn8ALtCZi3pGT0Wqn24KaD
JNnuUDPRIkWHlt22trxSy5c2FnGwaZR/Kkse7FruW/7MKCFDXCdARx1xVRQV/3voLS7tQBSiODop
iETbRBUZLgnPxgrdP7ENHLvqcl6jNBOJ2+rz2qNlhBDGjm+KbpD8XJDdNNMG2Uyjx/Dj6BosTU/F
oZaG2F8CZUFso/VBMeL0ojMQLISSu+yS7GOExpYLcA1K/9alQ6DpSbCJ3+RROpPSXKTTbTKkoMN4
28eZMVHp2t36oXQbPO+jN7fyWzb07/IhvWeJHG7EQGA35/dz0Qo+lu0AkByi8n2qvizW/RId17Le
G5o1xnsrAp7U+atk5nHe/1Kz6aX+Pa/NpTQlZylJtYAraMiW7b206VA8N17GIC7CG9U6YjXEFwlW
vIRg4tHvSgXoY/CIj0GMg5HbKzytXq5KM7DVB8mxemMhuIiEDhnfK9uvSJWSWtnRdkvkPRzsj6PA
xg0jZWZ6uBL8IKv8cPWgMXEN96kMH51JYPsZMhIunhy2aCeS0bxurM4yyzJIvLsxPJEhdNIy2VZ1
1P97EZFUHbUcXw3BZxwsJDowz1RlsPoV5v7OTkj16m4opa7fq/xu3MfsB9CJqyLl3ObK05LcG0Dh
CA2hl+EXzWOcGaMrITnBr5xqp+QcaVJLkxC/hrmtY27zxxLyTzMoHEYTm7sjEW+aRu9xyWy9KQjy
F/BxkPcgHaaTkJSvgFXnREOSwgikzoBQRRrDaIJe5ERuDtCe1gSeh4urgKK1KoCx5V4d6q3wvqv6
OH1nsRHMJGW1KBdpwiPIizCaNsld9QoxHK4I2RtEPrkTMUZ1VKH5jxGNQIbYNKLfdj49yewtgzbY
7ecI9ySzF05jFgS7+B+Fkm6cq6WPKhbWHGc1gQ6OwIpAI+WVLG7gKvXBcSpM8ADkG9Ufel3dDUhH
E5VVmZSPrtt8bHqn9EXOE2f8WJ2BhH/iWi6NlF2MIYkOW9Wmj6JY31M9DVLJH+tP0mRPYIcWMIZV
y46BmnGHf8g/vmZ9Dvq/ABYFRkj+702h9+iQEUEmmst+Lqzlpa+b1+3QX+WteuMMt3r9E/dJmO7y
OUHCAwh+lmv1rG1baCwoxRCHqohDzWwPFO2vUW3n+fTQxhvPNHbMEdIr5TuGF38KtEqGJ+s554pO
O/79IGhwnyDtAGweJMfKi1PmqSvd5Ay0fSLdfW3tBGoHU8ELlPdI71w9BGVaco6q7GHSJuCf8BNI
Y6FlVlO403tGyb50BHVxQGGKJ5fP9kOJRf2PjOV9QVyp4SHuZuty5H+q1RHs/dQj9U6tl42sik8V
sdJ2sn5V0GsqP03sC4dzDWvzOaePuceWVGNLWmE41i+Btg3ged8ae/9gNN1GyRd3zd80d6KJcwSe
513Dz96IoM+SZxBZs7RI35TJ0+FhKzyUA8YQQsGbPMh8go/qBdRthHR76Dsh++iZMEcTmWJLWncR
dP3CDzvhYXwXe/HdPDG1Hlu8qmpMS09sSs8s3PrpxT6lQfN3RnQuzc+Aqv4FN9PD/N552xoBtQIQ
nixItnWeThOOJAJLVr6ZlvRZ3jsK+vw72edCeP8UcslLARG1WH8Vn7DTmWCKLmbLlwZgq672efW6
ifDm04VYOJEwwAKreGmiWFWC9K1E7uFVYC6ivqCdpfOLkKtwHeawpyFj/UTt+zk0x+fU/ZNSew/A
6W3OtX169gsqODaoOkW56O4iKu55DhoB6ZxS8Qx9KgmfuK4jMOm8ioCN/yLqPHYcR9ol+kQE6JPc
UpT3Uqmk6g1Rlt57Pv09HPzAXUxj0FZVojI/E3Gil8TGtEYGJyMi9RF20mjppyhWzlreX8YovCJq
PXjROSr1aw9Sp/cREqygmvclrD/+Eilb42KlQgckGuxUxpCDL28DGk7rxnbXq9AGedsJWaVSaJRj
0gH+3ioISSTL+/0kxfsr499HrDSOIETanmPKp2Sjhdo6WsxnXED9Nh9wopfhHb6b2ks/5htmxoDJ
h4jdu6ytvQe2S5xqPIm0sa3uL6UhZl68tFAM+u+CsGmVoQaqiaTTOBZhC0DvUDvdFRRQIQGgcvqI
GNqDq1gJlElTKq5+OM6wpbvcHDTbJ2WyucfvBoVhIr6Qjb1nwn6Pg/GMiAjvSW4cpCZwrX9u3kZr
m8lPEpOCDR3YYCndzZ/EiKRpyT/9BUsjRK1SLlkwAUvIER9V236v+OZ27HV0ylipMPX2oeG0zxZh
iXyCapRZV9mwLz/Br6VOO2I6ZO0Rt38cfHtB0KVc34Q6XbDGgzJhOb8ycMPBC11pBYt18Ht9vBhR
nxqSva+jhLiB9NQhcrn1Q3+Q4+wOKNNlDY0Oxngr36eXLod7mc0fTpf90Mh7a+1Z+IlS/wgWDjBW
fwjkUyd9Nni3uhxSjCnOaRyhMEtOmhUdZb9cTCasLlfK270XxbvzuVPR9z0Mw95rQ3rUyDPz0mat
Jsq5Rl+m7XBW7Adt2me5ue/7D/qGdZkUB1oxTqAtcNFDcK/6jK1gsEsXxHc24gnm/t3adhtBJ5Da
7xIRc5o87RDg7NbgT+ONxWVlYw8ymnyFeaQmNCDojbXmykVL8m8FCt3jJsVhgejBTE3X1h8kA27r
atgmhCbQ6iX6ikUE7jPPHcqCOxpZ5eyJggYRLIJ8WLcZCr1u3ChWsN1H23AaVxEVHWOj7z6jM0ru
HgA0DxVn2jI2b4FaVuxnBjQbQ3yKwfhJqGBISMDoASOJfqtaG72je4vcj+9Kbb7BQ0Ml7K+4KTtH
+2Cea+7AujtezV1FUGZs8s5lK9v3kUvSOC6aa57F59S1NX3nAURqJmZ0TrJr8mp1ZxRqotiTg52u
lru5Eysp+EdKGble5Ho3azm4IQ7SJZRovjxCedFpTbJ+rp+SQH09dtuM3Ci6udmPsWEomMfBVsI0
PeEqmO+Wuc8irdVF+RVnleuZqF8cF98E9oOPcZ2Kch2Ry+areHpYh3BK8++ZJ6p6NIN5u2wb9HSm
sfXFXNrhcLEXNe8Xli724Iuw9Q8xUDJsj2p0NP93j3WICOZ7bP8eHWpJv472dPcb86i3nwTUvK/S
dyPlILW6XRupOz83diCozDF5y9rorTGbu03p6HBYXY8kPbH+bIaNGDGhFERp4sQoV/LnxN/MophV
XA1L0gC1D2J+BbhnFcXqUpGT1WQrq8wtB/mqa0j8Tba5Z2PTiOzsDTA+YutSpe11NW3ehm5a468K
kRhAxkgH+tnr1reNNbFtmqKfZPbspDfQj/BIxJ2bmHRD2UMWDYtmllRPaHi0TRWhPMl6w4TxvR+T
Rx6Ul25Asj7euIzHZKM0PGc+z12P5Q9Th+v24Dsu3Riwphn+e5ekzaQlKzaX56BOltHBLP1lQM6L
vUJeQ4PH7KLDsZNXM/h1E/L6wo5ZAqLlwPM3ctBQRvmOpCNnqxhntAwA8bjpKpFTtLf9ss3gLGTV
Jamyy2CpII340z2AVHg1ceNvhmhPkAG1anYon3N3WIzyut5wjMjJJlbQwV6SSFuDyVygEDAU1HVk
OLzDsCj+iYOvFSskL2aKSZFjj3CQbeVaTADZYjO+9BEb7BtX072LXwW3dmleo9w6qmayF9a6BJAx
wZNPCvuEuzICFxVnRxt5QyBDcU7HnQLCpKYFrGGV2P247NCo8kp30kE6CHR0lahnQSyJO7tEk7ZT
QR4do/buW4EawFhnFxywL+orNtOJG0magZyG5NOmrVifTaAXwA//6CXK21QC0o2ldUtrEK0BaZdU
YHY8fGYKdBPIyW4xaH/yUCmwEMGW+fJCC7JTM8b3bNCMnY4mtTRq86LoyxRGYd+YGOCCf3PdL1dI
66BbL+Agc7NAlsg0rIsN5OOq+KynYzukO8PS3wt+OmD3SmCj4lDPad07RmqHPFjK7NwBUSNHP0W1
lhoaH8Rxa25IRUe5K7GFeAuG/QS8uISqLNffcvUjER5ELkcUvwU6+BMoDehhY8l3Sh4efH23rngm
5abxb4AsSHQ7B6Fbwp8Zua8cBW4DG81j47vBS5RuRMzNvmIMUTS7dnCLelOa3H6BG3qXKVlFwY3a
1ZYW2OPxS6ekVnesHesaKLZ/kv0R0TxEcOVbH8+JiBgMjiywSDQ0cx1Xisq3xWMr2cKa0Npcuuai
OAxdsvT8mQFa/bR+Gez1aZvUig4fUH4fk+K3w174X+Q9tUsShUSvMw1bzsoBGYUO/1Jg5ya3DfeO
2kAhxnln9nzNeXSZerjaUQqEU+urAzgytIrh3h6T784jBH6m06W4qpUZiugHsDXSGLRbAoskaHh/
eH7wtfOcMHyGW9Tp/pehonIoqS11gUy4iUeus+wtljd11Z80KIKmiH4jFt+EB5k+Xzts5VFDANA/
GkM/JmaH7THLX0p6Rpsyx7spT+Blx0jKF0YKk8QykN9YsfHp5+mrgg5nZPxlKh4kJ55QuEx59d6X
9REnmxNM+ir2620REXvYmZEP3Kdf6Ew5SrR508viUgxEZQFZBQyIAuG31Ao8Jzg7eolvE2yrE9FS
UA1UR0j2G/6szMNkNa1QCUjqU0Era9jvJZOH9tkof5pytzFlBAR8WLOwBGPlENxMmC/SPZcp9RQh
rbpYLWluEgZYVaK+t433qrLPpqtOmR+cVf93JLvDMstkUw2R/D6QrwEF0zvplW64jTa5poAnEPco
tEzgJmk5OSkds9yw42zZEUP0agl9sUAH+FjWJjm7pTKBtVbdzWmXzctkmE+xfGsAGAFo6hL55vnj
RUf+kmsE0SdGddE4pUknYjXMWyZU/+iXkJy7QfqocgSqVbqMOK8pJwH/JQJQG+FJFi3YLNPsbWE7
oLCLAElCTNk89v6uENM6NQJme0SMjVzIujw7PmOw3DIqk8lkiGxf0qo5JEF2baR4bQn1oQtSMMPs
T2n2Wm2Q38sgSWHEEacfWDS6vnonSvZclqgxEoPpm3JE2HPNVAWXUKaeCy9yVMvaV1O1C1qQ/DU5
K5q9MmX72+6k7NkJgudIRjWPBLKWe4LGYCyzqTQonVGIEkaUGUs5ZGARJpv5P4i8i8ZoXkbVn1ls
SW2893uIgI2hsCY1CLRv1t0cRT41w7H7Hob0gfKseen/Gh1NCylYpg7JVfFvSdj8qSIMOK6vXZmJ
FTttGZIv7y2sRWoXBUB+0nuL0mxKAAygD2rtNMK7FWn05iF1N/johdp4g7uMsvunDSY8UFkJ/aiG
rzxM4twnsWva5kHFTGUXbbjQZAvHByFo7VStypooRGaiiKmjjWR8GZN2Zq55EXV0lKAn8JxB9d1Y
WvwcAgDTQ2MYS1iZSJbYj22CcdXhTieBGmznONk4OUTZXYFB3gZl8A860g9bsDBJVlbUi0XhYZBi
ojeHfGk3zb/51bdSvXXWLiIzkkeNz1eAprTRDnbuf1NF4Keb+mcvY6OLKTFRohjJtM1t4K54yxRu
Upwk2XgfPN6LboXueZMDBRqoGiR2FIaM9HqgDUfOqTcTqX1a8RAxR2lq5sjM863EjNXPvZ/KZzAe
Uh47iR1xluvomNmFd5K9C5qQoV/z8BmhlJp2GthcNRAEe6tHUzUqISMH1l+2kDZ0HS/F+io1yGh5
x3pzaF4aqZ1LPQ6djt4279VFoL038xEtpIWdMRWqiWeoICUhFQ3GZ6p/TMJsnp0abbxADR6ZmVaH
NvLmZLBC7OHVaotuHkkmaCFPneXhlmjFhYX1tc7xtE99zLQDqJ2jVUW3S3qBQL7JEeRWUrkLkcDt
OrU760XK4AlOCWV45tbZj5fnC6z0enuT2CqU+QWn0WcKNCwrPiztQ0bfbk6HZjgxtXMtnCrkRVX1
1uK+j/M96jfEkjIofNiIqTQ+k28+vQdCotc4Hkj0mu6V2Upr3ttlo7b2QmZ7gXC2GPqnbJDnW+vj
it3BzdSnaAv5+rsnwJH6MMQjL/Ll5BHvJl4q4FWdTCFD4ulnvzMtOsn/LeDkybzS0WdY2/A7sANM
9UmxG0YFCrResx/fbEIYrarjuPap61K3EetuuKfjv4HPA9i+cYkMWMtWvsXKl2aByaWLuQWQl/7V
ocyjukL6c2te+c2ipd/7oCi25a/8C+spFmyvFxxWzBUu2T36mPi28QJBpOk/5COCK1GnN6glRFCg
EprZum9dsdWzuxXcZ/JfWF6iOHETcNe9kDFsupa1IB3bhwAtY/jRVsV4KdsDEdAS82Xtd7RNKPcc
ctIkszplis3cv+2bHq/voRrTT77ZTmEeKs9RS57sruF+L52qegGLVeN0PdG76PwleYAYv5awCTHb
8bE5x7iwqcFcQynVpemna7XKtEcoybgPTaG5ISlt2q1BKTheMuPb0A4D8anaBGXZLxnzGLW9y1l3
sXGqSVHgGq3Dezj+C1TQpEPFcW8m67p9JB6V9SZQHERUPauiwVEI9ixLxO80PVtVnyNYzRJEq4Ra
pNR2RkP/8weYbALmPKi/UsjxPGZxdrV98u2Y3j84ZKxLnQBZBHIo6bUjQEkA7OUrmVK07UCF3CHm
w9c1KrKHLpCZTvr3tMofUWDByO25mzLwezqB2fDe+FhLAl1nzjeadC4OklfS9/hhkEt5eQrLYsSj
mTBu8YAhTXr1yXWRrhR2rCUjZdwUbpZ2115Tk2VvhL+2DB54DfG/r53JczNIoR6t+9XapbfK5zvY
Oay3HV4EtjUKTi4OnLwm3OlpCxKaCJPBWpNU6aU09FiB3bp3X2xF9wyN5ohnoHMYlSKXmUBXbSKd
ZNYt0agjKfQKmNmrPndMxh7VDcHHHHOZxSLYxdM74ajEWIUpVZDd+CENpwao6wMMRM35aC3o+AfC
zTIYpHtlZGm/G9NlAUkaf7Gx6oKlUBcmBDN0eDnQWZ0KUEs9vPw4HJci7BDsy3zAjaza2ZM9nqaR
bWWqe2uA91hwr0h2Wx6W5DGFDCoSDChC8VkFU68VdYvio210xoYsmKdqRKRHMm2q12TaB+knYkfk
tsQ4z7RBhcdcX2ajjkmpyRCE6UtdyaOHb/lXwJojVye7s2KkAYBjWF0sr02RPSPxKE6RHW+FtlDk
/+gmNR9yPB/qPpuNZOq+N9w0cVHCWMZHr+1DQtvlrxCcc84uqsRPgyyOj/YKupI3XDuE6BPLoDlq
fN3jLxU7nSVp+ky8h1z8KK8xUh0pfPS67AAddAwfyR4nXpt38hmmZpXy65YvPGJ/U3o0O9tLosbt
4qUxQNpiORpN/z6m/tMP8W6OiHmZK/t6CWJEOut2qbpNAq+WQOkN8ntWjOFD9hX/2LXRKYtkiOQh
OyYOmQQpVNxUbIhVJBJBw0QnZhRsY/pdZm2JGD6zr4jG1V0WM6sgYgR4UcssRBulCxh8tt4V2m3K
55dmMCUQWJl1VaMgMGDqJZMrf9Kwyg8/PyjKp9J9x5ITkELCtpaXYqCq0ZA28v/rOHM7zy1VxdGp
wjHmiY9I/iR0Uf9EZI0qOtUvsXeLkL3r/4IIp8EqO1Ps+oFL8l76hkZV5bPUHUmQExwZF8QsFRPw
7GDMbZ+rp/RguV5zXE2GfKbK/CyJ2nL6cMgPZR6WT7/ELQPl8O7rYX1TW2nni26jJLQ8XqlBamJl
YAsZk40SESJogqPRy+kox6SoSi2Zkhwuz+EHDBdfn6ZSvYS8t5oqZRsrJcQBZbPnAMpcq0F6mCTU
KI1AuBMm/r4q1BXRd+1OkIBh9u1iKsxgY2sMG+hC8oPnExrZoO8jo3MJ2JE8+FEBNULYzzEWcniI
Qrxp5ST90wpD/osw5bdz0VP86l2n3syy/+PrSU/8giI4P+W9Un940gEWamGvQJ2NvD/WG7Ygh88a
vk4GJOduvMTRTiSfOb0V0klHSm5Gc8zZi4HoVauV510IUViI9FzXJwlohpEfSyYIESppTa82FvJS
Xx1d1CohD7Q+TI7EMqG37W1hlHuZCCZsCukMXq2OBcoylJ5HtExAfyF6vDDSjgrl8WYc3xS0RpKb
R0c13PFEytpeE7Tr+Olahor6sfP23X9PVL0E1NDSxCiY97ITYaRnuwDFOEdLpQN1WG6NLLKTdWT0
ypvcMm+sleBl1znjTKalwgCqi7q1NNkYCu6msPjrPXnLMi0HpkBqDLmOWYyEg/wW24zg8drTgrd7
G8n5X6Yndw2Qeskt34fZotH7XUOSAat2AiyL8GMgQgzsJV9KZyeAfutnApyOxMJyvBMExDE6Nd82
23kmJX7E9IDnv87NLdHHzbIINLzXVYBBY5gYSaU5iht9kQQwf/lYwb5FnisQl1urllbxJzadVroY
UIyWhaj+WmkTPriyoNvlu+Y+yisxOQr49u/xJY4FgmVymP91r+RlXv1N82zBCwAUWpV4yB/aob+R
6oO4dCJjyPGmDWCU4S1sczQqeXqERmWsYfybuxIJsqe3e6VJAoS381h3VA55msNiC3+8ocrXKeZB
jKhA/jhigm0jV8RM2311C8LyUUQKh1mYVlCEcgYCIcxqglKo97uv6EsKOR89kW5sU1nn8eCCI3Qb
+L3GySe8NbJne+9M6kRdJ76HZq8YO8u4C7GxI+CkZrgQLMcj16bT87xfM0JMYjgVRCjAu4twoN+q
iSrBNNgAnPeyz1iOb+BDjuiREydpW5g9zOAgpWP0H/hM7oTa74T8I7NKArTdyziXTZSnhfVFTgw7
VAKOkvoV94Tkal6xxVhWr4ZAB4EcwmkeuhlTyJg8HtamMssAWvpDK2m3YYx8R1ehu5KlZzEajYM/
j8F1vGuhk8X/SvOiMmjTtgoBnANLJVNeGxHpmG06bGPmGZ4VuVV3slt9m1SMlniHZa7iKthlI4De
C+ITWB/cPuNBy/EOo0Dg9bDu94+0ujhdG6fqap6KmOC6YYmOawNqmnnBWdSnRN/UwabBPiDPBI5I
Wfj9NQGbH53D8FvDLmNql0o9t93VGUndk1qP4vZzVO9F/Krbc1M9lfiV8Ofb9s20/rSmBidNgE73
rsg5xU7DpbZiLFr0p8Feac8yf7TqU2dsmjGqXyQIu/uftDta2aJAflAu0hhK8lHWLmr6GUh7OMsL
jf8AR2Pea+Ch2o6Z3eTumoi3ao4lzqeVVY9ckm91ccAZYk4vim0iDkKUqrhbPWKwkCPQf2RUZXiI
WAYEmzJf1agRJBWurHoMAmYeyHeQq6My5OeaKVsJSyy6elFoJDMUn75xN3mZ6j0L3wpQRsE/X34N
+jkPT77+HFk6oh/s4uukPiby3Ye13G7lcqNMRzEuK3UdMUhgJJ7sgvzUUD6zcW4RB28K8NGjd+v9
X5Xs0acavYfTGndO10L3Q5hs/wWRE1QMRfPPTPqQeLy9Gtt4fYNiTF7zuSk2vJKI4k3HUUBaB0NN
xpQocHPFgPpeUqwPjjzjos4exjaDrzq+hsnFQJs+V1wRdsT01nrviM0dnKwD9BRk2P3R9zVak++J
T5ESk+G6T6ZqtuIp5ooMe/492WivY2i/UkaFJmDrpuRCjNZ5BENh4J4LnkhnFCqtpRqcJPXR8WQQ
5WYyeG3BJ5CZ0XeMA/kUesmHwdHo2cMXeR4ycPFCQPaPNxrlOWIx3GdkJuXyn197yE+wOlOMcQks
a/FusksbL7S+274o3QrCOacCdo5HblDhe4HT8hs8eoUuhAY8fbXz9t0AP4yVUQ67TaBSgwcA+bUf
Pz3CFCeFaGt1JZrGnKcHS/hKhLkrt1cZbz80CYNR0OjmdIAEPFXpn4VIOWjfxfQVcOBHb9X41Rm7
XH224yscdy1GeYl1FPe7DEZe7h2N1XTfr/t4AmeAbuYj04+DeZQWrJ21am+baBsXBYiK6B5gtcEf
0rqW+Qq0X9U+6NMrLPETtm+MDOsUFtGWrEiEFJF89cIvH0NCs1SLVdxfqR0JSVTeaFbQZsOZ9i2B
SqnpqVfMQLiBLJIzg6+TRHzjEXa6kykJpnVbevq1P9/z88/bgXbLM6Xdon7Wj32498OkO/33Q9F2
//s/r0cKaHvtT1dD004js+YkQcHYRu8ekaAu8qhuWXVtvSwm0sRGSwlOPiRvDv7ZyRFoJkC19moa
Y/+j5OZ1midVdSaRTqVSbCaxTr1TBxgLDSiFjWUR5eOWxHg7MODJi1b2+hIEbLEYbpSNyEZkaSW9
54QUflGLwtJkhhiTJ7aLH3W8ovnsP5C9rqZiKYWboXhO3kLWeSx2YlCwOKC13w7WtUpecXvE8jK2
2977tVCcka3EvvnS/4MVH8J8znOQ20q3rtS02jStQYLOpIeLLJEOA7rhd9Fyz0aSmqGWUJ9NyLZP
y73oQK8anD0je8DMlR+ZcRy6VSNuYNb0qj5EUn9v2NxbXbLtil04vhUN2kH1rESs/z4KdJSaspRq
8+wfRQF3b7p5PSl63l81wmtq/tqWNLh6LxvPlotQKfjmj18hwmopnckBr856i0XCTuoh2r8Kz2aS
E/qkPDSBz7754UmXKAQb7poWiNgySY+qgRWrnGcBf2mYc/J8lkTMJSzJ0xB1U3pjc0vElc18PDBu
EbNBen9MjXBsOoYG8T8r+yUsc7A+ithEeNo+0GtBKjlpdciGRsUAWNrpt5ZHxk7S5nSdSiNsKsbp
HZSqxQebjdM4TcpiGrBjowkvzv/9UNhlca40E71kzaqpsv09fLPuzJKwII6hJyAb7XypY7LQInwO
5CIdK/gAOVazQIvC03//58Xl2UxDfzlJWXPtsLWiD5vKz8Bj/RPYtJlq2N4KG2uMAvhJvGZDZo74
gK0zypveVrRlSZzEKiYJAi3ZPlIS86ro6fDQvWep6Na7DQ2VThRezqC0DmJ8mXkIU83JEOtGMdrD
VBbc7wxMRQv+vbMH9dKxThxYjjKu5p6QFMzhRLHBnCPSzg84pFLmcswoW28pjbVGmZEupS7TcOyY
n3lNqmeuK+kx93Kb0pJyKmDqjxZXk7HYbXXdY1qky8G9lFppiXaFXYJnm9uuRNhsepa5xwD93Vsx
Itz//yEGURYeB8SFvZ1SvOTk+6XSXMFlRN2MFDZcKIY+mBc/sCHWElZQZpV20NDtDomnEDwjRqqS
OISqgo+e46wODfsce613lpCueTmoAaxY6aGZf0i1yHSydiUaAYdXr64F4yCazJwTrTDba0ZYfKMl
yhP/IbSrlsOHnlWLjOoWtwosy75mujFlKfS8gVKFuXqYq9GBaeq3EiNyjkgJWBtZ1mGeUkw3qmZ0
0kKhTSY41ogIrUKNnlWzLpkAItM6ZQpeu+hzHPIC09B6iOs5HSD67FDR9zUPslDvhj/sPclHy5KO
yZFY8rOc8ujpeg0Np8NE43eKtB7UzJpB9rZTWGyYPBNcUtNFe0IrwcRjNfAlCBhxRZqSxzctjADQ
eOievFiWL4FtoRSWg/QnVFf2yDS3NtTyRBCJ5ioRqRaJP48oFJIp5FxQR0TKM5KROeRQPo0q3sVF
5d3nMo+FCxpPOSUE3rYhGnOKkLEULQuLI6MQ5ApmmtfsuoT9vB/6Bop33FqaRueeYSO3+66ckKkT
dS6rtH7e2C5Sc0hXwpQROgtkCRHwGKUkKdqHuWWYCG5zdFaXbFDEtU54UINpKCm+Ep4JMl/17N1D
83uu4oioAyWgmZD5TUVLkE/B/Ftr9PCVRN69ICwS3mRquLGduZy5/4SgloWlNjgm0WuezcTAZmm3
x8zF93byMpAoFElK/iy2U2QmTAurfGdnfAp62AAt2H3dbBCl8UGrGmb2Cr9HU7qZwAJXeTZN6/28
A8IqI0qbLiLn/C4NmVyFzDr7yoeSyvu6su19CxgDzFnLhofXzCThfz8IKTPdmEUcrBupuOQF02cv
n4ZFkbI+mig5/GoWJMojWbo99khpyJoFsxahmxfg8kuz+uqLk1ofsNb1xsuqvuradHPIbdGlhNCm
o6iHAlErTkqigm1RbvLrXmPwQJ8qBpJGhscgjJrxainT9J/JnKwasIvYhAlJaZ1MkBM0pARYzdtF
pk1bJJhbJtwdtKNNjYWvqhhpdLJ5bNHr6vPndFLZsQVYejPTw8vL941EYnCchfTqZYjv7Wj/NhFz
gcST0VB9aFXPWdTWO3KnfGotvyYHSsXLrKRvajSX4WF567lhabHrfZN3LTLf4Oa3Ial/uf41DrFx
Qj0X4MtsUHjlkfSMpUsQ1LPY1MMAJpiUa718hIy6QA1h05APyU4TqRNxbju52jxxFMQuaNU0BBUi
sfj0GdxOU/hu+/ENnRTvuF0u9Yo4qQ61ZpkRcid7cJqHhN7bQ7uUBDTFJmvuptN+g3BplHw1nRwy
H5cTx58WMdspksgq4C3MWdVuTs2i9QqlZYUks/HDd3NmDNdttGmK4m7UwjzkgllkFUbVewLnstdA
LJoAtFhiJ65Uxj/EZyHC6AYMlNTDahvHqyQNAgb7WbkwvV7fpOVon3QoXRwfG1OVvL8xGkHLdizs
YxZpGtRP5HMrlJf5ibh2fV0NtByeyQHlqd0cFmmhCuHBX8pqC1UjGrNTK3xi17g6bQlDRlboDvkH
DOOt4ZRPOJc0aVKc/25U7LSfUWWhf1LzZFEHZIMHKjP9ATebjR3JU0V1Lv32IBfjtBvNK1hyXB1W
gf1ATFezJAvR8Njm2LpF3EgkIQK3NU44k6zrGpzvpTUIkzaxXQVh9PLHDxwL+GQmi7CT4NROBalV
iZsjleYCz86GHajozpN/Ye5fRVm9GSPL7ClX3A7osmgB1WjWt99M976ULzqWc0soj6xgoJ8k9PjI
Hp5YCXYUbsDAQzVwExJJjMS7d/NcoqHXJHYAHR9bJKj3DNupWfNGAixEPiIyGHK94c0s0wnF2YBL
vkDoL3XVWQpABuiS5+1yw5URdbaWoO4Nkm0qkoNU6ki5nayjNhD1Rm8y2NuY35xsLheSQfnVpOT9
3GtjvVCDOc09WiHn21uBDXcMie48ZTxEE/r/Ost55/VLbaun0eYzoNvRs9Khj/fZrbRC7MmsDauO
ETUM9pEjupI5OCKNDSe5nSRFchdNXLuvxGJo3g/WhIQRN9iER39N+rd59Xy0ksjNccFLMO6UZiRR
cqqO1rBGSdVe27Tddn3nimqc0LAYESNm/gKizhZebA2uF3HBc68XyHeRQtluGWFP9jqANRbLWZP3
IUXcTvM2nGpjgLo91V8InH3GTAMqakIlPRQgd/Jec/NrJMHCYC4UbX2yy/g+ONhq6I1pfMktFNx7
nX6m7+7ZErAqT31CjmgmU+Ke7mn38Itvu0I3wsg8KntYw4xT5oeXrOFmeOoIh7xVlx4rC3smvbPC
nEIxj/EvSXYBrBN0UsIZsCDweRvWyESZG5CnS1QaRxtJE7wM4l0nEv8Q4PB5+MvILEI38woA22P8
f1hqCc6oWPHpk3/SLFGZ0gwLvQwjtxn6kusTe81cqQkdywTxpljM0XK2JbVL2+9HMzUObflQprH9
o8J5H7CkyoTjkRFFhJoy2B9hnCK1LsgH0zkwN5GM36+pGYSwDVA7MFBKpuPXrvlr+SPBKwqZu5Zy
8+nHrMO0lho/w5O31DQFruYYyW8FMu6Gd9NWP4uu3uYQWiR707OimmdHEbOEuPlGXwhTUDwKUBfU
Q5uexPla6zHAUXbQhtqsqopNVuyYLxvZt8fzmrXW2wAotBPleghKqlMEcpFKycDr5M1DRRp1jINk
5iz0x0tUoSy1dcMJx8kE0ZuCfsuo3hRU16vQZ25n9YuM82Qqu2WtIWerCDjieQpVUAJTfemrmJz5
jt7E9gkhmQNTMMQH2XaKy4dZlelOnpggoXv/pUb0MEXy+LagGMMoTx8NX6jKs57kdncWRX5Xk9k+
MTW7EaEYo1XT/7RZ5Mm4TUMp+SW82AieqfVpRl9t9U9030Iwk/zU7dtcyoorhW2gHvL4PhlLNmR4
NizzEGvQoY6jdpqUXSavB89Np7UgiStZKMz8Ztfc2ig/tFz/SXydUEazhLZIUJ+TUJySisvzyYBf
lK/RuJjKnclzJLl6czbERzs4Qdw5886FZ6tnC12c5qqVJD/F+pAIKao4UzetedCwruPFNVOG5esS
txIRi+Be0cROZAEL40ujsHcai6hHGjnSTe102GCjRn6hdOaqbeqLJVgAdESX3QZVX0DdfpNSRLlT
jxTLCk+mXj/Yv9s12/jSjhkqhn826usybhaymvy1Jh7NquapLzgoF/4GxNysYok98mlCfd2Jjks4
VOaE9iUrzr+89T7N/+PovHYbx7Io+kUXYA6vkqicbckuvxCOzDlckl/fiw3MFKYxbpUskbwn7L22
OYu3oHa6BjtkOq5jKhANFU3PypPBfKdgqhvkV6QE5BPP9qJpyqMP3YluzRDKQz/Mo30nqU+5n/KE
KBMGOUpaUCraPX5X/1/dts0jI5MUGq1yo9N4Kmbtwo4UzQx7hAVrNDD4HXc/Bn71Ok2WilCPkFGc
nXYfEhMrpPGPA5tESu3muJmKfAw0jMFIQY/yz7BTsw+mMijpBoo9QzWIjmbHVEXYtyinT0H75UZ4
wYaJQaZqo22B4+3+aBBIXGIBTB/Gc/gvHr8VjBTxZmzWJLhN6Jk51kOmsL3nqkuZb/wcCjA1HmT4
Z9F+ZdB5qCRxPABRNrR9Kh4JQgE0YnLadBlcpZRAYmsZBa/xeKRxRcAcVN89ViHpqeOPmj6C/mvE
eZ7Vfzy84cWcZP5n7CN2ZjJ4VzjWNRapQvkT6jWNPNU8BQoACdyLrOadYGemN7flzf3mw7sklL29
qIC+x3Ptfzhs6xp40Pgu/P7DTT8PSv8942RU8a3kzwb/YXS0wU4xZWREq7JlX+vRzgxfB5IrlBU3
Ruk/be1Nk98y+QsNNF5UpBDIRfVuaeVSm04FGFgikNNtlBOuQiAcQiYqgzZ8VvZL3oAb3mI9Y4se
W1/S8Rg4YhDA3e40v/74JXG8sirXUHOGb7MZNu9PZXxw1CUWWQ0ZcUfL9ufqrOlKD+ESIMKZ1h9d
QP8ag6d/6woj04cgzYOvCb11tMO+MeAujwEWb8cYrOK/dGYGYBk75AQq0tiGybGK32y9Yfa2rP9x
STOBBw/KhYCF7UjC7wDs41QtEV18JyeKg7T0NLEjkLZp9pxiOsZXVIvoiYsdYfWYNStoWxE+umgm
gQKJN5cWuzJS6rkp9RNTBDeArHAocxyPC6e55CobtD1xzBzmYYty5QqyjLjqRAfl8k91HuAMdecE
S3LSf43iJ3XvSACMFOQX6+Lihm9HN5anNFop7tmCONntC+WiCM9R15Q4sADIg8qnF93e8mWo1les
H4N8lY2w9Ff9XABeUIpinm8hkyCyJ7+CvUnv/8JCCfyDVJduj8b1xk8Y+abJIQdt9Z4gj7VUPXNg
LCwXGo7E1riC1bTDs62dK6Cf1tal2423IdN1/FcCJezJplwbh0vYbRB0ynFXxbeQVTCQ1+gp8iNN
FJwT1NfIb3dp/DEOHntMFYpQSFlzQK8SxQcTLOMEA/ZWN0QNEbLAB+dhK2c1XOvfxmnsHmB/MnUD
tUVxD9Ba/fzKNS3MYyYh9ZDzsytdmPc3mzRCBLD0QQGu9OZf3x9YecvsLyxPbXRuOzQ8mJgwp+G/
+sr9B1DLVACKOTEM6JI9Qia7fmGPb9xhEqFMAcIfcAHE+9Si+jqEDZrujU5OBaMR4J2qx2xaTqeh
fs+EhxKq1lcCtXvxyZMLv2RXQseEKHq27V2Vn1lTER+MjMDVwai+sFWpk1MG582AcPJQ5vzf+0gZ
6FabkdIQQp9xcujli+hjqr/GfK36SyP24hEl0IqwLssZFn3GnY3FphrZxW0VASSDD7yUbEPQPpQe
F3VtM+IDRb0wPWnzUS+k3Ko1YuYHDDhw1snwYee737FnS0nlKLd9zr+Mapnw9TXrDRRnNbZIAEzx
LtWWJuwWZcOLZtaBcICWet8iP3k+uIcjL2Qzui3PtIdo3rgdvpAlshT2FBw5PrtumsdbqT45i9Hs
USdo8Vs7g4hButnc2Vs2UvNAB3a1Qi2DpQieQvVNsACLtOF9zLdckK1gx8gOZ9U5JDEziSbLZCPL
zRyqA7CPE/lP/ra4qbQt05eSu8pfcJGY+hIMewTxMJrRXIPKKha7xzZlPpItI+Z6aIkCT3cRXnO1
4jheAe5VEWZmw6lWzoDSx/E2qXDSdv30K/W9w4Qh5kgP9I2p/6C45VTgFZr0t69OefVqEYjoMaYQ
sBmiY2evUEbJ8j7kWwTTiD2FBt/3DZeoaS4bICD2To4nqznjwAeCl2MJeR0Mj68373lD+ERPWBBj
xOzZRe0RI77PvqTyRTMOUXFoINWpM8hjge6hH87m8GIWWybs1bTV7MOclljHH1Z7dJ1d2byVMyvm
C27CNL5J+bBA1owH0HSTScSzfoQJNmNymm4555SK8K6nH7H5wxM4MT6cfl2DREh2Wv4Dw8KZThoz
nmFAcsduQoMgrGPZT7RhV9NiKqfOlSvF8pd1ejRuHVdLzzgpcUCX00VmmcaZ2yyUmoTc/mS2tzw/
zevIRL76jFwCPsEObrnllGuDII91GTjxJnNYkSLFjKE5ikvnIpwyOji2kcD7HYTT9IEO3GAc4jtc
z32FHb6V2dOF5YSvxt+Eatu9UtB0PI6ALCFfg0HUPAOnfMsHiuMa3cyauBrYnamFa99RkqXRy7M0
CE3xEYzsMOQaq/BHS1uXrwXXUJMrn4OO9N8Pk99JNp8FqsHJaLft3HkrQYuPuIE4D3Xk6I5ZtUXk
/F67ZXnPk4TfshLGKu/+EGNDdIUMv3IYkBx0OCUZUeR39AOMBZBibCnxDrDKJ3CgU3jPBVbmwfGp
51m9TlER3vtat9EDDrhh872vWdPt/z+sqL0MXRItGVdYcx5OfzZoLzRJRweCguSHLjlVzJ8WjD7j
Vx1fnVWTy5SlocNLsaJIYVNcB1aRrJSxE1hVpG+TnBGt2V2xu0BewOdBdIUJqACYFJor1+szwz4Q
S/dAKmQ8zcIavQhTMznugVgUdZITb0UD2CR2/xKW0B3a/rWyU/snTizwX3TBI3HdMNONhVlX1im3
GE8GaRCCYzLKdaCgS2tMeSl7p91NeOi0oj6x8HDn8RAHYQ4heTA0zPh9UkzE7vqMuayW5Jpasnmf
CkqEwDopNlxqBm2zu2R6jTZKTrhvElsA40ZAIfC9jplQUA+zs0nVlv7Z0I1Tw93hoR3JwZtlP75j
sjCtgLj6DeOZqbC8duZu63p7Ayl3V12eoZrMf8dhI7GmafoVbx6axSLVUbEDYB21HDCRQAumakSl
Gj5+aptkIDbhk7P6/6+U8987pewwWhoBxqI0TyNk0bohgUPt4pQsFomtO9NXNH7sdq1rqeYfYV2W
21bzZ69Tc0VoF3CxuXC6InM6EmJLfHXMptVWxn9NZeOzH8BpKQPfPDoT8dpNBFNY/iNtQ+tmG6rc
ZH305bPYWQod9z69LlD+2mHfckKkxsMg5I6Gh6Ukr9lIMyvX2JX/RqXfoDp6GyGfVKOzqZkmJoGy
sAxHZxdsfgf1w0q1fxZz6kXnEAttBFqzRmREteXium1qtpyVhVaZgW8yFZ5GHTiClGiBhaxAVybe
RG6SzH5Hc8w9zB22blprvshi1WXTV84WSmsxl3SlnexRMXlR7bCmytRgVZsYnMDgnkZ105PBVOVQ
vBK/LJYo5I9uWko+H+hzINuusm0CfsF5p97lp9Cipsjowbxkfij4lzFzrSWzOUR3xXcgkr+pZgUG
oHXPu2trcKd1A269VWjieiUl+bk8thk1ZK5i56q69NoK9TyUrMSSTPkE2w5HgamL22kvkhp4qnjQ
KhUdvU2snUHXkA61f8kHBXc49nKkmNyY5JhCbKKiz77iscQ2nLKgN5CxukKhJ4rQfrc2Dy0T+oAV
4kLIYP9YSG0ZE/qLXlbxoiJLIoI91JansFJ+EsjzrdbCTNjDOeRrz0I0WqLd1S68aiNf1356LQLw
4+wwMQz3z5ToAfr/DPHb+F06bYvSF/k68w8dbf7OScNizdu6BM6fXYlkJZwyW2hDXe51tCWyHduN
GAvoimxccznZYCZ/ekGZRKHzmGTJenLsiCkWOG3aAcqEuamzZFjm071WFr0KeUU6zS4BK6jZWJAK
k7okSaJyXVWScOU8+XTMLN9GJXKrKtsMFWD8QGn2As2UEya8mX5Cy17TG2jleMqozeq6xrVRdkyu
4TXYAgRCi9CK6GKThV+KNA0eaI0V8wbvIt7LuHszQeT22E5cXrUc9Q+0wtvEtwFBf3Q9E7fBAmOu
1f5KtdHxE5I9k8CD18FOvxopTK9ptYkvA6KvMUKNLHG3jLPUsWZbxuk3bgvfenSIoJk306lOdyOc
XOwwOvB4/zjpJVe2UzIEhvLfDB8YdmmRWNNvGFWTk+ISMgRuoy2rNe+0rgcwx84IUTQkIssBGw3n
l+jrnoxP/CO0mbEp7oQJ1gy1XGfZWjGE+2DyPVf+GBqoAJ9iAP3CMR2U8qW1zXGt1+nEtk05p5pB
rI1ab6pULGPGdltFp2gic41hYopMI5zt91VNOIgTVBcTTqHT1PpGLcx0FWSxvuO4JSTK9SWl4Hir
RVmT5o3YVzaMjXg4L0U6+xHVBHibkvIlWw5YIgcX4vyjDBjwTlTiQ1YsqNN44KfG2a/CxIZ53W6s
A/niRL39ogMhC5Ft/a/uNjn6z5oLXrgM0uldh33dO7CDNSfdRSUzJjWQyiIP5gdA1M+LWT/7tB0E
GogCbbN75olWvPfRSHmef0g/VL+wV90LUBpwfYooiJFeceshIw2H0jhmPW51AS+r7nk4VGSZb4ZZ
/EZ8QefnDOf44QG8jIraZDD77Jz5z9kQVOSd5ilsSw5ZR9tqI23S8/RSpNFyKmx5jiZM9IwGOSgZ
2Cdx8+jNETRUK5tT1WfNqRThxMXH+FeS6X2SQmeBUyfhQo9zFvF+RdPCH3CiCoIRP/WW/KKJOW+s
mcyIgnaP3GEHA8bkFOYPs7DvPd4FOBeMOvF/QXnkfMt9CRdRjYhfcEJMvmo5In0R5Tpro+kUl2Li
xuMoLeZ/nMrslW6oLKZo66RJNaykLN8BD+TbIHVbjEqY54POQObTp7um0TGD9QBYofRJMs+wNCG/
L/ZjXnxSHiSLFmvtusis/iXSAxx9LSoTKGV7Yxr9hSF1c2FZJO5BK5GqenbDWj1P1nCzw6DfzjuN
aiKduHHY16MIQ0ifjgOaxbbHh5PBwyfYzV1onCa7PimD1yyK+Nzs5CKq/L2bbHFNleiUOaMEscEq
wlfr8qxG1g+62d8+q6t9gYl6Gtp9q+KGMAsquRKsEjY7P/R0q11MFHDHvs4+VdcgzrlhL9+C5qFc
CDjy2mEZ1QhcSihFWH/z0Me6hVhw+pcCO6pUSBez13JCKjIgFh7rrX6apv7Ut6y91TY6KA13Of8W
fPEK4rOlsUNskvxgOPJTx67FKISzt96qvnNTYXTpJNu0aom1HEorGgSjOKCG2iRwRpTQOeUJwiQ8
0jGQx9bXt1qhMdPNzxour5wcCCNDHdKjvQhwl3Nrn3uowAgRyE9Gba1F3xpil0KzvK6BlY+YMiV+
KStf7ey3H7pFbxc3l86QCIVzhZ1urAQYjf5A2U0pyqirLN4p37ZObx9UMb1lINWlfm5bY2O4pOBi
oLLB/ZDZvWZhvRIQqbV+Z1nhQQ2TnVA/B1me9JKreJQvkKruemMz/UXtXfEgTPPgr5pjnNRfs27O
NZxxzWFDpODG9jmBbFqFNrXuPlMuVn+nZApOwjjE1vBMNO23l+Zvo4tTQR9tdAtFt64W1BFEE+dQ
1U6jpl0NGrA8+3W5QXSWIyIARF0hmB/JD2jdry5zH6j6147KqkXHuZC+upr7hXJt1erwgKxxI1UE
onNH6wYsBQLGL9lhLAmeyIHvcWBmA7NVdjIdvDwbLY3+TALwraqFOQi7I7yOgiCEWBWvQW1ccnn0
h2alJHLXj+3dYbYekkkbKONLW4KCQ1meIXYL6n1hBwdVtQinzpmZTquM8CHFR6qcxoKNNcMxJfxz
/IZ8QBpCg2Yurs2ZAqB+TIrz0jesOojDMLuO06vesXynZ65iPJGF+5AlkqVihKpZxuJXwYefxcH3
xGWYVsaPlcWnCiTUYIOyJa+TFM/eJw25aI5BSQqJQHkUJKvpVmNSKqb4XfYuIUD+BM3a2RbzmdPO
mgdDbGKeJmNN/cnQzwa14+LOj9zx3qWnMvzBLr8gamWJboZUgBq/HtPBSH+RKYGDyDtRp/JIxiHS
r+MoXCSzt8Jhp8NcrpOcTSbjzipwFoqVncfRJwiuVr8yeyYqg1ti5rryR1B2fZLOu6/2bhjfbHVf
fHdu8vWdLBjA+wyGaYoyHy0BmMwmUB51wxWOwDVrcowDjD/Sf5lhAkOd8F1VTYM4UdPg1nBnQzsy
h2RdB+lVN1PAk/amcP23QM1JwwoBOaTfouEWznIqhJJSr2SWpCIVKi1qGuG1IPz1gQlQ/R07DiPZ
5iSZm1tgxWqUqiL6abrqhLHsMELiyf+ps/0o43IokabWhDGKiE0jFnRQWouoMRY1g5zUX1Ff4riz
toads1dvF6UJ0Y3Gyz4rtvlIc2s5iRF5t4WlnPBfMibUGDsN9KNp1eufEQ9Tv4Co7wxvMfY1eHoL
fbS3EodYHdhslynJWu0YEQmppPkqCa3nSFQCPFW27SYzj3Dn6PRc2s7otjj5loZdrS1Kdg4TZ292
5St6X7t9FhBBNVx/bMsWOaQIrSGNgWS8dj0QPyFwflYdRCViE9I/38g+C+IrDNFzv0/WdW4NINfg
JXTtgr+vvlo8ptJYHogPeMsQc9FV3FAGMcSA7DHUGOtYXPbTdJh7KdP/ci1rr9IIAAnADxY3p6gk
vIkbWp78/khxuWrK38zYA6gLhx8TLEfFh1inrSeI9HTCg1lAWo45DXyo44OJeR89tDhYsfHXhY1C
ROcMiDSefamfLSFuaQYIvqRiWyej5UkyS7oWH5M7JG+SgrIwIPIVeLNcB5V2jNVJgFJysmzrw7HU
Z9kgap+BRJda4VxO20fEiIxWwGBArUzDG6KoW8+8tuYqmL4y7Kx5E2xdRJnCPNE7/EZ2GC4mKvux
w8bXr83R3459upL8XkKL2ESTrspUQGvNLUMGAuC5DRMmzXCIWL9vK98FKYQVByNa5qoEreArjqky
GI6qNnR4jrcQPhsycNUpdo2ID1lRnSJVu+YuixkaCGtiqk87CKp6dmPGg9go2JlXtntNWDRjmTQ/
TIIji776V7I1tUD6ayH2nYwtuaCsHJJbmx0iN3yoav+nZmJfK9O5bFB7KPcqCBMmUAoapz8O5n1B
bIDvo6IfC3K8CWRk0BVKYDoxbMl41vNLZpyI2ebTt2NJPPHbR1T2pvbarTLD4jb785nn+bzXIh8O
ifAXdfWnprqXssMPK2NVYkRJ5ucskUo+c9oeFaWbvCEh/Odb7h4LDCZzIwDLhmkKKBx7WgGDXt3o
2Jkl3rYwaxZaAdwFrLLSss4Z/lUaVRIFlIj9RSsiFjEkauRohAxkEP0CTYPLjYG6edI+mCAyG8bO
hd5HF8Bid7k5fNG4oIU+a3zX/qYssKmRa9OaGAi4ZGuwKGZ8V8xpNYKHIARmo2r9S0PnYDM+8C/a
+FY23zY4zb4lUwCnlIY6h8WTQVjriBMvbG30Qfm2dAnEyBUvy9Ya+mlXjTfCZIKDc6jV+1PLHiuY
n6DWl0GcWzZC9bTeB94OAnrKRJTXEIDar4puUA0GHu6vANwWEux4gxWtrQEUIzUgPXtRAdWsa6R3
Y/8Y9vHAGiHk+miQxqD55SGxsMsY+KMD3F5jozpRPEygkB0YFM3a7/TV/F81znZR5OzUpn04Xe5p
xDxbKhNwgHymDs3CgJJU2Rcg/Ry6pUeA4Kosvuv0b8DRkALOi+j8+szDc/Cgf4WTTZZdZZ5xPHkj
I8yogqVGXklnnGiSjradbFn4sw5gb5aFm7T+SeDPGhkA6vanEf8svjVXJEu/MnAOkJWXayvp7MsS
/Gg0gnhFe5ZAowgx4zM0jzgfYu4wTYorylMPDiH2jXoBaQ4WABZGB4Mqtb6l5p5OIpXOh4X1XvLk
nPDo+eY3OMLVWL3h4VrOnWLBexboJuJKeXe16qOfwhMcHj5gWhzq8EDiG6/VLZT4tGKV/zNGziIl
y84W3iC3raEiVeF/Os9YAhxnQcmvF9l/qCOXgpiMaZ4aBL3LYpVjZghudTm+TiFZT3qyKdJ+za7c
0yVWC24hmUJq0U1PS44WpiBr0g+ThdSIlliv/CPJeDUsrJw50DoKx7PelUxs6mE9KMqqw3xqQyxR
8/SOzPgUZcVldrn0ZFM3MeIAhXGauiw0AUvtL4d6MTjWtg6tRcRHECo6Vo12GY3Ei4f1not3Eci3
to4QiKHH6pwVcKQ1BS3GjXwTEcAagneOVFbvdOcCGoaEy0Gec1oF5INowApyJBv6XeNETBhquv1P
S6vF6slt+WhtUHElcxMw5v9XH3qwooTloUy4A9kIUcoL4GiREJa5L9r+7spPGwRyEj1qIYmQ9d/s
BsWkHt0UB/U9elQg+9wLw69uKLvOpAGswLjryVGSCVLnAdaTn7DX6T0ynoNQ/I07g0XkqKiBcvMa
wCVILQWHHtVaQDhJVfibqNlL/btDahGVw4mUFHTmWAnr+OoYLRqalWJNNTce+kpmJiXynMIh+MUi
BDMcvJCGsRgsdtAkBSBLC2O0M2LAPtSwA5k2RfnSSECdVshXg1rVSOmWGM0wb17RQczmYfwuzRcC
23+ynpmPhSc6RMN+uBqB4trgScVNaV+L4Cj1R4FDaKjjzxz3zVAPywYdTE8s5exanlDY2VB5xWut
QBdiSDf2RB0NTLRifxnaOKZ6ICeKF40/yDUA2bAAtsVKjcg8Uo1LOA6vowY9ctrH+qmq8Zc/A5tB
pJnv2MtH015zFVJDu6XJ42/WlfVlvfRTZ+tqPRYeVl3lawT7EcDHwnGh2hCZCP74wBqCVaHgwU7/
UJOo0yHp6y5sgm1xd+MDwwUk+g+hgtQc8Y0I6lzzWyPfVhIjb5OdM6wDUHm6cxwMZ9F18i0Eypv6
9JbuVmGa4/AxAWy4gIVGnQYUk1nueFHmEtq1yBHPmpW00V1jjnJjOOcagS1KsknkixV9lHZzw63A
2Nn+jLLxs4MPEBXZ2urVVQqZMCjr4yB9nq/MTwwNOP01Y0AdcpoBGxe4T5pnE62bfp0JClOZHsNS
RsvE5xAWEY+6IMNR7TqfrXS9RCQe8daR/kztF9FB5wMhDa4lkQPz/VXIjeCXp7RVgUQoK3sADtk0
9kLrIC842gIZ2kK2qFE4fCouO3VId4ll87ClahwwFl1AD3qIBc7pdGnzBq6YXPtEu5ZGhdwXPyae
HaA3KILxK8hunVoVBrEChLS1FXa4yvBXBgQbMTFtYYkgcObZC3BDPF2Fh2paLpPkwhMETEC8LEB+
uJQY4VMPiFytIlYm6SqE7BujqZUhyxwYR2WTQWtqwAvpNxYE6wgXQOueJx6CTEAXkWRzG0PhLFYa
nhGrCz00mIycZzQNQX4dCxqDkBKiaGIOCgh0tc7u0G04Jl8A5vcDppClavKQnt5DaGiNyeeFidF2
jy2FdJd96N3dch+KES0sNDw6lZzJQHbmEIwxSXEBGdyF5vEuVhQ5fGczm4/rTFw0fMWj9LFZ37P2
LGjVhD14+YTBrKjWXUr8KdGjms1hJN7j5QAya2SKPioAIJ446aTCdyL+yMcbS1DnYNetvGTbp61j
Gw4JgxZAbKoBvI/ySawN7rlG3OwAFdC4CPO7nuHyhYgN3zOrXmgCVWsX0glL433ghcpVPfyvuIaR
jKOA1JVOcdYjpSazXUwoZ5zMrbzV7jMDRsCvpmNXqgzVcyZsFg1CtpKHgdwqPXv78jPSIXSoKEbf
CufWoM0Or5yULkvbkQS8o9k+YrTccccYNb/24ih9jFffTU5u8MQM51yGJ4hMCwRMIXFRrJT14tnY
vwUS0EkflhIRsuZso2alcY3Z36qM1myQ5t99IHQqKBGIcuy36V8U3S3Qy9qroq666Wrx/zicFP0s
yVc+amOPgTcBXDAcCwgMGZ2E0L7R7OMYyuILx0tIyqLLmoZ6lpU/QXn5S1S/FtMbf3me8fSl8mEe
xURnyfY94NzoL13ITHQ7Vd8ZPhj2LHEOPjNy2JqRSjQn4ZXWHFG8hOyzjdWCJpVhCJmS6IA4WK2U
TwEceon5nHHjXNRCMcJObwDViJc1ck7Wa6TfNV4XfM2QrHBncC8akA6HHXyXBbCYPgWL48UU107H
Attix0dKSDHvsSufqqE8zmsV4M1L8PiALqzFmPXEqt6tgb4zDryYLNyeUbmlIpoBe4ef330JaTvt
aJcnwLbXI8QnNH4rZhVeOXyV7DUr7VlYP1q46cZD0+7dknuGbwi0dGV/5dprEpvHvmDWnmakwFLW
avmyzl4M66/Kwpco9Ab9lR5l09Nlxck5lTfH+CgsbakpDwHYXIOT1Yt7b5719NpH75HFPyOyqgOW
VLd2dJEpMD0lt4n+xxmvZfHj+J8jN3d3D1AFM3TZdSgCeyYAuQYxmUeWkb77Ats7qVMXyYDFcv8V
zFqG9sP1nyLcRsSo6EeRvNjcXfPcbwA8pbAOsbM/Lf3o2ltin3pUnW75UELW3Ox3EraSMuRkAuDW
cVWhcECUXiZ/eof7ko0e6E0KwZySveVIdRbFbiQPna6hlHcl5fzs0b2cjOQVzSX1fcvad2dOm4gn
GYNThLH7nrIq46JfxSyWjcutsj5a5aKT/Yq9Gwm0086jB+4Rexs4POHn1q7pVilAuzp+p8RbRShO
GJUvIp0vWGG19a9zHpn+nJjbqidfOTvppTYOmfnM8YEQOwvAZERdgrZl7NaC81Ywh0ZdjvCZOIsa
peYm0VbzjB93R5CsGcHKfp3/KgqCHY8g6gRyEVQV98vgWQ3vK9mWs5mxeuYpw9m1o1fLHDIDM33g
lFcL+BFQwQR7laeHPyIbgDiEq8kp9pnKpsBY4CRZ122BOBEI6ibQPb3YhNVPQm3WzcsQOoARgYim
Uiz+hDCEuLzM8iD7q8oKhcet2zyG6mhSO7UsX7nS1X7XMABohI6rlc6FfQliMDIQWLASx8gtgllk
UZZPs4lWrck0i0eUXkWrnoujzs9B+N0pnAfTw1RuNaLLunoa3b7THo38KfO7795o9WGJfKggSyvV
a1T2VDuJd0FRonf0/Az24MqK9jbhNDWUL3LTU+MQph6XvgMqnYScTzf/HHUE4fP16AUsGxuF7Vyy
jOJ/wkccaH6ouG+1A6PRlpjE8JflxrXqgazbEaq3gcBdz2Ymlr4ozpfuXKeAPK+eBuZtCrmnPkrm
XILRHSni0JeYRmpoleLXSnvADV3+7/yrMWPU2SqpvMTeD9abO+39nNoH1r79Vit0wYci/aBkp/Hx
+2tN+OMMcGfMU/evYfTNNpYzEgAuN+8wZ1U7HlVfJNezyDmnGmUApaQnIgkLd81/FPeWdNta2dXJ
22S/GyVMYm4js+ZCB4cPp3dd0/jhmuPg0/+sd/cW0DMrDCKMkhSZHP34v9w9N03sWcWrZOQ3vtAg
Yyl5weUSowteiPIwlRMXyb+C/B3eFSeJhQa0WaggwhAELLP0Qy9+2a6bugI5GnkPiqOURtowfrL0
rkSfjvE7qlcTf3iz6sKvDm9cr55kcMbV2mNBI2UdCQ8ILV59FxJnAMkMDLncWoQKCB/cFPxQliqO
io7lWe/RzzbZa/Av1k5NcHambxOzOzcRKAt7OuXaLS/PHZEzfM30wJjfAnEx0QB39vcIeL+Pblr7
oiA1JmCxYVNKhgHJgf+GxMvTlWVw0n/WztHi08rfSYXW0uOoe6ZznII9QRtU8+NeG7+pvC2xTCDo
qHvSMR6OSuIxPv3YvzKWAwzN+CpSv0IJKywhfDax2epDV1jVNWZUCojAfW381/Grrh4OOYklKKtM
HBK2YGwUl7q8+TaDi8wNbxnGk6F8BOuOsWyOajGWt6Alit5zEdrjVHCqS+ZsB3hfkI7liyJfknl6
Shn3lCkJYpvG3Gfdb6gdOo0tz12N3wbzXXwUHPvCfNfLa8lapH6k6bOtUOsAZdHXDTsF6uUkNOg1
0YzpP+rE3uVsglaC6avIdyu5pAHLA1dbCvXAUtLTHGT6A0zQcbZhQNNQq3bdKe1C4QEfiGPpnkr1
r4jfrRjkE3Hgk5ghZAZTs3OnLmIdtdK9aQ8Nh0YyRaj7UOKbF5wxtJRD/FSYGAbVlm83xzIud1n9
Vg+3MnuWxm2yD+Z0UeJHVF7Cu5u/5NVfDFzKDz4RLMmi2BdjdTI0dRmFB36mgW3XcAFoGbbz5o5N
RfePSchtHr+7wSUsnqHRbx0sdEr+T7b2RbJelAFUZy5uMt98BNt9cwS6yYf7XYlDSios/R1Pb59Z
MGoJp/qZUGtOw0fPzpzWlJRv5uk6MZLC9VSWpAOhsLRCyV3JPhyGhHn+lwXccQfrnVVhDlbbNsZV
YEOc6WHgpaQgVd8CCGVovLbFffD/eustsEPGXrBAiC02t4W5o1azGXARqn4vs31LidkApu2d1RDu
RXx2+j8dLj1XiOnlvJbO6rGHdpnEjz7bJ+wTjPjTZjtZ3cqEPvAt5fApi9+8/nZZh1iFxrl/Q9Wg
lueiOJnTsisucrrKETM5qj/zKAA+Wc1eVT6a4KCpV2U4iOrHNK7VTAZnrHgfk0fekmXk9tvSEYeQ
4UKWmsfcnYuyQVtoiu0gbplLTNgilf7HqERAo6NGNXGr0bML2AYhJltm6nSNJUdQT9czXcxAXZrY
Ga3fuPkx2dj3oD4t8TBBH7mIEjUA/f09z7/0YB+zaAb/RNQQ42bRo9582EW9lO5nNp173Ng2wzFD
Zd4D34l5SKdCBcuiBaF5OZcDWd43ZQagIn62SoLa/iPpvHYb15Io+kUCmMMrgygqB1uW/EI4tJlz
1tfP4h1gYNzpbtsSdULVrh3wxUtlbEuJxh5YJC1oQrWHCUdMz6/0XdIrwuQitrS7Iu7jfsVAekVk
xY8MLBKDHbc/SS6vG95r2Iyo6c3NpEw+vrG4V8duYxIq3PzUtNsJbXZF4dn/6OSCSQMwk/QfuK2/
norstuXKqfOeN/eRwFIWgIxY97SQihfjPqKTDkozhF5FO+rR26v/15Z430HZ0tj8nMNI5Z24c9DE
OT1wIT7HpFcDKQKiCloEuz05FZx881NBB92a/GOZ12S+Bd2zjHW31BpLEhFuLx0vbugDZI6OEiKL
cJtSgcnM3oqAnGPMr/DpavtgS8H3LeYvJ86+SQdoNM2NXv/qGIUof4iJiDtBccor6Fn6WhtXrp5q
V4WCtoRspdexO5LLo5SG3aRMwCLJb/DXVVlMPfdgXVF6rghMHkNXQsrC2GFtBgaO9yhKaI+0Drr3
YxbuDVCSQCSFQYgO82G1PLuZ8pQX00HhHhcds18qmvom17cmPiXySWEEF7TyNmoNJwfV1EwTR08M
DO9hqACKf7T6AeUbCgSgGR2tO+gEXTKg9+CizNf0NZPSDomgkwc7cFrE5i3u+wgrIiDXiX0poa+u
usrpuVmyRTqckTPNulEJTy2LELhcoUuRsV/9ScSnWvz2XOn9u0mevLyTqsOySOqOvC830neT/ljh
DZS7MpwlHBMycCF3teiiybgBaFDHZk1yrC3wfUhQgMvjZM9bJIgpZ8IN3Vu5hkgf5DPuSSrQHOEE
ED6NBZsiQAfI3ga/Qgrvd+Vdmc/9jJjXL2Bd5aDceLZ8wvzpS6oQ+A5oQr7VJkb7GNoJBkbAORw1
3Xzqi9NM9h5XbkYa7ToKzmYCULEp2nXYI3DZFiuG4GRoHHCvJo+Sf4k5YCV4/Wod1H7X7iuOn+Z7
aczUDJkHu4Ynp2d/BPuw1CiEGSmIDlZFDS0l0igcAYfdTArV/BhmZxw+0hk/o0VxY3xJ8V4iLzMf
GMIjlBRBe3v4AnL2R0qJpTffec/8mQguALsM+6XVlckx1ng4sNXdET4gGsyyhZe+DsyDNO7M6ufV
fWnGyax/dGAdQGUt+0qqW1Yi0e4RfRAXy8tdjhkZ3EkeJSdFOVipjzHdNxV9wa0Ov6LsZqo7yTzw
aVbFrmuvIfaN6aaV/gkNpuiRVeP5Oy861hHnLj6VqPmWVmsZ8n2+Y+wxmoei3evzJqPoBoDFCBgp
PfAx7TsSuFOAmRh6v2Sr3BZCDW4m4qUT38ikpwV+N9NtBz/jAguHRFzmLPrLF7BGSzYT+7NxcVgj
q6jGSUX+AEGKuvULKq7khZK7jIFWy2sejBu+m1LAJP9gCrjf4KtLyIGTycSwomtyqJTBYPkheHvj
FitjCc0YDq4JXgUMIA4iSmly2HhmcPmh4iCqTfa8UnobmLxJY/eg8QLJAbYc29Mnz4Q7JUK7xYKg
85LQELhlxlHgVu2+Dq9RSmGxnV4bWN3zG4BZ8E1NDItsGB3AdggWpEySTZiyBV0z/++1GPYKnxMY
drC0YY0ju3rZ+byOxEPS7Vvj/ZXc2DosUTpvBpS8YUiVrLCEKyI03hPaMbSZRUkkucuoj4wENdko
Bn2sDcQyvwHq5Ei0LukPg9zX1wR+yWhKvUrd9qXtEFfzayqJZmofz2vo56B1us9iAwE1gi3Xd8sO
150q8Sneau46wLgf6GgDowZlgd/5sBkM9UgiyXocdnlN7J6DhphsrFkEnFynrbv4HclXfTp15jkL
zkxKuwZ7IVYC7y56rzCPimgMmqU58CPcY9XuS8yYEyuPTrzwNnPSYcEdq6MWbPvmAIxo/5eKuokI
9UVlgVBuyXclQMdjQsENBfmsfZ2N8Cq2+5UOuu7QU2ZMSBz5cyTAdHCJosvKbdN94bZpheQSIcRJ
13114Pl+mMpa1DEmczgncNGj9g9w1CSEA8QGvj1tTe4FoSMt2YbOuFrz3ltsyqg4ZA4iiI5Mdmzl
h16V8HKeJt/H50oNtfoLYGfZc7vFYmLA1JFRxYxRKMiUI3Vuy/mkw2NEKk5N5Mxv5RNEJ+htc3YR
fYamL7/cwCCh2lLw1UX9buX+ywvfW2wZc8QWm5eO+ppIRi4u6E1O+ltiW0o5L90Ltv6CZGyg3nTv
fITMUJXGAfwWcDJauVwKLZR2q7siUZLw3cT4FkkMZj00NT8ZTQMUiYFFtpNXHnG3ImLoey+7YFpo
EDpUbIHXmTYpCHz/ipOV3qO3wpvyAUd83OczpCjSG47BiEubC0arR5u28hczs9jjnNORK2JQOr4b
lALMtQj6fZJFx0Z8kTONLZot5BRQTkrC2qNP9kSHzQ0y+DXOOUsatLq8kgCyFD65hmUoxCzYQ+o3
GYncdm14iMeX8DRMOzHBxu9qo0SnWoETfC3RCAdeGLGHNlm8pdgk0ZfaIu420+DgE4P1TY1bO3YK
/+cyhVdwyCb18aFlk6RUrsWJMn5FUrJCcKkt0sRjc5EvKi68EdnAxcqNA0v8ogNmm3df0YSlObeN
O8LlNmB5WBVpwA3SMAYV9go1LzPeAgHgBkCb5qk9BzvQ6R0ffHnuGTDXbhyvVQWuPv7OHlMLAdu1
9RAiKrTtjK7rkSD+50SrNv1CND+OqmusmOsye74Oohf9MbpnVF9rnoQsmtD3Mjuo8VnS38T+Kapn
fg76bAMKdr/HQmrElf6swZw2XLLgU8ZaX1jFgdeqqGwpRf/B6s74xAG/kXhLbi3AEKe19Jv5JKb4
VnovlSbDazSyWP1mem+CI1jbKrbbec9BPRWuWdvy++RNn9QR9ojXATDaE2aQ27+BYiqBpYk25wzS
o5gB1rp+ciXgDWQazJR9Zg48h6g6c1Wo5bXXDmN7IyguIShMw9ydE3074/KeeMY3xxgvWWfIz3wf
iGOt5ntEbHF66JtdDkX5l8ibX7Ro4g/gtAHV0MCClr5lE7yucbA8g4rwwtaXgi3hScSR9+2yAYrS
o60bigTcCSxE/wo6jBgRuSo/r/4r0x8QGpps27xc6Ao4fwndVqmeGl0IvTytk4vId6w3QbM1atz3
dlQrbFNGsuCdFVwv5TjuyDaeCOx4uX3noYSAn9IJfgL+1mL2ss0wYzJPwOsREuf7rb61H/qIOmoN
rZgpDFx1EEwDlm+/Z4zNTdMy0iK1xCOUhdA4uNWgyxxd02cqgbtxMzxUImJG8RqG78l8ULNt3Lt5
th/6ffibvxU4n2lrOohgRo1jPyUk+yZpvn8S/KM9iTt6fxVWSKx2HA7yHe0R6xU3MPDEdjOkG0na
czdyHBQtEP26kzw+Zk6NBG0vMBn3ZLdgsaxz6eWsyBmRwGFt88+tvgavCjdRshswVqWsR98LelB5
qo8Qb8NKbLzxNgNEr934h8pYYJCElyGgNEJYzgY63kt1dNVP7Tf6YxZCWU25xx+TYkk5yld+Lw+j
fLa/7bk9jW/05fONalkSSCm04LWR0FF+oweC3Qao8MOuLG/Cd/gz75FcwxZkwLnOtoWHDJRJXr2r
/kH4gAK91BcCFfd2/GbMxY/+zqFjpIcXZujP6iDt0L06fbm8nvhMQb+Pn5gIhJqLcsuwk3aN2vd0
4/f/g81jCBaviQHR8C9CUnrluOfHoz1jJ2LarCLn5SIOHDCn9ruJfhXm2ayC3DUzV/SU2wrDrgfX
SPOVXOKaQ9ISPgLho2m5I+35DV9M8ueCGx8bfDFV3BTCNgrXCVa5vUMDTB6akvs6FqAh/EKHD6oH
gkuxYXCWUROhaYFFBwLpJqdfQ1o/2fkP58oqd9r5Q+PiwTgaoBJrLaq0pfIJEFsifHrAd1S5c3je
uoXKT5/+q/1qD0ZMiOdWhxiY8xDXU/oCfyIsm3sS1jHDQIoyIinJapAdxj1Ibkfqz7XKHQCCtJyN
krnma/UvZiZJ2YUJD78QNxUIlpb6iWfazigcpkXJVlWt2Wksbmzp9qM4xtvrqB5gpCcb6Yei17zM
u/Bb1D19T1H2AKTBrwXEOvmavNWZf1BCDq0ypw0dc/iEgQgtRzftWrVHSF/L7HLbdo6ypJ/yJ3bJ
JR6/peQCgPOH5M2B+TgaR+0ylt8wUmgZtOO+AgxGLE54SDhaF97DQWoeECCYBfecaeh55StuD/Tn
OLgkPD0EU6NX7HAONIM9ps4qMobspjEjY5X+ttQSu+mP8TzR8vxO6EvVlREClpgkqEs7YzN/1NgJ
guBROIDjlxZd/urOs33RVnzJsBr/8jf9S9k12+DEMd+5pG64hbf6nXULSP+vbl3jFvN8t3ip2+ab
+EtJQGWKrpqZDO+LFBwanZ6ENJzHLaQ3+gYY9lWQ+GgPf9hPM67iP0HCyWfpjsqD6peKL2UX9e+8
RZObqrI0ApGxL8YxZDHYR9CE6hGdYsJngiS8pEJyjBM/QztB+6q2ZsJc2Xkl4IIWzhKW+E6cAOsK
AlF3zA1iu6zpLu31C+Oi9K0GYdYs+iF8bGDMSLnVL4XNAiEdGjxmrfZjKefsCWOZzMUfLsDYjCx3
REXv0p5VGEnucmB/zW8sDHFy6Z6zO+8DznH6j/ptpWxfxF2xP0Or/Efyilzj6uq3T9YUSGHIofSb
msszp4LQP1+e6kJ+B9Rak3HnDTblCE89OLYbw81MCyzR/nu5OJA4TMD+QM5/aNC5pL/H82DLXnNP
yHCuv/koN+lfbxuMWhMLYhXGa6BQ+/qH56oekP55ifUH79wfnljkoGRakCVPWwsPHMZBr93u2n1x
cEL+Xkjl5KUALNj4ilirfwCeMx9AYRnQGH0RYAS/dGR6dpt4dNDRR6XT/9mFtFEw6yUy7CGcso9V
Yqu5JZynKzUtn6u+i4+5mzMnrmyU4zKf6r/Xt84GRbMDueJcAm8eYFA9QgtJyk4/hMxXbMU3npit
f2BDOifsXRaJ4ncbaIF7QMTJNnQXR+Cj4WOqYRd7/db8rNbpt3qOvNJNfP1ROGDOHhG4sfd20i5I
zS39SHfSTNdE8VoCtPFmVQ5onqDAbkL3RPQIM661Wjnxp/Jkj3cfiCSZXUXdUT9CvRbgaXqaI195
3824VxkZDZCtyRZwNY6t0/DJgQTK9LqK13a0+kd67s8cBZT0An41CNx1bMWhilkvwYUvyAypurM+
Uiaggc2sRsdvzWZnwtAwkeRbIA3RsTlmx+jOIcfRMrHr8An5F4PN+OaBfY/RdmQrt/ZXM+nALNyI
OXKav5poMjx6/jtAX7OtfHTvzGVYunQY039HZv3GDuE44enjFoXnbHHGFYXxTw5j4hAfy+3qKj1H
BJorC28qXg0e0XywDMMxPVtYl+TZgA8tVlf059WlYwV9Y3nIU0RzjRdk6UADc5inlz+4HrCxq8If
PnJ8ullQlFtW/adthx1VtvRLs0b/xoRr9a9/sLfmE28juVcRBRSlg8OPzB8SihNgxHt2Vy/5g6zL
G1gG+btc05boabd5WgAOHnWUkWUC78FmelRklvLDD4btXgFLNC7QTQ8+aUE2H5nNbcOzek8+ex8d
x8/oR5/w+/pvB9+oPcZvOjUP/3NfbnbU3+sH1kNokzEF/jFumSs5kE4gNR6KDxixKBru4dn09b3x
rr0H12jDIWLACNiqWxiW/c/kzjvqkvike/Kn7OVOcuxsc9/8gP++nsm/ysNSYjsSGs1M9CJ+Dh/6
0Tghrdkb19I3qWxXbxS9mZ/sVUd2xWd2KGPmYuwhFTOmn+RovuGYpr2n/Ij4O4VCQYe50yGYwZFf
m87rpnwKn3h12pgIHWH6PgbsBmZPuf6h0LMZRxrX3q+23BM46aNhcmRcRqzjZJcPjpzmj3qo/xCf
r6fqzxvmQE7o6zZLHdLB63IGmWHkfWhcNvoR1p0NMG8x3cbnwxV+zMu4lk7CTT4qsiP9sqymK/qZ
Pd4OTmQp13En2vpFWMsXkfdwE86pHTnkI9nYzm3fyMGydXewj6oX3XVI0lvs6tbJx5Uz9UfYAqs6
pr26D/a0FXpr2sZ++NY6Lhf12xfjA17q8mJSn46F8c099IoPwkPW067ZcEjgE8TfFDsOP3si5dNm
4a7uCiSEm7n/Cs/vwRGapVMCjTntM/doWhzpYi7LnNbQE/zOcqPtUTnhd8Nq4JlpV2g4jnS4UEHB
6dvme3CM79cFiZpNx2gpl87xc/tf9lH+EBdmyzYByzbF6OYaEcuaet7yHWAxp3/tUzkrTuMmx7MX
rcHVHsaJ+erxj0nHpfThqZz0a7FDcJoj2bDKPXd8dKffje1sB3/Vhapuo7xbk21hBZbpjM4G8uq5
3m0qa/8anPHZ7VK3OoOFO/2aJQVibHEqcqtQnG/xHXIhmjwRuLkfX/S0F+5DxWKQ5qS+AZ7Lq2K0
6WLD4/V/b7rLnQg9ZrXnMkKbZ4m/mPA/evuXReIOhi3/jVwUnCxAOXXiSGfVDfbNrqeuwkn6GO6n
SxG400Vx/r0YUF5P07rwjW2xnvySc9HY88Q+wagMukBOhoNxK39TX3sG63gPFkEBsTHxs1n+viLS
iUtAPC7p6pp1jP5Vn0/ZMz2s0jKL7J21fDTdQLYQUXkp7G2KkQMDTxsWDvr0K8x/44zppObVB3Ke
Hql1+ZN2xB0HLjeXzfYGC2Tra7+cO77mRLcTJHNnOpn72q2t6wuzFmDiK0UB+NsdUXt+7N/lA6VE
eNY/jbf8EG5WrnhUPwnrxTUY1PfTPAgP9bPbrI7Ikd4zXzim9/pr/NMf7XE8dERCKT5MPP0YrF9Y
lll0OifhORB9jSlkDMX7aOBQipmrJX4TN4oVzQFmCcCu82JJxzzC3BtIFLLpsu3Mx738uuyuD8NS
vcoN1rzY7lu8QoZb01kdxFuETOD3oVvkQTo8GPHYZWw2TJw3k/UN2cRAH8I+kGEeH8GrnPmXykE4
L+XDifYMksxJuy0u6QemvHZwpBA7JfdpG2wUp3XAdhcMguAjRyHdhjWCKYGlvDFjd9sf4mt8+A/W
zXTs5Fg7ryMKAN3qcDCxend4GJ5x/qYWdwlld0k3c2R7Xn+8jnniwOySfiFi7oWTyiJtdpgp2tqJ
nGuT8tgSyfG2zsX36s7roBno1yyYqeFkgaJBzAf2tq0DVnh+9o9wL/hcF5Z0xdR+I6yXJdKgKvwX
v4efaPQu5R2oAS4da0/y6x+ByS0VDPNFDgHhOlpH9UKb+6FsOpd7Obbn589Pdv8wYPLwo8ofbCxF
zojYjt+vaKg2WPWt2GPy33J8ml+Ah5GDKdeBwpvPsV+/jpqDZoD8raU++36sNiMHCu02J0fJjqeA
wKle8YNfxhTTd8dUxzUuvRc4KEOlZ+DHFDKvCz5BaM5F7yM8A3lY9YbLjkrmmFvMlzbaEQ4nG4eF
cynwineUM1p88aofucQ2uUchU3aO5q+uWEgCAdrVX0TkvXXT/RtlAMMvR/vNH6+rsUfkCYo4/IFC
gg/YgJN+t0eXt2fI6sCSdjlaXxnlkGv6FPY+kI5DYU9BspS01Nnc7SqXw8pJvwl8sG5Yuz14Z/bG
/DV9Rm+/2l7xSaRnqWzhPCzfOtj9U732gHM2zhyuRG2d2QAn7Pozio1qR2zNPnGXvwv/VP/IfMWd
81PabmMcUKl32Nc+87PZYv/IxypHlcM4mA9EPg5UMx/hlj1CQT6ijSQg80QCTktb+wZp+drgnesz
5T+K5HLvY8UJPQU+KgDuq7IrujG/fku2y7C6WMvnZYTPlY0O+wSfN/2YF/qvNW+Ap/69kzsBd8Sm
RXTPmuwwvOUmY2JO8zhapYP+wFbOPgW7Lfzq78aeixJkjOXL+t6iyfOKe75OrpULwZfAYDtea6fE
7Z5DYoX260JncWk8ssuD62qhykn4vP28roO7eg/ZXFzt81k64wV+X25q9YLAtLTGH+XGVt5AdqdW
oLTy5N/XbbVn9yFyuFCnJtQyH1K1NMrtU3tLvrVndFrGjiEXpn6dHMUXryVFfOfMgB1nbV99zGfz
SzgxROBV4iyxXnndVrjx4IUTgyXWM79HvFDRxfv2p9ho1jY68C7eP3AJ3SlOt522nXWGALj+Rwy7
o5w4TgZ3OJSOTgQdKaXWV79mJUu3lY+d17E4LL/FeOg8hORbPggOIwjlp+Ui3CQbcID/wAPOrlPj
FnfhxFDsW3rLbXaoo1x6F7Ma8divzc8VveeWKedufEjrlBfyWgYJwET93jxQ7R2oqFYHdYtG7Wd5
/PqnBFqE7vrE+KDdKyf18CJ204Zz6OsePADuv+sMvIQNbxrv5l9WpjVuxjUP26bGsXrv2nHvZ816
ab1gJByTC2Ry6xx90yrnfn/G1P2My/O4OXau/k6hkLirf7JHdI4N53ljMKqm7aDuUNirDsMeTlXs
Go29cg59PNuPwWZ1pwjPPOC3R7ZbrNKWORwsQYey+53KwPQ0Pod43MX7ck+JXT6yb7rZrWiLW2gr
e3PphI7CjcmK6kJHYva2nn9juypBf3ptSvZjYl5rzZVTNkC+qrHZ26RY/YFXMwBRQohXUZXrDDHj
CbEHfOZhAvA1FJKgk/g5z1hzNU3SOeKo+52BL0SsdWREaa1P8iLzPtyBDH3BzrEfnF9xf9DVCXKO
gAt7HginCF1yWAqU081LOMG3f9XT3kjAHnoh/axk83X6/5f+n1RE4u4VjQmqhfmEuudfZOaYfhl8
MatWdEgxo9NROffyCCveodbRl9BHO1rclHsjWIg2SbLL8H6183Fg/iNX90woB09J0npPHGLpoyfA
6idWd2ifpxcRpqt2cCZNVXayQq8S11AWIkkPca+Hki72moAAEVqI2BmzlxkYgk05QawNwFwG6QLf
fXTagcknYUrBWm3RuUW6MCCwRp/633818vCn69m4U2ox2MfNZ6AU/4YojTARpBzva9UvZYmDVpfj
dT2DfbVmoe0M+dy3c7jrW5yHLJ3AMceAnW4bWoDsq52aa9noKabIL3U/iQc5Q1wxmtrH8DJ0JEjM
Z3SzxdSXKVPFazmjpyZU+h6LU/MbVM27rozNPS8YD5Wp/l2/FAlgbgW0PUwjh0DzGh0xzapdOwBP
CjpzpVc+MF4RdlFTejMW+/biwMf0JqrpIZlsho0qbKdKhtC42CsMxcrXxox7XOq4VUR+YBnNtbMK
V6M3dYT2askMORHlihGqJm9dIzohtUb9PQ22QwVNp/lmd4iCoh6ToE7hGROd0pTAVbquP4O2Cyki
ZRs9yRWdJmBkR1KDKiCq73q0WuXKUC6iPGJfp6lrTSlmlwix10YXWO8hTqZaD0dRn437lMyY84n1
XglXROe8zkUT4JJUQWeQw+g6L57//32p0+DZFlDPFQgPqIwIBKj0rPE1smnDstmifsJnY/k7EUOg
sElrLzKijHm0QCs0ME/FkGWPuzUt+gvxjpkyIEtgdZoLcJk1VL1U7DiguEUdBX4V5kejhmHGIa+I
0c5YvjEUhFMVkxOygjDQivB+l53135eqYjdiOwI/SR5SmP6MllVlFMHWKvJ7BgJzl8tV68QDcig6
ITGY11lvtmA1Ka6ggQi8FTJi68pH1yr9OcZ0ca3IICpxUxBnl0r/WlYdCjOJKa8YUaeawBaEL+sn
WV9iBTCIa9r3EH5GPlXxDj8SDXr5nTXMkNeMcXVJw9VjSnRvWpXim5AcSYJj9E+RJsDsOkLijipp
Y+B1DdkHtRAh8wtK3wXekotSdaP4aOch8kmvStxBMOptpAGsGxXyEOR+xlHRcG1aLd/QRN1OkUeq
PrlJMARLM7ee9C369wpBuk5IcF3mzA2mj1aAgjEFfb97BSSaJFmOM8GIzIg0QOOgGUQAp1KyOmRV
fNaKsj3XjarutTZihozEJhY7mLMa0xUZDw50SclfLq1GW2i7ZKekaPKnV2ZAFuG0VVLC0yo5gZND
OJBYqcJOjs18Pzfl10qur3kDxtvkhOVJ4XSKyK6F+pOdhoHZti5rQBXJ4i0px3t5JV2DkhFHIMES
aWBZ7sgR00GMStIV9i9zB1n5VZgZzodpvM+XP5Rlbsiu0GBdcmQKMYmWUxE/igAGdymOePYuf9TA
LoYN1SeKo00RgYtR855PxrDFs+izF9jYkbx6bZu4f1tFbXQeRrhrUZtd00iOzk0Yx+dims19L8Ar
UlMUC3ibRo3c3TDYnjbkv14mSbpjEYAaOgwvumii8pz9rAcN5jaiaU1hV62cXufDqcfXEyf7jzgQ
oksqImupAohZokFOmbJkiw26gvVkFt2571Y+7vjzBRVWv5lGLEegb/Jot3OuN4gemX3HlUqu77wM
cMoOXmgfe5LCh1ihMYTKc/rvy4v8EX8I5nfSm/KTIeK7hY3irqlVTup0hkmrDB01woAYJ2+nH7TI
if/qCeQds/QtiLgRyRvtf+ZsoAyXRCT6UuOyNmI13hrhCyLGvVOz5oQwhgDpFYDOhFUkVo4MzuLo
msFKlKpViZIFDa4qvnEbYUuT4BGSMgLC52tdizlJTrHqGWWvb0dl/hM5G6+J8Qo33eyTsrIeKry4
kbZCP4j7e2bc0bpOhov5ErhcZNf5oyq+qiVuGO9yIdnGDRYQIMoHBePO8j0tfDkG4ZDwaYvbR9cJ
C1iXdmd8Swc0jNiONzjDc7/giH4VSY+I1skS+3rDtDNFcgmAzkgvTQ+ETlQS1+FGzvdm4OPoNcjn
RLUlbo4JuvVKXBMUF4EcfY8y2++7h5MAsZxBj6X/9jqu8h7bQpG9iTG6wehO6+6YgvMR3GDiwZAT
mfowdoG6iE3qqYbABuKez9+wGSNPXv2QXg1CP87XYtjkH3rIHGUnEmcjJI0bJP0TizdHpIcTodCX
zeyP7V+k6Y4UcGWr+Fe+MnuKQmcy2xPB1sgRoNAwhGbnwbrQ1oaRnuUs8NSsW4ud4Im/aYYxctns
Oyk/mCrqX6F+THg3kPZAqjverkLr65XSQYaWb00nQFZlMarduQqYLeEq9Ft35oJIq4gUyArCB81a
jbFvGAGDL2I+Y/EmNcW2JYRhVJkQSyaarSQ5TgJ+zbO+XfwGBLUGoRnpr/q+AtodlH+rwe+K7pTl
Na5Q7+18FYbAXWQS6usBoD6Dq83fQ//s5I8iQ/yCWKKN3xrGpOY/TT92tD8RM3MPzaVSbNIVz0CM
LjNlXlfVN0yFRQhuKwxqOurfuWcOj+caKRuoMi9tBIxfwVmr3oWxf68LxvVtt9ZXOXFDHLFmUToZ
hCA1IWh8PLRl7xUjTLCS+LRGsxMmy4Ui4b/WQ/aJXCFvfpORaBtKeMEIPgbzlnFm5xy1RoohK9NK
EzKcSPkG1yminF6t5GcgiXjvlyrGt8O60tRd2V9CeArM3g1pr8BnCiOvEAUM2m4FaRsy7dSifkxy
hCs+BQnDzniskPU3pEzhP9x+NS01wnvycmM0U925DHYkQw/RQQufUJKled1qrCDUsB7c/5Rs5ehY
fGbpOZkuKtaSWj85fySlIfqB6ohpDdJa/SlJXxhzbGU13Bn1AEUYUp1pbMZ+9chj7KIggbG4BR1g
ALdYHQ1yjIuO2X02xmzHMEBUnowmfuP+6KTCt8KmV8R3A4IMZkqwAFsQKRHJr92h6pW/QiJ5X6q0
NggFx6GXbIDaCO/qMHhjhL5McBpMfbA6QMHIOB2hMrPFdo2VCeWyxDuVUGRcBoIOYPGpGWAxHucA
kIsIcGQ0qkqsqC0hqgLTdQ0qaEBTg+fRW4RdIbosP+/rL1OsLyuNaB5I8L05unI4rKk6wV/QCVXn
Rn8vEVjqwj9Nbs+kxXuaqVxMKsku/AlCOnWo2MUsQGNCPBoQJVKs25LHXcjrvJD3eNOiMgQlGX5Z
jIaKDPLTWCDJCPYyaXnGXxmd+Kq5XMv2ix6V8L9ewjUr+Ryb7x5PgCKH3Z+fleQipfk5BUdGPi5O
64DXFWMrFADbvVKbOAL7hS+uzClmMmrUb6IEmlqLftKMLpGMDq45n2l9i2ErFDPuRtNPUHRuPCl2
LuNnwOlcIJQQycWVvvoUWjKzeMp7WHpHPb7jqV51T4qaLPgnA0kmhJ1DVgu+JrYbyqGXr8SkXmLp
HWDadg2LI4ZQPE5szG0Zh4XOWPxPFlIpBD2EIzNsRY18BTnBcVyQ0WCtX9NDlD7kkLv49f0iKQms
Djl6H+411j47buqfK/NfIG1WXLyY9QsNVE4JoGT8UYl6Nu4zGsfKLRQCqSE4NB+97EPjRidcui/O
3wGRQ4Bp+S5h62dQGsoJiS4T9HALL0aE4K77Wbdv7sWlJyJd3w7zYFVA2BGQLAEG8h8kXoPw05FY
LR5lqiU3GtgtRVF14xZGJrElH2sx1k4PuNxEAz3vYZqBQ/vNMNy0uKbMeOgrRHoMkPHlZWRdGF+j
6FXVIa8+yv5fyJMv1W2rh7CIhjWNywyNnI64gmPL9oqZ1kXpdyJ/CJisqcv9IX2U83XqIXeLVgjs
EiawCzDxe+VrUaR7uZr9syhRei8PhbzFHM6EedcidJDoB+GqbWd0ChDQMC4pUJwt6kuOgUC/xNV2
YPXK9LlVU1OAJNBAn2n9UdWfNQzdkNyBmVcarB4C6anM4KcV7iljwGH5r+P4eJFLgpM5vx/KtF68
G9NVQF9JntGE5k6WyWHBjM8Ub0J6SFUPfeVoMpnk/1Q3zkwDwX9zErRtMThlt2sYi+PaR6AMDsgg
ImntiFS6c0sq3KEwQ4aZv/n4rxx+B/O31y6C9tYxvE8W1YRgx0BpjKTik7psyNe1Ft+FLMMfmeOw
8E3CAKe3PHlTBOKZuKbx8n0FmCYjV2F7UHP7ivamgM+XP2b3NhWoKpCyDeafCO8oDxaGkpxuGb/O
lfMbJcdE2HX9oeU6Fllkh1zxpBYqtvShDD/x8FsUX418NPjglKMOqyZi4lcgMoXRVpBCFD6xtMDo
ip1FFhzG9fqlRIuBVAo+jyruJMWDmzQSvFUNG4ErVBdwkuudToPwvdNrdSumO2kenCRP1+13ykBa
kr+ShabIbdgG8rpUTll5FRpvKjxz3kgykrq1Mu64lHJkmiYyU1p1SwLwBt/V4/9xdB7LkSNXFP0i
RCRMAokty3tDzw2iaBree3z9HMxCIWmkbharUJnP3HsuHDiF5hC5g9N/Gsw7Zmf8CCTJ5JuF9hTP
6gq+2TII5EpC6rYlGXB8xzDMOxIdPV5m0iq0hrEo+zW44yW+Sre/xfLSDae8pxwI0b3WzxML90MK
GgJgMvMBwGHtToduD57RCl4ql3k+XOhOwwsyEn6ZIq1PYdZB1hT7BL36gLsWblOICSPrny1n5rPh
+ON4wxs/ohUgnUATxyB4I3qhce9+8lfx/Ftou1wcPEN5SrO/Vnwqvz5V+j8BP0MPjxUy7eKnG6+C
QQ7YHr3ASvhr1H/QufGPfBTinzUAFcdBpW1cHHA9NVze/JkJIAV/ST01ah9w0oCAJlukcR0DRIU7
pKI7joAwcCOpF9N6HtO1C6d0vHTtg9HI9EAQhClQsE/3DiXzuE4jja8D5TB/96i6I57mqbul8U3z
Qz4y5qr9W0HLgyimKThbUHNiEeJcSKvnFjlZw1O3NAp+HT/i+8+CZFXGx5q9mE16QYEoj9Kunwnu
/i1XvxauvIxyM7+06esY3aF3VMA+AwAf2yF/1PQxQVKvRuOhF/HZYufVndx+S5B5Zx5ib+fmh8If
iJgukWc/pmSPeVnL7xpfLMjkKrw0Fodq1F5N5umBZaIJK3a2gVU5+JMY/JFWtMfAuIXeXsPLV+9L
0EGh528j7G1yyp5gFzJt7AduVJ7IKSKsm4UJ7nS+zBMxgkP4JrU/L7mVCLVGDCU6L0BsNf6ox19V
ot6ZvBo73R3N6qSOqftCAP0q8/4FhmIo9+UgsWzLZ7SOOgskTzvU0cvg/rkVVQmHjjsVWydBKGWx
seJAz+EQVeExJhC7WU7enyG/3A4tpPNpt28aYSdRyK0oHhqSYpycufspKZR98Q15fttD1mu7fy6H
QvijCEYOrrxgCGfO7P8nAxlW75OuPydoQmqm8HL4UNNrlL2OKDNyUgVJ4lwFinqYu9Ygf9MG3klM
hqfhx4RcY3WzKuh3SO+zqdznNWq7kopM6O1qYv7nkCfkL/r67DIWt+eU2gtsWxRO7nLUgPghovWD
i8lGPGaV15+c8quPTzPx3gUkbnreSu8Og/eTYac2tZtML1oEmSw8+gDkNS9bG9kePh9ofqTeqnmV
2GAS49cWp3G8+PCafcQGWJXaHQEq5TtCXzksKURGvkk4Z6lzA07ehnfQo+ILom+d+90zWQ9Tkzj2
1WHUiNrivcr9ezKOfxWwIIZmP10o75o1zmfHvyJ7NfjDhiVugXsXA27D0tHIGIctUryXVK0jJa4S
JACsE34abBL6jpw3xLz5VPXGftJ3htaCO4GQNbC8huxvIYEq9UeUvziQ4NMLQw0cKbAsOSEb1n4B
rWZBEMIoqyURaUR5IN1ecQ7VMnhxbVTf/ZFsZ7P/dKOVEYKCoXg6mekz+Ioo2LbyK+X6CHx369T8
RJ9sRlb2w6epVua0KfnNmm7rcVJjLUGC29JAMfRJ/LtBJMdM2BGCr5Ru0l6RHlINSwNiIUP2nl+/
p2mAAZwOGBny965774wzj0BjnkV4CVDmT3jNJL14jugw8scth/AyQLouuxuxNK0GnvbSd7Sn28hd
CVZ8HXINe0RUBE6830Q0DAQk2EdhnubUHxzL2OKueDRB5NMuxsZj/MaQRQyhG+1zDxhLua28/mlm
eGhImesKzRM2Z8HTkpKv4Z9dZoNNukU6bYRHLXgRJswBWBR4nTbKOjnaz6g+vfjWM4LJPgSTXHdV
pftgWg3sSIp1Q551cykYGMltijinpJVZB3yfAuAf3GtI2gh0Vd1HbK4GYg7K6KLoWEfqYWb5K2v4
1nnt3qMFEI+bMecRJWqpTk6B/hF0VMCErC/KgpjkXQT+OArfAoegmp8q/LIx2WnBWWDc0NWJ2sfC
a4lLcjga7ZvfXOfq2EEnkh4n+gw1mTzu2Lj4V4vgWPFcUUEoxBXu3eiPBraUnlfUZex0Atjc1GEp
57XVsggCeQJBZzHoz/54b4ASqM5na+Fj7YmW81Q1cJ8mhZ2D76gIywVDsz2xEYm39/GEyfFKMG3Q
vgTzDa8wU3DVFfqfrTGeLzB2EB2vv+iIMvrukXNPJSzngV8/MTFdAmrnNJREQNSbDgulqh+BTzwg
sqBZRk7N2vyrxJsLrzlmBOXCkHQQ2lUCelaQkrfNFh17Rp29GSfD+2DyOJe940yHQK4Y4ELtJcpz
SrsEEYLHi6/YuiiIBD3qZP3aEw9ALlxMPNlS1t/A/UaFDCHZE66QxWct5BiNlnr5FZhnGXzVyb98
vuiBA3W8GVqUgbr6Guua4455d/YaGe/SfyNMSjd6qKtnGS6n6qJmdXr7i99yWXbhuav71Vg92/WB
v9jliDZ4Zkzn2EmXsxH5M5whXKExGk5w7fVtGpYTc9TkrRx+U2jb3VqvewpcJMNQfSs6Ld6rmOz1
zhCrzvFPksbNdogAo4gICYzP2bVMkJ/4MTGjVzPCoT6XZjG6FchatZhWI1I8yN4kCZAMx9qdIfbS
K9Sq5vfyqWxDbyHpyXpOwCq9l4cyzpi55bv5sS4pwRzuibHP1qRBZlAOPP76ZtzbJTk6SEqqH6wP
wtmHw69gt6SGn2A0jgaw3qRAmyH3I1vJ7NQYh9HNQIH/jdlHIjFjsh129I0Pl1divBlYEnQghN1/
Rbip0gtJ84+a+8YsPzx0Lc4WznCXQU5pydDgvE61tUOMIrmWQ4lGIT9KHAkjbW5EIthCH0GKMLTB
ap8CA8infNkNKSXcazV4MNZ8qif6zQqPF0P5wzj8ZvUXDKuFdLW9EzuEFzGEydOV50qsIUxpzK3h
VmDfcNNwgRaotYPozQe/3lzCeSfXf7Y1yj/t7oOIasqvGNdAT24hql++ws7NDi9DfpzwbZCvN3JM
qZD1f/hT4dHufj3nM8iPhQONAgvXzY1+elTMKWWODZvllKSPiGE5h0uPx9F1sTf8Oc6lC2pK3y9D
MIkF1iCqGzVlVDP2OZmOhey9+/SSYp3gLp6IhKpxVIT4EZroyyq/y/w9c/+SCpmXxzRhDmpyWIwH
BXt0Sq5J/Q3iLaXfay3mg+69celMb3AOQ/laygugF0Z5YXXQ85uCLC5tZnG3UK9XqftsoKCJt6N6
tjqDsHsFiGBm2Ow18zpyQUkafNpaI4d56P719vQUxWSI7TpwD91X1V1C54t91FMp7i6AyFpf+OLY
FGuEOqClvLuZ3tPuLY0/4v6nbn8H9lwW/nhTBsuGAUrPV5KNLXc6FWDyNyQP3/ns6osTfRPNDNPm
qzHOSXES1PtBjHFk0jaaz6qfkVEbvSdqY3fMpRkiVbmxGnAsNvdSUtExLuVrwq8zzV5CbDqePBAr
Lee3LeLvScenuUQyeb9DNEMuN2OE8drrqGqRX79x0qccXyYvIknwfwHD8sARxMPFNiFoHNgkCvdz
QtJt9rj6OhgIsASUuS48RsiMpKir0WWRK7oIrLOHJTnxf/sSPiN6tuBdR/NuxRtv9NYsm/dGExJM
3W6JqtPxQNTJytbyXRUwoSWZ2eEsFKhhMj4Zn0YpZG6W8OZZGG4rvvwO17QxAmGcp8NGd7M85+xD
9TLld8+AMq5QCkfitVTGyQzwrzGULBhnd0Q+VgwLmiQ+ueXQIDh1vzJL7qC8Eb601HqxKnO0IqFz
Bka+B5C+S4m1rsJNQ2GccKrniGIUjZqTxEva3ZnrQSzz5O+sAfhaRKbFw3K+TeC4LjR2hzrDtFm6
uNB7JR84h+BIciZel4SwoqT96v1rqNJlEqUblpJNAL+vJLjcBUehAFiNqJqZlZSsYuDaqvJmBNzb
WAoquIDN1u7XhK9gFPUXnY0Kjgo/wEuc4CSlnjUGH5hhjIEVd1zSGxteBjTVKvr2Y1SBeVL8TSxg
56XuKEnYK5rd4GXHMYOjBGWNQW7+hcGH/YBvvPbuZ518RNYZdm7O6eBk644OQSNGuMGSYYxiGTED
zsB3Djw6tYcNB4hwvCh8fo/+LbIB5Ow0lvK6uW6Ku+69ZRHqrbTdURMFvn2c7PFvagVYeuaEnuj3
yp5efPhEyUH3APfTl6f6g70DnyV3CCaQqUGEm1c4J/E/7gKk+PjfLGXtY96bqAuhNVus3Iy9ZpwD
OZL6baAcMdC4m/LVp9LSRwadre2dctIAiMWAPMpCins9YC8xB9VNjfVaFOzpuX6SwHnqeKezjvCt
QJAnUn+IDFGKda7YzyQfpU3AQ72wicOxW5g9AlyFVoMUJomj3nD4UxOQ23b0xEuCoTuOHCBf7r5m
bMsM40LYFgP/dikGDu6euFnHg0v7wwOJp3Kdi37JtLQPTh4T/cH5bunyO5b9GUizUJibiPiGwEMa
Z6HoZ3CUMlIWs4IP7k8nPsIOR68CGAd4qaiu7W+Eqkr7BO2PFy2HDIM6eaZqlN2qCUBLsx0ah2oz
sgEdwgqKKWdlwfwxyg9Z8ONReeiVeWmoMu1sOTFjaiP3qfaNrdl4r71uf2htsSi9FwkNV9/qCH2h
0XYAbBNet5v9g+kXrjv5ngefMaW/QVEi2ulFvhj5dHBGIFale4cagv/LOUTsoHq0V3SUZp1y4shd
lMNgTFMmQTrxdBLYRNsuDQm30f7Mc/mdRT3DtvCSeS05csuwgNVWy60bJvseILIQaF/J9JNkbBJK
Grv51Yij75Esi6QvMPpiD7acp9rjszQetfFKytEy4tPt54F+nQCi59Ep+/45F6+9pW/E0O2GkLlp
mEzYScHNcUcYpJ9wJrTc8l7xkqMVckLyAV2u2wkHJc/P+DxauMJ6sjElGYBMtCx2Fknv0Wroc8rG
NqhNwgNbVCgdTbq+dXiirW06YDtiGzXpDMNmyQORm4amb1m4Pjs7Lw12DpoJIGNcSxXSO/6vwDWw
bgeYIFPGEfWzb2PhCeC8UC7kUbEqtHJpz26mgLw9nHWKWZrwWfMk345WrpkRq/7I0uxtGvu3luaa
ULJLbADKNI9GXPwEGSdqbbonW9fOIyTNFOutyzxMK78q+uYpnW2ndyc5jyETseoalnR+t4YfX5B7
prMH2JYkaMrgN4uuejkj8OcMR+e5b/naRV79LtFPJPajrMt9SCWjKqNgswBUg9C3VlT/PKYMSudA
HOVrkwzEnb5NaYkyM1vqJo5sakfbIW6bHW7HMNOzkH7BPUspDTUMuQXXWFV/mUB8tGdzfNVClJg+
/4w1iT68Rgg7TEnwqtopn5FI/aKJrwZHeeU2qFqiTWR8xA11FlaBipkJY8xVxZPA9LHlWZqpb1Ho
wVIpaUL/DHsjjFXWXaoWtfbsq6661WhyOiHaedOAnJhOvUl9IBYKyZ8e7ky/WpeuAySRw2is8VMq
dF/BMqIol+24emuH6KL7DRjf2FkFJOGWClysXJLpWdIFMIw3GeSNxXtB2QfdVhUYyN8jyeMTWY8y
s/daBpjE69cDiZ5j/ewpnClAhWzcjMRIRwxkmqhfZHq+alp7xN6G7i8DjGSeLA2XLMqQtGVq6i0b
g718LsgFo+ynVPS6YYWBKy42TdauJLwzNUaXkjfew/BBzS/qmTPx7bMf4iMH/WXMexHQ8t5nQPUX
u+zZIjJaWZl3Y01+VbGL+Ehillq4Zav4Lzd4PT6X94wA4RqBdv9UOdlSuXCdCRGPwByPg3OTOvCW
rd0CpyZzHnseFEQxF3QRbJxRC1ex/TWO6cFjD85lPxD2G1fWJnLbdTXYfKDDhhQlFIkzbhfwPRXY
bPElcWdedwthH5lxLZ3Kfq5aZ9nVCJZZz96cxlq1Rretg5IRL1d6xR4ucupLqeptxFVDBAE7EVJK
h/yjkLjR7H95/k34gx0NTzYWHN/+8MpZCPIvGK9TzmSRdqNhoUS8sBYcw6A+uUzitJHbMHlkTrCq
LI0nrzj4A/xNY29lxUbR5pDKwtTH7n7sTL2pnEBexbyLW0tYXwTSpzameE6JD6hPwBtfu/6FgKKn
oMbdEFH5DBuXct+Zq+Ys/RaqOCguEdniQMm+cuBW7khxYTQga/uNRRxp3U6bqHNWYdIudZtSlhy9
cDh77IEC4NoyujLw4ff39l4f3sPhr5Eajl133Tos4jt2qkHILgG3q28fDFschd6fUrRCqulxh7mn
OcA+qtuVS1/SznIOe1o5Zstkke90gFkkR4mhMfQgkRtafYNPtYgHkuTUIm+npRvije0EQDnCJeY2
uF1LRBUmpQ1/wzJkQRyrW4DmbgBzAM3bhvjo/fg9c+9tW7IBIugJItjeIqjeF1DhlY/zDY+crKzZ
XnsrTPpFNEAkctFxsn8trE3PnKMNuJ8weNfx5+Aa363Np6No2Oz6PUQ7pLHTw21/SRB46lMP3m+r
k/dmD2AS2I0KlmWt0z0MmggRqnNBVpmO3pnQV9mA6AJfYabOO8k9Bx2lc5vf08pjPceuaJqpETlS
alyyLuNYD1gDlvKa/LGgmoFciJ0GJoGYrlCkRwJxZ2qBmG0A/nR7bwrPwiBwJCIpwkBYiSye19Tm
07Jm/6e1aEen5GKaxYcBrwxmJ0vM9uQDl4gmKBrsqskMRdfmkBb1k3xwOi6sNv7O1WwMTOTdpMuO
hFy0swZBGAQMD/u5yc+YiZgJ6kAdIbLJ7cGiYsJE4+PAx8A1+QMxMvrKt8hQ0JK9K3n7uzo8ggzf
1j1rdONqg6PsP8boq2mwzkwjaUgmUSL1BvQ1t1Jufgo7xQVOlgmimhTnYS46Qkw+Sz1ZVTbKQw1y
GKEZZDCVdrtxCbppmYyM4P9diu4odhcx7rTYYRmpkIzKj5LWrf8Ja3COU3zzOTcbmrvIG/elF+BL
wUCVSbKWgvrJ0U2S4Db9/0kwzrSpqmJ2BSR8OX3uyN5GT5Q5oKyI0qLar2X7Jaj5LPHHlxX0qr0A
cx7WxrrR5WoKmOL0/btdOjrvNTl9Vhxd0YvtKiEvViKeigAVPbAWd8RKYFloJ+Z9AW/1OYceFrQV
w2nxkZp8oQM8plahbZOE3CwOYC2jR0UCr6Efc2mpDAbRrKgLFiuN8RJptDU0nPgawzIA66PN2wH4
KkxTo4emXwbtzQzQ7VjsL23YcyonFIfeQCSbdsBcqvZmSMAIiiirqfZ8wTZ566793FhbhN+kk/4U
5x9ZBju587dFmC/qDuwfcrLAYOyg8ybE7jLKkkM37ue72Oqtc1RUBCipsw1e1ubI0sbPxPV3fioW
yIpDGiXUrItO8uoIFqysdK+0x5h/6SmgJGteZRG405/GkBiFMMbBhRRLbE12qim3FgX2DGz2czkL
lxEt4BLHYWP7/WoIOlj3b4icdpKNkgzAVsNDmKNJKgPPVn0b9ItrHiz8+OVITBUmp+z/m2utJI8z
y6K2yKD0IDlOQOte0eCt9FwxBqXG5q4oDRTAXfNkK+6N+C9NL36LYr9knFaPy7jSFlYA/NkvD/oI
c4LQ9WT6XyEKUst4yoNvM/mpSpLQmb8z39cop3wW32y9o/FDp2YIfEjVqMFnmGkEEqHhj8/xBEoc
w/46eMbKCSpmXu5J98K9YA/clA8l+fLQ/XjwpXrtNbBg0wpYEmxZJrmdpnAdSSZkiKtrmSwyDvCu
tw5j7X5WKZXYCOOTD4P4uQ6yV7X9J9EKKb7RTtMD6uLIYJ9EAbsK6QI6gLVJbMD0RjXXpIuRzzvW
hmsAgchoKbKZXvBHa/a443b0wJBcU4lFFV07I56Fgf+8aIizrY0nmwG3Oyv1cCBPjIwrA3GgreEG
gjW3UYxvJ+YFNoZDw3wNwr31UdfbOfdCE+meM1egeI5h3AYuj5s1nPz4dXIwsQCgGCq2s3q5aJJf
tvwLs7a3Rg3ULGo2A/1dXvSgB44+F0+OKvzdSrGuIIgjAKLNvlCT76zYR3yLk0egUuBL5eRo2HUA
W6AHa1ziMxyg+SBLgr0Fx/gUrVVrrWoiHPqq+VdbJMIXpPKF08qvRzav54jp2MByrXQYAjFnZQnJ
gYQxmiZB51LomfVwbKODIt6MoYT+3lrEpU/WNWQOXXvx3rb7Qz45mzH9JEcW0Ys8x1k3n49IZx9j
+jWqu1JIDlnPV2V+5f9/khlJCJ8ta/5IxQj7uY+JrEigfRQRFIJarfoIxTdCod7/Uni9i4iJSY3/
qwmYFLNkisQx55wWFdgwBo1Fb4MgXUdDum8JFqlt+2D7ZK1ItI3jukE5lUv/AuSjD/OjFQwHR/GH
QPVW7U9OdRvUrA1o/QPaj4H+mQPc43vlujXPpbnCGnLMi/acRO8TqS3ThNogMVkaqtOQ9evS/zYO
vfWqR+HK4wi1UMOKKXsJmx6uKXeDCcZiZPZjOZeWRNBciXNZx3uBBqEGKBGMex2fUDqkZyHlc5pA
ZdO1Twtxas2upOJz0VMQ4CPng5yw+KMvzLG3e07MjowHRMeGZ3BejgOxTqVAO1mFTO5ruHtDi5WL
siKVmO9ruKRp7F0iF/WJs8g7eel6EPkZ9Z0x1efIIMbWVRD27PLWky1XclUHTvhoXIGLXDC4GQZK
Abq0sMJckx0LerCnSLWkIrRWvw7T4sdkcSNJZC+m3l2gGD7Gjrm2UvFbaulXY7dIPXIGyUI9ylLx
crsCEKq3styrHxPOF8hbraqdRnJXSphi2eYnbjpTUO4JHwmV5FCzNQw3KjuXnA0LiSydcdC9xlGS
0ajmAXa2Uni7jF+xrH0shOFrY3yae50QA8neeC2dg43VvtlZJnQoh9R3eYtcfsK8urmml3R+FrK1
TvHdMbJEzAZJnbjPgRCMxpIYbdh4g8p0e4xQ/kNr7c0YyTeojQsza1i3I7Sqj5Gn76e2fWjZWW8Y
es3R5zcpX3rrmHJgS7meKdkoKlCqKR8z069Op+Z0YmNPjPI9vCDM3WuETMrDaDZ9NDExccsKM7lA
c2GYjPobWu6quzIsWZTat99yh2w0nOgifQkLl6qRzIbgL0B5UDHdSchs8otpqVq4JnDXQUS18ave
gsRBLDCmTxMLlugTtQoQDkqOWKcSwv+KgNUGA0T0y0obEDm/Ari91OIlsyG+d6uak5pE28VzioTS
YtmjwybseTDwGzCp/KjC32QG1sX5UrC2qRB25M6t4+oNvpOW8y1Y1ta/AFWqYf2VJvQqr7toTIq7
0HnVk/rgMsCV6V8mTixliFgpwr3vnCpClsLPkEbQXiY4S/GPG0sf6h7DY0hv+CkhiIq9zZfOvBo7
jOqQGCxOdeHMgVi5AQ8CosTCDWbAzQu425G48nTPgqH/ZWMD7Z0d0vRwnKUtrnxFcHQxt/dZlMPa
C+/AxBS7OHYxKFQ1eQYg19Tr3h2WA85aWAYJxSo7PADdztLzV2mzClI0cT+hfs0EApGbBdMeRkJ5
RP5gNuue2DIqMq1xnnLwxi4RaJsuhxHe8jPMl4Zawc3bi2MQK3P3tUcsSkYnBFgUJy4HRL+nlIdR
HsIJkSjj04uuf9hq1znLZLwI8dcRUUc24hOxDtBlx1ntk796+ntNequLmroC/pNToyMcs8hCNBiE
8X2lfbWWPKkUaAPywgGdDAML1glJuEtMLnQf9bA5bf2RZMLYuOtM4Asyz3yG+kNIYBe9lCfinUBi
GRrDUicoJezNi5QIP132GRqcw0vZBkfy0V5iPCPkzSBM4Iazm5PyptduJhXdLRft/rZAGTQyiY0q
VPMY9lR1iYHn5YjIQzroGCSuHvZkoC5hnhbpr82d6rFvMpGJKErvtBzJ7ED5raEDmzBLyxkblf3O
YNQkIXEOpLwir6ok4zaBRZz3u4J/p3onRPCEk6cpX0V8a+d1oY0tH/YF8fNrn2O8859pOkkhUPFX
jpPDLkxK0c8gZmONJMJYh036WoXYNqDbq+dabRxKTphZEEqB6WXtJo5f2Pk/uwM5xwgS/b0o1Jnw
Z3dogQr+G5PTLEG0N7630wuEV8GpR1db2ijWkB84Abv2PlrpPD+TkW1RQJ8lwKwusdCg4qqkQKD+
73/JMVm6zMMi3hcNfJq2FcF7xGIkUwh3y/TepqApnXJJ7IdRw6lR/Vqz/HPSsSzrPmksd0W/m+AB
JNpvQ7XVyf6NJe+j8a1lgkxuGl6yYTeLQchW8LhLgtZ7qEztDPd1bLB/0IABt831AxB48611fvt2
n3nPIycLeYIFMXUFaacGyaZxSETBhM9gZhDE70aLi4Ww2JKUFhbOOUdnTNztQGirk+wtTLC4occ4
X+vkyJEVU0sEWlxWIBAAbrTugUv27lvsVtSo/41jw6p93FAoYTB4mwIwyaiQUtJoyjjeuXNFGHT3
qo6vuk+nyqxqwrlIJV7OXwWonl3bL7UgOWC2epYD4gb2ajebwlBzLRAYItwFDKg5mNx31upZVx14
RZtEUN9Kg2Izs+GFmf02bBDEDyia63kxUG+LBExunT5rbPqehpita6u+x3HcSWZlqWSWYQweAxu+
4IZx0JC82aVEyF5zJWveW0+x0YA9lYP9Ijwmcd3FiLvvNOgu+Cuf44QIdX7n3Ab4WqpzO7JVcZvx
1HRwEDzmdZrW079zVJb9YbCDbRHQ1MXel22399bnIGhqG7szlFvDdJ/R27qluW3tAuEBpqjYPsYs
hWRB8+Li2/e0czK2B290n2PaV4vAojZARyRnF+0p8aulp9onHCkrGdTXVnQ7hvHrSgd6EfQr0Q2I
/dJVTdTppNUXxVZnyoYfJ43+FapnS8CKNGY2Gg7r56EjDKlWZGihd64ZSOTi5K/NoACopZjQ9ryi
hjiA5FK32qoW3kUMwz9fK14L5Vy1rN0NqBANkWx/E+m9ecNPCsi0mYaJJxugGMvsi9lEj4ggeJKo
zLueckQG+lofO976EIlovHd5ppDo7yOFftOwYL0XJLYAQ2sPWoNYU68OYfbhDOWGVfAPVXQG5KpQ
T1yBW4Kev9P62aKpsaAvCSNARKu799rhPwRVWlGThHcr283voBthAO8+Ip3R3/tA7y0ZiEoAsIGZ
7gvYbkXz4w6fuQnIpH6LTII/M/9oeTAFFNx5ngCLT3wIcVVnp4SUBa0s/mkDQsnSxPUzh2dUVyKf
706nPQnPvuVt+2VMxVfqsOsdWXcMUfwjXU5Du+Dpj632a/ykz+DeNIfPtBR7M0l3OocqCckM53wC
MCN4qd7WkzhhuvJ1qodX7920B3jWmNHdjo8sOjFpIeKaZL1EAQMNt7VmbTSu96l3MMt4lCP2XjGK
VeFxZrDbaLtEAgtNF2x/0U+46TIlN62nOFatt3U6fAbsl6svLRjXqk6vKdWRyuDAmiD+G2c1te4H
s9lbFA5oIR5CatSpYLLda4pDPcB3WcxQfxdTAUWRms59RY0T+mc+33UwwJngQDZjPh39rlFmtYxY
A47BZDcZ6d62/qzpUCKL0OcQbu9iWp8qeJTTNcm5/fRzgXfL1kmOA89p5VAWFKwqnM5vaUu9oUAR
6tYpmAVxaEKlq2Ad5PLWgL7LIKGO7WIOhXc7c+Vr09LItV0cZfe2DG/kiB1zyhKNPguprOt721wZ
23QiIbOvV6VVP+shM77En/6SfgtOfqOS8m08mJE5v1CrjkKwXt2tKCz2+IwfbB+H2kdu6+vKin7C
kIsRtUrDZMKsY9DGpPClcmdYKOggUhoYA2LhMWkJTmX3YXT6KRwhKkwKke+0s1nhpllPTGHyrVnk
fckDnPNs6EmyDJnBoZHBAL+wZo1Mc88JfIvZfnsB3tG23LXoPgVubM42tEx0i+7DkD8tJOt6LBdI
CpF9ljTx6UKRCylbfydr54nzAzUl1x6aMJn+M/ka9MHrlL1J8mla5yHQg9W0x1UO6Mw7awK5I2tA
7o/LEGwDQli8AwzigvC/AcnR2F4t0bDQX0UuV/+lgIUYE731g8dIB2Bn0Y2ghijcN0YrFVtsJ76W
ZrYYLJSOcB2YH1Vg+4f3VBEooe+peBaO2PvCe686c6fknE+J9iIGfRbRqXz05q83oJrijYiyPzjN
VsieXuyngbhdqsHxCpTc1fcVpxIyRTYfIA4pbVxsg4zUucL575K34FG1rxkGJke9d/mPz5uqgcEb
SBYTtynCwvSjuwcVfcfTxyBPkf5tIi42eR6dL5q2KXoR2SMN32L3b1DvpItl/4rm7sT7mBxA9jVB
jmCbRsdN303EM/HO8jcy2iHoj6f17OzAs9xdyFax/SP9RFCu4YQi5B6SZ8cQO9eKIQzLXU+f73bA
3AyUfN46UwIOtMfEIN+USbaTYwv7Hd71xDZ0ErsxEnxAOHZoWJRgAaIABE8KBK/9KgpmurSCnIe7
yclPAxR9fsSminmTbQMCBV5hZigqcM/FADSGwcHkk2fUvebliyyuE4JXbY730qy1jauyvHnuxW72
SfKuC/q+Lcdmh/YxIX4R8HUA4mTtQzOJTRg4Xy1AWEtbGuKYxpwnpD4nfYWQ5ZCP1CXo7n4aHFPl
S1Zc3fKt1K+TdSNRdJE3L6O7lZ5Can907HOZvaTmtWBALuaIj3/c8Eb5rmNJYueeNJzemon0AE4U
2o0aUmAOdlDPu+3sdJAljhbs8yn0FY24MIfE+iEGKIpGxeV/x1LYIkltDhr/UHKtCmqJyh4ZxqcM
SBVzLUwEjBisZNpMxrtbK6ZyJ9GcpYloAiJp/56J4snDG6VLCvmM1Pv2x2bn6xb/PPkXVL8Ze0Pf
v6bTe3sUNtNjfd4fMjM8K4XsdBq3Lvqalqkv45NrMqExlsG5Z6RFxMgp6EEc81zHPBgTOHFpQ7Sl
4xInG2YDG5E3dgerGEdfzvhKpzlTNYYoRHOuD0LhbE3/WtasXY0xXf8FP0D4VMIr7YoH7+eki6d9
pRuLqmaF1Q/sFqG3jpREsFg4ZHPQtzlRwQkZfsN3Z7GLdSQZOf9xdF7NbVtrFP1FmDnowKtINIJd
hZJfMLJlo/eOX5/FPDg3yfXEEgWc85W91/631v1uEaWzjL/r0fL12PS1Odm3G6PF+bum1W8YecrT
7ArBTOS06OcZaECKzXChuknAy0/8/CqQXBrJbgVdqRwzrtQRFtggMQrDmbBE2vGrlH/MirYb2Who
YAImXiL+djGesh/KJnbt2tNfYKd7Ozm0bNiW/aBWLxvzfJFA4r4a4iwm+tzPoqVU6P4q4+H5sk4Q
vLLqX7y+QkHn4X3G5lD5ZlecEF0WSiIkMRVNIu5PZ8TuM/+oYOueyk7SS/T0TzJ9ieknlQsAlsC4
0H5hxtzPTKosbkObdRM+n6e0cGbvqz+N1HR2jY1iqD6q+rUFwd/A096WyYNDIdFcP+cbxvBpGf0L
XgkAvnaAzQfor/1iMLYTGpRg0ILDa81Fr/CWFRMWkoaUHVByLTehYTKEeGbi4THgP2+QO0eeBG6t
c2wRTiRg9cGYR52Pu5GBpcQAYTF9BTGp9kC3jIVs2230xasghPaXLOjD1mcsOWRR9B+E1C5yYGxn
px9JQiKvtZPFPmFqWPCFq9uF5DwT6tDgDwBeNyTI/Ki2PzZ1U1ZDxZbJdPgunvh/K/VbFIe5+aZB
q1+NN1tn67T0+8b8EFbqiqetWv0VxSrWFLTbFmewyUK/xDuoWtIDL4bWg1XcOi8dZKIhdXfm743p
x8RWp1ofuRp/YNuacIWolOrxPB9yhKszKqg8/trWz6dOiBCuCiLG9K8jCky9GPmpxsWPz/mp9Ysw
AGLhKyC+Z5/tcu8Riq/WuDcy/LmgSoZPBaor8hOoyVmFlqx6bzfuPeWRDPveZogDAwRXz9403tuM
uE9C1ndRGihpUGsuicDL6Kcyt65royYi2wUY2EQD57XqN0TqbjksSIMrP36lIJc05j07DYg6WRwc
OUivCGDkYZTYwO35K/WhTBwxM/fF04hKHz/yFIj8OYJGbXl6fYozHx3imn1OE0/ceUqBPwSW7agG
mmQMNIcZdAFJqfa1l9+a+C6l2c5ANT4QiwOwBSPDH3MhCu5rEn+7yLcrN59+9PHU4KZYdDiGET4C
1o/SH9aELxJ8HJ3WUlIe6fynzA6rtxT3gmdOZ5LLwhX9AU+FljDGSf6HgfOcMANdcN5EF4niG1Vu
Un8XDM3Ent7WsLxCZ877LydZUtsl5ZU4zrS7SP0fSwDg+1mplTZikZlOODoSdvUpGYUmXfD5NDa4
7e8UXiRxUet7xxD/Y0p92zqaMkkGRGU0BeX3dycqXGjE+hXk46psB1qEmD0No+ByqXsAV8avTT/r
7TUmAFoT1GiIKhmKgqYF67G3red2ED+GU0/nPruUlEqcBBtCSiN9GzkNdAIxCoooPf6rLm/p9tHm
aE8Xbh48/4M49VZ8iUiB5VDtV5n9KL7n8j3lMiHNQkTLPuY4NjK+qoYrtvlk4r+jD4TZ3bCmZP3w
VrTfYwuHBLGhhaVPR26kaZofkbhS4aOU7X8t/MmEcAm8oQXaPgVz15iiqn6+/j1oIYGtLWotshq1
v+jXNGs32gyqh2XfEnc0ZPU5YusdkbeNkoeeMTnIHZO64k/J4TEhAs9pd3oIDMjxMeSUnNAJoLd/
w1R4K5bySa0+8qj95pN+qrZOKjOFRB55fPgIaFfSip/9YCBajwzuLa1JgiT+p9UG1S1bQY7faiQZ
ceUpKTfK+5aNUgfcQUTnSlP/YPRt5gNSHmuGd2crboXerxSw2BG99hzdX1F8T218p7GbV8yipO2e
oTEk8oW0PI4pOfFLQRGKWt/ufjW1E0O5tbZXSDOzfhGZTt4dJhBmJ0P7ug6TMyfqbsJ2T4EshoFI
jbO5fsbxl6yur36FcKbLriZHf83WjXxZ0RIZRpGcXHJg7O36u0Xnx1Gz1yid1eifNJGFXcSXNsL4
a8bHOv0ytYdWIVETaLGRqQ2JtpdKclmGQ1/lqKNTR0neWhvyyl0iUwrGUc3IPv7uG4T4zJStS7tc
0IfXqDV0OtmEWZY+v02YiQq2xQnG0KeRcYLaM8xP15ClOybPts3KyJLtvbx9b+0/GQjw+r7Q2ADN
YS5csuvpaL434wmotxhodADY8TLVvlaehhSz+nok6HyXss3t9Neu+Mgs4ITCbfDdGx9x5xjrj+iA
PMiffXkz8rdZCseICXCdHosROh936zCgimfINj8PbKRgOoeNnP4YFZ/DcrLqT6umWXo+dpBiMRfv
lJFhFXAm41H2DyVSMZC+mO17FpF+mSfvZnYm4/2wPmKymGo8Y/yXkNW2O9IcS125mVaMP/M6I5qe
4jgsmA6bEyP2iNq5PWXKiQrHsWTIXdx9bGfwl7LZcvr8qImruQDprt7xQnEgQ60QQ+1nqkrzRXai
1bPZfaqKWHuScoZsjs0a8EqZJqmHOpY7xa+s/SYlmckG6WNQFJCHxLesilxt2bwVrQ9yeuN3PEDK
7yRemwo3U4FEjfxZW26Yp7Et3fVYb6eSqag6yz5nOOUIKURx/zvLMcTONmaMbqSVNlQlx/EvcME8
JzlUGOiG1wZAff0VtyamHdVvm0rFpuiVz6BzBM3T3SwfWVv4k7nqOJUZdueLgnNXacEvZ5LkzSPK
TaXQaq/S+XdtbVIrIY+rSDh3LFYSCrACBJTWzjZHKq/lw063s7YSzJd9mEycafvfNtvECc8oNNZu
1m5Fdj9hfJFc4PuItazacBPC4jZi6j7oZJx1nb0SGlBuX6MU+kPt5Mz+R97wBK3KvAsLyUQD+5XN
mVthhNXm+Tjs1YQ890zcEwoqC0fKApWVpS9E/u2XVTRBt9YXa2ovuplfZLdRxceW6+/5qL7NgkWY
9jYxwYxAT8Mn0/CQGXLrp/GbSfpHienP6DcIhZ/lZLNWSA6I7Bt4GwZk75iYIaVtL/ZiXqKiuUa4
ySe/RW9ZZz1Wy5BESqS4bkOg3fKFwIuqJzF4DSVyMSbQGaqLNn3Xxzmi3p2GpC3GXhHXf6YFvTox
D4XHwNB7ehPQzW764kt08ls7IWcEqgOMGUrNlGX7od2XrNT7LccMtbrzErnLUvNnX7F1wZ+XvA04
4ta5p8/VGJ14rZ3GiF/rl0+8K9dR0q7qZ6OWH2qRfpwWYn4shBKcsk5pSV5J+VNn2WW22LT24wkg
1lGuxlBxxvMis3Mfh31eliSY1PtRmfdVo5MLhXeuhS/xGOlSv3LAv5FnQOvKWpcoYV/isF8F8+KK
FakWLCufK6tkBVbw5FRldNaXAwrqQ1yWZymSTz35CC98dHcySOZePJQBjL3JyaFmjxavtC4XR3Sa
bqMo53xJz1r8pSNCrqTImyswE3rldUhNJyo0xn3Kinp8h1Z7Yf78G0toL4ftFgUR2ebSdJwT+Sge
kKXCRRsR2AyhzgB89v8p83LUMnUf3cdlC+G87YCu6vqJYF3C1jg9yjAzxpDLbbDODLnOQxWdFQJb
NSlimluufGFiPk29fYx2KcOVCI2Cuf9RKbqe7WkRg1MArZlJJ1SmGXYzLZFO4JXxcRdNfrWs9SKl
0Zm55dkCPbRQIxvsKyObRJ2q42CiIHnKCYSTzOwMB4ITTpAxOxMBz0ebLGc49OnF2knHebM9Wmji
eHmtOYVqx7d5KjfqUsY7Z0zL1HAD2gdUg5eCi8ciBFparQtH66Xw0ONN5eRLbBbG7T4K5CMWr5LF
domugeR23GvMIeEHU813fewp2eYq53CsCldG5dvzVdvmhwJ8SEqBMSUvhHZYZ4sdJXZ8NLfkWHZU
oZTOVaQFpnSTXxfwA0OVuC3ZiwpUQQW8D+2fp5Sy1ye219EACTuIVuAZUhjbDbxu252bnwhDp6yS
cDcNh27uzoLKO/mlErW2IM1JQN3liG/3MNMsyzVJXFxir9USr0sjtxAmLIuLGPVXtdXvFrFHegBS
8hIvR4G+dp5LLx5lN8oKN6ZSt83AFBKEmHQ3H7gznuAUgq0WCQEjy8RJYv2X6CRpraGQDzO8tGVB
YBczHmis04insL6JQr5VtXqrZ4YEOUWE7kqivsS55k/7SJHwOKZ+d5Sx2LfqClpCD8lWsGB1l7qX
m5/IE8c2dxbIiQyehgFs1ks3WZdUyS7At+qkPC1WfTSbX7rSYCvIKdSXS3ucq+LQNvUh4hfr1k2O
g7ItDtm9GMog7vUgAe0GljxVLuW1NwjknOvjOH3SCiAtAMqqbIGqyX6vbDwOcsBtQz4eiKftQxjg
/Yo0nDsjzKUWmJZ9bLL6lJUFM0kncZp34lNyZ5SagLV8yNMUTpUcrusWqvTWUszvw/fo9yHKIG+l
qGwXRBgbfHkVNQqTuR7zz4BNX6pnJ3/5MOAGGE7rg5gjCz6wG/MQhtVGzho/onHgMXOALZB/AFbZ
6NPQhmoErIdlBSbRcOn59516XCRWuSI59/V8lmZ25V7fzuf4jrDnJrKBH9VybYI816/NWF3ZMly6
TDl3TIt1N2a+EpWLI6ywXRDHKtF+xJFcx8xnWvrAkpnG1DsM5bE0AuSGwNkvQaKB6mdIvRQ6oTrq
HvnhCqEBZIK/8UrmprVv/T2WIPdJRVqubGVPZJU7z/NfeCv4DPXYfe6Tzu9l3ZXj9LBJLsr2cQVB
hbi0QujGJGOWA22SWTc1gX79JwGdYs91f5JpWlRVUB1bi5iIAqqlE++tFDByfSyl4SpZLNiuxGV8
ZSy1GH0ODSKfe1KYztgvTsoNp+gohSNlP4tuH7MszzLpAuGuWToHFUURTZRm07WGmYc0w28nIlfM
LxIbtNqtY+nUFdHZz4vl3KjxuWu7kwywJ2zRT5t2FGqmTiS9SV9BAqY0I/2JTw0p3E3We2OR+gs6
iaUNFNyutmJcy7Vh8KC8WvJBRfXaL0AqvkbIVQlvfz4lhxF3l4ovp2RH2c8/hR29aXP5VhuHp346
3aaAxn6m4xujLzspD9pSHRh7HcYpP2A1moqPWIzvczO9DRGmscLw4+xtorGYu+pQ93JAKgQcthZc
QEWlT+AMV/c698HEsp99AqiUHzsJjVHycs1lpj1kVNWbi7S4R6sgc2PpSxWsdME4Z1NwHxYb/3X8
Trq9kTTX0sxvQ0VyjzXcl5ohOLtH+TYgJ6hI+BS7DabDgjeyntFs2JpXFrKfri+8aknW38ykv0mq
+RpPEEXksEyIlESwXmB4Xtlmdn0d6BKCJoJpRQNCh1KeqHVnZH8aJS5+pGScvLoFkS76IIFswWOA
yorSnZVcoA79hxHt5JkAATIpUcPzmV6L+avULzr0w6Tsr3VTXhv074rC925rl7Zrr1umXeWE76sH
ztT/XgkmFhHOmcXT10uTAFNHThBbo5fhVZQaovZE5qmHVijeAKDdBmFDzoHJdK0Qfk3GZLXZN/ZO
14yIPl0pzkNrHknGm2OKfJab4DDMvxOZD4LIiAlLuMFYEydcszh4brJwAahloY+1M+lQjGxkJwZf
P1GLux+2AtSX9Lsh/GfEYj5ct+m7MfpDLJU3RnL7DfELDM5blULNy8xr2nVXZHGacV8n9aZiAZxZ
LBhdcong0vSUU8t5yWV3Xm2XodI3Gmz9oP4z9RVJzextKvFbo7VbWD5i2ToKu3Bb0dJYT2xr+yBX
2kDAXRqZGq37guptlFY4CcpFMRGKmKsrNhJrJOuoCm6NCUhVRj34hFzCMyCZk2WklResWskYYLwq
53KQ9sKXNQJzu0OSNu7kmQsR9hF5UbZ+Si3tvBAr2mofOV/0z9qVp8brTvZKJDGrjvyZQrf+tNbs
qfnqNfyyegTi6CXnUGEKuaJqHoY6wOCSBuVmotQGW0tfHIFticH5BMAo4LxOq+QkYOeQmq1AquKm
PuJJZ/XlD3nhkwg4R3+MInHZ0AIAksswL1P8meAmGypPufPTSfeXLoNPNwTx21EvLZcpdvSNNzfF
Dhs16XtF2nCyH01ocL8lJebY1BzPCLYpetHTN4N5kKCIlFlDzkiFoKTp7ChsdY+RZI+BCSICx/pt
E0uQak5b0TymxB+yp5PYQPHx0/sy0iPjTfX6VQ3TOTk29XCMdfmYvpFDtpHiQJCCaZdokmdXR/VX
49yf5tqzOL26WmZ1pHuTk5yBZ5+iyxedTYGqS2flZ0Bxqb63+d2ZHE0yQnRSYampYWWtoYz9Mu7v
Ubvd4AtT7gBMbNcLAVuiOMVbFAJ8R/Rsjv4gaGmQIRKMSo0nMDAUzRpqlXysV3GCnXamez03zC9H
pyKivuVDmWZSTqnkKrC1yfDyF4tbq21XrTDOSNKw7VyB2Pxld5Npv/7YzlBGF+VHXGGNBahekt+V
+UVQCYdUi2VVlg1fvOpOUv9Jd+a7xMYOKPI7NgLSYuAjsj13i47Agq00TgjMiUYpL1HyC18GwUfy
uNLq9H56RMzjoCUi2kFFcbfDJ4NR1end+hlqFkrfXq8SzKNbPtCNlya04ZPNX3e0LUdlGMMrQHmU
9C8MRCjcUMBhIxE0K/q9U+XrMPKYrr+zR6TuBwzYSwXmBaN2pxWEcmUz0X/F7mUE1MZmcDiUnz2i
C6xapLRpWkKO+N9c/Kv7ylmi1UEFWp9yrlmno6lJ1PjIkgrpmhWZV03arnhPcyxLkX6NAdVtlNp/
UaeZs3m3z7ilbqyYk8kVi4fsRKcDS4g66Q137QVMw95tFqqEEWwcNjMTanE5OrhVOrKZVPz/pPe8
C960NFM95YoIq1R0hJgcrx7m+5RwjRiKAXZ1Pn5+tH0C6/JRwQEyg3hOgxcjyOHmZCjajVG7/FWu
fUQCTVm4Y/a/ccpZ+X6hBjmK8a6zolM6Qpbfsw5InRwiRDqSD4VNxPBRHJK1lSKN0K3cJ05OQ0Cl
WAliObIclJTcU6U/8A/IuqLk0IgijMnXJYBkQHWxvsBVrZzZfll/UAuim1AD1ILRnPmQQn3zZO5Q
oOwt8TdngJB0ZKexYMFJljo17cW0Kx501h5zaxdWPF5uw/LJW+vMLOABI2+ZTAqWo0t2mJjnTDv7
vSL8joR6ElUrJqx0LDJgMns3fhHpAqNCNmh5DchH67ZPmmgfEeY4JsKxmdRfjwt/JdambBZva1XC
hwGIZB0wEQdofFwXHtB7tD+PlkAwMNbUXhJKa2l3p/YvHsZCCg4jTsWq+P1cMUisp1fBarfT5QN6
uGOb6G+aKvFzhwWOBtHwGlH9n7AVc3ONN+Pl0T8v1ewXlncWFakM568+q0I9z4xKOkRtL3J/nw7j
8+dRoWzTJl9G+NrvCUtri5EETFLJ2TSXKllBqX4UbYLT9pv5WjLvV8bzzHWN+KK00kU2tWuRcNRs
PkeS2/fSzdSae5/O9zTq7kI9Jgt0mZdjFc+HBhgT9vVbjlyEP4qtG1lA9mmhjxmVISy05qjecmiQ
W8fsRETurOfeMNzHOtsbbe8hqIhyJkXj4iFwozyYNEoEfo0zL4gyeGLsvX6sPCoRbzR+cjj2Jo+j
2OagQGdd1sIvnzEktfByOfUMcgKI3IHhUJVhbw97er19VoLgZJ7cb+S0QoTVLYmit3Kl5zjhSUOz
OWW5xEq+PDMBtYX6JKm9FNJzdcGvddGM7FIRgSt3v3itnJqe30a8tpjZQ9q/1gPmZqexMbrqKCEY
Gs74EHgDgLomGwph9vXpXmIirrfvC1OKRGdK0WNnsEnzinNnYlqhIu5LSO2FcMeMciCeOEcZGMOu
eeGjOEIaKe3xzhzeyjunK8gPafS7bE43++1fVBqhAJKdGGaYoj1k9a9jiUToCY8HJ3YrkwlOXBi1
HSJhC3FuKoWCEC0VO7AqxrCt4nAlFJ7NFos33LsvFRPtFvncgCJUTeqrLqFUmHdkt0zxDz2pek0R
bRvnmjMmzQPMC/7W9b6C8/lJ3zL3MiF50GwiADItuH35FnGLYObEYvdpYvvTMXAORowAFULeYhzQ
hMPekFwmC9gu3dpP9DxkBfBbaRfHpPLbhlNEoqS2fdWS4b6oXmKvaEMe0eBFr52ID7LaHKJh4d8p
hy+2NTndcZS+p9LmJZPhTRkTB7InOGJlMpKrkWijPPGx2ZmlT3CAo7zNWNwyYC1R9IsgFS6hSPtd
ItJhGWXrdYjrqJK0W19d/kRTyM6E35NzhYkvwDO1wR5VC+sedgdPrelJnbLjD3JmhNtCPlbbqd0z
M4+0o1pdqYlnyQ6zjneC5G+N527zEBahSbLg/2aEQ0JbQEMTYSGOWc5GOwbsadxdjcvGa8zAVnM5
3apkRvHIVVX6hlD8unnTB4I3SbqJgILmr6t94vnnz045t1Ptjk9o/6Qob1cVRsuq/Dz/BzxLODD8
Rpo5kcixx7CR/Ra8Qh0ffd+Cg1+mU6TGF+zHuA9FJB31/qhkFpHvQYIHQSvtc9v0lzzaLoauXlAb
t/XBaBDKZsLniFgMO1gnTgZCKZ4amkxkQQeuwdTe+sAk41pd+hC6WyMucZSdEc9kxInMph32ioB7
VV36VrmqyOiNuqFQe0ka46j0w2lgmCfxRoEyI9l77Nlscm1r6w/lLkUpCHJG+YSjrshlsthnxozq
YirPaRvkixEict2NrlhlCMX/1vQXtyTvIbiv+aZDNc9pgiD5sYzdUvhl9Q1u0n1htTOZsDi3NGx0
VtDfKMQQrnx27KdXwqRLhGIjO+F0gytNAVyTUwUDNi+/x+calkvGhirdmFgtbO2Q9eauAG4XkSUP
k93eemdiGmxGrWczCi7TF4i86tmUGflO8zFN35OueEuNZZ/kaIhgAuVpfLKW9oSAIGJnkRFVZ0iM
7luELE6R2tcVgwRRxo/8WLUcwglqIcpag7I2XRRP5Y4aW7ajeBBstfLb43GU1ZDhWThhI2t6dP6s
K6oYJM7QhwbmEIw2hABZfXqIXr7TuPXSLObGIjcEmSi+XVX+hf+RyaLmKMjVDLbq6GI+i+q1iNkP
AYNrc6LfCCRo9aOqsETDs/Gt2f6av/dPIx8ShxM9fz8QH4DGVuOwb56mGuk8TN8W18ZIM0mGwm6Q
HgmXxcKv1PJtUTvPeyOj8WJNxEh8yIPRuM9i9Aur8pnYkEECD4GlzLpXBfsutb3kVnZWVv24NpzK
BIisRB6pBFmn2QlxZ12hyHsVyn56ztKmMlAL06c292HDcAxWH/WTBjb0fg4LQJWlOxll2eRPW+E3
FmB8GPtoStlLr0jzoYVRwZjCUefj3yvFQjVy9b0VzLHgOGe0/LF8NBRMz/Kp/Iy2EHIZk8rK6+HD
rUS0JE3raxf5Zm8CdTYuZKyX87XFjt+lwYCUW0g418vTOng4GW2enpqGFOaBa9ObJGniyfQmHf93
JzqXZtg0VW91R/1PpUjvCo8BXRhvbvVY0/7Bl/OU3S3iHcr80dBZjlnGazGs97LJbmYPnTUyToVJ
DyetQS0T2sKU3qYcLLoDGLvDspOknpRYhxAoLb5Z9XqMtPuox6/yoL2WXfbWFv1bblRvxkL7jN+k
ItHJMMsbbKL2hjwwnauAW+NgbMZhYgaLw8VKQplOX4Ybifj6JQGQCAvOzVaooFOCoriG1dldWyhG
JqA+7dMWbyliioyABYkk5xSelWVYDvA1Nxpad4MUb4NqBrRcd+oBQ4QkTeelOmuURNN+7XW8NdSd
UIeGmNX0rEMc2cXPeixpdpmNJqh3x3FxTfi6BYE3phy5vc0Qr4fnxKSDSL1EeBOTDnlnewA32j4o
zuQvYX65dM3frLfcsq3dRODxCFfgULlqOTiKKpl6fqWIf5cgmCnrNRv1CyiYvhLhFJEwGotXZZzf
Wr18T/L1vVjB2EYM7Ok23tFqU2LuMEy61YfGi85Z5Pcrhljd9redzHWLCLOWSTDMiZnFJWYMtpt2
qbeubkkZIq+1R6SMJ2VsBOTBw9A7ifcMypI9P6RU/agF/4jLaH309RerhnDbfcU9DveJhpk3suRV
pAtWEWnYVHJ11HhRRKZG/KmR1VbrxMQ9UcQYOMn2prGUNnqa+mSmCBv7/qz05kXR0lszFfeOC3PI
AWKuxit0bvT+I70DNMSTWPDGvEevRgGvfGsenWw9NCiHY/NK3KpmPWL5KgBCWO3iZ0OOYkjbiZK4
lgVsJuOWLnmqmajr2ZsiPGkQ3hLZHkW/0U9bQBrYlc2JAh5QI4Ec9APForqvumlvkSzWIUtKmH08
vefdLOHluxj24igbEjrAY9CGXe4qni+rUJgQWG5tQexb4d4EukBGyuLDXyi11yU5rq6Ure9T+6H/
KranTTu/LdpwN8zllQnCv1Gb3m1pZQMBLlchJajoPu01+UzW8bEZw4emZWexPc4qyt3k3hK7MNF1
c9fX9GQFMlekbPAuwmKbmaJHxwVpkvGnYNahNDeKf6xqXUCSm30iXxiPvaJcKewre09Se8naKkoN
fzNToCgzZELD7dt9ChQ2GOY/NjKKGNVV1clwIiy/M1J/A9yEGefFXhibSreZSAqhEZwa9b6eHfo/
S19eEMDO5jteU+PZAY17nRyopNk8iWEkgjlNTV7pZG/M+nmbgk3FWj3jtVhPpoAliSNgN1nDFbTv
eRnnUz6aYeVj63El4/8Qy8bmE5U984TeG4ZKQWbeq1qDN1bFG1ugj7H/NOrsOu41vbv3g3bf9OjO
m3d/cp8TcdlsBNYdhetKhiMycs3Fta6vfrqVftGS0FzR6ItHxJ6dWPUKdwvOSzzEJgvdqc8hi/DY
EMU7m0qQgNBYv1ZIMepzRoG4qJjOwBdPrIRfUPuP6GbmQCe0Q89OWgfhynhvVp/YyY1VQUxts7JI
s43B5VCis1g5YFcD/UPOggBoR6WHFsOpdOuOol+PvKrleq5SQQIAVPiIEUKBYjdXT4ao2FwCx1KP
0DqJNASuFjBADOaAoJBdwoWk2CxbtwwUtnYQ8XjIZyM09adFX9/lhY1tYiNicRTRrZI+kmE7ar38
2qz526u075F0VEqYMTWMcBfLo3bwdUJP1ji+PDFFWVQBFgXddNfZReg8QF+5mp3MiuVmtbyw//Pa
0af4Nk3LU/TNJzdwbLJzE48XsIPyagfEj27Y359kR/A9aMnR1Qfei6KXJ5BLkEJPUmmeiwXyRCb5
a0Plhe2zbV77KHql2h0n/NXdfE6r9exMiJtUBFUX4gbwCJuyU8ZIHWrrxmRmHi6Upak03TpTvs7w
KO7SrrJIJTAK1PNzIDFWahJXvovI9zbmSlW+7Zf+ulIFvDdIZF+CpQXVEvXoryqPnBgHug8xewr1
ZEtcxt+J4RuPB5qJYSBXT45ZluLQZDGqnEmFJO1+98KPgwBhTJQwV0o2wC1JS5xBDESS+XmOP32T
IcQU2a6DOi4OBbvlIrmu2p+NAlLXXAs1JAK9SB+9Bj1KRqrz06CvZL7oSx8bEoaqzo8Y1en5hSC4
y9pxc2aHLhdn0AWrecYwWppqyFl0mkrz2C+sv01GHElC/XqVlK8sxwWOQYX0rPPcrGdMrKRyQehh
DiYCUrqCDtWGXDqjpvurigCT7ypBmG5GK6nGKAF2ta25Ufe1bvQ/AhV4SvE08RxMYW5otO1fq/xo
1esgUaOgXz825ms05wHC8gp088RIgFgRYx8rM82MqzVBu0AjELhLXTZtUAvbNfK2UfbI4B1JsuUt
zgeyFrbe66LIFQMpE1ZYqAiyqS4KepBROhldfZCN+JBfya/JVF/K02tZVMSiUX+TULTydLGML7TB
XW6MP/sy3O4G9QI9KwHXMoG+VSa5Q3JBnCxi+eCxJqoTp92jN6azapv2VI0Apm3DXZpi91j/qNJE
vOdYKIHI0kNmPjE4KiF4SWibBR3LF5cP9+kTn6A4hLCimjk1jxKsbfU7n5QjEcLUMWiN/fpUzn7s
jKxl2bKFNoPRfa4gdxBlWHa5L1V+tc0H7QuoqpFcTLUh0PUF6AazRh/OQbSwPC28JXFV40nGal3T
wW71K47q/XpVRxbIT0YDoyC1ItizQLTiWxYb7dnyqJK93tS9asFPdZ6h/inJSkhb592XF6Htg/xk
NNPZmDErJjTL+afFhls/3zcK4aDzJwYJg3pZmX6WVuEIw9xf8cKSZC2s9TgS72QZMZtpN59V6uF5
6JhKzceSjig6SdimjvDv4vUd24zbZ+AzlptiF1/ap3qwMbaKCg3VYnizrHh9JiiWaRe/x4lnoSo9
POaexYvTzdzcfe0ancS6FpBKfJkjRv7GRzkgCjLQPv1Ft6/zQaT9QUhs4S0psALa5MZnC425U/Wq
zMbzycbl9NIt6cnaVw8Qgu5fG7yw4UIedMkh4SAZuDXHsvV0krF6T12cuKovhpzeyFQuCg6GjHUr
gzSeDDf5rs3fMy+yPk5hKdBVVaQi2PmRs/BY6k7dKYEkSeGOfln3ZEn1IuTJKTN4PEYL3yGGMi81
GCHwHTK5a6xQ00Yfw3yI+TCQ8FmpuvQpZctno9uPv5ZZ0RAfc8/iG7LzETlT7tl8+Vc2/YnhaGxZ
cjiA+nOmynEFRqiFVP0UCL0NQGlxXbkyWUCSxZKpv8tTGgI928lSfR3T9674j6Xz2nFcu7boFxFg
Dq8SM6lYqeu8EB2Zc+bX3yHjAhZsA/bpahW59wpzjqlFRL/ua88lLzJLIl1Ao/Wqq3BC31wJjJfp
47AijhjjhW5xlOUPk+yGHmvPX3PwnWfTOr8eEHLevYaTWBXdjP+FnePJgJT2VZUl+Rr1PanKh1BL
DJuyoGwooS3h2SOV1VLLbj2cG8MacTvwrnWRxHsygZ5aUhghLJeFsQmZLJN83P3SXttVtl1VMXu5
ZbnP/buGItwOFcVh9Fe6ytKb4RAiYzAQkBveB2eVTif+QDRyItTP/yUdTzQHTGxzVPtrd1kY2pYx
ZSHMyNXli+bfVbwR0r77G1qSYYUkNX9SKfdl7bcgpvGK7CyzsPRmLZCHzY0BDFPBCcm1HgRsQ7Ij
p5XNonPM7XlcA2uYefokv10eMGV5NtdIm9bQjKXrwZm1K/cBoOrpBInfW9jOq4Pmr80anMjdWEgw
AUKvyIZTEAVYMVKo8YAJlfUYxIQ9i/nm4Fmlbi0WTLSYFDbk4tVdN5K7DhtgkAg+a7THOgsPeREe
Uz/fJgBa1fTAsm7ob9qiPer7sGkPdWHQ5a6Boui8nj0tiM6L3gLY5K96KjTCQSwDX/fkNZAvGnCq
PLxsP44HIICbNtxZhwY1URFHR9xRdntN3i1Nt3Pl9w4viWWPgpadHypEKpYiMS2jSUSayqCHVMBJ
5vIYbzLssoHRErcxkCBhQqR61reWwzx1hZnFbJV72mV0M2QbrXXKGoQ0O8wrTiOKgsGhSmGeRuub
l9Y1l7A55MOdVF9GcyMrQb41NuEGHx0VkGIpXvluMf5OQ165IAXCk8nNy1wNFGIKIMYEQxepG3P5
hw6OtZb1k4TpUB1n/7z+FnMh+CLRCrhxknIGAYZRZ+9UxnWRRAr5AzpGw1moYanRF/7grrkcxnJB
JkLo+sKsZ+2S6DrG7SrYe84gcP4SEjIjmPhoe/lpFsk7cxnxOjOr3AaXNYSYs8QaEk9K0aROvV+2
G6NK0d+ELwUbLsQ3HyPsZ9ePkZxMkTO+6GjPjiAYjhcwYWyiqubRDFTw3X7j+LkO0ngpROdo1jMb
1LOZ3qc+cRh78xsZgvAj/x2KsGmNR3pm42V/CKEsbZ48+ZuU2G0puhXhBcbPytfhI9Yflc5Zl0mO
KGJ0QQDakfKqSr8lfH2UlL5OTmWN7SMYe8NLsj6qb2+zbiC8LQO+9WCcIh1CXwVgoEPYh1wXQMMW
HGS9rBDD2LmA3otmHAYYCTDXVt21kgc3NVH+KmdTEV7Yumv2c6vXK0GosnLLBBZPbkkZullQWke+
tljAV9Yr8VJwXfVTbAxTzCjkZOw8rDIF/R8JQtxGfhg4NWedLWIAx6s4IVeSPZZyZ267edKuVjHf
1q64m3PmyJKESB15PakHIOFzMSMMvloqXyFRMcEXjfquA7KK4GaxTwf+EPtLEEPSfUMm0HLzNIPt
SyXfxlJps6KEcah4Nb+zZYvzj/KDZjpIWf2j9b7rK6bLk/BEsY744E0spSeI9scgdHf1rgYJ6Z2n
AAUqWOkJdq02nP8Ow+qbKJjrvGHVlbzn9NgmCzKNBZlhtc4KEIRksRY6Avoji9JtYXw+oSNiHdVd
+qm/VA1oV6YGG2peLqNbIeEOQOrfnFbbki0uEStogz7PvsVl/yFMFQNF1jua/D6Oc7g4LY8m1alP
5U0Ekej3TGOyJoOBmjJrRVG4Ke7OvK+2JfO6q/rdHAW72VrOswSYe3+pZfUCAOOqiePVYG+lCeUj
e7akNYBvN6HPWmJwYB4cmZsa4bVQ9CeMEPKGNjaDg0fCsLdz+VKwuGtZM5YzHZE5qakSkzshc9cQ
ocN+g8iiiotTjq3NQ8Nun4hGh3zKYGk7AtrqoO8FhLkwLbzsuaiN3SzG6TXK5SdSO2xXp+WgoiWp
J+HlNiQzmko50tuNJVEZWf9klCaOcRSBSFFejJNPKCh6rH/we00aDN38K+jfPXWY/p7NTag3Uqjf
Jyx1tC06vBdig4i4YkJGgugmmC6Gz26mBNSQnySqz/5zTluv7uHhEGpryGsoUiYlCLe7KQvB1LNV
2xGPjcePji25RgljMnzs/9NziGyZ7E/rCtmj9evB9EybyJjHMeZXmElawhNQjHFV/KgVHA97fpPp
El8UZ6LV2DjWnMAlsz3ldZEyiOymJVp0IaprYneF1cnfe4iPaaPFHa2EKZux5anLiqJsDaQzOwN9
Mh402Q+tlu5FuZ0aSfeGSWCBr18EHZ0hPK+ldcFgCYoJb5uEsZPKtEQfOocRWCdg2tcThzESpmgh
rz3Qhkq4Tbn9DWppmQLL2IK4DsqBQDU+a0/FpkfVyCNhI5PyifP5LdCEIfsO0c4heSEz3n5tn2GC
eL1Med0juPnxlXPOl7nmQa7mbC4Y8WppTZX8QY71uZKBjuyylw2/B+gs4Mu4eVZbKZNLPZqX9C4S
o9KX0aHmkXAI4awpoQLBJBc2u7LqcFC/Z2MAXkADdxKRQl6H6wHBObumGAKq25CRkZoBITyr36LY
vteZ9Nwk694XKOgEf/1WdUYbGJHA7A+xNWVXa5coohEeMr3+2kLGDTd5lj31lWT1WQgc4ozJ6p7U
OUZ+WNaPc1MXcSWldkEU0ffXgcWsVwR4rCRXDpQIkh5IYRkkAihqpFZnIbc8Bb3t4mgkWlnAMa56
Nn5NvBuW0MXoZGWrvzbj72nNfYH7T00zH6ujP2qDr5mM7p2ejiZUf3fmFiSdHEBeVsKBYgKZ3Hkh
VvjoP5cNQR5wF2QA1XX7JzyAAp6YT8DKOY/xl8gGxeqYb6HQ6NH1sJOMoE4x6Zy97zlOmTUUPwcc
gaalRwDcPX17a4+MiF7m9z26oEmLEuXVaHuYMGdULV1yKfL10lVG3OtoXd/lGd8xLhDm1TICmZV5
XG/cgH4wIxbV+hFDLLuANdDTJCJNMOanORLEKzr8N5a0ahkTkHrb0WTosOpo2frsbW+4wJgfLHy/
48tSqjO5JKKOxq7RB2/8C+evWu8DfrNMWN0q1e9qGy/y31EDDM8yfgc9V5wJ4vN1S/clmDIpBmtI
bYGAFX4Hplw3XaDyWcca92geEJ/sb8xnVL+QuZAt8yTXCOR53aZA0zS/Gjq/VeGeYamuEYVkvv6P
ScXa+xVTXLWqQNWWZwmDWctmpzR3z1pHz9iozdxFNB66VN2nFRBf5vXlFm9lT/YS5LXevG/d8ixJ
/rysLBbTcveFVPMHGoP8FMhH8bEMx8diKB+MPj8yVy88ENhunqIwYUGv0iaSjFW/67LxhkUwU4KU
8oDmVaEfzDjsjJUw+glIy5oAzlvPab4FqCQJ4MnYMKO3PIuAdJsAsUkyhB2iTOLd/bUnL6aEzmCT
OBjIgnmpiOc0YzNgvtzg60lM7UM82ncUnM9AtzvI2yptgkLjCABGLfhFyyFfT4aiXajvExSsFlD0
ygAoO3m5lJ3ujc9k2U0p6CXzGz1hIFD1Imj2tCc/lYVyLkC0zDo/TRKyJdgtYUZpP3D5wyQundbQ
7MT1kkbx29r0ukb32AX5+kvWdWqEuLfFuomsbIprGilZiCxVj09bqGQdEFQ56A3/ZRrtZiFUzPLR
Gx8c3HMtRmmzxxUbgLmBdwiInphZ/nej8rdI2k/NlD+1w/icJRF1ev3ZaNPHpAEeB1yYXfJ79pSt
wyVO6rR20oXHyAIzrhKTTZir2UbtlMWseOKFjMxu0S/LnAOepTV19U38VKa4r1Cx9NqnPlG0nr7H
2byMpXheEPNL1kjEk91U8w0X8DZ9wCH0pIVQrpb5da+Rp/VfpXehwQfQ0dZEsoXPs8N8aCLXF0Nr
z50Xf0MyrcDKd16UPKCE38uoKXoMSlMgJ4AeRnspe3/RCB4ZjtOd6W8HMpOn2Nl7TFgtFoobvzMA
nAXvqKy5r3d6rm8wWO4jSzOzF1ictbGJCkLexBC3eboD8pt+mToYm1NV7x9T3X2MpfS+03Alkvrc
KqK7LYY+anYvN1CWTjeLV7nqLwM/x6r/lIDTty9RoBGMw4+8xbQ70W3xJ1cQZohagdfq9QZews+t
nPyFE9QSd/BztENKDFF6yyrGQh+UI4e0xsqqxIaqnmAuOtOuxFYlxrMyxAnVLkHs0UugsT+XFIoN
TIyqjAUWBEajO1TdMXa2syD/Mn7tVyMhQrklrjZLvK1goHhyjXSjshc85Wj9nNd5o5o3jTzo0j5o
THZu2YnQEhWZ9PE7+zMCcW7HIh52MTLbLkp6maFuEe7NEtAbgj7DgMcYK8Q0hvV+Z28NPaoKkiYN
x/+yksY4extkFpGy+pqYhPK4Y5nQQ2bnvMFUsvoXHORQWO5iCTXQIoJID8tHo6pXBZdpg7aIyeeN
Q/K2z/q1IJHSQLdvzP/gRREMKhbo9HJnRk2fE0YhItysD9HJ2SLL6FgH2Td7MMLia3XMLOjU+MHE
0isQ739fKZcsGMBKsi39RGhCXLNDMp/MtKTCx1dBylzRbr4WJe9MMJkCs6fZYP0Zl7wSbsKH9h8b
nCuPSJwMcDdeWk9CuzHKoXsvjO+JBGMHBvNZ/GMQbrn/aeol4lzZ/zC+Gm7I0ed9irJ/ATKvifTW
8tx2+wVwNqkAo1+LmmfgGiSfxr2Th5gffkLR24N/3P8ISsvro8Z5fBeAM42ZDI75xL84XPDCSFbY
OSyetQSLHSQSE3dVj5tS6KJlWiNFxOd1SkkJk+m3t9swDDdalB1kr9RK5/JSfqwpGLXcCvnCudUx
kb2bgdAMtwFWvGLlKAVIotxiliZNr14FIuZwgQZin3oLs2RrAHxF1iDvpBVWGna+ULf1dHQmawfT
8zTQyhT4ANg8QQRHU+apCHM04FTWBQAITlFXuTSIElkxOcJiS1bF9FPyMoY9BkzvEdoOk3CtAgbs
YjFgHYY8dtd9bZw9KSpD5ci+WkP+KmxhQtmUysyXRC8T0Ip8FPihemrtToPMh/xLn9Bm/DUgoqDT
XkWR5g9dNYNJhZCBQrzMM1PY1yn+1PUhPHA5wJbzzbkJ7gISyZ5Bb81WE74VsXoNsiyZbTFBDwtJ
5DqMmEYeufuS191He0wKUI2jfaS0F646Hg03sWkh8SzDGJXj2pvF4bopygWDSVyYBePevz23T0D+
GcjM1R6Hmumk6RTok0FgA6+2vb+Q70IMg31XwwYk34q9AUMvpXdPIxpN7hPn/mUh2qpOnF8Dkk9I
gEtkjbUzIa3qKokIUwu5s6OQ60zOpjuxj21r2Z37x8g/bUQZaV1W5XWQTQgtZKANK8OCUxngv/JT
qsKsgrXKmUZ5hzg8to4aa00Zd2ka95oSLWR9Fl3mScrjhQxLquQMhkws7oNiXMX456QnriSwX09F
V9MHNxPIIh7toeAAmkTUiLzQxDEkly1t4sUsL72uesuCeHla77OePwUF6J+xvXceauBHZREWN/5H
CMEZvs2zSsYnFAt1Vuyu5ya+YJFXz5qCZL1+MWCXzwwO+GyXgdbUwZGODDwOFojuUK2e4cnKgOkJ
xDItYk3lOWZGNK8iY0HmNm0WpaoYXh0crCgf+pXJAa5mgwHRbLqI5d2lQ61M/5rXq2MpjH1bFoQj
udZgaxhKkp6ONl+ckJoo2EcKTxOB3vlbd1w1s7qt8uqvPJ7mWKMun+m01rsA6Ls/plCzPlEvVtJb
dQDkBIzRacq99w0bWVRYQGBj+IGeXZgdnnqKj5Kk7iLIrcUDBXOe8PAlecrEcHCL9WurkAyPOJv+
42JVxs/clD29rPhxmPBzkyxq70F+UkwvN4CTpTG6MVfVdyYdkG20KdwOFQ1KEeW23PFr0AZPySZv
wvSdlb/f8jc16YJuHPB0cIGBLX3RkP1668OJdjezzGBIZIxbWtXe/1m2QJ+7EvTTgRbp6quWhinw
txfkxjJlZ0z4TZdgBl+4tvxWcYMLWeQDUtOs52oIz3+CvUYYZAu6adY/CjMoOE9Wi5TNaOKE1G2s
TO6oAtXahHhQhovsL3OCC2AsWVknAcERsVB38Soy07kRad5U3BsHsU+byqaOqjxKbSEQyU4EdzI0
7b1dEiJQfxcYP7oiuRaePy68+5fHrmWPbYQbNqpXGbzsy/JBWnW3QeHWkVVkBy5dNdRkPcKfB1Ti
TTZc9E3e4Bp2ySqhMKg7cceJuOPwl03rJUv48SveDVwTtDQKjoEUXJSTwkCdBHYj/Q6VC1GfKVyy
K2gbmM5UpshVdqPzmpIsb2cd5Tc8JoKQ3/Yse+v06tnM3b1/V5buLtVcu6Z+mQh2sqit0PSrOfdj
yyNOoYvEiKd2EBa3YtS/w8tU3Ya+2qKvJl4Ji9tpY2+WrX9UQmT3BLocAETOs0nqollDfom1lAuX
Nf/cMBUqtnNDXOkhMQFbCMBm+2BYDLwQf+KKrXDFoix+aEcX9qa3JCXRtmx1lizGW4donBuAu4EA
Jt/QQWs9DnoF9Y1FCEhl2v6he+tXw87kHYOt8GY02buwI67au7eca/k4IwXZzi3nmiUJ/5vWmuqA
Nm3xC/pOjrSUUVjDTgAWf9X5O58T23gS4oTx1WoPVGA0FZRmB1XSkWhnxF9n/LHhlksBe9uKmkif
faFWyd9F3J2QP9b9WEVqrWMIcoW+xtZmlgYlr1Teu/zRLsRM11r4qton3iZXHAWoR0hh8lNDIpBR
cod03NpkeVySnTZPgIefh4NZBAuhBfWPsmRTtxGtxdC9Gk272/7rC9hV9RCuO717XUZ1kLz4fKec
aAsZl7vYshxuSmefRySZ2HzcujLtgXCFVDfCBFQmqSSRsRFntEHI5NJDvRBrhhG3XtCpLHajudvD
tKeX6NpoOjhucUTBMWraNBrBW0pJZ9fn6WvWiwckm/vkI2owLuV58NV7cRznQP4ejtrTMMAOGGCp
MMxCZM6LF8AznGfWhkxIOyW56Ao5mI7BqCd5GWYqDrXEf3kLfflt3xlTLFaw4ErW36zaDA3pfTr2
86JYrlVTuaIkJsO+1ijuGKYrUQtfyczG64qPcDZED4m3rYlWVNnvU93gAN6DvNSDQdkDwskLqFZi
H/b8DhLOayiyGSDS1K8vLRc3rrE5farC56zsl3RUPHUc3IY/RES7U/eBOrbXZV5une7NdXbZai5Z
TyzbR3VTvkC/g9Gic5gyKi7QXyuKBT7i0gYCwaFKVI/TV+8FVZ7cJ+ZKEhVO0tanvN5YRwv3+mMt
t6BSx2D6tZ36zPKRNNpCqTrv/GKX+g0M9gDtziakF8S6iEhiCQ4dA6LOkw9QEHNbs2MEzWs26l3Y
vMyhK59oIAPQqvL3p3lvSykqVgZT8/eiyuFckpuinHB1Ld2FiVws40yGZB9w1n0RzpBpUjhJ7XXO
i3vSv7JDECjkJ+WRZEIgNw2u/aj6BFcyEb/HpGsj6XXGwD3eAWwSejh9zM3wyX+aFU4N72UOrAoK
MT4pxsDREM5wQU7CVgRTQdLO2WIkKVjajWxPRMlmhBHQMZLrdS5KV0pPtWHZ7Or5PxXxYZgYIJVA
uSjqEY8upqZOsE10SkQvzArfOPNEDh+P/wqZv5AD+SU9L7RQ3HswukpkvtxK4GgXPQLv7DPXiFGt
kfyeTMU78yzzdz/v8TROmOtJds3SGBOkSMQlEV6lvr6TeYTwIvfycXhU4nzbdFKftl/ZhPqsKW+q
32mzPZwnNoWpI708Gmy+dfVjECy6hRG/Somwo3EtrBo97gqNQT7om//5NBR8GrnG+7T2Hut5TyZ3
qvEEIy4H8yrACBKEP3K7RgQQPZKzrZWL3/ScrtArhuuizZe8Bw+xxmOie5oNj6zX8SCjvD000l84
G2+smRxRBfUqhXKZsqxvXUqMz5KJsqBO0Q+NEbL1QOkET5ZFU4NuYR8ZI+1+c5bIAjKEzbdel7t4
xRSRMi2sf5XaX3md0U/LBOGMlISzMLppUbssBHzQoW6yyc4V31ksyR0c2uoUsuzT7I1vssjy1+AV
8+nQrpd8NKKpZqqf+4TzhEaX345xveub/iBNHI8tHC5QtU65ppDHaP+N0d5bPXqxjQYdL6oOEB5i
8IqNLXVFrf8CfsGWZxJ8NCrB2bhvM8ztqQJnHK3l4A+wl6qP5KrU6Q+zy75Ypform4HUHvPOOQRo
lJpwx0ayS1ywYnq16y/UOT5ZhwAB9Yf8FAkEJ15dJPaQlgv4xhD2So1KSvZS5MvgJQJa8EouPdkr
Eaurj+HHqjOp/9ya3Esp0HMmjXmf+9JvuZdYizNkhiFV1hMuhz4gQ36x0MLmnz3by0wQ4rQzwxko
abaInz/S61K5AjuALrNX0t+UkgTKVGZUo3hLTp70fG28jDKutbpATJlY4sGhwcSbNr03bUNc++hZ
hfQ8kuPx+QBxEhn3Ka/fUJY+1Wdybpqf7HfPJSANa/oua+n8R/qGeyCXP/w+MqfF/mM6XYqVDhHR
0gMjwtSoCRp6qMXL/+UmdnFpt/X2d8XLaNc4JxBN7lDsVsaTKDnJU9VnGk6tPl+st3w13mnzuux9
Os8ZP/rEQDuczpVz1GucNP21do+PTEufyMKSGUCXEE0fZ21Y/N0aODh/n0Ui6g5cMCoPK3K5MQsm
Dd4+7qYZPpHeZ4FlCv6rqD9XbN+aH3ij6umWUc5aybM1WSRMR5TjUjrZllaF5S+RTV8O50xoRAJ4
XkxGdlfGYHfo7Sejet+6+ZlMx505BJ4pbL/FZSnrW+tqk3w5WnAnvybPILbGIhrWmOaAprBmuLZI
oWEk4YtAATi6JOzNUOeo4HNMk6u0PzUMHkrlN8p/w7pcMgHQHsZMHyMo6tMdTrgMvq/ss1gqKuaL
GrG1k7awlBHQ77BqT0CAH0p0sG+AihwvCbkPLLrklyvYV4rEOUTAJpRgIRTzFiUzun1v+tkq7FeE
a75Qc9yJml8a9NIqsZuiRTcroRpt9p8T7NSjMfwia33ldUM3KShsZPkq5sFagDeI2YD3PHO1WnEy
FA4KXOTF0/7S1DE4V0KiHyHrUwh8FUrvhSokwB3Z3xzzqlPDIMrUOl5+ErN3FNgV19fB4UrghT9g
OJTz44Z0FQEkeoQ3gsB0p5BSp/7u/0gjfwvCR+CKkVctk0g0jjzESoqoX/dTa+feyU8GdxCJnbep
FtEY1x2V4qycYfQ8xd647yjcQpibyC7UinFF90N8ldGagT5P60HLbYKrSAg5JsXDIhB2mRnp5hIY
aUBrJZ/XYo66wyQRrA37Ozn3U3cvx/W2qufSpAKtAEiirrKZYAaSQs1n6F4/ETXlTgATEx9Qnn20
b81MbMFC/Pepgp+cXwvtweiKMI8j1qFiJnLKl9Hea7uRzEezqni5ToO5wag3Lnjhs2P83HjyCVVw
h8t0wYJ/a/rxblKOSHn7yN/2U45DQxy+xoK0BfVkgQ8YIlVOyemRIjnF8Xg+DCFIlj1Y5iowNtG3
0W+RRGKRrbqNC+fcVUM7WuRkMiH5atawJnsY3CIzGdMIpUYMyAMN9SxzGFG6o9zeTu37plTvw9q8
IbMPS/3v1Gl3GYQx1qULNsh4QUJ9lCetinayDIeZKPmuAzeahHDLODQtUskcCSMD4EDOgK1WggOG
VYXNfLMiVTzVWBr1QoAzk14PA9q4a3HYvw58gN/+QECBmbGW3knpnSFIFO/FnAC8EOg5TqxwuNcJ
n2FSOEDthsboiSgsVm3Fw5r4RQgbZqRsLwqn0d64kNDQ/MOW4ltldlGpy7SNTFYSklflufuEcABa
Gs/7IkL7pTteF6TVyLJY04Fp0kA0/eteFeNiOTI4zOHgt+u/adN2U/gLi1oglUTxDM/eoENFP7Je
rCS9ClV77YXuymzhWmMuqqEaGDCMq0O7WLZW0BRMj+2Y36IxOgYRE1UHlzxnAKk7Fg5hDcLRK4O3
Qa9eYx9HRjEgo1AwqCwobghBZvUM1eScr2nQxHbX3IaJYuVcjFAzqvqxjNxmvUI05gx29IXnFqJS
S2MEopGiGtGW/RnywZ2zKaqnIqLEDA27/xJAYk2b6Fk9VQ4GyQEaU/6r6jkhTDwJ+eSUyBmwtFnL
ucwIQOyfKe0rbQ7KJBF3C+tX0u7qCR6BBtI60dDvC97I166kDCp53g3GGFuJP2pp/Z5gH2LOySey
1ZGIrXS9OSLCpd7S74PQPljrPMTVIv6WIY8jy/mXpE6f5SF+5ID3lddCpofNarIsbndk5+pt7cHc
6H/MXL4mqXZB8knEG1Qwo3OE4Qi5HOM1NW8GZH5JTlkui/YAm0EAuSMLUK7ZLU+ILjPZSTSe7TMw
0vqTO81LC541PAr0n/B5JQcPfWFwCik/BatBAfhVS6OH/BBlHNLiFB8x7z9cTqf+U8toA2Bim+Mj
xaVmQf2RmSciPtJqOnNmMXsa6KwtFbyMiKNNPgJbC/hgnO+MSGmRV/WfklJBdSLsElwDSvZ8KXKG
DR/6SUXRNsSlJEairbtLP2Kl+DGcMuJAs2gOJp07Z8tDSwTUpNU+GX3DK4utSdCc3CEJMEeVnanG
zNANbg63dk8YE1iIR3S+zc7wgOmf+6JjpUSZSdE5SiuWWfApIzoZv5UPTL4FXt+XhPE3D5uOQy8R
vab+rCT4hZvul/ZCaKEqF1ExSZgCgIhIG42+Hnd/cddE2lpeUA3yT5pb/vL2DBZh1U8T9rVd/dmS
3wiVk2CLUytLgbgnwUxntX9N0xBsNI80PmB3sA2G+5xRfZiwtDBCIEuQ/WolrgD0DjQDuzA2X2tL
f6mY7vCR7n5rgubqThNtdl09MvClYwYJtJvOwqiGC8kfXSqg2aLzqSYSsZAPfE0Xhb9BocvQIE8A
XDxx+5yAAJfLggJ6OXdNdd/S7V4HY46owJCUK1bZK6/KTVuMa2v6UtVxMEKWQK3Jtl3t5guJ6sIO
3wwFVcYyt9rR4Bk+vydmHci1vG7ijDyLGmdcr9ChrmGu9WH7VjhhklmuwntnlTQSvHelu68mQuiB
JDRwJE1MWXQbmwFvc2XXkn4Tk/22Ex9YgGjLZisWiaDKuo+0EWh6RMZRyMzp8HaOI7kOUNIwjIe+
N+5IphDeYH1PhigtknhlcdOL0o0pi9VGRdUSjXHmYY9zE9Os2cUjHM3ZZIo5MkOsMFbJhSe7SWm4
P5mluCWxntua261KlzC4UsLmGDKpPvJ25ItTKFC/CLPo4QNPWmcbJUw9MTT2Hbw2AVlscoEnMmSR
jcPJiOM9xhLSMk/x64Jbaoafcb2TjYbolI2nkqOB5Ze9DCAfmnupbPbQ9r500NvrhKTsKfkbcwhc
5VXuK5afA5PpLEptQJFNPgYklAekfp3NReKOXYJc5TGZxksiFxcrRy2hDbHGsWR1XVSKLLLFL0v9
VgQrACilslZler0yvUbL7kgX6SK3PRcIah+kyk46FD6iFH/VWeOgSFWlgFVOmE17aHYWk2H0grJT
b393abpSGqArYXEGtJug9fo4ArnLES2PiFObmSoLx57gLhqaetUE2Q8tlv1/rhiBrk8hiPLqk6xl
dzFBe9GnGWseg/m1hjYiEM3Mm6AFGpCCN5QoOpptPFuwklWmT6y2whkK/BQ2Rh7mUMVT1S6rLEin
1e9a0oVWalJYaq3zKTAWiQrvRWKDAzakZNctfxjtOwsC7koXbO2l/XKyv0djPv78k5J/5tX4BsJS
7o7BxgN+KUwXWgXbohaGjqzu2rvJNtna5ac5LIh3T5pYXUzhYzDYzx5aOOvAGip7WUcnGzSHhAlZ
Z79Cc6l+Jzw1dmN0jEuk5yBnj7Tu4N+L6Fdzb0OMDJn5lJ/VP6+954a+vId6qMLvmcXP1zTV3BDy
lQioJrB+stcnadSJO+0qa3BZiq0matLsjDTwR430YCzzcO8fL8d2r41Mk3f0gHptBnkD/kpJw7XN
Q/hNzKhY9NA/RnRFUZobkWDUeF0Yuj4Vqn5R0EN5HUIC37W2uy5lB9OEtqGuAh3PZS2hz+vClxdl
b6WYw2g3HYm02J6EFEqbZJqchHcgmQR2+OJpGiB3Q5x4Q+AIlfcFX9IZfR0s9l7wpZFPI2DeSIKx
ExkSEOxgIjKgRRPcvkUJCmoM3ys275ni5ANbpyC5Mriy/VXxNruvtk0AoTDQ5QaxQqiuh0dzR06l
+v/NX1ORRLvCNxD8ZMjY9JOZ8doDnJq/Qjo+OJIquFikpXQW8kG9i3o2qBmF01SThwwkQkPDQifA
AdkGHIXYXf70fjJ/rqgJee08w44mjrBHT+I0acZoYHZlsEfxD/p8Bz0uSXK1Q7TGrrPXd01Z9TQz
85dXUBFLokHnrz3o+G8sf4ZyXSSC3w9fKap9natBgqVcLIq/kWjWVKBPGPMkkuXVJumt43Qd+v3C
PIsMACzXhKpqwhz2vcrGpgqAG7hSVfqaUPwfY2eW5DaaZtmthOk5kIV5aKvMBxAAAc6kj9ILTOHu
wjzP2FIvozZWB6rsasvql7ZItzSZJBedBPB/w73n8tYkTreEh0xkPowmZh/MWn03GOt3yiWuqdwB
poxx6pEb3it+rPY+/x3Nmn60bs8ThOdy/Gzz1cfoeDb66FS3nAk70OUFy4aU1oKFQJT+hcuEHh7l
v1H5UZMCd+X+AzITMWGKcGvXeCM5SRPOwRFRN+DmTRVHCq9YdtdqwRhbljcxHW/rzmK0jRm+Ywth
SZxpZCo35UVspTP057O6Llt1hQcExOqxXfuTDAnWyBpQMXkAgmMdAixamHwCWUQKRj8pkD+nSNml
0tWL1ffXxBEVyUtHNBvawyCCclVYYijMJNTUrwbIE3wtMe0tyLy58Xuj9KcRcD0hFgmeq558hcIg
FS9miVgVuGwnDlQrZWLFgTpzoMagGVJC2pMJPD8CPLUKCofT342lyVVzqlyVk04EaF43LjEgUK48
pgxeiRYFDF1UpF5mNieUqnsxbY6jYKCp604jsZHxQSHbQlmgEub6C6rmV9ZXXgwGJbfJpoqOcXYw
+k9JgPlOWN7AnENzEsaoE8gOPhAdh/msUFVbDOpay6vTNyboFhpkZKOrepbinbpcoKk92rF9Esl8
Ih1I5xxgUZQU3XMaN9iz9SexyZ+45o2BAf+oHbHOJIhupUE7SGxSaClKcZ+wwJeJzplkbymwpPTe
T5lDNvstjdinx44xBkluzAci2h5BFr1mkCiO38gta/KrFgIJGzQgTEDrTcMmTnBvcqPTV++bIvUl
7W0khKdlkLlwmUkhDUD71wkqhN7dq0p9SMWvigzSJ13WDwKtpFJdMm18yX+ucnRAdbtGAu6ywZqC
EcVGDf1Yy2I7lXagqW3k4AQ677SxvFors8mXPBOhZGmnWEROuo4nopyPhQTdEunEaDwVUYYkmbgy
kz67Hi5vHzl1i1nAdpCRX5LJo2ccAmIZ9HB7mmNeaccCl1O9FL8nMwNWoBS/e9cgcY/yk44Lvdb2
qoyhywqmJXYN5jAGa/mmBANiLtB+ak8DI9PfMexf1RPjhEifmQFKKLIbv0zVXbqSL2bFAdch2vKS
az3mWo+41pNnJCsZPL/NrxGJHN7s0ywFhi3gRvzSjIj2cnsftiiz7MVEmigbjCdCeHib5VAj0F4D
wBnzuXejlwJ72FJa4Al3G3o2iAYMYyUjQGYaWmf5NeXkNnVJy8LNMbiIVP8Z1X9N9U9s1H7h84x4
fFtU/kNPxf+207V9z+4MOGsr5UGP8hqyKOLIwIJ0C+ORchHrRgcdHJXAWjd+MWg+MmdHm3/0rtD3
L3O2vBZC+2aYyhuzhRYqjMyDu2ICiX9tVuhrxHjfYoS1qD71Z9LDe/bHIR/KVByFESthAFErOQ5m
Qexae/hSHazh1k66cB45Moc2RZrTsYL4MNwodR4wqVLirQPenNAx0vMCg2E72zPiOzlM6AEztwbZ
EPWqO2CgX6HZ6IcVdaQwIuvJbwldaRlyrUBvdI2E1pSGCYVGPAYdLGV0DOXQHbM6PlbSfACJfIgi
QFVIZ9tH7Jdhd4lzQk136yKxl0V0jB5AiyeviF7W2oCEiSsHqr406YwlDDE5yYuKiqfHU879Oke4
fqoL9m1QxcTTyirDCv2C3CBZn/qcsXAhPbTCvJuPPr2IlaPImGjcjq7m3KEIBTvQDeq+NjsE2siA
Tt2bPpT44ltg1O05SbJ9of443gdMZqyfnzPTY0/xprGOkG6fShk9Wn28WaeF+IKajAe25I8Rcrbx
rDmfpXrTeEaJpFLuGqG9NupwF5bxyVyLl/VAyCyqX3hBLE6e2l/rgbR75NjKEj7wk2vC/AifemG6
c3MFxDc7JF0gZm4CPYT2FY2OnAmQb+sDW3iPGLYTYLszs+8LtNiDxVczDIdoxDx+K5ORv4WcHDeT
jN2mzsYAH96C/VYM0aOi2UvApkuKizRDpCDX2cnn+egesItHq1e6VZ27ukUbymgLxyqZf1YbtzbT
yqdVMiCvhC1RKARY+si9CTbWpsgP52lkZsuGgY9mtdXhRTFHh9SpfR9J596R9wMjdFbMu1iRIU+U
QVqtQctPZRTVAW5f7xBNUmY/UogN/dKepkQkDFI7sY+BGvwW32hEleq9EblvxadWkt4kUWM/wGr9
WVDTR1bG9/Cw0CpHQchCLCve5JbBQcjZ+ZOXGylEg8DCHLT9upJUBrINL5MG6Jp6t6FFGAe0gIhR
kBAjnlZRI5YHDCE5O3n+t+sb4gEJZdIRpkhDRJ1aH2v2z0TZZPOuHyPYOrHfphzROwSL/XjJlPbC
Epf3o/PDFFsJEmAZw8emOXxYF23BB6jY4edMZ1BhPt8blwJWYC9L7rBECA1fFVuxS5hdFPFAPNcA
RU1ckTRsL4eKZQ3R2YoqnCX8SNKHU8c1/0zviwRhcPnyzIxgS6kcCjw2R7LokgdEtJTzDz8rTbJo
TXsxZhdjYcpGY9OV93IB5G03IKhzsQoIU4kr/ZRCoc6u+Q+CCvclUZsKqaHQUZY+91QtJ0iKJTkD
i0LN/eiJs8dUftY9zpW4uUMOvxuWgMSou/3SyuzGI5Qou/ESkia9BLVC8Sv2RHioe4BNJkACle5+
SwzR7xXJOVprHPwBDqF8EpVrL8DxMl/1SHfZtsP1YTns9tGHBS3D2LzTC3tncMwluMZCQ56nBPA8
oSDuBOVWYpnCcZ/iQdbxIishNla8yAM2Xbe8tBnY7gzqnTmCY+lqe5ox9NGXK6R6mRL3yLLRfFVX
ZcY2aSVi4NBhBek0GOQJWF4A38ktLGqo/pU3N4SrMULKhmxfKyPwJEChrTOivO2Nd5MFm48Tyxd7
xWGH6HJMmBg6gNq6rWtX9Vl9gg9CuklJZGQZMvxlYEPEIQJS5J1CUBL92w8DscDyAVragWl/Gh9n
OTmWVn40cZeIbXaMiejJkgkXj3IoE46KDk8jtNne1cdyH26O6x4PdnxPuvJsKijM6dXjY0wuoHae
G9QFljNi4VQYkdV94xbMx/RxZefkKIzIZvRl5ih4OiF4U8VNKaRYB+jw4urLZMhaKS8A2bQPCYy0
sCzncpnAyOY55M+BfroMdeZkv8ZVWtxVYZI+ZcJt7vP6pDasbcHKkXLQDblrtEPmDxk57VZeS5fc
jIJae1ZTvOCqNR0mwnDsZSTlRcpLHWqcwT7GYjmq1Bb+jxhkZozsxm4EoEhxYTVooEvoXqviYoxg
Bc9C027K+FeEv1K+p9byBEiviaQn6QZKT0sOjQ+BkICOQWA22H8XIgWxGWwpcBjR7wd/O+TQArVD
wkCldiD4gpAyG0/saofPxB52IgUS4/wfEoOjlL20cZpHdEvIWTlEiJolW8ArlXzfj0gIGeOXRASv
FeMY7sEOrQif6K6NMT/scJ0MUAxLpF1qtRu0L/APz6FAqAfGC5O09Qz1VK7Bb961zKzmJjpAUjzW
reVXKye6PNszskwE4xWtA4CucSYc6nDRhsf8anazr3QfUaZ4AeaOHtFuWDDCfV+U7OxZlXBeGlt7
S2xgUV3zmvX9G7mq77Ogv6dPtdm8obMWhPqOt+EOHbDopRf8G732VJjTQw9A/gNQnAAo9mYGT4Fo
4L69VNpOGYyTGMBMFAJNef+adC3QqyrgrO8ilKkhcTMFcaml2e9CM3nLGLQTB8DwohGmvxBAUcg0
1ZsRE/sewQL1hVha/GzOWgeCeuwUg8JYpk5u0UBpVxc+plJ/9rLXfuZ+9d71cMLfC9OouhdxFzSv
Mtu9ek4fidA/JiJLFII5y/Z9lMlTH5dXCbot1/z2RYBz91KIOE1GxKw1ACYvn5C20vO341Wo5usw
FLd1FskcmVjIs9SKiL4U4vvkC3304Mq8r1Z+GMavNq1uK5l1UnRZouIM0AxwGYe07DWGXYjyoU7g
H/Ykb40IwJwK7bMm6nYWvQ6fGw+7PKgmsppkBOCnnkDuKQrnZBlkWg+XMXYiKSOrtqfhRlbZR0cM
S6RwdDVEP/1IuofPx+h3q+ZH7XlZVLeODT+RcANNkj9G03bk+w00NwTr+6xA/qxVezH8qx+rXRHq
bvOJ3FvADQhbLtdhwVaY6tgp0C85E9tWhHRcrtQH2NjR2TaMIMwqRRmMlokWaOw0b8v+AZKxx6hY
8hRIsGYSW5Q266np1VOEmn8KjOQXzq2sCUTZCJ5ItJbQljAerIXX0qK511tIO5iknEpRXqfCgMnM
YfYwoaNwHbF1YJMjNi6JlMZ6aybyyRmBE88Y6aa3LJIn6iiV/+rC7uhbzxOp1Aoa+LzsTo1PVlrN
KoGpPFkDBhCsmhiQEHBJTEg9kyaH+Qjy+AVwGccRnGtXI3KrIvoPK4ijPEu13bZ5UPkAFuRr5ROW
dqt85jEcsiJJ3LnLGOhSx+nt6Gj8qHwTq5wP2tgcO7clzsCZwsEJAea2ArJF6ZgzcKPLPy3NR4Tp
MOvWc960TFKweTNMZ3GaoR7EGtNoyVHHFzPji5lClpRELUY5AcsLNHE0Kk0w65pPiKKvU5RDJdxP
PPbHwa3Z4mR1v/+L1WCmuEIcw8tlyWUAX2fJlZrFPg9bJ0Y+zLw9cfVYulK43KyqudX5cDMl+Bfh
b5AAZ9i0j6Bzm0DiZ5l9OQYzw1EKMgGT2O/T2Lf4qoUzdx5jr3CvmJjE4WgsPfE8flRYntHG58Zi
JGSa1wX/vyKaLGeyBynST+OssHnUucPWCOxdDFiahSVmrk3Jy5AH93nNJBe+hMoYLUJMitDioIMF
UcpTpw07bHls4Fj52r2pP7Lfo73CnSKmILxQsL4kxJoHhPBsEDHy1csJJS1S9Uddyw83MoCv8tTh
NMNVt/gKX8hZ/RUgKs/dkO405Um7uhHyI7UePZXMhFpOvDUyXYJB3BZJ+jpmdmd9rNauWqXzi8I2
qjngTT8U0BO7fYlW2hgQkbrmjOdX6LaFTjDhg+HYdUvmV10vHmo1p8snKqE5u6cGV6eygdxIA+gA
OA6Oq8FBT0sLn9PiR6gsqLJ9gVdrrgNLoZ7nZuGLMkpfFgIZYkZ8tFQKrExsa1Ls9aemR4GSTb7s
NDdovPsCf1jVgInb1Jmm06F06+kfC/pHLWbaVX/MO+U+sHwQvVAVkIaDkCCOpv0VlmtQUP6npGgz
sTrkM+HFhPKFMdBdlJYYqLTePIheRtoS+aK3crNAbf5KwPbcdJwB0Ym8AnbkWD6xz6oAozsaT6FY
wWRGaU69o/g6dUlWi/upeNFadYcWxkvT2ptDRNF2NiKegwluIaJQDiYPlSXbkQh6SsGdApJ3DGIZ
RpCn0LYuyzGMVXd5q1+Eqn9rCb+LUTMo5CtZbffKjK+fUGJZtCTlziALT/ue73VLPE1KczK+6ysP
3Mk4NOwMFq49IxkCI+WDG+848n0DP6Hls1AUHIl9QVdQ3aPYngb4BYnpOb1n9az/eQcoCJvUuucn
5amrrOuy7HQg1lZU2qwxbrimgnjUfBmi1yAe9OLXlpwzJeE5E6rLCopLIovVSt97i7EiCJB3CeQL
erldMmigZYYjiaVHYnnp3BnJ3pR+vTeSjMYi9XLcakSXnEhkwJPToUNVHG8Y2CK3pdsdhrgIpjE9
mGkRMAZOMhy1Z+RnGv/uhEGL6QY7LBTdc0/pvexTQP25Zuxj86+Q9RKJM/7KgDN9RrEUj6eVOVPL
nKntgO9bmK+JdoxBTOMaK5jgaR4JLbx11rWFQN0njD2Q4mdmdjH16DYt6r1o5ysTbZZ9hXkjxK+N
xB3ujPOyY2eQvp3lfcKr6X7FkCTncGW2pu1nb4rne9kLd13MH4mcP0I8oxlD1jE1bniDsxg8Ynlb
HSOST/1EXnhOpFV8zGTFe5899oheuREdMaAbpByXPBgKuJ+Kfhs9jC5wv3nbJCTmC9JTCUO5jsSc
2bE/hLrfrFHAq9ON/QzxWR5CGqhdZz23gnAbhV+ChTDSMvYauIQNfeu0U35TSNTRSUPGp+UhTjo3
YctCNju2KX66rf2TyA1XvRVgedvnz3nbgmwQ9piS0cnnT7HEnWyuHs5FK5ZucSrd5qa+see4dlNH
dCRe86Tw+g6zjBSempuqMh8ou93qbmuZoiAcq2BYjanR5FUQpaz2nHyYf0YJgWKHkz11RxV9ag4I
OWcBMRMAS0UAgXe0Ukdh4MzklSlqWxL1TVYm/VKNaKlaIr9aaCsF0FiyRRVPsPOi+JFq+GxDfW5W
lu58mapP5e4b8LWI2kI50x4z6Nod3XWsIwyaRhygLDLw3EUawifxJ+BLAvVqu/I/2/BBAp2yhYrz
RyUoD8rsJzXCekIsraMYr2dd5jKafpSR4CMPTDSRDJJnyOMZdMc40GclGMpPTNunHpZHa12b6qYA
CpyK7qiGb72+eqyJ+By+00IVX9zB/CQ7TsBjiHVYa6FqkBzOS5Jm9ImGU+CjwjIJ1QmVBCF+Src1
n4unXYn6FL+XUGiGEJdeiRt8Y1yqD3M0nmNDfTEm8VVHPQFbpiWk3bDndxkPg1bMYH5Vv29NCrwI
XkYWxFbGxqkIJG9N4+9tw5CYOWr2yKf2VRaz12RSnnXOQX6eG2XJNrry2VGSWRnGOHnn8doqRNPG
6E307lBE+K81F5AmsTxD6rcakkst95zkdaU+Y904ZjKVxKsBfnBlsZRAyiY2OiYGp2E1tYz7HH6h
QuIJ33rfVAgscZ0MqGOTVtjppLR2b5EzK9Wz0TRP8YvSZY9UVWjQ+G+YYNELOyH+IEholGUvZyCX
vFnKdAW5emb+7h0Fr4OgyRuNhcyVGvbTtnSVlhtYBCFbTqOw7oZZdnQCn+uCfU9uR3ihJe2jIXVw
YQrdMIVevRyJ2fSMVvBFhxw6C+qL9o7BnvBF5al1cuk1kVmFJSdz1Dhoobjx2WE6FQgnLGbAyt0l
F/VDA50p9Y1s3jZmvizdG+spHF81mEgLTCSi0AkYtkllTo9iTgeVfvaNnTjNTE7w3UJG3A7EjSLp
w5/bj3DBVXr1LjmVinGsUF9/mmy9STUNuuPEvoyaAcEYYWsw4vPNkrXnqsdhbFLbCKyJmcGUWEQH
+1gdwYlyIcbX+ftCWkms3oojdS9hcEeLI7eEwSIfFxO5IeTDssNWM2bPYLWFcHpZQ+ov61lCy2ui
5W34QuQ1mPuROXksiuSyQCCLaKZDl0HOBUqRGMl3yH34QHzsJZ6kk1znm668oCVMlD1oeh1+46k4
DkSP0E3QbYl7TZhYUA4BgQWLcKyW8byCQVZbRvs6hegvlXulwUJer+A1TV5IbxdDeC3zHsIrXFcO
ZsOUzov6I7IUr3hTbhXRq9INLaFtQPBJoVEw/a0g3X0i3+OpYe5ezaXaKcx4G0oUngwjEMLul9ng
eAQsVvH5J1PrbSx0/k9lcSUvoceTwmaqaq8fYkT5Rf07UviarDiUD7gJW7muf9TaYpNqlZT6edoh
vP8RMX2QayBZLKgV6jqJXmht0duZNMkrLwDFe4UKIE29ieNz2t661s9Q4c6MFmNkg9p36mrCY6vB
vgMdGppD0YZBtIwMNQXcfMJsgME3DlJg7jYFAtdamxwXlUIH3J+oASJIV+i9AI1+5EbBDSFcjdZy
ovSNQwlZPz68awcWRiXtvmg5/Roi0MPFbfNdDffg91vhHrPu0XvvRKOf62q4YO2n6wKJjPFmSXof
HgeOSdkeGxMZNExDYBUF2hL5IO4aZMCx+isGLhDCD7EwfgptyL2AVx3qRLuy9nq3Ostrw7NUmH7/
XqrkmDXxQzw4qma/49YkI9O4qqQaLUcBICnoAhenJjr0GFhrZVtXE4cphloWRiN6dl4Qte9Imc6B
zZEi7MeTEXZscVSnUONHoglElb2SCXhNrdTThJ8luz9oBvvZiv2pbv1hXP0OmoUWo6/I3zjsKPbD
7Ipt9Vriqoga6hyiBmG2ZzHFnAI4Gh1cQd2ylm8rRs4dVtuKa92ioF8xxJjWqW2xBEUnAAjXsZlu
fdnd2RQD2U+cmjX7LoXFhnReG4MYOyEIr4DvukhBxZe4LoEgp05FL7QJ6ufJvKrsCuMXEwl5Exfn
fNccZyW+DquCFhdBNI+UPuSxgt6JslM9axtvzUawz9awLJAuyYw8iFE6141mz1nhzqX+QhIHucdZ
aWMmswL4MEmdkR0SBhQtCNbNoI6UQEoxEcWfJg5MkrFWa3oVyvRFbrsn5kB3xbYQVsKX2CXC+/i9
coEdngFPQx9YLzynrw0dRUpHYf4Q7xL6fEZKI3hrFPoqkSvqvfml30dvEbCXaky+qeUQg+15Jvgj
mBkThteCAYdPfHTafoGzS9begOEwGckfbk7cOacEu51mNMc+Mg4CAjsdcwsotNJhz+3GTeoM08+S
IjKiAaGMTMWToEsnabPiRGDRrbd+0d3tJh7n5qLZm4Mg5wmP1nPiks/7PlBQw2QS4/fuXV41Nsrj
QT6QEdGv52rRz8SinGdU3yQggBrOE3virVfGQ4SkbAQpR6rGiWLhbCF4lc+clnbYRYeyR5UNCQT0
h3lOFcw4R7n7kuctY0k6YQ4HPCwQqUxzMDHDhx5YZ8Y9BXEnfTeaKYhG62oZPeEDd0yjt1rYGuj0
rsbWrSrmmwyEQrvO4cvyylZwr1zlPVaR0/uxJmQFKt3UpIFmlwqch8EdZoBYHyky56FiyH7Oph8C
vwAzzItF5IVhcUO1febCfGnM+VrY7yMVTA0EfaZR1WlU42dm4p659nuBdlUeI9I9O4fmbUsVtMW7
uFeB0Hcs6i0A9JJUY2R9LYzcyXCGFA2h3Nrot7Xpg94DPhUa9WkDdOUXEXCYzO0+6h9RN10mt+sR
TIWs0Oh4SGM3VNR6K+aQ2D6T86vjUcCkfh1z5R5F9UUHQeSdrXy5WGCegSM8SpAEYx4ANQfguRxg
UgeETi7aYWJIotMWHPWlPuK/1TWMcjgiZzasGWoAdBqjQRyQftd7np1gtyekKULiiiSiSCNeOpMx
7PfBT0mcFJKbjM+PCNazjPR7VGRPTRE01fteqEhBU90JREzMMSlzDL8eM+K1GjQVK2+uQNSb46Sb
BMclXUHCT8LMCdibPlMEzLprRJW3JqTGY/RpVaYDZk9IC2snMMUEfVr73hmdAoWFCqreIJiIySwz
EpjUknF1TZxi5ilRTSAiIiZ6IswVknQ6WOaQuJQZohAQxTIJtFXyF5Him8VbiT5N1ppdMb3juSBE
UGLSZIUSD/WdlEm3sqtvciZeB01D4gVKHWdWLocngjvljmZuObelSbIeomN0hGJ/RXB6Z934WAXj
ST7GrEvaZ+xMZJFZJtQvbB+ium9npu86/W4G5pOrIiFWDNe4Ne0UJEy9jCweCVOt1HANYz9hPZdY
IMbCY8RiznCM4mcuU8OA9tMLeK2SGRDMkIc/tAW9F8xOGgMDzTdm6gEXWeIudeYavyNtQzfnhU6Y
jgdMxy2ZkzO13Dvg47l2K2uCpuC0PBdUkefCINmpIsJzwf1T6v6MqVtLDNKBBPL+lmLr0chUIMC+
qnJPH0PG+QQLLePOYEeN3Gwu9KBj9CyGzD9YUG5aSTPxyp2FPAFiTcDwL4iEXYrI7Xd5tuRBTMbS
iKuTKqnEib1NpolR06LpFgJRWtveS19yHnrJQ1ZZry7yVUWU1bXHvpVP0YDsn3C2P+dhRPeSYAvW
V8FOTbC1pDDQ2JXCBe455AlbErcoru5SWPGWXIP1UccYH3nzlQiR7dVEivk84C2Nuu9IbgAOTM64
Y/EyHjpireLqMpFQWA0pPqJNagiSITERxNU5ZdTi/LlasTjKwLacxQCIDEwRHt1sXuHNpwoG7km9
lJx7wtKcquQ9rPaTgkxd5cOzJsbSfSA29QGzbI+RwxqD6UzyIhG/rNMQD5cEhmODXKFzqa0Bed5m
B7rP29XRDeynMzW6i/FvBaeS0Vvma4lvlei1Oj0LpNiDEUoIKu+7FJgGeghrbz112FGrlXh6ExlD
bd2jdHmIO3XOn9dxJrV82k3JSCo3byO4e6wV0W2QYldiQqu4P6Nh9FoAXVPNQAppEnIonMgVlzTb
Y8uNxYwx4TQUZ8XQzkyYjTI/Si08AmwfdVSCtmGJjPqPTYeYI+/Hm65tuA0QQiL2q4WhIAm9vmRk
3p8hZoVOYGLvmLB2uVa5jshiYa4TYobEZfuqEzbocJYBaUvY72+lPHOmXpNtiW8mcdjk8gGXfRS+
raOMkoeAocAUwQjuety/BVsG421Vl4O0V20+b695z5kd/knaBpqpRNYJWmdLmMTkis72VbYEd56L
ixjm10qKblIu38y0uneqPa0sWzN0zcl3Vkco++8JR+QKng5wixfdG7bysWNFy62IvqD8BhJ54Vmi
0A1hE9mT6Zq2fE5Y3RvofvWN/J19VpEZPmDFkXh2IdyGpbz/kaXNKRTcnswmxXb0/tMcwKo/VcwK
9DPwDSApW8QMR5c61g/jqXNJs99HHSpnHq8sb30zVTHPWczcSWadwee3didF97w3H3L2ZI7d5R3B
kyjDJyO6iaNaPLRzQwO6U035XAPDTHmTdbKW5Vi86NuhltYXTU/AlC97toDRcVRiKE8jAmYCNMKI
3OD1lDTlqVBkxkNARbHODD0NJ+vSmMbZjCXHAOTXnNyNY6l/oB0nAzdIESYJLBO6DgWZCASWRcIy
kodQ7FIUFpsDo8fguUIHVw5pzNwpC/1l4WgnrUXU/bZVcKX1qGLp+Ny5b3fftUNfcMUs86EUqHE5
OZTOM/JD02vBJPcBEMagfqgkgqkabWTlpuN62INRg7xfNTPIFXxhm1cwQBX+e+pMFewOH6B40W2T
ixhvgY+qZ6wslQjAS3raXxqynl6+1tAM6reueSZijTu7ske2EUQe8NknGtlZyJygu9+j513GePJP
U18yY2kqlQnz95CgcCp8I0dSRj8MOTtHuyKncF1Gdc8cNrhL025LeQfyAdgZbKSgHt+SHaXivsC+
BELZevlTbxmfNjHO8bS9s6tpYf+//VlFAxqGgl5qBS1K2pfZBIIt6hVyAwgkJvEWyAiqdXEi0iAB
y3Ffk6ozuB5moOQppFd/JNCcuWL7zNMbr1l26rn1Yvi2WnEBcavBANsSDi+ZHQJSrzVbPTsEAES/
qCgV94jmosi/ol/cEZPFIpqSIYu0IxfdD0Gedg6F/4iR/XDPKmdVSCIUbB5VpO0yQSignu5HNpZG
jjqRaPrU7qPN90ox2LHtithiptoa8G8IYNhKp087Rz43rnzOwsYGkmiPDJBMsgB6IiG3jPIWQ03E
5oufen2SzybCOvm8mfFJLKdLsENl2Ckog1bJNU7A4VhdtSlj8/J9CyOeWuQaCkUVEEWCPIwGqfHO
EqFVFWzU5rI8Ik3jAa0iO00INIsDyCdKVOw2nM0KeGkBeMM0ptkbMdwPlw59wcbX73MCc8sK4tbO
mNku2Eog5JgeT0OpEpgq+TQ0/sCSYTGj3ZAxV5AGmn/8eSQwi4G+FIcRVZ2Zo0sjRwS5YogTtp+f
yA051Zp0yi4t6niBr8qOb5qhM02Ei/Cq4h3ReQTlcUTeD/b1BLVus5OzwZtxnAOVk5CpcFCBzx8X
2c0YZuTMX0Xmrykb2b6ooXM8ohqs+a7rmA2GaIHNJTDkjKazIxTM1b4rC6tKIzqPdXdioSGm2R5A
gWc9R6LdpcqjlhTefeVzJU0encOQUmXtGMeIu+NGZYnsISqIW64OoY6PIkbQ9rrJwOKEhLplOZ5Z
HocZYFWYMgsrVK3ez7ynIgW/ASBJHBs7ZeYucwzmGk8yGdca0cpDty+4vqSCkuxXvq7nMknOHZav
pp+Pa6wGzacSM/OaqZ5+B89ZY33SIv0cNgcQxTlaVHRDQ00w0SbjySb8Zw3CX6EpPYNLX09lV1ML
UmFxGylHpeRtbpZ9PvyQOZ1iEnISyq+cBHeN0ViPfDJkTxMmOPyR8VCHujhXhuhzJNF8wFVVSgzr
doMiu4nA45WbwajedBXNvhkGRv9SDIEeHzXQ5lY6eQ1dWkaHVa4CuxHsbyzLe4a38c/WFG8z5WGv
dYfFmJ0IaIk+R9/5kHLQkOul5OYwqDhjFO21eTHZZksakVKIwxJU9U0sNMwwhrOW8eQfsGtyGKAk
rrBmd2J2qtoGNGN3sc5KBFNifBPH7Bqp8ibGeXRz/5S0AKUIrtIYwoWWeRYqRJcze2cpuoZieGMI
LE4q1BiJnMWVHnbaf/vj3/7x7//2Mf+v6AuQUb5ELAz+8e/8+gMoXZtEcf8/fvmPa/1VPvXt11d/
/ln//qv//Uf/9S/+45x8tFVX/er/55/a/r3//kt8/3/++87P/ue//MIt+6Rf7sNXuzy+UBj1v/8B
Xun2J/9/f/OPr9/f5Xmpv/7+7aMayn77bpgJym///K3g8+/fJE3+/Vb81zuxff9//ublZ8HfO1f5
588x+Y///f/8na+fXf/3b4r4N0lXDFY4bE9N1I7atz+mr+13ZP1vumQaHGOGbGo0Ufw7gK77+O/f
VPNvTCDJatNkjRB11VS//dFVw+/f0v6m6qasW4pqSqqqKdK3//Oz/8un9H8/tT9K9CtVUvYdPwyv
xfr2R/1fn+f24xmiBtTJlEWZXYFqioq5/f7Hz0dSRttf+HOdZp41jZo4ygQSI0sVglJ7AIql0BeO
qCGoKJW08TqJSadmDQRhKeSOzHWMYbmZ8Kr1loxebKtLKIHsch4hchYaYIEEYBlyBa8LU8ILLaXw
JGN6WKIoufFEXjXsubMeI/0zzI7RuUbG6NJ3u1k2gMQJWCaShUyS1klrqz8T7GXwkI0WVgBmxZ2t
Fsaup5IyzRJPPRzYbpwDIewazM7Gf5J0XsuNI1kQ/SJEAKiCewVoREoiRStKLwiZFrz3+Po52I3Y
2JnZ7e6RKKDqmsyTGx0t2ZZtIsJUy35XLiC3RtdI6IyFVDNkK2nFwJ/dll5CCw5TVmumtXNa2CQj
2pWWES9Cuu7g2+0/aWA3ZH4ODyn/LVINuQggL3R8r4llJnzlw0dZzYS28qXN7ZXEOAC77T3qyaDS
wvmpiIGpqVT28/Tg8+wJaESGZlXRLc7JuO7Si9JioRlTJ2CtZD8FOkHxIzlAlR6AN6/RtyQUwq6q
JLDCavmWdsFRtxtInCYySCUGylgs/vP80YTFhx2X3NQE5iACyUlVanAfqv2jL+kUYSyyY03nvSBb
J/TVeW2MFCBaTxhjp2OU+yfJ8J6x2csADRCRQJpd37MY50TI8H12oOjleLxWSq9euxI9SmklLqES
Oi24r0Kfr3+1heWv5H9CEAKJ3/m7stuvqZl+p5CsOEjClq+SCOyPSGRVG81r0yersLLgfvT7Ih8Y
Dc9syuuC7EInItQCnb2vjrUXtCbiUKXOGfRhLGfGD+zG6wubymXMkhXKkbAyWMrXy/AfNgFsV6gS
TbSb1S72kOS9kmTEUKRZSkK1z5CxjzvuRrELp7bwYk1i0gS98VQEAV+Xj1qecBV0jxah6TRddF2C
EHg9noODVeKHcZhsUySvhqIEv2xbb9T6SMDm5KMXM3pyy94oEri9oStUMXxb1Cz5BrjX+zTN37nR
UHJrtKpxjs4tJAzZk3o5raLYKJFmcNPXRgcu05CjF1s1k0q1vdUvAVzyMkOakZg9NLW4fR/m8Ycx
lXLMMogOmRwpf2c8zOqc1mfpd5/k4FXzGH8lcDCLltiWDIDminJf5+eKFSRCcls7Xf3I2uwxa5WH
VxZVPhgzMATZO3Ch97lmwQABqV7larjPTlXQq3sZMhhSk3o+UyewMVDoj9l7ETOixgfR66dCHeAw
ZWdtGO46ZVbcR2I962nlpq0FKt5XUeWMfYDvTrxoZf9SV8UfKKCLYbQUIBEZS8LEUAM26cUK1YYB
l70HJg1zOjIw5Nj5Tu0E5mUCetigHeyWGnE0rmFcoyT0t2FBXm03J5iJaARWec4RZVtpvy9Tp/v/
f7UtxGBrsif438AaOouFX17c2jxENuM5vlpQsom/DkawFkT/Uj/JtnFvMIoRlEexY6/twQiYlBg+
OgKHz9ZPP9sC22QNV1xvDIvZ81OngZe1EoC/ACNJkCRIeKS1l2O7Sk1xnEvz4tjEI0xdAFEHh4s5
05wznaEOzMzPBjy5YWvHwgm+FKNBkza+zBpBhWwVvroKEZciSyR+cYNRaChSn10Qs6lQHw4RljNc
QHe/q78tc7pjojf512Dxsttgb0ljJ1swIJweotW+oZiLAnl3iy4XIkl6LClXy8Bg125Y9kpTfFTk
tubZdgZHJk40qBQh83CBwTwldTRs+NbmMnmxbChjI7uIMe+UVVfIveN0x6ExuE6RltfoKDsy9Yjw
MsaeZsjIrqEefYpSkLXV/g0AiznByDKrVxpiNzeH6b8KxfycIojUUZBFqX3nQqKWNamzUt4lZiPf
nTClK+KfOXa6VZZTD0Kjkp4m1T+9IrRYtj3b2ES6Cjsg1d4IUr+DqSWQqHM+bDHSLySthEllNetp
UFqX9cWbPicTYZwJbs8Y3L0MfBaXzDT3uSyGdW3GjwbGjD9nuOoyWsW8YA03Rj+t04ZXpbg5zrhE
0NT8Vjs+poPSu/FMBAcZ58TvYGXzFbJX9Tb7GyP96qOIcsbgbMMM8oX/LVWBNQd9fRZwZragfmTl
RCsJ8ZC4DuKe4J8qehBfFVTO2UCQTykBxw0WQ8bAbt+LnpCVJAeN3ZTWveyzxmvaCftwVZy0JanX
tACLScXeVQXZU/+CAURAlg4W60Ch4V6zWPBHC+VWR1vd65HXV8mVRI4fq6zJ7y6az9FEd2zFRGBE
ESaRCixriWQ6G3CkpFa5DYV4TJpx6hrWXdFQntquvpkOh/JSLfjtkbipvRLB+rQlPOWeU8ItQ3XX
Mv3dyIFX0DYQWIZkVmnIctu3gW+Yd7N/kZP6U7FeNfnmmaElZMobCMGd+jvokPwAKdDZxkjxBY6Y
+PNMfUel9FG2KhAv52xmbQ8MxWnXv7FPTFnUG9826HgRK75nU657MRDTNZevrOnyWj06Zs6Foz87
jhVObdVy86FocJjkxaoqc4cRdc2zmuKlHkg6tvTwMo2CaJ/QOoU6OCLhvzt5Y0F7vU61xvht+Td1
bNHBMQ8olFsVvdo44vKzrHKV2wKaNYm1VS0JBC8i0pWz4ZrFg8EcJtpEFeIi8FQmnK4kEOwZZpbV
yvym9OUhlv0lgilbRwCWB3+paKYRDWTgs4ooQH1IDySV7gUFgQyl9D2Ton3XTAy+wvrUtssNG8BV
rqLv1kmQY4wSFRrb47ZWdpKrJ2MqPQRiAFMBpNLU51NgzmSzACNax7oxuqXInMUZ4sKGPTAXJeqX
WfTQNBV1m3ZVau0qG3KxQhx3uY3ir1W/tUj5recKmVj/ppvFr6jxp8mckCP8Nk5UH5W5PBcGSxKm
hp03Q5GocgNjv9nugqR8y/lxxH7LoBSCVxrSeved/mRYynPck2/FR9vgcYOkD1O5kriPceEwoQC7
sEZ8SLAthAFPmDkXerbSYaHP1k0JBgvpXvgHdmDezCZQWQIQP0p/Wb7E/2aL4tLGXcHZ3p2DCRdm
ERUT8KUZjILUyMJN0dvaEShYIk2hb8XRpggYbtsNex9y6QYHErJf8bQuZmpliK9Hg8bOGzWY32gD
gL0eufRqrrSIKVkwyQWWBS5Aj39BGjAeVKcIUGY3IEA33bBGgWHmluax05v4qj7yyOGrK4ub0FBF
cQ1QW+nlViE1ZzXFym+Br2dqrFs32ZuYHabIqm+nvQf4Zj0RJz58YCumR111GDHcWBa3ZHSYsw3W
Hy7d8wxPdjMymHRba2MbeJDnMAFYlPOUlKIB9HLsbl1UXlEafjQJ6GEKHmMsL0MeHYHMfxS8JF6c
DgAWkIS1rFQ6dcmRjn5hPIdPRUpWtRLzglQxsiQm8Y8S6xb+tJ9xRE5bQwxfMYRDBT2SgEOWXV5S
xDRw+IZietYT2LKJINbZCULwx0wZGzXXXMU6+TqLv5jYMnfUZiDh/nun6/w1Gjgg5uqaKoTTqvnA
oJ+133InmQVYUfqDOUE474wDjhZwc3Fg7jsxMBNRFUA53ZeKhKwqr6oEgupDD38yGR/3vuG4hpx8
b7ARdrNvAyYZbcYEeajN9+CpagShEJkY6ibSMIMBenTn/2i6yJ4nYSHvTYp6NYzhQ0bxZerkKq44
FMCOAUHSY36ICemtU1A9lAUxYlrxzSfrzwiQwY6q+jPJt6HOC6BbY+OyZn2P6dI4b6UJEZF4OHPh
BxCUlqCJsBwBcbPq3dAc70p705A/eUHcv9YN92dr0z7FaFwUhOu7ogvOLSGKazdSKC+jqMfoQUKG
32K/06efSObgykHrD5WWrH2xLM+JSkIsIwfS0a2d2hBwOwzTNSSt1m2iAU2ukxyVGuOCQM1plOG9
VbpxPxtQRkuCqC2rGqmczb2ulBqeU36bHY4S2AClUheN7N+Sv855k870PfG8F3N67fBwuI1F8GmQ
FndV920P5r6yqjrUJxTCXt3E0CLS8hqXerZySkibhl3fQmZbHmVW7TmSNL8JV30+vgSBuOQNl0My
B8Id4xIyi8Kr2r0qQdeuZ9DxQU0EjgBDuEnQEUTpEkNKtdPPzlevPogERqJYi9mdMG5uIhjCwL2I
czDo9HSjv/dV+DaY3eTa6fI4ZNTsw5C5GUQ+AxvhnMEECTXqX8Aey6/Q6uGf6hio87eGrM6zPd19
hqWqoz+m5Y+ZRUlohZMg7BHoY0UXrGyMVNuuQimQKWtfOqQSxVbEDBbTjjH9w9kO2LzEF8powM3K
AgZ2EJheEybPYkIGmGEdDXTUfdytLK552sgESY6Okpcr2ySCtpzYSasmp6AwjsWgYYgsaNzb3Pnp
bRxCLPTZ49AFkba3DZUalnZg0FQQC1BaDjGsOF7Swmbr3pKw2Bb9bTIklbMNjc4SVMw5m58QdsoQ
TmgCWlw2IxpGxF7JBC2Lig0ZI0itHu157JMMBKnzS53AGDlK6hGXoblimcuWCUWQL8G+jfLWdfGD
rZ1k2qFAtiH/OMJdy8VfvZjxX5B0GOiqy9SSejdmIf0JtEnTOo3Q3aYB1Xg9sLDGNqpf4VAdkjr/
ysn4SBy840oPEyyBvsMWlnFhUW4p0nTKTk7oWImPGVmwlU6mjZG8p1Lx6i4yNpUWYWu1AHBB+PvH
QILDpbj7DHc8UdHtaDFyY7y2Rv1BM4rvcUjPRZ98JVKpVwZKGfaIaz/soasyoPaxco+29m8CeeWF
0Ei8uWjXqlP8JJa+6kiK8TOgH9KMVnZfP8wmwIcUZ1dFVTLwwQ77wZgKJVGuZTvfsAHg0C0/IIgj
RCb2mWjAYWezsClIp8qSCs5+nVoMWN3MVgbcXu1bFcP4G+LuN8vINJ4ok0OeAAdmeIP1n7AHfhhD
kWCTh8gAoo2gmQFaZMAZVTWAA9uEs24MM/ZLreSXApQf/SvBdaknfXLFA4RcduL/SFtU3jRjcwqT
lx6b9Ca+ZkMBXRAHBngjMiDj+sEOBM6XrXOfaid8xR/QYCu6mG2rogkoYiN3/SwE5xlpEWyugq0O
GmNz9O+ibYVrjJTj1li9ZQrogoGd8jpdPA5wK4RVoxzRgX3r69hSw5dAiAv546Gnl2m4Fs807DCL
p/jPn8NLXPTriPDelQ4p0i3hr4xIqgstPyOdpm+ddx3vp+J3R2UKX+mOsZ3D9Hz3Cajs1WafG85r
1k0xL+4rozCQciN0YxL3mAy317DXSm+OXsM6ZEXkVEdZM8OICYOIOoSrWHZqJc08Rc2Z9DQWp0kO
fsYGT0E+56wjs7SwDYomQAOswMQKogl2wnMYAu4A2Ux4UVn967BT5hp1BmvfDbgLzYvZ24biCiWO
wKUlo7ksxS1BLpRMltsMGfKK5sKkhkihlM+RHDTkAwyy3IiRlOcnE3bHfD/JQ2donHx1+pZk8hE7
LAWnoZboWdC/j8Yv+lqxx4DqBWN8MedEhaiLdFPDzlMa9NLTVOor4h42qqqOUAvLzCXtABJ8fm8R
dWylnJid0MQ74Pu9xso6KnpnDeHZ39opKw+bGTkOBuONQt/ET4gxLWa5lfSmvmsb8zWb8r+xn1iW
1dOrqMe/MAVl1ldkBAPw8cba+cu1H78svhyhfpXm/KOVsYKeISGRonwKkHKsLTXNN4XKG9PBy3Ym
YDmtZDxmirVVGD95RZKYEk23CXCCmXSLYeytRaofUyAGZZ+5Q4b5d/Bx6CUNfnHf/Il8qtOJDrrD
KsRAbkDRwNnOG+TGVnDuBnk1rOxBkhyLc86GCFENYra2sgAKsr2qqoE+zZZswExccza9b2ZYpzyh
0s/wQ9kt69GAZO1pyUGZkA5PKExqXZuJJQr+Ml0B6kCPksQTuFw/Q3SZBCfVMB08pMpWqZ19m2i/
IhqvGomchKMNj2isjgYGQbdPtLvJTQ/g12fQmPR/CWy0JDNvg9pd6hw98sRkc9lwPRg85W4zzT24
Aumpy1TByXAYB7p1hPN07Qbooepoe/FIKiNEaYz7ktPfSPNHJJHjM5BO3KLyN1ZHCazWAsCHo/MI
tcqx1yizcM6BVpuQtU55CdA83DZKT1BGarM5KsjzqZEfzjUrPKm1L/Mk9G0jmAhmevElR9zwo6Rl
aRablkBYMiSgVhzmsivDJiNF5AUpreq5KyF8tbysboqIOuJjdSKiWo2lIh5rjuRU6+B4cvuP8XPS
xq/EcQOVMPSTGqL2COKE0GmGOCDJkbiNGUsmEbz1PsNOVWd6xiDdUwsu8tkqoaXPxnFJlkrjSnP1
jHbTphNzplos9Ti+nsQ/mp3ykZVMiaaiiLapNp+HBlfm2Kmnmm9+PWUqgaRW8Kh8laQappBrtJSs
JZiL77TCfwpUEXpWg81gLqRYzax0GNuI/FkbOUz9nP3zbIl0x/CNZDIibZjvRlun4WVIlOHDJMnk
aIbmix1b9ouspxkZc4ANR07U1GPEVGQEPthwJ6Ax1tdS0gl0KtPjPEorZPocMoZicWwHZc3urfef
UjXBCgKuv087PFXHzIpJoXcGhHGt9lIrU7xT4vBNd0iCjniBqnIivLZqd3FG5rZtS5Rkc45vvnyH
I7F1sqo6FE4OMzFl9OJwsWiOckQPdC2ntF+Ro/gcZsT8Ah1FY0lsAWaOJpj/9CSEY2jweaQl0vUm
Szo3cFJ7WxOUVCkTYl3cOlEZVltt1CsPcznXg5adIgE+YcJeryvFozY3lRpfnbytcIVqZGsoCp1P
Miygj5ppVopfkguCOPFnRhXWVnbND2cv28IQYGzKpHmoy3OkFbBS9Ge1nx8cRzmCY/X+grcd4Uli
RE9So5gKw4w1j2rnG9IWQ7J/EwU3JLejKn96CZuoq+WfJgokr131PMOVXo8KMJKmCySxWuP0MrXd
M7L2C9AwejwbUmOB5swd/SkiNcTZa1l41piOr22iHiiiKsl+qFAQBkjBoY+GWSBUQCVVuk6ilJ4O
DNDM8xFCO8jqoKfUVJT+qwuBFKjBRzUxwimXpbWs43VjwoPzhbXtTKLkSyd4BiFG7QmewBEBMRBS
EM5kmm91gYm4yyUVDDLE1NLAN5wcPMzeKEje5MpkVsg4PInaaI9JstSt8dmMZ7drVSzhs/MPjCOm
lY5Qr1i3kIQyt1U6orvqNkMOGOGbGgmfmIylCEHbP0QOrYSDasueDgObZn2e7F1eMvhpLFJjRsS/
HYe0cKa9iNoOdgWi0oLBp6PB7rVb6lA1ExYusQ2aRlRtja94rKoJIMQ5Ywi8yV1F6MYWrYy1agQn
vUF2jU2kGIwwbI2RRO4xS/rDVhYjbzQqEa0bBaIge+OrlaBtWnJcwDvpeHP0PyPgpwQFhKZgtCQK
DTAVacbyJu/+qRppWWkcyQ21wapKQmS+rLOijR7QA7Saz3JKLwVy7+w1yeDBwS0itMZMPB1J9hyQ
TuQwce4Cm2iZ5ec9ZOgdIQvcJ5MhWRepb8SXoNSKiU3BNab5S/WIp4jm/SGMKl2NZvmvncXPyPPt
JxUrEv8Lu8CtbKwzhlRfI0KnyLjUGTwn8LgWipLxqEBuTCUjNItm0tamR5uJe5Pbhle2MTbxIkzc
aS4vYVhrK5sRj5dmX2P4U9SXal4Z7dFWv2cbHdwxSYjwRsJfMoexPxz9EnQRuepvgX41ySwLtkn/
MmSHhEmphYHmSTHPfnVInuZ+P5iXXDundKyFNxgXoZ2t8MViNWAGp0Hf8nt5C3q2Sppxtu3LhGfN
AcBT3DQ+5pJNRcqtMxNuG0UemxI62XxVjuy+Kial3051LsxX9OCiOOUWrmR0PY36YaPo08lYS+7q
gCgDJiNTpbXwMQ7thhCqWs+kwT/k0blhCDpcpvyQVp895Xg2/eRSIwHoIYZrLi/29NLJmz//+fJu
WI+ovhZJiCLx0xxY5plnYHQJ0TGYEsbN7LyY7bPvLB4XeO6IlQP8V89zRJvy7NSPWp7VNHBN9K9z
6QBWIl2oByC9U1t6sfdwqDaO+FcmBL0t/OiXlnlP+aaaz3r1oxZ3S/uXMzwqoGYBhJ6av669FTAd
JBqbv1hiaTA5QFDHa4c2/wyDb7DvvEbSQ4fqJbDPBtZPk8lfeaSDDyP7Vv2rrn/7jIB8edO1s/AR
szGsjFFdyVtPKHHCVksjXU9gl+CQirL5KUFvFhqosHLG8NqSBgv8mARtGlwFgXk1TFwAn1rjuG10
y8rlO+Etoxwfzd9cucElJHlSB6Sn0fF3BAQ8xf1Wtmfy0SfnDbmLjx9DhzftVfIlDza2AlE+GRAd
gWR6J0DK5NRO8oFeeGfHGyuCcfQkgHLLA78zMYgROM72sWdCxCCg95ph5czk4gGBC/pyVRJ2qTBY
GYbPjk5U0wZ0Ro47Q7zwK5bZyqfB6a4y/HccjYDN2ZOMr+n9XD0wn1sbMo8NxpkB0owerWHmZNF7
6DgwDBZmLVMQQjXZMscWj3T1MfaOG+mFq1FKhTDGW/Q5y7DdUbBMsnFm+U2Wqe9VvHy8BPaEx2IO
mCFvYzIUJAm7iIFYnm1m7dHqDyjq5lHFXJG8pfVnALBttF6qYteOa1gQLRXaBFeL0PT4uY8O1YRl
/5oG5wzoaRB5sfLjgGjzZ7fHnDSejPHKz9moWGpfAHBmbqw/CHpZFUwlwjh0df0cOC5RsV7t838g
qz3mp8BgQCE517JvXhEtJlfuopWfdnwZ1b8s/dP034R1nhV/1vjbA4YNqfhT2Uy2mTeJ0zR84fnl
iuUz4UKPGMJm3MVadOPiJP6xmr5tDIQh25yEWL8UeYVpfk7Dm81Anfwbsj04+PTpb6SWXiyLkn5F
P3O/YX75ydlhFwMtYAE7KB+9SIRblCv0P61XxEwDtRuuV/sa6V9D1a75GNkTw8s+qSr6in3CLHGO
76LLqDvArqB7ioZ/6EnIEf61ex+ik7+XJfa/ydgEEp+D45b8kJb3EoS52/LPlRN4oca+1H9RR0oz
8jtl/+unr1Z9s6o/w37Y6nvRwM+4l9Ox1K5xfgjGd+l/1XwWIRPq0Xkv8T4WzO06nz94FQWUUgUE
kvzE486wzuu0b+WjqQEPG6TUIJAub6gDPSteRqAqcWrWk06/njsLuJPzKCNljb7WRBk29jzFX0P7
xQ5+zWzLpSSQ58kqSSsmQykk3g5yT5f/2AR09PUWGC4/f8e+VoIcLN79+d2G/5Dz1GPCS9hEUmxh
c1w2hl9R+5eyE0mRi+rVd18/tUyBDZ20S84e2+hYBuXuNJI61doMCwDnwbdf3EXYI/hacw73KR7Y
bVLmxhLVqb0yAJ3TccMP/VehB2G9jMyyPxC/iSmEKWSprh1ovjNXc9CiNG/EuuBtklRJill6KZQH
aC94ghoe/AqJTkklg+iQrjFEVFzMPnhNqiU+vqrxCmohk6RTkjSzqV2N/rjhsUMloqw7GEsJuIEo
mQkg7Fckq/DZVQagZgJbVfU26XCjh5xHf3YL9v2ynbjZxKoja6AV70lBDpLkPWfawLII7Gntmdyq
flGvQ59RvM1EN5OoeLNVUnygK7nhoVvbfeUVeJNw7MT8gTU9j6JyQShWecpa7ERZtHjZFx2wYLWN
/DgcUDp9BAYvMVL2FoJ3wRAiTe7GQOt8VprPxM6oS7iKNNgVBtKXy0DdZaI3Xr44veHpHV8mDHQD
O8Cs+3WiZ5LS1Pg4GJ+C97jofyc2CHRqHjS89UzFNMl2M80fk3xWoxmJ4U6ZwyemeeiYf4NEA87R
rZ0ZH7zzIfBNFjQ9PRetygFaNvjS0YcPzbceAhDgKWHQmtXa2gmQOWm1qwlqL47HNE4JiGz4NeYq
Kh2vRYG+mOsGHJ6CCU3PFLAmFsa0Dg2fyOicl3+PnT4EIg7elOXjbacANg8WdRKCsp7RLIVxgVHK
KQnt1l+ByMv6klC9xpRSzm/dfdgD57Tku2Y1rhM0P9jogxIerSTzHB4pg3VgL37LUrqTdfXVb1V+
NdlLWPL8mAGPhP+XIW8SHM0+Y+SO24HxHGUo2ek84BFdTDpX2zbXPXbR7OMhSdfMwUXAeSU3hd+d
1KTxgmg+KVwVSzIL23JvZosvfbGUsy8Iqi5DMB6SdNn2PfRB567GpUZevcjugMXURnk1uFMbZBFp
X3pDhZAkZRgJSlwGUGricltAdu1M461zYr6TzL7FRcIdtLxzsNtwurQEKYU66jeMVKPCC6x1+wIB
hBqA0M2EmyyJlwU6sT56VQBkFF14qEt1r2b+k9+zXdUejf69BH+1TN10WW6dMXr2NfWaoNctBp6i
adyiJeB7HdZmMGK0r/alDmSwPAcDecTqwvbfmMCSxqzYhca87cmonpjQBimFji5f7cw5QWx283r4
HbrFkYuDkhu7a83NjJ5OhUDSZhc6ddSrw9FG41XY0H/YTwYjmSF9ck6IgtMJGCqC6K2CiofPfkAj
tJONf4bCvLWwFrV6c1jrRJEPzOkyCV2qmTZdj3WT9Z8xQyTxEVnhQ5I41yXJ51psb8ZxGanFCO0a
ViDoDKLiVvrDuVXhPiJ89OYMjJnaPSrdYluaveZN8xJU4B8ray0kwN+Qea8t3itN/VAT51A38oIu
8iCBDBbpZ5Rm38b85FhEBJS7xrFcLVSetZjIZdzuGoVpqmbDKsjmuy6dtzRX/8aErQhNwKtUkLqz
Fk215indt3X1WSvxX2XYh3wIrimhVCXGINP619hc+cHAFCx+DXxcLRoSkcqsvlKHKTLHR8oYEJUa
TBMec8Hb8lERpKdrXxojX4JVVsBAccNUSQGL8Vtlj5700kvjw7iQAvp/NQHbzbM/r8AwQUOeHQaW
9j5PUU2cJmdHnhH81ahjO4LV9Rzr14JSonmpk0skfyKL47zAhN289Maj5nXJJBzXgNGBQcRl6jH2
sctPaNesCz4DeWiie05cS8RSOFUY2jJQQ9lOCjFkaIoF/qEma9p+1fauttX0D+Yzq0xAhwvPff6v
dBG0sXDPIDrpk+PeqFbGN7Xf5+oxFid2qx7mrSw7Rhv2Daa3jCXCv3I84TiAZETYgipucfPJW81B
/IqWf2Xh6H+NubS1liG3ODgRAngmUxh6DrxK8EQX6z+LcgSlaD7XeYCiScfLRKlgo1sSaDFEcGv0
J2ldSQ8ifiJxO3HT673GgDTZafl2IGy68vhPJF5MI2bu/1lqZMRuaEeKP5G8QzholXVhPyE7mIH8
VHfuSlx7iWsebcLjXUJGYF17+Iiq/eCq3O1Ei3u2A3heeKLc1CjrtB/YgiZiWDAbKdL5ncjXBPGs
RvKRyKaxVtFqTr65vFZKeGgZ4PkA28pXgbRT6y+lszfZWOtoPqLpxQgtLwYrkYOXJj3mV2fm7ayw
cHIXfIv+lDmYSaxPyOdldFpGBh1PhWqTfH4b5mfT3znakVR1bow3Kn7bvNbjPgs/Rv1ChHI10wde
M+UjMu/0R/W8blWsJLeScj7XXmtwxa5NO0PuH/VTceYr34TGW5a86khS4/24ARFskjN/aOW5BAFg
yXnTTEfC21eqtaIRmcZjhV8FpGJ/57clAuvGMScLRl0ZzcaYjp29I1V6pfIiUKcTRrAGZg1eZMuD
Q4hE+DKypQTgKPKfbP6nGJcKJIt3mxBh/Qv9e6Odw+iPYn1wgHCdkvZpMs4dtdQtkL/DtCmcG3W4
W1Uf0MtNc6uMVw5j1T6BaOC5/y1X/lq1DvGu3Sj50apeA74Wj6FbeuHP9FoHntq/iPtPKz5MBuNA
kFYsivGYFuxzCq7srvwZ5GNq/9UKwUsrbdHt7xWCjipMofAuxQ2HYNc9q/4p926ZQWhJhw+l+SwN
qqtdGe3b7qenULPaMwZGN0cLZ/eXWL7q1VPifPH5r8lMqYPTqO2WHwWZKwPC5fgaYpwAtMGZYa/B
LOcbAxtrwl7eTxKuo/cerLINRYmC1XI5j1o+B2sFnMeLSLuozX+QuZHbBBSLnfOudZXX96eGLlfH
Ij8jSVLoIbemSvZb9WI4LJSf2OO4VnknoQVERgZEfhlSONvyz9cit2JxFDIfifp3Hx8JUwmUy651
Smrm4OpRS5+MxHRZx5kEc6f87Qg7uWT6N9d3cgXG8D1vvpYnLcdAaeNSZZpA5c6Cy+N/pSgpq0+9
fo7EjtmYa7i/qMppTABTAHXkJ/Y6yGNZYAqZTs5wbIK3UAdBqKzXuv8FcJGWiL4J3uu0aqpd2RzC
9tChsBxeCvV5cs5tObKUrNwaUeMIEmnYTcqfhRajVpi2R7+D8i/ako5nfUxUmB1I2uJn+QY/3lT9
XlfobJFYjs25zN+qamexbd9iEQEw0c/PdX1tqreasumBGruHOlrtGuUerjhwV3pPmG7Ad3zoOXWT
7tSs5GrWPgr/Va8fSG7Q+7ktun0qF44i2N5PXbcd7JuP980W96B5jZke8HkR0D7R6Z+nesecbUMe
EcaqHSl+fArh9PW//TQ7vSVP5MvWcZJAYkkvgfjzoUOeSZlDEZo+CmatzKza58iBr4rHfB1tLDIg
0ujNB8C6LGXoqamSSX9hrzSd/eiq9aeQ88Xk3usQsFFwU+wV5j6CuIdhDs11LJ+ZTwt6QRSlhblr
u28986pu7wSnbn6e3C+YkUgbaE72doNnq2Yp8QD56a85WpGbbxoWVCsiQRI6S8gwzbpc1SHeRRQb
Cr5EVLLurB9mZLvTi2IcFsJpRsuzr+giB/lLr6SGZ5/ToO3ONrlRKjpYlofPFrZd/6Uw7gK41Ywl
HN7IwQjfQ21PxK/brwfixp7jYovmX+uPKU9oaLwn9bK+JmuXtBBCrpRntXlW6Jvj+CeYf3KFqZB8
X5Tji3MvWOn04u+czslJLLl+q0WOyjcAUG9LeecZL0BsEDRvDOSoM6COvOEGh5mDncBbPk1xo0AP
ovVQHiGkszK5kQUQOdsvk5k4Vdt/JJ3XbutYtkW/iABzeBWpnCVLsvxCyEHMOfPra/AU0MDt2+h2
2RK591oz4onMl3i0B85zffl747vLiaFC/pxfrIxqEBqZbjKnudchqV62+anC0SRhlF4eTvzVns2F
Xi9E0sFRYeZw3xuMpSkXHc1qJBuac8HJUCwLBJXSTGMH473Q1hbZ20DK1ow5Z+afAfgK1l5icb4g
aGCL6VFypPSD+kNe3BoqiNacCPfSUiGY7Ach1QwLxGLEsT/7Nh0V0vXIGF3F/kwzjn2zahVg9LVg
3SOSSeNTyJXj2VMwFxWW8myq9rZd6CAHsI7dKpyGieYkGTuCoiUUWHwSZNxGMWDtsTdAQUgWV7RH
HZ+a9qAw8BgPXWFCIoO5XqjFk8LNmmbBdIng5H80pGJKNNt7owHCslGN5P3U0yorpOxpyyA6Kuac
YzEmoOlQrYiows1RsT2vcm3KjoE38hYlirOTxGkQUURyjbM5CztLDHJuDMlnI7/VSLsQVLFKfFMA
hUyZzLWX5LsHAh8JdN2IwYc5kNe4IEAGf5iorEvzjoKx58RId3Vw4s1EXZ8oHTv7Xb5o/tYVbXPk
buP1SAoSEwhtM57CuM3mWbIejZ2GE5dfbQg5nbc9F4XLgYWrPN4HvL4mvC2CTzsSUrLYjmP/Yfgb
gSCD+FHfmWPmJZ0uDgkC5i6l8xpmmMDN+goxDQpIjebAPAN6QQxXQzWpBH6+Sak55HTCpJAcBF4Y
sviRYJwURl9B3PryNWHekalYUVb4SBh6LXnJwxglC/QmbbY1+0NnbUY7AgRYIgrg4Qz4ZA18wa1Z
OF7/a/Qby9h5aYHE1elULH8YIGqX/1efdHqYhApGJYTIIwdVobLOxvvsgQTd0ndVsYygRJWVwg9x
iTFdiv1PGou0OwAlu9uEKDrkEpQ5NHZBkEt9bFrYGVQYFStWMXft0vxT3J9eftQyi3dgbtACQkdd
kv6IUx01donvCmWVnGyRj5T8DfEzEai9pRkUkmvuzwXvl6ucHK+qW6TFgoiLKnD0lL7f9mV2D5Fx
VZmAMpgTVb3wytgd6eLleiRop6f/Wdz3757T3H9V/VUY90b4GBwajJLrNMSNX15FZCsUzCJywPPm
A47NZE9E5Mzvjnr6yXGpqZvphdfdp9gAf+hf0wvV0ABW2Roy25COmunm1bH5qniJ4/Zh+btYWIvD
RdW+2miaIQvxMIinVN5o3l43j5inlGEVp9vRhl9296wJxIdC5tdIGB7E73Ptkdu0BPE0uc3S8Rhi
R/blPWJDxvR4LjtDuWQadGJgbo4RZR0qj4yVUYPEaYLjtFsZwO8sCVN4mWg+umFv5teeL7tv92a/
I6+TxoRGJYFq1qA/IWeRNwur+lAXkFgo2/jbLBZo9z0QE8oTRvOqXKy1cymcIvGQx6vpA1RdIlrW
Hinhbfu02jMW+sEhCMRoec3pRK2avwk6FZpnNP40Kmxw/4RgsvWGQIizKt9y4YJcAY8STyXlqUzQ
2JGmy0FRLr160bVtpH+q8ofMnNamz7r8LLovgujHhgOTYsnwWHUHDlxmXIUVRXZ8mHkieIaT6118
62rhphts7N1sRARZ7mjoYhms3E2POtHwHyKEqQOCC9CeHseNSWhcvctIA5tJdkY0okNyvLWYDqAh
OHbxvwlZbhY8oF6M2p9PoHmHzHsruFQZLltjqrhL3rqOt6I+H4UDTW+zRvjwFv6c40VnJm2ETxZe
duXBhmVFTyFsyImK8fUV51z5VeEAYniCQQLiQ/gsW1c1O8jZMAuJMs2/c/UUjUzUDyTOaTeX4jmd
APRGBOZ3KfLo3vtwU/zQ3YhrZy0aLHjbSmNUwpUgKn9AiZ3YM+5RooVEwcr+Eu0v8w7WmMxym2UN
JxBXueX9Gf6vrq7I+2R/jXOA/HNQnotod5tY0r1Xr0rlrOGoieLjwDxEHFXQHiz/FyWA+K1yQ4x0
x2BwnihILgm1YpNwGvM5KiR4UR9PSE6MzOKoV8uekXSMH5RWycJ3VXF1cWRmF8YH4lnAURA4ZDu5
vCriJ1dUqjOO9iu1Wsb6I4QcFoTLdMugGaiStcZGD3lwa1VcOGjCRaBsUp8EwnCL78l7F4IM9pA6
uXpRe4X03b/COkXdT5lcdJMxYe+SZqovAZc5yl8KRex0Idodiw+pMDC9GJFoSUqWqsIvGW3cyolp
XcHPxKEhjwvD32Pwmmco1/xr762J7xF04iIBC0FnTR4kERQVbxeMxC03sCws9BDN2xa0qm72Sf7Q
KXVQ0PPqIqIAGxyNkr1IfpL4QmxuBG16DuZoO60PN/6OiltTf5Ge1OikQmwV5d2lb7RKLeQic6ym
/E4LWxJvqCkkiGMZV/su2ajuoRyuUfWtFZ8VtW3SjS9E8TZTTXC5kxSaLSdNiW+z3MMdqCLdO2ul
uFO5zF95o3qHFcjLgE06ca4l9yRfj/mOhGFXJuE0wNSDanRXOgxpyk8z5zkmcc3uuS04M5Sz7Ps2
kfszSGPifKnfIjas3eH1hPB/0y7EYtzoTKdD5FglQq3uNyjNuUL8UNT9sl3R68QnMvsV9Hu/QOUu
33tQEG+l09K0loOziuok864YTW2P9cT2HZH/QW855Pr76rHljeU+gRaLXj1I7PRr8HUQcUN6Dvl9
32P29IQTEb/kIRQDZxZjPnbcGWnMsFTLBIeMO4lu4pOvLAiRjZRv3cSk75QIs74jnffhMfYgVBFB
ltklQsMzLWuKzMnqN3ZWq8tk9pa6TcS54vKKHZr2bvJ0ZHoyc7u76aL2SG8CtEW8YylABse1fB70
I2s+Q7IzUCgxPUkFbGARfCTq3lqF+d4AXGQMRnChIzKFlAmBtYo9E0zmbqP+l/cy7T8EADr2a804
DYojvAngjZ4JscH5isKeuEpmEwrR7Ar5UJvO+CY4DSaiVPa8CZK8KcW16R45AzgVBgwatGdO21dO
Y7hS/NCBaJjXxr+Y+b7TiUMjpR1gU/0sgVo1NDysckLCLqt9mjBZXXZ0+y0/rPVISFgN7HIFI6j3
pogWhY85n9qWKmMPYFMsRmM7sPTnhwZIUiLb74zgGZmsBHj6zKuTruAEmhm2V+yts2A4aLiFAWwf
ymtelrt/PxzDV3/3ko9w2PvJDwE205CseTSLRZReonTrs5vWLSMoYD+9WFwwWhjY05QPS94wrBtL
kv/Ikp6XHDL0BimELBOHbJM8IxHLQT6+miwD8xBITLnk3n4RtB41D1WeFy1VHLfXaCfFkRPFn9d4
Dc9skU5OMmn0OULKpZyVRvzdrXTtCIuZUTaTgAquow89XkyfOYRFYF4ws9hETjG0F7NhlXpXvf2r
+V25N2wZNRsggK9zieZ43x+E1c88vGd6dxOjdQMtM8z0r8awzRrJzKcsfjOyt+osa1bcoTkBvVzr
PQHmPM0CYT2b9i58cZpTt1NLR6ViyCSvCOKCPLU6Qwe4m2BNQ0a8uDCnYHhynZ/MCtKwksn2zHZp
c0K3BHV7Iy7MlsrvRvsxFYASuJKJwEC92BNnpJynf7AIfxCOT74ZIbsaJL+WKDNIdDn3IuFLSz4R
IJfplK0JogyRXX0ZCHrq+otrkHDRxFrTIuXD/7zoV8G+gc6AUdUhnwf3FLldXCyJeFHVY5jfAJQz
A2Vpf8JsGAjEmYPH0ba2I1dyXrlOZp4nCKmIPgHrdGWfW/tMekrp091nIAflOfaNhYQyshq/QvhY
qfwwo4dgHQ1CxomLa7ciTg4m5A6NT0D5jOZNr0rs78P8l/wvPsG7AlQSV98FVk4LtNYqd/qstXVu
rC9uKZSKD7523dtOO1586FbBYige0+ZMyE3PbOCDNaIlw0xI3ylnQiFtSi69pP+qwlUClCDErzB9
uTLqGYw5DXuwsWlmFFt6q7an4PuXHzbdnOVCp6nvxrKD/1edNS2bT0ZcjXicjketpo7pnJsUFXkL
w7pFIxXGJ4ohpjpybNYkYAaLHIlk9DdEyaxtdhPqovmbZiIDiGIPnhW9eTg2mHWEV8l/HBVPM/lC
nAwdSa7SMfG/dRRWfbhPAWgM76NC4a4aP4K4zoSjDrXnw6MwqYjVXpQvgfPqoSzx19lV8SCnnU4i
x/WObbSY7gSdgH+wobHRYEa/R+XP1T4D96E3N0tfF/Kqjr9rj+lo0+ffY/MlCIh/ucj9f1h2z7Am
fmnu1cdwPqEDkfSYVnlFvXrFpvSuQM12GpJPzHw+yVRfSMAIsKkYKJkrRC4ebtuEWuW+v4LLT9Gq
YBDF0vWymVZAz/PcBBz9h0JK1/hQaQtN7LjMqFXi62fSdcE9jGSSXLwnTqHpGQetmzg8dLGcmeGO
RLiKY6747nzSqPLb2mpOdb6RfdQ28YfA64pol6jQeSMs6xJ15l9kTowuUSop7w2pEq47kmvM48mP
J7Gu08CVFhQH6oUTYHS+038CVos5ipVjet4ILZbza1IdsvTXcikAYnNLoqsoPjX8fK525kGjkRVZ
DL9weqmjU3QNxzOpMRZQs7jqydvJoQmmnQcJAxo3DzSff3wuw4YAkyBb59zrf1AzQ6sCbyJczMOl
Kt2aCSgS0Uy3D5RdjAVHg1hcESfhGg/EPE7PvvMduxhEBIhZLAAc8fG8FA8Giqe+j+eq4uHmtWxN
JfVXnUemjYOh908AQ2y5urWN2bdLnXG8w1BIMMewl0iB1/m7+q2XPac3MRMPogWEx65ZAZlGw6Pk
2Ku8g+qSfFva05LANcGDyJ0PkFNxnQQrzEaEUT6tYj3SP+ESysMfIIOK6tDN3SQKH26htWqHK1Ll
mZIfx4FDA4nvmr2AuKE0nEsG0Tq7ZBoJ0CbkJO5zVWXytxL9ANsb8rZI98TY+RgdRbl1pruhlUdA
uPUgXXrwBkrJyMl9pNIi1nfiVzVvbLm6IN0l4x29Co6chBedCc3QSYQj/uzWlvBHfPxRclbqu6Jj
klzE+cGU39MnYSgfSndLvc/yFegVGVxc0cKelZCTSpDW8D7yIxK2gJP3dx9g8zoT6D0TutaWDBYP
79dTVgQIgqp8jumOz42cULuRYQBmHQLLndF9EinoUzWoQ+owWC+l7mCWB3yPqPiMGb432H20ikRV
YfKtF72wGTaDgJohL20TM3qEUUgNzny9Ehq+ivUBLn5EfJmKn551dssrJIOjo1wmlZXUgr25t6p5
1dCQ9psEn/1HUZymKpdhRXgUpFOOMqEyz+q2v6U2QJgIAIsQpyJqEkCGiUzElvWV1Nd++HAZ4cIe
zQHDa8ruvKTDi4N9+t4RF07YXmaQV9p8GwbWzPpsaHfR3KrBO7O/U5qazAF4ocelvC/EtTb59fY+
i3xpprbEIh2z7hiEH+lLc9sOpMEO93J8CYS26m9U+ZQxyu63kuMKoSGKElh5vOjtfeJzXPcTeFih
WwSNGrzbNWg3Ib0IxW+OxwiJOzdoqSISMPe1hbSeo0qdyLxbY5YOd7NLNV6waBjg3a0bnlHcTZwP
KY3a1HyoL9G7iUSqqB99ciuCtwI1jPbf4gmRphpJWJCo5DVn+S59mYgO7YLEzC6lXYNtWzoPMUPp
nFo/7ryPjNAKQxnnOrCZOJaMVl9p/pwOV71+SVww3VmuebNSxAaYh5uKPC2ODCu9mBpINFl7IbrZ
hmEJCXQkcCzY9EC5vwSxOW70NrCwjrXlmB5bsr4iD9iXfwuD1gton73VQhy8Rp9piqNrSKgQoCXT
c58S+QlaLvwrD7AALJUBp/fNc8+MDKMJj4FjCjtuvSZ+a8jamZC/S//D6vb83lB8AMvgidd+Qf4b
zeST46XFJJrwcjQktXibqKbgB5bc3HMmivjaB3KYTeNHRt6T6Rxd+aEyCLl1qehYC1CSilMj8MRy
DfOZ4rjn61AeDUxEMOlVQN0RXfAvSDEjBLQDNhUVxCbjhXwMFzar1ZyyX8ekfaQEBm0k6ayydqru
l1B8lyPX5K5zukXY0OnVOdzfwYILRfu3y4B/aYTHpOEhak+TQJuWc1vM14V+J0gP3Jaq5P4Ru4+h
ZYd/W8KnEH+mxVyjd0hb9TTrEJS9pnqk31SIl4a1tmwWAvJzxBjYN3gFHi8OXe0PFSCceTxTMXs1
k41qwP1Fq8AKSZJaPlSxdlDvacPntBfiTLTK47R3FuV39Y44QTQgrRGtUJkdlZIdkodlK2QXiZLh
8k9zD2BR2ZTde1Snq3u6a82Oy61yCuMC/SYVFxMR7xwTK/ADQJVhxmCSP3JBrKJHmXhfIEvH4znZ
+RAt1QqSv/bHFV+mtfUVCZPbd6of+GTYYQLOWhzA9GygeHT34TiXrVuPIs3nNpgSDeQNIScODhb5
kQQLVTnmzd71+IlIU93sEeChT9uMGADGcZFbzGcCpF8szLDODjtV35CuaZZA6ktEcSp6WZzuIIlK
ctWDm9Kx2uk/MFTERvzd0KMan1b7CrTfrkD2p/02zFikwdBHxf0Fc6/ZAjvykoImLP/CUo2hW+cg
lAxXxAa1SNg1cba/103h5GBsVLHabtugSL5iZ6qN3UBMPQM/Vj30Z8140P0L36k5QskxGoVWSnjm
Ph6UWfFMObF6ipKLtl0Uwx8x0Xybw6xoTiVbf4P0TjIhYuNXmRzdhIqdPfXXjk8aRY0UquvRr6Wt
XVJrBhcWftTCWyleFI6EXIiUmXHcg9BEjBtDPA9BWUOJW5qQ55SHzyt4VbXe9iRA0m0lHrIP5qAI
UYl4rVqIlXzVCU/Jh0Fmf0hJ8JguqjDjYHzqmdNQHeulEpj7MA85qeOCCSRuUD/NSa7xvRW4Ollc
vrRinpq+jVw5t37F2e6xfrA7TVpYE00lhHNY7/hBy4CIR0Kg46+Yg2Tm4k1TiPGyB21VffSstHR2
lmtLo7F5pQcnA7/eqO2p7rILvOJ6N9V3M5zZRMoDruj8LrhibPSnDHbqlGXChuEOByk7Tc97TE5H
UnwUfPkZLTrclYQF8Cwt+fK963QvT3oTuCt5WE9ffuM+KlLQgoxN1u9AKAhBANmxtjI9Tly1fWgA
6jDtcFXr1lMcd0p+KYSPjLiZZuOmTw4FhQJUClrgNiomrzBzRILC69ynXtDg/zLiuhl22ifZCCx7
CEABMyfXCw5aJT9hx6OmbjtNXX6j2SSUgzBAY/F20gTyT4TdlZM1iT88I+img6RHd4nbjxrYlUoU
oxiQSioKq1wdl2lULVWKb0ZtIvUQtMIBpWT5EEM6Ro5cy7OSq2DasvTGstMdxiSAsVzQty4YqsXM
1M8tituVNfA3LAicGTSkIKGMvpBHupS9ba59iCG6h1dRLl2GnRoEFD/WLAWsNyOSiH3S4abHBkRR
MNZfJm4gOfvVpXNB1mR2UzVmijZ2JlFqLPMdoYImat2Ol8B2LUVoyV4luKaANF7zj8ARXSanUqV9
PZlZ5Fny1rM6oFYyeHFb81pHb49rAepAO3nxqVbBXNGo4mXyja8Ci76CIcUavidZVNfMOZ3ZnxeZ
QLUZckFaqLzjmKyC4dpb1wFZok8ysMU+cIo4ArCrIsx7j7bFibAdpHtZlnZZ/mRPpbhpOdIQkDS9
Z8hHHqiN8Tqc3ipgMdEkEyLiLSeetT+VPuyQu23BzFoQ4tSgQUZowMpOU/o5sGNH27gBampsYg1R
6oZiOQtjcfrnkirNv5Pc63SYTr+o8xKrEkJHtEWJvjvLAjJEGYW6KoHj5izlzVYzUo1eMoi8kB2/
MUGPoIeynZLe5FDbHp6G6K5KxwGWebKT+Oa7JhtB8E9cOKPfrzzlS6LCxSq/KpdiP6KurhUKj4AA
HLG7BpOfALrfRCMBskXtG3M5AFgZlLPaJq04XjKkzwdt78Psl/KDl3hVWIdG/ywRZwwx45yHepxX
ZDD5JcOBNy6YozVAkfAWdGb4bz99QUBU6orpQXChlDhcqOao+m3FLyHZDTPxq5ggO2OreCxdJWnm
HVtIhRz7U9XPRffDmyzSaDDTZMGO/1Frt8Y4a266FIlmyTHWlSrD6EgC8NA5uAkJ8cHYBVdnJPAO
+8ogzgW1ChpdggIcf05TOhot+lZt6iI661GGLAkVAbncdtXK0Pgkoy+GyGBcjf4p0/ZeAhnF06Ew
0Vhj4xh59eMhyDb5BqMwJ6Lw1517tNas3Zc2aSm3NdgyH2eIzA/Zi0hjEBE2Avpiw+MvdJ0V9gS7
EZJ1jvLfxI+iZDDbCjcMDAFtDECE2QyQEmniJ2cg/eB3olhkAPMT2XQjPa0tiUi85FD6ZCNPmNs2
GtjvWZElMbRDpsOe0VBo9mZzr/lTx6kddRZLlBQV1lwbhLkEAFgVgm3xFoc0moxoTX5kf46eXCgP
IY4QgZsz7i8aZoc8K2c/f2V1gpjlZz1jHCBtdh+sfYQzLbr6CK9M1Bt6s5lOa5k6HoZ9VbIFTCU4
1K23QtQQUZcM696QLiz3NxNvEzoklQOTVUmhrjxvVG4CfjvRtyUuhRCLUrYzWkDAc5eK0JqLQQaJ
JhzyLzWeSTuvFiT/pqfpKPD9PXmOZLKyjC3aYSMTYuGf5cAR/cMEseGxmPQxKCNXkkIDmTmnkw7c
0ec/Gpx22BbGZwUErIcE18QbC422md6tFEUCXz6SJvfio0SeXB/pXjbPerbOYhrBUruRLpFhQFyj
P0E03yn5lkBPm0XIp3OnRHO+kmtaAiU2lXkj7xOOwIp5Uo7fSvxyidX4LbjSpu+BIdzGzDbkn5LE
h5kQvOJIjOjZcTo36uxqFbvpg6VTxnjyvE1XQNycE/Fcy4e87BzDHNd+nq2NUZxHo0V0SMm7l5Hq
7QDvj5Exd6nXKAuVoQlF4CQ6VX+Heb8I0YDiIB3/SlRkhrauvE9P+SgRPEd1gxz5KSpfiM7+fXTg
SiheLZHMUrKSSfHPXgXmFBIsBJDpwIXGA1vqjcdQnwNMRlnyYeh2uuTVy2+U+1I/xqLAuFQvsvze
zRuqxun3A8vn2c/kY56Ls16/0KUwy61jB5BRPELvnTac++hIOKOT/p7yssdkYfYlJtERqbu0onax
MG9ZtZHCs9++FVzxmUcxDjaNUKqdehWyarQ2WiYlWILQzuRBJ32xZ6lCnF/vig7tyoinI4Uty5Zp
s2vPGe/9dD8KJil6DnQNkHg1J/xDmjXvolpQ30aimcky19DJdyvSX93/8OLPAafCCH7Udh9hT6zP
cGZ8sP4k8UscDtQ3kXBIPhBqwZVJuOtb9ZbBZ2Oef7H0KFfPOJPUg9njUA2XLDoTTKk2vdPAhgbo
y9tKXBQ6mMLsV2O603GkpHcuAEnYAPdxWCwg47DlbumuImiMl5h1Mxo3BGpk4pdlHt3wGldHBeId
2zJmF7YzCny0q+vijJeXWriWy7UC5Y9KHqFqpK4N/vQGG6zVf2oyjgQosOnxGkxto5JtptOe1mLy
+Lfx1syk6SSF1NBM+LY2iIipybM6gsF17kcJC50/VWE/YVYWBRXIL6a2Z5tdZzy6VCTa/+RCgrzw
fDJhSA09TyeY4X6JuoOqfRZNdg9EGqwZBsOVjie95AiMw9+yP08DMfVytlC2QA8RLuAnXKz1l9u3
UScbZ54zMY0oGQ4W0gedUhM+aPW3GE9Gek8xPxYkole89C0nYMrUg8UbgJSZ3DYJUSVFay/jZqK4
DFHDQmBdxenoLuUEKGmLcrKUNwbuKJiF5tesnpD+Fsb3GVMe8H+Vt/bL5MzZE1Q1q4vd8A1ma6gM
v+WjxJqgKrMBuZruww8WiTNApk1LpE4tJ3/xWMEBCZbtjeupxohgHlI9VBbWE7bQ+KI0ODpQd6IN
JO121nHXewaEsPYsoW+nQ7AtMJchxtY33DNeuLbk++iMC7k4uZiOpkgz6pOL/EdOVr5yNflNcuBb
/I1uuW+VPdZAbjfeFaSgCH9kakpY6pNVXf2M2ChbyFuyAJUfCzeyXn512cULqNFdmY43r1S2oFmK
aHcRrdMeYdEA0PPvNOtBRfqMRjTMesEGKi7qUVs2DEPSR2EeA/XkzakLMr2FWL4kAl7i6h+RqhH9
7Qh2A1MwV52cJCIqPekBrefkkIEfRKi3SMzDrDMj1AzpDUMO7mRw1Z6ZZK0hq0qyjYglONpX1SmS
Nl23IwyYvKQbyTh7Nzj3HKs03NF7S+mjhQPnyxwhciXkrg2GMEh0Cbx7N1aLvrth45/FsPl+jRcX
GmIRIM5XbYMa9EXCP/ePKpKF7z2nRYgtKExXylKb0wLshrtKWCiE5Jps08SVUFHgiEBGEKJiA/PI
sQVblpm0aDzvMvAz+wnbXh3ci/yRxJ/ghqmwmpZdac7Fp+P3BZWRSv6UAq5JZ3Yhaa+FEJ30yx3D
RVz+3HR8n+kc7LRjD3u13StR3haRbsNcPg4eQV0rofmrIPFC7Yu/ZE64lLODFr+a3gXwxfGNT9lc
5Ta8YjwXH6AYmrAq/TdZN3YnR7Pi6vN90GUl+uQov8P2V0RMDwaUKNdCPzUM3nwiTqys+0uizjnU
AI0WvUgpxEosz8TGka75MQB+TLOiJe/J57Wj6opohLtRx3dFbq5402i+DM8hMxCaXHJ5CU8WfRRE
/uuVsoPPVf2H7RVkyu/nMXBZcPDeNRTtKPR8KRjJ0DTEw2fSLFrr7od333/X+lXoLqm7G0RGw+NA
+SI1orm8axLsl4xfZCCVQO86G2cDpyPA71ASL+0CrKnca/TZD8s8OunqURYvXUVq0Cn33woddv06
KzZT0PF3USyJ7cJYt2KMdeBo5XBt0gHl5GvDvNQjNXmjZrvxYWgvpIuY5iM3dgopfxCe0EpYLMd7
rn9YPTXJM037oG4ULHCrda8B4L6QT0aymf5w5rEuPU9SPhJ8c/VQKoAKF4njufd/ZajUFrWYRXk7
OQnwEjbOcBOVa3M30w+hfrXzcp4AmUbtgJISkxibtspzGhDYGo3Ewqn7sSd03CEepubZ9mZNt7Si
PRy1gxcRHVJPurYzTYwRixlwS5cDUhz7eIVGiqdcC04TGj8SDsDwp/gHuRmwXZV00z9NdSvLRyvA
EbBRiIgB4awvxMcC8l5D0IlR/uBzcAT4aCb8v7E+xsGvTMwT/cD0myGUnjTRKYCN2f26CQiz9tUD
96MFVHvSZrgoXO3Lap/SXlNnFqoZi3jBvUhaK5IW4StKp7fEHnmrmTZpD+R2gjHK5hN13+DpQkIV
Cu+Y6QBs1jas32xeZaXdqKQz73NRmGYXFKUyB8YUi7cY/FcGzYqy3fEISeuim2J+ApEE0iN4DtSv
CDQo3ULS0MOfjvgfS1nhTpxjkiOB9A+VRrXIVxlSMe0T7ApdWGUxm1LcBjfGuEOuWVXuEaLywvSE
b1B4+i+dQjzw78jU6AomsnVoPd38FY6/4fjH++dY1dYD+pSbFVCvLXEnL3JsYIwA+Ein0HYaSPmB
vELxl6jtW6zlbMXwdREhvctCiW2f6dqbxKSSa5O/giRxLccfRcmRmaF7jo9BQzHjriCAxXIPo3Lm
15P2BhJ5NAeBdRZh1KXO2k3Mbw5BAxKhF1sZZoILzZ9woOKuwlRp4csyv7uWsRnzTDYnEzcxySSg
enWPFLPVnmnNVS3eSYuahVSPBP50d0kyTSh7QgSQKm5pblwmFGSswiU0e703lPJUSTceF5j9UNlM
In7NOpyk/JSLRzH+gkRCfC5wZBvRtgO+L4X3IDL9CFgjuVgkdMaF+WEIa7I9cURjNt52iokyukVg
/KPSghed+8wu6QdTED5jtOqzF01dzM2uXRPrEF+mI2AIH627r/RPq1xrFmZIR5XmBNiAifO3peWp
+DDVXwCOiKOn4SlC3YKi1NZiis0RMm34y2zRevJfXwakBLboeLN4X8j0ObfrCL8Bta1EJljkdAsx
WOVIWq9GgciaRT9bIDpO3mp2kt8uR621RSo5BGcQvJkisSdZ5yj4q+It3ZxetoRh8bJ7gsB/7DnQ
C6ZjEF+kqfQLeCDaxo8L3ZCW2Jpx9qrakSQfn0IgiskIEDpM4nREJg4UQyhDcsvtwisBLcVLytCn
9CjNugWBkBIYHJ+ox25/Edo7wgpuwg+0kZRUf1kN94LMNTmrtO8u4AtOQIuFxTRhDNEOwslpfkWk
gROMMfwYfE2Ni10b9pJxNuIjB9unEpBdnxloWat/NTDAhHlyfeBAryDECROFxUSB7ssr072V7ctK
fyNweQ18dB4PlCSCnkCw5GyeXr4eunejko+OCoCMl+hMPJfPRMFg0aJmGFEH4+pRCcUXa7BImnA7
eR0Qb2meI/lbMk96gq+YOH2zBAF2W6YO0Gvp4IkPq3w35qxZDauu3xGuE9EDOe5bp4W9uIjTV8tM
1xJoIKYrEQNySgcDfnIHYN+XltpSVt7BL6TaRN2o7nFkWIyvA7YMD1jBXFC8FtePyefiJSj86YVW
9z2/NcjQKCCEO3QOlFG1bo1tXGyL8BJ6n20HR0D3DRFjfNZUs9Yd4hR/Dv6NzYUOuDnTR0gMIydV
ty31f7YQl4MJAgz4/prCNiOb4hrgM0c7srfW3QqhXkylLZ+ee4p41sV92D1YAs1sLlCzwuydgbnQ
h85xvab2EjUVompQC0UilpyrUGjuIOu2XqzqeYGlcQvP12JMjliHiBquETt4JSdYJjn+GWF8U29j
2FHtGXEj+OK2H06TxDHkjvNrwYmSNzS8X2/IvSfxAlyVckEZgXNDggu7bmBhsSESM0WKjpqmNLai
sar6RR+mkz6ZULV6XFfmUvdeA5KKQNhzpcTJQw4uAPDI4tkucSsmzDuzoLiaNQJCMpYrhe9+xYId
959JcMyFS+M/2/gQ8m5U4w6Eo1p1q0pdTvtBFlNiw3S/l2007ekyVf5MVpmsftUdfGS5jckjYoqv
Vnorz/VqbzT8cQWFwlvObihyns2YerXFJ6HHMwFQnmcSnH3me2uf0H1p3nX3Drira5FreMcpy0LR
D5ZOLNwmIi+PIM3BTRxDfsZwiBonYE/2QMZFnc8e9fAlV59U8i0RSk2iFbL5ATrRWAGRh9J20DZt
iX5RTygTQqNr4a7ktenOJVv2WHiYL1detwH+MIQDXmNALh45kirCiihx5FT1rrzjwSLosKxRE1Md
dKgaIrE4uJbjnbtoGn500OkMkaJIf3rQ/jF44VLOHuGa/1Xp+L85hbsUQIFyLyssNRbSn9pJtMnk
+DuZmIj8T/ZDewqaR9z+kBmIecADQuQ9Q1dZiS7df19hfetHhU9879Yb5vjyTF52x2XXwaYwNuSQ
/9Hs7Suo8TgWl/LSA72lHXnhJQ+P84bBDYk7KRW3kFKqDGlke0p1fKvC6j/OzmPJciNL069Cy/Wg
G1qMNWtxtdZxQ2xgIaG1xtPP51mcZjKblhybRS1YERm4uHC4n/OfXwTVJAMBoycKrxSN+JyG6Bft
e02f3t1EB9y1J806IQgUIS/+Ujc+63gTg60odBSir06QQDFMw2rEHRjgQmtJ3buvsEMQWc8eh7ao
fimQ4WrLHoE8Zy+34QNPJquhnfcqN0fDlWFRf/Lz+djPPTHlnvAGzvueWSzTD/1KvIfgeLTxe1FQ
lPsHlnmnUM2SVthX/dSpXzz4MTIGsh+ysaJ3Gko6tW7WOCvKhL56QDnJ9swLAIkM/7pZIE39nDk5
jxEZZd4Uy9je8RfhDikYUgJk2a92vXd0QWNyZ4N2osORmSCiuaLWEKCg5+8cFoEoDXF1nJUlhwT2
IwEwbptd8BHEgeSQNNf+pY6X3L4eXiga1GrN+1xkzxLNZVu+FeFOzKdsiAU46E8oDBJ/y/oSvbXa
HCLTAizi63I/gzeyTQQFSxo4PvJzr4eknPhTCUJ4c7K7LyQKEiSNcFj60fLBs5ZCTzlWLyo+QhiR
NtT3NnxviqbK/Gq1dBJbWB7QCwkVAMVuSBxcelFtNiAshKvgWRC4Xs0gmeKrnThHP9rYyXNP1V3l
IdwGtIDxo0AdyMgTr4MRIkb1ZlqBJV7XMEN8l1kOHFzFFfAYJX8cPBKvM+mciHMMqQJnTYDaSnku
Ob2qlDbEO+sGZk44VXmIy0XJKUZgUCD1fBMiC1ZbYJVLWDyo6oNU7BR7O8K51NQZZVUSv6RU3COr
PzEuOUOgLH1m3myaK9mhcJZnMacThSgkg/yFCb+xblYKeYHOFlgshSIFltp+aAXQgUGQELOxUQFJ
EWW2nx+CnBZA0REDE4LMFkg3Y86aKpnarJkiauaEgExG8zmxX/P+JWVwNmEWUYEfDzMrteCEMCXW
eCbsnsneNNEidXuxy7PlCbFwxjE0DDvmW9Qw2CSR66Muwp49ZcOeU+mfiDaFZqYnMb08B/1nA02S
1xXLoyC/skdPtcpCy+ZQV12QaSD8S8Yv8ZbAIo3sT8PuOP45rFjcNq4/8KVLKvYOlfk06rZ+uaVO
GGpoSi3gHXiWMHsdhK/e3J1J1G4A47FyFl16pLPfYW4VgMZ7kAjyIZp7whYZNgf6jyn/t0BIxENt
73xEKkb3jVOZOc1Qb14rtIfLHtIJsIrbAKCsQnMrsyAGjjQoFRoqJ81h+FeeeZODkwEJXFlTL3cI
B2FHYS9vkjHLzOci6pwQROcmiJ76I1nxC0L3bH2j07/C4ofUicFeOIPOYpDzeikgeVKs9B4J2ifM
5GuFgOb3wEHZx0ZTHOChyEiPIGqn2ZKETsaaXbvxEbkJcpFEys9KNGXUXiAIiBFpjQlaxCH2CPTP
lCtdMipo5JnSzJ6rpwxDEg06uTr1nSepRDiBLYMMy9HoIUP2PuuCuACZ5X8KrVuDw1zw4Stvro17
+iJcVBjVM+2fCURDDQ5N/yR5oLTUINCaO+biz2ylgpbMSkUaKbY4yZrfTTIGav4vYVoX3EMiIkxQ
N9+4muZRf5RRByjaNsFEKsQNKM8vPmsz3KPkLiRkLOu63DqFiZlUM0+Gpa3PivBkBlvwRLyTJ93C
mgIv8bmYvl779Bpy16ovT0nk6qxkpofCuHQdeAcTwGz6SvFoQN+wFo11CzHRASYwQSDxd6D8wBWn
XqjmRUq+RoPOO5nj8oIpxURj6+4z0glZTmD137XJI9rVXTesnVGD9ITNyLlh4kZzAYo9bxtiUYlf
MNmjT7Z0kk0SiE9A/QwFCExx+k3HdkaCMCP6OjmYMjP5ccv+5hmQ3WQhZgzpvL/PIsijtl4dcrW8
DpwbG5p86VYHnZOVpk24Gs6U/CCFwBRKMk90jIqA8pAwwwxhaTyUjrSKO4KCxl0IiTvggMPazZ/Q
J3v+pa6QRpNkoKo7PTvSamFrx0GqwuE9yrCD0jXGBGKJ6cz2GVXmLRus0UxLi4DWduL6CylER8gQ
YKMvzTmAq/E+GO4ix50jBAsJsVcj3LNOLrIAetl/u/IqA/H5ECsv2Hx5EjVM9MFyl/Oj5xwj96Hy
37K2IphtcdBbtAIAVMYpBWWJcsIQ+CzNyP/69wqxm7o1YKNWZABU9KwFDHC6e+R9hbYzeGioafMl
WqJhCW276d/ExloT6+AXx1RC9UFmRUqJmEFdI91lh+bWxFUgLz4i7V4gP76b3WNhwdvGdEMbn11G
Zkb6oVnMptVxdlBrZWINL6JRzS1jUapnR96Ab1jLaM28o57qi9yxp9SlBinT/bOwbYsjekQo5faC
HgDSEy/cvUvvLhrLxKR1U7isFi98nBIkal115XfzFDNv05sW1G5p/aJaFsZi3KLL5rvo5BmqwJ4q
iN6+NxNoJRh715uUxoTID/4oZ/cDy435krDz0rpnQ3nCnIe3zqXJhIsCFa25gFxPaPLYIAxcvLiV
igqjBl+1eBVsTGr6l++IaHINyfhu3xIswIe9aW204RmWaWGvUfob1tVLksngAfuJnjB59YJ3TSC7
3t2HAtlUDpp8xt/JMWnOTT6pyBPIcLAQfxqdC5IDvbpFA+wxasGhxqwlgL3y5OhXi8bJtG6C5+sk
R11+7vA/spZFgXMpNsPKQmv3xNBJypK5UWC+x+xpQ0BCNJKR9ACXJVlrLaV38Wh+IKjXceuvAhKC
6K07T2bRVDMCzKYCSwJBkSjXFPmJ91DUZAAY8D44nzAGI3YsR4SqWoxh4HaN4UuufuEu4pa7qqo4
0lZj+powcDK0ln8DjAF0CKWdsJoLGBnFYiN0pOuW3MCM7B3SRplcGO9m+OIW52GAxUt51VAny8vW
AU4hkw39zWNAv1h0OA1PGHw2M6xDmd6MbAk6+eomjz5/HLLXnNS3EB6iWudHpb13Yj6yErujwnzH
76DDWl/AKKQywgYJJtVbhK7fxS7Wjev5oBJMgBqpZWfdth18fmqtw6PlxjMNoge/xYkCGfas5NtS
nuZgMZa3kj7cggqGXDJ3BhzTL7NynUrGpPDe09ChJoYkBaG/WVUzB2B0L8ZgDj4JdX7K9E+lJ1GN
TDG9Xfr06C7RxE1xi+yletLbc60fs1SavGeYUTVroWNS8fZ2HgHtJlV25C231LNZtljmgaFczXzT
S/C+ZnW1SZrXAru2JMl4TpiHw5skVC4TYvK5LCixW6N5QPAhNMybR2brQsOvo2nuJ1AAGSV7+guT
Cex2HSG+2jB01Xn+ef9ewAh2pXfCWgUADPjvR9dhoS09KqwbMV5ifB36n0F3ip1tu+xC9J0mGbcj
ndCktebgQ1W06tllQ5NSfxkoZ9U56emBlkeD3gKBGYsFWB86yzewXQ5tkC6ojhDmGQXhUW3jEcim
647CDoyKOziqGHuRnhnB80AXBY0memkn2I+8Aem5xawYFuh58AQ6aSaNa/mZak9ZDb4rN4tBCuYB
Cj8IbVhEUJxRcPDcG5RnpbAOz68SXYcsbzVVQbE/Io29yzXu/lvpDRQeE5mgunjZO+mUXIqvcGqh
SsPzE1StPjAl4m/e8+QDAhwUA1KXJLykjh5MBhYTtW91pQUXA2i3Pon5qQdw0gc7J37Px9sfeJ+P
7NoPycdbYlYoRW+mtvbIj8o5FJRnSuVwPSyt4QBi6jD8IfrdXFbxKdWdqWbs8JZrRjAuSqulT3eq
VPXCabuZGeNloZ6QtwF6JwBighskJkdtwnd+gmufSS51I/yrYGML6JeTuekqnt5NsndSfMDtgqmn
EDujvda3hXJVIZ+OQIVlXs9DCEEqK4RgetyDWLu0YA3vwPcJYbcQ8VH2LMe4SoKMmqPOrAvRIE1p
oqmBGBuEgnouvWOWCyGeDohpcAJNz7Kp9qNDfMaAP8YjJGLQ2V0Fjw88R41wLaHlYD8WAqyKGRYV
MGwKjQMwPCeTMyWERvpN8I5LDEd4G1nQOWGn4wTF9yvqSrAWYtdmxAhTrs6zbCtwaVIqgZdi900t
eOE/+/ERd1ymQjhpxHyQInlSigeFvq4iQGAUkjAO7hirLSauKerBncoftg81jtVa9kIeMYwcJrp9
9mlUCDmXTE0qd1y4yUsko2Wk6WNKZ/FGa6PwziQszERajBlU22N4CJtUwQyrzjh5TRpW6CsqB893
AiZopv9IE85ezi6BI1dvyVNVpxYjaSdipuM5r3n2HlBEVtva3CdLDLzSNfF4i9bCiG8pZnFAMQrg
q+j1EpqCAfOelBUKVVBZCGWOIS0TbT3We1Tv6ISZr+V77LPQgBDengqrZywRdpIJ1WbRFJgYbGL0
HrJx8VEA4XYKodSZtr1Do3spcM1gYAqUVllrfKgQ5c+rYdtc0Y3atGGxdcK2feI2W9AlAxGSzV6z
CqFtSZ9VV638PJqSMwauA6McjQZSh+zCxtKot8B8SmN7rfIAQwblLE7gwmWT73QZmMBY6qwAC/aT
at8DpCoOg+cLe3cUJBPNYj9ZPYzTvr34PlbMbzZu2mmlkmCfzQuV3Y64A9lkg3kaqhW4U2AfNQ63
CC+DMnuX7aPcLSUFmvcssp9KiuGmYY1pO9znFgXYHeXhIiWsdc57uXCae5hfiaTACa+e5jh6jiFz
GLxuVnm67xwJ/igoJ+ZcBVsjds5rR34Yv7O4xImiO0dGRYMLjYhNVUzGIZZawjlV3XooYscBGDg7
B1ik2iVqXKTTKEHkfRmuNNligX1EtIASrjPl0eyfqhRnuSfm2lIIIVv/SjWibQAggacC76nLD+qr
n6+w28C+nWOAXiTDGm9RST5A2A4hz8Rtt8/QBN6C8cTIcGBwXrE1OgHTuuo85Ec7eujsj7B97+Rx
RTgAxVoeQ/OyLobHPqBgy3SQmyVdduJSmBMfoqMIgLLy7wOm5fm5nI7SjAWBw0BYacJVc1aHyty1
fZRF52ZBteeeYILHGpA1NT2DB7X9TLB38dO3LHiWMIErX4FIcY4ziC/OQRPO1uRjsA84qvnKl0GG
q3MN5XEW9C8G3uf1XnK+jGavmhsVTYB7d7SrJn2xUMf0EkaQftY2qtujqs4REmrow9WZ1XlrLaYI
gIVImO4Mw5EgPWrWs6fwhsMikoeNNA8XRbikkRQHqujq+OTwweaSex0hblQtmiz4+oYYt9dPsrQQ
IglV2jDbV0FqlAjz3qN0RuybKz0j9KdE3ckWRB8sNbZ537H9MhaCoETSBFPeNXS6YJo9q4wkG59o
0InNxKTEkOFFDnZ6t9SwhkyCD0VDiK5czLJhYIYKarj1TInGZb8qlpAz8hUL0Vx3zPWD8EEAZwPF
aMDY06K9lkdotDouZfUihxqMlW8dA3YEFJdmDfL+gMfzNFAOnQwIBcjo9DgcXC1OgoylEqOd45SE
TENZTrkF1uOshxV7tOiBtHSBMloYa1YgJVSv+YYzoQ1WgPTR+FhVmEnuU+0cJ9cGL4Fgh/pGKhYG
y51xztxZ0pWL1ggzeyqJKr8mdMyE+yCce9XTCK7eKqfdVliUzIBmmFBAV+/x36Spq8IHzF367KsH
FbHoM4RSpVZB+5KZTX6OwvtnwPXT1tU2GVYleWzY/tQ2ezdzE7d+S6r31rz4U2/Vjx++T4YK6oNo
7hivCSza8vbd524LP7ARBxBlp710Y2qPLSQGgh8AIj99ejWbrMvmUNFU2foqyp/8/qKMGW/epmDx
he1O8Z5Gf28/6c5aHv2dqZZzZyAS67HC41YMqJkks9EKu0S5gk1pHiQHYq1wcuNL7oTxkyBwMtMi
QYoyEmdO7zUhvaxMqG8ak+qcp0OEXsiAwl8wrTWI0wTLjigtsNrDVQD1P1qYdji1sPgzJmJ5uQIx
MtSFznwnaUoyszOCFUE+q9UDvqDNnEeWFycDgRZu6daugX+u8o0mNPFye5OxRQhg+A31Hr7rtKUd
dU+ie8EdWdCb7XYppi0loZClwTrk/C+VHJiom0SQ8CuYug4z2UjixcTuCThwXPBV4UWgV2udiMLs
o9SxzZAgXnF8jSwJzeK99HVS0qXVOwg3MPMcC8h/2+To1pvg0dUEcMAnAYeO6mtEseQZ2oQuH4vV
aaUhEPYQEeEL0vQQMGhDCEuo22cNxlB/1jAM9wj26Pp7iX1/jiJ4rd0zjMfCq6GCww0nNT8r9OA5
pUL0MmIZCMeXuhMOd3kfydmhzgGn1tjTnXCll/O+PuliECEKRPv5xMU0HBW3LUNc9dnhJUMxp6zE
4CDiAMP+0TbuBEIyb94yz6Ov2hc2cfOzAr9QgVy4Ol0tTZ023GJ9y/BBJtni5uXP3zcfeYDtufNY
SY5weKB95klhLxjrCzUEBMVgsVu7lxJF/iKVt7BuG/mcNuvBWrg13pKrwuXPzfADAGXS4o1rRUsj
P+T0Ir0mw35eAL+O+GWlu5bv00cLiDyEpluZye8xroJ4eOHwvReUDUUY1PsGXD735sQHq99v5G6B
8a6we4GcCUPDz8mJfPSoYNxzORCzukqgohSr8QF8hvykfgb6zn5EIxf6x4ZXr4rerO49CGctwq0K
2OFW+nvZvFT5c1rAl1oKk8NuQbXWMHsqqg4rPizJimVmL/CrKnJI5wvX3QOGdNGLJrTWAZNmxLea
zCb3ZfSXscNuQ2Ko96Yx/FAQhq4jay1m2gssUON+VqklJQPgtb8fqpuNWAMvdRJPXZYJxgwxLhIb
j4Wo7yuOwTk+nf4r4FDMIIAIDiRD0PTZ9HTGucLiJt8gkgnqW6UcBv1u4VaBtg92aOQuPV7YFihv
neWbsd+kwV0f4pWpv2TqA6tTVZBXweQUHewIVajgbLdQpeBS048rbG+xKzkye+I0FS3XiBamm5Ia
MhnUt1JB17Vo8rNDanOgXnvlVYVrUvFuB81sNIOpYz8PFIIRoUkr193U/l7TnxXvjP2r7G5yfR+b
mzDem8HdsW4Q2Bo8Kp5HZQ0Z2fevETi+Yp083gBtw7LOnasPrOIBihrvzIqGci/VO4PSGT8J2V0j
Zi5GMrQGZZF6UI/0AUgU1qX0ZBOd2qNOXAB06XgelYTdznQaohi6jK7de+k0jmtJf1Ihw8QgV7IE
Shs/99k9p9vKtpimRY2oL1rfmzN+npYPPXRhufvgC5UaUiS2KXQkGfP6kiwIO8AJLLv58hd53Vg4
Vuam9VduMc/0KU7VG2whY9h9GQxOUz65mNzWa0H8cs1j0B1GiCbGMs1eB2U+2LdMpxKfccgy4bLr
ja3s5CtGmGr1rAU3NXsYseJiwCItA30e4z0MX3bOBSh2Gw+T8mdwqDEmwK9xlxnPOgFJHqDnO+2b
6/MmzMeYgI5nG1sCcyYni85ElMDnLFq0fVg5gHCF3cUvTz3aKZiaLUwa2kjMhs1h1xNaXWI5ArAq
NQjpEVyFJ+wNvKZHSzt3rCclpuTa+xGKLTQSGR4aNtJF71VXv0I+a4cAT7begFqIyFmIdz638PA7
xTCUABvntrZO5AeCIof6hPFzZeyBsUbzRIYiCCxaKrzuvxO3/a+442UeMYN9zYaPmIbPTIjKkC/Q
Z+HSNPvUraezSnrCKAmVSJpdZHxOkntjfYysAokKPhEUxu4BfkIQUOkoG4KSI/UuKHU21qoPXJIc
TjyWGcoxE2BIjwlL3s6xWJ+53VGMLRItmYbqp8gJCZX74N/gUmse9FxcAPatcixjYJG9Xm+kmkpb
YHXZR4K4hULftFZsDmKk1QQYdj44eKLyVSvjU1JPnKojKIgBDfu373MYOEC79s6tt+TQ8LT0Zima
evV28BM8AnD75y9G2o43B0sUF6/Go/C5whKrFpOGuJhUAGRxZUxrjpXQOIDw9JgeKd1zEhqTWBhj
eF8cf/j89CHZJMkd609vDMhoOJjxOZaf9BGTr/4WbiRurttkJNgyxC4Jad9RXvnFaQDLqmlyM/PD
objqvMP3hQP0V28VDyCfV564y1sMFb13P1Nuq8PCXgy4a+nO4L6AM20XUFvoyMFZW3XSKy1AA+YV
12RR9vsiJU1qQRfHdtVQWn2H+ZpZA+6RYIaHES5mO9uI6QazejdfM/QgG3XMT2UHn5+TEO51FL+g
/UpiyNhLMndcXTyswtvpeEAEaL/FfucxSuLbU82joqxUOjZ00ohOSjwN2Dj2qvwpgGCM4crwSbMP
7G0VJqJ4/DovKlLKKnvyJeB3TNr791hHaIjxm78qgaudrd4+2Xwy5UmMJi2xdxpH35oa9NXmNqFa
Q/5cbTqV/U4oLg8skzFaM11iY8NEhIqGtFzAnAErTfJsICniMXxH0IbZp4Kjk82W44BWpxtF3vKF
Z/2d/DSoQD7f+lMIF57qfq93r2O/VUriGucUgLYMEEfcA6O+suNvd19Fh5vpEpDHLWAvMiDbRBQM
/dbAVHs39vAUKJ+BNgFKHEiGK2vt88q11yz+NJRr387xPXE+QV6t7LPIjlFw6c3t0CzregfTvoMz
WMEBk/a9fnOAQQmIq246rwWa3PBLkQEAM2Cn6j6mV/fd6GZ2wKR9Z/snEJM2XcXUNA2gSUBSUPZO
jC1j6pg+ijmQrkNJxFeawUaLjxXMRmwHknVI6GDsL9QETuYmJL1EOdcDcNFiTJeIDhoJCg7OgVCm
tIcUcnh1baNTED4PUEeqCMBhbCelcaglSEG3FNoDhn4ZA8qryHoB5pHqSzFshVk7RU9PQNGGqZ9l
zeySqfgx8C6ufK+Lt0q7BOqHFOCVDtE+30Z0Xwsu6YcnCb1e2c7HduXpq8LitY1wi9+7KbYtD3EB
YxKZJph1u+aFxDOMCTiWxdjXDtVTT0FfYsrSLFFnII/3prX4IGbrb0psLGz50mKTw2Y0gM4cXPIJ
yrVJVjfPp5/UaCYWItm3dvtVSrAjEBEjSEAYxLvqziXlQd4HAdxRYkqslaXeQunRYfvHalbQDdcK
qF7V89J0y4EwjepLD/NFybzEHFbMORJUhx3mQCvVvfXZvJHJ3FlGnYRZz94KPkf4cG2+6AeWwTTP
p9R/aInyeM3uazpvLpPJ8MGOFwS1mMWG2PpFzVkc4CKADyN0W8hgRG8EwWuB2w3C/a7YB81SN+kW
d4hRzeTSVwkqLUHVW6T+Iqc7t6iTh4c6ee9UDmLLoGsS1lDM+qm2QiLIQV+zvdVeTRTsVfkmaXO7
FzxNyC4lnhdmezJVmDThodBZWjZ6T4RROwVzgAjHZbSPSKuxnuKlc+HCt1Dq9TU+mrQPOrkOLQRJ
pCDYuoipY3KUpJAMxl3PhKRBKxy0DzUffzTQcc7wrWofwoggVKDACou+0Vq2OGgXy7bfYMblhYvI
ujQOlQ/1hYKyBBVgi4eYDxkTUYuxx743sZYazg9tu5O0W968JQaGoQ9dtZGGmO78iYFhiDqG8yk+
QISttb0Bv8a6EEPAgKRj78R5PAlYatQkW4Jc9OG9zHc2CHPJl7Xs+q027vP+OEjvkkj1fovtBfg9
GfSjvNLDV7g6loyxCTJuPFyPzrDM2B9TRAYaAm7nXlTXYRukTx2gBRi1DPrOgjLrLzwhTYw1yzkH
KPwNEKMYJ/nhkYuCfGCEG8i0jt2XnT0hJ21AwPw312Ghb2IMMnSYXovc5C/ho0FhGR7Iz7SYdoTd
0erPffGQdfeUN6bKcTYa3iQLF0b093HwnuRzHGstnpm/ceuVpALNWO+2eTGAFeGR0zJAnyFeNqeR
nan+ZWxeDYxbFOVG4kFtbbNx62gbPa2m8GTlajaFPESUjAz5XkC+GMwb9hHjGlZDCuWCoJcaksQh
x6jXA67LafBM/d7J1zF9J25PVDmdtpI4nIStYIgsh/l1yViUW2L8nnq3IXowrTfxyoLFho9CR038
47SgX2FYBNZulJfS2CrqmeCvUewRaGSsbBEEzw1Uq4QTvqH7j31w0eBZVKGoDmh+8TjzGhgXXy5t
Ni4XyqH1HpPhMzbDWRcAsvQ2oXtHg5c4m/cYasUJJuCn3MCi2C6vw3Ah2TUhwCN64wngp02QQ8ec
pqexQhUHKwTPUJib5jLGaJt/xYsNXZ9xLT4NuU2Y7roj1piCNPLeHKh4VKPQ3VmuNEQ8lFLFH8Zy
gT2vfOmEulE9M+VIuKfGYO5siEiJ18o948ybVOx268h5KHDawkVG/SjTe86YwoJOK9/oG3NMIJms
Z2sWeK4/8unjYEsKOu9p0R/xka4RHnrPCRFgLi7KTLFvjofyHZXAWUNtjvmtmKKE71X3ydfYdCfL
3gbJg+wsAUWpNu3gkqgnvipb2gOQ+h7GHvvUwdV6jxxTWmTFuQDrdbttIx1B9QbQJ7ucp627kKoL
Fr8NvVV2YCsmGBscGLJwWYlxC2JnsXA8ZIHsAdoH2yAdtkdMajCrDExTi0mj5ts2eR2BJJEkeaux
w15hFxh3BTilYcDQYc6DJs7iBMM17eBHWAo8SeYm8TLAEBoYTH01Jg0MhubcER6tUv3QtdtxOYYb
Lh33D6L64gbxoBBeJ4z0Coz216p+KglLbj+VYedK99w6Ds6uyndme2aIgClqNJwC9dOIat7Ac1ld
wuqiyvc8PcXdLAKnSqE0znhHvJ6MiC/FvZvJreO485fSuMJkvswfs6il7WKs5WHei4ikZgaoPdjZ
ZbBPOYh/mJxVMEh4vPqbj/fTiIYaWB6f/Zd2XEcjpKUV3Q+6nUy+hsVBZPIaJM2N4GpUVbCZcVlW
YC+3+I2uGuvBgMfLt8x2GicbuT+pyoGAHy980N1x6eT5Qo1CwnSPHdR1DQQtpFLgGvyOj6NYV4A+
qhxFwSYzXuPEmrqdfVCrns5wo2COra2N4kXDwt7RpbXVgMxb54LZd45YjtOPzguuC1G97CRMebuv
Vrpg3KX7xwGaCTLfeVFe8y6eSbXN4LtZA7Oa7QfmfZCvonbRgI3XmH8tIwyXpLKGwvTR5x+5hi/E
ota2MQq6YUCK9aVDBEi9T1j5kov0/qXNn5saHJhbB5I9UrgbTLVgykVLx3+S8edTQYcpJudjuijD
XY3jls2rjc2oZdJYnz260mHKgKLHJ1lfywrNRQQa657x1NSiAzKAqtzF1ptuEJUCjzHejfm6Mw8F
ULSsPkXYh+C9h2OnNo+Nt7RiigW6CBnKweOWcj567uO7YuGijtZNp8ofyL5jbKKEQLLQ6JWL3z13
6srp6YUeotfMhqRVs+v4mEVV70ZD0SK9joiOdTglljAE6rbkEkNmskvIO4uAj2yUnPMlxJ/3Ct/V
EPHQjg0oz2H9wblkk6nGg1ecM0ySJIOWSHpJoheYZjQqOYgFlD1QGIfkAWZzCOxgJRThXGZ+JBcx
W9emI9WrW9XaYmg2efdaCOymhovXXDA51JwWkHnH2ecCXMfUb4326gKDjeA207pjAE8b5Uf3AU2G
u7WTVdmsSFfhUORQ5fzyUwgaGgwPlWWoPBoDhWJ0aXCc4dxitOzJByFSTKGKMKvlJVOB2IlEXwiD
bs5Nsb96cPYFzz4x1j7JFBQQ2oYe+dKZd6GKkFd4heFzwzyUO/P6s9lv8uIxozCRWkg+/Zug1oTV
gjBF0H+OBhdeeweIb0IQb30h9H2UhE2G9B66XxZwVgb/aJ+1TyMiKQk0tWE7cvurrt4t65rJoBl8
dwqIDBsgyaMFRDlGSvqBrGJhE+ByWcupIedAQhYuSYQCxE+VRC7cOkwek/GRYfVhTFaekdOKPtf6
mZoK1nTF2TuOC53d3se9AvjHdwgKfR3LY2BuWEyCbK54qLhNjl1Sz2yJzHHopyX54ixarRZGGgWQ
21fnvZQB0C0E/QRc2Vk4BACQ6fQAZy0cnvp+Q+Nm60epO3fDR1m8OsGnSw9SmGQXWJs0R95xzfg5
+SGtg8GzzJODuCpOMZOAimUdbL36ICuvwGACEyN6eqKsM/FzV5s5ukfMWQTJ7VEqFWg/9Jo+Jh0S
YBEzESZW4dO33/7zX//1n+/9//Y+s1MWD16WVv/6L/77PcsHPrxf//Sf/7phJJAl3//Nf//OX//F
v/bBe5lV2Vf9y99afmaH1+Sz+vmXxKf577/M1f/4dLPX+vUv/zFP66Aezs1nOVw+qyauv38K7kP8
5v/rD3/7/P5XbkP++fu396xJa/HXvCBLv/3xo/XH798c9fv39O+vSfz5P34mPv/v35Z8hLT6HH7+
F5+vVf37N0n9D8UwDd1xNNmwVEN27G+/dZ9//Mi0TEWWZX5Dl1XD5kdpVtb+79905z8shhqWLNuy
YfJT89tvVdb88SOdf6NbmqzCGZAd/dv/vfW/PMI/H+lvaUM2PX4A1e/fFP3bb/m/n7S4NVvl2qqt
WKahWKqmm7bDz99fL0Hqid/+X5IaGqof4+5CgPKCtLX5uIL3M/HRImFtBo0/nP7w7fzxCX68Ip/8
Vxd05L9esLOr2OtGLuiigQ/BdZG6EOSHQPbX1+HL++V1lL9exwtC5F82tY4jPXcUnTGVZbUsUDPG
iKMImvv15TTt766nKrJtmQ7PxrD+er2mU7ssHbgv7epc6WnmOTkj8sXdk/uxtI7KgqHqBvkfYq9g
rX2Vl24xzMIZmxd4Jd+492FMyxdp1vzD92D8w+cS39MPDxgoScIBTHwunTbsQYof1ej863tX/vaZ
/nDvPy+iosy72uAa9QzTihUSKdpfcjsnxrzlgIzPCYx+9x8Wkvij/2Pl/nlR86eFpEmJlqYuD9jC
dMLvOemNY1Ss+64h0+4hD9eI5f7hPnnx/+aSuqFqpqVg3vPzM27SKs5jg+nMglHENJl783pFibjM
4Ggaz/9wtb9fUX9e7acnZ2qq2hUm36p8Hp/KdbV00+l7Px3n6VzaRItw+f91PcsxHFPXHcsRn+eH
lTJkZTVo/ve70xYxUpCJN8+3PcxUxA+pM8+X1uzXl/zbzUf984ri5z9ecbD8uHK5Qy/6Km1CNap/
eCv/dvFruq0phqOahvrTwqyc1hssy6SfT166EgBy+HCoIH59F/9wEe3nhRhmQWP6Fm8YgePIvtIb
gN2vL6H87Vr480a0n3Yzc+hlIClupJrLXzqbtLsgmWeC3GQKaH2057++3t8+mB8uJ16EHx5M1paa
nAXckgOajiFSk/3DDal/+yo5pmk5iqrgU/PTYusDc/BHiUevLgekORN8jy+YwJ7SWbb0lkhyLGZh
eBcs2BUh0UzwCptpp1/f5d8+uB8+w0/LbxwCKHEyC96FBsQAxc6PEey1X19E/b7I/sdG9cNlxMf4
4ctUTNdIerE7WoMCFwkVQnSFGTd6EAHhRjnOxc9AzDNtG7V4y8lbq9nazqOK11m8Tp0jgZvTCJKw
LwFb1miWIQkq8bPrVOSTr8LCgQ8O46LPiALBnZERAt3l1MGdFnVG462iaJ/IG3zIJedVL5BbjHcp
3enKwdAgSaO+GYt1wMiniZ6a8DO2QR2YreX2q+beQmtnmovKOaXobrXslneLpgGdZDCK0stXv3ok
1SZ+G7taaNT9vYfutGnfiprMcZyG668sfgS66u1+5pIVD71DJ8hihPHk7SzzlpowtR7xtRL+s14N
Clc/Kv1c+j/Undly5Mixbb8IMszDKxM5cp6L9QIji0XM84z382X3x+5CtdRMolLAPV1P12Qy2Tkt
0TMCHh4e7r73Hi7ccBerMAz33yTog6LuvaCHAkuc1NLT5mkRqA8hWAfzybUeaUSXLjA2QL9Vuxrc
79WIneOZb5AsS7hwoz9VRggn23c1g6LqCjpoXrBWjZqpAcEjnAUjp0z4w43vTOp8KUOuDAsowbsW
0y4lkQf1BWsL87Nm8N23fra84SoarW2B9Gf9s4n2WnXp8RzWaIuhqN6lEpNF4H8ZXHYdGu/5Nhi0
dT1clMozMjo5uA0Jek3/u0bVHV1htJCpzMPRWjHkHuArdfDo+NceSqLyNqVeLEDEoua46bMDvlJQ
Lhojt6UBHqNkL9ZgasgheKdUsrOJcmJ25UEdD3r9h4zmutp+hCrCwhUMIhIqE7ndJTeWDvoz+q4E
P3ROmf/k/KJNvyiZB3c/6HDr6FOADEjFj5zhFsSfw+oAiiQy01uGaXgeboWATsorVNWZ2NpCzwwT
A1EV8NHAbA6GduFznkp69YVlWyFMq8ll1d9rKdAnuskgvwR/4QqTxzA4d9TGROXoqKlhFqRDwonW
vw8FYnoKE5LOhffkP/bMrH1QbLkCAQ5RsLcXmf8EaNQFS+d9DPdzv2GSJLRJEFmqz29oD/2quyhX
5aXJ8FN+Rv8eNCG4ipW0DlBvAyy8s/a1gyLQZiHmnIzfRyFnkjp0SRwnmcJvqH700Fmqq/Eu7761
kJwkNjC4VcHUMHJF2iq00zfwTduYDGYp1VdPBXmL943Eu0fTYC37+jkCVUuayuTWMrObCDxRrD8b
yFjBANXc8wqXRlIW79s42hQwNskEBeNTRi2AIKo24wwu+nTCgNxt9gO9w1j4IOu26dqdJcxGyoJ/
6yG5KeWXmfmkMf5RUQgxDlZ6yyAFiNii37Sc28aFxeU7jW4tBF9Q3c/v9IkrRJVkBeSBYaKqqEyu
kFZsZTeywClHPdRuO5gQhmDhlpJOOPUXG5P7Q8+y3Bx+2bhwttSed2ATgHaNgpTman45p/KML7Ym
B4j6mezHMuuhgW4zqm2jkriiEb3J9yOmOX2et3fi4fDF3OSsOJ4Wok2HuUz/qNAArxnCLe5M/fu8
mRNfST72w9FPj8JClidN0Df4oT8CHWhZhQGqGv7CyZdOvUiOzUxympCIyiz1ePJXBOUP9MM2/RPM
nzaKtvtunW/gd9+om3yznLyfXKGqGqZsaJrK8/PrCttMD8Fiu+ixoQVHfTgH7ktnbX4bT77zrCMr
E+8Y4jgWWxMrxnW7Zsp6S4NVWpPCXI4T4pDBnLfnxj5diiOnF0etwjRk0nhjsq9CZFhO8sssWsFw
0jAuSzFxfm3qqZBpqZ9GJifZUYKu7xTWhlYXY3QqejdIqfc/rPYZQkgqvwfX+RbDPjyYe6MY4CR8
iUma9IJZ0vKp9iA8RSTUE98rkpNaujbLO8O8lUv4JAMEONrgXgmY7UdaQmNmQgNBrcOWnaRrK6dP
XsHMNUBZFgzQwvvPovBYJf22KZgCoIkWQrMp98+t9Di/aGlpZydug2p8qnc1i1a3jQ2d6Tom/wMK
dBa8oThsp3QDdgJt7oXNXrQ7cSTwi5bX9tjt6DKi6Qk9B5iMMwHi6pX2XUNz1kZI1paWQunSeifx
RkrLZmBorDuDNav8GNGYNkh9hqW4lpsPxteY9dxQuHmf3+cls5Pr2EiVPDAGhmmHgu7lVix2RXr3
D0zokkWSS1WQq+hrAMiGVGhkDxOj1KpG+b1unisgGv/ACk82VVYtxbDMiRXBip1wCLCSWHtdOk+5
00NL+EMjE+cIFPQbzR4jKpKj1cs4eV79g7oAFY6/1zHxAzWrE8sQx93KLsP8oqQpVJ/Pb5U0ftRp
HmiZskaFjTqvMn3hBlXeNY2CjXLdwzjor513ZB1sckE+DsOD8oV3gJgN9VM3W8/bHn/+xLQiibKp
cBlI0FJMAqaqVr2kuxCNuJq2ktFfBkaQvHggi5N2P29KkhdsTeJmGhcSqHJslfS2z4zNcM5pXilw
sP0/lY8X7U1csKfWIwSjPfFQJ2vIuQ8WmuTMDiAtRA67VD49lRGxl7psKBrfEiKErwer1YNGdGJC
hnaWXRR75m88G3bGM+nQvELFYMfP8xs6/v7fv92nvXG/j3IVVdbLUjEYQWkaSsPMsLea3VFKnbdy
2kM+rUw8pCxb3e0bdjFgujdzENYjzYZuvi23qf8wb+tEWvRlByceIvVN5ncVtmDqpooZb+tNuYd3
e8ETTz3+vtiZekZMvHLGnRvTL8b1z/qt9+DuRovuNtyiNG8nVyMhy1g1k8+X6qfjMuY+3CRsOV5v
GobMMmvvm6R9Q3NvfhtP/33CkkU3CazXxBGVvu0NQeTvVxI446tEXgpY4zf/fQGfBiaep0m967nj
Agqq+CoPRRjbQpD71pahMthUupf5BZ162PDBPg1OnFDLVAC3KQZhxmXWfScBZmNEgyY9Gfo/qm8r
kqRwN9I8UxVlEvSz2ih8M+MkR/vLMd+ot3fCWrkt99Gh3S29pE4e4yNjkys/dRrFjWSMyZDmwIJQ
5zsT3qSFHTxxx3xZ0nj0joKFYrm1P0hjPmMr39wncws2d8UEKlCyM0brrpQtehY348fT7HnTJ9dn
/OpriiQD+sQbxVLtBKPEctOAQ75y6wM0yfMmTsaoIxMTf6QyaYnJ+L2M5MFj1CqAwiBlYv67Qt1g
3tTSaiae2PZR7uljXshYpmbuNAiyxeFu3sbJ5ZiSqauWJko0Cb9+q6CXBDCJY84BLQec6qq0HXkN
kmRbpguh8PSldWRr4n2uGHdCPqK3UOhcdw/hIZPWxnfAvfsKWCesIBCPzK/u9L18ZHLiimYLE2E4
poY5dLDbbJOu4H+E3GstbyqUvdO3eXsnv9jf5miUf91Nsw9TFalMzhe0a26zU7t7Jv3mbcji/Dcz
ppe/ZA4keOM36xUVriPEsYoHL3oqQggmsk1UipCfMJXUbspeW2vU5o2MWrtqD+ZTKVzF4stINwG2
yGt3ffEkQ1eZlcjKogGMfpKjXLZVDBfIbSGRXDDt1wPOTpRhM1b8s/KyKxz4mVAv+7CCt8HozxgH
YDwbvc4PL0EoW0BKSwT/xsRK8Firv2ZZIotJIYgdXKIoxOiVxjSse9YyPOk2t3oFF5mAdolSnSeG
/+qL1ZMWMSql5es6RvCDAnqP5ASUn676UutvMsQKCkxBISyRckBxt7hIIY0KqddXyBLw308y/jfd
cD54V4NzF0PQIL0Bf0x0G45lVbhXAaQEj2V9K1C3aloEQy7BXvc6IzTNiwkwF0aDGrA0dfsgDkGB
mKtUBrhmXmXMkBXOc8WwEtzm+XfoS7IS7Q50Z9ONTvVGCR4o++nhFYTCYvCU5eBfX1FJaONvmn+Z
msYqY9yxGxC+bM07hi02NZN3SHZDQv69B0FTmNXKGgzAKc85ZFnGvV+BG4a/XAhC6IN++FAMtOAT
9FK9aAfFjiEhqg8pI/mWxDDWQxfsixqarMB/DizV7gWgUQARqiFcg2coCPlAX3ZxDHeXaqyj5sJ0
Rw6Afau+p1QmNf/egZCFmtegfpOcqxQW/+TaSXaFCbstsruvbgGyzYKZdW1UNwBgQeUgJnsdZdcQ
UrnijVCBxrnSfAbCyPX9axcF8Eq9b/19jXKEm73L7bVCIVVzdXuA5EhSwY3q/+C9pkqKKPEilOnm
6eNRPbqE/NBRGwpskF44hyHb1cNNlW3mT+KJc6hKqoIFXrfc3pPYaTVoAbYlJvr8KeDx1L2WAnUX
71zSFkoEJ+IKlrCgaBZPiWkhTdAViCmGcBzRgxyKGTyR0WVTa7fzCzphRpGOwtfkbgPvpTpxOAZo
49GEOp0xaS9d2DRpjIG/JXRHRia3GkxeQZf/9QKtLrJNs0OJfY14z67cza9mjO1zhsbU9cgDNK0P
IljsYIDbj/l2uC3WwrbY1gtmFq41Y/pxvNIVm0DDTrkGZg+Jse1BZwPgVzmgdG+DeHmfX9jSZ5rk
9CWfpm1cDMrddSNuuuxHt+TaJ/fOon8gm4akm9MrJrU0CHDGijsQhz0ambtygyIthOH/YCVHZiYO
p6e952jIkTPoDJ/2cNeA8ogXHO7kbh3ZmPibV9DnLmtsaCmQsItWfk+UBRMnAoFCRePv3Zp4Wu1U
g5Z2mJCZZy08iKS/x9SCmdDtmnIppRl/729ufWRsXO+RW4OsZ35Ew5iEyNTo2P4jMl3rfuPtYoRN
8gX3Xtq+ibPlUaVZ8BOPzRBhJYBYRPQTsrqFHTzVpaBdpY/Dg6apKcYkN2z0walC+rGMuUZ2DsAo
NxsopOjaDirsL1utgdPmNVBuaxORcRjmW/0tRbs3d/t10j5ZA6z21s8yERZ+2KmDcPy7xn9+tNuK
FmetlkaU/QBkw5DliLde8ZDQQc3OFZBxnrJY2xl3dPqBj0yakyRSzZwspz3PzbWH5P0iv0s2AH7P
yQhW2SvUs9dwpl/q6/mTeNKorIi0ZxVd5kH6dZ1WaphujioGiE8T9r47o5RXKGMV6UL2Oh6F6eI0
iX+pv1ps03GuRrOEXlCwUymIP1+3+vX8Ok59LwZbNUmlvWuIxuQotmrcZJEMk6p4GM9GtYPMaVPA
LTlv5qS/HtuZnEKlh3DEHxWbWuTdCrs8H8+iRVtyfGFosLZtaKjDWyaj1xsv1ERO7uHRGsdveeST
1aArYtxiWzIf6/QWIaj5xcmnDOiyRp6hGZrEq3BiIIwSOVVGA9fmtvsmbbKNs0eIF842ULt7puqf
hjud/jzMuRt1J++EFxfl9PlfcepLHv0IY3IMKsXKM9ngR/j1a5r99KSLRi9szYq2FdM8MfzOBcQH
8zZPtYBw/79XPi1nSUHRWHEMSqY86FtGFNbj5Jewtl7h/oaqwHlud/LlvE35VIQ9tjm5BA0tKtNI
ZaFQ8dyKWGxfk413X7y3lyl8jyVo3taGjf4SrTuq19Ed2ugAqg9L43UnK1/HP2QSAyqBeediXHy/
amizA51908Y621q4WcrNTj3MVUmyiPUmDzdpWqnRUrcRPZ8chhz9yrPeNONVZx7a1KILh3aApz6k
7b0KA2btoccIT8v8pp9wruMW/3QEk7JHr5oGt1p/qKj+Vuf+3sOPtf28mROf9tjMdAjTcotBEhTM
WO5rVcEH377q6uuf2ZjUvIIQGGg7LiWOd7US2Eb0jDPZ80ZOTUZ+WcnESUF6D4I3pjjQr9riVlwN
tnzIHhgdY6aa2XxbuHM20A52H/U+tlEjSlHrnv8NJ66oLz9h4p6C1qdK3OIyDc3EsNZWTfHWxYdS
qhaiwMmvpgFysABHjM+ur+Gvbh0x8xXufKU4+LvS/VkuJVWn3V+jYclcBE+63xqjRRQkYokJhgWH
lWIPO7Shqb3QA2AQcfcPptJVzpgkUbhUdM0YE9ijG8NoczUKU16qwd6noF3soNffZNvFCHIiEcYO
LVjmMSRFmWYRGvKJodixLCTyfhgIZJwZ37INPJIVE09nWb8ep8yyQ2gbdhn/k692ZHty87uWbhV5
g+1UYYYNDDyENBHEPfNOeNI3jqyM//xoJ3Uly3iyYCVxDol2AYy1KR//zMTkes9dSewHExM6pO1o
2tT1t7BeKCicuOG/fKiJQ8i63zmdNNoofxjF/SjWOr+IJQOTfN7s89SXKgxEaG3D0Dos9mnGUzjJ
JL8sYZKkRNZQ5UGNBXkLb+ZVfSkwoHumbKtXKIt30dYsF5ZEN+uESTJzEdiUoYnqtKakxoFViiKZ
uRkcwkEGdHoTt4+VBtF79r2PD4b76KR3VkYBtvJW6ME2wV0X3WndfV5cFS79P5hC9Z0sIO+mP4aK
cTEoH5X0HmSIDAibYiS2DSAlbdy1MtyPLHowEFCm9aiPgaCVnhoINwTI1AC0N3Cf3EAxFpaUO6Wb
ccAC0efQg9lGSbcSTNK9Qb0wZJAlt+BKu9crCYLpkVPlMTL2yBGG7mVJ47jQH93sSQ9ta+zHHzLU
vNrsHYIQhPvQpojsuLsWM5CNjEjDT+VFtttfD7AGSNqHA4TfhIDORJy1Vx+SnLaICkFqehXVsM7U
H2bHu6xoV7l3KwLXjrXbPrhixMhF4QFkYRZLttUjN1kx0wc6VoCu1XMMQKLrTrrzrXATd6hAw5zc
hx9l+OzkUKgByhogvc2F3WAdsgzFxUsD+nijO7eoz7oQCVqB7XpZfiZED72/TSM4PJXzRuI53hOR
LGk1mA95fCPAt5jD/pqaZypV9A7Yf3ALVgLtQ9gWW4QzLQdSHNSR3R+iitK8XdWXrW/ZGvsHnaEj
bgMZcC76VkVR33hQr/S+dpebzIfr2ypvbSlAEttXQIxfKeoljF/XQIdgPc13eY/yI2QRiajfiyhV
K0zho3u8KlxhHUuQczfGWeU6sD1GF27m3fimiGyEsh7HyS2IB4eYgrP0mErXgblpmjvB6iALvxt5
3z0HKIYEnpbJaxgPknyXMTwmBXeIhG/b/NyiNOUo54Okw4me0vhBOy1nTiIw6WQJBGYYSuWxil0h
m/Uzsg6tclUwlt04b1XZMBX2UKMlCvspUqswIgI1Dm2p5KVe3IdMazfZvWZ8U6kht4X01AvCLile
igYJBRO2aXGVIDLnQAUhidcdeawBO3weZygLBXhJudbLaN94w51ZFN+bUtk0ZU13wAR1IO+1xNmr
vWe7onCpIKbtg4soq4+21tYF7LchEkC57oBmh79QHWyvGgkmYGVBoT6GvcDqtLXrMklmZRtJemuE
60q4SMPEzlQw6QizG+Kdq/Q7rMJpvx087zaGYxzqAluvH4wcRHqGrKYMFsCDKKPa9D6HBkU358Hp
rU2fmytteFEB0CcZVIcdDD2QiNe+cJaD0bfq96J3+Mv3mmPZrfqkIN2muZKdlkisDMKZj1KQoWX7
prhoSIW7gjMxuFtDMlaJ4tLCCJHLLl/jmpFNqdz0Ir4c3se5tjJj5uAhWaoFf6U7r5WTw6VwJ1T3
8tCsQiSEcuMily8y4dzP9nLVQsLPh/NlPPBRC59SAaFOQ9plhbaRDBj+BRHhb+Oxyfj/xd6dajQo
RSabBo68GDaIQQXL6+zbrITQjuWrYKyhCBQ6JDyyyh6y9qrv1I02iv1GCXoCSOE4t17sbrqSVpLE
cGLjqGdK99TTgy6aDxGmV3BeW9N8CSHrVdP2vIMtuYGUrUfHQDIApOeQiHeQa/XrCqXQgUprZvHJ
/fa6Edytgha1V75FIsMvjgDK4aXDRzPte5K8u4loywWtr13rnrs11EHO1u9vnNy9dF13pZkIzsf8
pODKhN9ORZBKvdT6nZzZLbAYT+HfJnwDkD7p5oPnbnu1P4v5XVqsMl0Jr0lLRuzd+WCz9ebO17aF
B6V3DpmwvILndbAuhvY80HYlwl/WqGpgvEAdViqQzlBrURBpkuGJCIRgHWhMhhuPeXTV4Hdt/FML
3nLjZ9LUI+iBQHonpS6ieu+ltYMO2lahiJDBSajKrWXWl118rcA218JuY8DM0McvsnoZJHDwWmdd
9a00ddvQ7kKxQsEJXsj6Nh4JtcE9w3Ljbmgyj9DyLtsPwRt3H5SLP4foKixg1deudAeVsE5DkdHj
yMM2Id/VMIp3CFLqAQyP2a0KE1wEMUhxAx+kYV3H1kMX38dwNwrgUgrqoQ0CUOFVnLynCrQs9wLi
a6gYqCjqhmhOHirxyW1ummEXuM+Sfy5KkFExUKXf9spWD+7FlsiZfQQ4nxyfQ36Blh5iccNVDn1l
4Z6LPiTUjS2JHwosqg6HC8rgM6ZTc6VbGRUcduFP0OlI/RaMZTmbXjuvfejx1PfYUdZivM4A9ihw
K1RJfhZK26p3VklKqW8NQklunyruHCF4MlA1hCOqkn92yn3Gf110bmo6YkL6XquXHsR3ivIk9AHU
129OBrkXtCHQmqGLBo9cDMgW7W8BLurbrvummjWkD88hS3KbpanIX8n2NEGSJQt8oaiapjmdt1OG
tE/LmmwluGhsiNU3/sH9iWThRraJu+4isGLR4CQDjwPDk6sSgw1NA3mVHwJ7RG0Pq+Ep3SBctpCK
n3oPMncN4lSn3/3b2GfsGUHXJpQrAv27OFytVqW48LQ+lcRqAE/ZQI0pb32SJWet6mqlSGUG/ahQ
ha1/O58kn3pMAKQH7A6WHvz85OmuWpLjOQEElyhYwsJdkapB4Sgs7JN8ouOmHpuRv75ZzNwUUqmg
/BDpOszhLuK5cCendzGUg3ggUDUXQZzoMYPCWYHS1YQetBZoHcNEa0BunGWXLvd/yhA2E+N/ZdX/
K/6G6+xncl8VP39Wl6/Z/wfcC4ZKm1SxLFNSTE2EoWAkKIC04r+QMfyf/4lek/fypz/+x88vLA4n
/9JfJA2y9C88W5fBZ5gAu00D7/mLo0Gy/kVn25Ita6RGsOgM/03RoIv/wp8o25q6pEChMBYb/03R
oFn/4s0im1ymItAgEbTuf37xzV9h4y9ajdMUDZO5xvF36yI/SwEoK/N/TJvfBjBZbvJCsYmAgLmg
N98b+/qAWrcdXHt2ibbsqrwo98LlsB5hXEvvv69n53f7kwdmGbS1KCSRYovSQ6nftBXijf+rOvt/
TNCqVkWDUuW0DuSmhRVKTa7aZXpjZAcvuT/ygn/v6THpxKQK9LuBScAM4ZQqB+RsbPEgr0ou0w1K
XuMbdmxZ+HBZLUSCrxHzd3vjnh4VLwRIXaqmZSjEBQ6kNmsvuxd8eZUat/MLO/1tPjduUsHw24SA
U2earSFB5v+A/k9JH//MxCQ0B2JRK+lQaDQAC1vISPg98MfW3byVybj87zs28bJ6nMfPikizrftq
Lz56m/ox3cYrNLQ2ot2/yD/IHGCL2vS7JRaCU3to0Ag16DLpCnfQ128lJok1CAB47CgZ9lkRnIsu
IGHRX6hQfy1p/LXAIzPTLotiiFUnVg4Zum+uOkp2Xvbm9PtU4NFQb+Z3c2FJ0+ZK04ha7xbIgKKp
XHkvcg3j5sKNurScyVUn1pIR6nGq2XEAAWqaXVtNe8GjBKkj9MoK9FvmlzTpmfy+f8rXz2TFbguu
NUAe7oxmLa2EZtcBYh2bCflCOJKWFjcJF6bV1EjINQq8nUAu18Kust0drSKyLOER5v4VOPZ1f24t
tGzH6+So0vZrjbJOLfxXs4ay12SNBq/2QBBz7KJQQ9FgY+69Z7R8kF2JERIMVsP7/K5OMpbfLY6e
dBSo5MpyWs0beRgZ+pbsaIMC3UV5pexSdEsolLe2fNZszW8aYOXocanRcMJPWS9TCDqzCFAgjd/h
yLpYURZrPE22W2lbN/sUauFm4did3tJPE5O4UojQB1R1huxo8N0rr3iAz+/giUj/ZQmT6KGmUVNp
Rq2g4MvwnS6vDY0Q2UhXMpWyeVOn3PLYlj5p1OolJRw9wFaDWyZ2co+6TLSJV+7W31sfMZpDweNw
Y96lu3nDC3s4bSHKFGLTKGYC0iu8i86ILhW4S+dNnPYEi6kUTVNMU514vtwayuClGqSU0mXKIC1y
fBZ0gPNGxm/x+U77j7N/GhnXeeRuUL8kddNJil03F2L10sNBG7+N05UxI7LRdYqE2bzB087xaXDi
30Bs6p47AW47GugOD0+rQcbDPEugQ5i3NMHm/r62iZ+7kmmJPhm0XYLiWQ8kOkjx2OkqeU6hfn7q
1iOkEup08X8FpfvLLoPRFo82neF2ebJEhoSGzqok1dZg0UvMtexfdChqLazu1Jc7tjJZXRFXQV7o
TFZHOSUIiPWUHthe572KSQzbBsSOCuNBTVN/tHp43zAK3kDDIQmxXTVlAgO/ihiIj2ja+PpjnsFN
F7bhVP4iH/3CKUNPHVKxHVrecs0muBnnicQ1tc+3+CdErvbI1FPdJVd8g3MEIhc25+ur87dPoMhf
3VrIEPwzTG4rp/duXLCfMsIxGuV5RYJgHZEAzQvXqlRc+BRvFmyP53J6pI6XPTm3TSvoXmcSXpXw
wlQhj982IydxtauzrWfts/Rb1vir2r+pTfiynad586eixrH1yYGWi6yVqd2rlH8vFHQJYC1RF4Lu
konxnx/FjC5RaRQ1lWL36daHvNXN92X1c34Zi84zxpEjI02SR4hf8MQKLsSDfqlshGuVyG7eoNux
CS+Cq24lwxvgrZcu4FOR/XgDJ6dX6oSkRfeD679ZqfBLhkG74J2nQuCxhcnJtSLN98UyVehwnAvp
TnGhGlU5gEvkBEvfaXIPd1VnivRzFaTZL8Xwx5B+QB2+8JlORyG6kjoIHmgdJwetaVWlI/Hlktqi
/XIJNfkB/rcdlMXfaPusm0s4ZvdImAZAD5ew66e/1KftyUEztcAbaoerJEqvIy2DtfdlfnXjh/j9
JH8amJylQlPy1siJIoi7huaLRjV+qH9Caq3Vd87SA+W0V3wam5wqssHebHyMgb4O5KcUQR6wLQ1g
i/lFnXr4E5Y/DU1OlgB7bumPqyrX5VO8ZsxrP4KveUyeLRPenLyEj61NjlNCwahuaoJFt5E2/XbY
tK/eKkAm+uwHqvQv2kFbeQd94eo57fmfS5ycMDeTqySzVM6weWmGgZ0L5xJSSPMbuWRkcrwUBFC9
SGRlTvkWZxeQtZzlwcJE6cnHyNH2TfNbsSlo/aWcr3YFVRG1dHE9PvPGLSyejcvgVd2EqMSKPPjc
RaT3wuGevs87HgqqNxr/C6YcAlNGPW23FHEXjtn0aa4IeSXLGrm04iBBoL1HQbZN1HMHOa5AVlF5
/TPvMCYxq3TkTItM4qKuxivZ3fNUR5FhP+8dk6G1/6Qgf/vgtIBnZXIYeT2rUrfWt5HsAIn2q2hj
8W/jKt5a62rdXpib5HZoV8ZDaCdbdWGdE7TL7z9hEr8SWDGo4vD9ZPNKNaGp31XAHOC3d3coxsGy
cqbVC+/1JZeZRDGxhNVPrdlbGWQ7ugk7d1/uq0Xcy5KZSQxT8iEP1RQzVdiu++Q1QEpIuBvlh9Xq
Slffi2ahqniyDnF0EKdTbIGmuZHbsJflmpkF7u4tmWSMhpkBM0u/S8+FB2XBhRbutyksoVWHUilb
FtlEQCwPgvk076Kn/z4vy5EzmYLDpAOkaGAOm55SQxG3+0JpoZrvloqYp4Pkp43JWYtgj6yaBKmG
yNrSEXfiTSQtJdzj7/z9mv60MckDfLdL2xgaGLsLIEVvUNjt70sfwWUNksCGXgA0h+ITNLUrxMIW
LoH/EqA/jU/O2ODywkkFyDaEnbkVzsqVtokPzXl6iYr5jXo99h/GFEh+HktF6frPvuDktEWmkUAz
XKp2CvUZSuLNz/m/fzon+Vzc5JgVilmXkhcqDKlcyOV1Ub860WWe3f+ZlUmKABmzoituqtp68lGP
Mk01sul7CRKoeTvj35nzk0lWEBmMZWR5ptiphKpnc9CNJ11FZGU7VAvX9pKlMXwdPV6CPgkoI/J4
6Zh7E3Tf7pgn0PeleOODBZ9f1fiNZ1Y1vaRFyFjkWDZVOy/Qtrhx9OIsLKQFI6dKzSSNf3vC9I6W
A98SMyWBZN/coTbQ5ldeulPTl8D4njU/UUHiZAuRa8+vbWEfpzc1pKNR0Ssx/pff1g7vWeY/9G2S
fHhKvnCQJwME/7ksP1c4iSKRmvh6Y7DCvyoV4Tq4RvXlzN8L2+bSsuW7+aUt2psEDojxi6bqWNsI
4tFXkc0w6Us1Diys4421X7Q3Rto5P5nECrlVk6FqMpVCemePgSq+1O3SlqH3cjfpQkxecspJ4ACS
6saeyWaKxrkrvKOv1Ljv8xs47s/ceiZRQxMU1fd6TnPpx/eO1J+l6SLH9JL/TSKGYghWIRicY7Kl
HxlMzGiSbSsmblejFkBAAVE+T7b5+RKVyOn05tMXJ/FDKUpqUwI3szqAuxPf88C1qeQMznsfXvvq
nQQM8o92c4r7C6lXJfDAUdOJUNDZK91S/nS6Ivf3ksxJspGXoUwwxP0SXd0MPhIvlCkFM76v5Mou
Mxda08o2k/wpMcNv82s7/b74ND2ejKNorLmtW6ShKTNHaG0MAZ2bbFVb12p8CbmA2y1kVQuub07i
SOrnqRLEhmw3sCXKfCgNhTdLvp9f08LNbE6iR+CZTaFrRP2i2pXBjaGel942ohg3b2bhAEzZ7ZhA
7RK/8DR6ELdNezPkz235ImYvmSnY85Ym6Lff4q85CRmIgTS+xB1jMy2+LTb6dpTeiJIzZr1v5fSs
3aMlBHRj3urSx5oGEVUL+8ZyNUpkB1m6jKttoSx4/kKcGiVNjr3PYWCGwUjKLU64K80noXmZX8J/
qed8uvckWLSaI8sMo5HWfDT0ZJVd8azaY0WnuQo3znre2sJqplolvmQVZewTETU4vIvyTTMXHpBL
BqZxQoxQwszoaZvhveS+hN7C31/44qOSzZfP4SZ9Qdo8NicPI7988Gi5uz/bo0kEqD1Z76KSCrJS
HTL9sigWlrBw9pG7+bIEhi5lesT8/c5489qbgOnYged23drz61g4/Na4lUdxUy1r3XVlPDcOkvvM
C9Zp68AaXhdnfpmj7As0ZN7g0refhAAjjBxG/vg2ebQe1HN1eJv/+wvX6pRvSgNlXsYmz5mxOFFT
RhuTu+V61tL3mZz4tjYSMdI4Iw2kQGX4bmiHGlE4I1/gcF46+dbk5CeG1yV692sM7hen+VraqXv9
rFlLDAYtwUkXrDEx+tUdtLJRK8Vh98ZSpLqCVQ1AdrlB6oUEcgmkOH9M1el0aiP6eHmP75m9c6fI
PoNpjnrorMZZuOEmYPrpvYPq1GRZaWXEos6ymh8JbJbJJt5Wh/4lvozeHKCK6c1YX9XG8tzdImxw
3iFVcRIpilxR1KzlDaBunYO0s9YMmzN9twR4nj9Xqjj+8+ODPGh6W40FT4sZf6vNkbhOYLGYP1xL
X2waLUTPScOYqOSK66B9l+IeStxoPW/k5EoYh2SrxsnoaXIlmZHemRrjHo7Sb4sgZko/tedNnFzH
kYnpZlmDLKYOZX3NOnTGIU0fOuHuz0xMtkrvHL9xItoTqnhtWsWZ0jyGqb6aN7K0VZNg6umJKHcB
J0ga3lOwAP1i5WHJwiR50rOWFyUTW3aASHPufmT9UnVt4VtMCTscwXCipDKpHvIwie+MfNUpz3+0
TdPL1Aih6SpSg3wAseOYl9XL/N+fMCz8O758+tP0Fg2Tti0lOHp/DelpqGQxr/wtX8Wr5hpic1vc
63uVkN3uhxXajjbC5geUCsWz4Wb+hyzt5cQfaq8Sza7kd/TSpZ48dv6hWRLZWHCI6f2amaKT99AG
2zEK61EKOkd4mF/Eqclv2aAbxDjgCCyZ4kraAm4Ya0wRim/ZRXglw8kabJRz/cVfadvkXIPdU4bT
NiZeGw9IiSwEudNVmyP74xYchVJRrUJB76i4jsBf/xz1unZVv5S2e6PvrJscqNXCMf41JfNbnePI
4iRY9KJZ+FnAQEcfifdlTfCOCxNikmj4piS3Vk1zpTa3DVK1tZadq2mMyptnCxGdOgYL2v616wGj
ydomK6rzLBx+hK54W4Igb5nG80r9MgyjdRLDAOy8dZUHCKszNikiuKKIKHDiL7jhycf40XImbugr
2gBjHkNBxA5AUltDuQ69Jy/+UK2dIS8c7pMZ7JGxSYSCZGEI0SiV7Vp0YV9c+81LrvxA3dFWxMCe
d83T+dGRsUnaNwBX1kKBgDtO4wIApUULCaetHJT12B+at3byNB8Zm6R+DM9JEKyTObjyrYwkuYkK
b7Bw2BZsqJOELxfl3tT8QLNLM7JlZUTNurZoLQTIJSuTB19QwgQQuqwk9oBqw6rZwTygKo/z+/V/
Sbuu5rh1ZvmLWMUcXpk2KQdL8gvLPj5mzpm//jbk83nXMMW5ZT+rSrMABo3hhO7VmPy8XyoX5SGv
kIMCFlaq6q1Tvkz97Etj4vQp9eyuFwovLHExXa+Vg2pOiupaUXOqA6BRF+/kBrNLiZBCg0sED2kf
1jcChmK1PvTwwn236vTGUMv7uouJbwRq3Rxe5WY1StD8U10DU8BGXLp5y3R2s5mc+GPntIFTPKuI
qTTxkjUyBla8YKftI78tnIEpJUIlsaFQkXIaDkXSca7SqMAwiSV9anqok92bwW7bY6inRuXAQ4z7
yAwxzIQFTW66j4/yUYF8ln6oPIy7ow/iLdxNSARraEQP/YrqEluv3l84EocngZznNYSWZDe7Gq7a
nXXTeJOnODLJVUn5CIclkl5NWiLBR9JYQORhPehj8mIm8U4ShNnb3lUCkTUOU+TOBKNsh4NrhM9m
9FihIJsL/0zTcy/oBCATPqJxwKIJkyJ0Ldp/8/55wJQrY84FMfD2etj92fB6vv/NEuTIsAR0ebTg
xYCO+d6yMqLHjjLBAcokgf03SJHfq4fnErIHWUo8yes17LOnaRxI6ODGlssCFioXQuAQcQXh2j4B
h/JD/sq4x5gmmibY+s18nEFcbRIhDhESaOwgL2KqttUgJ60jxJek9JDNNQbIzU+BHj0PM/gdtPJO
mGUihUbtKYcfilAkas/aFgOpcMWq3k1a6257BuV+HHxImjYtkYZwoBUdJcQcxEkSiSBgPXdxcXAc
RAhor8hjDR/25nV10B0UHKZ98WKDMgOKDhqkOMZ94aVu+/WemsuhzozDjCmVZTCCIA6vVDDIuBnI
T7rQNpAIwkNHKggSCMV3weFjvwrNGetsQwNEGcdwebgvJapfltpOviEmSFU5Xxbk05ho83wUoRKY
om2L0feiEZjJE+Z+vw+xr4VDJbzWG57PZ6lzEUquD5pes0GnwQ8hNJwwEjwIYRvg7rHz1/aqwHQV
FBrla7A6EABAha78kFUZT4KiR9hf+f6H7FTkBk8pBNqgpXskR8mISEHn4CbGbPNshPCdEZOngp0e
890/yk7yaAES4g7ynEmlZXbtmOJAy2aBpsaM/iBNHL2kouQFVg0hsYZpeoxmg+XsVwhD4a0L4wyX
fZIEJ1NA3AHJLIo3kDLCgVav171aQMbDhcBjUx5LNBJSvVSruHixDg602gWcKXKP5Nc0YKT5elle
/wAUL/4/B1jWUNX1JMPJBelTpntT3dmzQKAitU0cNJVJGFh5hjUE8UFv7ipNdEpwQ/3VQvium0Sy
2rRs8WTmYKAa1EOIITOyJLoKsufd4ptuFGs00sBCg7tYOdUh90A2qB6Gk+5ORwvcFpOHWr2b7YZd
6M8P2+sjHIHvvIEQjSkEzKG73DeF+9x82v7/64mUi7VxUU2aTeYY9QxrfUYQAprhf9ESexxd0W1v
+z01k7UOcRf2ONDRIKSaJCrssWgekySgktU81v7CiMUpQuPVKPfCGAcHEVibK7Ty4xrNL3EDnpXx
NFr7pr4Cuw+xj+xZ+C0AvTDFgUJmLF2wmFhX7Y0e0yuErNPVj3VZB4qQmvAKxjxxGamVy5yIaa8j
cT28zbK7UIP169MC59Xw5eUkKNu6GmFgdOIbVowxD4lffFVdkP46uq+eIL14BwHl7U1cDS8urHJf
CgPIamaoHyA12oIMJwzBQX2da14wf9u2QyATX3tuOqMxygqrayc3Lp8jHFdEdB6SO8jdqzhqOjkB
Y4qrQ9FJdUAk7MVHAWhRIqZXMG2ReJCeISB3PelxsYPc7ZrnqY2iGlbZhIfolUeoENyEO5YXLSFT
n1xT4RK1ldwNsyB/avWRgRum/dOO17r1Zcz/8mpZ3NXKBVHtO1CWozo3e+Mu9poX8wnsd060T46N
6m47B4VQfPZ8rINCDyosSb4PduOOUT0Evs6In+H1FBsHu6kbsGFxD/GCDlU1ZWub9C9LfJuE4IzT
7mZMOInTt0z91tYUi+96g8+Fj3Dg0aAzu+4YeDSvkHd9apEfzR2Im+7Cg2kbR/RJ+1QfHeGXv9Ws
UStMBWl4P8Lxk+7U4OnMTsJNj6p16GSpne3IbxWOwPy/go8KkhtVUQ2wN3FoUqdmNswtOt1YnTze
p5+VPfTHZMHWPPNQ7DvojXSgDgBhzT7xhINyYKcb+waVkVu/IuffwV6Oi89qfFDnSyrDT8Ul+FIE
+aFQw6NhGY+E31J2OMRRoC0nqzWaFfVr+WbyzeNwl/ndvrwynsEsJaGb1ThQLPTr/cgXm8wBTqam
6Vj1qMOMiIwYLUT4b4WtjfbiHh3/2ytk/+v3u3LeSA5r0rwtqr5+pw7ZQ9G8TSnMXv0gulgMBzST
JpWBmKP5MkRBC4yU4PGvTga+iKIj1QpAHRYX4IuLXoH4D+WXJb8KtTur3FXJP9vb9QGQnfeLwxa1
RuIjFFTZNZ/nd+Gz9LpObCaAg+mPayomoVbEwcoQyGGoBcjsi/NTmNwM8TFpiCQ6tSI+a9kWUpE3
PTpIR2fxQQniBgWUFkBKuIdzJzY1+EMsic9coueq0wPWjNu3D3p4nKH8WPvEIRFOzScu26FSrCFC
A2ma2Qh6IFdh3WAoU/PSA1pQkPBTwHXysG10Pc766RgahxSzFlSY646RruqfFXU/mqkjVA+p8bRt
hjwuDhxKyEcsUlAhJkZHJGhF93Ni1+7igLnYn0mVU2pVHDxIEjLaomaByCB5bJtveta6GhiBKX0s
6sA4kGjTEd/+IZyiicObXJVuUjROb28cZYIDh7nIUnw8oxs2EXpbqmf0XFGi8pRrc9gwWFrZtzmO
ZskR3kz9KctSr1fiv1wJBwpFPeDrdcRmWdHgR3p1o5Xz7q82i89JzokC7UAFx24Yz+PkJN3Xv/v/
XBiRpRhyFGf8fwWUHaG2+DlZISHOm085yrPWxoUE6BzEq0woIbxJDfCslxbOTxufWVQNNYLkOM67
9d7pm3AdIdlwnfiBC/FExuME2W9bwFdC5GFKzvo7P/gt1Rgl6SRUEYbqq1MZP0cJ9eFD+PNviT8x
MKqxfy8SsqBd9kBZvpOf0iv2NIhu5GW7gnhfKZMcEER9DFHiGSar8EFsn5XBcAZq3JWywSFBWaBR
qAcrKdJbN3FXgvT2fkyp7ysG9xtxlc5hgQpC60WeRFYxbg6Wj1y3cqt5BiLzxAOLtqqihWf7Tq0n
2S/ckcMFo89aIeuRtkuuqivJX56628Q1Ezu8nm+ta9lnn8fNv8O1GdrUFyvbso3V8hnDzJz0EGJm
qhsMoD01XaXpnEX9rMjQu4z/MvbnM4foDbGkcMBIbGA+WvHtIl4bpJYiEbXyKUJQeeeTMcFH9HtG
wYkB9wcDSnCKJ79QUSv1ovPD9AKYxJLKQpNucgBPMmSRpNAOr0B575YYvgbx9rafEO7PC3kV6F8T
DKFlfYfhVZUXx3IEhXNENWd8kAT9GRAxltVfPtGKZsYXGnvT38ntkGGQHPFu9N+57VQbzNv32wsj
EN/gsKMyYz0ZgxCRUR7flHH01ciaw7YJau846JCW3uqEAgnJdLqVdd+UWkgAP2/bWKV9w5f2/76x
+dH4vrW6JSjRBzweg2vI5KBCJx7QPp3bhWGPfn6HwpUX/VvvBaqsu96WcWGahxBl6IxlgmnNXnwF
DSHdHmLH4DignJ7YSH4kzzBZbZc1IneCHzVeBA3Asf9ObCRxifmxvFGLFVTjUHvvQk8/qt60X25a
8LN7nZMcKaIPakVcRkILA1D2I3ByU/NxAGkJNAfm2N9eEdv+DZjlO8RlKYJ6TfWOFOyjJgcPIJvx
oA6HQiR+AK8vrTkLReaB/01DDF8tSMxrx9IX3PJle1GkNbazl7mcMRS1RcS7Nd53Lvg3d4Ervg1H
DO8C/qLdtjUGAltbyIEESC6UOBxxTOPwZdJ2ci06VXNjTSGBsgQYmRxSNFGgW0KHLUzLuwyj3a1G
JVYoC1yEIfSNLBsMJvTPE5hzoEZw7F6UXXAruvjEvR1tihb+gyTnT2DiKyQZmtUx2IqQmnXBlZ9E
jOSEz7orfNbdzhOvxH35VaZoXti12TgvvmhStPJYpDp6kFhQo/ntjo3lGPcK9Poij2rW+SCl+nOF
FvddMif6pOZsJl+7lR3Zs76GRx3jhrKPBkcvQf7tzwaPzojLl00mqUqDrodFRrGhIU5sTu3713zj
/Gli/Lw8FrRe3DTMg8LzB1SomTifhG4/DXk4WsOTgCl+7GCZSjmFsC12UYa6PERbitRBwy2UbW6H
TrQTaTdQ6Ev5Jj+JoMqFYI2M2Y7ROTFGIjmxi9bp7M7LvzUOU3gENz/Zss9a+rbck4OTXG7iVJsQ
5EQHc6c71S0k2b6CfODwj44SduG9RZ8YCUG269HbQwT81PcnX1QRQMEcKuiacBVQgCK56tRO4Eqn
pbPNQ3aawUGmoD9Vfahf5pNyoHjICCTlqyyTkKhmwHjqNQkBcnXqkzspa+2+IYCOeFj5QUAhktVM
ZZOaS/QsgjEguVcomelth5X46T+M+LTjqOFDPgm/yIliZ/VbLem2vlyl5kFUnifhn795hSR+AlDp
c4zrizi5uAcXB5Rmtcm1gkfh70JiiZ//S9uoiMMBT6uqTm+jPH0r+4F46IiYEZSLv4JKr4JcoQsB
Kgt0rqDDZMQ7ZXrpY1/pPMMM3FjpnIFir6BOjD2OF0iG5rwi71hb5RA8xeo/BcIG5eZplB5LDIRY
zZ9VFP8HnJDv/dUcOKVVU1bwCmUWGlOC+767KqSnYXIEdXQz4SaPCaffvlySyOFKqEe1BslWbCrG
z+RF9MSmtuVW9zvpcdsViZKeJHKRShYFdTRNOL/kEO5/DHcwvhaU1R1tH7gYu3m0IDWBUrev3Yku
K7FraFTY/hXbwYwkcsEMpMtaWVOxwSpmnIJ/0TRrbxv4oHfgfITMoy48pqlE1p+FqyAeNb95NN/E
byJmm5QjmkihoQPtLtaY80ccDD+fd+n98lxYBT2YnCwznvcJ6YrlJLo6mWnajpAgRfrrwrAk5CEZ
RYK1773ukPnDXvNA3uYycRCq6Ezcu/dY/mI9ihC3jcL6z2RQojIV8BGsiXQEwXxu5Vk1QaUNARSd
N9MO1iQuBsxUwWcQ+s0QShzfRPOLEBE5gw8el5+GOBxZDB2pQNZqMQhHI5LsPLwyW8K3123o0CFS
ZOjEipznoYQM5XkdLGpp5uqN6DSGE4UyBcPrbvDTym+epjdRYaoYpWMJRwwO3mIcWtkpR4zLg9Ry
+E9d6IfQzt2Ps/hFYoXdyN+P6GyPczu5ytU0bN6T3/N3qbcb9PBBQPC6fBVCP4OQAJMQkN6MK+GO
yjZ+8MV4ts324sIL47BMCpRBfnyIoPNhF/n6wfBYoI6Ot4LYWuL83hNdF9ZyNU76nL012dLYRvKk
St+t8ss2PK3bMJiykGnoosL+fmmjbAJBYUQqo3YSKk+IIS253zbxQX74bIN7U4LOGMLlvRF6Z12N
jrlTwY8rJU54LR6yl/QAklw0bsgP0b/Ud9X6uBH0nv+3PO6NmeN46QswLKD/22zQAi4fJ1dHVlU/
KLtq/67qcYto1cn2GNVk/SPu9tqp7eWeF6kS1alRVTjM3NujrEGd96mjJFI+cMvzKrmLHlWWNDf9
u1v+IJGIfMtLr5hTgoWMOk4WV/1+AX9a4ycYRVCEaW37wxrK3D66HU6z/y7h4SbHkOyqWn+iz/a4
M6xkpSoktocmOlrHb7n0dfuM1ofJz06icockphV0vRmx8fQud7Hs01PmxtcxmDimU3Uy7wx0JaR3
sg2Gq5fougDxKiPYlxR7+4d8kIA9r5Q7x0kZRWiIM29BnmO6m5AJNU7SKXJ7wRYP6DV6kDGoZFsH
anqAcFO+FSMcwmSaBg29MvMCvuWbBhKtbTf+EZ79XB7fgVH2IWbHAiyva26nqNotzbOyDD6xiey0
NtyT78FQu74wdHwc/DcxzDrizLvktnpRbhjDHKuMypB0vBMfKGrgVUfVRNGAxBsE23g227FsozTo
F9WdIE9g6dXRkqnVrS7uwgTnqg20fJqix5OgdJGrh4cy/arGn4X0JkiuUsn7k628sMb5Y2qG4hBK
mLYVIU6E7/yH1JtOEdq8I3ewofA6uo3dXY/79FH7k9DlbJlP08/4oG+bDm12UmU6SvSmgPeAFGtc
Z5O+sMKFEmMmRrPIuEvnXXHAKB76kDAfBIcRoAcmv6JzhzW46L54ypzeiXbBg0ls8Wq8efELuIBC
LcowaFp8A1nq11m3y+pLm39ZgpuF6h9bveEXhhioX7zzIsjpc0VOVVeAbPI8iHa8vEAFkEAw4gbw
+ftcEnszSNHroup3o+ZlBjFhSK2C/f1iFUFQiFMioDoaCBBe+dpqDy05Q0EdCRetiChDScqAzkvz
uYDmae7JnmSXjuDkr9U+Q2+FhOG/CIrxhCtQa+OeOVkWdc3qsXclWvLBRYGOSHF6IG70atrwwg04
/BCDJQizuGdz9Mtix5AnH7P5K2PVtSOMJbdG/n2Ukn0mag9Z3j5vW2c79xsyXxjn4CS05kg2Wqww
XQ45RHMDVCf0f4TWJLxw/R09G+Jz9whzl9Iw0RUg7kx0j6RHPOT7Zl8Dt2Jn9NkTkN2HrUO5/3pi
9MIwByiFBJa93gCgdC6T0CxAaB68Ka0DtDzodmXHV4xGDIrW4FwcT2Kx397g9QbeC/scnGSWqTet
ANjEDBhYEczFTUT1kLV4+qRmN6YR7r1VHCwB8kCt6KYhWXxnK9w4Y55caGwgTq7p2HoMcIEQV3Xi
Y7PXQMBV7cgSxmogerFahkYXaNBMi6SVkEJzl1umY4ec1V55GE6DY+xAx/+VSvUT4MZn+mNrwYAu
6yswanOvzq1r5H80AHexIg57GjHolaRBMSGs7+bwWEL+b3wifIT5wNYJcThTzkIdSi0Kkaw9Aolg
L/hWgJKNfa4HXvx12xoBanyuXq/yNqzZmP0Mye4ASu2WUflya/1Rx9jFxnHQ0ibqUqVM5yU5sCRE
/bx8DWu7+ZElupdfjDf9xqJu2zaeQYb3V/9TujENwxQOEX7Kbyy/vcZUkBe4ykOj2dDpcRp7xGuB
ye237U1li/n4BE0+ia9F4CTKWN1ah5ph/yZLL2n9PJbmruwh+gasM5fDtsVt14eC4q8rzWPjv1Tf
gMvW6HYDlfdtC+vfsD9PELx5v5pI6rm2kNRmdTTFL9hV7n2AtdvdREfIEAULYZBaEvv7BXjESlQm
ZScjLVuewulYUFLD5ILY1bgwkAzTEOsBqxRAo4cVBruvFZCwPbBv5JS4Z+tNTxfbxyGHlhhxIgmw
Fh3KT9JVjQwp5OBuJeQ2Gmc+UXmND1zf0FUJYK7wHS5htUxNFEtoph8NJ4khbSjOTpqX/tCnRCX+
Awj5aYrzva5TejXScMvM+badXjXTEal5zw984acJzvfypZuFQgR6TIL6bHTNY5VRNAjUKjh3Uyrc
8CGECcW6nYQ3QTqO5ev2FaJMcBgYJ4XWKGwQMjJTW0UiT0AzVdoR94ZFiCvg87+94mMrsZa6Bo17
aHZTfQu032PmDsO3uLsugsbWENJtL4o4Gr4xQk6nMBNkmMvku774oubSXxrg3EuSAm0a2JCl1rql
eKojAqzXT0XRJBmSqqrEMzhFYiDKo4SK66J2Xi8PV01k3FjSlBLrWD+Xsx0OALIukZuecei11bcl
u68t3WlHP4KIeuEZtUpYWz+WszUuiNDDulEEpWN5iPiIsewdPi397ZP/IJg922ArvgDQpTa0ZppA
k67JTndVH9lnuSo71i7bVzsK0Khj4i6PblV9ZuXoaS9ntA4XaNF+Vf9MxFL7uSI+zZbmQzOGBqCM
tbcJduQsL5anggMFtOJIK1LlCmJNfL7NGJdIXyx8jRTGroULdOknk5KUJByBz7YhAFcELcfEE8Ze
b1Jx/qyN4m7bEdbfmvOucegcW0kihC2WYYbXVftSLmBxmXJHJ0tL1H5xGJ2JpVyoKWi0BvNLKA1O
GX6pO0rgbr3V68IJ2K+4cGt17Ct1UrCc6MDa5wy/fY535q1+1Xmqnxwh29o72xtInREHDYWRWZHA
hHOCZaeGD8JMPDzU/+fAABTFZtOxGlIv7ePkWRGI6JPdvd+fnLMDcECgTFNZty2rZaOCw7qSf9R+
qe5TahkcBIxLC3rsVsQ2BdL1qGP2neKwJxyMn27CZODYNIxnteuOWf+tl2wzIeY/iGeAZ1vqRr3R
Fiauoino3tYFtwOHqVUK94uo7to+T0DDMD3/lX/xE09llMQIPbEsoXEV+TZTHrf/P3H+/LgTBjyS
vkreW+xY92CM82fdg9T5EzjDjzW1ai2k0oyYNoKy63KMY2UniJWtihlxHz+AAFUWRUnRQN3LfTjq
aM4IQOrNPsGDHUsVhScQIT7pSC7qvmynt3/2up0N8kFOPXZdOATonpgFewZNpWrdZtk/28e07noI
ckwkjmWNL1e3+dg3SKlDJHm6LWRnyT11eZWVO8wsS9Bq3ja2fpXOxjisloQykPoFucSpfU2XV2l4
rqgB5XV/OJvggFowmhJMn6AcqOPrQoe4t/BvrX6Pk9bfXso67pztcPA8pr3SlTO+fOvGmeavcd0Q
wdoHH4dnCxxAx1M1d0YKZBsd0VlcNGk86ofGY43u8aPlUu8NdTYcXgeqGBUj6z0qpTe1flbVh2L4
gzY1yzRMEKEjm4jell8f0UQLpDZWsKJptOzS/B5Lh6X8JqgatXVra7k0xN2cbo6kYikQ6AodOBEQ
xZ+0U+JWL+Dli5/M/fy1vA1dquF91aiF8WaISKqSpnDnVajasKApTUUZ5dUavqUt+v6Ir+o1p7Mu
THBnFKoz9G1k5GnnSrsXLDRJ65NC9b6tAfelEe5FLbK46UZ8E7lVe5SsvTZfqyGEOw6aZNiCCqKe
aSbOaw2DLizyfrHocqj3rH9L0MD7nttxVdjFYrfR3SQeZuF1++auIcSlNS7dHymjpOesy3UWrrra
G4zQ08KnNLKIVa3bkWS0eiqiiF6uX73dkPNUSgWsSmxRgNJc0ezswNwvI0GKutouY4Ep/H+GOK/o
WjGsixQjeoXkIlCEnl3ipk520q4D1EUjUMuodh3bkoNeCHyCjS9Uv+u6W55/AOcxWqinnca4N1VD
9LrScnoz9rYPbf1y/TTxXsO5iL8VEOCXTQMTcnY0zCe5etIrEnHX6mwXG/m+0RdGJH0uorTFjEyj
PsgJureGfwXlmJhoVxM804BGgXxvpvfbKyM2773cfWG0k6H1k07oZR1LkFp+M+Jv2/9/tZX1clXK
r37Yyg3GA0NsXevFDyylqRh25ke++tSBGjV31c7WQ1tz/6Tj/9IuW/gvC4M6ScjQfmkqO9RuZBQS
xPAqoZjSqA1krnNhJ+tkC+8W7NS62yiHNH7b3sB1PDy7HvfSi9UsSdmC/8/GYCCTtUsP/YFuYl2d
SbncLw4vIGKnQluUXeMrwe9c/Vj4oWd4yzF1Go9N94IYyd1eGnWrOOQwJhFagOxWjbWfD/sag8sK
8WStY/t59zhsyOXcEOsZcx+xBOI11BUxnBqO9iTdm7E/9cRlWs3fX2wiT24PBdi6TlmvZ3GllDYr
Lmre8N20oewMumYK+FZLx5fmuLvVjIK1LCbMga//U32TueHR8tNjwDpt/pldNjAlAnTRzOtbbvyy
fXqE46vcBdPNotMnVj5rsqtivl0G4quU8A4+CaqbUIMyYjyUY/GvrvsBaPOzlPBA8sC421XnuVqV
FRbRevN32at34S69YpKijCyP8vfV6ZPL8+LuGJhjqjHV3s9rRPc7EwnTdtG+ocvcayX1S0vc1UqL
qZliGZ+/0UHy2TBxsS8PoH5yaC9kP5rPtFya4q5Y2WaDnuRYlIgGl7Z46fvaRx5BnQ+T7G+7HOES
fC5UMctk6GusajBBjt6mdivqdjdQdRfKK/gkqCjgUgnM9QY/fhh3wUF1Y6gCNegBqRyFAHjSGve5
IOaR2MgSNjA5xPsOQ3npOx0LhA1ccd8SVW/iOeGZn9IqGqOI0cmqu3BfQES39xlBCpUXUdiP3vAK
nsleEoMotpid+Si9Dv7oLa71yLRY+t2EwZ0Iihvowu93+h1a4X1FQ1+g4hR28Lh4IDx2ik+zG7zQ
Q6XrHoThBnACGiwM//W1nhQRakY60k6FeRuVhy55zCnW43VcPJvgIKWKq8wc44r1Y1ypxp580j5A
kbMBDkWELNbSdo6QcvbLG2Wf7qSdaUOp5UQd4rqvnA1xICJVdRhaGVZidV7ZXmXDW1i8DNOnEhzs
0PKxm/D79v1eTTpY1tkihyWW2sxjxSrS+DBy2y+4Er76VuyzL6z9an4pvxL21mHypz1+DmUpwfS5
6Mg6xKVw0+XGLeZErqtazsGUYTmxFR3lGanDqHgsBs3vJWu3/QMId3wvZ10Ej9XU14m0oIIkZo9S
+jSUsW31BL6sh0DnNXLwUsSRUMpR+J5ATtXHsb8u8sgeQdqiQ4uOYn1YHdy4OMLfMnrFaFRZjOIO
CEHuO//H4AZoaP35rvehdVhesXCo2glPVKMncfHeM6gXmxlEyVwlKPy6OZ67LLSDrrX/7rg49LDm
brHyEglEa7rTMTg0PUjUdO/6a3o+LQ49ilIBV36LGxCm9cMYCfdCkzpDn33p5+Jz3JQysSRq0zgw
SWUpb7oSm5bO835K471ZpUTalTLBwUgXRnmejKyUpN8ExZtE9bFQl4gDDdSwTSlZ8P/N5bprdpkI
IeF/tw+e7frvr9nPU+G//2u5KycByuzIhd+G+aGzKjeQHxI8W9t2iK3iUwAQhevqakLyqzP2ffU5
Xx7+7v/Lvz5/aTmYkZYi3Z72mZsGT3NLIDgBNjL3RSLm6WhWPQyoxmAH0IhVhMxuq6sheQ0VY5eS
eWpqx9jfLy69KAqaVNQg5zPrL0L3NR8+/d2OcVdejWezD1AHc+XyUzdfCcHj9v8nnFfm7rtm1VEq
BwhI1Pggpu5c3Ga9+3cmuCs+V/XUNWw8O48ehVCyxdxB3xdh5INv0fMV4W55L1oY/mFsJOABvhL2
bKase2VzlsPJeAYdVO0y3vPCbg/qyUCWcP93i+RAQNOnZWg0dPmX45cQHUWzdVBMwheo8ISvwQ2V
CabpBbUpJl3Q37SgB86R6UR+81DfCu6fsLRePKUKi14ufRuUieLQwvfi5Ys44Ju+Ke2mzNCjTX2Z
El74Hs1fWEqLPlfDEPgWa34IAdT0qJdEnnhV0+dyNRw0gBmjHqsOhMfsy2Mq7Pi+kjAycwdegl15
i3gBghOJl11H16eSypSwW7SB3wqHEmlfGeWi4JWTQW1iZaINSjlbMx4X43XbDSlDHFxopRFpQowj
K0dMw9XtpzjTHnqjftD1ivBGAmoV9lMuzkycqyUcc12G8p5uC8a9OD0P4duofW3NvVxLxCNOxCV8
eSkfUxMqeOhziRdUNed7q4KsJgJIVOkavCXbu8iOY+u4OCxpw8iKEyjQwx1tvU8ctL8Ry6EscHCR
zLLYLWiqcfvFq4urSL/bXgEFh3xRSdNTYe5GGGj80mNMYbmHmUIX5FO24FV7wYkhX8C+atLH0P2T
DvqLq8YT34eFYGbygus8SJ+UwQkCZICamTik92Bk45T4ZOeoRqZUMTohzW5cCCM65WT7TWdrD+F9
jOnXxWtvQcNxqKDRmHiWu1Cz7sQhqhyigMROtMIBiFJ2ft9fRyPx5bTac3G5j+wHXFwxLUwDA71w
P2ZrWyc9Tnv9zfCYcACGGJ+zHSkV8F6W29pUDkDiUE3mtmbxwI4JgGUH0TFAtAVOKrcsbdFndIr9
/6OXkXrbVA5OJFEtUANFppypnlUwqSG9pjmtO4FNxTpMhZONRLRL2uQiEziPipIXIpPGnZjK2vvY
bbizdsm+ccY9pVVAvHL8zHZbqqKkdawnDCPa0LmQvyvBv9v3/oNk3s8wSOWApe71MqkinB+jWY4c
DYPY4A24Z2P1/QtFT/8usr3hLXxCFKnrsdVNbGBy0I+KjTHN6tD5ygGFwp3qiPeTP3sAntvqpD8O
nub1bnolIq8oP2KUDnNt0lFxOnC3/WU8wSdQxyQz4gnsS26WXxnxfRy7S/hHpB4Xt5NvI42aKBmU
ER6L5KGnXKGnfF/v0F3+tEB73GYzDN+jz2puU4qLlNvyOdRkKSaIjmF1TF9adVq78KGy40Go21e8
6J4KbSlM4HOpixEFldXMbEIQOibgGYh88KV0dgbWNtkW7dDNAK+aaxwIZyaiGV4PdClLU0UjHUtl
RraWp/tATRK7H/JdVXe5rcyN32doQZUw/SDImSMb+TU+xW86lkGT0G3QhPOtXFU74nexz9Qtt+ew
ShCjUMoXnHzn49PywOBRdfPDwqYkfaqxhtoEDqRmtZ5To2GfT/Kr2np9uBfR0FMRyhbEW6ZxIU/f
pFoTAlbcTNu35mEMiLw/gX0ah0tTOofikqC5QOpqf656z+h0V1JEjzgaYh18u6qGCL8YBUb0eV97
aFLcS/vcqfaVtzjzlWyDBpOySDgD370a6XNSFc17sYYRghV+4gseK3eVbnpLkV5Qy+MSKHlVWB3U
2LG8YhdFtyWVoCGOiW9blWa9TNMApLld74XJqep8jSqJUya4oKbMMrR2M6LhXgUTf2oL2SeJ+lIm
vhZ4Mn5LrcZON/DSKp1lt3CBevLT/EHAm76URChP3E+dBwNT0gILs4Fukw9OO7WOYNxERWiX6p+Q
kV88ODqHBK0eV6oUodnXmB77/GEUruWGuKarAyyXNjgckNXASJDFRhhm2Yrfo3FdfWrdBQKTkGVw
ictKXR0OFIq0wfBPjGBFkhA4VH5a25Vht/gUh8Du4/+DPXm9xQknosqGoZs8CpVxJaQ5ezmDa1b+
FlDqZE0KtN7sB/v40xKPQxLStXIc1CwOM3esjqTf5a/GjnGMTtQI/wcBwdkYl6iRwqgYRsafzMaj
GddJ6MU73cVnOYSWBFciPi4/qLGc7XEoVIXl0FgLiquI7zLMyxtoBQ/c7NScRp+JI9eP40ndx27m
ND7hMutZh7Np7ptLrvt+gFoMACpztNvkrgKDn3gId8VtvjMwrW1bWHLwgGf4GBBIv469Z9MccIVV
AreKsOpqeoziF0nYb69tBbTQKSmib1UxNfC1cac4mXLVJRFAK0JCRY2uw/ReNZ22DRw9zQnQWlnL
L7a4E4wsLRLEBUW5vryJR68mVVZXUPEXA9w5mWkXTBETKeq/T2jeXvbFiTV0sdYCVmnXX+Z9cNPb
2zu48rT8YpQ7oVQT6kGbdShrmMInMYrRwjges3Sg4lJq99jvuPguz6ErrCtMps14BB0BBpdzR7rp
QdMUOqmfeYVD5Q8pg9wb01opy13iuJbxNGTXtUhcK2rjuJclAstbDciS3X74Ilef5eZa64lNo0xw
D8uURnIhMeKBXN5p9WOIjBTVH06Z4J6TtJdqK9EU8AVV92rll2Vhi6DN2vaxtS/sSyfjv3k7sBDH
Ss2GVr3ojrU2ddCZwEctSM8Lhwr+SWscKKiguokCBdvGKAZyDyCHXshXFlwKh2UE2y2xPGIP+Y9a
eZ4mbWRSPOWg2mr43Ke3gRIT6MMOgvt++mULOXDQG2VW03dWkghvVVbedf9H2ncsR45zzT4RI+hA
EluSRVaVvGtJvWG0pfeeT38Tmu92URC78I9mNrPoCJ0CeJA4OCZTq75Ijbbr6eiVwfyqp60TGNpO
8Ok2rv93djl8kArDkNMOn04+zqgPpW80L6ybVfhyZfh5boVsm1cIoYe6VqUT4mjlwfDjvfYsOYPT
I4H2RgksoowUegmHD0o252bTstHmmxHTmct+sLtjfiBQ7wuFD1KRi3BgsSSFPhIWIkrQ1rMJSLIj
NZMd/RMiye++FocY3VSPQckYDtrCt6zaRVuHrRNdcOsK945DDQgKtPPCkoDysbgtvNxnyoeMc48l
pvLn8y4ouBb5sLAuh7JPClalbNCGPrV2ksGQ5kkiRN8KQNe7xz9Ls7Iv45rp0o/O4CqXmJ/yYn85
Rnv1uf+PW8gPU07mUk8lRZ4mu5wux6v0qkUYqCLPx3QnRFlU0Qfj36iY41cG0Dm8tfa99Zb+I44M
Cl1b+sxY07tt5CAjm8tpgpIRbt7g0KbfNemaUJHqOHPkj2ChEER+RCEYRHwPFmWYVUs34VVSzQ86
baCx5mXBc0x8ubjVG/+8B249FrCikzVuRdrUyWmqoNEeRYtduM93aC/FE89CxlK9oEJFcNHiOCSc
lHGs5wjmCDox1A6cPz+1wOt1CKjm1DEKQZixfcBOq+OQMBqSWFMS7GXSvijVwUS/QUwP6hh86p78
Y+dDhrkfpnhR0Aosh88qmW2CRKAiasfZRtqTEXbLrG6RQZZquQtZF3U4ulIWHeIYs5BE9PDYqjOt
XYJPKAdzbZkK69YeQCb7lq9/zq9ihw33N751TV9FaSyhRc4J80bVy5pZVFFmQjeGX709DkbPQgzd
4ukvDKS291LXNEsjFKRDHMwvi9JgHh99gaww0rwyaWVpl3yfnObbgNkIHasU2dz2xT8m+e7OtM4j
JKFVxKMlGvrjfKfM9WNq4IVKEgHJ5FZTLj7hyRYXJyKsCecgLfH0SemdZWUHo1g0ZzTwMM+zXaca
o13EUPiVaebkmogZXrRSzlGVPJeaNkJgVaZ7q7xvMDOWaMcKvEefAq/TMjmonNmYbqrgIVRGTucC
vfZMZrPB0OQhviVOdieK5EQr4xw1rMdYLSZc2IqKpp5uxOy2l1kPvd6455cm8M+3+ajVWSdKRZdk
RLRDq5thyewq3hfd63kb21h82j0OHIkMikmZFSDnCor38a6XFEcvbyKULoYrDVKX582J9o4LFLMZ
2b2aUVou4VcM0c7l3YgCctHtzpvZSke983227NXWRXGf1SkFmz/SXzftrrzOUShX7tHo0LqxP3uM
EJeRLywimeSt4cJ3ljlQmcygTGXWbhNA4Nw6tn7pk9xeUJryw9cEwxoYd5EdgacItpVvBh21WIGE
BbY1iQPIZmOkQf3VSNcqOO7Obyzz7Y9xyR934btB06XI0FCEuxTU0EN0oyRf/tvf51Bj6OOS5H1B
ME6zzxM/t0QtX9vvvdMCOLSgS2TmaGlFXNruY+k+bC/zyiGxYgd56EjRi9Uge5mK2kL+EnqfzHKY
AW4ZZQoU5OlZKwPaNu4gu3MJckWwVYLA9fwebinSrF3wjSh+5fwBlNvlDDpsiPMZT0Lr5NfVrWKz
uefpbnFiEMEbP1nSjXG4RrvwwdoZV8onZGbf/QoOWeZyBI8YK4LVCeaUqtGuKN1N6n81wyFKnkxG
Gep4VhP6FEOkSfqGJmLBhrKb8pzXc2iiKoo5TymAmEn89FdI7yFUiB3yVX/U/GKv22+qC3bxq/pB
3PmiF6HmFsM39pLIKmROiGbwxJWmXqijauLJMTc21APc6EYnjuIOD9ZtjdKItkMjq62C+BRVGaSc
6udxL2LrZPv4cQ9OP4E7OGopVdRS8RPqoHcHbb/Mu6a7MNPAlkpB5LINMidT3GEBqYwcThPOqFrs
SPekpy/nv+dfnosnA9z3TFM9XJYBKKaAcZdxMVXfdZv4yy53CyElm9AadyPUWt1H89tMsTO51hHP
bhxE7Yol7KorURgt2Ds+wJxD2gVwJTxCuvvAvFQVwfTy9t+HKACwDP/x4gByF1NJrUArrqpXHXCy
zUVt29tRz8kC93GMVs2JmcTEjdWvbYmxp9Sw50yEyNs35skK91GkLqnzOUMSNRo9aOjG+nXdXGnD
3XlPE6yF5/+v1RbC3gR09bN5m5ALkvpqIjCx1cSMD/pnJTyHqWQtWj4xYlH2itF/FZdgDvaGC4p2
xwlKvVODkl/jyBfSJXJmgquGfYuPoHCyzV3XRt6ZtTah66VvL5XgQMLKzoPYJvqjsVyFVCjSJLLH
gVCmJalkJlByUO+aSxDa7+Or4bm5SEzkNpNrlm83X4fX5Gr26eN/+5IcJnXDQMlCNUxyUaeAHm0Y
u+kQC6Irkbuwf19d3CTMlTGpcbjy8iKgv8xsH3+CI/adt3C3MimslKQSrrKM7vXRH+X78/v0l6vq
5BLcfUwzqkhWiQZVVp3oHljnSz3a+mg3F/VT5OpvFAC5mz0lR8zS7obR1ogjCW6Q7cvq9CM4DEFW
nwYamy8hcrcz2u+0GY9ycDTn45R/Eyx4Ozg42eKQpFvUWJpKlvveG1hyugshuEOecz98MneTM14i
dXdVscSxG7uJL3nn7Qt8hiey7RMUnhaKezmQC3suvpXm9wEJw/NGtvr91m7D89fGYVNGRY1F1ru3
AifusMhjPQxWZZtoG4danhf+iI6i62z7Q4IfS1Uw0E95MjtFV5I5ZqqDNKr28rzgRigu8qJw4ih6
WVIR++z27XYyxx3AJulSk7I8cts4WvWsq5loI9VNxDxZ4M6f1Q7dlFfMArSRDIc1gQQeaGd28BLH
/Hn+s4mWw53FaE5UPR5w2GPpgXTfApHIiOjvc8esbEwJonn4+0v1aNHfYy6627Zv6dNucWdrBKkC
JYySk/UN6w50co/hU5U4+g3rB2oc+hr52aVIlXg7YlMUFe3AsglaNs4NKKY9lIaiCYk8DG6MFl4F
z/evvUuP0L13+lzgFJurXJnjfKLsJjNJG5Ta60z/AbWL3SAH920HBWRDPnzCI1amOI+QKyMb1A7Z
ibb6ZgWHIhbVcTfhaGWAcwmlN8JY7sEEQKu7hWT23I92JhplEX4gzi8MRTGSkXVbdN7iqbvMRd72
uUFuWt1nvqi6JPg8fHW/RX/gUI5QI0mX3s6Sx1G7oFlkT5Noxmi7DnPaPL6C0GIe1TIWWGpeisPo
h0forjwms81kLaKjkdui23oznloZZGi1CjiSkaVC5gxJWiX+1ctF6Myk2QWV/COre0eBWK+U0Jf/
5IJ8ZSGqSDCHEXtB5LPXysvtBPYLwYkSOQjfn06zrCZjCQdhjfjK5YK+vs5m7djo9z2Wgg7JTRhc
7SIHF3k6F9UQITaUywdJupyXH+d3THCmCIcP4KVe5p7Jaw+GaefL4OQpsak+C4J50TI4bEglayDG
Gz+xXLqhlF6UiiKAn+0iz2qrOHgooXpKqgTfxextVlea9vMrva7d/HHw2cwHVK8FJkWbx0GFFShF
gpoZmL1lsqv6wS2i3C8m0zv/jbYzfKeV8WX8MDV10O6GGEz4Nu6mQ3wsMIQLFdcvYpIyEU7whfwF
pMhLwOBvvgP8OQgmMGSiPzI+YX1f+J9qNVstjUMJaY4jvauQT6TNizWBoSN7PL95As/jy/eznJkS
zZEdLfFYqJ5M/eH832ff+MMzdbUAZn8Fc/JY5rQbI2StSYI2Ssz9e3n5ZM5fw/A+UQ6qJZrlFDjd
h2bzOQ4arUeUN5idU3TBHrQqTjrHgmSMyAwHDENUGZNhopBu5s4Yf4n73WwIQrDNAHy1dRwolIEx
m/kCMkaa3HfaDTWvivpBrV61PhecINFH4qBBJUO5EIKOEbW5DLWjnn8PJi9RvWa6Id09CX6e9wmR
z3G4gNB+jIwRn4i2h8I4ZpHA5wR/32SFiJXPxbI0odWUbVzjdulLk33/T7/fZM/S1d/P21KxIsZx
No/fmvFLTwXTP8x3Pp4ZS7aQcdYtnU8rtckiz5OO1I4F2SKjDxxFzx1q7TAQJList734ZImHl7Jf
ssWokSSTajtZIlshaNsRfY/tJ6xyMqO93zD0EBLZMgCa8Rc0gVywFuTEHS4MlGGWHYTWLhpw0YkZ
9rZDrJNZDntoWTVZTmaU5qxpp1WlR5SBSY04hjbeJ0HgaAP4Rs/7xl8uiJNRtuUr54CuK3ilVXy8
YHArRJKlP0JabrEZv6nlDU+BU5sCm6KvyGFRE5tjSdnoo6T8DOsvVTG5Vfrj/LpEe8mBUTCrWmTo
yELQVHNyo/PMluyWCjxuY74zqtAfTGsQrGv7HJ+2koMlI1fiJUhwr6ODwp+rdpdapn9+WX+JVk82
OCxKlGHq8xnl2y71gl+sOzQ8yq+y7M3e8kXMhPeXKOyPPT5nVGqQIkF2THWHH/Mugv57/ITxEMy9
5LegB3cyXyS2bWyD+8kih1aSAva5NhwhhEsr2elnpbfViER21FrOrKmXI62+hMroGqn+Smcwg/Zj
sVMs1EhqRDiJcT1q0rEpZM9UU1dHLsquce2NWfyLavEdySUvysqbalGvIU710FnflCYqbVOdHzQr
97vC+KZHNVS+jdSRJcPJFuWRjCEqwOZ3SkqnNctLJZzumrrxNHU61H1xu8imbTXNz1iLr+aEXgRB
2ENFofEbKzm0U7GjtPQCNWqRCy6ujWF0NBJFNm1rrwuAJCDfzevRGxI9cixT+5pImgNN50NMOmce
tK/TEl+TMd4NUnDU50VQ6Ba4LeVAdYzDttFlDBtN03PZyQ54S53zXis48LxEpgVhuLZIUXjN0LgX
TOChHhwyueeNvLEznbmGKAefkplOBa0AK8YVuWFCj6qTXSLdf0jvLHfxjQcECLv+dXAGvP7lvXEt
vYpeEIKbkBfMbDurXdBIhSRUc9kRwyYE+Qb1rjQfz691i+9Yk083FOUgdCSLprcTwlSqYIo7+N06
4U5yomcM2zlGabPWbQzACR6v2wHe6WRymKqZ+qBZMja4q++q/DHLO/T/vMy5n4Wi8oYAvnkVzaFK
tSovG+JWpHkswKhD0ugYqroHxXhvNDV7TkWNQJurUxWiIIyxDGQL31+E2rQYjYmZfFfSLzOwpBvP
cuFJw70VWAJP3b5zT6b4NFHeaUmMXgRsJEbidUzcsRmgYm/Y0Kfwxr3+mdh/ZY5D1Dgv/jcFUiiX
UoXX7e9JEbiGcEkciKglNdRoRh7UuGItmdo+OOROCrZE5F598TtzE1FWS+IitErrpiCLcEnUffds
qOVlOlm7OFlEfsgw4wOmrOxwmEKsqKFGM4BArVYuZBai1+m/Z4rWoHDw//2OpynQQVsYB3BKV5W/
Qtxezb8WIrkq0W5xaKFbUhjW6CUFm/zjgLGBqCmdsRCRLImscPBg9FFDtARNpBYkIbq8/mKo4FyN
E0+Afcxdz30TLswKR3WaxgRZwfnIOHjD3WD3XnEt26krIq8QLYnDBCUJxjJkV0pYe0nkZY2jGIL6
o8DD+GSQPIE6IRgQqC45eaTq6KV965/fsc1b6eRhfA5IaSszNUMEQak1u62pO0UuXUZmclQU6eG8
KREO8MMcjWlK9QwBKAiRmzfxPgMDbp/YoLQrD8Wu8NPvwpLIdki8Wh6HBZBoqKY2wtns0H9eedN+
oW54KA/Zbt6Tn4aIRnV7N1FMgriUSj5Ik9DU7MaAcYlZ9bUGEjaI6YLKeBS4xXbgrZ7McF4+FKWO
MwS2PjaBo34p3NKHvnlrkzso3GJlo2kL5Z0ZSH88WSebnLsXeitP8oJ+mnbXHOTFVvYWxqe8DMlJ
xsJfdQJNo+0r9489vheV9FZWygpaONVlZ7a/muxXgxsweZBKQYbiLz5yssRdgQ0mIay5zcj/btx0
ZyQ2Qcld91CM9lRRF55oYdxtmPStlmgqC6mH2tUrsIH32U5qJzsdX6IlEATw2yh1Whx/ANK8K2MF
n62Sa6fVpN3QQ4xMiw+Cs80+/xn3eGsmXaUK4mhRtSxOiZsU5U1OKreVak+p1cPUhLEfxqY3WZVb
oe2lGscraex3eTt5qv49VM3XsVbcMujvF0JdqumepHSi6dO/fGVLo7JiQibLYhu1+oFJ0eRLlkNF
Stpb/nJgfEryrXxTXzLihEok4L297Sdr3K1qWk1UZSWykI3+w1wwMhTacvoo2PNttDkZ4S7VVhm6
YDFwPcxHRlcgXWvX+VUUoGMruS4AA5ajIU99P4h6ZYV7yeFPTbsBvKtItUWHf6ov/8zJgfLPFQ8q
b5+X0yo54Jn6QktUPOjdSqkdTZNegkC703t5Z8zWFyMT5Ri2n4rqH3t8VqNtWqXp57cAXHZUB+Dq
BKOTOnFpJ19SkF9MzuyyHjEUmg4Eeijq1/5iFqGEwIH4TplwCjCUnyG6CNTXaPiJ2ZBqeD3vP5vv
qNVCOSCS8zBplywhGECcXELMy1yiF1k4HmejcsoFHbkxuT9vUrQqHo0MU+2THqtKrespv2rVX6qI
Dmo7Zjp9Pi4qV1SJ9uhPQDQOti7pMon255ew/bxebRsHJO2SyOFQYA1T5jAp+yKyu86uLkxIOzDa
y/hmehovjN15s4Kzzj/qEzKptLDQzEw7vy2/peZTKrsT/fUJKxoeFAaS4wr9UFQ36nAcWoCk1d63
WWYTA0NQ/a0mfSpQWhnivlIGhv5JVnHIJuX3qNV2jbGJKdrr0M44v6JNj1sZ4r5WpbfWkkcTMoZG
5IS55VhtY09CYfbNz7Myw+E99qzLLYlAuSJ60msw9FvgIzHR36k+/bf1cJivSRIAivV2DMGdPFxU
0cH4VK1utRYO3VXdmsaAEaxAAMeZ57u5vKIQSh2zx0kVPQkYxnwIG1a2OHBHPolWiQJb45F14Cjg
u1uu0wOLKENXBO3b99bJGv+emistpymTbml34T17DRT7ycFwso00hJBgQ+AS/Mtq1OVqqFoEsFPw
VOeLbUXXTbYz0tI97xGbkddqURyMV1Yg5UGON4fO6CDe9ICjPeR1BLgnOEgfiuuxlSzGgogG033J
8LM0/LITsD+JdowDhZZOgwZlHaBP+dAqhl2T4XJWZ1vuDcHjQugJHCxkSRCFaofQKbu0jvlu2YeX
/5AW/188gf3uM07O87hNc1V0OUhH3Dx+kfTBHicRY6jo43CooM9Bq4cGtAIgOZ+0F0p3v4hGuUUm
OFRoonmx8gzFpaa4sfLeHhDJi/IdIgfg0ECR2rDoF4Y86VGrjkukYKr40IWiIqPADl9UT7qFjJEM
O0F2XcfmDi+TMDEcqj2fP5qboevpaPLFdaTWeqsPLXBxh4+T7pu5r6d3efOS9r/OG9pOrawscSAw
tXEoGSPGpHU/vS+86aJ57ivMIjFwC29S2f5clWFlkQvlgNpGFgdvpPesW33ZU0dBcNzsRpe9PRIn
OohqDKLPxuFDAvpNPWJCjkPq6cTtTYD24gfTp9q3V0vjwGFEm6aOdD/GUeofrXYvCYk92d6cAQST
LXT1FpULqBbpGoK54rI7mN+ni77DqyK8Ze2Z5BUVDFHDnACB+HGrVq7VZZyR4hiAd1lu65OItUKE
qCaHD/WEVpWmRFjMhhtTdOSBzNeljvXA0ij4UucdXrQgDinMpmnDQEEShXRHKXkh9Mv5vy9aDj9y
VUEdLItY3wobhzK9zJtHTCjkBzZqq4d2LbhdBevh22TqIFFLjKsB+RLdiVECRcni/IpEFniECJIE
WhEoPwbSbaojwyUqJAhOp8UBAm26IAyZICnJPDl5ieaLLKYOTQRBgmgd7N9XZycE+5+RSwirQHXh
SBTfopy1p/N7xQ74mfPJ54ryUc6zmmIpWe6NRW532a2aH87bENwNFocBrZl0kxTgSMo52akkcosR
AihjqNynUh/bo4zXw3+zyAUJRqrJIZlQNw3TsbDNRf+mpcnllJHrpgfJuKUIileiL8UhgjHpKtp0
sYtmu8+CC03Yvi+AUYsDgSY1pKLrYAB1S19m88xufGXuWrdGfp/eikak/oIJlgHOXYoOet6enKGH
J5IRNP5vIN6Oj+iXRVu9tkN3rsA/tnfvjzE+DQXepi4cGSdoCQ6Sob5Wx89B3MkCl/fOpbaXlhzb
N2KgeHHTXX7F0t71ofNDTzT9sH2kTsY4+Em1rDNlJp4nVeDNPAYXrWiClbnTx0N7ssDhT5jq3ZS2
qDLn+rDXYgDdlPiNEXyfQ+WRRvmOqORffyNLky0TLd+6Rgg12aJXWDRl8TBnFh7jpXk7TbtRFkUi
HzEVBqiumybIhVSTF/U06mJpFdZ1PpS110YxRKbmak9iDUPTo2io7OMnem+MQ6RqQIcaSRBDpiO5
0Uh9T8BxX8SF4KrbiFXf2+FwSIspHvyEUS08FAcwNDnRTf/aIW4kYJEY96KrVbQsDoYiM460eMCy
NP2+VOXdED6HQmqFjb7994visCiVTRwl0LC54TVjAmB8tBoEkNW95IpSWhs49M4WP5y/RBKplhQ5
rcHDkDaksUNfPrzxrKGUsYiy/Sr76e8P1ntzPE7MpTl0aIxxE7n4nWvztZGYziRB+kZTvrem5UrB
6DaV5ffqdI8UAZpC559lcawjlD/Rg6v109d2CmUnzudLLboIWnXXqKYtLeOu7+V9kia2BLljSZcP
Wkuv5mm8bNt/n0B9v4oPAJS3c17CDUhZ+GH7tZ6utfahxqv8/C27fWRNqmgaMRXZ5GFoMYhJMtbs
QlqHSmAfs0IMt46aLRmf6CplizoZ44IhKy2qsWQCkXlpXAGmnhqhGNJfPPtkgwM5XZcMtY2Bp2/F
Zqd1GOOy6Re480RH9eOdZ2mKrGg61d5gj/O0KBvlWKtgqokuF/VmKkRVwA1lp/cWOC/oh2hQdBOJ
Eg0jmYtbIbAPL1iDXLc3nd6DHyODP+9le4amuFhxY4NM7b193jvQjNBpEWCCzLeUHsLxUa2oJ7W3
UXXdlJfoMnMiaBCfd8kNbgdmVTctAnVoE9HL+3vKQCus2nXYV/UubuwEwungcwXnL0T+/OKid6tv
6qF8kXxrP+5FSdcNvbB3xnm0kkepTaccWb1/GtoKN0Wpu7abvXwDkRd39npQz6C17aJCaXbO7fT5
/Oq38H+1+Df/Xl3SVUaipqe4Q4tecqNAdUqUSIkh4rDY9t0/e/wG2iszip4NSsvEVEbj2mgOSnF/
fhkfw5v328h5zmSgfZwEFXJJGebPDJtqCNKCwG0mzyKNI7pkRLvGIQupm7lsIox0atZ+WO5H6EpF
P8+vSLRjHLDQJhzTMdWByPpOHh/zUfBSFC2Bi2d0KamnsDFUdIHfR/mVqv0ONEEeeetqXPsWF8rQ
OOtjBG6q23X0cSmqfVkEhyHMv+MKsINxATPuUHxrpUywNNHWcTGNRKRlSVukC5b2YHQ3qWh0fXvr
cKcrKh46Cp8vqrNSMvQebXQgvn+09BAEGE1st6YoESuyw61jGute62fsn9Qcqvixgfbov2+hxLnB
IDcUUkGAixmk99jXQNKhHE30KpTWS55977sXGosGZTaXsbLB4aupSmqghtiuVin2wSg70hQe81rU
hbz51U9m+NZgo56h0cPmD/t83+ixk0+De/5Ibsbmq93iR8d1ydRRMkVnGd33u+6gQc5Ru9ZtxszR
ONJBpNMi2DieE77pur7ojQJTTcF3onwPgsOiikSCN8Pl9Zo45FxqvYSj4QJgawL3JSTNimfjLS8Z
ekIFExZB8NHy2hr7iKt7oK87qzPHWIeCiYIrNtzRYm8+zZ7spi59DdT9+S/GEOacObbDK3NGlKat
+vbByuRKLjo71YrZ7qTI7abhSZ2JyENEBjlUzSlVgylLWO9Peg9QyO8zdMjkDlTTMtuyFSjxBfZw
J+9FHC7C78iBbTUnet6y9IvqG0cmj1BBr1JBgeP/ws69FcavPyMHG8iVd2bDuNuzwa872aa9iw75
aP7X7Xnv0ImXDUJnHog0ZvYWtvY6egYMyckiEcpu0Ji+s8LXvUeiqYlVIeqtXjo3ue196bqXbLCN
dzbTKMYO7pMrKIyA0l/E9/cXRLGISlVwg6sfMtuFYVWRiscqKILze0ZVYybOeEv9EhSH9cNnMeVk
kAvxx1wlJu0YGKcoP5ROVdxGiHrPH7ttKD4Z4TBFMqe2jPQc9TZITJCrTD2c//sbLb74ZBiZlRW8
Ryz0LL4/16VlRqFl4YZnmtLIbD7kaFesdgMofjo0KwSO8J2//TZZmeRcvikrS5kJJgHG5JnOgR0t
34vyRxxedDHIZqOnaXJNaxJs5MY87fuFcndnDg5kUwqAzqBt97rehrwn9IQlp8MLoYLYVHeMb/FK
uBDBCVvNB+A8rZbvL46q3MgWHXHBZEw2OMO9sY1cKEE/aCEYtkh4aZHgx/mPuokpK5Pc8zYx6FKO
BVIQSkkhL/3bNEa3NzAwaX7qXl1Z4s6ApWA0wZhhSRqOWQvd+uWoRL1zfjkbHMXvPt1bJ+Xq7qlb
NAhZDRymhBKT7ih2uCMoBQ8X+qF2e1fLMOCTHHNZ4DKbQcNqcdwN26RJUlglGN7T6SkAR1lu/JSg
9idYHNuic/7BXazNJJtDFuEAKjcYSnR6P79iyX5w0F6r+8QXWJM3rVmWBjZ8xYBK1/vjnreJLFFV
wyNVupr7Xz3dafpXbbkJjVuSvMTzTyHh3DYwqyeT3EUexuXQBx0CldEBt41bO4ri0LccCIMYbRQ2
RG1/t5NBDtKoSi0zyBHsm11tx6hCR6offWLYjDnlyQqHYkabqlLIgJMVbnNwOlm36i2TJGdznaGX
imL/7eTKyiAHYIWRgDsYc8kofA+HxEufep/lVboQVN3gs3Mp+iAqB5SwTuZoPwV+w+6ZD16KB6aJ
fBnRTb5hsyoXHMAG8Xp/ZBS0hWfdJt9ZKjh0uqtQrM+3eSpW9rizl/Yd7aFb/6cEBgJjHHe3PBhI
HYkKbpsQvTLGHQpZCrQ6TGBsUUKbjl+I1jtZ6NH2tu4upsAQ4NmmfyJpC508g8KHOHiu0tGqiw7m
zCi9GEl5XBBANJooUbQdja3ssD1ewabZY76cKoj5pL10MzwWHhQUyLX+s/dYX3m0C3YpqCQan7qB
KP+5mcxVVraZP61sU9rKVce6ANjpCC/SI92pD+mBqXFoIkKOzRhJo4pOoB6h6Hy5tEtBtAC/Za2q
N42c2Roais+7v8ACXyNtZZIU6DtBTgwQXX/VhKPG22GYrhILaWnUfQmHWUNAlEDSKpa8tHzVQfiK
x45+6GwkK5ApDh/+facO4GtlkIOvuMc/NxZrbJm763QgtiWbovEx5sgfQGNlg0OsFoXRuEWyxJWL
0sn06dYqot4mZe0kYHVFe2LhF5VxT4v2aUzbK0ytC14926Hm6RfwD5K5JkaZM8ahQv6pz7dD/TBJ
oy2hMLPczwWERX4rs6iOteksK5vc8ZbMmtao1qJWIku2ISuNnRWD6F0gXBl3uPOOlrP0T1EdnI9Q
L632pg+5qitRP8/2/a1THS8rQzcIT5xAF4jtFgWyQeyFUH4Nj4bb7doXxF1ov1Ne4+fzZ237niO4
6CyqYQKe72deamluNQMhinWVXmNO1EtuUUHwyTVuut6rD7mHTi+8ICMfHIP3AuObofPKOLet0oAi
4ZIjWGl37ZfsB0s5NLh3wI2LaSeWA2gj2wIdzf683c0rYWWWg8tZx7EqF+wxUsh1eVlLR2kQdMm8
ySh8OI3E0DDPqaia9lZ+XUGyGZdarkadDslP6aJzjWN5DHfNReQxRdO5tMdr9hwCrdGLAelZyGjt
VbzYo6NIa217rX9+h8ZC1NXvSOKYSAWbZ0YdwxvjBqQk+H8kSiCJzHDHsBvDvCAsF5E1dy1iBuUu
Iv+a0wAgedpRjXOWjDRjVC06SNmT3q6H0l5AbNbMvXveOTYBZWWGc454TqfYnMEiXkjdnlTBoemE
w6Lbb6yVEfYjVl8lDiHS1aCuB+ra+ffi4jmClCwaES/rQw8pPGQVMSghoir5y1k/+QL7iCureRfq
6kxZwRDYkh/Lq7y2rZ/0fkE1H7w7HvUho43Xsi2HNhn26FgVleu3I5XVwrnnSaVUWpiweppyM7yJ
KxB0+pU26yal7iKop2zf8+jgMWQL9Q6Dcve8rieFPEngJ1D9xZt3hhMeYS92WoyHQm3ajz0Rfm8G
t4YGMmrLgDYzz+0nkzCJ1BQZJAuEQol5n053UMKZsucsO0ajIJ20XfdeWeN2M49AyLJIiPtYETZt
7M6VfuhOjcK3/Np9V65bVzuy4bX6kjW4giJWpFi2eVhWP4Db4AETnFLcI66pwc6mdapN2i/nj+P2
hbgywYVOSldmYzsAWdrdvAPt7U7BKOwduvPA8Jz9yvxalFfdvJRWBrk4KqJTLiWZCpzJPc1cUPC7
oLOvRZ/LRRgGzqMFlTlIZrw/jm0Ty1SR0TXwjzZDhPtAfcCovwMKtmvRq2t7VSdjHOJgXqGVuwnR
IbqfBzspWpCzF62dY4w4rMLPXLCrlfFAM0SGVrHaDKmuaHYVty9JIrgN/uIXpwVxvp+QMo/qAbFD
diDo95Ducyd/mRzLLtAupbzOolhlM5ezWhPn6qGhygGxkFlMDvKX3h/2w9E8Vndi5cHNM2UCOyw8
AgyLl/PpQ7PrY0Z1WWp+F9+oY2ifP1IiA7zfzVJrNgVS6YHZ73pZupIo9c6b2K7qrBbBuVuSDAu1
CnQBSHv5SLzW7/aLz7gU2VNYlBfdXpCGB6lpgVXnjV9uda8l0oAnPqSR3CyyfMhsHiPt3ytrIvgw
/5jgZ4sCw9D1ckZ2slS+GrRwRuoPpeye37XNM7oywgVRSqkguzsBeXTpmeQvan2ol4dQ/Xbeymao
ZhpUl01CNKJxjkykVkk0GZfGWF2T/nooYnuB0vR5IwwkP4S/KyMcaqeFhtugBIlgcojROJn6xGfZ
CFGGdXMtlqyZGDGHAgTfSUuscplaJvmSktwxowodiP1ugIjl+dWIzHBYk6kJBL4qPBik9D7on0M1
tadCdGQ2v/5qLdx30QpKI0NC0o+88bsVbv0rcCEScqf5sysdKyd9MG870YzhdkS2Mst9qSDQ0R8c
g8Jy0p0wPjRIh6DbMJw9I7hflEMT/+iq2yafnPNbuv2kXtnlrtklmYrUqJE3Xqx9ktz02Wwr1p0e
+ql52cZPGmBcrFTCTtAHtzwZfftRK6Sgk2nplYYRwXo3OzLYLUGleWv6rNM/+n+kXVdzHDez/UVT
NTm8TtzIKJKiXqYk2Zqc8/z6e0Bde4cgvPhM85Fbtb0AuhuNDudwXoDsEthGFmXNoxq2syW/dVh+
VQ+yl3ixG7rhiVD7kax1GiwIQHkRGdvzbsRSzyQlytOsJ/nO0S/3oke6IJNAureC3MvPcXD9FJlm
vhFGXSVWps3TRAJQkq1QdlmgBN2eP6XMMY23OH9zbJLY9sOcg8amaZ6H6VYcOkdq7pKeByhJdP2a
elBxC9i2JatX4eV7objRAEQSR5FbG4qHB8ZTt1RuJ02cHWQ/BTdbSPkWgNrBCgZEgYAkHd0Z6LVO
9VSAQLBL3sABh1Pjg4bR5z7FyNlcWyzlb9SmXZE1hr8hjwfJhXr6UdC4JWEEC/hEGewE+WahlKNR
hyrFwxpOVK2dMADQYmSvDwWGS6uvg0/C3taJHuOg8ow7npr+g1EoJhrfwNqC/DT2YqNAfZeIkygg
G0O6nQU7RsIXU7vub8vn1aD/waVepFHBT1+vnbaKA0lrhYFxBBuSK/+RYciwDQAE+xkLNADfoCNY
1FXKy0hKLSjVjJVFN/1e2iGJ7ZH5hH+PE4D4x7yIobxKJIx9rhFvPdZfysTXk1ObcSyB/ZrdyKAP
aZw02Dku8xZmoDq1D1iwBwXbVx/nY+LktrSAcz71rMluXqw7+M+H63vJvuYvi6TObVbHvgHKIMoC
5VlNfq6NH+UNJzD6B1W8CKF8TK8liFoK8Pn0/uC9zdQeY9T2hACwZLcWryjANvKLNMq7dJhaKAW0
R78hcUQA5ytUe3hNUBoqfEmwQbLG0Ud2Y/jmFCm3UkxFbk0WXhekcnrS/PYkepnXnE3XcF7UW+Wm
RXdX73QoZvoijyzpH7zpZb2Uk1ljddWHFqYXPScPKhLZ2SF2lYdpsAc33rWB/oCGR5eL1MB8gWwW
TQUzQFnMOyW2gOMT1/Yc7xseMx9HNekm0drMJwuODYGueSeO91nn9prEUU327ff33tFdoiDaipTU
QuQgJ1/rBLR8ytOoBpgsLccnqRU5isJbEeVRpCGLBjlFDc7Sg9D6pQk3RsKrJLLDk8uKKI+CTnEM
d7aY5COvEFIV1TC8Je54ST92LuJy/DSh0DiAUnCR3+qvC65ScrloN6OjI68p74y9zMl98GyMBpCd
MJ61GAleV41H+nl1gLTLd/NJ2eERBKkm5lwSP3TiXeEDL877T16SJhwy9LQMiwRAvJUp2ZaZVrZV
SYeiHJ6uy+GpI+VIeqkIZylZUE20zuq0i8edSkKGIt4bk2kblsB5ff/DtX3RFsp3VL0ghPWCgD26
EVETbjDB+LvMJ77w3q28W4DuENXqEbBsFYKveI8KNHA2pjtybphqcNGWz1kZx9TouqzQt+qarrhy
DOveGP5MdVdKeFlTjgek64h9Zq5IB0BGioYjwwjPWsXrqmVaM7o44Ig0EbklysnqQ9IL0YRQR26S
YxoVN2WKKo2c+WIb7pMI4NP9bAuzuLuuh8yVXcTSb8ZM7pVMRjM2EIEzHzMU+7rtOSkZosofQvGN
CCqIs1YC/boAoM0Q7lUZdDOvWq/vi/FXq8Wfsd6NKMrtlpg0brMRBYqhlMChINigyrPr+VP5n40Y
yvP2RghO8u4t/0P6l8adFDR7hKUcEHKOStAPw6SRrUiokGgeffNA0kyth8ZnbiMf04A2qyGfb54P
6qRYUSIj11xiMKd+Wssgbp6uaxnzibsRQQVqymxVAmZZcfnqmt1rfojeR7Xe9wLPGTCQDhHKbyRR
fnVStSRFkQo8wpgoQA9keCCd4xhy+mqdV1CEJY8RNyvBU3DKtU560zThBHWYp8ei8tou9JLQByxu
H/975on3y6O8xDpoQz6HEjYS3FCNWQaVCDS9NeGkdxhUxu/k0J3GcxRqYt/hOWtmgGXuXYwH2aWr
erg28GABs7FT/gI1o4PKm4+meOhkzXHrHMf09p7aaGWXi9nQFIjXwhXzpcbypIYjxzGx2xguyvK2
CxsZYSWNdURqBUllHrNYvEG6AhQJobdIxWFaCmeZF18tC8cMowBkAHtkFG7TqToMa/RDqNPjrC4/
U8nax3V1NGbZMTPrLKv9sVSHx3hI/UgfTkrKA0VhbY0sYshN1STLNOlQdjL1PB8Ihq4SB73w9X/I
JLLKQVsJlB8t0mroagUFjqJFMjhcncU8giPREXrZqWeHQOVUN1m1v+4leOui3GohN+CuHuAl+hKi
YusAsKTgughmMLtdGfkNmyMX9NKwwgjXLCg3nOpG2aH71SEAYIqjHiMu7gHLNWzFUb61UIcRvfrY
SFM7anowlYKdDz/H+caUvesrI9905ZalG9tXWQ7NnCBUDLpfl7ui20XG/XUR7I6Djb1Qm9eiCRRF
JLy3xWB4a5vPBle7GXwh6IPhpTkC5vW/hSdvFrw5rtBS+m6Nkb8fNeXcFMApVTlKx7lkZepqGg1p
Nq0VAZAakBRTFkw+eUXxYmLe8VD30lA3ID8TJiR548LVIoxtZIUTjjNHC5j6vbn/ZOouajKxbMYe
yxl/kiNSjsk5fhEc62wc5N3wQ+Q81nj3Ld0JlgOBRc4tHFDxbCDXCmwPvwikQL2z8FTr9hXY7nkF
UXanz0UN6a4vAXWktsELEam07Gb9CSBov0POU9+vR8FTAslp7fgmee1BaSe9XjcBzjEqVCzbpYCH
iiyEF2V2EovvAkCIBs7dy3IZmxOkO8FWDaCVYwtD1sQbfapsJdGdMf1DiL91Kq/dmXd8dJdGUg51
FU+oCYSKaOttfVjq/KuQ6Zjd6N1iDHfTohyqtvc0q3fkHAwRZmjPFhDActHT6oGjvpw4UaEcTBwC
TFUkAyxV19uS5cfj89w/mJjKuX6MrJtmu8fkmDduZe3kPk0JuIRk1vcasI/jKeckJ3maQvuVzFrT
okOuLmnme7nQQbGYQiOl8Mf1pbBLjZYqyaKOWXGFnnvvJ3RBriYZgSMzMaf1CFhvdO+m9zwXxt60
iyDKtehiM0zLBEFGt1+tu1x4uL4S9uGjbI/GYAwV0dTzFd4GUljiHSJgdCKKE3cWTjr6N1JeEP0P
DuQiiTqbRcgarQEIArZs9cd99q06zC+65mg3oYIGOjINLNt1Zi+2ldqi5EUdJz3IWyp1G0RrUWsZ
YWBVk3OX4i1kaPswtw5ywkt7stXwslTq0LKsCvHCR6y4hC+hbtmT/rPk9kOwhGBSFmPUQCyQpbdL
aWtOebUYUY/0yFQSkuFDD5jDLP6E690KoXyDGhVNZJBuiGFA66bYAVX+px5Pn/AMWymUZ2iNaEwn
EQ+fAXpQPeUV583BCje230+p3looeoGGezJ51YPQA024Aamc8dKYLAWTRVWVTU3VxQ8UtlGjGHWV
YRmReC6yG0NJXK19Klqds13Mh+JWkPzek9bCshZjQYaKUSMfvsGVDkGOjMi6G4E9Wj5LDpB1Xw69
Z9rpEcNssT3zjoxZe93+BurdAFqhwpw19GkSjMP4tQv0O9kjFHShH53j58GVvApVZi31jD+uuyxi
PXTQvZVM6SThjK9GA/3ndT77pdJ1dtkKp3pZ/FLUnFKJTVyW+eN1oWwVupwtpaJqN5hyVcLayJaT
tNCEKQZ+9xFPhWhN1cVU7geEOoC+c6uqOIGVylZN+b6XeNOxrJtlu42UO9QKoJLNGDEFtrVu63W2
s+aWk0vjiaD84JDHczmmxCCWe0EJhonHDsH2gX8/ymm6xWxSJSMbEFLE7aEsBaeLg9XMvetHzz6T
v4XQhTIpNGI5JrnuXnlY50e9+xYm30STcxGz9+oihTr5EBgBhg4qFxezhOvyoPI8OYOuBgBDmwQG
dd6dAXC2ELfJW9ezgeQm5glT2zzNB8TuN2Q4BkPYmCkcnMXp90cB2s2bHGGuETeVKAK4zZDffMrm
yhLiuIst4Ma4uVx7WWjuBukzY3HkMvxLBLHjjQjg3gCun6xSFku7SoKi4SA5MbXhIoBO0onAxyhM
a8RsPoaT4/UUK7dt/2Pm4UozNXsjhnrzGNakrmUoIaWKeTctQ+3I3C/cIjNPCnWRrFEalqOA9lB9
rR9KeXpcknxvDjzMb54Y6q7QdStKlRnv485wojBzmujUDTxfwFEumlhsqvUoLXMYkC4fhWxX8GZd
mDfA5kTIIjeaFcf53IoKQqHfjWkJbgASRPACfrZ+qYaCWT1EkPSA/7im7RIR4MHlRuiPYXUvY/xi
4vVosjfrIoXyNjlQSSIrQ0Q0rJ45nNfqM94MgCR/rYJyNg3msQuAyaDxZnlJyxul/sRDT958P3Wz
aEWp/06VGxGysYZjyaWdxbwWbWbD5VYM5U3kLgQTHhB334Kc1ZXstnbBuV0AXeWm90QXfHyAx6lB
5TRVn6qxboTTQ8uFIBYrgGWAFFtE9tTcTQValTLuzAgxvg/h1GUraQIxK5kXU47QCblKdr0HxQmg
oQCqorU2mTKvHX5+lqN8NFd4bM6CsWgKyvDGT0PXDug14wQebIdjSqi8q5LygZ4qNcpBy5AychPh
JhWOzXI0c07GiLkIQHCIpippskKXSrIeGq6TYk1sBVp71HiTWMykIt51fwugfHMrA+PTIlNKv2E3
MMkaWDeEVE71cw8TdTy4Ad6CKCeNAe4a9I8GFqT8iJUvsfDn9TCKmfaSZYxUqIpJEomUMYWDGY/q
tMKB3tf7GM0QskO6JkMXeAaoalWvwEZ3r8tk6oFsqugR1WX08lNuaNVabdULIDta5n5QHyPhXLUv
10Uwtw3VT0TKim5gbPz9tSBoU94OA1YlyKepLW155g3XMBexkUD56imrRAOAfsguae0uHLpdE4JO
sYo4NsNbCLVXZR8OZQFWCbR07EPpJGscg2HmzFCqUGAtEo6CnkMfxNbCMlBGfZtGOHRn0tuNhqJb
XpjJbIXZSiJL3VzVkSJIqqggrKnE/IteG+fc0NFgWhwMDNlEmfZNzNQHJPacfGhuq7A+5qbJWy0x
zw9uVZVlmSAJAFGS0vZCjRGOYzcQbk8YE839vnOAIQXrLfwY8BDOdTVkNnBB1l/y6Px824EqtUgx
y0zcBakb1wCiGPfRIcMYrngX3xCol8LXAN6WBzJntf8gXdN1Ea5QNOmx2Ejv8nmuYGjpSfhp3RqP
yU3xoOz6Xf6r3g1u9WUMvpu3i0sgyXhLZ9qHepFNxQKimaBHG8zxrtnelPFrn+8tLuYZMyrbyKBO
s0zqtu8QxLqTcGoTVzTBwDE6MhfNja01loifK2oWkq/vNbc2hWQuGuBddGhM9oFA6ecvy+3sTKc+
iPhNpuxLBnwGuL8MDDXTpQikyAH3hazHm9aowOyOPNNNgCcACmVwGvNiaGYSGMbwtzzKMtuw1ZC4
QteGZq+++q085V8yEAAZIEI8KWftHqMedn2Gnjj8y4DZDS6DfkHHSJ+CWWrqTZX0Cj4bezLbHD3o
z+ghOkp2A0hKw9Hu++Nom7cvOp69x+6lVu3kx3ULZfrXjXTqPl9Kue5TvUCc1YoYKsMA1mx5nxGB
MTzUCwxVoacWjXDJwoTMexVgMRf9moeX8A/q8rcAemaxVqu1WWKint7sgpjdRZtFeHoDO7O7W8FF
KHx9RUy70y4CqSMTu2aMVNy6gH4+ya1pW8adIT1bXDAw8j0fvPVGDnU4RV+aSjegNvAbDKwKlMGH
r/5aucJe483lMRel6zJABAzM/9AjhkO1gMAugcNSpftQ2mflYCv13ZLxyhDsiGsjiIoczGTIy4y0
zLXu6IrP2rF4WlLb6uz+sPihXaBOLEk+FyOB+aLYiKUiCSWdQrFYcGh9qFp+2aR3YVOiu1w/zYIU
VG36jbTahut0VycALlrFn6CNeFSS3L+uPEyL2/wO6mKIxqWK54yMkgFcML8z1efr3887R+pSmI1y
FXKSrC2VxlGnL/m8oqZ5awm83iNmD4h8WQndMDoZirDmAt5oakDg+Oed5jeB5YWl3Xug1zjEjc0d
fODs3ltv8yaICvOhLcyQnGJ6ksr90u+u7x47HtwsirI5pQ7zHOUlTFB18myLi+yo9U0zN0GW4lUt
aflxNRtbb+InreS1uLBDRMB3oIILwDEkKt5ftGkzKYsuIJtDTEN2YPhP+p4kQdWTuOPR//zDUi/S
qGsvV8QQaAmAr1aD8VSjUjMemr0KlEFeLMQ+tIsgKn7odYxIz8RfLtVNrgV1wRlbJqb7wU9uto3y
KGKjx61KlEIfntYczfqrakemN60/0afACWnZ2ZeNMMqPwGGAf5OE8XKBeybuq90yFft0VM9qAcjQ
JXMMcXTDLDuCoMox9uJ9IZo7UaqDpdJ3S7jYcWr9cV1rmcHm5jdRPqWLkrUvV4J0AG6q3rTrZCeY
HL/ClGEQJDyM32B8mLr02qWW1gnYb65mfNfjwyQ+yw3nHHkiKNtLU3GuwcqDx36lBW1q2XmE3M+0
ct6UbDPbLIUys8yMB62ekMZOB0xoarvYBd3RN8IdhoeIH3rXD4ep/YRvDc9xU8LPf2/Uc1mNkZAt
KGlFy86IZxskgDyvRb7jgwVYeD0aRAxCyfcycKWaepsZpIyyElJ3gMS3O/KwI/14+ZnHisI8KBRL
APWqaybqJu/FheucTumEO8yST0l6lynPRc/BNGLa9EUEXd8SJ7Ot8hGJn6YBNpqV3emzdDBjFUC9
iXlspZLXyc88po1Aagszq1QFqUR7hBYd5eZcJf51NWDtGQpAugI0RoUQrVB7Nq+NtGqwUaPID+Fo
eemku3mpfULbtmIoXzhHqg72dkz+I270JjSf960QXF8JOV1a2QB8KRqSYcKKaNRWs6sawLEj3h79
fv+/V52ZZrqVQ05se9fXY7tO6DLBM1A+SD5uqGPtSYfFTe3M5cEYsI5/K4w+HnPNGwnUdG5YuCMI
1mSr5LwaeNtGnUxkrKLapvA6ZVTeATx9JzXVbZPWB7VOPWCuHHo1ul/lnHNaLEPaLox8vtlF1Dy1
sRdwWkv+mIevpTnYsvKgal5eaBwV554YdQ/1UVEBvRgn1rR2GBD6iHaXnCYgw/Ygx+N1tjAH2bZL
o9xQFpUgEFsRLpHcHZl2BxF6QPgs64A3Wc/MJW1k0bNlSpxOJlIEZJAtDGKHdIubd+WxcQSv9vRb
ExPbop3dNsf0BCyoL9ctjqOc9NDZ2qbDrLdI2wljkKmNHVY8RmKifB9t2sC8maFLKB1Q3i8dq0rR
87cI4kWfz2a4s9IXubA4NsBeyEUMdcNneY/844rGQWnWH01telDV8hNBhIIn7F8roa5bVSkLsRqB
MyE2z7W+2rlyEEweUCpR5A/bJYHbUjFA9wZM0fdGlZiCNFYjLkDdfGyrr1mx2lL13Im+rO4ymdeb
yzycizS65qYIXRvqGTyHpAfduhfk3Vg8LiEnLGJeUBsplApEQzePVQ0pQ/08DV8G4TAK++t6zPRF
GxHU8TfxPMwh4UARh9WZpz9m+YtZfivKrwCNvy6JtxhKC1AAqUKlQlZtie9zzHjXVWBMvHcNTwjR
9o1rzVM8bECaiSu9OeTJ7az488ixfOagP4JuBYlQgDuiq5KSAbqApC8Qdv9/xh6VqdEejwaIakir
V+QKPh/cgH1OF6GUH18rVGbzCt6gFO9G47BMo52pdzUevvUwclwCexMvsihTatpQm0Vk8N1Geo3Q
ADv0hzp6vK4NzL5A4JohxaqbJGVBfsTmpJrUWswQofNbRjl5EYP+BCCoI9BK3tBgVLvaF6+oKt9+
pta3FUxd+mREYM7DiTw1DqHy0sRBN3AiZaZP3ayN0pCubMV1zqGFnSQEpa54qviZLpbtKih9qCLQ
WpYy7NYqz2aETHxcetdPiK0FlwOitECsxEYQ3wY5rJ95jnLM+q3RIk58wtkpuho1A4ZSMyZ0h65x
vRNy4dTHn4Fc3uwUPRUyifNajTpStnMCyqU2Ojbh6M2DGVzfLt5KKEe6WqpQIluLlcjtSS+nfWNJ
nBNhigCDHnAGNV216MJoU44YVjPheBTphyochuj1+hLYnm0jgPyAjU2mRlwVIbDz4NkI1cWMCC47
9LvWy48Y0H3DSRLuOp7PZmYtUVj6e12UKxDAXiB0mJ4gj3/lq+ygheFPQAM/mLEt+s2desz/NL5c
XyrTnW5EUk7AEkZUywuQoUcGyL6sep/Nsl11mB19lLiAc+xIdSON8gdmrDShnsAfRM9qZqen8F4G
uQ0Z111e1yB1Laf/JWQ24WKqcX9wkdZ5q6WcRTjUWTpN0E3z/DuJuYCgvQArUvInmJ5vV2d9nm6n
ncKryrAVVtXBaK6IaHug4pfRSqZGVxGTVcWdkh2y+fn6KTLrTMA5/1sAZXRDrlohsDOQZjzrgehJ
u8rRv/wkmlq48YHXcscVR4UwZQW6X/B/kuev6MynDr0psy09GMEc1MAt4xkGb/soczR0GQQiZPtm
9UQYWttCdjgbSE7gQ9S82UDK9FpB08RUX/5qV7cFMODZBK2I+zJkXicbSZTFqWqjZ0qOyjiJmsYv
sZN4+qvu6jY6enzZ75064OVgyQ11bXGU2SWC0uVNFiErEqv2pMW7pldOMcDc3XjFhHHep06vmuAO
5jUXs9cKyDdUj9FZTvd0iGWGrNiCuH0Rb1Vg2ml+lf17Bwb2EFgVWjxFGU0N7131aEZmogsdHr9h
cS7TdZfls5eAqMWOi/o5iqeeoyoMH/JOILWZGPuqQrx6JVdoZruvut0ci7YsaQHapnZCNwbXNZOx
hRCno+CCqosIKqf366vrVM+bFVFaDrovU7i3hDsuVjSr7rkVQkcfem9OuaVmEtJmhMG6CjDbJj6G
r/VxdKyg8ZeXcnI6LlIY8UqUXkKshe4NIOdhadRWon0/rOVkltBfAM5wuJHoQBhgKgzkij94Tot9
bhdhlO9fQwQmtVJKmBR56NtTKbrCcg5le7VS7zNHdpFEHVlprGpf9ZDUpPsy+2KGt2Gx/4QIdJ+o
Gqodhk63vYQV6iC6kEuuqAFJfPKNHCNLGudpQnbkw/FshFCmFVZWW1VRATCtSdsrMbx8lwdCm3iy
AmAt3fSWueSNSTHVfSOTUokszXt5jGHOltR6WfQ4L5on8cbbeEIoVWhMsdFmsLu6y/g9XRa7LB9X
3uuYJ4NSgmad48iAeruLFFjVQcsOJa8Jg3EtwnB0vEzI4xFxxXvXII5dKGTxKLlReFqanYYX6me0
7CKAunejqbOyUusl9ANMDvB3PK3p3RnoqNfFsJKlSFSJaHMykIHR6P4OoLoNc2pA0Xq/ezb8dad5
8y+MIgMmkBdKEJ39oNMbUZROg5eyGYxWk9xW7PxuPFVp0JjjrSx+IjGGNSlg8wFYFilGvD+cZsyX
dNFz1D2jtLEnSXQWFQuL+vuin3n4BkxHaongMCDMIjoNy5V2symuay25CNwBaFn66A9LTtl+Bd9g
5PNorph6d5FGN1ckBWEzrQrklsbDAGIWUfrOUQiWBIsQtEqAR0dxnto8o1RTXR8rCeR7xi2Brh+P
aW/H/nK3/AQIilefc8m/LpNlr5aoghFUQ6VSpMuUZrugQNZLkrtqP0fpu2p9F+KfHBGsY8K+ieCJ
A+mZStcm5V5Xy1iH1zaV8THvmgOatVwtT+/7ASV63EXDMDu50nntkvvN0PrlotpNJ3ydumGXzPW5
j0u3XLNDXfbemPZun6uekY0/1iXbyUK6L6z2dhpau1pFLwQGQjJIXipI6AVIJ1cw09t6sOwe6CTl
tNqGngRjPx4ToT+BLPZshUoAlvLvlQY04kT2k0HYVSGmj1bkKlOl9IdpxIiYKu7bpt43qXBq2tnv
4pHndpjhyGaf6AKrgFm12hgRjvSuYctosmyC9ofp6rjj3qbuMld7hUe6fjpMnYPKgfjLAJn9W3PF
5s3fh2bdrMuITLbV25i9d/Lly3UJxOXTvsfaSKCuHQN8vGkuYFkyQFxKv99NiPf5SGms7IW1lUNd
PQWMKlybGYm9/ex29nDWAU9JqK6iQP5Jup/0m+hW+vepvq3Qt6f/ZvvktlYFUcHiGpAR9qZb8JwC
K34D5SGQpHBEAEImBrwR0AOappJWXBLa9NINt+O02GMk23l2U5m6e/2kmM5gI4u6JVpTitdqRoAg
RZqzij+MtnJkhePleEKoUEcOlzYXZXiDrjecVgMwrtr5Vc4DGWfdeNt9o7RubZq0aFU4tk4e7DG9
n/TO1uWnnFdA4S2H0jqlw5soLxIky1XflI6a6mda8J+OhS429XkWTlKMmAoQUvbanYruyxz++m8y
qFRN2Wix1PZ4b0WLiH4i3a7FcRcn1ae8zd/aTI909X2yjqKJG64xFmetAj3izeJxzoNOkg46aJvU
HBLMKn+I18TWBclPQx4YDquwDsNHbRQNVui4oFsuEkMoB0WYiLOWfHTEB4Ij3fwe9h92BacQyHbS
F2Hk840TkMtyHAoNNmMpD1JU29pn0LrfLYds60aCpQ/1uJA3aesuHllO5PW7DFyIMqbIwohL38V2
a5cV0a5mFBq1RVXLnU1wud40qmYn/Ws+GHbVjN513WYlmN8tjnI5am7l5tziZdp5okOmF5o/9f3o
5DcjxkyGXeTyehN450U5nykburjT4LTn/GnMXrj0a2wlv+we5XSAVZbVkkUiBSsQpZepdoWYo3Ks
EYztptHtFWsWZuokwrHleRbZ4DJeUOzOUL3X0FacD27RyOdF0n5VEYq5U5PcqX37w5LTl2wp93Wm
BtJcfRdTcHBZzSuBdLITVfevnyxnn+kEc9Prq9505HKUbkI4x6aNOQ6LqacYesFAo6UDD4Dyi81U
y8DgLdHdbAZGnwW1mgD9sLXruArakYe1wd70jTgSSm/MsJObQleHAd7rDLQ2t2vs/ti4aGlxitQd
nckFfmAQq0Dfrmc7dwbOy5e5nxvxynvxZt60C4j10K7Yr6/r2u0SiVfx420o5crQbA9y8xZvtlp8
XIuvTfsV9aZk+qXGHAAGpo1s1kJ5NL1AdSBLcKPN6dOSgGkK09F4tnJ2jBncbqRQfiyLRMEqFxwY
mfYfAnOvBCmwz7l96OzVAFJUUdB1INPtLdUUjV2jYzWdRzr7Ce9c7CJn+JvAkgB3Tzte0oDtN1GW
+3+hdOChj0YCKIOB1Dskf7ghU1/A4MoAHji56U5/mY7z63WD5iyTHjKX2xazxSGyzFoonsEm3doC
sO7yOH2+Loccy4c3yWZllJ2tAHi3MgOKPkhBDC5SsGyBV+uHIPDq9OxH3UYSZVJoX63DYcXFqgaE
WgR0gV7qA6chOS1vQ5bpeTpyU8y8baSMLFTRHtAaHezY+r7Up3Jc7TT68/oW8mSQzzeuShuqBHNe
Lbq6QnGv5yrw3RUPnerf/psYysDCVExaQYBGWMlD1NXOWBxGiRc0sv2eidlv4OYirUwFCMYk1lqS
IOMnqA9D+EeY319fBNvpXb6figeKrlyH0sAjOw6/t8upUzs7n+1ECupof10S+1QukqjIoFvkNuwi
+AkgEC1VaUso4g9fPiEDUa+BpBumI+naTFSPs9K02K2pfpayr3q3b0z/ugjWTAfoxtHJjiuXsINT
J9IZ1lCGVYMk/Em7JZxN8xFELnvzS7jDO/t7iiypbtjdjodRzty/jVzqpJJVAGTYgKhn7L9qaDqu
o/tG/HF9cWwZFgAhwWsE5iTKchZhTSdr1UW3DA9V5qbyTpl210WwAwn1IoMym0VtgEJjgKXAeAS1
V2jnftbYtvYSuz87V3JmQjz3h+aAmtfgxva89VFnNwq6VmWEIWFKjF/iarppsU52gjn664tkytFk
zFZIOsHWoFyrVMpWhd4nhPX6sR5v0vWWP8lK4rsPF4WGBlxkY8kwMBX/xfJYGGuvibh3F8/wc3fc
ibdk6BkDpu715TBDCc3CUxLVAIyMUKarTdKId2v0O5QgtKVkZu9/CCXItnxYElwdwDVM0pZBHU8d
qv24rEgnvHGE7Rq8XDUv2hPKGNK9yAWPYjq/jTzKpCJNziRdJuqgL8ckLhxrmpzCUh0RsLUTyvPX
t5GpFRtx1DYCZmM0qwjWpS+3sRW60ezng8kJ+5gXBphXAVOC/kWDLt0Q4oe4LFTRHeJzYj7lvKot
+/tR5pJAGmeIdBllADtzFjU96oEZWuLwzksa7/o28SSQzzfXdwaDqtYEDhaFOnC72e3MayNlxlj6
ZQ3koDYSLLOoW8mAK+2T0dbLY6IcV620xeHr9ZWwfd1GEOXrMqmfs9nCiXceaW/CKMBL29uWMx/M
W+1QoRNocPJT7+fOcuSRjjG1DRywCsr4poLr6v0iFyHpRvSBAOKptivEJVHqa1wyKeZZoX6CiTXg
OEk0inDXTkLajRWmKnLR7szvCLSubyFzFRsBlImaQqlnswkBdXm7hJ1TATBTyN3rQtjPiY0Uaq/q
OG3FOIYU0j5V4R1tE2Tw8A8057jAkmsDMOtxrgjWRK1lXWSahExho4TirMf6SrZOL6vYnZopwH9A
JTg6bZE/g1zWXoBgZfbGoWy7T1V4t9Kp26PKTWGpRLhaQv6oPks/CKRs/iDb4q7hBBVMLwtPpAJV
Ba6drh2WI/iwliZG9aOXH9NBdtDJuS+i0Kkj01Zn8zO1V2sjj/If5TopCAPfHr7VTfw18jKggVj3
QlA9hje8vASj884S8YchVwMmoNBVkHWKalMsUfPvPDOQ3By8luqriqn2t1Kvy+scY2R3iTzA5IAH
3cLoChVarG1UGRIpi5K+9OoQHaKTbod276QHftaF8UZ8L43ay3Qqc7OtEcgMh8UBnIsr/WgO4L4I
5EejBRwPqtmlrfG6MxkFMyIWyGkEj8qS6NyWgRdPp+d4WokHwpQ97rpzEfT2+GtxW7sPALANDnXp
9boX+HgrvBdKvbzbdVGjLENOoVAWN0sOvaT5anPQuEx15IvehznvBVFHOE0raK0VlOvjk3FrPg3e
6ra3oDbCa7/fjc7vJtHuJHkYT3NkO3HTJ57afrTJ9z+BOlc9Q7lDS0zRXaLJiRTfGhJ7lvZicrKE
X9e3lSkKGCGWbEg4Tjo/hMxlteLJL7pyDBnxrWo+AWs0G3mAkB9vCizpIodOCa0geda6dEHYoGOi
37JcvU7RVf/vRyTfi6EcJ6Zrpn7NIiSfqy+Z8TVXv+fJ3ugf2u7p+r6RI/igJZv1UOoIFKVUTd7e
YsJhVs9SxkujMzcMRSIyZ4xhIYt8vr2AqrVYBxEPiOVtZBYAreceTwjjnhBxh06LWSHupcdUfdmU
DUCKaRZCk/cy+xRpDqOHMuSD0+6VXeii9+9AMMX04/+Al0Tu0A97CJ+M/iLRAGofbWmV2laCBksj
aD/m81tjNLB+QuCYNfvKLx3zBjiEkVNjnL9yy0Dn3EVkOdfkU2Y213I6YciDPJxAfASuTUBI7/mI
q8yT3CyTPsm1nzB4rwAsssl3Uy4dl1wMjDrjdBQwHeRGDBXNmnk4ozFswdCfst7opuYIs3I2p2EX
tgInOmIqvyqTphw0KyNKeq8nQ5kWaVrg4Pr/I+3KluS2degXqUr78qqlpe6enn2x/aKy44kWat+l
r7+H49it4cjNGyflSh5SbogkAILAwUEuBIUkeZnWu5fta3PTViIY+5pUMZr7HBd3F9+35VMRnfgN
ebxlMPqXJ1qiSiaWodnTLv2O4jI4b6wv0nXvQg9O6YnXULF5RKtFMQqHnsw4bw0BD44CldHmpSga
p5hEO82//rfdY1Su1uU2Lmm5fFZ3KkV87GNewnAj0wZXu1oMo2+RVOvKTDNt5pfYz/barntIPJoS
oNB8IN1c45B5ye4PRpVTuZqKqdYa2K3YdIcO0gVLTA0gz7I3JyV44r7/RKcSJbt/n9V7J4vlI8uM
eFjUFGsEZ+VSvVgT4DqcV+i2ov9ajsHYkprOo5Bk4PfslgcF0Me+uZuWiGOw25HiedMMxpy0SgJj
7QiF+FGmxyh7D7HwLjtSXpF8p0d2wW1D4a2MMa8oEg1iYGanG6nTfpKshwZYuFSwOF5843lID8nE
P5iMAS5eGuKsbko9H9ouCwEdpd1n4gm1EkT5ltf/RSEI8cFI/yBR+V4i8+yNwjxSpAlvpkm9F5LP
6dzbyfzXZRPe9hXnVTF3cR/1fZYaBM5JIhhZmAJWCJbm+JuAWTqXJdGv/XANnvdPZZ66SByUmMEC
3agw+S1Twc6vGcEgqrd5b3lm2PiKOvPOjJ79JZmM1svR0oRCiAI8feCSIPGsyDYax7iTHEDAA7xZ
Jh7CmKcnKmMDIjKyed2jgpzCWRGQnEkYPp29KD5SCPYEKgav47xZtp+Dq61lTEACY/wgphAp3eAd
jwxT6QDrcKquRbwbBA5n+WYovxLG3C7GRIQmLmBveljZeZs7autbqh/Lh9CIvMs6s2nbGvBcaCSi
FGvMwrpkHkYxh2PEnFRbHQ9T8rfU312WsWkBGs1oA/+rIpf43q6TUqmFsEQeMM8f6lqwcSHYoZrh
QcspFW5nCXQZYHBUpkC5w9jaVESTMtBeF2CIR4pislPXjALTbd3JE5P/g4V/c//OEllM+FTryaJq
9IKud8PwTKy9KfBokLadPihz0ShvgamITf/NiNP0jHa9UMpe9av8VAIPMjgzHe14avc5Lkze7by9
LvQkqHhPWh/GfQltmBl5Bb2oot5ttNJRyzzIWs25rBqbkZt+FsPEHiSpejWPcWDWcp32z8byJ5cy
+u9UEUEGykSMekeyYClZgp2TlNYm4FsU5dYWUx4IZFPDV2IYi100cQGzHJKMajE/Vyp4igRrsLuk
30udwbHYja4RXForYfToVtekmmVakouo8NKZmPMTZUpbDvNVA1IxXnJ783jQu4tOU1ivajLbp2nq
skQKwE9JPdu9HNvGv5/PQBdzlsDsHBobUxC3Aodhjl8WpXPTVnaKkddMuJ3pWolh9oz0RBGmESAM
/Y4CWaRAwPgpYXar4EfyRwb0/fsYRN8uq/e2QwJMD88rWiJgwfViCeSu0kg/LFdEqIZe7+t2R6mJ
8BA+lZxkw6bVrsQx8Ywlds1QybiNq/nYDLE9VLe11NmXF/WWFvxw56+kMF5WtdI6IimMVjx0+/GV
9pGrXulHp85ur0RX8idPc9qbxLXc2e+P5OWyfN6mspD7Vsgaqx0h/0ecmLl66qYvjZe2tmzHnqDY
GOR7WeamIZyXzGZKy8rCELOI3v+Rb4lfq/j75d+nW3ZhS9lZ1/FCSC3IcCBlDRBj9NjFoC1K7Ga4
bhMfNYtq5CINN5M2aKNDIyVQ8B/mx6gd0GRGQSHF0y5GB7v+TSHLrtT9lDyUit3Pf/XjX5dXuame
6G9CwkECfQWbVJ8NdcnmHriRAROJq12Fhh7iXRaxeVArEYw/SYSownBKUXKJepSLm2zgRYI8AYwn
KZoljdMBnqT1tE/oD7qxvHG33Gs0+HRAbOQoHNXYFqhg8CbIhqCCTPTUVzGpkg4JlKZ18b60icab
uLl9LGcJTDytkQ72JOKu16xTgWxkeGvyOhi2A2jw2v1cBXOTyBjxFps0RSf6y45gAKF4myG9AACK
PQe8CSWb1vSG1sXUVWg446DCAQ0AEaUWAjmnX2RPKbqEc8Vb2mswaCVTY4/cWb1beyjRNAqdIAJM
APN2LcnSqPUAB6HFT3MU2cIkuuAt/gPtXkth/HsvxmakRzrSGMurVcZ2pnJ868bESBjPah3M1olz
3I1jjHWgznYYn9JddQR5dK7axnUYGH4HMlbzXnPnYxtUruES+PjqT0oMgD2YuopPUQCxeB/gaEBc
K60E/14mp0LZL8ZR4Y1x3grY1iKYuBNcBmVthFDHZXnuo7979RYtVvbAbYnfMt61HEYt5tCcx0KE
HGk4ZADWFBGvoWbzNbwWwegECOnlTDXpbTipD+U0ghBKc0zjRRv6zwvGmHQhKBo04bO5vEqZeZc3
tSub40FIRM4zb3utCExRfkZzPtt4U6elMS30KdkZgVa+ZCknL877ffr/V3Hv2CZybHWwalOZH0ut
v+umkWNfG6RkVP3Pa2BUTwE+QOyo+qMV1MuuBtf6RCEKxO8O0p222Kptogqcu8VrXbqXby7602wI
sBbNqGRqTqWYqiFuLkPxlWX4Lqnaa5wCwnlZzpZzXMthVFLqLIICH3LXxVWCzIm8x0wlTwx4HTDc
rWT0EijUuheo6g87ZacdI2/8bN6aVzRjiUYN2tBaIKkXgbPbBkna5TXSNVzaS8aLTXWaTGMIVRww
QFx0E6IHibUXOjQDZ/eXRW17kp8aY4pM0s2MojCWSyyzmUo3bJ7ENoa8wh7nb5cFbV6h54P7UKzR
c6FPiLJA0k676fbEUwEiRxm7uO4A4+RlzDefTGtxTFQgK7GuJnlDM836negMj0pA/CaI9qor3nRg
qmp8NXVUTkLxshXgMn1v5Fapzl0/A/c2k5eueejryhbJp8s7edkCULJ7L6OwQGxXNwCuZ/vstgeo
mOzLWzloOY+xzYc6KssGpsWgNAqI6ns50lKOaqfioZ4K+jFvW0cLdXtR+n1ftHtM1HkMpTToy87T
c+NYpTU3xKeb9cEMVh/AHKEV6fHcRKiL0dkFyX3u0Rk22jVGa+wzr3niTS+gFn1JHHN2LSHRNFRY
byc2nooqbJ/b4fhYZ/dd+5qYj5dPcTMrRqkSkJ+ibdFskTsfw4VYPSwvR9Z3JwJN1p9iV0odS3Qw
mnBPn9gzwkteUmRTRWUJlV6TYpFY9LaRWUIHy0BCvwWgkRhInQpXhSF6l9fHE8PcB2jAaqRcxPtM
Kz5rWm4b+d+45u3LQradymoxzG3QKXqr9mgwd8vYMf0Kc6SG0jVQQKcQZzw6eTRgmzqyksfcCqC9
Tocxx6qKWP3SLsZDNpm3hpW5UZXtFrUNutZ4+I9rZG4DWRzkQmko/hjpU0xYc/VyZ7q9S0kIRrCP
8Rz19smpQKqBoAvMJIwdaBooaFPKqDBZZWK3aEe2TSm6VlWk60K0mEg54D+zF+bNfh4le1waP4lE
FzC0Y5vkeyHiEeYo27t+/iLG4wEHPg9NUmPYcRg94hLxTAstAVPX3nRCfp9GZQvqDOV7K+kg7BaV
UycsINPQly9yGTq5INx2BTmIZv51Ssvbupw1B5WEQ1grX8pWu1bh1vRBPcZLeF+DyrNL9C8W6b/3
bfvJqJVnba4UZxwWTzEFZ8rVQ1U3z8IiBmXf+abZY+KdwWGc3ryVMdPz5xHQI1rFitLUNlkzIxGm
oF/avKvqZFfKXizyXprbcgyQlFKwDeKm93JIp+dhpQBBpxbf9MRdhqul3Wctp65Bj+eDY8Voup9S
WD++ZFqa64DM6WLv9aBnIEbNuXc3k2p0/N1PGYzSEk1Vqpqmg5Cye6PSieEGhmOBoXzUTgxeFW/z
El7JY1QyLzpCDHRwIIut7Gho8aN1noej/42DO6+L0YRJrBPRqLCuzq32CwWO4kmb7EE46Asujwxk
E0ux3kXGaWtmI+gD7izMbFNLu1LlQGwil4zDVasgSypUQSaTPWBbt13UBnI8fyuT8DqtwiuhF29D
yfjUE80xMKE4uOwENyNiDDpBxxF9VLNgiwUArTAWoEJRkR172J229AHJgRdIzOE5SRSdd7NQhfmg
tGeJLORijoahABEiUu4ni3IZYYonqIyelYPo5jvL/feUi3i5rcQxlgiSX7UmFfJyBLNCmxcJU91j
ZMsu7+KmudNJIYYBiKXBIhRAxSKNnYYIZxFANDrlSMDsYxLtEplzh2xeIYALoscOcj5MfhtrJNmJ
gnxw0fuDRGyzusMYHs5qtm1jJYXRVqmPzK6aYRutV+0FG2S4B8Fpd4afBckD7+bfdGIqbkRUQkDA
ztZmxZZEjRrhPTFEV2briyhPXD6c7eWcJbC12ErW+h5gsx/tBZNbuEuQ+MhcodWt8HkF0rcqwwf9
Rmu0boDRCgk/JnJaBLNXoxbJ7HQv+z8mqRqh2xyV0+CF9ryr3cXRd3MwjMgXRDvxnrPaTQe6ks9E
UoaS1RHyIYAJHqo9RmQ/0BkYiZc7wjOICh06kztxRzp03OVBqze1cyWaCaiyEuCfXgdcvU324G+p
qpeI/OvmfZjzWQTbtiGEGRmlEZamKU8FqA7G2G/ywuXs4aaPWklhnAYR2lmTCkgZnfKZMoNIFDDw
PbMXp38UuS/CTRNYiZPfRwv1mE1lu2DfcnJrxp6S8F6c2+vRMLNYB/s82mffCxAkTVAiCRkPymeq
O+SQPGnXnU07+zDRd7R5RrCtg2d5jAMplRxTPWTkWbK9QtnqwOyl/j/MXrx1MbZWDPMMajSEWRRl
JH7FQNYA5nWQHOGQu8If6vd5WYxppfmctPlMxY0NmhVTWw5TWxW5fG/0vD+6kLMcxo4GdKOH0QiH
RXtLKTXAEISBblMgn+XyGH62jfaXMJZcrjKyPE9M6EZff2unx1l8VngzHbZFUPZHoH0whooe4yrq
DsE8nCkNGlhT9V4z74YitcE6znHzm5GMdhbCBI4T6L7rlFarququbRzJ/JymDxk6ViJeHULeVDvQ
eRsoW+EPy40oqxmyJzPslSItakd6WfZ4PN4q18Y1hk/6BriyZ7d0q6fJw7/xyrtHLYQXU77lMT5o
yeorGK8hGJO8zB1iyllbHjBRrnXzKXoC5Qi48ePhoFvybSjOD3UcXxfS6Jt9jhcX+dxPIPo0Jy+d
GieLR7+Nm1NuTB7eRXdNO92SfvI6Q9kNWXsakvyYDeVXkEAdTBmN4nj/eV0YcaZ/b/q/1UoY/dAq
1WjGAqwUmfraVnfzuOP4820BYFPFBDQ6C5gxqBiJotFs8fKm06dAoGjXvv7ZcjRfdfN94c1Bzmu1
2NRG8EX8I5G1Km3Saik2oPKKgvuWPBuR7rXVqRgzt4p5yIvN8FMHqR2mAQNTwqJJ8lGOZqFHSJ1b
2j1oUp5nTbGzpTooecNDZm0ujPaPKAhA0XfHXCXWBNCAQKkAdb3f15r8Ikj9KyG47ad6nxQN532y
nc1byWOuEr1YEkvM0FBNjy67pVfxFFCOm78wQd1dvnZPvK6R7ScvkI+SRaljPwzN64ap7NoUZ4fR
wp8acEVGHjDot6pr+aULUmHeW3R7S8/yGM9FjHFZpgTHh8P9mpch8l2RlymGg+nAviH+CfZNokxB
6D1Cbw5bBV/ySmjEGTtaYIJefNUCS6pyDHr71M4y2G6wYqxqraZUAphXu2/AWjp7rbO8LJFNo47Q
Fh/njptD3LRy820KvYb6Plsf7ltFj0wVeNLInP20H47gY3U5nmTT1FYyGHWcLbkNF9oWhg6q0Mcj
7FiPWFN2pJwMlCVBvS6ciN+5tYXKkVZyqQ6trtA2nCoLYzzRwtJf9f1zJN9o6Sc9OoYA3+k0icWx
u80reyWPCXXqaaryURCAApL+NrMjche2wktf8faS8crliA7pDqAJt1Niu14+dVXmdDNol75ePjTO
Wlg2/0yOS1EiaMVvsl06XxXyoZ840Oztmg6uEXSOUnwxW+Re+k4r9BpPZrz6AAOv4TMMz/Dp3BYu
5ddmeLiSxfiLWMpzDPhF1rZX0D6nhean1tKDPooysL/me6vNbnN5cAxZOqZ5kjhS5uG1d3lPt+EF
q49g7oGkFCSZxDSmazDFuY+cxRT2CtGeLYvcVOLyDFNRcPNJXtLIXiSmxzyPbnt5eFK08JHzMVQb
P4RCq49hrHIp6tIQLOQQVAPVCoCJSse6rvHQcbD6QxaQXfw6fFWc+gHjqpzLwje1ayWbscxZiUhu
aOjvaYQvi/RtDg9G9kfvN0sHTh68LNaHeTmGJGhShw5/vHMmxC+0YIcheQgzy72CYvnCQVRs13hX
8pjQsq6kdDQEyEv33Q4lwiC70SJbrWz5cd7BjkBEH6K2XPKwDpvvxpVcJhCsZwGDOwH/wbsRgbWv
7zVYUOP/UUFyJYYxICUjddxGES4KPXKHJm/tqs1Hp17E740ATstEmvZ1mPDuji0fjloAhvHKyBMC
GvDeh4/S0oNLEl3ftK1eORJUIynGguxS3vW79UBZSWI9nmQKZCow1gE51qh2EvAP0uGnkt827uI1
TsIdG79lBGuBTMKkLPpYMYQQXebKY17cR9KEcTO8+Sj0WFgrXwthtFJThR5j2hBUWOKtMn/rAKe7
bMqb2BSMNkC3Moj5EPsxtiyXcTdZAkq4Q9idmqU4GbN1xIydxRYE8Vqq1NyWCyEIrWFPkAYAXb87
DprbGOMuJfoXMQPDb1Q+WKRx27D0OF+3vf7z1zF3cmXOmZoRivh01QMFjUeTYznk1KPfo71NPSTP
edH+pptf7wijs4WVEwvdGCCAKeudno1+ZtY7sEYQO2l6x5wqxbbEIojHxpfbwZGAYkBFCpeRftfV
E8fVbgXKsqhjlKssg/WcrbDPZAqnOQLrERGuq+ZBNuGTxhchfJaXhiNqyxOtRTE3Clkw0qg1kEUd
duBb3eV+5dX7jDs5bBMzv5bDaBzKa0Vf02t0+hT6OqYiF250HQXEy8HxMXkRcLCmXX9anNAudxj/
wpsvsxWDreUzOtVX05i3aHyh2L/SyfoFPEJj6MNFAiphKI+XVZi3q4w2SfI0aLOEA1T98CAFlPRG
R9TMi5C2DeWXnrAlJrmIcqOSkE/oR+1Glmn4wYVBbTpzVMxQQQSHBiaNvHfmnQluSCmV6fCC8poq
CH3YjFedz3sdbrrWlSC62FXkn0qiXs8V8lqCdUAhYW4/xzx07+Z+gU0RiXVk54DCfy/CjDIyi7MF
KgpQ4SKnBNt+uXzwPAmM6x6a0SCNjmbXrNlHwn1S7S///vYmnVfAnIYghUTowSoGWrTSBqFKJHR2
/yesCJR08uc2MSeBbjXUSnWEDW3xqjeVI1m8WdW8baLLXJ31qEVLMuGqAVTiSeue09m/vE3b7ny1
BMatzUk1dnEPc6eMHMtVgdFm1rUKyvN6X+8wVPeh/I8Hz/g3dJKotZghVWplrYPyhK02nDVtFtzW
x8K4MCvXmsTArD532v3gA9WR1EtvCsx8zNENOcCJph4eStZV60W7MuBsKVWtD1HJaksZnyaDHkxI
MevjLRmcufVrF6gP1F9TEs02mHlR0Laq0wBFUtEhyVbsa73rBr3GjTFY+6l+aIVDJXy/vCaOCNZ/
Sq3S99UIEUjnzUJQN0HC27ZtTf+1CpYVoWmNUgKBL55qytFKg8h6/G9LYBxOrZaCQSzY6lzdFkDJ
tcOhXO4vy3jLq348+vMiGK+jKNWsTm+F5da6CTEeEBiOSAaHb9KOu8hMPUFIXAzXudU7DJsp0Ban
VPYgDSeNvJqGGUw5qlaKwov+6doufRbd+5UXaVGbIAjVaPlockEI7ob7MFBtityLdjxgLu8gWZc1
ptWcWMBXAFHqRZL0uRhNTs13M7kCZAD4NHE5oYGAcSL9KC9SqKIeJpiR6BRD6iFxGyiTkDkYXeXq
UfUwNOGpnVUnHWMvVOO7yye9uUgk1sHXiJywwrJ6YmqmWRgatEmMxgOQDLdJ1nAUlieC8cyWuoyT
USGxSESPmH+DGsq+vIZNo16tgdlEPHj1xhzgiUfNtPtoTzAPq4o5+LrN3Lm8ksI441mu/qn8ine6
T4L6RJy/9BsJ7vBH0uDymug3f9D0lTTG90am0WNeDDJhilWPTiwiv6zL810k5U+pMXtNN3uXBfLW
x2JJyiQLRYPG69k+orR4p2Vw278mwCowqNbRrzNey8JmgH5e4pttrIw5E6Y5xsQyQDRT8SqtOq/o
9VOSfGvKbnd5bRwFeYPRrCQNKCOGJdgU3UW9Msm3vnkMUeK+LIMeyPsDowOfTXCy4nGN/1ArWMnA
VOGxHUitvl2WLWqlik+BAf/+AfBeDOOUEKMpck461c1ktL/nGPlHGp6X/ah772UwBhuNpRF2JeYW
T7vZUwAfBIbVMT8P9nJHkUXoXmxtkPuhGe7yFm7EcO8FM4asC308DTWGY4iSj0KLPSXe0nwC3rZX
nlM1SGBzyHxWe8soMMv4Sdb+vY2//wDGxvu+Ns0asDNAJ0WHZiOlI/o/HkMwuc32/wGe/GgC7+Ux
Vq42laFMSajSbOSeTihXwe1S4UZ7a5ff0/Au83kPvI/WsBZqsP07AxH7vBwazU3wJpqjndzVdjbw
zvLy0gz25aVKAsrtXU+3cvwbTmW3uDH6ynKny+18bwaVP2AMxL/vVHi/NhpArKxQR8kfeKBcQ3z3
2EzfQMQ+Vi8cLf0YhLyXwcRG6pJU1ULHek/Zj0JZ0O6aI01V0ZnoPKPgnRbjV9o2B5XcAGnypFwP
kXYYwocs5aTheUIYryLPY1J2KoY/KoNT5veYh1YlHLg1/c7f+0dDZJxKKGEMmpEMituQzzK5CpuH
y8fCWwLjO5qIYPyUXCNlKRNfH9rbViWTHUo1j5uGJ4j1EcKI8rOOhRRqY4uhGYyjZvfTyPNFPDVj
fIPWpAg58ASEAeFB+wbjzh3jRGNdy+XRaFx2+YDfvrebOpGIlHSV5lagslqG1h6MYzR9Xwovygrn
8kltRBowIBUPWxUFAxDJM0fVNySLrTpX3kC4eLA7GOuDQcAYgLrPd+krr4xFD+SD5q3EMQemYlTh
rDcZEtpKaYvZsRS+W9k+MTN7qq7AYcMJBH63PBMEMooBomHGB1mRlBmyWSmueqJ9BfkBLVpoCwvo
YLnOV0ab5/Q2XhFvG/pLIuORJL0ErcUMXyv7SHC6UxDuyr1sVw4YfjmHt6n96Pn/uTjGHVVmG5MO
aXU3Np/i3stBLmTxxuxshlIrGYw30sJi6XoZy6EDpuhUiB+NErxQagPK8X7bGJck5mIqyCPad+J9
tc/B5zIrNhBM8bcGIDca9OYi5XJbvl/W/01PeF6eyejHUAhl2PeKgo4J9CSaneJgVp/y386J5TEa
tFInJRq13IgcIt2di88Gj5aJowomowoNDFxBOKpQhpiwvVEKf1E4lwZPBKMJWWKqaQ/2XXfKd0r5
oplex7uXeCIYJRisOApHNLW5w3AQx0ORBYb5fPnAf2Of4JwDzQQYpFj4DimiYqk77R9OfID0FjSh
G4BcYbCdf1nW9nLOopjlCHoSa+qIW6OWHwWjB5leQEZe3wFPCOPAgalNojCLNNcQ7iahsK16py68
Tdu8krBdPzeNcds1gNaaFAHJlV6NXvt12FPsSe6LD/HL4i9OuQ/t4k7THGV/eQd/47/PgpmLN5/E
0jCETHGXG+0m/kyj1tDVPEWzLT/z5iOvTYSzm2xJuwhDK5PTRAEg6VkjTtZ9NWcOiGf7Cvy1JIUp
g2iCiudUgZhFBbyietAXxyyvUjQy9Mb9wkUR8xbEODhTGtOFoAnd1epTJURuvVz1Ysa5ZnlCmDtP
LMBKJEyVirr87E+D9Er02iG6xQOM0N/5GD2ct47xciRWMqkiluoKCQGTfoI6VSm41Wh8TSd0147R
Q2Toh1BM74oqPFVJc4gmyxarkJcq5NiDQjdk9bRJhRCJ5QxhReultzr6Xox79L74YJekz8U0ANnp
Lbjv0zvuPbl9YZ23gPEpElniegbXG6rzoS9/VYK4dQYwumKIAJiLH9SX9MRlxOHJZFxMPZcVWAUt
uMystQXzJeN2wvAUiPEvJor6mA+P/Rx243OMVoRqV76Gj3gAATcdf0m99AtvJ3lHyHiWrtQwn85Y
VLfVRVss4kObHERCTq0KtibrM8eP0WO5oLksOW6hd+EwWnjUvYVR4G9FAR74d7vHFJHRrXfAgOx7
cAdwfM12FufsuFny00a0hiiz4GwopGu6om6bkhrXro4AH528NzyJHO/GsuNqWjWaE6IRt6kEt0ma
oG4Tx8zb51oEYrWZrnop/G/eR2W8Dzw2+koWvMrV8CWJAFQtI2f4g8Q2DVB/GZ7K+B6xSYkF9CVe
Lt3VbF714Mcbiq+X1YSjk2wDVT/mROsIbjurPZTip2i+HobvcnajV3/QH/t+OawfoWNulBiKUXvh
3bBfjomfOOrN6EIpdtEftP+8F8e4kI6EYD0ZsLJavlsG8CQqd8PIe+1twFzeS2HcSJdnpUg6SJkP
xePs1N7s/OhsMm9rRA5AFuZXlKW5+mIG2YGiCy+fH8eNsQ0gWTuaqrKMimtmYELXTjlGcZGx5ej7
b4IiIM+BCgG6/s3oV7cPyIvNvrXw7qMMlLqT7ugd8DZRBnMpn2Kfh6fZ9v9necxtV5V5GZUa5A2t
4qhacWe2yv3lneOJYNQxU8Rcr4oWfqr8nhXXg8U5md+8L3+t4a28v9qzSM8sBdRkiGD3y9V8SpFJ
1661Lz0mWlPkJ0AJqLpxDoqzKJY7cSyLUBIFFf0PMvEks9vVBfH/076xzJ2dMNRqseDFJAM9n+8J
mrX/RABYcmnjCGBIjHM1J+2flKdiBLr8UpPHy7+/fTGef5/u4epcMH6wXEypUUBnU8JYQsUxKrCd
LaM3KzyWiW33epbF6HEmV2OcKjGULDUPuhnT4UH7MsdI6Xb+IhDu42X7/M/yGKUujBDDikzIW27U
g+pJQbwDaOSqdg0fnMb/h5fdQFRTB3iWyLjZXC70thvg1WkbE/DUt6MfAnZTgPCXXFl+gzyK9ZnH
QsJbJuN1i6XKe71EpWiOI3tqbnVel8hvopjzsphYrdGsBVOfelqasT7NE0IY4tSWPbvX5efUCyJX
5wEzf+Njf4r8QKwmL2ZadgsWRQOnxSWYmm3uI//HnIv+m+5dNgOuPOZV2JnWqBsR3mk/mnGJFx2G
wPBa0J+oQXQjcMyOoymYi/3e7uQqLBHWw6drkdvsq91wHFFnu21dE/W1chcDzkTczJe+X17nZV35
QLBW6bGo93BYKAXF91Gd3Qz97F4W8RtXfz46+g0rl9LnIimqakbl0i9QPpeC6BTf0OMLg/CBuntp
dBZegE/94McA/yyU8S3LAixTIuHqF4Jsbx5y1A7F2wGD3sq9HpAHbvcgPZ9L8hjfoqI5Jw9rhDr/
9Jo6/asApD88y1V14klTeNIYvyKqYZa2MaoE8V73DXtxW19FdwhNxdC5i1SB4t1ff5V03JZPbMUW
d5KDEc872X74G+bJs5ZNNQICBgMJNBBTsYGW1BvgJ7GQLW69N04tNGoa14mj2/1VYxM3frKCy0r1
lhb8sN9niWynrThpGCVrTVRi8dZ7lQGxjREP8EUzbc3r0bZpPlTe4CkAUxcn8mK4MCJ3vr/8IRs0
I3Dxqw9hHIVlxmSUDViQhqG5+96fAuu+A6Fl9ww854n3SqZqe2nZjJvoyxQJOCIrwMJ7UnJTxl6p
8SAO1HtfksGEGF0xRjPYwVCdxtQMwJI869pyWj/yqm8U7UypRLpXy11uMYSH5ys2zXa1m4yvkM14
LvsQz1URJCodIPixW3yj5a92rx7BDsoLCbf9/Eog4ydInmld2NLFfuox0Jscun8wBgCYHfkvkm0/
v5LH+ImpnZpZoJs7AD8ygkhACoaXLqj/Ek75LcaGOTVw2C/G/rKWbh+pBqIiENSIH8gRzQ6r1NX4
DMAZUZFPuX0N29r5SwybrTXBEWDN1oxLM839dqwwqy46zFXMWc1vbO4sh7E50WrBtQNyiZ/O1k7A
VDQAOqH8P9S12zp5lsbY3FTVJRnTCCkUd9mhC8VLF5daeBxglrSH5lXeeAHeNjIGaGKGEp4QMnBM
0Pzmyxj+pS8dx9I2Y2/tvCjG0BQzARNEBKyUMsh3ythex0S9QtGl1HaYG8HtG+UtiTEzKZw1pKGQ
UFR98yABgWhjmJH5vQO1Dm2gTl/VyK5Of1Q9WC2SMbZFKTB+J0RtKUpfKyW3BUz6wCCsy7b1Vv//
6C/PW8lcxoKZLcgKCDCuJHaE4RUz7O02eaoFd56+W9VdF+1aLu8JPZ9LQpkgP5O1pBhA9uFmwsHq
XrWGQzJI//6l36ceZRW0VQsRy4yaWE8OdZWBMF+3zfBVHiM7Q8Yy4bGPcdbDJmQtqZzKMUN8j2d5
a1wJyBtePiaOC2Qzr2RqRVIaeIple5pei3z66Ku4TaYcRWfzrRKwFK1gQdHD6jgq11J0qiOeNfFk
MP5BSOVGDgWC51dzI6inSPhqyDVnuzb6K2hc80ur2fyqPLZkUWIatdO21SD6ojpoTzsNNoC93bOM
qK5wdC/0skPh5C+Xz2qDaue9cMZdZFFcp0qB9DyNJ2OQf4wY16wE1rWZ2ihDBMnbSLnUzu40jCCw
FFs4Rjd/BOdY7QDjPbK0rNoswUdUxeT3DaZFhcVBrGuO/+CdJuM+TLIUplnipTKrJlLYn8rxQSk4
G0p/44I1q4y30AQU3oeQAPEgkTsx/jQ38nVcBMKQeCkROVfLb2Kqs+owviNsR7HRaNp8xnSPGm1y
JnIe5pXiCz5wub56f1lbOK6DfQqMozinZYNzMtIv9fSJ1By0GeeANCbakKxKTU2Q1rp5dkiGu0z0
8n53eQk8EUyIEbf6PMQNdGDM/dK4DY1vQsEpPVFtvaACGus0igzQVhXAoSa50sm1ZYauEb00jcpx
HNtLwRB5cAVhirzCWI3Q6WSKY2RAczlEbUYEACJz5nn5E1QmhPwUw1jNoA8awSsFAJvkqqs9UEga
FedQfhNmnmUwVhPG7SjnMWSMoJdAd+6hOWZ40ccBHpQOjzxv20TPwhij6XWpk4sSCSAz+hT2KFp3
r0J2kK3ensuJc0bbKZnz7rG3Lan6pk9jKEPrhb51Y+xqH69m46nd1VcKyEusx9jntZdt9E1Rp/5r
hSqjGWIeZsswIOWfPJv+eJ3fhfvqKD9aILTI7osvwEIEsVc4EwelwFFIldGUTJuHrsIL3k26b1U/
AlD20EQZx4lv+6Dz2hhViftCrrpYR3Shf5fHhzriWC9PF9kMS6SkVa6EWAXt7gILAM2weNZp8XJ0
d/HYc3lHxbrUQiq0WdQhrXGlHYqE/oCcqxYMwXSgdISZL+5oxpxXr9v2UWBVoXRtoKhijio2pkQG
uhHt91or2W1ktbYh5ph7VnmxzgM5bOvFWRhzZFWjpuVY4XGQi3thyeyycwTp4bJf/42hnYUwVm1q
46ygVw7gcZs2Tfyo96MQgPRc5WVfx33zygueODKRAn0fupdDm0wkMdAIeFD9Zt/6eGrN/yPtvXbk
xrmu4SsSoEhJp4qVOnfbbp8IDjOSqJzD1X+LPe/jqmbLxf+3gTkYzAC9i9RO3GGt++JQhK1v/cA2
2y5T3E4QJDdANJh1/++kgGt9L1WhRakajQ6wPTRXZN8IhpvoHliEpaMc2BNPe1V3ZRi5opXS32Qb
Z8Fc7OwoBZibityG4WNgFhyWod6b/uC9oZy+/tGGyMU5uTjKGtrLypKb2v6eJqYbqY90EWX4vzH3
86GYv7l4flXJbJEOZM2AcknujUDZZTfy/RqqP0hQh+0k8F7bb6OzNGYqF9LSaQC+RoZyMnyYG5sJ
vFjtUGV0Y/TNzRh7wPfCwc/rtm7zOw+pXi29kWCyLxoqX4mPYH8IFduVRLsCorPxPsVWbaIya2Co
nWz37I9Bad/rP+dObF0f9bLGF2MER6WHLseLdvtjRZVI3kV+Ktrr/E0h8fzNOM9CpnVMIxVVKQbu
i+J/aDxG+/Cf9aAdUAU72s+eKJBux7hfEvk9CDLI4zTqqQ7NHz9VeuT0g4gkR6AU/NpjZGYAoOsw
PJuNkVdhqrRQenfWgjUSpkAiUZzbSCiju2T1gM7XgmJXP0X7+B/ioXD/TXUo8hDDy2/ARiUICMw9
fEzDz5fIuY/CzDQIRYGbqYnur0fWVWS0CiTIAql2mt11gdejHLZv3ps2eEQx7D7gmOVwULQdtova
WCBC5KzeAtKF+7BAZdcVYFuGB158lTUMHok3BKCiDujL3x6IfdcLYaBDJ8C4gruvrRdqgzgsdmtJ
hCosUnXOaeglqI4X1s2L1Ge5/CZJn65/FZHycc6ir9dZKaNB81CtdyZF9gfgSS1WsWtpLyp8bU/Y
nyOWwnmKAQnBJGf4PHQ/Y88QAFJ+GhZ7QKwJC66iYMyP9ahAT5cwWfn2ZEpcA+8K87He9X7xrGFf
M34SNowEN8nP9NTVtMgmG/Fq/AE1IkCbAPKMNauI13nJI2bLAMHgiEZJNvWDaDrI1y3ZsD5AUsXF
MJt2i5IDwSyA0d2Xo2h4jqnYB0dxIYLT8yojS8rG17w1sl26JE4PjHgM5v7QBgwUp2X6fF0lt4c6
LgRyOp93ugy6Ejzcte7LSu6G5bFT7iv6OZF/amiFVTu9s8E8sdPzsO+/242g4LzBNYoAeiGft4lS
7kYJIGDe4M7BzYDcdQE9k3VgOwZW7fyIQ5qjrRs5KobqykMcSMH1G2ACrt04ZyfdlIPIcmY3nkRu
Op3IeANsc5A1LU7UPtjS43Vxogvn8VaatOmGqYU8tlA9fcsOoJ5z5wMDkUmOmYcdcsEn3rSV8w3z
6CtDq3WgK8EXltufXfRIq9u5D+w/wKV+9yH5Hb+uTdci7fF4VNd5P8VfsP3vzQPQf5vXP7pBAro3
cCEbH6i1MDY29R1odd7KGMWuCQuXnJRw8ChWqCMXIHWCG9yMpuQskPmFi+AzDqS38x7Bx0jUwFoK
d1ibh3gSFbe2P9RZDJePzw0BYxVpdc/qgDut9U4J1L0qabxGpBLbaeTFiTg3U2TNoswGOsOTu7jT
J+lORSpp+/mn1QVvhA9gEjAqiLy2yu7po6mdD8j5Gr3uZjmJ8eBgDA6qr+2ku+aWzeTNO7yonjqK
9ipbM6RfS+wwPUnYLZI80Utu297PP4JzOObaFpIeo29nK1m4AC+fNnbqWMbLLEXhbE6uVolK4yL9
4VwMTeVlBRspKuPrTZXfp0vrJLEoeRFoD1/cawbgucUaXgZSkR6icXQQqfaxglLOICp7becWZ/Xh
u2qlgd1yiv0X+DCCjW/MVKIR37oaAP6yQBE1rQXXxzfXbBCmaHGD60v0xams5mWcIhekoKIJGJb7
X1FPfoMhbwclVQbYH4Oe0I7FCxvlQhOUBMlBfxTx56iiD8Z5FXmyzSUdYYOstqcF8374tALxgoFC
AMs5GJ3alwO2UQSDAOLGilnAxB92yVeRXYrul/M7dlKkClmxVhhXRwtA1sqhEFK/b+c1v6yOrwLH
StO1wAUELWiwBrJfPrP4Tvbdlxko8W+7xZhZc20Py8XXo4XA5/B1YEJHdWiaDny18m4wT20tiOei
r8i5k6zV7akbMLURSdgCWz8lff5tjZB+JrJAP0Un4bwIo26hZsyu0CDOOKTOnIkQe0Rx4UMFuFiL
pYxnrBCi9suGwMbvMd51SFDcCSQnIDoJgMOafr7+jbYLz2d/wvfaCoprjMFRhrFNVuaWsTPCBqe7
MA3JqV6Q/5GgeIqFVH2CKzWYR7gI7E1Xdpa9QDmm4bSkL/24v34wgWXx3TcL46iW1eLv61b2b120
fh3Tn0ovAnMSGJfBeZKRmEOnJMhP7DGUV6AgloeOWs4iA3NaVwVVw+2S78XH4txFbyllX/03I00O
430TytSx3QGrHCYm9uCy9iCipg4BTo8Iq1x0n1za0pdthK02GFuiAn+1B01B2d1Kefx3Ns2jcZjx
2rSmheqJvOwL7VCbqhtHodyIEEBFx+F8h96g/9vqHcKokrilDmgKyW9WkVGLtIPzG3OilLXKIKSA
JQXWWyzAy6sHmoA0BjFcLNAOwZEI14WQmnhZarw2vIXutSJzS1SvdcGbUSSD6znoFBNlSdWjCVy4
RfFtaPykE60Ws79xJRcgnGeQV2P+rzbOgvPwMO+I12C2uPSn76Lwu109ORsU4YqDTb7OTRzDfPUb
cpjC6ibyUrf3OyzJoTnliUAcRU6ecO5Ct6MoWXvMLjcGOLNRu/vGGlSSv9wbaDfMh/SV7OxXRdCQ
ZWp27UbZV73wtXKtjagYYnRbPoxAbG13DDgNnuLvXC7hXIQ+DPJUTFCOlASR/Rjpbi+aqRDpHzO4
i5OUViehmMu+l7zX8n8K6gyqQP9EIjjPoKzxRPoZnyhqrGO9rKHVzzc6Wf3r8UkUeHl82YWmqz6l
rAXk4R2ImavskL0Ufuoj9T1k+/SZjQWgF6uInJIg8vJVEImSVsY2KgrU+cuinirR9I7IqPiqR7cU
9mixCe/Wm3yArXmJF7/0yDVZVxIIb4KQsV0NJ0AtBcCRrgMm/L1SjM1gdjOKFXjbKoHyXP3D1rv1
LwwKs9Sd4k/mYAhaWIpFVP0D5fQoz2CBiZFYpBVoX26Qa2qiQhVTsY/2ehbBecBGIlNdsM38vEpO
NKmcwpr2iQQ4BT3qHKsdQqx5/hTo47ben4VyrhC9/7klKVtiO7AJhCqcJGcAnR4mD1rc5PS9OHa7
6Nt1qdsp/Fko5w9j2qvLPAPMAfDBkfbU94+qfaxnka2JxLCzX7iNyIr7JWcOMFscEkpO53aNk4Xl
0Xy0FExEj99A1uHRMKHe9fNt29r5fJxLrPo0sdIK/iqGwzImeze1/Z+EfXDg2gBMB+cJD9o75n1k
2D2ezu3YooX80hc/WmGFYztwXUjhvGJrt0tTDyhxyBg16D4Vjyja7jI33nen5YccaL76uduJJg02
VfJCKGfYet/Lk9kmDEWvC0gkO5lsP6fCyfy3fswHezvL4es3ppZKklShkzwc5ANgLzF3mx6SwHbV
J1DSucPwxmG87DD2aj/LAvclOCRf0JFsqbeiUsJcOT3ZC3WM7LOlvFxXw8089OKAnEPJoymTrRlz
dXMvH2gutU6ull6nVkFVtv4KYHXnukDRoThnMi7rVEct6sQKMJyXQ7zextO/10VsmtbFmTjXAQj/
JFda1HDqsQGw1OSoVnBdwnZguRDBTnnhNuJVkkdC0ZTsvRFa8UZOvP+PnjANRCuGoivjXIXSgg8k
Zy9Jwwot7bY2wWgqADATXRmXPRGtKoEgzrAHh/VmAfVOjY2h63e2PcV+cWeco6jbFcW8Do06OSSH
0sufJNfwy0BCy53RMHV76rAVHkw7BvGdaKRT+MU4j1GMPXgsC0gHzitj9PVGLJcxqMMimP7WPfEV
G3UptNwYYFUmGp5pelCbxU2FLMWCj8YXaHSCJ7HcAkOtIu2+J/1u7oW8rcz+rzhAvhiDPTXJLjp0
x5P9f5CNo9P62JbHzkHsDQLfIIolfGlm1FvFLGuooQ5KF7wWDqh8qnslZDDDqhM/qRj2LRRXVPUV
XSTnMPS2nGPgNwGNd/gclUlQ6MJ73LZhAEEBdFuzFR6/vrI6azKjGEUS3KPuSw7GUwHXpj+ZDyaY
spFi3EiCOdXNXNE8i+TchkaGMaYRBnjGVPJXQHznuyn/bsw0pMB+EQKLbz9bLuRxPqQ3mrmobByx
98wfjJW5ckfAUrMiZeyCDtoFAguWKkWQsL9RmvM5Ob/SLYvdAxuIoYoGRgB0gK+y4Sq3xT59lQGG
HblL6/4UXS67vI92cRbKuRNtWdpZNyoDjdUb8Gd23V2roS+9v+4zt3s65zvl57y6VKdN0gDvlkEt
aCdlp+/J29g7a35cl7WpLmBRAmWyYZq6yQVmlRZNSVPYHiayHW3+FKHykISRfZdb90VFBNFg0x4u
pHEmNxGip02NYdy6ME7ZbAaqlHmTaYfXD7X5mSww+jFaJQMzA+/j9GLOAzW1iLEe5X6RRME8S+ge
/Wij3XVB2xMEF5KYI73ICPpp7SqzxiOJFW/km8Yl95YX76H9J4Zwa99jW++6yE2vdSGR+2Cplg2N
zlyziXqKEkU3WrsIJom3v9L5+rivZMmTokxsV2ns99IQOwqQ2KNcpAuig7BfcXF1+Yhd5XhBaDa1
U0rvJ/3l7y6Kc4SRLSlLM6GiS+qT1BwrYclYpGWc51OalPZtiS8B0iiALM42dnncXqRimx/DllUM
OsnYEZM5lwM+uK60JvTISdUD1jjykOd6nRX7129re2b9LIf3OdpazF1UovPYY+GgOYwegtUu8spj
94M4yQ5LDk+yKdBloVDOUE3aDPpYQaidOJ1fM9CMxMk/W6+YM/qyhqPf3Mu7KQmun3VT8y6Oyhlt
GusxiSJILe090X4046frf1/wyd7qYZeaHWHKpzXgFFIrSgAPCSpzFWuaJPl+XY7oHJydJg2ZdIzf
ILWubzVjdSpqCD7Qpopf3BQ76cVJ2klOqJJCQkVB6qVKO2k13TIbDnYm1IXNMv+FLPZbLmRlJsru
SwR/MAaMShjj1DKAVBj8nrybRSjvzDY/BHIQ+pr4xwZsHGe7eimrq6xXaK6OuTOu67Ghvmq9rBRw
VLQW2Nb2dzoL41KVPrMTaSQo360avbNKIOBYIhAUkQjOS2j2QIp0xmR4rt3389dcOAy5mSecL8zi
mkkKpnFp3SKkqgse8QvKZtXXGXHBnJ1G36vjH43QXMjjPUMlAR+hVDArMLfHtCl2WbE6NE69tdMF
Bf7tFPZCFucPiJGrZqqB52Q5sAWFKUxAYmd5ptv/qz6ZYe+2YRliDD4V2C/7KFeUkEdBtxfVIFQH
GhrdpwBlSkPGuizvRBgMIjGcm5hWGyNCDOSN7o3gv/0LthIh6p0JTMrifEWj101iyMBDUMt7cEI6
iuT3SoV3cOlUky5IJLcd0y+TsjhnoUzrTKIM9SRqFGi1x06s9r4qeUOn/pELPEviPIVcZkapSJCk
Kge1emzMvQI4JVHKJbBfi3MRbdlomEZFOVVPd2Z1H4sghUR/n/cPtTS29kCxa1E8jTq2z5+uhyKB
e7A591Bla9wNc4nim3RQmtxbra+ZNXpZXuBRsbfnL9fFCY5jc96h6QrM1KsQlw45oEwCoxCcZ/sJ
dvYJNucTpNhuM8IIgoCijXd758YHmYHiB8tONPUs0GUeULJQKhn8Xwh8LSbb6m+LqbsyuQE0jECT
t+e7L87EOYIMeA6zkeJMw4EYDuD3s9sJc/q2q4QrSjtvRCfLfY6YC3BEgEuMYRpogtbzdjPw4kdw
biJXkilbWXI0/mjASuqnX+Mb7WYBWdEdwwmrX0bRzKJIWThfQQo1VkzKykvd4OsqkIqK6tvf6SPn
JKZmVYDMBhFphLkskDLiWS1IIkRRyuZcBPh8skFjahJ9tWan3JvBisUlWjrynk0K2y8oERyAI+wD
yOfvTsc5D5pnkpQPGdax+s+0vpVEIM/sk/8+DhJ+Xdaw1LicGJKA1T+a2p3c3uh6eP0Iv3lp/M+N
A7r1fXYJXnQ5VWw4QDVsT+upQ5mqPc4tUIJRWPRKQB/nLhXBSF2PvISHlEzVMsJLAwZn5MDGMkCj
Cb7MZ7t56tb7HrCgoLW/fszrMZjIXHFgAimjvSBaeXqSHUZ5OBmrfpuS6pTH6nHRalHpVvTlOI9S
TLJRGwxMPbOqIJq6xxbrKfD/ogztugkTvo5qtmU36BRfr/Usw0leO0ysjsAYlEwMu8keCF9f/4iq
5JefIvx2bAb8lGyK8e3iPgBnhEPn11a0Gbt9LPBZ2djkB8Mp5wujxpgawwQEWFZ/S/ogzh6uq4Po
73OerwWCWccYXzxqh3V6N0+CMdjtz3/+/Zzby+pSU5YBibNWPxiSS5M7WQS7IBLBeT1Zniuzk2A7
Jagd03Dq/aoXhCTRLXHurUXaQlsWH2h5o0sIjYJy2nZ8/3VLfFuolmRFqgDr5tH+s4q1THpM5dnp
1lWQE282u9DyN3SDqIQtuL73ceY0lzVN8EZjmCIgwbyRfNM1HhjmT+wJQQ5YBsR77Utp7Fov3utS
Y08l1sWA3tA6UcjgTtchYPbIFg8oxik+X1fmzZTsUiBvLZVsKURG91W7Yz155Wjf9kAcTI7yTrTi
uvXJLkVxhtPTMeqsCrFWVg9lP4Hbs0GVL8MCVS9Qjq0QcSmJM6Fcq9S2TDHwIh/AGH2XhkvAVqdE
qKVbgeFSDGdGpjnpbSXBUocUK8K2fDO1mB5aes+IWw95xcv1b7VlUpfiOJMywWPej9TG+saYHRZD
caeSBNdFbEb0Cxn8oqupjVK5gCTlbY9bvkn9SHNm00nReGKQxrWLQbmocERzzyIr4/ddo2iYemVE
w4txDeSvrEiauliU14PqzroVsYdspn2Xx2RmeGFmpNDMqZTA3It8vQS+7gq8UvOWFcaUR8lwND85
WH6+l4XET4Jv+IYQdyF41GYMBUp4Y9H2oFX3UvH4lx+QcyDRYLdREQPDvGjb0MqNr2mvhIVRHcYV
R50wEq0ZUuLoFYBvBvrap/UpilvF0aUK/9VYj2Qy/2Cc+fKyORdDUWBaKgWzfPHikfIEVyrpgmgj
cmNvu0gX92qsUmePBVBvxsD4wvbt1kftgBV6Vz7SUHDFArNXOe8ylpgTSIHV6mX/EtRU6Y/UB3Tk
6owJkKGxD44yUIwVR0cMJLQVty9vknM4zbystoI5OM+c7mfkuVN2WvPYu34+kYpybkYblF6rRuRP
igUg/74NjEVUHBREAh5Qt8Tg/NBEbFJKQylffrG6xulj17Z//tVRNO59YidZPA2szDRlB4k+pKJZ
7M1O5cUH0Tg/oph5EikGG0U4kUMdRMCyOcGHuAxHMnL/BLnxUhqXivTpTHSzxxRCHr2YU+ZkWRBV
n69fmejTcP5jieWuqROU1ZVZcW0V4EPKT1U6WvXTdTkij69xXmGsFTmb2Ry7haUAM5h3hdt42TOz
WfZsvC5NYDg8el9m1hNpGaNyFttOMcgOSb/VRiWIngLL4YdE29hItHKkhqeMwyvJa8ewJsGjTSSC
8wCFaakrlTDPLq1B0j/aoseTUKM56586UwZFCcoSdF98a261Xf19LBxQpRyAC32ngFxLCI8mOBM/
GCq12LaqGAP7SteHPlpPZvbz+ucXeGx+dGGu2gUFEpTHFLT3W/Nm7G5z9VVJvgyikogg8+RXeQ1a
aXPPGPsoKCG0XRZqoR6oO1EMEl0Z5wliDctUlQk1aCVgd+7SLrx+YQIvwKPk9uay0iI10MkrwlF6
ZSQ2S7TvIsu7Lkd0Dt4JkDoy+xVOQFtuQdrWEsHfF3kZfi23n3qEmhK6JQOzNd2t8DJdYIQGhqhi
IS+X6DRcYpBMIzXbGR+f2J/X4dMgWrPfHM+6CAA83u0oMYpfRkNv3NXP0OYduFHvAQAe7aQH4N6E
GJ3udvZeVEsXeE8epLFQQYeJ7XsUYhfPUKFtnq79nV/jn/MAZButZUVPvKmOqEzszEQSqLQoReRH
PFHES40xwfxXC3L16Vb7DgpyJ342PiUHIU0Lc8NXnvH8qOegV/Vqs+rH//ARwSMK7rt/NIaPOGLR
nfpWATiuNMiwJSHq+gvcHT/6WdmRDKZmFBCx+uvY5nOvPpT611jDcbVUYGECnedXc1vEu8i2ES9k
+aZfvnft5+seQvjZOBfRlJhjnU1oxuTKLiAmn7Ay7Shuvlt2f1KdvDAvg3nFi0eE1JtGFqsYYbHK
n8Q8KgSwjqKe3rYtaTarqsgmsbiU1Gr6sS0r1FtahbidDABpfQ26rBOkIr954Z7lcJnpUk8NKYA7
hPFfYGW6sQ8fe7Rjx77V952H6tUhC8qX4bMpwngUHZALTRmYCXUyMHKC5SslqxO3z3H8+kdKcT4d
08qLLxUB4zcGUzTWcbJc8oqucnPFfNSn0s/tzCd0usvoeg/2noCW+U2bmoJ8clvrz/I5pZSlKO5S
a8ErOy8O5hD5gOv6fv2MonvklLG0JVnuVjzDovaWxD+V6ilbBSJ+Ex3Px+ACFnZyJZ2w5wte5Sg2
zrvaVw5sPJzxFA6CO/uNJZ+lcbkrkbpoilgsXg7pI1oAh8ydsNXEoO5FdVTR5XFZbD5MFja5UB0m
WGxOjovkdaICt0AE35zPZZOaNpt3syhWlna5fVvPgjKm6PvwHfmpVjEiJuPG2KIFwaJF+g9DgFWD
PjReReVZgU7zzXkCWKt2ZslF3h7k+Ugq0WmY5X8Mir++P9+SH4y5agwbWbgels9M29pdu6Bkorjs
0UdfhJ1C0Yk4LyFhTpVkBFG47p7t7KFvRZ3BbR0wdQVj3joBI+J7N2TIcmEnNavmpeN9FulfpVY+
5d0oSF0EYvjkaE1Mc+xX5JVZhD57Jrvj2j20Q6k4113OhoVijFy1FFXDYTDmzQ2cpJOyULuFoPKk
gBu7CHun85p9H5bCWsbHb/NeFBcHwQDaj0qHHKWoO4eawAHLRLNTIhFcCOxQIhljsEZ5VWcdQEfx
oESJIG3d4Gt7fwwu2rW5tpqLjE4DW15TMOSL2Qu/PTZu/Sw5uUdeGdABEMdu6lD/AeY0VNBjL7kR
YQ8Ivxyn6mq/lKnEVnw7/7/6Z+Z2X6p9D0QlRRB8P2rj+yOz/38RexWAVIFjGVNVFih0sttZPcS9
YPtb9OW42GckWODtYriiIp1cqf4uq48CTf/oi3AIrDEYtgGoS5mHZG9UMsR0RmVQfpCeorAMxt1U
uq3PfFH1JHmiHZfNE13I42Kf3OmamkQTWK+bF8Dk6KYo3xMdiHNFKyDEbBPzMt5soPCULNMNYI1P
tC59CkrdthpedEl1u8jcY61Qc5rEfJiVrxNJBN3xTe34dVBk0++1gyRVas4yKhOUNNik+CzlAM9J
/0Q/LoRwzmMdCSmqGYD6UXJIkdquX/5KPRR+xkRWy8ZQc0OBOS0AjRhuqn+AEOpo/7LtqzwcRC+2
jYVOpo/APQWmu0Hw7++vjepUySnDsNTByMHmaKrYWXdkz1pSAyBa/NLHZvSJnsBN5JahCDPw44vx
vXjOfdQKUYHkhAsFe5rT5l8RHRyd6G5hHfTMFoQZporv84D3wjgHkhqyuljryqDL490QwvKwsNqG
w07wEUWH4rxISXOzkIikAHQry50ciGxYE7xnRKKW03zR9/+V5szXP7P187fksuqpyGwzKhV0N2gV
0C47KBiJF5yNxa5rd8j5k7Gcy6k2G8Q24ANr2NSL9sojW8GtwPcs2mje4K16/8U452LZ1GwMRs85
tQ6zB4CN3K1O/4w27WsW1j7L4ar7yVt9JPNe/kIe1Z3wc7LPdeXIfJk4T/HOmiygJMoPoEZFmO2f
MK/0mWAzjNF2VKUz3kieiHV6Aw3s3dn52rEt51NXmAvEdqY7xelNCeddzW3qkLx1pVXfgVTOV+N5
P0bDqVkBDp48VGXyU7GXH7a2HhAtvXVo9+28aK5ADQQqzpebQU5hTrGJ5QENbPY0ATblSn15BVxE
Ph/VagjTfvFXlAXVWPWSPjtm8nBMoviAl9+P2jDdYsScbyyisd14uLy/NM6dMeLAKRlazHeHUVj4
Vcig4NEaRVssd0WfSOBP+GK1PGJqPc9TwJsc5hNjOs329kEVVofe+rrXFJDzW8j0FClREMNZATE6
lMF6tB9tDIyWgIYDHYk3ItdjOM708EJvARvqpHfrKz0M30WNwO107xwu+LJ2aqwywQC98jZIrbsl
HtPqmxXIR2GPU6RjnDsD7ZnR2RWSsRTG744nO2BYQ+bjj84rb7Vw9dlXxSifQLc3Ewkd8D+gXbYN
lZ8ttfRGWcmEr6p1npE+qxgvrUOB+YhkcC8E2U6HUcWE6dvUyfic+SZ1tRuA7yMLxKPnhdymgehV
sqmtF+fiTIOqy7osKmQy4o486BH9WOle1CESHY2L6EoUp4PFCBnm5qYx7pf5KTb/JNW7OAlnDwsS
2mFuWBZGn6xkp+vUMakATONtZ+yD0V0I4YK4vFSjUugQ0q5opI31T0O3n6V5dOWG7BcjO854O+o6
GjpUCshSYj0wB8hrfpjHcq/VamDY80NT6bcN6W6XeDmpVXJrzLLXFuBgnpAal8OtlZFd3id3uanc
lzMNgFB/l2ZVsM7SLsGMpG2tt1KVB0YvH7Go5zatdloK9N3sGDhieodxNuP7VKCQr6b5V5tgeLzD
5D9+Ce30fR11botKbL2aT7Kc7UsZr92+vgMyDOCtqn3UZy5t83Bs69IZZqDA0wI5QxJmYDW0AMXv
6GbrRpFyv5Ykw7+od5VcH2MTvLba8GS2mM5K+j3Noiyos/yoV2D0zX8sQ/zpur2IdIrzBGafJYod
Idog2nnzFPkSVskUi/rXxWz0oBE9Lr45l9yseWkVSwsTmYMo7J+qcDzGN0BbGn2CTRH9Nn4SLY1t
O9QLkVyGowO8OjZSqJl1g3kwPz7oUqg7s6+elmMnWpUV3CO/FQyINVSrG9xjoz0M0k86nIZRRI+x
mS3pGIDWAD+gGTzw3ZRhiNS0UPyQ6tqpqm+mdmzlh1Fkn5vv2rMYHuYO78elKzNstTdN7Mxz6sRE
NIG7fVu/TsID3Q1Zk4DJacWCjZHt7Nw+KEl3g/ErwZtSJIaLBWjB2MAuYVP3+rjL2/l2agG9ry17
gXJvy8E3BnWSqdj8kEiWyAM2pZFFzD+GT0D5woKQPDm605woCEX0gAHTC/GHtz/TWShnUZKa1TWp
AM1GZfmxlukRrOkBHeYg7VZfy/OAlNVpkoiLgrNXrfPXbsn91sru7UYh/vUbEF0AZ2qL1U160bEi
o6U5hrqPk6/R+POvZPBvBQzozVYyAaU1idbHWqoDRUt/NGon+piCe+UfB6OcU6OVUXUp/u1PHSv4
USxQ2DegZkGyW7vLMRLc3sa+GZyjoaLkrKuKDG6695WCmcy9laoJKldfGyz3634StMfl5xQ0bhHW
x/H/IGLs+8GpfHzgIBHsJ2zmgxc/gIvITYzomSw4cxutLk39VPopt40Td/sxESGcbd6vYRCwLNk6
UkE+WVK0dk2ZrFqew3GtH428FX1D9jc+ZBgXMthvuKhngr8Tw6nNyEZHlaB7ZFD/VuIMweoyUjrr
cX79A928kMd9wIQCUYA0HeS1DyqxXBC0+FkvRGPcNLMLMdxnwt5oHs8qIxU4zUF5b+yKFx1sBt4U
qMEYFomjoTC3//+/u8S08/zBuBSh1YeptMDj7VWYHQV6QtzsZgCqX7/BjSl1JsWWEdoASIpi1PtP
BnAabelySAG8zpI7QHt2UsQ2VHbY0l4RrL7qFE+ilHpbGc9SuQix1J01Y2Mflkdu1/VuSAXNhG3D
Ov99Ttn7jMhtNrJAJzXOUHya8mAYYVStE0cCHRQdhdP5yjIKS04K7Ogp37t6nyiB4Attph8XX4hT
8qhPgV9dlv9HYZM7DAJA8qVP0c+4emM76l21d+bJERF2skj20ZrPl8ipfZH0yaRGsC5T+WfQnvPl
VFXPZPKpvDp6JMgZRNfIaXtE6qldE5xyTsKcPMzSP4Jr3PRNAMBl+bBq6DxODcEbruhXPIIZrZ4J
0owYg9KFw5z8f3u9rekLRG6e6SzyQ3KqTIXVsi83ufWJcXUsuiP5qWvgpa86luz8f8CqY5bz4aNd
yOTseR2ILaU91PG/vfDETe4sj0Hto+p9FE35bCxL4zovpHF2XMKitESqmTQlkJzq0CAHK3crnv3z
TRqI4BJFF8qZNZmGamqlSvVsQGdpe5uKdh9Et8cZswoWcgx7QeUZsBmYYr35uw1X2OzHUPJE8+Hb
pb2L2+MtO27TuJSgH4nm1ntjF93nvdN4s195xb24jrHpFC/EcfbcTvlcNF3Pdkbg0+dd353WzKus
b70YftcWqCFnzmtWYSq9QM2E4q2JZThQuASdm2OsP3XHBcAlMyb3ajeKUexK/xVBk24A5L7XSy5J
N/McmI0UTzblR7svPRpEHsEvUB6TW+VRA3AjwzGZqcPWS4QvBJESsbu5yILMZpCJCTxxz3AmH41C
d/2cYY9bDkCK8lkEnrIZHc4fld8yW6to+Q/9vYzLBxqlgT4NOyOz/KEZPwv8meBg/GZZYo+Y+2AK
ZNwtn7CisUfYcY1//2/GyRFIY9p/xZO9Ze8X1whAkDkvakije+Y7qQdydixx6niG4y5jdEeix1yE
xbDdnyEGdn80hQDTjFPcZdHN0W7QDdIw8pTpPdCKLF8DIVCbmNjoloGjl9AwBW5fBSgwO7+NVnKv
TO2t0SQAecHTXcuBCWq130ByF8rgbyEr+CBapB7yYE1Oo8UiBJjtIs/Fb+a0vQchTp/kBMPSN/Ve
+WIG+ZOFfi4eT9XewHws/ecPHf/5mjgdl1McRsfjCY0CdEUCxltOUcjWwuq5uROPuPzGVf6Sx8M7
aUum24amKOCESp4ZaajkR7tir7m5D85L97rqbWuejeRbBd6Xwq+913E/6yUKnkDRXMJ8iHdxJN/I
1iJIUrcrZViE/p8cziHPUp12dmcrvxzFvGOtByySCzFctiPnWRSn1k2zxCSuM6T5M0BX7xb4vut3
JhLA6WDWZklXxBCQrbVrSNW+m0Sr9iIRnM5h9BSZHYWIUskcuwtGEc7HW4/vo8v5dUv8dNic6Eq8
LhiQtuL1B8adQGZRU9eoFMD9zwF4tG57sKpaNb3LeuuBjP2usmxPryQUCLLaLbrscaiU2ynOFJDP
SXeyjh6PMQag1nXtqfAVs/5O28RJmsnXhuJunM3Po6Q/V8YUzlPlZURxJqm6NaIhkNr6jnQ5ZuDi
IIvAWK+B5BVsW72eoiRuenNr5X/yDU2bEE1VFFPlR+1B7zqsRUehJH16Z/Vq5mj98u26njBFu3bF
XH4aS9ZaUhu2JY8vI7nD9qdj27dN99lMMsFxtnOQ89dU38fhPgGyaknwtJUP8Q5kJeB1T3biBaLf
+KazHC4rxfKd2WBXBU+XL0pA3BQrs70zBcX/I+27eiPHma5/kQAqi7eSWurgdhzb47kRJq1yzvr1
36H3fbZlWtvEznczGMBAl4osVq5TXxSbAShfP7/3oOHaAXIuaqiNOq3ZupdMOkkTsN+SuyR6JKm7
6JnbRedY+bWYknudquDp6ZynOgDbZNYXWJiB7qvkGJGv139/U+OaikllxdCIziNDlJVc6IAIRLyu
eV2/M8pzvghwpzdZWJHgzi3KAlPTcxj2ONv3w8NUP19nYftiVgS4Mxr7QC1IDLevuOkwAx95f2+Q
0U4irAQRJ5zZiCvgItABUVA6u31/UOmLgBMRAc5YtIGStW0O4y4/TTDtCrZlR+7P5SE/zG7uwt7u
rhMU0eNsR0nCUE6TDNXP+S3Wp9uupY/XKWx6yau74UxHhjVtahHg8k3pLS+c4i8Za8DHX9eJbKq2
CxHeFdc7LJBEMQoxDzYK2GFpOkpQ3nSk3RlL+LNSTEHKZPvRGIpiAnwX6405VVouNNBJyeSgz3eR
MtsE66/NZHKvs7V9OxcynBpV2lbpFwxjutQ6a503lSIozW3/1bxQ4BSo0SxL1xXw9Ntd9GVyY9NG
5cTpTECK52gEcSqfFo4ovbppHVZEGdur8IJaiqRKARIl722CPrMObN2TKNO5LXkX3jit0OZLNkwW
hCKm5SFUZo8Eyc6UGq8oeu/6RYk4Yp+y4qgbCxq0AxRQaT0ZhW9iNwt6f20sqxwVR+uwpaA/XKco
Yo5TFKjjx2md4uFW062U3ExEtTPDk0UQ0yLGOP1QFCXGNdlVsWW7rd+ddD/aN0IMmu1s1kok2Hes
DjAc4mhQUjgMlfI7at5UdFq1L1rsK9UXpTzKpLCn/r4k90TO7Fb+cf0st5/ZP84XPwDRFl27DDle
8xif5ay1y+r1OoFtdfEPAd65taYB11VCqzfJeJDyb62lPuijLoidtoOalRPJaaVk1KpeDxDUdOg4
YKMp4YH6rIAnjgq35eLCEac3zNkANFaDgIDh0zLg2PgQ7eGd+NcPTsgSpyqkyEj7xYCD17nEURwD
WJsKsDYLzJy2Ap2+7Uyujo/TF4NukLScIYPJobnR0O6XOvGNeuxYMyiW0Ag4237AlxPkVEaiKfNQ
tIGMpDjrlW7PwyubVMnQrqEjPRd6nU8PwtUY7F4+ubArHjm1kU7VQJJeY2h5spfuM69qHfW22y27
xsEe2uCWCFqfRKLPKZA8StAc1CHRSku7RZcIVgakgucrOklOd1gj8IBSClnUWuxPqTwpSZ3aQEpI
hJQr4IXfmhrP1tAbIVwZa7mbo591c5YSAS/s/K/cj8E9YUqzRjeqHqX47sacXgqoOws93umx6i37
ugQKjo3fnUrHKFUkJgrZcpsN98n4bcruZ9GKTBEVTlEE0djKHVMUTSvbae1Jxc+a3NNhf50ZgQrn
l6UOS1xNao342TBOo/kyJS/Xf1909bxusOgYmASvtcgGp5f3FlIGobq7TkTEBDvLlRGkjaJ2iwkz
EU4PVnfU+4frv79dcbYAJ0lli5W3udev9pM6qrIJA+EaR+X493RXfu5scqf0TmCjk88TYwuzYZlP
Mr2iyqkAJCzVUo5xdsAW9uddvptezdsMbiZLzZcHrDj2rF2FeV2GZiFqwN3W6hZANHVZpxjb5G7O
ROUFm2BM5uFOmG3LXOteO/w9fYpN5W/XT3hTTFbEuBsMjSpZStbnaaVub9xgirsRTQ1tu0orGtwl
mvnc5YMxs650NqxXuNN+srOTYVMfJuNe1Oi0HVxblM1dYaxS5XEYyEJHq2f44MzUF3cGNtgEtuUR
YWv6trGnqkYAiGkSky9ydGpukDAiGBSG/8Lgz4I99VmtSiwWmxe1IqV8fGq5nGYyFBPQemiBVYqB
X8+mH9elIPOxfVkrOpz6k1C1MDXWJpPcDK7ijOfpNKArRz8GdnYMPZG0b2qQFTnOXQr1sDZiA+0y
Yf84lI1tRSJgBBEF7jkVelxbZYvynlkPNiGDN7ajyBHbNIIrLrhXFE9WbwDCCxWO9xmZyU3hIGG7
ZmtjnbyLGME3ffaverj+erfpGui7IRahhB9UT1TFTEIJvC0YlAmlb+30QJNzGn+no+iiRKQ4+Wub
NE5mCdNjGXrthuJIzcdKW2wTK0fCmTrX+dpA3EFNll4Y46RQoYWqFQqesJHa5Uu8pyesjt51dnnA
rOhR9VUHhtkVzQhsv7ELVU4YkTYpw451GqXyweqIkwNp2Krd67xtBSIaUU0Z83YW4MA5eUz0wCo6
CTpjMfS9mtV3OYlv5Lj+stTzucPoWgi0r4QIZ5bYkfFGbU2Xk1EdA+YWJXhpeh+8xc2ypyHZqwXq
6pmFduh2p0QvrfxbKbEgAHso0FT4Mw3lX9eZZ0SufQRnCvq57psxlWEK1NIu9MwxAfaC3lglEU07
bj37NbucDU90aTGUFO2Fk/EjKD06fL/OyWYiak2Ac+KnJTWAoweFzKwMJhzfFAD2oUUouQWIL7p1
ugTuvcAD3hJQDUNcikIBcoBNjB+NQKUEQylliPtNcz8hpd89jqLeqk3xvJDgsQjKlBipHmDEiRVC
WJys+pKPzYsC93fTs1uxwmNESrk85ERFaKKFkdNoaIbrgIAil7eomJ2IAlzPsZ1Tu1/o7zQsvmvS
eCjyqralvv6Wdvkua6NBcLqbnSDrb+J0XF1jwSut4JO3O/Wr7iEv7xavEda76juG3ZMcNaxaDXa9
owvj3E1xXR07p/Aqbc6UKAdpKXK14KcG1q/Lq0B0VPYBK1c9MmiPzQ5QO1p2tDCXKxtePP+8TmOb
CZRGLIoKI/aEfqQxlJ0i40kgdLb8qDpOi3/99zdlUyEWepKpaRoGpzqDWku1JUJ2Gbt40C7/1qXH
KLmT53ynTNjeVH4Jgj85tRVFTmn2U0SXKkYwKKu/leq5tVI7/u+IQxZq0ReuuFOLVD0z5gAJB7PR
7bDI7HR8mpff/39Hx6nDWu1HNU4QqY0kfJCM2MnNYW8BKwALs3coQXzHMKcHdMPDdbLs2z/p+xVv
nMJK0RmRJgEUVpV8i6S7NvmRh4dR+2sKBfxt+q2rU+QnYpbarCulhmxkmcPQA1rgm9sBoOY0Az45
PLN9JtqIsdn/s6bJ5T7ypUg7JbKgK33ryNY4BNizFduaj4q9m0FvSJNt3TFY2sbXD+/9a2I09M1J
6fVXcFrLqMw5B2IRK05IP3s/P89YSV1ieWeCxrmktUNsohn3kwpgZJFTuBmrrmlzakupMy2KB1iL
9tjvQuz9ClzrZkQjeI5xGlHpb9N5uAiTyamwDoU/DRvL2UT1dOxN3aXGX4UCMF51EIjttnVakeI0
jZYv2HUi4d3Tct9aT3njD8Opk7Bk8V5pAGQwnKTe1YcAnvBtlN4HOYRuEFl7Eb+c8iFyg7GLHNlx
o8/tkDhWhUVHudv+d/BUpoA0FUGECXg8HgSjnKSZYrUG82SWm/gYYnUbQ2IXedf/IqgXOtz9xRYJ
B5ogXT2bjonpgfKYeAUSyCc9RCdr6yJSYuMDGGumrijluhlRrJnkblSRM3mKe+TlWa/z/KI5UH13
wQ2DUAD0hoORQzR4ihZEbRrE1clyN2hRXY6jBMWoILuXyV1pedfVq/BIOduRSoBmsJicypiWLYCp
j70LXnoO3ub7+qZA7Ws4Wnezy/CIRNfJDuyTaldljExbMmYa+UnHSJdiPSE40HRsIPwxGyib5+yP
/MQLGV6vz2GBRc8NfIrG1VUn8Hu/Zo3xbOREK+3mVt1hCl7crM6U5hXu+OnHOi9TPatxc4NnHBeX
RfPBr9ajbGnaD1Gr+rYaVTVDtQDAhawVd41UCYdRTnGNTDg1dAGHu/RcYUl9tpPuRYWcTbWyIsa5
AlJPEmkooEatEXj54dcmpg4tIrsJ/+zuLmxx1r8hzdBYbKcra25G1Q1d1cGv1AFeiozEiOwUu3Gf
iyrbm2/uwh4/gxjFCBVIBXOoyhVmKdHHpRDBsxOR4Oz+aNZEaXMIh5TXdh3cKShEXX/Ym37TignO
pmdEjTSDtWCa9V6Z7Km7NZe3Kr0NNUGL2PYr/ueKNM6AA9D6/wil0m3N3BX5SVel3XVuNlBRYWFW
7HCaP5ywFWYI4ChNXnOw4KA0b/Exco2bKXJqtIQjj48Bc7a6QaSlRFfFqf2liVINC7fgjgVnWh77
wBewxg7os6K4HCCn4peuibNJhZHW4AM2T+FOv0U3NfHmG1YciM61CPxQ8Hw1TlcEhdaijx9W1Mj1
k4q182YQu1ltvRZR6QiYY6rgGnOcqgAMXFZprCsyOSgOEjaAJoxt1QOyjCM56jemn+K7/MmpX68T
FvHIKY5pCYqyNRASJUpojyHOM/5mNOdShMQqkH6+zQHoPZ0WarBhWIgrlbal32PB53VWBAKoc7oi
7I2l1gYcoaJ+ifO3RRMc1WYNQlMtAjNoGEgLcRKeN0oWpCEknC3KKo8QwAZTSGxvENlnifsn3FyI
cdI+9lmgd2zOtKIYu7s3o5frv7958bpsAX8GbVAI8iGQqyyFWllaGqUYUh/k1FFjDOgrvwMwJAKq
FdHhBLvRTYL0HRLn5bLYlX7Uwt+G8aKJEiLbl7PihxPkPlBmuUF9zU2TYxwob+kSO72iDraZja4U
B2dS555MsE0Ae8iroXi6fpybpTANIwM6FJQhq/x0AjWBelAUQEqVySsmMJwwPin02SSnoD/2zU1v
+E33JqC5fbYXmuzvqzukRC2iaqY4213nSk/MocGc8DfLBdKjvqtLWz0ieX/IRMOvmy9txSsnO3QJ
lyobDRj+kPgVkB70vhCY5e0oYkWDkxujr3tDyi2ESjf9LrsHlDhgrw8MbFR1mmN0fJ/b2uu/BEe6
qadWZDkxivJwCscS9aXxQTtqu/Yceerj8kjuIvi/GAC56U/hH+mVC01eN0JqymZq0WYtqT8RfAbq
rTTvzOWlLG8q+UzpSe/f2m4SnfCmyVmR5fRlZUXoO0sGhjsvfw3OEsUMM8MGKPaAbLqfAdrUljZa
8096Yv+RZ7yizXldcxlUVcv2POnRcxw/LPRktj9q0T65zfdhKOhe1y3obb4Vd1GSKQSKEiva3cqT
3xq3+XiUYoFjt616DJTBLcw6aRbfOoG5NGnI2HxK8XfYFHnkMABKzEWzli9ys9jb+uQorIhx7wIz
BkEzSygu1eWtTH+q419BjE5m7OcyRIWdzbewIsW9hdlImlaLsc5Qyu7QwGrnRmybxSwwdNshmYnY
XYNJVdF98lGLJVndBsBGhjZB7BK9oQdkLz2X6BlsEEsrj3/ywFfUOJ0pRYERF2wnLJslto4o5k42
1oyg3YTh9y0TNiH3wjmv7XrHiiqnMaM+TYcaYA+Izyyf9nbwAChlO4Sq7o4MrZPNumMIdscAHkUt
1ZvaekWbkxgEnX27MCTgkCpntWtvyTILdMl2fnZFgxMVo+miOumgNhtXOSp+8qwDSY+t20TuxwuO
bNuhddO69CF6WZxo3z0DtcUX3OxWL5F2+QYerx6Cqje6wjrigXes7rEHAqEvggMh7ipj5tMTXBHi
FKfVtmYdtMji6YCDsvSbbIztmWD4bdrNyo7Gz0W+CA5Y9Eh47Pp47rOkbhhNDG4jS2K3v3OnQyu+
umuezcP1o9x8+KbOgEcw+4N85McXWciNvORs63Ucj0/DiKk3nThoGvtyncymel6RYYK7dl+aaJwo
g8nNSvT0VMpNkN9V2Y+6FJq6bUpUJYaG4VHKdw9NCOIseO+stZU46HuJHPVkHard4sRnTPZnNlvR
oGL/iqDDdbtWYikm8qFAulEs7l208TgPC/p5XRIb3jRq/qApeyOpn/Lha2FQV64R46F5pR/ng1zP
NrUGV0pF4MvbFXQLTX2WRgiqeZz6acw8HSQGlYOenN2C0Xv5R44WO/nBsgFq5I+vi2jwdPPEVxQ5
pQMALGlUEoQXSZTbTS7bJUEH4fiX1b9cF6J/OeILb9wRIyWgYfsm3BjtW49q1AQfBriFDmCeNU/b
i/McAs74Tt80zcJRGVmXU6vbab5HedYJp2g3kVCUFGBe0CdFY1FD1lSUegnfwDJU2jhERoB60ze2
2yu7q16LvzGAGFBCQAWWePPZr8gxzlfvEe11BJUfuEtJtx8mjEgdykTw5NmTvsYRJ4hdr2ZzWUaw
uku7r5rSGf8MskzDW9eBDMh6mzjtZRp5VS0dIjEWprNefeuQOuk59qXvGE2HEx+q++sy+N799Ymt
FUlOk0nWHBukARpbq5gO0ctT17SOXrWJXSq9O1sTisDlOR0GN01/l8N8iKf0Fu/UwZBVbE9aMNpN
mXoxqvlqhbVt2FLhmGl2hFJxqV5/z3X5FDTtqafAREMiqlcTpzSx1bdK7mVssDOnyUF/mmMFqh8u
QCsxBq83a1/DQpBRJfe5BFSEVo0eQgujEqjGnfIg/5lbyynNEzdLjFORvxoJ1n2bMtbX5n6WLK4l
DbtSM5/CMXzKC7m3s5h6kZTuZ3ialYRu2SI6I+a9pcZ4LCLyOnT0LFWhL3fh8yg1X9sWdVqpc+TS
OmoZ8WcdU3Bpl+r2UnuauYtI3WDoWnrBTDexG524NekypHnrk5bnZx1NN0lSuUbYogFOO1pj/ajV
DXBSTU+bdl1RCOR/E6N+LTmcJzpKSmAEPbAeMdF0kz/KnrKrHbSaAnMZQNw29vvmgExjKEGVD2hT
0X6azfe3kiLu/cVmSSOrgz3UapTmMsx5G4MdGKK0JlO9n4XVANqcqgBlj58j0MZKpoBCwdyMOdsR
ylXm45R+ydvRns1fUypwyzZfPL1QYzpupVQWNR11MiO4TTT5MCjISSh/MnuhrUhwDx6Z2UGS8hBA
cEhsp5D0Tm53XZcL1PFnxQ/YCUXD7hhCkeR5N0QrTlpDKXQpW2TAHEX2OL/pwSlObmQqWlLzWQw+
0uGUSVwaplHUqMNJ5rOs7GZjH4+CS2Fq9qMIfCTBCXpcT3Wi13hwpPlBskO3IGPvyMphSkX9up+F
7SMlTqYXq22kKTOIKz/NDkPWV/fAbd8laNmwIjvwGvhgDFG8q+22FLznz376R9qcsUnqUCJRg+JR
maYvZnhvGKMT9fMBnQ1/AV38uZSScpf1+X8fzf1Il/N9qihJpHTAbo0pzL2xi25qS7RWVHSBnNNT
5ppUGQPS6Y3mKMu5Qx8BltgCJ7lq/zscygdu+PnpSqMkN0YNa8CxMonhJpWOCUSZ/pAdRVO5n3XF
R1JcYGUmUpg0I5N8SrGZo7T1OTxcN9UbBbKPNDh9VIdRnUtxwzqJqsP7jq4TNqgBNDLYmz7rTwjv
LCc4ayJIRxFvnJKKsmEsRqOWXXN6JRYsuuBJ/wtjJhb+EPRVf0ISNZQmqWFt/65s1zu2SrL2s9aR
zs1+9obvBMOeiW9GtujWtvXihTCnr8oRczQSICxdjIMcMKj0QKpFgYJE3VmXRoES3ugXYvd3ocap
rm6K1KafMDWRa4VtdKMTNuWvcloSh1D0AWvZU2qoR4Mot0XY+UmguUMYu8OSvmrzdJqxrOS6QG1q
azY2pRMNlkHjZFajY6NUMe61sPaWVDt1W9lGJLIJm2esapoqExnhAA+TmE9GGegjenjjvHSswbTD
5YjakS/PX/6EHRNFIcrmeviy0NItEyliECrLwC7G3I+6n1nZeX9ARZNVdBejE+MTlBMDvCY0RedA
bVVOat10A9okc0Fe9j2q/2TlgEGtYhWiaXyCL2lpJ8/LErIxWtWz/PcBr2QnYblLuKPojZD8HKMN
KrbUwhZ4sVv++BMuL/S5h9H2iYL9fDPojiegtNh68WvURIvfN43ciknuPZRtKcsZAPlRFdexo+N/
gAmiLvJNMV+R4ew4jUoAquo9rED8OMnfJd3Lm6frx7VRQsPTXtHg7HVdoNIVxvB/p3ryg1J7QHTk
FNH0LbQMdOD3O1PDMGAvY9VdJ4jghLQ5m73IaVRZKrrCixuGmrbstcPsMXhk0UFu5GI+csmZ7olG
qQ5ZJcBoG3d32KHnFQSdeaze0vgPRmiXAt4EV8cb8GCR8jgxwVrbGL5azk6jS6dJFnWoishwilCX
lCRJUyhCRfMK6U3THtvp13UJ2QjQPpwdDz6I9QYq/B6cHfz7G9mtfeM+SOw+sQGF41k3ui/vkh2i
2NfSsoOd/kWIYMmYuKJS3vPgqxjAnKNI1Wghu+EtE5P4W7UvbPQ1Hue9KBp8jyc+00I5SaMyykp8
9SqYtJKMWMrpynd/t6qVTvOavVjvbcZ/ssCPne2FHOcYFQk6VpMC91cHaLKmvQ8kfYGPsqmrdBgw
YqFUpvBgGnOHFL3EEPxiy9jnpvllUscjTNvJyoE/SqXbNjJbO0q0h+tys/3mLoT5CmsNg5os4AtF
n/fsOduT9oaAHgWC+lB7hZ8LVP+mvV4R5B6DYkWhWtYwcFnRuw36lSeEpeX0WshfBayJKHHXZkRK
MwQNxQZOr8Xctu4tkT3tgYbyKwbCR+6Zb+kdlkQLbnLzsetweQwL6I+fpsVlWkct+tAIZgDQAYtM
ZJIZj00mAP7d5u1ChVPKTTaZQWWxaytuKfXI3LpDeprF9QF2SJ+e2oodTifTqs/rUoZgGg+yh+Tk
kRzko2UzeA/qilYRbnMFHE7FUlGM4OudAC3pMj3JZTcenhlWGDJkavGjiwWh9/YVXciwz1ipqiS1
plJiKEDl+C3Mbb39nv/3yiJUhqmjgcgEIOenAct0AiBnhJKDSwHnq91lk8CDYwb/07Wsfp9jYcBW
FLMKYLmI8rA0T0p5njsnlr5OikCcN8praJbBUKZG0SgADBROAGKVTDO2rhBg6AKUyZH3QK1xliNz
ALAM077+ZrduZkWMb7Tu5xZf0WSYNgixgNL4ko2zDxRQUaT0uR4KnihUuo59x4bKtzqn7RQr7awi
DZHHr2mVvliS8su0Yjeg/aGYrJeoys5lP3hSWQgM9abtWtPmX240Fyh5vxtqJA0wyoWldbFj+thw
haDNFk+3b6p4lQLuEeNqWBrCL9LIw2BsM6wdAvQBmxBqCrSuy4/xYXQxOnKeT8nZFIRKmyQ18t49
R0yKsfCPL0zKglGzSiQEO5eVZ9Q92+O0PEwO0BL98EnyRBsiWcDAvweYKhQGDPTtyXxw1iGcaGpK
4IRnb1n2VOT/HWoUT0B+DzJRztX5JrZKsXCGAFt3MexjE/NHEIsC2S3Z12RAbgDQi8Kx4dIg0ihZ
KpbKY1F0f0oU09bog6KLHtjmOeGEgJcKVArKN2pWGJ7vowbqfGgPZfNtnn7/9wcMT+mf3+f00kS6
ZZ56NM3m5UntblVymESgNZsByZoG040r9a0EUiAtDMOfHJmn2Z4rhAgo9p9FAcmWU6ahJA5QZR1n
xUvxQjSV9jmeKgOb6hFANjsJaCEiMpt3ciHzzu+Knzyew6GrQEaPMp/OWPvR5aIAcsuMA3Aakguz
ZAImnDuzeDDyvoA96oBgxSBfMXD5yuZXWLk0JAI1vs0RTgw7oGUdBdqP1DA01pFCYiEj6fel1p3C
IHCvC9oWCfCiqQbFNiRI80cSc66OmI9TiFvN2tkKitfcqA7XSWyavjUN9g2ri+lohPVA3cx8YxZm
pDuK9RtwjetDcQyFOZFNjmSUtJGj1LCbnDu02NLlBllejMRETwk5W4PgaW65DDrQai1YcQUtF5xO
JlWmKpKEExvJW2LssGLdrpLaHosHQxO1VbBv5dXxihbfcBSlZAmrVoYTvJCTgtDQnorADcri259c
0YUpHnxEzbDmrgMO9HvPGkvBh0eKuSy2PUS8zWPLPV1zxR7ZSh7kvErRiYLqRWQ81v0XMp7b8qyX
zwKemOheOzxOtK1hRiYIOxnc4HnGsFnh4fhSX9+pD0z7ZL+F4fSWcljzxck5KZqmDCcQ1HzVK9zl
lDvZK9uQjYlh1OkFSZctrbqmxsk5tg0UVaAz2bhpDvluOFW77Fbbizq1NtqkobZXosGZImOqzUgF
lBC4Clt79Eu/Rh0XuaTxns191R4DCpzuhGCBotPkVO1otNiWjU4CLN9CUsnr/WmfAKnQq4HZVWFs
UASWtH2eaN1isxcy4TuYZqQesX6V3V5q538VBxO7iYHzfg5ccjCeyq8TugqVE8aA/OwsymxtOno6
ttcbcCspxZ6ij0+ijFoKQEuGG9A5zNdTnPQk25ErORqQmL3cbZ7/+wQ27hV630AmHvlxHn8kneO+
bBCxumaJdVJseO9glrON7KF7/SFuKuQLIR6FJCuAVUzCBSZmtJx+NL0xTUWXJ6LBZUNCOSRJFQES
gRwnBePImZu4cmjrD/kX4pZPGKpyZJFZE9Hk1FiyVHoDDAsC+PfoTd1Lt7kzeiVWUwBw1xl8NNk4
1w9yo8f3w5Xxw921EuRWMYHiC7ZhHKqfCER802OYycZN9KTeau5u2JHBFmPdb/MKZDS0JehoMuQe
4xBNeTQPUDbylOzkSjtkWJJ7nTsRCS6ga7sxmtqCeYnxTs0P0fTl+u9vKzLsC/0fD5zhjnU9p4Ad
QVr8oXPP1mxr2EvEpo/rn9gHhm4+DAS70iEod9cJb5q7f+jCm/v4tmloTllEocis4CkgX81EBmzy
uWwy7zqdzZAYDxY7zgzAh2Ek4SMha+76BTN+zIgvHtmh+/vYYJklEtV2Bbg3kQFiP/fJvq7IcYZB
6yRTyiKLuMmALRUSIL3Q5ZGllXudLREZTvRUYD+NXQK5MNtj1T7V9ZfBFKiPzaz/+uQ42St1qoxx
iT4OzQ/8xaOxnX9rTvCBkFCgaNuP9rLDRi3a19RDoO9f53DbQUZohBKixeqVnKfSG4YUVAshblHa
BlILtSM9Bi7bUBe/dcLm8s2HtqLG/r5yv9p2MS3CFuJFwzG3noNUkFNTRAQ4OZStOpPiBMqCYbcs
gDHAzI8dPyq7eGe9hZiFTw+yg/4zL3qO7OJluMX/NFs0xiL6Ck48laUhamBh7FrFYFPbfS1rUdP3
tmRero2TTBrpmdqFuDZl2svB13rwy06EGyKUDU40ZWheBfhtKGSjF/jFOJqn4JAkThozdeXRtz87
NhNNaIhyLcSdH6VDT81c72OToEOm8SOKLTiFKPOwfW4XEpzhxFJ11ZIqxINm8A32xG6G57ET9MVv
luZ1xMz/44N7U62pDVLRo7bFIvXmvvWXG/JMb4Mj8HT8Yi/t6DN9kHfKa4jkR+gkv0XLpDbV/uoD
uGeGognwwzVcXKe+0OxLR5/qBXvlBc0hIircWxsbWTayFC5BaZzU7Dwkx0Txx/TrdQ3FhOyzqr8c
JveWJIyla8YMVV8upjNiWSFV9tr4dcCmgUB7USXR2pl/kfoLQe5pTUGQ0ilAaYGlDIZD5Ewn+BwY
Ril20TeRJyykxr0xjGMH2qTgEDuXYdlE79Evo8agDERpKtGNcW5IQ5QFSKmQfozz2nW0m/uHOLEl
bKO+fmeiF8Dnw8J8iiUgroCrr7obv0xu+YiZPuzpNNzITZ3WXR4HLCWlZ80zTi0Rdm39iz/yzyW+
TzWuDE0yN+kYFsxBxlZo7F3xm9fgRvYZiCrZl6/C/YvbGv9Cj9MrJimqqiIQGoZNvLimV5+7VzbP
KzvlW+VkziKoHjIpvPIs+OQZimxGmbIapUUkm8g3XZk6SvtliW9n0ZaIzWztSp+9R5Crw1SrMRiX
Bl7k3PbOiGK2gmaw0abhW1P+XjAhjZbh3BQNSQtU9Xuv3IoqqTFdBGhmeCYY7mPboQcn/AOAFIQ1
F0357riviMRTPLeEIY/PmFIIJzTqz1idIx1T7UADWRREiS6NUy1yWnW0mWC1iS97/Y4998W23soO
g5Js2K06B87yNO/NX9ff4+ZRGppiYc6GtSBxdGvaF1lRAl5taJJ9m5t2lPaPE6Awr5PZmBXGaa7o
cMpMbvugMZeBRQHkvR96OQXe351GuoiWiCdOl3VDQbA2bkIOinl52N6DtsRwF54Xf9pZ+/JLBlCg
WhQGbxM1TQWzgxYqSezvK3FZjIx16QClpcq/adNXTFtPseBhb78240KDM3hZQNpqQZbo/2oj8VE7
5GjjqHzhTOmm0sITwpXpWDnJVxUTOgxTADg3XJfkFYCfbX2E87/oma1hT4GtIMKZ3uxv1VcU2Ret
zi+XzCjMZyR+Jm9ymzf0Kh7N3eTMQGxLMaDMRk90wXluvrkVSe7KImPIqcZSsT3SFMlek09Nez9m
N9QQua+b1nVFibu4pR3jIUH3m1u2LzT/2iUPlhXbBRX5/iI63Gsu5C4IIxkcteiTTU0M5Bv5OUGC
1KS9wMUTHR73oJWijCsaQhaNkvweE4A/pl33LY3kW0tOPUXKXq9rEBE97lFLQ9lKqYX3lSax8946
ldvE2sdmbpeNYV8ntvmYL/fF73dVJjiWSgTnx8LZ5fSxz54XWgt0voAjvs9t6kMpDdCrgIJD19it
oR/mXvsLgGbuNAVOkeuP15kSvGmLc0QSYMjHbRUCFSKvnNjUD2QwBUG26BVbXHzT62MQYAKEvWLV
q4/xQ/M6q4CsXhyglzjYqakisPI0AWeik+R0BwYf5cmcQNWq87s41e/6KkwwRKHW+Kd9sdJANEu2
fZYo5GG+WacW3/0OJ1YDxAbcZbVIdlat7EK18a9f17YMXkhw14UWqlpvJ0Rq/QTXSvprKn63ZvNH
Mnghwt1XmGOnawcceTf60o4YupNYV6mntnddKAKcEx0Zd0m1kS9WpEEHKn2/K/J6n4798/Uj2wwI
UZD+361wCr0OQ6OpkIh0VXNfpy/Zj/IndRRy21tv1wmJ7obT56apN3FnIItTLLfQ57goG5rXvk5k
OwBcscPEfmUSFynr26oYkco8MKB06TYFRo3qA+0Xix4sEdSC6PB4hR7PaYnTg+2Q8xtzlBZbK2s3
lpB4RHUkaX9VNdI711kUnSOn1Oee5kvDwEV1YIiiGUz7WWqCOa7tgPNyinwPbJmbWhrGiL+0c3FI
DhPmudgmuPCIKhb6YKP5vfw6ODLm8apv5hsVpHG3q2irD+ByV3KsmjWtwaTUld+GfjwkUnCDfqRd
pqG1P8EgtGnGP7EUzFGN8BTHzf1EUbkPNW+Uk6frB/4vCvqfJ8IvVZaHgHZmDiMQvgBxwe7h1qVH
y53vWL9Y7iqv4r14IjnmYTXKOjTGJgY2o9yMP5WIeEDROoSGCsaj6DnUkv1Eq1000sNcIjXbdT7G
vAQmYlvSLEDJopJpKXy3T0KyDLoU2ofooxtGsV1lqaMB7f/6+W47YP+Q4bMbcWqMRWhB2OYFEIb9
4yIPxxSYSN0kAkkQMMSnMd6btMwQe6sWebID6O6laO1sLAUMbQduSL3/38G9X+5KCdVTnFvx8h4J
DO74nU0OLj71zZfY+6MQClNRBmAfVIB1cPqOYui9MluQSiS/GCJbAy4X9ghcv6HNc1sR4dRcAiuE
jSDwFdBNtR8N6TBKkmcl9fN1MtsPzcKQKNAYMMnAd0mZIe2IJsEWtbv/R9p1LVeqJNsvIgIooOAV
t6281JL6hWiL956vv6t0Zo5Qidl1T5+Zh4mYjlDuKjKz0q6l+MshfuNOnDAkObugb3qygF0n6ths
H+1dJPcqJSydiRqIREK/X4BLCzZFr5pEnZTNjUt9dTTuO/XpqMRDhJeCBXn97m3gzLGc7lm/bv3B
aw/J0QRXfWIrgoRNdED+20VdmUgjtlDkaPIGLXOtTLUTYWC+acSr83GvUhUCUEntUNRS5/JKrkqv
IdYh7bSjQWpBFiUQxT9OWK6MwySDyuOFsLuu3UdYIR3k+lGaUoEH3H6H3o/F44QOkkbDHo1o1/iK
XagD2bNtQLJDVcRZvMwLxchUgu/FPzZJOiejZXRsSKc79L9Y53K5S3fqIT1PXuFJhwltkJ8Cw2Mh
66fy5+qYXEg7RlnegVmWTSePXvXa/op3nYdvaXc7VuEVIWuLzsiFte2MNHLUccZ0Wuy0ALWRFmGV
54+i59Wp2M9YueF0qVSZGNDJMKyBlKg8SvP041/eHOc/gJXUFX3fs6KPCavOUJAPnyiIaZprgDdd
i/rbWzeHfWTwiqmKYVB+H0QBuFYay7g5rLgkw8+kcoZO+HypG9pgoI6LXR0UIBU+9si0hJTRrP3V
cGMTOFJup06GNmVzLHbls+AKReI4bQgThB54w9gV/tWzYWMwxV7GBHMhrNJtOY/12TidIIY0VQlm
qd06GvcSXY4S4HL0qLZzRXq5fDD2u3mjMoAAgm087C2b/Hhp0COrlkID1RdSuVB3R9IFrdHNvsxK
BD9VSozeNIIUrwq5GVyClV7QFB1C0CeofreTDqJBqc0ToYKJVRGsicifZoeSDKxkMkb+pbZ19TI6
RukiOtLmB1rJ4N6rMYumuhsleHdvBlNzeJJuGC7TYIfn5AvrGmrfJVdETrlpViuh3Os1TW0WLinW
rBqSOkHe+VV00Ojo/4FC4Oookm2w1vHDITSR20UNVMWd9TsAZtpLLPJG8pbKrSTwppTNYSNVmewu
naf2flP4Rn+jAflcje/R6F3mr3MmCU71tkj7Sc9XQjmTUsCYqgwaXKD10H9jIy8AyLRDO71n3Dvp
TrlT/dI37fFV37EdKb1zrcfLF7uZLRmrn8CUauXpuznXMboEWInRac6sD1Tiv8s93dV+5P1JCXwt
jAvlQlON50KJ8ViadNen4LiStO4WTgW4deCJmpTiy+XjbWvnu95wJhFXpZxj54yN7C27Xp0fKCls
3QT9zGU57O9c+pCcFcSTrIXqjJWhdgk9Ys5PxiD7TW26YAJ1+iS/alJRfXXbg71/OZ4XojHVtNVD
tuODyCM+MY6NZj/t2XBwdUQrW9RVENwlX4TsJGNAsgllTaRvcXGvB7dLIiJ1E1mExl68lToOVaZk
UYHGnbbTfgPSgY2hVTfYOnfplexbHiucEKfbAWtkVz0xSAnRyIromFxAp9CBZKOOdp5cVW4RN/vI
yHahkXqXNUYkhvM3khwkI+DiYArYGs2DL0ZNnFwT6eX2s/O3/vNpodXFkpySHEF4dW20N4kIx2Qz
OTNQH0EXEoN7Or/R2YRtMSZagwjkyKA/lH32vbM7O979hdgPkjJHBjhzJKj8b55Ll9HiNIE/CNyR
j2qiZ1WmtzniLENqj3NV3iTIly5/oG3PuJLB+w5NKY2EIUhMzfSr7mdqT716o6a/rEW5lmUgCQ/p
U5sXrpxiKj/rqUO09v7yj9g+J5DuUURiuDdMi1bmYLRzgfoZnvQ5nZ5ImrtBEQpGjjcVUX8XwT0A
Zbu0WQKmcjfuqD30xXHWTW80J0EyvTm3jYXEv4/CfTKAwyb9ENdsVYMNplg33WGcbQam0o9Oh+0x
hk9m3gCOqvsqCcfG2Sk+OeiVdO5jLlUJ4hRUT4BnFF1VUuMkZust6bLTNBFs//aFUjbNgW3VTwhR
tJDlBDufcGHTVVvNblo8Ag7LvawYm+m1YWCTGvupyDV4bzyMVTF3OkJ/rCuoXxmIfn4VX82v2oOZ
AT0RC9XO8HpZJnvEPt3hSiTnmw3A8rXzggTACKzGzmXji65G14vV7sHX4XRa+UiM5pAEk39Z7rYl
rgTzLjnVhyhjzXr20qkew0aTnPjMZj9D/08y7PXFMpNcmVxXSXk66RhRKRqAlSfDHhi7XlwXAvey
admIhbBBqWHsh68Qm1EXzm2MtfFqOenm9TI+Xr60TYWH8hkgZrZQ3OTMrUm7bJRKZPB6Pty3TeuG
M4YpMKSO/azDZVGaSBZnXHLSljnp4UIwluKHauBmbX6L6pXXKv1Lp/U7KVCuABnuL2N6yvT4Xikl
J5CyR6M29/0yPRja4rUyIEw1/btmynfhdB8vlTcq+m9ME+/CpG1s1Lk92dKvzE4Z7EyfT1KUHyez
vQ0jc1e3sjPBVcs65pbi2W+SsrBzzTh0Mj30FrBqFhNF3t41tfwxKa3OVgYUEK0yt5dgFjxO7Go/
28n71XPBYB5PSq00uA5L/TmTR1VDeXT+OuoH0xRtrm6b5N+iPk0OWFYwoOPERnT+C0sFQP/dn5R6
UTP5rzLxswOJZNIYwSbCaFJ5wDbw6Zg5uRQKnNqmTVAs+QMZgoC3mHvtVNooXd4jSa6mU6zdpiKo
su2QeSWAKfLKthetJ1I+KcAV+mLsWLIjazbzJfRK2unT/4dPlLmmT7oAXHIC+A6Khg/nuoAiPFGw
WzHXFd0urr5ns6fjK3vtph0GFERfarOBgnDsb4HsjldHjIJwDpYQmUgdNbbZJTYlh66+1guXzD9k
0HiZV+l0buifIA6s5XLfLo2KpjMXZOhKB1AD7Em5edec6zjdX3Y2m75mdT7uE8oZXeiIiThXU5Zv
Wjq4eoWoOU7IXUDil8uy/oe+vF8m50TDQCZTVyFmYY1c1cvAQls9szkxhmnXfjdFFZzNIgSQNYAB
pTH0Jq53m4OkQwoVGEC5oF2ZUcNNQnJcsuBGSxtHzRrHpNWuHvqzLleiLYvNuGUlnHvep2Yex15F
BYTWj/JU2XL3MhNRQrL9+d5PyNlDNfVRZUWwB9g5os1T038ZkychHPLmMhNGF/++Sc4MLPxn1mpU
eyefUWwqLjlhqgCJZHGiu9BRfd2JAToEjtRTcSXKTrZjXRMjwYB9BugDj8CV13PS5QGy2Pibdkz3
1qlEFyL0pOvAZ6NJ5sNfE4b0dnwGH9xlpd38jO+y+R5P0s4q+DngAFT5kE0/pmK3/NmsCMBR/ntA
vrmjdAC21Bgmi3rHiDCBEHegV4zZJQHwuygj32xurqVxmkmlMQ3DHB+TLUK097EXuAxlMsAA/4R6
QP6qPYsI+1jI8slvrw7I6WmvdFWYasC5KQZz34GQMJ2w3xeGnlFWDjA2fH1UvvzJh9OwjqwDVuET
2JcmVzWJIizr6O1LUPS2Jl+PytNlGf/jKt+FcKFappQL9jCxD4GxP1d6oT7ZJ6513dls0Kf+mbrF
L9FmyeZVWorGGE7Qa+d7IiHt2i5ZUKcypq8Jvc+rJ8O8sfSjrD+NmcBjb7qXlSzO7OVcN9O8xmdr
RsUm0WvQvqpokC3d6F6+SJEg7rkzKUmihKGUFyCLSUsd+OHYmNfRdyxFK61bBo2WPuhNsNCKzIQL
Jy1amzJJYNABfbHIty5/Vsr7f36alQh+jmSYlarqAkCogl7ItQZsboChMittiYj4FjeHyteiuCeu
CWWrpW3FbJlhJ2MIGoDQigcGL0FWsrnqvJbEeY0EGIhmmOATYSLUHV6JrTEaqrtuH+zzA/gj8ASk
QnrWzfhrLZVzHF1RJ4PeoeImH+vrwh/20RfFqQB4HbvS4+WvxpSZ91FrUZyyK5rUB2ZZIR8vQpv2
Pw3t22UBW9nFWgCn5LmUxJUuQUB2aA4tCD7APbwH1qHgS4nOwWxtFbIupRYF+oIrS8tbYuyK6tfl
Y2zlY4gEQMkDgF7g4XAGpBip0co5BhvbsnFq6oTqQxuCkwGM92YzeJeFbR7mXdin5zdV/lM+rgrJ
jYoAVG61QAS79k/ffSWCM6EcuUZLWTNMql/AKqqnQPg3/qA8sbozfpZCC8raBAceiljqoz7dBIt7
+Zq2HoX13+fMJKyoUg0z6sZTO9qk3VFAyqp3OQYaquaHaYnyZNGVcabSF+E0SSWyBkU5q5YTG+e+
3V0+kejDs5+w0uLOIKChClLklobum7R2Z6MUXNrmKYCzTQGhCAQnfoQh1JNeSzqkI20d2SE9z/nX
QhI8BSIZnDGmUlFZfQhj6aWHjlJHJ8eu0Z3Ld/XWr/2kwquTcInVEPZgKVYGwPTnwGhIE0w2547S
mA4ABu2gb67zMHpEGPszCrrKaVBirMxf8VjdIpU+KMN4IOjRtkvjq8aAf7Z+dnLvhVpjL+p0AFSj
Pc2dbdDAjlPlrFPAU/UUqChB+Tjp0cmwOt8sJaz66KZoqnD7gVsdjYuw+rjWQjoi9pcpogKwXvQZ
mqqV5CYKEJjm9GteESc0EC4nY2RfvlfRx+M8Xa2VKZlzhAq6eaVm+1mt7VB/uixjM7kB7Nt/tZCf
nGitYdQWlty0XnXQgBQxXme3BcDeMcM9Aa6BeKkv+1hm+R4Cceay8M0XaSWbc33SXGozTeE2gMME
JEjLG32GLCWqogjukacBzJtESa0YRhBZ3/vop6GfR4kKjrIpw8JrpFE2KMTzZ6nlRAxoPbZIiuwa
UHtXEZibVSqiMNkKVAEZi21ADCXJ6Ep8dEuZEkU5CeAz9FR9yHsLqqj9SoHv2+bpw+WPs+UB16I4
16FasUG7rsTHIY9ycSbz3eW/v/Xx13+fcxoxjWczHhA60iVH/4Fium40Ssy0p97cVO5CnwOzgfX3
ApcoOhdn0VpF6yxpIHe2vKS6LjXBy7EZM64PxpmtRcosA5D3gm3c8poRswb78tBhgyl0hSBbLOrl
Pe9KFh/qY2KssRIVsuY7Bu+lPC/3ma04oWPs/6zrthbGmWtR6yW+UItIpXg10snOBjB5js+0FXGK
bVbq1pLYsVevb2uGZRj0SDLBqtYd5CuAGl3Ptxow2ozIXUD3KvTzooskHyXWKATIw0QWF5oHBrPM
TWtbweyntGsAeyVCOt/yFuvzMR1dnY8siZzWFaRJ4f2genL9QkeBeYlEcJ5CTmSjUS2mhcVpCk6V
7pNJoOkiEZyHiMwlDAcFIuCrbF1zLHRmekU0RLLZGwXoN6BWgdRF0cH9eFl5aejzwhxR69GXikGd
UBv1gNadXaDFHOR74x74dped06afXcnkFHDp8jQjKRSQAJiGkeboyUNbYdYv+XJZ0La3WEniFG8B
Kkibl29Dn+ztzY/pbjpKO/MZIYbgjdqK0tcXyWmd1PR1G5ms/j3UtgFc1Posm41NMXEf4Ep1IrjE
zU7vWiCngzr6ElWDoS0AhKfXqrfghW+88BajMW7siuqKm359dZGcNoKtFYP3BH7dLEK/l9vzWGWC
baxNhV+J4J4sCr/UjxPOk1LlVFaLDbjuUxX/uqwSIincA6WqYHEJzWVx4/paDe5b434wBVonuivu
iYravFWHKUTbpThJ0zkX9viZTX56l95vis+bJ0THA4Cq8C5hkIit/WD38MiW8cVaLdKyT9XrSJmb
MsBXsR6SW6Zl2M2y5RKMH6h/OiIjEhksn0tnVm0FYQFxrCSEZrgXHiwcrXIKR/gqMYW6dI2cc8iS
Pk/aCc5h+iH9kOzmBhCsgNCcf3a/FccGN7BfP4TCSpTwRjlHgXJKpwYMb7z1ptIGaujectqX+qyj
IRC6IsgNgVvi0Y27aCnNJMYhl/KxVk+J+b1AGTt7qOmXahTxUW7mOyufpHNuIurkoJSogmn+0rZ+
UH865QzEzV3ughvzXGU2m7ahiKcCwF+Lhi4FdvcJkFXJ1InoyBJ0i9hyA7DLORaMK2ywyqOcsDI9
zn3MMxnHucQBEyBvpN6wb9GjBjaSb7ymXuihJJx81xAjEk/9PoxO5klunThTIXhsREflXMxAZjJX
IcwkC56y9FHPf1z2kgLTMFjzdRVC0Twzm4Sw75gNtq4f+kp3SHVL8m9lLgilmEpcsEKe+7XMlCoc
A3w1BfWmOJ1usk5zVSvZD0VzuHyqzTL36usZXODRxWhRWwbatgxokIEEdwVmGga7982bycNcllM5
0q3IBLcD7nelMThHM9TT0GYV/HULDkTZK1wzsS24UWtn+o2T7dR7wTkFj5zBuRhziLGk2YNREtOC
sc0kDp0N6mfWjG9vYsQ+jSO5uWA6UvQl2a9aKU0oq+UCOl20K6znaHlIwEKemQATxb7o5fMx7b6k
MpyXUbK07vIZ98kqG+2u2zOWLTGjkOg8XEDSkMqiE2u/JNXkp5gh6BQ1sVU9vUnG8vHykTaHg9eq
yTkWoo1zEEUQRgA75g8HhrwWHJrTdB8eZD90crQTuqtsJ1r1Elk650nGWkoXi3mSMF+cmbyqdN+h
HliVkZ1pgpkNwYV+YpkppR4g65CVtunTkAEqflpyW5IqO9FVga0LPCTl8ppokWazqCGrjevzqLQ+
gJN8wTdj7uKCHlLOnYS9OfUE43SuHnrqkSHG5zsdq4alLceIH+a9LBpY2KyYrtSER39S5rhRmwyq
b15VB8RH1/SqPrD4SDiXIfAhlPMhRUPrGZDxaEXfqcVOm+zyLt9prvaj1Zz6AADM4/gQ+8IAcFNH
AC4ugzMPrNJ8A0rVEgObjm8uGgqpmphdCD3z3GIYZPISUBFC9Fhg/EwUPWyHnu+S+ah66UnclQok
q8D0NRzyHO/kG+ZZmh3m2S+rzmZUtpLFaWcWJG3WjpBl1HYWuSXwguNDD5f8oysEWiq4UD6iNpRK
b+mAMnCagGc08XNpV1LAcEaJd/lMwgvknjlUwfW6ayCp/I15CZvstQSkHYUdviZHUR902xBWN8ip
JxbBugro1exrVWAz+KsOyAyhFbxqm2Mgpm4QTVUxoi6/ee7Vs5aAlVZVSIxjecadHtvdGQbgTM+W
Y9yMQNw/5r7liqBJttwX/qyh6oCs0z9R4MxhppEpxJRBroLHUZG9aaKC77Vl4NgQ1ECpSxRQOrJ/
X51rTvUApF/wXoHxYlS9rQbfJvyPQCnYR+d95FoKU8+VlCyIwxYQZ6wLof22kKui12SPbnoLqAXE
ICJ5n7XdAMIfID0pBsWxgcsZljQtoFVcMuLqteTUNjJXx4zOVmbuLp/r8/f5KIdz/UlK8WwVGnHH
qLHnBTjcmWaKADFEh+EMqo/oDACLUXOrtLAr8pSQr23xVSYib7SRkn48DWdM2HrCfkQva65x1Xvd
od6Zt5OMAJU1qOZ917mXL28jIP4oj1O9uFqk0QD/8Ntgy+Iqtmo4gRs7GgEGB0LTQyWapdlYlvso
ktPDKGiCYFJjKAYmXBh9FbHrfXYwf89X8IkOBaytfhU8pGfTVrzSx8a76Cd8trePv4ALJ0kLwhxp
rolbJX5VTDaZ/h/YMyKV4cJIIxrDOS5n4g76oe0GO5fsLj3FVeRc/oSiw3BhYxrRpVTMXHd7TTq1
UbEfF6xSKsO/E8Pnoa2KybFwLHXkuUezPhvKL9X4evkkAkvm809pKq25zgfoYikfcszsd/3w75wF
n3YCG6XQpqAhrmFe67EfhYIUetueMAStE13D0A7/RNWYqiXWbGruDDJZzWlt9I9M8AHUh9KV0VoW
jSlu3tlKHqdli5USRL6Qh9WcnUFAzFf8AVckzGUlg9OwUOojK5It8NUeiK+DWSdDg0rzk+M/X2L6
IOhtPHr1QmnokfdVEhE3q0xHD7Wr2arvUFkXoJ1tWsz7ed7A0FZiqJ5qYPlMNTdcbnr5JQDD01KI
RsYFH+bNC66EGFYhN1aXoYCy7LOstuP5n+PCfbwt7k1Ka52Gw1ARd0rPGqpC3eQSbRaYvUih3xgj
VufQlQjw1UukITJuD5I6/a676rHsZsAmyJJjFPpZ1bL90JODkee/aWHYad6+THEpwvLaKBl9PC//
VPWJokcSnsY0LB4sSfMSwEnmBpDSWuIEX4ALejdq2JGMaX2Upc4FUFxmj7PkmJV1MqVgjyXtXPB+
ilSJe8uMts0MCWAEKHR+W5bvRXack3+prfxjtWhGq1ih7ibj5NLmXolRlrB+/YHrXZkE50amZFTV
FgyiLua8bQmkH9PLZQEb3c2PX49zImo2m30LXAFEn8ktcdk0fJlgftvw1ZPlSvtQnMAyA/gY8H4Q
ybNXhVkVKvHYEbc/GihPMd5ezVV2bJch8yywgV0+osDiCRfwGkqQ9GUBe0wpOMvPmQj8RaBrhAt0
jbIhGW3w9wfzKe9fpeVQ/fNm+scb41yK0htFLre1Dlby2gnHq7Ep7TT1L9+TSBUIu8iVS+lASx7J
NZQtjpziwMBewiuU2NzAZwW2+jY6/gG/HzsYENwtXVUxjsT5jjoyFt1MFs0dK4clqe2TeVvsy7P5
g7F/CgnpmE1+1rx3cZxbiFs9JqnZaigzM8rwZT96KP36jD6VBfLSoXeRLgv5KbY18F0s7yqmJMmN
RELyoMReQ4c9PKV3+eNtK+G7CM5RyFIexwSzgK6M/uPwqs835vDz34ngPMWC3jO1MPbqLgQgYf2v
Xr7OhsNlGRtF3g8KwY8D1rlSRLqREtb6Q4Vk8NmKNvyeo3yVUrtDB0K1pVvj/g8ABZhgwNPrGohO
P2FtUT1Ig75HJmlcLT76EA5b0cu9yO2eVTxtQN0qD8tVg6peavd7kSFsJiUr6ZzpKW1jYSSs0hGV
OAlVHTMBnrH5SoVI/5uCQLGMTTLDgtFxzlAvSLFkWcG2TGbb1B6w37Wfx9gOaxEM+UZVCDe6EsX5
xVKWw7jI8SmrF90G17w/PNOn4ZTIdu0m1yxtBp62JgsCo01DWEnlXGUkBUuDdEJzLak4DH23U1TV
KbNOYG/bBYGVHO6L5U2/GAWoJ9+yZU3ysAxyjJ2xeZu1i31FVDvcdF0reezcK+ccNYOchAk+HIrC
dln+bBsnGGXPxMafilmxy2Yo0hLOTxZppRgjQVDQast1ofwgOaI0DKIHZii4R5EkzjVimRCc2fmk
uUnw1M47zMa2ybdafrp8HnY5n/z+6vI475hnVq4DFEXDONXr0Ld2XDhSJGLV2/TyKyGcfwxqzOyr
g665QZbZzXKcJIFzFAjg46ZKaWqEznDA42y6GFY7KUbk/6uL4mMlgCBQpEeIm8flaDWGPRjP6ZgI
tGs7d3m/KT5iMgdKg2pExsCe4cjpr4a9epiwRqu6qRv69PHyoUSeiMd7k0EtHWdlokMe8dUjcLV2
dW3T0A4e2cOv2tOvGQMJr5fFClSbD6forGppUMCn12PsFT09xkt4X2jmLUbqBZohEsU5h8bSUCI3
EUZJuoq+xZ6216n+g5qirFMkh/37yglJPRYsgg5lGnOKrrJWfwhHw2u63EYjbH/59raVHVjfmLgk
9BNoY1oVQxwGg+YWiXYEr9cTYh8RGfzbsuhnv/C3ED7amLOuaLs8g7pL7W1bRbteL55kEzS3td4c
m7JGjqrfTICQL8f8aFj9SYuLh6ZXMXknn9IEc5+g5+nNZbCVXt8DNfmGjMluLMuTWZXuSEanKPLf
GaCC7DrJ7xJ1fCA60CHa4EaqQZVXhO7YyrtGU2cvww6OmRdHmlbHDtnRZKEjZQXXkjI/dmHwtSSm
HUsWeM3ITspQVMjIjpLxBhVA5NQziGZS8jMK20cjD24iBWAkl7/IRkMJDzphgQOogAB0zWlZG2VK
MBvID5Sissffc+nN1KnC3ZA87ihtnUwEfbKpbiuBnLrROItKgBgQtxt3U9LahubE8msjCVSNOeZP
WrASw71BwVgBe0tGCZVNLLW7eIftZbQ0RSx12yHDSg73Ci292RpJxx4IhJAei4imk35d/WZk1CAZ
3F3+XKLLY6de2WpUTXFaDnDlyfgStfB9xbEJGw8AboKISyCI7wqHAc2GHDTDLuKQm5wUGOp0C8v6
ZpSWQAM3n/H3C+RbV2O9gA1+QbAA3MUbrYzPI03dKGt/XL657fdpJUf9eHVS3Q66muFD6TcBwB4y
N98VJ8Nuz0hKbUnYydw+lgmMGgLDAqbZR3FUJXOQF4UOBphvRPYIPXVC5PhtHX+XwR3JnNNAD0u8
EGH1I4xCO4n8zMKiC7rPymOPwlxqCNRCdCouEO9S1bD0rtHcWH9RMea9LDdqLKjBbX8pOH6Cy6Os
Ffzx6mIlApofMUFDdFD86pYlih0QT8+LE52SI6DEvl1Wje1X6V0eZ8K0aEeVKsgSx/I2A1WnqT1d
FqBuXtvqRJzZll2VRmrRo9Z+7g7gXMc27oHeMzjr1Knd/Ko7aUC3Q7P4BKgKjLEH9/MpcFoAQ3+/
/EvY1X3yiu8/hG8sURIaKNLFurssykEerwcANSUpRl26+L7s/jn7zYe35e1aVt6KSkStCqvH9Ix1
my53oYox0RlwWvF1hTaNsAuwecvvFq5yL0vRppWOWjn6TcP3cYke4j5y8rH+x/P6Hw/Faafe53M1
95BC66txOpbht1RE5iNwviqvkMCnGK0MPRN9+p3VkRNH18XwKoWihRTRhXFqKYPrhkw0R5Yb3MrZ
3shfO9EKo+AofHqjdONM2rBAi677VtZgf6MYHTgNuWgAQnAUPsdpDAtY8R3kVPF9qF2X8q1M7y7b
znZP5F2/+AxHzakeFXquwS/VX2Zs1ZQ7eIvoy+gyzvN+zwjFQl8E4bDtDldiOZ+r6LESNBby9uUH
S6xibziZACEvD8keiZVbCgZ/Nr3hShz795XRFlWNJbMONZCGGHYx5/dVVgoGIkUi2MdcidBjc0DE
UuPdko8KfW1bUZteeGecK+iagMrjkCDIdIvDX4898Gbdv1C5+pOoBi3SPs4nlFKNaamaqq4iHZv2
FE6njjwItI8Z/SfXvfounFPI09nM5BBx0uDP3oRhFcnpX5MHycP/4zHVw5MBSH/9Vb6/LFkkmPMS
VSplgaQgYAdjFMhYS7fF6nZn2J3+dcl3TS9iSBBoBw9aXc+kU5LB0gDQY541EMAqySQwZcH30rjg
bKmqsotmBGdae87oMcl/TdLPy7cmEsHFZlVBQiUPkH8McuFg+cXP6sAeusz9d2I45wCC0llTO0Lc
gt5XAXVQv9etWiBkO858zxHZF1vZa4cxh9EqUCH4a6U+3Y0+W2EVDTdui3kPZzkxSdvJc5nhOdJ2
w0HZU49Nocr7P2odkncxnPeJ1aTKpBGFI9nMnUCZTrRp/yhGeBfBuZ8InXEtbnFhQ92cU306oV/u
QQmcyx//f7i5dzmc3wl1I0zq/K3Py4ZFllO6I1edp/nyHp7gVkRGsK3T7+I4FxSj51dGCcJYopzH
9LYor6tU8PpsikDYz4YzVYuqnLNJ1D4psauiuoMW21gpdFP5FpgmgovbjErepXyKSuYqyyqCwDTv
iweZ9g9jjRnNstml8iKcXWeW/slxr4RxzqbquyApAnTxsvPy8hcEq/YoXbGF1ehOVCBgNnJJGOd2
NKr2QwhGaLdPwOpX2vHw+7LObb4Gq9NwDidu27YshgWVrMlvmptMvzGtn4pxGrvnMRG1LLY7hytp
nEsoormG80GkMKJ1l9+Hexb/SF69q07d78kjX45sRbIXjeNveqKVWM5FaHES0sV8syvjyNYbGGNC
duz3l+9yu3i0ksP5CT2dekWpYVAdWqLTOfWCwwSshfqQ++GNaB9LpBqcswDHI+3MAU6pNq7ZJqQo
axH9fc47lHnYt4OB3LKvv1XoL+ShcFeBKdcl7ea9Q0voZKQhwXwU+MLGnSbZ6qv+lVHYYfNwT1/T
58tfiN3JBYF8LJK2id4UrDqapw3AhNLzrGHMKYwOclvYWW95l8Vt7BIguXxXCD4waRa50BcJcevg
VwfDWfYKtas9Y6WX951oMlfgBTXOV4xyQoa2h/bFbeX2/eSYNRAz1cbLilZwsG3dQGeaqKZhfuI2
klsEKmqFuaooVa5Ca/IsVbIv3912kYWRw/9HBqd/Febiq5HgXWcj9+CF8qaTechutNdlr93Wu+AW
+6pu/djtCkc/aM/ZVfQ1+hULzWz7BTOxwqMaMngvON8RhnKqxgZcFqaCqRY7SueX6h+gIDBFeZfC
eQ6FYAq/mmAJehAdFkv9qVDJb4HCpWm50y6J0ytGd1xo9mIa8nd1AFB9kkyHy1e+rUDvP4LzKFU5
lJVaMjdJH5b6Lqweu+SxFm3yiC6U+67N1OmzFGO4s532TXqFVumcvlw+yLa/fz8I51dys03yZsJg
/tt6M9AyliMbuRV54A3I4Q9fjd8E1EctzPJeRu3oYfE1p99N/vCGU9s9U8f8qT0y7prQUX61z82V
JoxEtq3w72Pyy4FD1iU0GZCmguTQ17ChjrWUvXLXg2i3c+KHwJnvL9/rdsnkXU35VcFxsSiZFxTd
pT1bWAIXIVirhlMAUk5lN7od0BRCVzTZvL30sJLKxSiYOTe1ikBRWq/3MBfuVGfGdRY50ynDjue+
RcYMQlwM/BhAFmVEeJrg4AKd5bcIqUHKWiPY6K7LwI4s07VMbMyH0k5wv9vv0/sX5Z1NEYaJlKkI
l/1wP9zEYGZxGiB9Op2nOGwV07hu9/ABoS3KopjVfX4Z3yVzDijSQJsQTWgQxVNvG/Feq3MnXBob
K08NZoKIoGQkOijnatqWhrqFVTUXk+p2UgCbr7KLDtjc4W35RzNxK/XhHM7SzLTXTTz6o+7rtLCn
aS+PggxRaBmcywmnSFW6KcGMDKjUM1d5Nt3Ix27dwwJqlhRMxvXevBd9NIED4LkghqXtK7WDWtLh
ITKuSkOg9qK/z6U6ahxbFeD3wUI/GQ/AXXox4sq7rPICRTBV6OWqFhHF8pLFbYD9iOlhMK80Mjuj
/Dyoz1El+EQiSZwXKRrMZlmtpLp1FbgET/iiHIv5hzmeylHkmgUvqckudnUqqZHLsRwws9Dnsa1M
5zDcKcC3aJ4uX57gneMnc5dyGud2QojO6G+VN2xEA9iIoj0ZgW8wed8g6UW46CjkkPaoV0eNeKHh
FxU+0W6ZK/vymf5Hjvi3JzI512BNy1QDmxpRCLb4GORj7oDsNj6GV9Fv2QfU5EP5nboWXOFlwSJl
59yE1uSVTFq0DcHm6uVFc+r1RQCxK3hGeJLTDPtTU0vYfKDyu2y+BlFhz0TQbhXI4Mdl8kSu00GG
QYV15kyjrzSxE2UCai/BXVmcYxisnDSphRqIRmc3kOPjUCqCuxKYKw/IOUeaNvwfadfVI7nNbH+R
AFFZr4qdpieH3Rdh0yjnrF9/D8cX21qO3MS3NmC/GOgaipVZdU7fYDTCVL9H3T5NZauav5v62zLw
xlF5KscCcwIsMyiWAS1xrbKDxiJvFNxv2E33nbu4KSzYDm7BX3FrOrzO1b+0DH5ru8l4ihRQk8nc
Y21LuWnf6bhJ7kev6lewgDpATXSuq/j2kN0lFJpUeVZ+KRmkuFsm+MBy/tgewObAnfIz+6BiU/3Z
kSygqvjXhfIUkvEeRUH6sTLRnO+zQ2i8k8ki+st1EdxzMT4jB19EBG1BTw7Rt3icjua5p1v7gzvu
K1/4OR6FI88r8myA8RcY3GuUQkC1NEnzu66r9z32qDnn+swOgwID1B2GKskK5gOZmFVnYmmAAFxy
4vJ9mP1B34WZXwc3QZDZI2j0yheTd12bx1qJpP9/pSKFOiZzmsuSI9WlbcrBDXA8OE3hzXiyEsFo
Yd/rVRDSAVYANlpaOh7jJrOjUrOJmuyqVv2VJrwaYlMJVyIZJTTwLqDK9IWoUVPLBOvgUFlYeb9+
XdtCVLQscGMyCFf+/HQjhvKaKUE61g9k1wLFeuqSfT323nUx9G/9lKqrFzFMyqS1RiJFDYZ2AuE9
HZ/E5kkHaXHEm2TedMArMYzuSepg9FmHd7t0vo3G1vKHyV2+hsS+fhqeGEbf2iUoJiFCi2wyFvQD
6mcZ6wbdoj/mNeYLRoUjbjtRXx2LUT45BRLuIsHh4nWNeODAPAC8Z3kNb2iPoD3JbuSCfNxZuHkN
79oYFWw0WcvHCkFG8adT8pSiSsDa1ilprNYZT9IufASi3I4HVrRtzhdlYTyjpGN6No+h+Pqs2VMs
P4BdkmPOvIMxjlAbc0EWc5gzqNttJd2Bx283Gg8CebyuKdtHwRaaTgyJfCKezScVJERTjAWB4isZ
cgvrOH9lwL8lsP0cIx7zKqYpYCx3fqhjM3URLIU0/vWDbH+wixjGT0h6lSjFhH5GJXztFk8bMlQ/
OdAjYp6yb8ePiyTGVbRBLEhzjOGPZD/s0/vc/qHf9/v5yMN52UBMpIHqIkj+0/UVwpKpoLNR0Ioa
Xe2l9SnBEFrraAlJT/EN5WyafGEff69+8ALWdvBfyWY8CPgRklwKsDBoaGA4Et3Ki5xCtKCMX+Dk
jwlQlnhrA9K217qcl/EicaeKozALyOTjwdfNwlYWcXa0RbGU3jwBqsjRyxTUbYo7JY3fkNoSSv0l
X0yrjXN3FBcnCL8qSnHf5uDCaZKTtHQ7QdTsrH4HlZjfC7qVgf6yz6R9Q3jXtR2AL38944pkuPY0
7BDjo/jbYgCUxbSBl5y3+y55meL/qO2MB8LUh4jXFTq5Pb+Lo6tmfo/unVJydJ1nVIwXMrKxC0BG
Cr8+Dm+BXrtKS17SpDwUbcmpfrbf6VcaxzR7SswHdxq4KpwZXAiqR1CiFrvBpiOfCZajVec/+Qu2
zSOM7bCoLdbllASvplN1m7ThaVSCXSEaP6+L4vhYlo7Q6GZV73QsYU3GLi5Ps3l//fe3S63Lp2P7
PZR/NQhBkPvRslB3+Y3Ze8MheqWI9JSdSb1rv9ev5K7ntWS2k7PfOm8wHsroA9HoetTeWXmbB7El
KJYhc3BVOV6BbfuIwK0gahogARRvYt2KbnMNM9XpD6Xi2BRPEON+miYoyqpGKBzj1lLK0AnbXaPd
RahfRa3aX78z3pdjvEUcjss0ptiMLqbHXHnUEXpVLr8gx3zZrk9aaADvAiwHoOQqUGCOdmgWftml
ttDwNlZ4Os54CiHQsias4ZDS4rsq+XHPcQ+878V4B3GppDYBPanTKS9t8D6rJ6Xj9Ko2G38XK2Kb
PG0sTeCNw9oa7TbLePWhNF1/Q4ryR1Rn2zw1ngRkVVKRm4eChXeJ+26pHEWWn68r2Daoweo4TJqi
Nr1s6h9b68SaD5Kt2OMvY68/9455oMOQ0o6XNHDUje34oBxMi6HFHYng6iSZpUTo8oSv8zxzUsqP
Ze3P1dpvv/OpwTOHU9NSxRYP4bv4TrfWEwfMR9iCiG3jR3Ys9zRy0GWm0Gk83kG535ZxFYGWLnMr
4/WjBrin6mVe/qs7Jq+dOzsKqg48TOicI3Psy2T8hVx0CI0Jmt9iBIyyut0lGg+zdPvldaUxTFKR
doaK1jO9v0O8k94HylXnGLFT3oDa2e6d/Cl30MuzpXP7mn3lMq7y1IdxIWEoaUmuo0fdpcZumSR3
jrQnorf3Yxd+u24cHG9iMt5kFqtGSECr4rThbWqG1iT5UsJb2rp+Hk2kdcSq6aMFlRGYGKFzTGwN
JnhErjqrKI9N6V0/DCdzAgzln4KaSM/NbIZuUOgI1Suc6UgnnulecekVN7wHrOtxUhMZxyIYOWZI
6O5orB6n9imTntX8rlbeyzH4T0qviUx6MZXGKE8Tgkomt5YpphaGcDgiOEWWJlLDW91ShNZ+WH88
ZNrym/RSvGV7ipLW10BJU90GjYRTd17eDS+6z2yRE3I29VCTwFoFVlcTG1t/Cu8XKRXUBRsZzeKV
3W3f7Ur5bxKNlQjGqmYwd+qGCBEiedK7Yyu+B/iQ1zWQ/sYnd7ySwZgTSeS5G1KM3WvFixGc8+mL
NjyVKrKo7LY3nq4L2852L9LYebO+luVyMfDM3brGoTjNbvKDOv9gV72YzyVg7VCKP81HXp9/U+1X
YhkrE+owrQcRM0tt8mpUbp9M1oxkUcMISj/xMEQ23f1KGGNj3TwgwFVYoKqbcwK2JxEb2f/xMzLG
JQx9UogSJtum2+Gt2+eH0I1t4RnMZnZqd4fOpU/sGkA2ODrP+46MwXVL3leDgpqhAhh2Q6wIe4vg
ELDq5RShpL9+St53ZAP1HCha0QHBUSM3ovIgT5wHte1MZHVRTFwO82KUIgodJfkfsD2OvE/8xhkc
EFp5S2c1x9oBy/2J+KYPQmA+shO9piu2pzAuZDBJ21YdXmlG2wA0dezmdOGKrkrS7KffzX9V861O
zDiUTEtmfSF0err2pulBl451w2l+bj/gaWhumRhwN2SWbS+aSwEhGof6IGOwa99s/h9yFq/jicVD
kdh2wxdxzCVWIvjwmhamLeqlVU9PcoihK4mTc2yr4kUIc1EkkKWZfHRaw7PY3PK9MO8UzMUo6SBU
OAa6AOBXL1Awt9G5FTrOxAdPCuPrQVhFwrGl6H9gBw88ELUOMi+hob/xWad/f6oPPIZVTBaUOipb
IDZhIk47RHbikVPtY6fQfGjAC0d5rsWdcc5uymNwlh6ue4zt3P6iex/jxyvhpW7qqpSH+HyH+FyA
kTPxTNf4ktqRYQ+u4Y1HbXauy6T6de28jLePyizRZm3GOGzn99GhzHOrJA9DzPG8nKv7yCNXJwub
KTSiycT+J0YoE2JV1bGPRo7H5Z2Fce9LVyyxQjfTEn1vto9dH1mC6kUjD8Jk+81pdU/0tKvTpAAp
ydsaIVLxmz0l2JEwxFj6mFx8k27pTEtBXcXIBQOhl3HtshhnMSeCOMwSlDOeLYrcF3nVsXkdDiKm
C8TvvAdx3udkvAbWOmatRoLlmPEpGs+J1tvBcJAUXn25nQevPifjPYLFLLDgj2pFS63xMKDpH9nZ
I4zPoTX1Yhdncd+5GNhw/oadCS2RlWzGp5hiF8z6gAapHj/30jlNvOv2xbPpj8p3pStZVQlxHysQ
oICeqTJOCwbPxaVBJ0xSdq0i7YRZOcUB0CWJNnuTAVDOoPY7rCMufcDJGThmyCLRCancAp9+xq6y
9DBEt3F47PKFY4W8CMqi/TZakaJtii5Th1zkn5FiYw8P6hdu6HEJQTg28UGNtfq+QrcMoUGRcGm8
ltwEj0Wmq94D1wowqv87Lc0f2sICAEuJGEu9QWfZgtoC1ZU1m7elsBPnyUoqnrlvlza/QxELzwCA
tqQXCF3YGXOXLPoNhlIwxJa4E5l3kbl87SWRE2H/pcC5yGQ8zNRVc1xnyClBdGcpduZFkYXN1aN2
yveN1diNn/n5q7wnX66bCSdD+XifW92iiAGIfI4hdwDTnfEyjy//7fcZF9NkgUbwco6w3mCDcNIU
kNRHP67LILwLY3xJ05FgbCRMBIwzEmLdA8XcHQURKXbBE4UJ7/f5nkIwqne8eXbO52MXJqEmyTzQ
WoMM/kiOc/t6/WjU1V8JPCx8QzdHqRoGOFkc3jfKt354JdUdMB41vLpcl8Q7CTX3lSIQEIp0i4C+
i2kGliig167GnFcdjhNkh7CGXjSGUsZhUukwTSd52XWEV0Vsl0a/7YjFoWtqWQc/ABwtfT+HHQH2
VjjH/gCms8zNfql/80RxiWIyk5AkyoKdzxy7VTHsNR3uk/k+4j7p8JyDzDiHTEoEDXaqOuQx2w9P
ZEdf5lPbnKzGnbCxQXEEQRbpmU/XdWJ7IkDDwpZKRFnTWHqpVh7mqCR4MG3dwJd+xW4JekPd7bGC
vGuA7aHkFneQc/sGLzKpoq4UURzDNA8oWk1/oOs4hRPfi1+6j8lKY4fdFI7GbPuOizjmBoegBcNo
DHFV0txL0nRsxNTWiHmYZsFV1dLHNKF7/bNum9pFJHOdyzTnUhRhqyrPdkbxTQh5hHjbhnYRwCSQ
vTTOdY+5BCfADsqArN8sEE14mEk8KYxrH7Ih7QMVb2dlBrw1F6NG1hTx4DM3y0Jd0kWw+OiqyC5+
6sAAFwWC68mz3K2X0ksSREg9cudBoEuTdpSY3+Q547U3Nw+3ksu4w7nI9FKtkd3EPfZqMs02SYXB
jsH5C1VYiaHGsFL2fmhH7L3B65bZXS+fou5vhthXv88YU1jrcRrR8BvCMYVfRNUNch41x6Y66xqR
dfArYaiQib4tBsynLpdgQfW9oqN5Tr5f/0jbd/FbANsaCMg8JykFrUmiY9b/KoM9Md+vi9jOnS+H
YDsAJCzEqqoxidIfepeCERhAgld9CkbAZ1HmHYhRLpIYgSAbwLHSyFsrHkXNT4df1w9EfcinxGF1
HkaxukEb6qCGiDQHcyOqR7O2G/ONFA/X5WwmKCs5jIIlXd0phM4AmNNdNPpF6JrBly7/1Vdv1wVx
tOwjVK0sRVOnoUpovdgtePQSzDOIDjjBnPfNWL9M5jIqSrQxavVNr4BbrzlC3lrJPLvXz8ITxPhn
kJUFnUm32XVl3xS3RVRZdfNF7Djn4akZ46D7WRp7lJ3QaeFk5nYuvofG/fWT8G6Fsf0RlVBOWszr
q+Fd0N1IcmddF7CdglwUjC3jp6HppKJEAKAryMQir4UXf612tNkd2uFb5Zt3JcffcK6HLdYjoxMF
rYNOt2gJzC/ScJ81L3IwcY7GuR62XJdqTOiAjw9oX8FjYBI0oSOXFJwO9HbuuPp+jCOozK4ZW8rM
VfyQZmtBh6d9pt2dyl1s9QymeF9BxV4o3EVY3ldkPENMMG0XU6yQugytsR8sdMKtGltvAcczbKcI
v8MDW64DD3ru1T4FrnE7nisBT0tFBj7xCnMiZWnN/X6awbcRRbx3pu2yc/VpGX+hyaaqSBGKP6BE
uIYf7/AQc1PXlukCJDo+zR5FHyueMfrcvvLS1u3BjZVwxoeI5awmhoTsi24497NFvBZL5MMxRXMy
8HoHMEG1E/q9Q2zDm3cND1aCp72McwEVF8bTFRRaUpNYQwTiS+WJiDzCN54SMf5lriMzrHt4faNr
7L79qjTgiExve+BHXPcznDjGFvJF1WG7ytQQXuLCMoTCFWZH194KjMaXXEz4z98OWFH4MUMDCzig
XBnTKIN6kWIC09AH2wj2Aiyx+59r7T9F0D9hFS7HOhV0FW+9ThG7aTM6ebVfJt7tbPTjqRTTBJ2N
iRkUFpWqKmvT7EegUmWxJd0AbP60eJKL+fhn7IJkL8jOd7lsidyps89h5w+57G1NQDSJkERh/S40
3HapfwztzHGcnxWCEq1qOpbnFVkzWLiSWJbHgPQ0eGqiJSq1VaeGlYaOOO9S3h4DtZU/k7U/ZTGO
pGpIlMcBZCWgIEiK0Uri/jZvFV9ryltxnu1O4LXHPxvWnyIZ9xERzJUllAlLq+/a4amXfiaVvfQt
x6w2fCTkEFGSRSg6lu/Y8COGY9gH0BDaQYi/yd5wK7qtvXwHWJUz/9BKK/dA1u6AaIa3h7wBGvSn
bMbMgNg51YRiwVB4vv45dBEaMJfvUvyHOOCdVNq6xNVJGYuTjGpOFZVIeJQHiIhdeHRARbylC6jC
ngesueH+/zwbozJ9YBiZQpfwFT/6CSBPSuu0E0ILHMsgZkHnk457Zm5lm/vyO0KfyGuSb9rH6riM
AqXgeMoajU5ZGMLTWIlnFALHrm9FqxgmbHGY/nUHvWXya0Vi4o0SxyQRTRx4Ud02f8hzThax5ZPX
v89EGrBmgJ9ghsNMy3PXvM7KjxRMQX9zBjTS0D/CagM7tBe1UgCEvwXrIuJDE3pNsLv++xvJHtWK
iwCqoyuvbxpiPBoT1lyFXQ97q7zgrrrFYIBoBTuqiOlTY8HWaqvlIcNtX89FMmPnRG3MqceYlrPM
874JTHchBafW+KjzP7lJokPp8HBITI25olhI0ibsTYTNSraNRb2Je90L82kXGcRb+tiua+2pqaSb
Pu1Th/NpN81bElXZILIJCHZW34mBJ3tNxgNNhDcG2iFodnmJKmR2Jr/yDZ472YwJK3mMvi/EGPIm
h+NU/BlvGPCZiSclVvNR+SyuhHucsGAZAycofr1+1s3YsBLNfOfMTEelVNCfnKXczeOzrt7momkZ
WsM7JNWKTzd6kcSO9aV0iAkkzP/wSlEW5tZPnNj/EdzSnJX3WLMxuAXzWIkjf5pHEZulpveoVjtH
mUFsTZE+pFvjafQMS7mtjnR/v94XFC14r6Nt4qscLaJKcu28jH2WZRFEUgD7zCQsGsff2vAxnd9U
WbHEQfobZ4MxU5CfE8lAb+7Pwy5VOWdTgdfgenH79DsR3q9ryUbLjH7Ni4BPISgYjBIrqx+s3fTy
liMICSwKHFXhA3KkbToYLD4SUTQ0HVxjfx5HMLSl7zIchyIAUhQ74SyNiHWUBLjzs+f6O88ENyXK
ogF8PDDHK2zrOa+yuUgAqud05j5Wzvn8cv1Im2a2+n1GGYKlm5S2g8s00l0dY2yw/6anbs992duY
hMBFyaAMkkRZkYEy+Oen0wBwJ5gNxoH7Q3o2vdrHGw4yE0wL2ph58zKfh4e7nXldJLId21gjmTFO
GNfN9pjQsYpHMAtCMcY9UIs5hc62LOi4Kps4oMoS9SyVOBt1in1Fit0jA+n31LkJdngC++f1+9rU
h5UgRt+73AjxSoZpGWD0OmKjWq2W/02SsxLBBJlpjnI5LvDd9K56rGL13kwljs/ddEGKgpUPU8V/
2IGwttbyRMcIplMrB2F4ycOTajpNgdyY87n+5WIMUVJNiljMrkCKuhmUpIbaKT7xJBvbVXCwmiWe
+PtV2+mwCiRugtisAmPyTxUXyhSDBoAdcpJT/xI8dw62uUBlEznVLvJ+wL2+UUyWCcgE0i56vq4X
2zXORTjLCTSOiqnH3UQz/8Hpz6mbp1bgSLKlOb0jzBY2aG5MZ7qr7MwOv3OEUy/xKaSshDMxramK
LKmbmQqnO9sUKrcAawrmj73+lcf6t32nK2mMz6rDJJOnRCVO2WAQrveNL5jqCPd06QSvmLzx+00P
uZLG+HyAJEZzmqCAM5PmDkOoL5U8vCE3czp54nxHngap1PpXqTMKRT0HGdk/bBLpMb2fdtURuLae
6lIcSMmqbpKbyg4dw55t3kE3k73VQZlY3SfSEkgajHIuZHda+t2kVnd6PbszEXezEjyO08QFSedp
DuPPVKGPtBFkbE7jzPbiKEDVlR/QtATtU+jxZho3yytVMUzdwFKy+FG5rD5vtER4L56hpnqbuIvZ
P4xopzRdzJuj2nTSKzlM2pykoCKJDZph7bt9OdkA+nGBb+uBdF0+oKu3nxJ3frhug9u3dzkb43xi
LcJ6Ck3VteCslCe1vsebLmAT7jIdT+/j/zxKiGh+OeGHIq++ZA6cn0iSOhSR5jdk5lJ7mwxfrx9o
M0asRDA+JesTPRBD1PaChnnX9AG9Bisk51LwspBzmu37AiCTbKA3gv/8aXYGJlv0Hi/8zgLgyqT+
roaceEc//mf/eBHAaLkYLwMJI1zOfOjocuOePnh0f8HRQG/lIoaJ3LFmTsDNRz+NZiHpQdlTbOqK
S6v3sZB87TiMfss9kQZtROdTaWJLl6O9JgfeorT+ImiHpGn2cWHmVjRmp1aMDvM077IMS0sV4Mja
0q6zxYuI8iBlw+vYiKBgiG87QbIXZXDLwrhD6u1Fk/hKlmE3z+VDHdVPPR6+oi46NYL5BC7p06D3
ttSXeIBbTMBP9D7W9b6KWeeZXfGmJfJjPJhO2xrANhycAdMZ2BG2VE3/qisg5emCc2lmqgU+qn0f
t3vQNDhmA47ppPg+KolXyuEp7fXHtJTcISS3cRk/t5Fk9wZ5XYb8FMzj0awacEX2dg2HGWmqVWYY
7xLzrxhfOwlT4BGKhJW3v/q6eS2J8lp2KNaLwBOK4hiX4Y4I+Y1Oaq/JZl8lGGZqx/JWWCrPNMKn
fCGAFjGezQATfSMWvq6b1mZIQzuZYpmjmmEXzuEroliV0cYK4/C1qpUvgRY+ioCE1NHXuC5q4+kU
OrmSxZhxMSalrBTwhXRNiBZoWWEN35XenTDbHeJtKpqsRbV7Xmtw09ev5NLAs/JQy9iWWpmPmPMj
T7I477sQGmTwiCw3PcdKCpMcjHo+LOOIiKLmnl4ckvqZ8/noD3wytZUA+gesjhFMszKAnA6YcS/D
iWZWILB8qN4pEHXqzN95L3ofjxaf5OkS5pwwCq4aLL3fVOq4zhSOfbRHV0T9IluzLSIyA1zQV5A/
306Py066U4AGJNvqveiFto3O3nl6AZinx8tJNr/v6s9hPE0OqFozo9SsetB66Vj/AJAEb69sW0VX
QpjQqQiVFvRA03LG++lHfFZsLHUcDEd6LPe9p/uSU/n/8Vws1d8UzdUQNy04qfA6Gt9JvJGITQu/
HIkluJwXvE3pIn5/MPyxfu6MV3n2u+AXRzs516MxRhaHaWLUNOBQbaHfLfHSX6lNAaJku37kE0tv
WvXqXIy9VY3WC20G9VSqxhaBHRqa+l6NTU49zzsXY3WFIESFYSLHx9RNr5wzHnTsdttqdQ56zpVZ
F4LeBm34sUpMPM2Wj8GdtNcs0+98c7R4TaQPTsIrVq0x+UdVz+liUhjZ1k1yW3KXyEo83R3s8qTb
gDtyaH6qQHzpIUbbYBI7hJ66jyzghQM+j9en38xVV6dn8pQ8S6OwS1CrKsWx1s+kOgjR01CdK9Ck
5vUjR0kp3MG1wzM+BHiw0Sx1LUpxjXwX1HiyjNBwUtBJ53lla9X8lIuLOwSBrRoDZ/ppAyIB/nJ1
VMa3gLE7xhQcAoTxdcGMROsHjnGaDrAQV8GKCq+3y1FcFvOOBH1GUlrDDR2xh4z4lWrsr39Pnggm
oE9F2JZNBBF9fTb6XRbx7msz5F0+mc44lUlKlXzCcIIT3NCH/NoH4twDhqAAvQ5H/JPbJ6S/d0U/
2KZuOORJLlR4dDOMcm9EzZs+CaANLWwhlyxFn45hIqEzlbyoveFMc+EFbede/6abbm2VuDNaYshC
KJpJjGurbqrOzuTc0njcUNv11O/igE362kDtTBAvopNMWksNiSWNQNgTZRRVNVYKF86RNiOQhrkS
NERVUf8ggl95uD7s575WAYuI3U+rSUdrUHo7NW7U8H+fzqYZ5kUS46wNKeqVrIKJJZPYWFGgvMYF
mhY1dmaR9IuV6ebkJ3YXfv7Fna3EMi5cKZo60mZMHAfxYwoGDXI3CL+ui9g0tZUIxm2b4ChcggQ0
BLX5CEQly4i/XBewqXcrAYwjLgLVUGYRA8emvhtIZw2tpwBB8LqQ7WC3ksI44K6qFHkqUP2WwVmY
UOsdE+I35b0G2F5hwnMiFtymGzrlJCiFf10474SMZU1yNLdVgkBr1Kep0axUOaFCdq4L2TQtjT7q
6aASJeyspjzWShpFqKeM4KQbIxwHlopQ4dWWymthbQeUlSzGO5rGPKtGhYZZcFN/g3fELoxSAZyT
2Khx/HnH433ctuPftSKLcg9wvcSo2hmsXvKMCZ3BHiTpJhmID8J57/pn/JdEXMXwANw/+EIYk0pl
o5KAW4Sa7V0DCzylTKlHnI1CSqSPdJAxdv4uE7/IZGwsGFtV6miqp2ivJahhkx/XD7WpG/rl9xkT
G4wxqkWC3pIWSZYs3tVCZKvqsWzuI4G3crPpL1ayGEMrqgUvhQTKHhvwtxMIdmqTs6nEvSPGoABC
mxgq3lvwjqcdKi/8KtjKU3BHUc8W4H5kvplwidE552In7RQi6F2agGQqWt7z1rjto+nt+i1tavnl
y7ErjlM/KlMKFjSniXorHRNbJ/el7s9cZKlt+11JYux3rMcsS/7p0QV+c7vsjCftiQ6SUxa5FEAC
nAvjfTuaba3icATqsUFfRvSFp8qW1adA4fRpuSeif8FKQtIGuhbI1T/TdeIz9UjVMXqZnWzX+YH7
F9ifNKX+bVHsumMjj72Z0tpWmgW0jr6OEcA/uWNSm4FjJYXxCwuaAkVHA4eWu+J0GMQ9F/dzOzCu
ZDC+ISQGaUnZSNi3bvCONWCsJt2bPnVzIea5r6s470CscxCyUSvBFe3MZmA344skTpZUcOyIJ4Tx
DnOkj5qh40RSfEi6X23gGyEP6GP7/e/y2diBHaDNYAirQAVCXxvponXuA2DhgyqM97C/Pa2zksVU
O41c5n0YQ1brji5Gg2zi1H55oJQiiac50o/0DkC3zngs3MTN7PL1+qV97F98Lk5+KztLA0kiJZUU
+qxD11Aju7yPAUbnLxawDhwBBTyYT93wYz8soo2qm/6V1zzgaanCeBDMYelZQT9BtA98LPEdtC/F
DrP9HlqeX3gzpTxvojDepABAKSkDkx64fZkwHaU5pLKxBOfGt4Ed7XmQ+hyNZSc31FAFjFaHeJbM
qlPH0z4lgFPhwu7+S9w0TIzcY5pbZTFKTX0xkxDQ5nibkb3AF6wGM5Havv6hHkI0UPvX+LHdXVee
bdd/Ecl8SmOO4yYGZoVjah226Xu8jqf76yI2v55Bn8w0yhzK9hknzWiDucGpdLSV0u/m5CQyxwR4
IpiA2ei6mQlRhoRXGcFw31pAVLfMOONUKTwxjJaLXV4RoSixqzD6S3lo50e5+3L9Y23ex+pjMfcx
BXkbNRoC19Rgsg9o9vH7dQEbWDoIjSsJ9JCrUFwKVSur/UL7seHDaOunDnNqSNLc8AZjJ/twPzrL
IdqlWCf9KztaiWbipTYsWUsyZAFjeJOlt3NVWaHKSzXoXX/yhkgvMXurEFNmVz2Gui37sEEM634M
mK6ha0bKU+NK3uBHLq8y2HZ8F2ls2tm24kCmgBA4vuIJBRAgnkB6byNJRIDmulmqYFfOxqagRbD0
o2ECei64aT64OEO3Ok52cgacHiY+eHnh9sCQYUoq9rfwr8kkH/mUipjQgjaqVnzGo3r8ASqVPzfH
9Cb0G3d0VLTx5315yyspP+q4z0e9iGZSEUPW5kaaYdKtGz+ICKtJZLU+XQgMD/T1QPCjs+i0zuxQ
1wgoi/E+2yd27PEa0dupxOojMPlKFpBQJQU++lRHp2lK9zp4eIt8sNu2+9aN40lo2t2YFX6nSl49
1x7HYDddAtymZKoaOKFkxuuUpQGbyWkDZoeK1ys8LfFjv3VGB+F2l7mCwyWW3nR0K5GMF8rlKA7U
ifZvZT8Dgbq0jwZO4OGJYNyQqMWkCAl6FEnsaqhy8bLc8nbLeTIYf7PEROtbkIyCxnCH53TR2M8B
p3TiiWAsRDRAyGlUEEECX41LJxfPmZm5HBXYtPvVfTDGoBu92cstQijNMMdz5k3EpRSxdHMGmZ1X
8GCbeTrH6PxsNmIZdiFup7iNtK9zwMkJOL/Ppudh0yZkNHGgUT7I0VPLa2Tzfp9Jyes6mlpx/JhW
yM95YdyGOm8ngCrPJwd1uRM26wYIZN4nPcqYRP4xjrJVtpMXm/uxf7l++VsaBnRpEYhoBP+wyyTQ
LZUsMuJZrZq7BSPetda5baX4/0kM+yokkCpQCKaznaCSXUU+AJfZM3jLfFvXoommocuY69VNdtRf
iPNSKDWAZY74aKm5eELS/viLcxBZFk1FljSJfakRQ9nEkCtCVicQt6h/diCMVmtOkrF5jpUQ+v9X
OZSOjBnb3Hh+GqQHfTwBy46TafIEUKVYCejEZJJzEY/mSizYs9n6XTpw3q+pz2D1F7vovz8U4xzH
sJrVnLIZmpUzFV/qBC2G5LGTZaszsUSq8haXeUdiPKVm5NGSNLSJ2pd+o6E1LfOI5ulPXDsS4yYH
MpAIpBXA4NFLv9AyX+6nQ6Pqlp6nWPPNJplzTZvp3/ojMn5Sj/JAl3V8xNIdnBlZyrJT7lBIeRhO
PfLInzc9gSTjlURWYYs68wVNIPvpQwYiu0L42uuDpUuyX3HRGTfvaSWF+YikDtoJw1A0HCc+/J9r
DpV33UY31/+A0vz7JMxnq1JDNJoMBXWDjgUY+QBHECK3o/lzcJJ9OsXchLYJei3ehVHH/0lFLpJZ
ZqUxb8clxZo4UDqiO8Utfc2JXnRfBUZY/so55VYlgkU75LCSjlF/dq9Al2fDDAWUi+OBzkVlzrSL
T7qPVRa07nhrvZvKsRJG/5iVx2hVvANKOvJleb4bR7dCEazmD9dPtBXy1gdiMtEW8/SLlOFAYo+R
uUNZPevZY8zF0Ke3/+mOVkdhvGtaaaIhpUgOVIvyQdNJK8VFzrMDNMdPuhrRAEsFDB+Uu1bmDGPw
PiPjeHVtVLqYHrEyfcyEWLnw3Dc8xdj0U6sDMq53noa+7BPcFZ13jHzF198iu7a7zlKw4qd46gHy
7fGV9zDIOxzjQCTMN5pdi8OR4DnF5Hc6H2Oun9/szq21hHEggpqYUkyvr3VFGyQIaILqD7pL0V2r
G2HPU/zN+mwtj3EmLVF0mQyoj2gjA1uEvphYxZGu24m7kIsTsJWKr6SxIxKVLoetUuEbtm50R/fZ
5cDWUIcSu3pQdsEDQEauGx3ve7KcTGE5Yx8bmBaQGPiRXdwO34OdZhG7sbqbzFe4s44cv/WJiHsq
xcyocIFY2ccRyU5/yKz6NJ9EGBxv13U7hF6M4VPTU0BvkAQ1ngP8AXtBdH1YPy9gJKgO407ecz4m
72yMb8mCpNPrPkVlW2EHagZ1ZOg2x9JEyP4/0q5sOW5dSX4RI7gC4CtI9t7aJVt6YdiyzR1cwP3r
J+kT96hNcZozvs9WuBpgoVCoqswU/4fZ1JUTN5fftrKB+lo9FdtK5ZDSEloq2YOW6X8BTiAGxYWq
m7bJ5qgysBnkqeiACRIsO5Ms2YAhbsXEcsz618QcO5ZplTLQHA/d1L7tujNtfobijtK7pJErDr+Y
gJgmKDg0m0JidBaCVU10ctDwiVAlrNuXMlmhGlyEmQKXr4EFcJLYno9ihGpuKg2BgQkCUTwqN8Nr
805eWyDkQcx+BhBwlZh9cU2Y/KBURTqAGZA/b+fQqEuUkDDppPpkB01gl0Jk/rprL96alE0YRgA8
wIT6pwnbMIei7HTN1UdvqI5DBqrXnaTPaoJ2+5fe1FbsLbk2BeCYqRTvLH0O1tWACc4G8Ii4Zn1q
jdtY3VnRX1zGFybm6Fy8gBSRTZBBY7jRlK+BBO/M3wSESxuzSkHj09QITdSkzW1yo7nZfXS236bR
eZXH99rKgpbc4NLYFJ0ukjQ9IUUXa1MBvKE8SlTedyvrWXrVXVqYpWgxGgh50uFlqmm/RLgltN/a
mB/QnzX/4KurpHdLGeGluVk4JV1TDO2IIghYCAhq0nSj8cBj+151/BN7rF8mjgLzgazFiMUuxqXh
mbeLLAsSYHTgfaDMmWr8HQgZkm17YHu2n0h4yaa8jVzrtdm1qzfy9JnmCeql8Vn+VhIzHwatnRLU
wZnwKuI2Q2F6QlKpx7VK+OIFSTViMAxYAbH9Oz+4cBpNYSaQguO0VGMzJcNGwOtJJRHsBVrMs5WK
5mK+cWlv9k39tlfA2INAom4nhtF0k2/pDTn14MiaNHvWiN0X87dLe7NPaQtBWToyKLbgMTjJm/VH
dU+RLYI3d6XmsRizTPQsVJOgAjUfVEsHq1XFgNORdQmn5rkt7kSyRgy9bMRgoEszGNq481hvASCT
+MD594Zxq4Ipt23lEc1e9/8f7yks/MfMLM0G9Mu3hxKPiHYDiZFDsp1eDuuI9cWAcmFmunYuvI9V
Q+WDLwcxWP/pa/vCftJ8j+iPmqx5jDv0+qIm3/p0sqZ8XTcxg0bm030itQhkxYnm2sGRDTeqXHHu
tf9/dnI7Ta9SiYKqW4OII3wwmxUVm8UWPr1YwOzj93lOrVRBP7CwudjrXvPcfgm/9GC6GoGDmo6s
DQ7V3fVdW/a4j12bucKA+d9+mBBmkd3v9VS5lfYby7KVb7OUAV4ubeYJdSD6hFiodalZuUu6yuli
dR/Z8kuSyida0TV03nLg+9jLeW81zf2ozTO4Xr3JX8CpumOu8YbuKqZomt1acW3ZGqbQkREy1Kjn
7xC1smlcQNnT7Tcqc+hmhMa3lgOCWLZ8usW6cHP9qy12Vykqecw0Jn3F+WCEHApF7RhS6nbTeLbg
8R7Et+DFnLTuxsHR3vR3cRNzUKO5/euK7aVnLKVg4MIILaaR5wxfsTraVTId6/5d/X2FxW7wsz9g
QgqDQtGqCMuih9oaeL2QLWqfqbcL2VFCkfg0vacG77I+mv3D9SUtHu0PE5+SRTuT0Yi5a7DU3hUq
KvMrW7ayhN/X2EUgzNIAFDkqqq+NJrgvgVAdRj5Ag/P6MhYzqotlzFLErIx8NmIO2K3arQ7VzWbf
Wft6bWBmbbNmaSKNNT0sCKoYfgPay1YBC9qaYu/yvX6xkuk3XGxYhSypYj7ylkn5tb3FTNiJ8cHN
N4pbfrm+acvfBkcJEqkWHlmzqKv3qeVTiahrRW9EP0baCyErqcNyZAdR7n9szIIssGB5lVSwEWHw
PNoZX2yP3JquD+YNn0/143S7xtewtqxZxM0SkQ2l0WMH/ZsqOctxY64WRNSFG5dpGDazbDQYUZH/
8ysNKatjM8CNOz2GSyhq1bvht7T4GjHWkmNfGprtX1EaeWijx+ia8gFgXSZtHhQ7oeyvu8KSZ1+a
me1ZlUGKVxO44cvkLijua2iPXDew6AgXFua8FipjAZQE/Kl5gVnHk4aytOWZd9QztoxP6n/ja7b2
0FryhEubs1dqlyl63ulietaZDrU6t7A03qqGc31tK99ozvTtZ0IfZILN003VSczXFBzz+Gwcs7Rr
u7iUTVyuaBaBmBGqrFZgKvcGjOiCjPfAAPOJHahkTcBxgY0UTtvx/s5a01WeXG2eZV7ankUmJqvQ
boWBJlD5FNQNV/unMf/S9R23MD8o1qQN15Y6fdyLQBimsdTiDkvFm8QJBuh6/yiDm8DfWcXDf/f9
pu97YalO0sAS4aBBRu6+HA4oCrqkOvt2v+InK4dMnwWNpAkVIQXs6MJtxU0WP11fxyJfM0OkNTSG
V5o9rwGGFTSGoXYzvbCn9ISAymiq1fa7mhtb6xdevWCDW+skLB+yD6Oz3esqPzaiADUFFkuuJ1up
ZW7a5Cuev+x8H1Zme5eNHSarhimrzWPHyDGVCGG/ovMJD4n9k6W6Zwb67vp+rq1sFnsFG22wKHW4
SDCl1koearsq+f7f2ZgFXsvAdqUVSkGjfTvoJe/qHZNrz6spKnw+uf9u3rz7EkEoQktz3IglBqF+
k4i51k0JNXkFqHi6X62FTD/6mr1Z3K2kGlmBio3T7yd7wPXWbi2d4lh7o+ccEhdI/PBQfklc4ay9
6paD8cda9T8P86glBcpriFJKdTAJ7xuCiP8csMq9/uGWw9OHnVkkxuT0oJUxBow0A5o46XdQlXMb
Mgis3UZ0tQE//eprOzqLvbYgRZt2uMksPulQo93j4jEA7ccpL1xj1l7bwlnk1QLfttUWyU1mbZC1
K+bBSLjWb69v4CIl20W0smeBA+M/dc0mrqOpQyeg5DY1/OkO7X6I8tLDNApcuvpmavzbq0QJa2uc
xZPaynvGpjubKs/MeGRBu1GjzQgFquurXDsKsxjSgNAwGcHo5UoKOh50QV1gPrysLbzOEA9tgHbd
aG9ykMFft7v4TGaabRLKiI7Z9Zl/1nXA8pYiYJbeVB80dgo0JEyIiefO+GBtw2NzCpzYE4662gld
jtUfpmfOGmtWZyZJg/sU3NSo5ky4tTbj9CYUnNxNQ7hTp6AEA2/J1wlgFsdkLlc+c18/GGREy6nn
tp/qsC2oIqEY6daHCmoooxPvii1giJgIXLkuFmshl4ZnDl1YsugMC1s+UcQTTK7kDttPPdnpkK7h
lxYfipfWZh6s0zIvgqkn24FF6PcQ1bHYladJCHNtZctO/PFBZ05sq50SKwkuqUmXudlmW22rbM1V
QPTqkmaXYV8GiUSJBQ9SdAgUDkar22I3wc9wWax8rOW7/d8lzWmCRGYjStdIlZr8LiS3A/nekZVx
xzUTs1tQ6NImfkSRqwO7U37ppBsl99dP+WIUQylKNTDZT+i88JugBRCKAAyaLFV/FnblxmZ86lq0
G2K5YmrRBy5MzZzbzFK9DWPcQFPryACzdoPCub77G2QVuzAz82oIV9iilsgmqXhNieCW/XJ9yxaD
04WBmS8XRqqYwVQe1VTCC+2uK9/8/tHXb6h9oxsrTfNFF7gwNnPoQe1L0H3Cy8LqyTb3VvutTFe+
y3K4+7Axr/cWRtebo4FkK96DBQdzIPKcO53Ca044cOO8eg6fVa64dO21Mfnvp5zkwvD07xfPpiEn
iu6PaKVYfKKoQgfqO5RET8KLNn817nLhFsYsqwPTkOLrkArDIifYVb+bZnkMZyrzim3Dr7vIIjT1
0trs7qwGphV18Tu0pnvW837TeXSjHnTHdDSOjqljvFFozzpQDzqpLjiHV8pmK4dtLnMb6Fpgox0N
RDFYLbVdvZu6VPpf6excrnN2U+aysyoBY+6gHUR6ZspKjrxy1ubCtqaWSc3uEc8VlK4Kua9Jw/34
lGUZl8kpqh6vf7cpr7jmkLPYgTp2QNsGDhmpjUOI7lmZXJnnWQm4xix6xNWAWrmOOfkk0flYHiBB
4zT0bK8VP9aWMgscGcYphZLjULfGDyBBt5movOubtfJt5lgSyZoY6u64040ycOr4VsT3ufGtrjcD
2RFjd93YShycc+0XYZ1h7ADHtw/kN6rJx0ZAhIGumVnOwD5C0hxdYlZDUPjBBMCBUhUeL7vEEUAW
IlCgLf5XhY8LY7MooUdmQ+IJkY+uAG+Dk6TQ4AQn8fWtW06KLsxMrnIRZpXYBqOq1sIVNsEDBFEO
6j6+0fmEYFsD7a19plk8yGrNZOM0raZg9k73LdcPUnco0s31Ja0cInP694sV5WEGHGosJwyFUvCx
AvB+IiVLinIr1DXK6OnQXwkK5iwoKI3SkdYHDlFG4V2sPlYSM/I9EzFntXYqsmTF1VdCtzmLEOGY
1FkGbTE36YZNkDCkZL4T++E99AWOpVW7bCy+N/7qaM9KxJgPM8ZxHRvGiE21Hms3Ah0eOAy4BfqG
KQvINoG71vpdCSDz0UbGwiJVOgXUTBCfEvFTDVVV+7VWHkkdQhCyWzsHK15jzdINSzeptHIUXAo3
uPG3BGIyoZttjRv1K5DDeEj6jjivnYiVr2nN8o6xRb2dFQSBS6m5Qt9z/TQqX7tmOxZePDxn5Vqf
ZOUIzp/twVCy1AB41o3Himcg3c/jt2FYm3pcszKLKaBHrcwBUkpu1n4rtOdYva20lUO+FresWTAp
E2Bh7QTfayK3KDbZdqK2KAA/SFYHlFbOuDULKAbLeptFcEWSjo7dbezoPpODYyeu0Txdj12LY7AX
OdN8Tonasm2iGFeMfp/vLCC7TUweKI7yrXTVTYrawhpYfu1bzQIKs8vUHAZ8q0H8MIUbpaAn+Qt9
bMxvfFwy1jzfiDFynfmIHulJuY125TaBgmzxMrFIR6sX50qomr+989FUmTZ1dsIBL9U+OFBfrEWL
lV2bT4nYA5TXMWs4lRJa1845pEM2ilN544P9NpGeqTvlBwjyrjvHmtFZtAiVtlDGDLXnTt+CwvBE
Op0z0Fpet7K2fbO8o9OivG0ZvF2Oh1w72ckaYcfKcZrrlxo+ywmK20hsrHFjlPoXmfmetDvN8fVm
Y5W2d31Ba9s2/ftFPgAed9mVNvJ2BbND2V7HaA9ZE45YeazOeXobXYiJGw/l+tsBj9Xo0IL+xtqS
TXpYK2GshQgySzmYT9KWTCS8k3Zv+D7ucrzGQ4duA2fCJ8UOylu2+9/t4SxKoEJURkaBPUzZzoeK
tnDpGshruYX/ESTmmGqwXlcNMzHLYTz27+SQgSgpeO5eq+/g5L+379lG/RJpK76x3NP8MDpHWOdl
pcQ4WBrggJOMyUSoLCD80+4srxp47yEu7vIvxkqYX0lu6CzZCCzVLsEnOMFuyR76sT9HKOQFY3PM
Ux+oFz328GxaGXNfq+TM6XlbbWgTNARRzTuzwTFus4Gnp+mCyR3F6Rqegb3keSKyVv4KwHcR/+f4
71iLgMntUEgsydcEupLV1zj5iyHSSxNTWLs45ZLVWRw3ONx28kZ7wQvj8foRWBzBvrQwiyOSjGUc
S9yUxq09ydDyyPMLjEWA/ftXte12a8nh4jj9pcFZ3mG3oRjBqqW7L+PtNI5h7fz9Pw3WcFODXfM1
vvF5GvBolb1/JWTOR7fCuA5SGaB3xsq71lc4LX+EwGZd39A1I7OYItNmTE0xIadNfZeRfNe3Bleq
v3pHo3w9jeljpHI+QprXQkuiEhNvJPmSsBc1OVnt/V+s5MLEJ9+zWNgWKMUL/8CAwi1Nnkdr7AOL
23VhZOZ+4LID5luiQq7KU1gfq1bhtlz7JpNLfXrOXhiZu5wRg1J7xAgioMtOpT5E7EUmb522Omm0
GAEvDM0uMb1Wg7oHCswNXppf8Z0E0jZ0R+BvHMLpQd1gZqtwdsVzvL3+qRZfXBd2Z05nJtEoTB+z
ClOfQW6T7SToU60q7azt4yzhBeupCZw5+rIDWMnQDP5qkXZXq5Yj6Crt+pT2/e/fTFenYcKLyGcR
8Ao3LfKB4dCeCjQkW4zj2Fu8hPAsXyteLyZv/+7fpxHlspHZaE243qFOuBn88CkwG90uqQ+juubx
y5nOhbFZwmsIDXRTQYMu2iF7CXYCMtUjdeLvrdN70/T3aPDxr6L8hc1Z+hsEUaMYdJrWOqVPxe+B
c7kBl9ckdgmGgNUgv5g5mpAlNSCyCja+WSowhnnlD1LFg6+Ot0XVOkXReVoAoFuUHEnHUNHOdroU
TlOat3nMVs7DFJo+Oc+F+dkWD10O2uYAlxpVDoW40+KV4aDFg4BRegguUxAozonfjDZMSzn1wyz9
pWX3Q/0ai0eTrlGVLwbHDzPzLlVuVKUdpzHyU+laTciN/MbX1ohFfvc7/9wsW7UBgIV+s2qp2hz0
VVh5lva5MYGieijeSTSRMXbktq6xMSF3oO+Dg3UDMnZQQOUbiB6c9Q3ZDTv14XoM+7zYP3/G7LpB
k6COWzmorpmaX0p9eMzBCVRI+XLdzOdPN5mxDIJPx9gnpoxas/S0JFJ1C1NuevkojZt0IG6Z76/b
WUj8/zQ088EmMTB/1FQgjsNMOm6EXX6IXX+v7ydhk2ZfOfGb8Xrd5udr4E+Ts1OeKFHyz/WjlHu1
PenRtrC/G7HNOxI6RvbdjJ6uG1z+Zh+bOftmfupHFboTqlsPG4kpleTUWCtdPfY5Nv+5qFmGAGqn
sRzyBjY0/5Ek9i6yugckI++VlI4cqGvJ3FNDVCuE9RCOxs4qIUnZY8VRnwW8KUz8hbyxU9OjQ3Ei
Ye8SErY8teUxjegLUcOdkkNmoB3KU6XXB6tTD7GacEuaN32X/ELl6gUsTzeqUjpiHHlItYPJ4sOg
RZLbSbBBZnEYoBgXZrqH6cq3SG/2YSe/l00MLTcMERFSO2WVHvyUQPAm3Bq1DhEIwF9SM8Y8z3Aw
c+hpBpBFHSQ7WX7sxON4FynjNmxAutPXcceDPH4fRe1M/MxBqXtarO3UAE8cTewKxm7UcHitxOgR
M/Qqm7UQuLD36BJ4Sli/agWoE6OydJIs2LHSP+mhwkkyOn6vTHv5nbYgOcnIsNLK/5wP/fntpsN4
cYlnUdnWg1+qriByw/T2hgZjBNZUZds2vgtRk9teEStPpuUDzphqQZaAfCIoqCIU7YTWqa4/7Bk9
dpDqS9S7Il8bL/x8x0xr+9fOvJSvyVxjsoWdwow9GdNNQ9aEHFaWMq/ed0EzmjGme9y8tJ1oagBr
IddKwGOj9+sHeW0x82BFhtQq2151OwWwviI+Kz1d6QIvx4qP/ZoFJ5ZqmZnmgEtJkDkEW4M8JWtF
vt/Aq89X2YeNWTxSQlunXYVvkhgpeETI+NaX4MUeVc+2GA/66M6XGq/99DaxDe/6Fi7kdX86xCxQ
sTosyyxMVNd+7N1wUh+7rTGW+c8oFogTndUsa9qya8udHa++qZpEjLhiwv3gpD80nnjJGeT9B/pr
Iiwif3VDf+zuFKkvTnPZtFDKRvLsNtbrmN4P6Vtnr2Xia14ye8k0Zo8utzkiC6DNPk8LNzOrnVD/
662bPWVMaYB0kiT/DACxEvMpzJ1EI5DjuMi0JtmxFfdYvMcAgQSqC4wZ+u9C1sXuiUSpAcFELLRk
uWeiHF1CKdR62L5UhhMN03s2MgflGFDM5uV2tMT3OBxPOulcjBFu+lB6dARi01dXyryLZ//ih822
HERNmCBkGJtI6/wAROCWhWszLYtf9cLEbLetKq4VWtSqO1jyoJb+cxOr235oV1ayYmYOl5KmGbBI
Rbwscx3DMuC48lFKAoPY9U+5vGE2MmWLgvd53m5Us0DJfJB+upHyRUY/dXu1Lz2F208H2/ywMItj
GVL1LInbKXfsvKkLY6tODaTS1IIBDwP9q337MDeLXPoYNT4b8Hm0JD+YUX2b++MmY2sRcvHzWLpl
AtrIVEOf3QCCWFYfEJwAJtjGFMWp1eXNEIj99c+zfAtc2JntXpcAZKgQ+U81xDjaHgQ5+ETRtda0
WFvQbN+iloVdJzMVMmylo/jbceidKF3JoZbvFcsCMglRg5E5k0SX113elAiJIuLskLrlc75teeVN
8+CVk+6yzdq6Fh38w+Ic+kKFnoKTFxuodKjdfy/rx+tfaDGvufj/Z9UBgEA0s+hwgKpY9UjvZGro
ZMlbYu6u21n+Pv/u3JxdLEvpkAiAhSBr6jaV08uj0a88Txbq57j1LWgoaHBrMLXMnI31Y2DF0e+j
Ovw+qroCQeH6SB12Ox1XdY0GemFe60+LM69TI8w5ZgJeF7zUeFZOGo5iZ59Hr4Y25v+/kf6nsXmK
kZAQEo41YC3plyS6q9Vd16y0cJa94WMHZ2kFg0y4mSlIK/rgWwqAldCc3N4PeblyAy96A2AdCNoE
EWg+921DfcLuKJYCqndem281aXnctvy6zy1e8xdWZhuWKgn4xmwEudpOuR1+o+3boP/Mas9PVlzv
d7z8dEtcmJptnBUohWnjqEKvJ3kYNyjUu/5vARo89o/+nkFcYUpoyK59wSvFSVHTvFsLFYslB4yF
gvMLdPEQ5P4zJwRvvlCY+vs3qN404f5/o4ZZrqZc2JkdMx3ajcQYYad/ZxXHTLE37qgH5sXH7DQ6
qht70eMa3AEqDos+83G6Pw2uyIzVgqL4YBjGUaTI5gm0LGq5R2OGt3W/rUVz1IIActRG5mAK8Cyj
OOdVnx6ZWrJtTb8guO2kraiObdDvRUaOqQX5avDpisI8gGh7XwXRcyl9ned9vI8m9cFyLPeQKQQW
puhLlBgS4YSoim0UPC7StOCsbBxLjd1WUXwvs7SdJfrDUGROq8S9R4T9blrgSNHV5lvjQwe7is4Q
EYP4ZOw/QNfwqYoz4ZwrsQnElpA7hMbQ0c2Gv6FJDJSoKcfXiAyeb1BPE+GtVioRr9lwn4aRIyx7
m6XNrVVp57go7zR1vJGyPVtj8EKVV2IFOffVpnd9LfsaF2YJKJylOU0AbHfTQBFIUwFODn61muJI
ZXinddDysBTHUYxv5ih3gcTgnRYMvDK0TRtpZ2UAerWQLYov74mebySVNyn0eoHph1hNZh9L9lpV
BU6bn7iVrj7nWebZjfKQKk9Mr+4xlJ5x1WjOLLZvaFJxMkRfSzvDpF9Ejolt30emfGqIBZVTW3+L
8uZQBeORCHIvhB9znQW3MUO2pxkND0gLku/W52FKj3rUPpJCzXmT2vs8Aig/wt8TDNRykqaYYIwN
nStN8y3T9Zuw6R9DoRwg4fEC0WgUcnxHx/lx0r7fihKi5nV0CMPkyUjLNzvJ8Y4zxJcCnZVeEi8z
2abSIJQcWtFhsIgTSAvjmTJwzEQ9hzW8MVDv8rI7S9BteAD63lq03YtY+SYrdmfn+mMrCSAv5FQR
6yCTyjU1+quMiVNCVYBrA0QLFIniGS4tmh/HkIBmNB173ob1vleswQtaqTrlGH/ry/akqYXvpFkK
BaoxDlw6trumMQ9B6RdORbLtmLKbFJvOFS08VdG4bxv6NQ6SgKNcAlIxYUOuvQFYUZZnTSv2PrEP
GTEOQxmNxyYafgkVhTs8b782DBJkps/ryPxWRdahCVNvGKHtnheOOtA3Bk/ozA67k+5V0puOnSZQ
k21Ln8dd/Riz7Nlo/SOrmcX1wseSg28StEkORerJOx2jWllxror+XGvZT8UIHttebIWu3o30aUzG
H6QZ902E4fjOOsSgSmG9EfGgQhFNAbNi1mqnRpYRvtZPvUPPKFP3ahY/ov1xV0SqN/apK4typzDh
1Ua7lWw4WqTjSmmfTGp9bxP1qwy7G90C4WkevVi4kSqhDtD6Jlyvm12U963XpXBOWTwiD3zVq4PS
V1tDk06kgD+n6GxuK4o7qoEOl04K3iRVuRM+ddWueOyiAYigrsi5mtgvuYUrqWqezMyKeGSLfT6M
hypRPAz7bDLDP1skeA2q4N6oxr1uUK4rUxU0fKCWX7lDWN4lgbAcIzEdiwbPoNWCE4YeinzvRVvv
SGXsyqaETEjaQVfS2pukylBZrZxKSMQIia8TGTzDWHE/qrwg1DWEDn607Bm6BNtEMVKeMkyO9JrC
fTGkPGs0nTcAuaGIPd4XZeVlQwPObqs+avULqWw3GLtbWiR3adE/JaU4SUICXmnqJrC0wBlTEvPA
r71kTL93IZ2YGCCpxAIkGcV+KKJtY6kDjlXo6TL9mftmxQ0t23SJDr8aDMHN0rq3tPaO1Ok5I/a5
ivqnUJi/kph4Nau82B8fxiD9qqXJi28a0MWFVw6ScL8cOU2sU6KXJ6Yqx7SQ7zhsR8sQ30OtVE9D
oD9YQ3OT0+FZGizn1B8RKem5MBH3u6rYyKF7zBPrGCtsZ5QZEopsP/pgiRL9wK08hjTYyDWz3Kii
E55fyogLy/pSoVRdl+qDjLpNXektD5Lwoc0x9GYH2tlKUhcUSfdJrT+nGcJXQaudL+Uhj/SDrRFu
6soDNfydYfQuhBR43/deX4ubMghd0QAYkPm3oPt/sFj/3OrKW2kPP6FbWnImzO2oal6WRYJHVuga
WnzQ9fRGWIG9T7pgr9HmLIoKJetxk5QNJO1teW6RLkU1CG4C/YbleAwkowRKxHqTdeOIoN6WNuNG
Ax8Jul+VbMCY2atQmU3rx1xgVIQqyWNak0OCwvsI2QeXWv2bCNrtkI/HVm9fK518H1p5ZpF2KKPI
TUL/xjLbr2pKf1haUvKBZDshmm1D6IHY5aboIjeLqrMZ5FumEz6d/6THHFWW73OqOIlSbGxl8FK1
eEX3DMLcFiD7YXYnatyj6oC2WYL7GaReI8m1yRN+dCP6gzmJDjo6kmrbbopReVbr5Ji04q0dI7cN
R6+JsJyGkKOWN2AkoU9D2EMBNNL3dEzPVUXuiywKuCRPUVL+ssbWtYjvKCH9qirmvRSApcR51YHZ
xHJHzbrRIFLBc8P/OpaC8XrIflqxfq/V/TeFkV3cj56iRK5QrZshxeXSmsDChd1O7/ynAnLtUTvd
Z+oINdoYIT1FKb3TvLFLDqmRJDwo0f4PUPrWm9LRC30vaASZlewcKwL5Tol+V299rwqMvWXRdhh+
DUI7tFQ6JivOUlruAGETHga1UyvQ5vR1L9KTU9K1T0S0G9YEp9IYPcNvj76doiQ9uJo2uroy7kaQ
BmjZeCB+8Gz4tlNUwwbETJwG0XurQULKFCrvyhpqFiLftXVAeDeabyVVvbwevwqVUiepq3PVWjej
YnwNdBXniv6ILfrmK9UOruWQ0HJD1t3rmboLh+CkpSCJZ5CFUotdrttPVUFdjWCUxKdPEg5lxiAB
JQWC8i/DKA5l0n9t2vKcafQI/FPD46LZKGV38nPzq1nUuF5rlZeUemrWuKrte0PHtvip32wEQcZK
m8cKNFKQazVU80qwxI9aeqz01IvLytEgkc5S66CO6TFK0l2jUDfrx0NKwCZSQ6Iwqx7tLHW72vdi
o39saHHQ2uK2jIDwloPbjPGtoSQHDc4rLfOFasA99vpu0rHwxxwjHSk6bX7EzVp3KNV5ltabSuDW
UDRIYDV6/dapneSaqkCEmQUpoiZmyavolCT9QUkA3I/CIHFkLc4WYDFcs4OAD2nj+DIBEdgApXfw
BesBcUcrs3mTD0ep2gnPQ+NeGuO9CPoTspItrmBvOqeTo7ZKdlaU4ijq8kusQDu7pR7ccidb6xx2
jUN1JJhWBSgFrY4G7e/12EZCidvWUHeZBUq/ut2XNnnFGAJqkcp7rpHkyIr8oFTiNU9ljyTc+sEq
8e7b2egyxfjWFLbr52I/HU8kPT8tc7i1AnksJqeCvPZNRULgG5PS1WKGIAIy0yb+EcSIgENr3nYk
eRx6IGfCRL+ta3EImtjDA34fp6Bh6bVN0Fuvqp/xDDyRsYCmm93/KNWRp1b8q+ySb9LsvoYZtCPq
fCub6iUi4V7xm1u/SX9QzAfyvDXPRVBuRqJufCL2YOrckrp9l6WVurWKo0n7fN8AQZP4uOMDa+/L
8F2ryNZu4jubNg9S1jtDgvtIZvn7YKJ12tDqziyjbR4BHo2AHg5ki3veRdfrkQbh0YyHikeK+Uja
ZpMq6Y8Mb6MoCl1mjd+o778OInXUEMQ5cjx2A0JYkJZewLQX0dDvup8Hjo+cDq90V2taAQhYyEEs
uTeQow5m4+qV9QR2KFdHYuXHQAuoidPi0QJGdfzhiHsrJQ9WWByHcnxT4PpJVrl2Xx3HethVbbnN
KtUD9dJrboxHULHeBz36MSkgKP9D2pctR24zzT4RIriAJHjLpdmbWrs0oxuGZjTivu98+j85Psdq
QXTj8/jGDocjVA2wUChUZWVW2ve81UaI1+dWhuFNhuugm31PmugVhfYmXgrzVaRSeyzM4yAVPyGe
4BmEHupKSi0dzzRl8lVcbtXtOFYJFNwbApLS0emL2pvr0Z2JtEnyYR/U1c4MA1tOwudhAJekwh6q
qLynIVinav/UZv1gq72+6fX5OE7+sfHpUS8MqDtlG13Jamhkji+sra60ovOGXrttFeNo0PyBmUNq
d4V+IHQ+aej5lnPyEPS+o1ehzcBuy/xuSwz4VOIrt+FkMKtIqsEO5XE3S4Y1StUmZMyBoEtstW2B
Wye/qkhrpxXFZurOMNfbKTIg0NxOXgIazmLuwLykOVkHFzC0u0oubDwdrLmEgkqV3s1kfM5Z5WlE
A9x9vm564zGTzV/a0rTUsIm18RLSeJ8FqY1y2XZk2c6sY/gvOG3MejdXRmJrE7sP9A7vu/bWn6IX
VjVAffv+vSm1v/JC2zMaOXWZgbiBTU/JhOOna/6BhEhaos7D0KwTj/LOgGMbY4vI2uZOkZfDTVOm
d30WODRucSmNe5ym2W7qdLBmBLs80J/qpn0fZPBNZH5h5RV4s8pggxTTq4rCLqleWi3qsldxszyQ
9DuiVfe0jPaljqdznLbUIlF46jV276fhcxjDwxONWtNYXw8NTryS4qHD5sSKzTS0qjQYvSAajr2p
JJY65keM293MhWQXgSTbeuC/KoFmGX3kxtr0I0AtfsbYvdk8DoUPKlSVBJbcht80dXrNiX8nE/8Q
lINV+P27H2o3SoH6j5Yec0W/y+b+ASMqG1VDmO9b/Ukl8ZMSB9+rDhQjob41w+RJlzscZsmcrCAH
2cgSjOJCigCAaJ56o9/WUnIXVziY6vDQ+5CJ1dL7psu2AzYKWt6Yls+0x3AwfoWtolm5NOw0rfzR
qvVN3AXgz1LQgqdj/CL1natX1bRRi+bQSeZ+1OXrqEAkUXqKx4A/v8okOFVd11mzlG1UwPLniOwD
M90Y0+CEeuPVcXhSmvqeEeNQdf7b0M/u0NVuieAkKdpzhDNPk/CoTQ2kxYD5HuVvMR13RFLsua81
WxmAoh41LzK1t3gMERzbZlsS055Hwwn6aFeyX3nCEI67TR3Xt02FWflh2Exl4qqp+iulJSIQQ6Co
oStkBSqidjztjBaPaD8bgOOocM9lhOE+yNuTHwZXidlt9HLcxkE7IMRqwB9HnoamdBrIXtD41/j2
pW0UIGkvSf4YlfXNrEHzxlQx9T3/8lFHSgFT0syhtNQoeQxxhrO5va9z/aehVA9m3XkmyR59Eu+K
BhM0GcDoE/QqcdmyERMbOWhB0KGAqOwmKfGYmNp9XqP00zRukBuu1pVONMwbvUDCO0jUjdL2WyEH
kIxRQJuUJV47ggxGLW9nib5ldHiIWfxcSNpCB3GkwNIoAXEDPdkbmFxLJpJbY4bx1LqE+kt8myrI
b8yp/MZmSi1Fz+61sjEs2ktuBRaJIByIkxsYFaxnehM3GFEotTsgTPGZIHgC2ulnNUge6dC+TLpv
jQnmrZrYWooHfT0/aV1nL3ls0hQ3TTWXANXE1zpec5DMe63M4LaUu00iZS9qZoLFpzduu7J4rKvI
QUnzFEXkLpOhMKogYnQkw4qg+OMHnpyB5GvIgYQP6MvY0dOURG8TxT1e1NlxJNWhxRVgxxUg82bl
hbIJ4ifDCrGt/hDtZtzp7eCOPuojuHX6ilmRou4ytfLqIH8elAnCCcDitJ2xR1XT6vPsbRxUJIrz
DhTL2MBpwohGPXlh2TwqLTskjX8M5vGuo4BIR3GMmbZko4XtNsErKI+Q7o6ljqe2ZtpgD70Kqra2
4grApKnYzM3gkay1Jeof9Uq7A3LxvVEVF3oEDiHkUFP4YUccmamnQsu/Zb26D4Z+6zP60tWxag9R
tzfq8FnTq21odpJNpyKyegjGGRLBtVHGdt5090U1lhZhfWnFE/KrADedCnVPdzZDZ0IQBKbW+OH3
s7xpumFXZwb+sPFGx+hXrbJNrqNOVxl46oXlhL4tHhfLD4EQFJ4A8YmgpkoDKNCilmEFNLmKM7Sq
4/a2ToJfkEY7xLP2zZTk1yw1r5gfPcR6RCw1o6dKUu8nFtxXde72qA22iWxr0JIKDT+0mAIe/Szb
Fvh6Y4iDHC1SwQlu2DLBlZs093MxbIgknUjPnARlQisb+81S7NJShgoByrQQmfeqQXc6xDYM7J9i
pUJijAQ9UloPQfsW6RjEq6iTZfH3pE23OK27ftJOEBTa6SnZQObnF/ODOxRI34c6vln+eu1njygI
uXHyOhXyXVn2z3JfXcdp7wygRUHV3QkS6S5OGb76EG2mHsCB0HQnM/IwGLDNxqi2MPJ2zFTz2szY
Sz20E/KW7MpvDTeK6ZXOyshSy8pq5fYmotV7jxewXjTeVKovujk/qAwvpEK5NXrDmomyD/vEgR8+
GGzcgTFqE0hmayWzXnm9Ee6awLTaOXvURjT1JPQoWX5D4s5uc+1WNtKrzkeFFTwGj2AiPGkzdB/V
wIs0ze1a4J9JHByVdtoHOjsSLdzIvjKgDoCnch27ZdqXDnh7jgDqTZuy1lRLJ6g0ZnF1q+L9SbMe
JSh5izLnoVPk2O4i081n+q2c25+SlD8n5WQD5npdlzctyijKOFPLQDHFTjVM6/th7gWo/O0GYmBW
I3I7tdpTgjymVL5NvV5tqIz3NMMVWOjPPZlCrKO/yQr9FvKTP4KpPZBuZJY+zptqxHMkk+5nkt/U
wej6rNmhWLMhU3M0Bs0ZQ+1lMvUDmxXXr1OXAdPlsC73sq6309SQbbnsPV/C6NJYDwFeLvO3LFEH
y9CinUFJClHO0rSTkj5o/nhiIzJkQJ2hsEXg9lX5NLEMaQgkh+RxdKIiOmG37KpIoFRlyJ6OvIOG
w6FOxy1Lkl0o64cOr2CL4sglcbAZOgTXKIKguSxne1Qyn+d8yneqChmDggAWOWr6vmxQ/NXfuxhi
0Ep4jZf0LSgC8EIfnssqKxGf1O9A9qESbHgM+otqFO8lX7kDknOfj8rPOove/UnNwAZSdhaeqy96
hPLTjKHgVEVZgj3qNYKgVo83A2EPIJQ8lWF+VdTScQzUX3kXmhbVh01nmDsQMqP2W8q4EiHK0dAf
45x6kU8e0nHYyAqOOKrjGzyRHcMIQfvaVxsznp2pT60yN3qcYOhpS8MjkettONMDMFz7aCq2de2/
StX0UkXKYZzHxzEc7AZ+7CahgixJbwHNCa/CHKfPzx/wdPhpyv7dJEXbcZJ+qvK41bPaS9qXHrtU
0AAdliawEjk5KSyOrVEfjwyvHVkD9n/wD1WCNxiDnIkOyiup+m4ubzW9dCOq2HmH2hiqD6HWHyec
T8LIr0Rugk3Za3eKVjhKJFGblNDskH1L1ihkIdvmXkESOxjolZEaBSzdVuSe2RElV50SutBEbgUN
VkEjV+OAROB0TOOoBJBIGUak+aiw+o9RWLlmlLmXm6zrAIW/W8b85PWk6vmsG8CKj3Nj5eWvEWwY
ly0Iu+zc/ElVxzJmXdCV7jfqJkO3MdkG+3yb7VS3YJZQeeXrwMTnPjsHiQBZSWvUDBOb1CM/kb7t
QNm7T7eQQROrjAt2T1/QR2dItAD4WI0tqG2IrlFbgcwLCl6HReYN6fGmu0biIQBiiCxyXeJSUYuo
0NC9LbKbqtuOvojKfoU4Aft31h/mQBFGjuf2oKOzqoBtDyfHq5wjaDC9wHkTOMbqlzqzxDX4WV6o
ST8Cx9o6g5sclgmvRUOmcKQDE4yZrLB9fl4V1+FPhlnDyw7ArGSy1J+gJb5ZxBv9G/3Nv5euZ6iI
Iak7mA7G50BWJoIsrkMZTEMx0QpUZH6IJwQWUAkSfXbkFoD0TafdACZvN+W2wfP/8q6u9tn1D1Oc
S6plgUdyC1OkRhmtsny6G+LbyzZWnfDMBueEcl6Yvh7XgHySfUweCvLj8t8XrWGxf3ashkwnAVPB
4Cmja9qYR4bXQ9Q+XzYi+iacnzOWjplkYBFRc8S7PkyusgaVkocKIwKXLYmWw/l5M+voUmc4sxjb
8tqy2UDO5kArKsAeir4K5+IN88GH18GM1rpxeyJUsGHrAJUPz+IuJfSxAzDoY8NQSCvcoNjqzGbp
SQGS3gw2jeJe3jXRcjika0gxsJG1C7StnWw/zFyJiNTgBR+GH+73K0POxxArYrJXFK/TdCCNCHMo
cDODu460cdJnnVYL+XW/mVwd3A/zLnWSx3K70AwDq3KNGuJeRIL9m/X/K6Tp76/FT/PnZTWPkoYz
1DrSOwokIC1QYvCQpA5a1Qzapyb4IGJ3+mHs8bLaajdpYZtv/+kT8mP9CZV0iPNgFkJqOhsVzruq
G/5kRgUiSrqmmtCG5OcHIQvVhZhAQKhobov+O/VDG0ylVqmIlBPX0xhI4UCxE/pdCi/VWHRQUaoG
9Ff9F/Na26Af9syOrTs+tXb5+O9Ff3FdMZXCFmQ+IF37OQKWoDtp9BJoqT64QwesGREzvMsf5x8W
9GGDi7ITGPFiZUELLgSaC6k3qK89TKbvis0g5PBdzWiBy4KCg0olyKt/XlA4lh3AMZirLqo7irEs
P9jPxLcbUzRMtHrezgxxUUpmGDrLKdI/81quoydATRxKMCpYh9tY6QTetxqjcMZwqUsG/I9bVdlP
LKbLZKKBYbp2X8Wi6LHc1l9O8ZkBbjVlWIBybIIBsl0YBYt94JrueFvtAHS6qgSrWfMIWZIknCWZ
yYtq2OePlOt+nUhNgdmlPfPM31x/8x7sZg5KfJD8+Pf+98ka53+BmUyULnhfFcLqoOgKXGhA+5sI
QC+QjCAVu7tscMUFP9lbboOzrCJT674PGtibanTy2beiY1atVK70B0RM8IWzfeQufLmUzBLcC5Iz
g2eykM1jStNDmsyCpHbl+vpkhvO+wCRDa4SISIzdj4Vum+gUa6EhyF7WhgA+meF8cPDjMtdUrEbt
4xfFLLzRZ3upTX/6WX0wAjQtpPFHBSRKzFKRj4iWyCUBiVr6bYoy6W+W8eUWGw9LbfiHcq1fK5vU
HbbjtfEnw2/nK2bci7VDT7sLQ3hKqA176m/NZKcUzpyhY/Tol7f9dJPPk2ipK4Hrk1EuUfDLbprM
Hi+UEI1aCBLIxbbRTsvzC5w7tjps6ZbsWg/IqdDSBMBxRXA22BKHzs7GjBagrhMguslW2jdP0r4H
OgHZQnmPrABIZMnJHDxpd8DaHjQkDopV7VKw96e2Kchi/8HdwMEGaStNY5QLQmyq+pyNCHmSGtzm
YbuppHwbR/OjHGoHE6DTPte9rmwPNQsEOPB1b/swzUUk2kMcNClyLDa8iqv7PNm1veDpJDKx/P+z
jc4afZBpjrTMrFV7jpOjispmoonmkNad6WMlXATS6mksGcUmzupdBz1E9NeoXAGve5zAav4ncfXD
FheGKmPINEmBrdrYyvPR6N+G+K7DGPhlM6Kd48JQ0dZ1ny0AcoAFoDQ6WFnso60uogNaudJxDA0M
Pcl4rSu8QjbYNXoMW+MVlYT3bNhD7OqP1vG3gd/+f+YBSUUKJY2xjrr67kMJYmq3RSEiIFw2g8sb
zlfxu8hzZsT3x7AEhgm0Za10o42tW0bGqQymx2ieN2jn4yVQde7lD/QPJ/djZVwQMeKcNIzixZaG
tQLURypbhkqupaTYkXYerLaebszOCO0+Ze+JFH0T2F/+/qVFc5FDD6OsrSMEsQaaIwRQzb1x11rT
hqFNbiPHsC/bE3jK72mzsz1OCqawrEbAHuKrtjhkmSAarVXiPn1ELlZMJG4i4MVRYf9N/Z46mV1C
5w/EIZ6ITXdt+EqWZBT+ZBnzhBp/5ZlyXWIABgNe2jWQkFCsRh9E2WXH6gGtdBvjXm+XN29tFu+T
Qe66U7Ip9bsWBpeP5T+Fm/LZsIvdX5SfsZ3ci5id1rPbsyVy7hk1Y+T7aO/Cor5f5L8LO7O1K3Vf
bMpHKsjNVooln5bH+aIh5bhMTCRNclcA7DTUrqZMFgs0m7Sj2/rTW94kJ8ifbgX7uuQmXw7B2Sq5
OywB1ViXhKj/TXt5s0gVzB7A9mC9FRbaV2PMmSXOPf2wS9WOIpB1e3Yruf31UsCtnwsvshehLSBi
UN0I3dQjohRh9aCfWeZut6nrU70zMLenwlkXuliKxGQZ0MrAwCQ65msDU58+JXe/occ6VEaHKhGY
UTq33FG7u0oeTTfFGDG50vbAOF+J3v9CZ102/yy4dM2EcekIuX3jAiNgL5yTLT7lX/SLImddvVpl
qpoG0LqS+Xt268xYOsR10pu4weXmm95KFjW3NBQ8ZUU2uG+mzYkBbAUWFJrX6JdJDA3Z9IfA+VdD
MhQQdFMCH7fOKxAqpTpklCJiEnpX+o9AL47RsQUsuz11mO+IEyeFlh5mPaMdHQ+TKjh8qyfizDy3
xmzI8zRTcejLqbXD6jvQsGZi2v34gxQ2Vf+1wA9emVimRKG1qOOfn12kmfK5HQYKUlLolvkHSPe1
479nGsF1gMapDqkixeD3M1KjMRmXXGUyzS0B1NbXkFKEojnz1c92Zobbtxz0EaNWwDdi03zIcvlZ
b/+gb/ZpJdwhLgFHjEzMPUIECSCC6yoVXNaiJXDntZySLqJjgZHY+gYwyigRHB952YMvcf1sj7iv
LceGFBMNtZmlizqZIBcr7H47XRu3o6vezvYyld89+/+e2BdOBrVz8HuBRAOynp+dLJmBKFH75fFP
qqcBZEgRm3dE0wTLW92+DzP8nPzQK/rY1/g8uTRaaVMD0W5al4ODyASXcEi6aoZUQ3ZaVKdW2XaZ
4GW3nkKdrYHLL9K6ZZ3BcE+kR7avbgM3sYFc3RAvdxdmQM25vJ71K+LMHp9iTGHfGBS4wqU2uNyC
BGoj2Q4vF1gTTa+vJ6Nn1pbtPbsjyiCezb7HF6IekmsL6gcb6BB54Ta7FmVqoi/FJRY50K3wBpia
pC3AVYGIH0/4pbh4g1mHpiY5DGAODwKhIIK4wvVqJehzFxuAwETt3/Vk92zzuOjT6MYYZot7p0f6
/hdpZOlWu9pFKghS7lQoHLF621Jw/0pgxMboIGcwJ7LhMxW+kUZHAMiG8BGgxD/yvw8bXMhrFOCX
fAk2FgXA7K4DWSpGe2wMi1rxXtTAX/eJD2NcHIpNhvFDKIw4fpe4nYRJmGjc/bcF8cIARhp0VBtg
Q9qnb4vOoIEDPETWhOIXcZJngbkl4HyJ6B/fiAcF1IZMZqXCczU9LixXslXY2mnA8046iE6UwB2+
4FQS0k2SvmSTcWjXqO1JaWxnFRG8iEVmuIgUAhlLWYQN1DArBFUi85fSvQl2bfnQl3ZtcZSzOGQo
aUhzHbm/fzXdgjSreF1INmNQv0q7/D06Gh55gRTuXtkajv4oML6+QGZoOgP2C+fqs/F5rmsp7OHy
bVNamP7eYSLgRtZNG9DtrUmjb+agfaMkf26D4dboACcLHjqAHdsieM7a7E7wc1ZzAlDZgIuNgTqV
p4zA+MygmSpetOW3zgVybrIQzDbENR/LQ/iKKQQNnLSRUPtzdRfOzHKfANPvUdunSEVCgjFY+YeE
f2njw+XFiYxwWx0qegV2EawtmoO9Eqk7s5A9qRc9tNb65Evf+O895O6CsSgKdczwSbP3aIJYx+Qq
V/lCeu/V26VJnh/SZwy+OIZtetMRxDC7UVB8F31FLlYnpp6BcDMCa0t8NFmHmWHAu/UbdF0EGdD6
vXe2Vi5iS37DCJOxpxP6e/NxwQT01miznzXqA7ktfDkv5/3LWT2zxwVtAPESQ1nq6cV7dIIAsJMA
H4ex895C9RPKLkwQf9aTZENhEtNBivWFfXoGkhXzeyjeTh69/aunaLrJPnT8IwC7UGzEQFpuiYpn
q656ZpVL/JIcv2cGL4lD2GM/HZMKE5f3f3AazkxwkTWQ+rBTVJCWJP0rw/Qie5VTgRuu55NnNrhj
nUUR9buFjI16mM9TnWAf2fN+dLvdcv2JEkrRpnHnW+nLVo9zBJEU24W5cZLum1awpOUXf/G/sxVx
Z5tWcZvo/vJhhmpTZJiHmTNB0iBaBnd4/aHQxoHBxakU7IphcLuCXbWkEDzE19Pvs6VwR5eAF96P
GWBEC1ZyfviLmR598hcxWHFFu3uBMnycIu7Y+lreEczjgV3mqnOl10VMWn32nfjZB2Qp3EY3KtjS
poN/J9R0XU7KhQ/G90bm0fSHLoWb61fKb+nRyFOuF7rs/4WQazXufizz95afZRIjDcKm1ka8nzDu
nqQuUK82C7wg+H757IrscOEhjY1+IBi2dBKF6VY90O+Yx79vTfNHOUYCd1QELv/7CjhbVK8nmP3C
yC6S8nbpIyOvhJ6mVdmBG3iptRRJ5T2mGPeLGBDYeOzWkb+zU725vOZ/CCamDvJgw0Rmwp2LsAEF
eZypSNMSKz/+VYkGMhqMDujaRxvRY3j9GH6Y444H5vb0pFRjOI7iNRiqR1MtD94ur2mNJUwGD78M
sJkGxWuJC1lGjJHnukN6K1+bW+2e7pcYyY6BG3mZu7wWMIoLhsRqB9oOZziUTn0lSuTXb7iz38CF
tCwM1Kadka50ezTyID+Q/0AdyAp2gWd4ilN6GIw0hfjlVa86s8p9zdlI08qUsXIdDChJceyU98t7
u3pGzgxw368FrQEYAlBmquebcTrW6fuYeDQXRdHV+HJmhotsM8QGhgETuaiqD+5CLCwviiILpWXt
pZ4hcJhVp2RwFkVTDKAOuUs76xXgV9tl1/K3CcQU4aM5uJf3bdn4LwHzzMTy4c6Oez21sTb2eEPG
rLhnkWKTXsX4YrJX2/GpMUUX6noGeWaPOwImOp56qsD9gHc7BVt5CwIXmwI/v/Re/oeraPWNfGaP
c/egT3taMmyh5OW7eTcfZi95UKz/BaO/uNilreR8PB2rsp9BWeBUwX1sXgXmMVLBET7+nBKwoBiC
S0HkG5zDq6GOKfEQ1jRjF5BtV28zUTdCZIJz9qEd80aTcO/EAZDHuW5pzHSLSljcWreDHgTTJFlD
sfizD0oGOAq67Hdl2vfkY4XCNDjWdyro9m0QUDrTgZ50IbHvumd8WOVuVb8f41avkepnOpSIyHeQ
KjUQnx8OlQn6FswVtjJYUL7Lg+CG/Ycj8GGYP9VdWNN+DpbGdbPXrHqXuf2zejciU86c9FbY0F3+
3le//LDHHfEQmDAIiWN7B5vuZydxwRz1Y5FBWoZyMKcs/J7rB+HDIHfGwVgcqKa0xGIn3xlYILmm
bnyPkU1MpaYWdG42vv0E4g7hPJXIk7jTbqTZ1LICmIBuBo2cY7aPQmDUP1ygH6vjjvkw0aAEnQsS
6U10wvzlJrldWqs6uC99SzpmTuga34V7un7xfFjlj3sQgwTgN0YqxFBnGFSuXBA3CynoevvqNBnT
KZUxW4n/1qMusROM83elKQD4rt8WH7+CiwgGaPv9eKmd1c0cQ5FaGuwIY7KMQrsYCtigQfX+5Hr6
2+AXZYcqGdoyxuuoidGdzOsWKkXSC9PqG2gMQ3cV9BSXDQo8SONi0VSoQ9nmuJ801AGJLUUgISGh
wMh6NvSxKi70lJops1lfIGJseAp6cPzMpeBLiUxwQYaCQ8enOYJMW7GtErFtAIKBy1slcAaNiyss
643ZX+JKHhwM5VWpwMkVYcjmGIN65LKp9dcA+9gxLqSUWQ9d8gaMYyDC8CDvYpf3IDxAvgyR0kcR
MEW0d1wUAUfIANY1fB6QytPyVTH+6/fnQgi4I2gZR/g4PftZ5N91XdDYX10AODMUCtpKTEtwx3TS
ookES8/V17pdExW2EueCdvV62fPDBv/SNurWUHoJX8Tc5jvFBaUrNPZip94WL4Fbb/tDt1mq6MAc
lxaIqr5Pz6IC0GrKf/YLuKMK0qoahEhLlWEebR8TJ9NN479quqAGJDLDH1YTyp9qvLy+4/iekPjN
pN0hVQxPB/3bZTdfDT5nK+IObQERIWLKKKDVyWtsPkyDbKUQHfpvRrhj2/gEzHwJPlw1PQRhYk2Y
AwlFE4vr5aazpXAHNkjavq8WkuiqRhEhg8Y4XkrSW4vyT30VyfZ/WxN3YkOQQ4CfAmvK9Ve9vQKn
Qwzazcs21nuwqBAAKQM9CINxGyexMA1CGY7QOtVTtM2dGHhK8is9VRs8XLz/4fGyuBafuQF0AllR
FXY1vhYTS31NhwmbONiG1aJml3nREYJ9Vr6fDqLa9xIUvhgDS5BEwR+uKTwaKCf5SIsSBUJ5ug/j
A0SywGZqRxqUfMFMHICSUp7KP/BF4EX/v03+eg+gKFbPJUEjaDhE3U9fA7EFyHIuf7i1U3Vu5Euc
YHpStLinNLWLrKohlhSRzmLNIIrrIkvL9zx7TDPGDJ8sRXaliC2IUJTNHZ3vL69mLRydr4aLETQE
w2gpwUaPiZJ+fDdG6lC2j4tMsG2rd+65Jc7fO2q2Vdwh92o3oD1zGi9wp9gCKdwu3YNi6fnyutbu
rHNrXMDoQQGdUROnSwETR17TXQDvu2xibYZfPrfBhQlVYVVBJtigV+M3FeDWubVKPL9AD2uRBMok
IMK+BXOjVWzC2/hRubtsX/TpuGu/LPW4CFIc57CvraaCNvddXL71pHIu21mNVOfr5B4L7VgXWT0u
X86RoUUQg8OiA3oecFPfghrVdfZDNHSzlgueW+QyDqJPM4gHsbQ4+z6amwZToNNm9t1KEXxDgZt8
gVj0qk8LA3VaOTiVyu1Mtpf3TvCNeExFZho0ncx5dmLt2KCBWmmPUbzLRWZEn4gHVPgqaZVy2bDl
E427aAs5KRdk0hM+UmC3V4Fj/lmwpRIFIJOpOq96BSrUuOjBie6EXQgaV93pzeJGrQOBl68HwQ8z
nPMl86hA3xYBKi5SkNBD6L7SDnKSCz7UuiN8mOE8rshBwSkvZAWsPBT0Lh8e/sQR/v77vIAVyJ5J
TBdBIbN2Cd31armpEygpBJvLdv7BEzAsC+UOoAh4iGw+gLG0SdHoGOy/pqij28wDIMRqjrkbOY0w
b17fuQ+DXBSc9ViGrCAMFjOyCBAAQwVA8DoQmeAiHbQS/bjPTUyP6dtUvlNEl+BqEUZeJoz/36Zx
TobEIQCJKdYAmnPqLCSRWpVtqlQdLQSHl7nNGyeh4fscsgcpzbZyCh7gPthqbQW6v25+mqADygJQ
zwu+5lpV8fyHcW5pgFMXLXANycb1CAGYYJ8eDIw7ZhsxWEGwyTzklVa1jvmXJeZ22za9j2VBCWH9
IP+9xyaXNzVJEEGLDqHWB014Eu5q/Evq/2DM5Wy/eF0o0G1KbTzBCEQoiL+l0o7QFLy+J787jflN
WD1e/kDrF9XHorj0aVRbQvscGFuN/QzSGwq0MFN/DeZmxnzZZVP/kEB92Fo+4Fk6qBgtnYycIt24
ReEVvQfyhFkya2HNCO5Fr2GRN3D5UwgIfOBXiFcdPE65LupRsByRAS5sEInkeZ/gS4WUHce+cPtu
FJ2eZfe/vkE+doyLG3SO4rLQepR59p27DJH5pZUfli5AbWXXwJA8CD7R6nWPGU1ZUXRdghb1508U
lD4cYsaihr3vqRDdDm1wEDr+dnBAEw1VN0Chr0WfavVgnRnl/KKCgFzNBhzcMHrVjWMzQqDoTy7h
MxOcN7QZJNFzcDE4KMeRcguiPr/yLu/d6kk6M8H5Q15BpCHVDZRme/IrD0IP4uWPpaFchX5y0vs/
KT3LCt6mDI9h0Kfw0YjEJgWfLaA4U/wtakDzrkFzgEQ3SgNsXZkINnC1SyODOwUYMMA1KQ+AJnIW
SIUEZs+/NMMj4PkSz99o3nBUtqbTfr+8m6s+cWaOu9DmMmRJ2WE3w6F+TAIJ5IPmLs2IIKavHmKV
6poODjGV8fhTkHNGhh7B343puWT3fScYw1g9T2d/n3MKM59TYmCaG4TLucdk5gVmftUVwZsuEVEh
a3WuTj4zxkULSc9pAF0n7NkRROQuW6RjMzuy0ydmdTs0ebcLPuXyd1r1+jOb3HcCs3kwQNIUYRZF
R5VkdxAdPBom2DlwNVaaJgAcrLvFx/fi0glpUPNQzhEqmrz9jhL4jvoppvAl/fXfLktXZQMuYUgo
M1GVO11zkgxgS5Wok0r+TQeZFzxONjPbjD3k//zx9rK1FYDYZ3PK57BrJH5P5KpR0SEk1+mu3uE4
O8kvBpBs5yxgrQmEEQvAM/shsPz1AHy2zAV8pZlLJaOT6iTv9Dc9YQiXCd9NF1m+B7Uzp3oWWPzq
MZ8tctEejPdGqiS16ihX6RFMpW7l5c/F48LyiMErt7SHbQ0olajt+9VzPpvlboBgYFE/smpRLdm2
ybcYU4TCPpbIBnfaix5dBj/H0hZdA6Ki0UvuNaJ4l3fwa0xZVgJFTxWs8bJhLBt8lkZBbnDSGYYY
HbV4gABK2vlbpQbfNySULhtaCSifLXGHu+1jhPwQ6ket0zv5G3TKwWPslu9xZMsYwcqvyNtw+Pcd
x89GuSMeETULURlSnV66wWCy1VaHkgp6GOsf6u8t5Ifzs46YXWTkUI1QMnDPb8LGsKt/z0vxaSGM
iyEdjXvQDfjU0TIoJc6PebqbtH9f//lshIscdRj6Y6XrKuRtXpPqQY6FbLPr5/Vjr7gIQQkFZVbd
g44dWkjOQjirbfLf0yGlYYEh25nd3iuvTAwpCRxd9JW4SKGkUzNBGANpaDWdGpKfwhwc2WwQpBrr
IfBjgVxkqBNNb1INZubw2EFgWp4E50i0g1xYkDSajNJYgvwHwltqIG2ZEbpaCN0hGYwavQjCJloP
Hx+IHLeSCS2HofhVdcX/kXZdzXHrzPIXsYo5vDJuVI5+YR3ZMphz/vW3Id/jXcH04jv2s6o0C2LQ
GEzoRsmM5xMcBDIZXCji0hganSYaBNkxI/FADGHTJgaUDCPOhb+6GLSGgr3IAqUxO0kvhuM0WlAK
dSOIhBUQl5oKXty06mZnJpjtqUehyS0z1qBR86ZXj918HSf+ZSSlmPX5HYdTauKLqKCe+7VwJRlC
nCCJqmASIIYqsuUpARVg5h0YnhnmwJiZUqaKIshumNzn8eAOlZ81G6hYo6vRUUCoXNUCx7fXP95p
ZczhEYvanDUNSCpJiZ/laGwfG99s/8wNTmaYPRIlo0zQEooAyfqiWPf/A8ytO9rJAnNq2qas66HD
t0NUUINgZNdDvFregi79SDuQS5/4PNqNlfrLZ7dgzpFopHrVRECe1ps9tIT51X7A2GLiZotb7TsP
sxxe9jiGzuDT4E+9u+yVq8f4zCuZm1ZpBEi49jp0rqLkJq1TN8qTNwPymWk1uZdNrUe4J1ts+hiE
XGOtUwwUA3VXuHWAdj+0R6RBsel9C43WlE683sgbXty3knX69JHZh3KSTMkilpbsLtf992bbBwJk
MdFOWT9QCu6ZVybkHIiPPpGz6KxvgWNzTlQXok17TercJM5ukkTmfVCOv3701p/ZycMMk7AJ4llh
A3aETeaHD9Gb4dDGYUiQBurdwomZVm+xsx2kP+jM4KLF3VjjreRareE2HQJCUXcko3emTj+mqswB
ft53ZIBFiU2JJC2i3FnwVEFzi+Eg57w+iRWGrc/OweCKUrQjphVx6ucf+a4Pcp8S/Qu8qJa3XQy8
ZOUA1U0Voon6eCfqb93Cq2bxDDBYUlpGKEUGBNFGVJmKQ6JxEtM8sGKJgaVYbfKCShxN4MsoXKiX
biqAFtlpV5S1AP3+jnCAkJ4TecINb6qU4w2K+Nn5NKVJ+7YD/idKt7VIsynKfgvtSfcyTPHMMCG7
PNTtYJa4zTrzcUoeEvlhNh/+zgQTsCORp0IBEud2IXet7M8xJKowrfd3RpiYPRGkKqsJnCHJoaUO
3RVbLXhtJByHU+jfz/BAHcZwkScc0KWDaNCLYPEM8DaDQQAhkbpSkhPVbet/hhKandVWILz3E+96
UBgEMNpQXKDnq4C0eXBlsMAgEDQcCSJ3uJRmVOv8v9saBggs8POOqpqrrq75UXxdKgd14tzrK7na
T6imMFgQNXO4aOBuQlwBEc99gQn2HvIyXrvVN6jZeuTt79bEBBIRBFtBR4g8wRAeBf04yzK0e8Pg
r4yoDARADFQ0Z0jNuKX4Ch7XorkLB84VxwmI2MGLYja6SuxLDXRTjT1Xeyiwid3kz43MOZ8fOZoL
DwJV/nx4ynbOcnO2VOjtlU8hXh0kqSF4aRaK3eVyMGZmY6vasKuI6pkQhFXFwhc7iLtX+uNCSnCP
jndxBJ3M3vBzUFAUpnw7qNo9JLcec1PzRxH6iCXBf4TaetHZ8mIEvWSPlnGI08lROyhrh12wGJrm
zFL6okVi5jZkeYcI4yEub7ssdbJp3kVzAq3U0SmieA/N8rdFhWbqEHrDMm46q3uC4KqTdc/kTs3M
+7o0g5AMX8RmeIrk8g1iW1JpPGJG2Af5mmGDpfI6Qp3ZKiD8p2mPYYSCeIuGj3TZIDOyE0po5RhQ
Cay06Vkvk7dKkF4h8vYe98uraeY+pIr/7jSqDFBCDzHO+xmJV8W6la3UaaANHfNiNQ6QqQxSdsvc
57KEW6WaIjtLX+rCt9rcuXw8OHDMPpTzRgB5jI7cowaxqLGRD2lSeJdNcJ6XKguVs44WZ6KpYLXb
En0Xtz4GoWzFuoKmeAMhXYjMXzbI+3AMVvaRYEz1gLuyb3yhu2rrWyh6/Z0JBioVsWnlroXYe9/5
adTZObnKuoFz3FeGiD8BMttLWvbGnOoZrHy8/x24uXbI/G4/7dCz77RH/dUCxSM6tzfym7qZbRVq
dJBzfOaRtnF2kO0v7SxQBooadnBQyL3SVk4Xjn6p9/ftrH3vO/FJHyDhPucTpwGfFzyyYyTQem/6
WYNM74/qYebGtU1um+dlvxUc9UFFryHtNmyc4h0q7hKPvZfjSBoDt1LSa8lA871QqPEGaQxSc3I7
o+BcUbxggi2fL7UwzkpU0Iu32VLGMjoHlf2DXM8+hF4Hx63W8/OnJxk7caKpfWuUI7ZTDbptC5C2
I7fCBCkdNQCl+Ma4yd55xXoOzmj0U5+FfdAztequgCsvaX8Ta4k/djypFZ4JBmeqKC3Cqqb50kIL
xN48pJbp/tWxZ6vZmqpmTd8CLSVzN/YkSOtXU+42l42sNP1/Ova/qM5lYjlh1BuZWLSyCTaVqiHB
7EOZkDvHzvtmTAim53mrVD2gUtb3Q/9eSm+ctdDw6kLEwjaazrjYh4Y+/6UIERGmz2LowxILapuy
+D2f1MSGKshOHvsd6Ju4CWcKw5esMw8zU1oWo68lFT16EO0TqiNJ221JNC+C1G9Duo3YZDcV5IDL
HtwMunDfdgTTgN1d3OovYJ+yY93AHDz4s+coKIrEH1LynEnk0AldQIWIq2TcTsLoyGnpQcZotyiT
PxVC5cxU8jInR4L2Cgtio1BZxY9AVn3Q3tqwR6IOCTQzjR9GYX4WKrAzWAY63SwzsanualaaipPG
pT9l6osKVZMq7/xwkXZqj/lP9OFjXFHZzWG4N6vaH+rouBDdJZP4EqrztleUXSclrlxBADuVrsqm
cTNV/TKK+m0XSTv0NfMgjONIbCPuJIaWJtAc8nIP6W1kQqHx6EL80im/6ggg3eYq8Xh5ax5u6kwY
psm5kJgh8JkeFBWPMBAMuQMGgAsIUgicmI+3Qvr3MwQLUyXplx7GZP3GSLb9fMc5KhSfLjkrA5Ei
cqphhb4tlE1HL94oGyhF3cQYM4aOtDe7pVtGdr/h0d/xrDKoSaalTytjxgGdMTuiQkLsKAoPcfpy
eXXrXw+z6aA11nWTrWoOtTjNYYWcdbFc5fGNbnDyfuvLOP1/5qqGKIGUpmhchYSYsdMV9QnQdiXk
cVDkhnd5KetRwckU43VNn8cdomaQfLRHS95meHclD39ngvG1chiSDtzhwK32ZgabRIumR0jTXzbC
2xLW32oj0jXwsYEa5r4YD+h5vPz/16PG03diPEtKlBYdIjSbtCWbdJcGo6/6Mrd69Ztw5mSHCfcl
pEhzYmEdIDs0XEAPBMwddAw/a8e0cXtf9Es39nXOceU5HPMC0PpMwCuX4OYsvGyI7DkpbcivY17A
vvwZee7GXNE1HgBiqCBaawhxWuUujIJ5sjjPQM5esU3QmQWW0kbFN1QDgkrjj71qAh5ic1yO7YUu
tKqoWwj4uuX4OvWP8xByPtbKGACNnX46A9sIbUHYWyhrJOMGn2wg03VrORlk0NH6qnjzJn+bA+vh
8v5wHIElf5zlJbciBbAdm9Ym6+eNFb1P8nwthNHbZUu/CQxPi6Of9+wKImUkKB3yOR9JxwVNtmQX
+kageAVfiGI9dDrZYtBBV8R4ViRAEGWVXQ7pXeQYe8qlbIEY2s5zNPWiuHidOcZB+3Z5nRyPtxjg
qFMzbaoWX7Sfb0098jtDsptK47g8zxcZ2MiJOaDyjfu8mAovD2ti9yT/5/JKeB+RAQlSykaGHhjV
rbrqPm3Lm0KUDpC22eOx5xtIS9rmwHs0874egxcCiQuFqHg9hPke/WRJOzoTOq8uL+zyx7NEJqua
JE0by/QhhOG71vpWDSXvINNb9Ndo6F//Qw/HZ1+HNH1dSCou9MGXfNwhvpTbaBENoCC9QXIx+LM6
5cme/NmemsrJ1NAkrj5vBelOmmc7HPepeeSXWdYT7RYkJXVLBucpm9eRrbCC7E6LRpjZ/CKYvZNQ
VW5JvTJCyymJ4k0JAvUxesmqBVlNcszz6Z86rNzLm7iKXKefwaZ1MqLVZJiAxkmYukp7r1eZp4cP
9fB02c56Ff/MELOXIFII1SH5/9slO4Ady05B1Fa4pWO6JAjvR1e20Vt/x6v/rb8QziwzuwoKihBj
MR8oNqFMgyfJLgb9HrQ1aUjAqXVyrVGfPsPnUM3rGv06aN27t67pPYrB9sVWghrMnXFk83Iq6/fB
2eroKT2zp81mM1WhJOPFQMVJWuhohxsqCMdvOllFlTNTzHUAniyrAxMBynaLP8vEKbMvGNHioMrK
PBpu7zMrDPJD19gapHjEpQM1wy0eC6bdPeuuev0xzRl0VxG07ho/euQ4KMX6X8DmzC5zF/RxYQp6
g0YrSuGffaMtJqYLzpolcQb0RoR246iinTmNa/LayLhOw9wRci5WxWTVqFd6k6tjbsZEMcfWP7jw
xv3yenmpvH1kbgcjTyOFgA/BbbRN2IFbTSjsTOfN5a5eD6fvyWZ9WvCpDwI0UUBb0dtWsp2TP5gK
++Qq7IQxuvC1eR6SH0lMq0U+HFkW1S4+vpuUBLzDthohny2JQZLc6PROwlzOj6TpR4RMuxd4ETIH
k9mURlaEet3F2J9c3ETatZA23jLegUrRu+wHPLfTGewAY5tpzKUsY3YATWQOzTaQY3oQAnkz7nky
iDx/YNBjnmc5jGkho5f17SAkW0xJ+JcXxDPBQIeW9n1UGiH2x7oi5vel5xwc3iWmMxhRF4lQmQsS
JfVsz5iTaRERV6Y9ibaFyQfTzh8UzBlbgo2RQX4jEM/9GJQgequTHlqVri54UYcKbfkwZjeh9T03
3irlWBu8VDfPERmgEMHgbZBlwPkCCQdSp5jU0Z0RUzNV+O2vdo5Vf8eQMQQR6QNX0K4rfa+ZT5f/
/3q31unostLvTan1U5bWmlsXi5ct4jXp9E24oMwcmyn6+BNXHYatJkTQ9w4554xzs7Dy76G8oAlJ
RqU4VP2h27egrTfdUT1qnEVy3J/lOO2Rxc9mBSdsCsGc3NmmVHIuZ87NYdBfcBZsWGPeZdCEVV0i
ou2yaD0jFP1a41Y/KJBeuIsNBitACUjl6vEuy0DngClS9DdsyKF3qbCSoNg8yg1eMG4wwDHNhjr2
JRqSaNpVcmNv2pPHDikD1c99UBiXnNlB3ndkcIRIVVsN2oydIncYj5Cih5bHKsZzOgYstGkaFbVC
Mr7UX+Ly6xIGZtiBsn7Xt5zF8NyOQYliqLSlzmhSvLwKjUMZcf4/75piR25CUZKEcoFfZ1vrhUZH
gldsiu90b8bNktgcqKAvkV+dT4d2qmmpv5J7lNEw5MuADIuMqbbKz4NhV28TqCeOXH7Pj86jS7aY
XYpC1YxGCUESaExtS6/fy3y8r2PLVkrjtmnTTTtV7txqzmhlQSxiGthMX8Zi3AyoBQ0iUt35vDEF
coxl6aGsm83S5J4Sdzu8FoOYgD6mBbdmaTpWTx7FXN1hRNtvGhCWKhFxpkl6b5r3VspKO9Gl77rY
3pM58roY6u9VMVy1ZXrIJksPOJ947XzLoqLLqglZX4WNcBTT0noZOYqPLrPI0fYlqIuFxxqa2sTn
0SF9sLGwH/ncGoNaEbRba1PB05M+kUDKZUfX4YHsvpoRONhpuVu0i0fjIePFp2sH49wug2KkNMcU
VNTI4Jf7YfwqW5xwZC0eOP//DGqFLTH0BqoeULaZ7FQyvHnI7Egwg96ynNl6lcNdwit8rNmUrNPh
YA67aiwArhwhVtTGz93Uu908veuOnk8PiioEjWyAjqn/zxwoNM7/aZSdAEjmoYcQOYaGRlI6oXiV
lLwe63VAPllgshMKyWspNhByJwDKWmy/yeVwmJf+8bLjr3nE+UKYB0SSRxM0pzGguKR3S7FfeEI9
nN1hO/sTPTISa0CvTLQ1d9Km2/9v5Rbe12IOlBUTTVwI7hYRnXWKmTnF1PiFymtS4X0t5vxMZB5T
oUDxqFKeSmx5jXfq5f34zdVy2nfmCJVRshR6gdCMXvyYXvGqzv7649onfvl22draZ5NFkCCYJjSr
fqEnstR6GsExh5RfAy6OqnMk6RWDCe5lK6vBzLkZZk2JPmIK1lAouI6mo/ktxAi/hsQ1bfDbYCiI
N8fPWxYTzCiaLFZTk6MRsg9kYRtrXthwQoDVLrjzNTH3ZNxFo5gNSJBQJeXImR9Jagt3sRe6mS8L
tvDUoTpOhVCmo7ClM+DGzbjRXhvezNqqw5z/EAb/xFhThFkE/n04DOQKBU+6U4IP0YKjyEkmrsVw
Z8bYitxkgX6sqkzMzcySM2qzl0jVEaq2ft/3N1A62F72HM5GspW5rjZG2YqQbkdeSCp2UeZWw+1l
E6vZvfMlMQjYLSADqyGgBlUZ61pRHMNXNiVoGNziiYR4P1NGn9BLfR4lp7QGjeeGmbxsa2STuYiA
xg7UNDRPSkZ0DjtyZdfu4EE3Omg3Ap3pih5TPwvyknMsqYf+GoT8PPwWg5lZhyzbBIUI10gOmfo4
dppjdHdG/zrJr1VkcB5qq+/d8+Uy2Fk1qRSKtG2R9velO7TE2OUBcoabmnM0KZpcWheDNqbcgxW5
A4Ia3b0QVd6sP3bo9hmS1Oe4zlpcfr4kBme6XJoXucdwMqUU+NjBHYYsfVrT5Z2E1RLyuS0Gb0JV
C7tEQAEtoQ9QX9vQqme+VRzRh162TVyJMz/AO3sMrpS5EC5ZjcXVKfiZlGkfz7qtFzrnI17cLSyQ
qdnJU9eB9hRvm2j5JtexU+rCdhkXe8l5T9x17PoZ4rPNnqKeRLJWIDhtquOgbI3lhkTf6vK6HAnn
El//dCdLjAcqRW4KIEZUXTHzQvVmHoKBmz6isPSrl59sML5nVEs2LzQU+REnFH6NZHOxoTUkPB04
ULG+SSdjjPPFBhkEtRVUd2rzAm3lxY1k1ZtOCJ007QPOqeLtE+N4Y64IkD5F/UiEoEVrl7cCsSdi
JxlIExu7C4St7iXbBBfqfyfWgjDg2SOQ9cWkH+s2QTJ1aU3MDffekKtOIfCYwFeTtud2mNg+KuNa
yWjZqvk6O91BdWr0CBpXTWeLN50db9Mb2a4c07DdlBPwUUy/4DVsQ2SeY1W9GiFhS3W6bwmPgmr9
TvvpKGw6OonbLGxMYO+/HTuUG0De8CqovGUw/qhMpEz7KMXzq9qneOPxOIx4/59xQQla1vB4xFQE
nbhKUV+HXc45Ur8Jin9+KjbBPFLgU5aPjMPoyV7sZaJNGZKgmQ1VVmPL6+TkgBKbbx4mSel0gtJK
3IFQNbYL5TXiBVOc78bmlc1uKNO8QMUyl475uBW1w2Vs4P1/JmQStL5PJ9ociMEuS7tFb8Ll/8/7
RtT+WTZZzDIBfVo9qp5L0ENdQfFGHtUdzwT9+5mJZpzMXBywhFm+lSXTUaaHicc395s3wcm3mAso
rqsqERfay30EccYW8/SueCNuabo69yfeE4S3K8xVNJMhrkSwp9AsvxE98NnKeQaY4553MSq3IVBr
bP2iuDFVTjaHtyfMcReWXs76CHg8VRtFr/xZaxxMO3CigtWW0DPYZ7PGSleapEFi3+0U60HshEd9
kaGYhOK33Wjqpoe2fIf4qjVMH2xVQTn0viGlNjoAHLQP3rV9zWlP5mEQ2//cYAw+hBgKnWSi5Va8
XrcKqnh272KsI4jeeeeLE0eYNKg5c/7YrKqwMfAwt7JiXy+VO1r5TbqUbt7zJMA4e2oyUNE1g9zG
EkKWDLIU2jFD5wSvzMAJVFjNiJZIQjMWaLYF8Yhbd0+D+M9oPooj7Qt8vAxMv3k9/TzRLJF0XE1p
q6oI98IjWlCQRyNb3HugJ+Dp43C9lMGOClTvUV1jVQNkFI5Qg1cpi4tfiHiWKqg8iL4OhXjuA4fn
GgyIDEIjJQvBcwMCr7aev3X9Uyd+CXmMfRwoYdmexGkYVWsBj1mv1XYqHA35T+gKzk85AyZjJXUj
BhMpcfU/5qgdZQ1lO0PYXnYI+l8uBHJsIibJZmh1E5ykwcpvRaXa6o3qdNF8kITQNlMLYuW58tpa
f5KWPlsdm5ERpjyswhJ2c22vgUtXfE95pBKcLWKbpXW1DqdmRtInrtB6eEjVzeVPx0EGtjUa9QKt
VyVcVxhC8sJp04twA1Hh5Ds+KEQu7RBd5hnWjYM2ZGKPdsohwTjGlLhio/imbOzjGPylckLsRdVf
wHf3Mo+5P4wzRtX1J6sTX9ooeVxkZBajBu2/ZrTFTESQhknliQv4pud2k02Dn4j1fRubV4ol7LGc
Td5Fjlrks50qLW/om16wl9ZCP+nZWhIB1IlljnpnZGwX3BOgsLHSTRe961CB0Dm3Em9/GAAKy6FS
9QRvCARJGGm3CZgeYl4ljHf1WSzepJVqRQ1aV35MaWUYCzNdEFl8CCdCoIETuXLtMTGM0SlQakwR
WtaS8SjV4TWG9K5UrX/BU/e6bdKgscbHQSd7aRT9OEQaV0dOB1KAl52fd7gYdOqMset1en51HWO9
OgZ7pSa4bIJT3VTZlE5vJVHb0kZiOjhc+BFUSjKIKE63/3J9I/Pv9M9/lvX/94pU2d7sqZU0c9Fw
cU3GURF3aRgsFWf0+zLqqiITv8zEQBy6wDXp8FDmDxtKQ8Jvt7scWEDS4/Nxi2I5K9IYm0RSjNIn
mj1Oky0Xr2P4KkVfObt12SOgifHZGGYNwrxMMWwLRs8nqr2HgqabfI+R+G6gAT5v/rvwMc2yGBCG
MrEjBlsSBDrhKEAAyO2jyRunLNCabkdEzOr/0cpOhpiVETMf2zwaENb7s5eD41vt3K8p6Id15NaT
Y3KMO55J6gC/AuXJJAOUozJM1SChX392BihE1BMSO4gETGfyIHW7IX/UMHn+MRmw7JQynnsNcWF2
IHcakoDE0yHEhlfEPV+zbD1GO62Owcwl1sShyAHLUf4qKrs4f2vI6CRcmtb1G+Bkh8HKvKkSQcsU
dApV39IodlphJ8UKZ694RlgkBFehUIYzioTGtpM6OwKj+Pjtsguun62fC2GZvmQyW9VcGkjSWl8W
+X8htOVZYFKJZhmZ5Zjj6SpszED1ls0EgkU7HTEN9WO4LEPf/1+uih6Cs2ggNmIrK0UB8GT9oDFt
Fx7LLMfTFAYBQRSdL02PqoBo7OXm2tB3MmSNwDJ7eX/Wgfa0P/Trnq2kKQ1ViSkPgJCL9mxaNrH+
ScVn0XooFE5q6TcvuJMtBhrMRsYwuoqGDq3rN6HcP8v1iJF03W3CvnGTUXpZcuiVoQU5DWXCial+
Uz46WWdwojXFRlVo8aN6mWcnvQJBJ4YJxNo1HnUwghY7FBg5dbjfxAEnmwxclCGIlRqhBDaVdhdj
dKLwmzfpCnRkkOlTP/wz2sk5Ut2YYeA2zXGgmKXYSlR9SnKCmcvJLxc0HcSe4KE9jfafNIGBmi4n
4OecRJZvq2pBvKvRQlZv5K85dH9jI+PkqXQOZrFMW1LRx3oKHml3NLRruZmPzYhIPFOCUSo2ili9
WFp9GxKM2An6u2IW910v3VcjdMesL5FZ+eIUObVeBESeHiyh85ZYv1VM6YiGkxGDZWJl94YKBUWM
nAjXVqrfzhBlNilxeZqDfjfVjlHa5O6STV/6FCss4kNvEFsN20DO67elEI/yIjmiuniQFwpGKFLY
pQzFK8l0wxY/dZScgszfEkMM6nwBH0M0umNnepneOkJjLSBgkbdtKrz1UXUDurJDlhqVDRJ17CFo
zMap9AqluMUaYrslE6+/5zdR+k+XZSm0Zo0MmkjJ5mrPBKtrHVh3yhUSdrhQq0BJbGl7GYDWA8qT
PQaA0kwduqbEWzRDQClt/p1G5/LGrleqT3YY8InERcIIGCJKBcpVKhpWI1e50oJ+i/L7Hz2vT6YY
pKn6ErI7FU793N3JxUEWfIOXRuQdNQZYiKY1bY3ntNsg+qYyjyEvV8u5f1QmAhkkMZXw4sXFHd0V
GO9sFDstnFJ6vLz9v6kEnj4WE4QoiSbkvQrQUIPxSXFLFIp940hlxcSDiIEN6xAdQU73mgV/lsj5
aZkds1S1WEMLKr7hLB7r6jGRd+34dHl1HLRiebLyIpIFfcJHHEt0sX2vdLftvl828ZsmmtMymFgk
SnFZdinShnQgvLxTqQCHWztpoNr5ttlHV6GdQF1KuwnveOlf3p3KEmRJeMV3TYt3LrVtftedZdM8
x46OXmmn2FUOcbm32ir32Fm8z7JkZXopDh2I0fG2FiVKlBVQJpa4d7J99NR/SIBiWMounH4jfiEu
j7tobUvxeIP0uIUJYfPjgjoLmFJLSqSphflqwSykHmj6ay5xXqRrZ+/cBv37mY2iCKUMGgOowgvV
TWvO+8EqsLcROjXaMnY5DsSzxmDJXBK91CfUlszH3rNsaOHSobMlR4Ci21CNcSMv4nIEffB0s+/E
8zUy+JKOIjKcEMJ1c0xtKf50X12HN/o28S1iW17ryn780h2TW2sr3yXc/sg1/Dy3zqCO2PTyoC0q
1qwrjpJONhq3OZH16uE4s8GWt8U0nZNIrUBohUk+2aMcyxiaSSF9acBz7Nwlfs8LwTjeyZa4S8GI
M1VA9DLNz3V33ej7iKevsYrY5+tiAGfElb0k9IVPS2YyOlQKV9lH9zIaN4yg8KqgC2IUWQmXdJu3
OOZJZBHRsjKCWl2afFMVryyOqfIH/JHna2OiEZCwN5pgYs/y+jD0Txpx6opHhLw6Hq7IBtrnQdAg
6WyarhJbox1jQAhtmqPE+eGNeC37VJPgT+KEc1PMXtWNWo/VhB5dIbwW1OMS3V8Gj49U1a/H+LQW
Zk/GWY4rofn/3lvBLiAMGt38aAhG3tMFbQLEXnu8Lt35RXI0lOuIy2trWz/Mp9/AbFpRq6APL5Hl
miU9ALVHgDvCv7zO1X6C8w9JffMMkkH1noVg7qV79kF74VpXzb71e1f3Uz9snMvm1j39tCLmAkjr
Sh9SqwA4zihCvoe9k4L34u9sMLBfx3NLSnqRzc1bh6p/1WHA6Z+/s8GAvJzqgHkL8Y9Q3ir9fmx3
ZOG9sakLX/JABsrxZkt6MqOrFklisDLiTeaZW7RnA4rGDS/i4fn7R47jzA96PSmKKkTL8LyDHpjd
Oi2KqO/Avn0dpEfEdx8NJkg8PpbX4VUF/h9x/ydNeme++IEvZ78h1lQ5WdBA55ahV6ZBHu60gfOE
4Rypj+NwZsKqNaEPJaQOSPYVpIV1zMHZ31yOPz384xl6ZkCvoRCutWij79xiiyZHZ9k3byCp/mg3
h2jcs3x32RU/lDou+MnHLzqzaKixKJAESXc6cbZg4iwHW8Z7cQ/5eDd6q1H3WjxMKbxD+SrbIcGL
vgKdSyqx+l0VETzcpqFYls44ay9KvZq3eF3PO8q2Ut1vI/drfnimWqzRTnm9vObVx7xyMseGIKPR
1WZGVfJ+kPWUgakfBqfc0sKGcZMMnvLtskV6oH/5yGcGmWRsbdR63RiYndTDQzg5CRiyTQGddv0/
Op5zqf4nOHlmjrneIgKqoy4X6MzuXik2TbI1NU7Ba91Tz2wwN5y2DIZliLRdDZoi9Y5qcHa28MW0
KftIhCQaLyOyCv5nBpnrbMrVPEqhY+J2ws4ctgtmEQpOLZbjhuwsN2Yvsw6TyMhLItDuXwm3/5v7
1ZgbrNLSyaoqPK7FHeqEborRIDzQwkOG8U7FyaCWVVbeZd+jZ+eS77EXmmiaAkAFj9H+MVVem/a5
S49Zel9b2zY6aDFnOoDn6szdhg531ORNrFAm7y1UltqwdsbXXBccxSocJefgF88rGOQYQ6mIkg7P
/PDJWu5GzWt5XSfrcenJ8djuvKEnIPeCZoEr9PXeBCeg3Y/qoyG0uxKtgCDDdSWtsocitDurdCfO
91wPsTRTxny3rurWRzL9DKD7pAHPV0p7whFi6egIVxKcNCpICHLKo8TDxrWEoHJmjtm/SalnURaQ
eKRKIe1VDAIqJH79aBPtePM4q8ftzBSzdyiZL3WH9iRXbjJHNwvH0nndHL+6h6mYqgJeUN3AtcIq
3PbjaEFeHCdazCSvj1q7Eq3NbHGZoH5dCrWjW5qma5giZJtGpNoIhZFUlJ7mB7Vv4nZvA1gZFtxg
5X0R8DjuV56bny0y+9RlViQsTSnjuRkG8xfUd3eZBMeYnOEJKiiO9ao9dFTI3I2Cy4Cy4pGfTTP7
pkNGo4gTieYmZQd1gwm1Zc1LI3d20YC9tXoOgl3+uFBJ/PzISMtCEKJuAeeceBdl26Xf/NWCFPbl
qXYYoVbRXOGmTzKIyZBuP2IqHQzm9TX/uf5rXun860Hd9vNqQmE2Y6uwJFeVdlGxzYsDWkWdPBc4
QQDvqzEXtKm2xbC0E9r6i29jLqDVkINM9OL4fLF8Xgj9AWfAZNZJ10O4XXKXIaiTt7jADXOcjKtZ
5cWHK8+Lz6boMT8ztUSxYs1UXk66Do/JTWvXzrBRb2In3JIjcuN76veLBx4JPzrWfuQpr//9Nf35
JzA39zJjcLATCjCGq5KvlZYjiSLHz+m5ufRBmZvaKgRNyWOscvBp/rbbjJREn8vZtY6J/2KVIjLI
UTV1PTfSjJUImQ39KXs23orEsC8fKp77MSBBUl0YBtChuI1w3al+MW0v/3+eT7BPToTw9Wgq0Q+q
DPpUIpAdyNw8oLzqyp1xN772/uhWdymmZrQH8JO9o9/i8o9YeUl88gr2zRmJ7dgO/YxVIplpoJRM
vGajefTRBH6Q+/8eA8OcJiqWpCNRprNZ9rKsrLYswb5pyJ4s3c9NYCmcU70KT2cmGD/vpSpZFBRb
XV18rXU70xLH0VrOO3fVBc+MMJ4eJZk4Tjquy6jfae17t3ityMmxrPrfmQnGy2MhjSKpH9EpCvWA
DO2VeVT7nN1fRUBNQW8uspVofmYgthkis7H6Wnbz7ENWDfry4L/XK3u+oZl6KCxu9Suqafrfxy6p
H5wMM9CrQdgFRSa03ZIm3yKfDjDaiWLhpAK3DEK/0y+gdGaKgV6ShGNrUUFE8s/kxleiNwbGM8oR
d9qXZUe9vN8UV4XXI8vNOVzrnnhaJOOJkRktsVVNtKPcJ9qVbjyBarbuv1/exHU/OVlhXHERZ5I2
8yhBjWK7JLc1l/pxFdXPPiDjiIQ0FWQ28AFVJd8pY+hNpm5Pk/WcDtDLGUW0aci2oPA6UlcKgp99
hAFgo60LNZ8QIErX0r3kDxitbzbTBt3znvlA3dN6pOkViKgSO7/nNRZwPivbZFNXstEbFXr1FSU9
DN1wn0i863IdRH7uHNtXI5kYGYLiNGhXUT8yo6fciGxivl52j/Vg97R9bGfN3BdjbjTwj84tn1CV
CKwr5U7cYnYIzM4zr1C1QjrxadfYPhMiZY2kJ5D8hMCgQzYFFMFtEkz7yrNQQBLcyq3vUcPlXNa8
T8ngSW8sk2SMqI8tyUEkz0sED63+1giDJBaJBFX5P9KuY0luXNl+ESNoQLelLdtW7bRhyIzovefX
v4PWHRUHTRXmaRbSpiOYBSDzIJHmJJqgMFPjJYlv9aTFwL6OAxocayMMaITxlGTFAq2nfcY5pjgo
qGVpQJhxXS221VuXNUXVVfFDSTmZOyOVAMJOKfuz/NiIr9e/v30gl+8zjwRFqTQzJKrkqMZBRuWY
6hpcmmv6jY/IfpHB3F6aWoEx38QaOg9dQqhRSDBBcd867akAQ38yct4jvCUxOhZUCbi4ugZ4FIx2
PZaOGt/MIi99sxGtoQZ0WRWrZUGZzMoCpsLOK/a07lXc675KK9YdXl/BbyD2IotRNkOKSiJG8JUa
xM7pVNXaDt5yt0YAXcqt5UEF2U6CzJ66R/S8OWPN17WEp4XM3ZUqwYKhYfBxGjRnKvlx5D31eWfG
3F1mHWWyTDTJEcx0L7bEUmKyA5Wxf30d22706tCYu6pHOKHsRxwa3Ghw1Wr2TKzAqdx8PyBZlBy4
1OechbGPhzIFQbiUQPdlX7TP2V2Blo0htFpHsjEO6vE+dGROmS9PIpMCkJZk1GNDk506GOxUBm82
WnqEWefU8/LEMMABwqKkJPkgO0V7nuJb2fTVhYNNG42g/zCxD0mqZNaNQMXmgYfjpOyGY3sW7MBL
Me4AMwDB/mFVPo+YlqPqbJqqzBf0Xxchwl1TaTXh69j/dV0HeRtH/74KMZA2HuclhcOi1ZKLMdwn
OR6dopz/4/kwkJEnAzFTHfdT2Q5HoWm9TMGQSD1Q7q8vh7dfDDQYvS4YCCYgpNV6i/lJ7h6vf5+r
BAw0TFUch0sE76tDxFOzW39w8Aj3c1+5F0vQt9Hx8tz8Ce+QGJwIetS6aIUsoQDgHCMMI9zlC6+S
jZ7AlWvxHfRXiqDJkdZE4yI7I7Bu1CXLXL6A88MpTV5YiyeJhYRZaZWpDiQwo37vyUsTa3aFHGxT
cW7eTTmaqJloIzAMnc2uzkoRDaOUwidK1aO0hMhVLH7Xy08Bif5E7S6i2MzqnBKU4wVo0BnmyFLG
3Bp6keOrbmr2SgSza2jT1rtOg68q6V/FsbSmOeNI2NbtlQgGRNPOEPFIM+DtY8YBzYmD/+AOiTo6
iMOr7IDmN93r9rSp2SuRjDNWC0gtFCL6c3v53C+vQnaIp5i3Lvq7P6j2Sgjd2pVqC6JO5gqTcJzh
tXdVT9olhhfHKE8LkXoU9nXkXV8UR/HYfKo4gSpY7uDxN+Z5Ge9MCX5Y50kpj2eEt3n0d6zWNfbx
VI05wkla55HwWeuOosLpsNh+B672jgFUEaM0wwbpRkd5HOhoFq8mFkypzCjXGnjdMl6tCW9RDMCK
ctiUIxkQ60tOiXZQJH9WdtfPhyeCgdMx1DBXoYJLPi9vY2xHQon5mxwd2JZBJEVVZVmXFGbfhKQz
QfAOxS5ltKs/o+hJiXiQvVHsDY9Euwhh9sogIVmmCDmVyQtQ5p145LlA/UrwCZyFtoCHs+jkHlhU
lruKO2mDt0BmE0nUypm6QPZY3eWRbI+tX6Jr8PpJbYPerwWy4ZRYk/qOdHDrsvlxASd2lfLi9Rtt
aP/YQzacEolaICyI2+DlHO8kq/Q1RzpQGkZe6pKzYWxEJZLFvElauEB13lqLpttteBxTHtvGbwz2
smUMosrLWGQjRtK/J0hBUOBFKLR0473s1eBiR3HMfzshBlvlrAubuoC5KsGhMO71mOM4bpSO/PN8
6LauQG42o6kFCTCdpifa+Y3k9CUSHbQSYHamz6kzHnnDXXgHxcAqRnjMo1ZBs9GvZ80g/hzCV8Ir
JOIJYfChCDIjiAOoXUUeRiJZWXnMou/Xz4Yng4GHRUuFLE/glUwjZlvV86EUWy8YG05WY/u6u2gc
gwSpIOlivIBnoE5bjFCOS7tPpr+KUkJ6dOb4dBuNAv9QB7ZNp8fEt8RE2wWYvAy/OEV32R3YeBzT
pbHJ6ogWLg9jxQF72VNgx1ySWrqWj67Er7WyLTyREObdJEDdKeEBnP+d4kf/Yr7QdojlguzsTPuy
n6S0Cym6om++ukvd5LYCcYR2mnaBN7iLW7mLnTyUqDuIS0fkditQb/LaOhkUyciIPuCS2gC2ufJo
2Xa4p5WCKXceG0d92A4eqW7boJ3hdVYLmgg6ww+DxQ9G2cok+b9dyizjqVLOUZvRpIdpPEltZHWT
E/JoBbeDOqujY+AD9bhaFJfwmFpX8vIdbbONXhQf9YFW+oguJE6A5Tde+0UlGSQxCqntyAJPYz4Y
fvuQut1Lh7I6GtKkeSrjIbrn0U1ygEVlgCUOBVKbdMQA8EQCc6zs67zil98sS1d1iZiaqor0N6xw
3xADooP+hVKLNPv0RnbDg3Qz2RWGQTQY9SZbscfNQmy7GxeZzNFV0Vz1UTjD6rCV4TFzMLTBDnbL
YXRoTVHm86aVc1fJHF6r50MY0UQ67a+V3cQTbpQb/YHyXoqYtggmicTmdvVuH99lmczxzVnY1xkQ
xlnGY6Ge5+RUTZxr+zcAdpHBXApTExWT3kBGOVvdSbXC52avH5El3mdWsaPN7gg3nbRXIIpT2LwQ
NWeFbJxTwlxSZVgQwM0NJ5K+GLLVk8/XL9dt2Pq1QLYEIgYFI0JlAmAruy0xysnMgCfhX51WcK68
33h0F0nMsxwlfJliElgC8dsvdAJC5GAeVk+b8byotnhWwDECNswZ1rWejyKgP6+fJ/m2XDjVxtz1
MC4j0XUD3YwESR60aNAKlmmnu7TYsvRiT9lfPyZqQB8vssvmMTCixmYpmAY2D/VLNoDZMrTEKqa3
aTlPEY9jgacTDH4owSwZZUf77dTYUtSzYdyG2cmUH6+vibuDDGoEozGMQfReA/RzJgbKLneSb/ql
l515yZD3SttrW8jARRXl8aTHwCgQtA7oz9C9xOt2dWLNb9ND6wgolB0dxAKOFW8/6ZevSWZABGzr
eZ8SgIjYZpaS3mIInJ2pIiioHzATxI54EUMObLAxUEGSjDanjFlKLrhJWoJbrnDNhMc59ps35y+l
fHdyV3ebnJn1GCyItc7LeQSbPJk/tXSGWfnWyIOtT7u2uI140z55WvPeErOSim6MoYoL5NjTH9Mt
TRKC4W1fZ6j4JJT/yb+upBxbeK9jW0lrSbBovQA3qOv9tPrS5rdR/b0RIg468o6MARMlN7WpVzOE
raNzO7+m2anj1dpzN47BEAVhFjj+KCkl585BcYKH6WbHxqUUVrHHK//ZVg4dZZQ6AcsiGoP+6fhM
4C8sZFwv7130oL87hr7qI9d55p3Qtqe6ksTsHSEakkstsu3mo2zLLn1HNcccEAlXlZZv8abacpfG
bGSdze1EZlwtxiDA+T6OoR2HlR1Pi1WMnjhrbmw8FLhMr6vi9gGuFsrg8pwGhWQQxEQIXjNg+nn8
NtjCPXU9+HXOmwq5ksViszI3SRcBs7Rkb+r3Pfk+6m+c9VAV+ICLKxkMIkedBt+G4hTxFW+4q8EY
Z5O7Yjd73U15KzhKzDHm7UURQhT8Q+qbST40lTBEdQNnRw/OShdZRbarq5frq6Ib83FRFxmMm1NP
nYnhzjikolIxSMoFvzUShCepek7H5+ui6L1xTRRjYv3coLivQGCEjl5Bp6b/7yqOeWIY+0rjppQE
ETEeg3ReV1Z2V+VfuqR0dEW0exLf1XqxF5tgd3119LPXVsdYWToHSw8SQ7SyhH5KXlry5b99n7Em
rSyzvJEQPtfGT7PpZ4RTivsbXLpoAmNCxqyl2SCgvnS+N/wFXJnRre4at7Rsj3LA8B4LXHmMOcX6
rA3jgrAAfbHTjuHIyV6+/eT87ncLZ3k8PWecmirRCgXctMggZ4ndZjdGe5uBNVBNvzXBw/WT4q2M
jZZ1INWgxU54hfVfVGVXG4/RcKv1T3m1WJF61IMbOQfJepVhypLTSrzG9e2qJP3XSbLhMqRFlbid
cDsT8O4Tu/eNN0ojkt81qJ/lrJWe0ke11w3dJJIhauybbyo6DOXpqMOBzHx1okQUi5U+aY6xjzFD
Eq3z9zQemJ15BX6/WeVFMouOKE3v5QmJZtmv9uMNqqGc+FTve3TR8B5nG33LiH/ihfT3KhmUDJKQ
gI4MOzp8IwcER5DuUVDeqttkH7rxWXVpXPx9rgE8BvUNs1d5+rtdq7n6CQx6asEcLphdhUg8ZrKc
xwyE6K1dojMFQ2kmjF+Sb5Mb84AuPf/6CW9fQpelM3CqJkXfx1SZE+FWCEdrrvai8HpdxjZ2XmQw
2JmDPSsNWgWVX1Pk9FNqp+K36xJ4q2DQM1K0MJ1yoCcGQVqG8Vx1X/ns+DxbYBAU3YV91tdANOog
FE58wCid5Gux0/3uBv4WuFhmH1PQHeHI6xf6ja912UH601Z+v96rgpjR8IGwW1B9XfvNrkfE+mcp
Is8ceMfFYGlaQieSAcI6Yh4izThE6f+fFvUfBse+CdU+TmYTzL2OHO9naafIpRVMnJDIdlbjYlLs
g7CvOzyXBpiUelu74k20N63JAaeVHVqhFZwMkOnMnvxIu8yDF4zec6/rJNW5K9DJvgzNUqsLScYa
xeI4j2fN+BE0n5SSN8uTo/rsk3COqr6QQniRkuEn8lPYHyTeHNrty/WX9r1PqVxpXyYvRFYSuA66
QPy+zq0yRTRX6p1Brj+TWeOkvn5zwV7kMXhRBH2fCbSWiWASdeHh5e4bd8p5stETajVPE6+aeNOw
TUTDTRlM0YQwCh+aOjp7M5wUZsi6QzXa2ZBbRW6N+VEVb9uBF4HZfrKZBgG9Ga5U4z04tN7QuJPG
ZsDdJh6QHj8azrd3uugzTwW3G3tXghjcKOs5Hnu0jYL5UXRR25Tf0CbbxMtttUS8s/VgAI680yqn
8lWOS7ap/yvZzK4OfSvWzYLm71wufT1cvFIJH5usP0Rmy7nEtm/PiywWT0gV9SQhoEyX75v94MS7
2u+OsT24ojOgbRoPfdvk9i5vWZ4pSmgElxUCclFGTatgHoxE6JEJxqtbiOOHtiBuvMgcc9iC47UY
5m4jZAHLWY1UVN49mMv9zCuh2PS01gKYey0V1HiMEhRCSre9C33cSSgAR/VtdhC4rtaWUqxlMQqp
K4uZtAagpK0wdSLWrXpSUeXwVxLwCtSoerHwu5bEqB8ogYUukSDp7wZYFUtKPZ7/xBFjiv+8mU1N
DolSopjm71l0P6l/eWI2PYDVctiRKEZfh3mRQU6YWeLnn15q7KPT1rwXnY4baOToNjseRQDPcCW1
cKgE8yxlpgXXx6q58zF4Uhint2zzMot0qHYlfCHmXyI5lcmn67fwZqB9vXHUvFZYixdv15njeyM0
nT7VoiCp8PJz8CnLrPiOjkAUKP3hX9wHDP3xHxVQVTRdFg2wETGLKwDy2kCJAJI9OrDtrEDaMzxp
3yinzfjSW+ELZ6X0lXJNILPSpRNqhNqRn5sPi6d6dB7bfFeeaL7a5I8a4Ulj0G+al6XVDNS4gwqm
BQWpornT9NeS7AMdta09Zi08jKOPYh99fuUsdBsRLzvLIKJkzko4acjUjAfabKR+xVxL14hQvURQ
YkYeggfeRboNWxeJDERmaTgbggYwieJTJ5yNQfcaed8rsX19adtocpHDwGMHf7ETO3QmJHs6wPwn
UzO/a3+zxtEUL3IYcExasyuFGqoSgyTzufwxOeBZ+zzthOfmB+1akXzpINlwtv5Fp9NvLPKXcI2F
zIgkRiPhtZ2cBkf1Ujf1k8fmRbrpXNriJIEK1XRmH6/s65u7LViSZbS8qxqRDWbVM5maBVy+aMvQ
bVRGH96zbreCbYJF3V3uRQ+9ak8hnaK+vy55E+cugtlLopYUbUxC8BeY+m6J34L5Jom5q9s0yJUQ
JmAyjCiyKCSUQgZPi4dhOB7KICtEryW3uC983iNx07U0V+Loz1nhaiHnWaIaWNPwbfJo2VbuV8fc
X3z5rnLJrY7sCqa6fIpFq3T/ZDdVTVcluK6ayhjj1DT/u9kV/UltbZW8joP330QwdlhgAglI/fEi
mMKvCfqQUswWAOPyfxPCqCOIaw1ZNHFgU/VJNT4Nyqfc4KxjYz6Y8a7t/9sr1tZCRZiWhfKqRPvA
p9NpVAye195Me8CwmNbCxKSX5CXFgO/cK+z2qHzvwD3R2d1T5mYgQOHl4TZxFMb3989hdNTUBnnR
ZeTyA63f54rhyFF5ihvZGzqugm7agyyrSPjpuqmwE9iUKhv6TEYirj/QaqfeV0MMF+zRrE52/DIn
qnQfLt+VNObyVasEI5wJDVcGtTWDrNe4x9Q1K5BulGHgKM7m/beSxVy9C3JJhZThNprTXTQ/GD3n
5bb5ADdXAugxrmzb1MthLEUI0G/pe7EFPhuoDkYU0kENqq061w1hM1KzlsdY9KBLRZE2kFe7I6Z5
5e60K3YGOsACR/gi3Kiu/lk5FOgqCQoMq47uBU6oiLehjLmH8Tipkw4qlHn+HGj7NuYgFu/7jKWb
jZrUSYKXoty1NyTrvFGqOZ7D9ivu15l9mIc2zlEvhiXwmHKtLU4ECpsKoUn41r7Kuc42n9uX8/rQ
sa7Vc1jMJUi08h/1brQN30T1SvA9+jrfTsgKqHb+GHIT3ZvYIaumoYgqRvNoDHaIaVBimAB8lgXc
s0VvJZpT1PuBq4ybl/VKDnOxqWFJU4w4LDpYTrUEr3e1Q+svL4jEo70y+wp3YT+e5J3w/SifTacC
WRTteOL9kG2luayXeT+IoCRqEgWBvVg858J3s3y4bnWbZZLmaqH0B6ysPJeEWowmWB19upbPAUol
a9/A+FVxX5bW4MJBOyi8wjveqhjsUsJmMqNuRjSjsQX9bcRsYs6yeBIY8BK1UBXaFO8u4id3NJlj
2gpuOlq96+Qoi6yP4dfrInkaw8BXYeR1UxCYnijclMqjqH9NWsJZFm9VDEQVmB8q9yWcZiO6N8EK
VBq8QPJvEOSicB9QqkkHcPZTEizdCo+Fl/rZs+DTUlIe4G5WspoykoqmKKua9O63rHQP+SATDOIw
5tFOv9BHXA36P1orQzv16QtkgYdSZRYy4W7oaQtnN7dP7Jd4dmSaEQt90pu4rfMQLYSvk+ZlxvN1
pdg+sIsIBq7ipQ+SNIJSgASo0+6l+Nv17/8GhC8C5H+ar1BNedgVMF/zkZItj2cBYbsbNPxmqBx8
r+dG5jCx9D2vOJ63MgaYFDzdDIE2qaXLUxhEoPXijbXlSaB/X2lHGQtLOFFkqnD+zTGTOYTmm99X
ZEMlpmki3s8YbDqlYjRG8Lwj3Z+bXZxwQrbbL00MCTVFU4ccllttTrIqAL0F4tGghEACDTSQgk3g
bkeOdKM/LTZ5peyWkeRxlIIe+gc3dCWYAb8xF5Mor3E2dHAEHfVD9iJ6FkaQaVa+xht/vtlHZq7E
MRspgHbKiEbE3Yf34ZeJZ3wXHox94yY3tI9VqCyDK5MazrUlMkhYymaJ0YAoABptyaNEKeDqO72/
3f3//5QpvJ5Wy2MQcVl0NKHLKlyBEc5GlJ87obITYeKcGt2lKytiG90z/IgmUbEiYZ6sRnD0kBIF
nGuMYe45qETP/5ooBpVmOcmrsMHlGBiPi2zrQekqmmQtPOa/zZKK1dbpDDqJKSp8DRUmHJ06pwED
JaIRzbH0QbH5RN67aHJPABtL4Mr38a3yxk81bGL85fDYkk+pbBs1GJDWKKfPVX8TJ6d+5BwcPf9r
u8ng1ICsiRDgeoOrERxqX9vne5BkeDyCqO2bebUUxmlSS9KKSg+68qDCjEGwpCj79k31yzvRAh1l
zEHH7VzDShxVohX8NmpvoNgSWcPRLvayDTonK3KCE81Rpre8zAbvmBgI0QpVjrUREYoxfWyTOz19
NHiVAL/ZPxPkSibRka1jbizQeDXjOACmGqd3cW+5ZLToFG7Bb3yZ2/xMv/ZRKy7SWK2QgzLDSHZa
MzU57QMiY+dqF/Y2pY5CbPEt/bNQh3KRyOhH3M/pKOnYQ+1MM3i1n9uhX55mpD0xY8G5fsdsX54X
YYx2zJE4S3mByzNR3TL5pklfr39/WyEu32cUQtFJPxbVCOL8evKaPjqUSXZQJ9G/LmY7yLHaNOYe
UbsqjvIAUKid45fRbp/Fc7BXF6t/RdOMk3MVfZNkFnGoX1rI3CaKEccESgiPMLbiB9HN7N6qXgnK
2yovdPWH1Jb83lGeUXz2UPygnq/4wnu6czaX7f3PZASJSxWOb1LeTsU+Ns+q+Xx9Yzn6wZY1q3XX
Sh19p5fS8BjSQkyMn70u4jcI9Wsr2bZ/0qZjNKbwr2g9FCUfSe0FkyZFgK/paC5H2vb9fJHGwEc4
tVPXVbjLjM8ozKswUQrspUfq0g1WMjrZM1qjHQxR4zbNbxaKrFSG0L1eIXEfLXOCOKbsKCYqApU3
Ut6brWwp0iet9dvhRRy+BSKvsp+nI/TvK6HBqEhxEiH3W2TeVB0081wUD9e3lKcjDIYogyxMKDug
0dLHVHoWeLUn1HavQDBhMMRcyjqJK+jHlBALm2hNxaELz1n83WjdSois68vh7RgDJW2vTwJeFLhf
mtYeCoy6S1u7EeP9dTFctWcQJEDWDF3QCE3RalxaIDocdXeyaYta6P1R0eFK+dg6Z71Zek2irzDK
XETzdGg0dcgt7ZDEq5mzNnriV06MLWo22kVp1BHdF3Hb251ZeXrQenEr+0rW3l/fRs5psTQAeTQk
eaYjfSyVb5WEoijMdxX+ui6DZ7ls9l8VlLSOQPOOEq9unzkoI/Znj07C5TqH9NCv7RyDEZlSo/ag
Apn8eKBTd/sfolveR4hFWcp9/Zp/ognN0AN9WgUmQl6ZP28v6d9XWKGInSaWMvZSaHYhGqsLAeb1
4/pecsBCZcBiMfoxXRokxfXmVUC8MDI5+Q7eIhi0qLR87pUCZqWJZ8Gc7CD0c25qn6fgDEYYXYhp
vwtm2SzNOVfv1AjT3z0dcezrm8XzdVUGI0KENdAsixs+OwUgmcBQg72JWa00k8+TxUFZNrmoiZOK
Rwl6HxsZzCQ1OnFQEI3WdJR2KYFiYUgzZ3GbB0UUENabyIx+mOrYFo2mtAX83E76azZOmvA5FZzr
+8cTIf9ToXFfJCIJsX2zfOjIeRLcTOK8rzb1ebUKxp2YEB1a5GGCuoWRbbSSpfCIIbfRZyWCwYRq
ljGhtAV0x9ljP7m1id7D4KUrdmLkm+1gdfIh5mUNNxV8JZOBgnpRO7WnsJrP87E0W6cMMfWwR6Km
Mt3/dkgMIiS1lFa0tNZJ0R3dmm4og4dw4bAt8I6JQYV0MeraWGgAd37MpPuGV1PE+z4DCMsslIZZ
Ib+TLq6EEfaiyKUy2zTQ1ZEwWJBMGrCApkIK05IPGEaDAHu3Uxp76lAA37mKbXiNHzpSZf3hw/4i
/F1HV1dDiZnHGEAINVeLbq/OtdWNy5eYdLvrurAdaVrJYUJakaAIdTqgxTHZTyfU2aHEP3Mw4VjA
cwpzSpFJoJVMyefATq0QVf78XjeO5r+7bauVEiNRwi7BDSwLYDzfBxWYOILnKeaR0lDs+XDTr1bK
AMdgCIGM2UKoZjYp/QcmSA9WaaL1C03TcMl4HAXbSZqVPAZFOlU3jTJFWjxBFAgx7OPwQlOEuV3t
6m9Ue2TLeM0xEcVEksPWnq4f7DYSa8hHGYjafJjjOBiV2BcmVpt1+wCDIZBlTTgX/3YMgPySwUZe
C2FoBonuqPLYu7SICaPV9zravRaXTlfmRUXf32sfT/Aij9HVbCJFh/QnjZ3MhVV30Z0iYOjGOJzE
IDq2SElZWhaD3jD1lL4/KlJhY/q71/fz86w2ByOUPuN5jWBSv6vK9KSk8S6WG2ueYzQcNopb0NRg
p9EpDOJLOaCUZxKtFm9Fo8u8SBwmS0/mQ64OTl8kTtp/NofIx3Anv2sxOsoM/zKqrEYbhFZYurr4
aF48hjHmvqdtzAOnbfi7bAVz0YZhUfdSBgyPe8XDYISXSZsfr2sQTwRjL2HaimVUARn0NrKL/FFp
DY5Dsg2wl0WwFjK1YP2hhTJD+Tbot2OWWyL5TpB2W+A48MYhbnr6K21lbthh6augnFDKTDus6Uwn
ygn/Z/MIzJUY5nZdpjYS9fexEeFkqaS1SVhx9m0bMS/7xt6tkaIOqoqTUZMnvX4My08asZeIF8nY
zpGulsLcsei8FzN9wPk0zuJF+2L/s1QREbabHmMIpQPl8+Q2zVK9umblzLWrzdWYmiLKYxqnxRC4
wilt4aaz4lP0ULgoqvv+n9ScnSlZza2sddTxCuZDmJ4mjVMdtR12uOyiwaDWomVynHXw88d7zU93
8T25m+zCGk+UuY7nFvEw2WCAYUCjw9TXCJOO9giaq32GbiX5LplR3h3tMAj8gdd7y7loDAYmlhGd
ekMGgRl5iJrDEMlWGb1dPyOOwhsMUPSTGQaCitefLmNo71tLvrXCJ7PfX5fCWwkDEEYkRIYe4SGr
d6aHDMQ5E3NkErmT2nmrYRAiJuiXk0Tage6bu/xG84s7aUcUcJCNr8qBYlK/i2+5ASlaGP7BrlRR
xCBADVxjCmNXbV//j8Iga8FbWjiB7lcktlPFm6tPkvAQt/sM7dN/sKcXoWzEfNbMSc8XvDnjaK/3
YKAq7uAXOdeF0OO/sjI2Zm4GaTGWCTJu6mQ+qQp2cTBfr4vYtuLVQhi7akNAeZWg2UbG7UHb22O3
28231KrE3ZD8xxUxRlWPZJpa2hynYURFPqZ2F3IOZhsoVgtibErOkQLIJ7xu6HWIJOVRc/TPg6t5
INC2hR3PHd6861fiGOMCn2KoKCXOSJC+GzKiKeWTErij0tlSchj1PwlSrqQxJhZmnVTlqgLWrMbJ
8XyXJL8JJs41vB0sWklh7uG5HsxpCaDcBhkeayF8kZAv14pmX6bh97xQrFR77pbq06hXDmhkvOsq
uQlXK+ns7TygFnDoRLQQNYjCKqMlTLez8nRdCM+0GNDQDbToKSONh6nERl7bjec/4dtH+/DfuMQG
yisSZpFRw6uvtaOZLp5Q+svQcwyKHsUViGAD5CRo1WqSUM7e1fcKHHl4UFYfeOJ46nix+O2yntWC
GKgQ5jieZQWWNZlW9a07ETQOVEfJV2+E9L0KXP7KKwPgHBMbL6+i1hClXFOcOWv3XQCmzpE3xJaH
gCwpbhKgPy5W4A2OtmgrXgtSGmOPJPYepeV3PLjgSmPwIlW6VB8z5MlbFLVrlGHSI/vKFZDXbb/y
4vA87WDgQlELrW8qnFiiPej9j0EhVq3sQu3YEU4UgmO0bPfN3GeBqNOgbzb6XfY6YYpu9XjdZLlb
xwDDNAWaFI5YDT2oeJc9Um5yzZJsOpS35YRjudIYhAh0MRdzCVA7HyQvxcVIHBXMwjRvguf3n91a
CrpSDCLjf0YtslZLtUHHBHiSWp1T5JgRnTnB3vzSgy/I6+w8sngpou0ju4hklCNTmr5RwKzqyPX3
ZPyetp9KHvkXTwRzkSBSqmPyNXI0k6LdjUNq5eZ8kgIeyeM2SmimiIEpmgI9A0iuIm3GlJehSfsw
awygVM9BwrmReN+nf199H1U0ILRL8JQqDSdXHqeWw2/L+z5z+PPQ9YRMmE2mpqWXJtJhXnrOErZ7
O9XLHjGn3St63MH1osVAiIgiGtpEVl1b8Tm6VR7CvfwquSXI5s65F4NSwMp55rStChf5jCoQAZ0j
00y1zU8+0XihYM+Vhac2CmDbE/i6HdCp8qa2/MYZvEhlICMxOiluaDU07ZwtHPVrbmuO/PjTux2P
aEO8jlEUFD5exxd5DGgM4hS2pEDM9ydnPZ0NSd89vGtxu83ycprs474mtdjEEjy0n1CovvZ+eK85
42tQWJ1rWMKBUg+B3eZp4aAw5xzZV78qJGmi0E4NsX+Kq1OOyTGZe30TfwO9v3aRfeunuZ6lhY7L
hDZ+gVwMQ69zOzvSat74kVe4xlsQAx56YiSyEQOjmmY3mN5s3k7clzFPBgMgcqeX2iwj9COf9VvF
y0GwbrrKZwHk45rV0vR/Z/GaKahBX1FFlodESAiZlwrDPKaxcsMMBI9S9XXCfOMi4iUWN5enwdGV
dXAqgE76n/ioacbcVAG2cFDdsDgR1BnyuKW3RSiUt0lTTENkDGtqh8JIuwDPrD753MmBVYTzs6YE
HPvdBgztlxw2PZXGdYLqfSQ3GkfymjfM9rwDOaFN0xmKGx14pPSbyL8Sx+xcGEoJSOmh6Xn5kM0I
vXNgn7Nt75a2urm0oUlSI4S1VsZszUMCjrWXkXc22y1jq1UwJpT3clEOFTro50OzHx/AM25Rsjxw
7MxW69V7SnA78UIJ290UK6mMUWVCGKNOE+Em9ZHchzsRdS4Ix2AExHRP+Yv6V1BcYCwJ11Wjz5wP
hrWSS/d8tadincrhpMKDJ/6EhkpIzFE2XND+GjrVtuH1xnF1krm6I7lW2mTEQ5JWXGlU4I38ptuj
QwuHFKS6OSlu7nkyd7U+BnORxfB34h/kEB81DJtNvuYnKjCynsJbPl/O5kNltafMPY3QWVIsBHs6
CJ1FxlMevoz6FzA9WlHP6cLhmQSDJFqvtbXaI4E/Tzs1uc8auwt+cC4wznJY4qlebGMMlYFZ46Vc
ZDbl5QndwIkiewQdMnHQdOhR+pV6xyu+4QAKy25nFk3WGSriAUR9VeK3oeYVNfK0kSWwAz1B0xt0
YK94mJ/1XegO6J8vT5KtuLkzW7zk6HbU4aIaLJNdovdNVLUgcM/2FFjwOH8LXdye94YlnpJDb9W8
V/N2fmglkkGWUpyjKQkR8+q+jS7N1MQuKgdEpO9QgS16iktekI09xjzBHNWUGWQp8llPpgApB53s
Y6CKGFnDxAuQbmuILksE73GQzDHGrUxVasqUD0gpbzVtPzc+R/m3V3ERwNjykAl6m1NaE/lco87i
VD2aD6SykufK1SzqDUdn8StPTTYdb3Aq/b0qxqprBImkmLI6lqp2GkbR7wn6pGrtU9+Fj6UJxnNp
ceou+aNnzUUu64gHfWPGko4mrQJ1dTlGRzXHYG98Io/ZDeU8B+8oJpTqf5R6W0ll3Aap0cu4zLHF
lEV5QSEpKGEt+VHGWA/zjZt6277wfu0t646HapiCIx+dKxjpke21Q+8Lru6OpvXzguWGyDhnyWbe
0KeNDkKMOkP7YJlZ/WFwAl9xvsIIb4xTfkrvEPSRveDIbw77DbhdlspYflPHUoF6atq6JbqFkz0K
YENskFHXPPmo75XvHFvZvigu8hiLr8N+DJoIFi896o/hg4BeUGSF7exH84K0xVncz0Cbedck7nXB
HBs1GJdCU7VEw+BChOtQtBM9h6PXdW/XRfwGRS9rY4DG7OqiJBHe3iOIx7K7zEkccpePVu8tuCso
/4R+Gnc894wDbwaDPokxR5mRYkcbYzelr2byjbMsnjUwSAN+nkqYs3d4oy2Myo6WDSg+SEj/xYSK
7TK2i6WzHFGh3FWttsAxEg+i2z9Fng7W58mOPDmxQrfaTXaNq7fEaEa01Cp3g5f5f9TYvfoJDNjE
XS4bE6UQmfpDnNyR4vX6jnJ0kSUV7I0mSucOLovU7LRx35U3Ca+z+zce7S9dZFl/yP+R9mXNceNK
s7+IEVwALq9cu9Vq7bJsvzA8Mzb3feevvwnN/UZsiKcxS5yXieMIVQMsFKoKWZkxsrGBoFaYnMFb
AqbhOgSxazlQ+XO6W8VrA1HYFC2LCyW4Baup6LFtifytJYfWfLYq5/rOicKVxX7DphQZIStCZgZG
nTFoTQ8UjRKIORzCZ3bNYsz6X/VKDFmnsqEoOiWcPW2lSNJb3LJ1So+Wmb+tUx8kY/FyfV37zD8G
kU20DjCN/77uzbpiXYvBWgOvN1+N+/UPlj83PwvHcFJUPoNfv1UO4IZghIic+Wf6Wr1dt78blTfm
uU+njbXVj++v1D1xB0n1F7n4MQEta5n64zJRQdNh11MMA+LFgD6BF4A7YGYhA/CfYbW9dZTlU6ne
lJpgRbtRcWOCBbXNhppaXS1GOSGJlgZ/yduzmsTu9U0TrYJrApC86rQBo88ularDHJdeHCqnAtoL
182IVsL+fbOSaSqMBpT4ihtlR5rck0xQHu6His1WcT5uFCAqA96RVdthEIOBJESYKM4JCIMZA0n/
armZ4Ovsz4BubHLXcaZEYabJ79TW0QECpM/g2o2fowDRHdhTRoHIyqvlYK726IMH8YEUdirkhWZW
PjU2Nr+CHYvN1hZhHILYAL9Cb/xB94sosbv0VTi4s3+nbexwV3QV691KJnzCCamdCY1Cdz4lT0xz
NXrtQMSWH+pg+t2CZDwbZEeDI/L/VaW1+QncJd41+kIWpm+wlvf58EtXb+vky3VHFZwH/uaWV6BQ
+gmVQZp0TtmR2yIEr2WcCyoQwUfjGYDbwZJ6iV0zc3We8LAr504i30mxCBO9m/Z87Bh/S3fq2hVT
hbyKHYvS7c79YX5ksJr2DPFfwYEQLYqLJUud9GpmIHWM1d6TtQB0CvZs5G4h5BrerTU2y+LCSaL0
dNJLVMPpkfXlw6MSMPCniOpz/0ljY4eLKn2lLF3KCgvjWfEtfz2QFx3iX4yQpz6Lrun9vABNcsrw
cIrOU9cbHSANY4uGLAkWr3lk4qpq6bDH8u6oHjLI1gsyERYaLkMHDOHllVKIqFkWf4VJyVK1GOpm
Qjt+Jk22DAFs6TuhT3ri/9NjdWmJu8moMdM8axfNVYwffXRawb0WDoIztVO6wAiwiugBWdDD5R+U
tdRU+m5siCs/Ls6CQnDxOid154N+HHELJLUt27EnfNX7fMYuzXLOKEVjqoL0gmDuYIT4XYc6e72b
/AVz5CA5FHyyz55/aYzzyEyeQbkG8SrXlKPvy5TemnHmVwokDhbrt3Fd71KJBqNJBb2Lz2Hx0iw7
+ptLRu9zLVkWrHGYv69TA05ow9VF5PWfkwRmBPSe1MCgyqfXojZplVHWsDZtxHAThnmtTESsKzDB
PxSBJ6pZcwoXWY1zNZ/IP0f6XSzhHaO32ae+k8pICVMCTENqS4A86+Q1t/7F28KlGe44TbST+yJt
MH96Tx7bW+Q7yHVkzc5/hfcoOg+d6Ob9HNovDXKhnQLAMVENoYmqt9Z6G+UQjmofV0uUju67918u
8N5W3uwfKTNJJmtKXUkCXtGeMpDV/6IQf2iec/VlWEWDK7sR8MPl3tPKjT2NNniU7zMcpxakqOXX
VnltpBnCD7eD8fIvQuDGFHeE5s7QOyIR4qI37hN59VM5cUoyC6Lg/kn92EEuHRwXK5yboaLuiM7m
9DhFp0ZEwy8ywWWCkOKpIrMB6mkGIti4L37PZcEidi5e+BsooQ0F/5M/tbsJ2AbbtKoA3gIBqgxy
4+JRAgakOpp+cS/iUdnBZVxa4xaUmzLQmBMA/fQ5uUsO2kkr3und1ggPofrvOpJ3vEm64O18sQ7X
vWLXASkxZQPACVTNXDyfJWlUuqUGGxTGuJTvPcYcu1/z8jKKBj92P9rGEOd+ZlqSNS8W4oZx70iq
FYCTwTFykXb1boDdmOHcz0qMGaU2CvAs+tVXsYNmvn99x3ZD0cYC97GiNpprC8grjCZ3N9Rs3Uhf
/UTpMOTdu//NFFdvzAbGLoxCwwiGfm+aZ2IFCUDNomtP4AI84njpCqNcwgLHqTxrcm5nqKbKQ0R9
c/n9+noEH4eHHdOpp3+qN4dZ64ad5VuYP7xuYgexxs7SXw7NE3IA7NkMdYoGQounPzVYnPQhu9MB
i5S8DCwWZ9blSr361XDjG9EbhMDHedyxlBb6bMQNYp8CymQpc6YUg5lE0GsQWWG7vLkz1rFbw3YY
iNulN1INKsF7azoKdpHdp58y880u8mHBmiRFmy0meAOPAKQqsLzBV7/NN+md6WfPpRBzt5vFbixy
8UHvx3CkbY9A9L24e58PBm03a54sz+IXG3ZGPy/PVImm60T/1CkcMIe8zJ1M3CQ6rxh3BUuYOzW9
U9PabgHHMBdB2rz/zT4Mct8sRbOuyHTAqkxtPFBZvU900GnHdXD9u4nMcJ8twZRqCHZfpJfFvYaX
buVZyf6jCe479ZOkQ6slR4Y0z7ZcNN48gjRoMP+bGR4L0WaqOnXQLXXrjB6LOXT0bD4sSiaIsPsR
6a/vwgMf8nVKpClDBdqgXbAcuuEfA9xZNPr4+1yiDP23LAZlAZiIjDeiDeeilRy1igRBb/9K+rDC
ZccpLecBmCaK8efFnwd0Wtr4Dh/Kp5ks2DCBh/HyfVM1W2as1UAujc+pedCHl1AWNI32VkNQRBND
hQobng0u49si6eGKJEFz4/wpM4Muu+uKWx1j0NfPym65vrXDeXKa95Fu1S3KdQjnDcDrlUczBSEB
rgmCJgs0JdwF2H0Z/4czEYF/7zkeUTRVsVSiyxhHuVxkWIOFqGtwtc/WoZECvfgqWB37A3yI2xrg
PE9autHSWoPhzZjAaBUMpbPegNwBTYFFJCO85xVbY5wDdqkha2qvETdfHtQsaKXbUjQ6uf+5NjvG
dnRz7c0lSDcxAcOg4IqPFuwhxzD5H/H971FAA9OvX+kxBBby7fo+ir4T54w0isBOHaMnENLnKrpr
R8HRFe0c54RRoa1LZYGqbMoje4oPRfo9HwVndrea2X4e43LritEMF6tBuW6eGdwkuslPbACG6ZX9
DTGf3fO7+VDs8t18qBBSpWsS465r/fXrggys+8EaBKGr/hF1oMPo71QQl61/XP9QOxsJ4VDDpKql
40bnI3kr1bXUdXBBOaU3eCxwF2J6q3DMcMcfLsxwxwokxFbTA63v5qFuUxlvDImoUto1ARkdhAUT
Yz08nmuo62GIdDj6FJ9Rq9vRqIpC385zFTSrNjY4twMD5JBOMrJkMFJjGL6rjmvZHWbr91VpvwFJ
D46vMDolifQkj8ial+RsYNJcbxtPm4ifyYadRAW1dcW60RXQ+FlJbFdU8mS1PxGMovSD5kXr4kkm
KDU17dzPldsoMUYMVutntShHbYUk1zKGkW1YhaukykmfrdKutXmwR73xEm38MYwFiOYMw6FKe7t0
0/NMrYe4H+xcTX/K6vKlWvrKRs/1tMhZUEilbYXlH4BtOdOaOmXcm3a7TCdrzg9J09ld0nhrnb9E
Q/UCVg2vXVZPC3EU5PI8rLKvGNaNpUd+A4ySRIxbWtZ+FvUvkVHZEOPxIKpttwqhDoBwzmIit9Kt
Q55334zFepP17NlACutLpfpGCBhOtMQwbkoCZWBqFPZIaGrPEzlDYelFnaZTQcwRv73EhFakerEB
UHrSh8lJlnWcmLW+G/vsACpv6AzJE37X/JrMMdD4ZmF3+eLMGJ2zU7CpqFkaKNP4RTVrv7DIbVeP
fhfq7qAtj0XX/Lx+ynZwlZeOw4WS3pLHThlWdJGOmG+DrG2A1p/DiGIg8qE52gzstCQ42nvx68Jb
uYii5sui5k1MUAeHD6u23FJVnoLBnN1lXL+EeXsjZ4Vm06oLpmQIMFl9zjNJcGPvBpjNkeGK8b4t
Fj3sR+IqcaA0b1p2oy6L4GCy3eMu7e1CeSkJJNc1jdaCurp6nuKvYfW91l7C7qTVIsTvTpC+sMTl
H20hGaStauoq2YCxevX3Vi1upgFTQEQEnd7BZVz4jMbFTBAslAqqLEZfGb72QAOeUbUeiZe6RZA4
PYDpkBW4DQ+MXhLUgmLs/U41e7FYLj2RO2J0VTRAv+W4fGHzx9lkJ5U9o7rM8T5uvPQiTXJBDNfY
v2/uQKui61qFaFFq7bFN7mkmaFDuOqMJQlUVbxWA63CfTwOtYF4MbNo99GoCNa3yXs4VgTeKjHDf
rWhNaS5l9AbH/JZCuLqTfUTv6wFld6M2C+E+jbWORmMMeLDAO6cv0x/6KBrOEVngPoXRVpjma1Di
1Wn6oPca8AFN8ev6Kvbv080y2FZuvncUheCYnHBwq9auExtcWQ9doEUoJCY3PAxuaPedXQeiJ1vR
F+KucTqQoWtSZKf58tzUr1r/Wzu+XF/arglomTOBE6hlfRqhimPoaw7oBA3poRy8EO+zImHB3aj3
YYJ/FKtHdRpjHYelRio/AKyfg10L9176Cg4z7/py9rxBkzWIZKLvA0VJzt9oSwvSE+bT86+xPqXS
0/W/vxdXt3+f8zaJahUdMhSv6CHZa1E6cgIF2+ghV0W6Nnu7trXEuVw7JLPVtAhqZfFaDcSWaWI3
+dlAn7MRcXvsPIsRDZU4E7THzvEP9SvGApdJgXvP0uMw3Kq1YevlKVlv1LrxafO7ZP7z994Lg1zo
sVK5q9YMjo0Mu4ieht6pLEEI/fylDHT/dAASFYPKn3qAI2g/2eQE7nP6qhMP01lHWWuDthdN94oM
cS6hxUumTcWEB4NC8ZT4VIDa2CgsJzffrvveZ4+4XBHnEUpnlms/4ulNrn61+UtNvmfTgzL8UIQP
wJ+DwqUlLu6EUq1Lg85udOJbaBHX56UUtaDZJ77MhWDD1DFsImMk+VNBV6BAShCViBsZGBso5AcZ
NUQ9l74VNg4mC3xzkp0KHZrOqk9UUT1NAuPh9R3dXefmN3Bu2E2TnA2scKa5bBcmEDixca6jXjge
9fmAXS6WC0tWN6fNzPwdXFROcYd+ZJD8VG7Bs+iPzuJTQFhlvD72TnwzilD9u26zWSTnn1Gq5lXV
wm3m6FRoxxyE1fMLnmrsrDhf387dk7CxxDloOk51AYZMZC1Sd5MCbUaq2mks7dAtv65bEn04zkE7
I5dHouC1sauCKgIZxoI6KxE8xIg2jv375tK30Byqu4qiF9AdO1m2UxRzhvQ8Y/pLErTzdtcDeTuU
lJZiEV5tOlNJPdYd/AP0t6v8mq/eApbf63v2fs9+OnEfRnjsoab0qrkyQV326D0ek5v2XfFZFkpR
fL6E4e0bQ1z22kvWCM5lFJH5cNJ1r5j/uL4S0d/njm0jyRANkROkRVpuJ11ARey5IgPccW1UWiRt
CziKadS3q6n5Yy1q2rGa9vPH0HTWz6Joa3HOpeVqp9QDSySi0Gmi51E+d3NtT+qXtH2drafrO7br
ypDY+j9rXIU9lcsSVVMOkbc6s+fe07vcJcU3UoC0XOhnbPuvLY2rpNcWTLxTA2fWz4vDYKHhEUiH
P6UnJFcXLG3/W/21NJ0RAW5OaaZH+VygDe9m4Z2WPme1YO55/2h+/H3OmRWSZm2pI6gl86tETqnu
p6L3nf9xMj9scA6tR0lBCoLPw/Rxk4NywI0XKF56I0KcijaLc2y9mM21aST0bptvY3cb64L3sJ1W
Djv6HythP2DzNepeMduIMRahSQfVEcVuMFBDz0ygSBJSJAu8mn9JktdEB8AFnya2LAdNCAcTGTel
nhzASneTrUVw/RDtNMcuF8fdOn0Vhgqg1MRdnNFlEqTLzwwdDih32/Nd7IV3IljcTt15aZGLEkWd
6KGW45mUjXQuN3irOlTn4gz55B/WI/Hlg1E6IpSDyEe4WJGaRGplihJq6vxYeZVF9Kaiv8+Fhzqx
si4dQugxFaadNyCYL/+5ZOvFtvFU3UsIUfnQRASasgxpuXpeo+LYNBB1F3gEO/xXQp3BBQcdiiYG
FsM0LdOHISiC0MfrhCvbkms6AlvsbF6zxQWJUYvDbDJwfddfmfd1eHMx03dpOvOrCuCx8CwLIh+P
d56TojbSAnCX/vfBAw3oKfYTLFB96FxIkoKbKfIjUTElssnFD3MhatUNcL5ZT2wMOd6r4W9gzBck
qjtQ+EsHYT9jE6Ysa8C8WhiCAeWr8VxDRD4FPT40u5WgOirev0L6XxrkQkc8xHI/qO+O0h4zbz1h
ItwfXOIXfngnIikWhQ1+mn+WqqiRMXn1HjbSbx2mlQwgeAun/FUdI0d/q36jf1x3T9GH46JGnNMK
OrbAKOTTKaqfqAzCP8HlIjLBBY65Xo1aUbCHk3aja3fm+pALmeZFW8eP7oMHPwKpCvIy5R6Sd4fy
GUFDu+vc+C4+MAVS5UGsCSG4x/j2S0ryXJJS4ENjAmZzpT/UeeiUZv82RNpNhD6JIGwJNpIf3QeV
kT4sDBRK6b1ufNHNR2l4ue4OzJ+vBCt+Wh+RYxnrHEVn2PyWyr5arLZlPVuRqLIWLYWLF3Omt+GQ
YCnm5C3DIR3dWjpeX4rIBPv3Tawwh2paVqY2VpPfrfJsaF/V6ut1E++wmmvbxYWHtNcKVGdImxi3
iGR3jyE4+0Fo4sxOFhiOFshfZ4A7GHlE3NimQ+9xtx1E6Yboo3HZRqJkczet2Eyrf06lU53etMqh
RDvm+mpF7s6FijGVtLiFkoMbS4HUQNYI036gsAZ1XJYrAls7uiQXgZevrEFunq3dghxRewbZrk28
5GaF/oW3uJMfu+SoPTJFvOFUf+08y5Wfri9V4Dt8yR2ZYRumDcR4E00/0LEBekH+Yla6YJX7OwqW
UPZEAegA56JRpsWdvqDgHvuDpAUTJGtD0zxkK3FCTRUURPte8mGM89UknqZwNdmRG19N00O+7UH+
A7pr7vW9Y0eXPxPAFUG6yzQBFdO53AoTGh0NQ+C3jKWzLQNP0GMn2Le9z7M1waVUesuURRRAMSD7
rAKrUNdfKlMQCUU2tMvwkSlNL1cWUo0i8gHEsBc9iETto918ZrsQLgy2Q1nTrEERLJ10pvdxhnjL
u6SRhhfX5F8MyoIlaPNpOH8Lw7GU4hUo/L6NHLy+vS75gCnW9Mt1D9iti7d2OFfriyyGCh7e5DNT
+ZVA1WcYoU0Y9dGhtuYvaWGcNaV2w3B4WhZdEJP3ztTWNhcMs9CYOmSIqrtqk1PgYlHBAKlPhWM2
86ERjh2IvJ0LihhKatFzx+QY2PBPQ4QZv0F9u76dIk/k8qdax3MiMdFlWNJnCdjOqAQkRXCi9oLD
Ztf4ysuo8gnPfRJwj1EwLKUrZbedOsP3f7u+FpHH85WXqmW6DjUdLOax81pk8LGbOfNjDn0r4LwD
0VykwBt4iXro/IV6pWHvlKW1cUdiPM1wTSCa9PXQZoLFiYxxIaOb8mwhOdJ3ENV62RQ+Vf36FZOZ
fmXMHg21H4K9FDiGwUWPuKuKvqJodC83g4dpKAeT92jbmC7DyWoOOSA0ijZU5ChcCKnKlU4xpBvd
ECCwXP1NLX+MhuyMEnWvr24HnnIRrAwuiKzQ7Ya0He5gNQgDECXeRKcSyBS8RT8xXXfGuRe55OkX
OohudC96wt+RTbg0z8URosf5msohmuG37bF5HA+Db4DEQLXlg3BUmJ3gK1emwQWRdGkmLWGIDu2e
cUIuP8lD6ltO+gadUpuR2igOCJ3Bx5dgfO9wfZ8FAczgogsptTzvY9heYjBiQJQsXFfvuon95WGU
HO+GeNpXORNjkkwauhJoDvgt8uP+MPmM0kY0Y7R/HP4yw6O02rjAy/GIRstkPUDWwijuyCgIk/ub
9WGCy23SPl/jWrKQApemXf6tHpjIBJfbmLVqpnmENtvfNyHaKC5Omb1aJVmGl++qA/ZxscssWGRR
cNoPFB9bxda5Kb+AAZ2apsDxZTrWjOd0vi39LBgd1slIPQjSwJsbgTPv9rENjPj/f1fTuPBkgeU/
WhXmzTeMZ2hFRx5zUg6ILZzYE7X2RPvIRahZ6kikych05dyLqXqT9r0fZY19/fTslkLbNXGRKCpG
pdUgWovjEwb9Mzgz56B+S98IZC/t8ok1LQ/DG3nqZLv6TTSeLHJHLjSpw1gnoAIibjv7iYUH9+fr
q9ttzm9XxwWHuNStJWRfjL08RCewWxzKE5Qtjt195P/R+tfNsZ/7OdL+5R+80pMxgQk0b5EdDlJ7
HuP00KqktSmFEAR6RE+KVgvUAAQ+wiMCm3ZOUqJjecDn9MMfoerV4dP1NQlOGuEihtrrdRWyKtKc
wSjUn1pgtQbpt7IVLEUVbR4XN1oaU2wd8pvq15/szFAgv8e0mQfe5JvyPnaBxjC/mbfG4+L2TpnZ
0gNkAAIZsqzskgbN0fWFv4uBXfuaXIyRlRGCFKbE+JpJakP4qnWUqZ8dUmejXxfRD9UI30INvN90
dNTaeko13SPjcuw7qHy1/QpFXmAs7GY1Ajkrv5FpfiNJ/7Xvi6Muhw+YQ/KMqUlsI5pdY9KPgxR5
jQlWniGOJjtLTTvJAJmdjYNVhIc0mkK7nYES6YuTgba/XczKazmD3hIwZYEn/48E5cOVuVCnJfOo
Lws6nkwaq76vHPDfIe/r7xgZ4/WN3pmEZ8nQhy0u0oF9YxgtioeZ1mX6850TPoQvVTA99AYeiCd8
7dgrOqedbDDJCWL6flb9YZsLfx0kstoK41qu3NKbhk4uHo1Pg2zdmHJ6Togoid8ZaLpcKxfx8jlf
65ahkhnmJwFvS/FzeRgMb8Q6qdMHywEo8xd9ca/vsSjM8zQ/YdcsZTyj4aB/X4LeXV3Vk01H9hJw
TU8P66/40LmY2PCqF2SCB6Ee1GfhvYtl8+PmHaXq0LOXjnQoXM3S/NB6rOPFyfCWMzy0w0tk3gxk
EnixIDXkR89DEjW51L1zG7HUsIDEhhQUvuj9XBAi+enzPC5LqlKcFWMIqnbymvyFhB61RIBMQbTn
J81rrbK0ycK0U9b0D0Yx3+WpdIfRnJ8CX2F55pXAx6tcSXU0SnkNJE1cFYcpAydKYn1TMpzA1jhH
cuQmFRZJf40tfc6y7kTH1k4a87fKiMA9Q3VPScmjKg8egJjeSIBtq0tHN+d/PDJ66VNciKp0pSrk
Fom/Sr8S/YGouJiy+yYTPAsKchTKRSe9SLuFrKiDa2X9MlbIg7TeEH1aUWrJI38iWia11OJ8soSW
aROQb+A9wlNgC+53UdolCHqUC0KmpksWG0SFaJ+vA18k5X6ntzbJHzUrExQ1IqflMjC0cTu5TGeC
vv55nWZPiienGkTiFaL7igf8LNSS5HHCV5JX6VWJIbHQ4PaIx+RpmEZvIF0QD5odayqxlxQSrYYq
usVYfnLl1PCdaRXYVbVoMQFJguhQ+uOJPkW30HF3hmPmAhIuGr/dDW6aqamyrlIwGnDVYlEOg65m
CG4RBL9m4gxa6nbDcSWPevpI1juiCZCP+z66scilgjV2MMlj7HF6lD16m3wfD+pL50pBG9SVI3LS
/RbNxhyXEK5jnCsRwZ2BuufOvJnOoas8YbrCWw9Kij624sSn+Ry5cZC/A4nmSZAB7rouobjxqQHK
Ov7B3JytaQgbxHUZg4R58bWpOnfIWu96uBVZ4Q6jPqsT1IMNJNjRkTQHtQ10LbhuYj/D2qyEO4SV
pmvVaqIwYSBPppJU3y7IqwGpPisBS7BwDfsqSmZVlEXvPp0bH6b5p/ORqubUV3gVkG+iAyjLg9Kv
gvYw3+i3xZHRhpl3MxXEnP0ngo1R7mzITTPJkkbZHHx7ZAgcJTCBx+qD9N9cDhtD3JEY05b2gw7R
yan+jdAW2r7df3MP/s3c6Mq4ShX0zlNwaw0QhZ/jNlilVRC+BF7Iy0vTAuO9cY32VlbfKd1dnB0N
Ib/WboTcbBb7DZumDdAumlJaiB8kqO4Kb0b7JAR4aL1hjLV1UIi6yaI1cTc3aep6Wg24np4lTmhC
lmNGikBFuLLdBGGzLK6EiFpUaEYGVMM4gPI0o0EUpYIqZT/0bmxwQaKp0pwOK2Jh540okdg4f/Le
7ar8/FW0b7v57MYYFy1qqlTzagC1I6+HJcts0/w5jDeWJXry33+u+TDEP4RXiA1aoaLwK2dfB8S1
cWKoW91azuAuuMvsv6GGxw7kp1t6Y5KLDEkzrURnGK/WZZEQrxqH9oA5KujFlYGwYSjwQJ4JtxnA
raqEGKFS7hnwVTtkZ7SgThLoyYllo23hz5Oje9ejvcgod2+2JbXykEFT0vCHrD+s02rn8R//zQY7
E5ujnE2r1VLGK1gk9TFVhi9xRw4rotN1MwJP5Enr46bvNKtGoho2gMfl973U2CQk3hiF7nVLok3j
YkVhZkVLTNz1kJ50JFAL2FH+A8Q9gn3bzbw37sfHCi3U265gSeL6rSz8tHwY2u9W/UB6QXEkWg8X
MJRaLaya1fvm8BpGB5KOdln+uL5nwvPLBQpDrqOIMhI5JuZW+xCED0IE9daboIC3HFD5XTfIvOp/
H14ic6h+PH4vg6mgljBBzVnUnWM1lmAG8foHIjxFTzT0tTWqQN1FERSy9aCjkHMpHxfTUWbRe8+O
LdAuq4y3REUWz0/ZxjgvSc3YSwYSYZyovB3G/ghyzm+h+luRGkK2NYG996xpc2iNNTcmNcXrqna/
fKnfO3vgDUYsAnE2BpaNxxWyXIkr6u8xV+O+2naZPD3taIB7Q0/hJVP61iU3imLYffNFSu+S9SzN
wXUX2WGMBw/zx6a+36SbRVrdVKpmi0UyudPqiUl0g5bPm0+A8iLn1I+Tr/tQonCbk/Gge6nw9txx
0osfwIVfMsplDkU39LG76qGUDMBT+n8OtrKgsgLxZwhoftblMtShGKoGydocFWCYPuWy4emqa4WC
aPU5iICjSrMoVDTRE/iEIANBS5/JZgfcBspn9UeUPpWliJPi83Zd2uACb2fOSaeXTM9AulvXs2w+
XneInScgU9EwSirrQItZxnsQ2zhEYhZZqk4giG+8xVEd9lhouuE35a78wlD5y2H552GKWQRBgwpW
aVPmkbuSqZhSlxeoPiCsB/6WNBK92u0vSlWoQvBlMJrNjvpmUZOxTBKIvpj2aPElfITCuS95VWqD
MtSGmNkhckVCJzs1JFa1McndKEPUtVmcDX9yi8WgOJ+ARc2AmNDO5Mj6HGBRdPqfoSfM43eaO5j7
ZTSRRCMUo9vckTLkNB+XBdk1qR0mo8RQPQsTO2cwNhE2g11al+HKVNiYogWKDfwHH5XB4INhF6ME
NAOsB7qvJ6cxc6U80OH6I31uieCm3rlFLwzyYdlcY70AMB9Df1/ZZFwNOVSzBgfw6sQHhloSqf0K
DXI5cNeOozRYqI6V+/qWFRMQLnlhX7B4ADuYkK9i54RvN5SPyIDMZRHm8TRXlwOCl/NFMNO/E6Uu
/j7nHfFQje0S4u9PWvYYk+wnSfEkKJmCoCsyw5a5OXJ6O/TpCkp6t4BUIc6krUAtkAheQXdPmSVT
SNMTMNJ/6jnlRlHQtMFz69JlfmFCJ3bujlGaBnkDeFmkPmQKul3wD5rl3hrpdiFTj9AiWAfrpqLm
serThzkzPTWeRG2V/Q/58du4CCB1iaVLCmjQxiVzIrN87LJMkH7tb/KHCS6jjCoFh6EEMHvM/UH6
NeonRRJNB/wP///LCN+SChfJpABgIW1t7fa2uctuCghehIO9+LI7BpIrCimfyxh2wj8Mcgeuao2o
TmYQi+fSDyumNo1f8vwtrQbv+l0n+ED8CEc8TAZeojAwEA63lvUWtc/X//5OG+JyIdxRMyHUt6w9
YGskUB30D6Eu51Iw5zp/UkxaogXtEDtfGuQOXaPkvZ6XJkLVM1PQQxoCSudUtuen5Ey/r87ieozQ
cHgDU1FmCPq/u/fO9rsxb90c+XQZi7qpdCTosaP5TMtyeQghncm0okUacEKv5BIhQ+nCilRI49gL
EPpwHkAH1EMxivY6fRhOorkOwVEzuRSiBnVebIW4diz1tsoCuX5JFsFpFq6JjxiG0qR4pAAkHBLp
sVPc4GUfkoQqUvDMhYLZ03/0Ty58DJmU62aF8EGC8fZPhW88bt/Eh8yPXNFb/udy6sI3+e5VDyrF
qALNixuNTwkw/HR6pVNACjdSBYW2yBIfP5aELKaOurcuUcb3d9biFcO9JB9yuRb4vCCE8B0r8AHF
y2LBKyIotpLvJhVccAKv49UVzSrv6jkDWbW03BF5tFMq23k+OAJHEC2DixtVNGZDzUJ87xs5ckam
jzN969zRW29Q5frWgyjGixbGxYpuqqtiAj2mW9ND2NdOj57z1ApSnf3c9K+LxOJihKn3mCtOsCyS
HXP1UMVf2+mPvnxY1Nti+Ql2Tff6PooWxcWIdVaLsUiRjcjSWz88xG1m9+L7+HNP9vIgcVGiCuc1
B9SGorm9vIM5LSgLvWWYuW2D8En4rCfyDS5IJDGd8iJmLR76RmdXFQEGdrA22/V8alNZWah3Y4g8
iapO75dHFSib8VC9FkF7qr0k6G3prHizhyvLTZ6pqJ5g0eBzAfN/TvKphSU1ZWdZMYB0imKzcgKw
lzvpdfYw1yxULhVkBERm33ZzRdadGoHV22JcBAturcjTv9G74ha0oH+nAbjzJny5tVwCAnqftZJj
NmPkys739qijDg1dMCZBfZnNJYR25ccHlIUuOmpBIzh+148Dkbmo0mZVZaQQJHRbCniPCZHrGzHN
1vVkkchcIEFzZ9ETiUVg666KjylZ7SRxC03EVim4nEGKfvnprAEvwtAv/RMbK3vvyuAHwyO29P6c
Lr1cjyXXjx2RuVgC2nUrAkwDuaOCadYEFAyjCIglMsEFEkqlWMK8AaoHK+gh3pR9ub4E0afhIsck
9UZBcwhFFcmx7x3SFo6WuXL/6z+Z4RsClhkZ3ZQgsWjU0c60byOJvJX6sUifen85lgzwCPT/8Eh/
6QAVraK4ZsimJX6MJtBuGC9hVtvaKEo197/LhyH2QzZBYm1CUqUysvi0jQ9hk7zpRiooTUQmOO+a
B23VJT2iLplCN13KQ2FF3vXPsn/6P1bBedfc67SzGMHU2k32lORO1KoeyUU6a7vJnqJCDwTYF/KJ
rNK0skqxIuTMWUGeO6l9pHN5SOL5dZ77F1WXBTn67qo25tjGbr5NkrW6UrIhUaWxXidlul8g9S6D
Jfv65u362sYM+xkbM52mRYVZwAVa7JxtIHkBmggxu2ueyvz367b2q8aNMc7f5DKzaD2hblvvOy/7
waQQskcLdb7kJQ4A15pj+izIlec8+OdjG7ihNrY5R8zJ/yPtunbjVpbtFxFgDq+Mw9GM5FGwZL8Q
Tps5Z379XS2f7aFaNPtuGwb8IkClblbuqrViQHjVoGDQ57thdPXqIneMMLQx3vJWBqWJgDPlu3ZC
grF0XgWGSXG5NPK54M/K/DUU77WwMychZOTULEWhnF9VylzCJ9hHERd/klCNZ9wJ676MUod1ttfk
aq0onRHzIiE6krmHKniMQONazh9V9STml1Z8kvWHjNWvZ+jma9KxEhlXedwXMh5lh/CLVtnG8iSV
twvr6Zdxf68PVyspRh9LwVTBAqbkc1CdQhHrk6zHDpYMKj1aai41NAn7woWafhoVo7XzTvFKOf3v
cFBvNJBmhBH4WFCqCl4DDAxmr54MnjFsyDoJ+fnqtnrg+AvTTOaRltAOdKcReDusnX1HwRJC+Yk0
FaK6FLHhweWXMP8SGXYhsfC0Ge5cpPyBNk+xnJEVnbYUDl2R3zbZxzGfrGrpTSFpGU3qrYchvNb9
ovOlB+3lUI8DIEQLdn+UL8CktNIb4aDbgmdEFm83FptWayPyvpFINSe6QWoiTgQtMteP30OuuWtC
Fl7HVpXxRgZVZRiJWk09D0pk3ltc3hEOuTXkJgbHUCGCxPrrf1aLN9IoK5qUVJTEHnTckeZnkiNg
vLy090W8PtBRRdobGVTYjUYRNO4tqONJIbPYIJ1AiSjcoLWZnmaXnGvWzMDhDxFjYnFjA0V/I5my
rNKY9K4Et4I9l5jGLrInANiZZYoncb39EcbpSQXDA/qeljhqrqAbZrd0TgA6jCwTjpWSn8Olf9q/
ja2K+c3fRBmi1qZzPSXQodEq/PCAohwls3I/3ah4WRwcwSNvYRUm4adPzZk1n7BVCL2RTplorNSq
NJT43uOlswlXTv7U3LQvIhB4G2s8zN7+aTe8zhtxVPTmGqkYBkQDO+mU24brzVZIT8PAWvlh2SUV
rwUpiQZRRhXRCR/E6qzK/v4xWK6GHrnXlUCbuBlGWTvhLcmxQkdzcixgV47oli6XmKxV9u2bk9FO
AIIeD4bWt0FBqw1sFot4yg9if+puhvJWCxkOdPvWriKoj1NyQrFEBXTBaA/58KCHn/ZvjfyJ7+3+
+vupr9I3pT6Dbh0rooBTj5ruuISDOUig0E7EszqEH/fFMW6MzqbSvJg1bsGNZfrXwnCz8vucPu6L
2MrYoM+/jkSnT1qlCeoiFfgqZ9GSsawpfphJg/+O9UTCOgwVBeqS41IuRfezUO6ljqRPB+aQMksG
5fvrLOEztcX3b+e7SfZn+VurXfYvbFvFNPAqkOEQSSd/wiq1qQpVDoMIVVZeAaCUy27jQGD0AFki
KH+6cFqgxTq0TAeeRHtiPuywfj9liKqcZ2kkxxhgnZ70+UPDYjr5TXi83hFlhgvwo/g2hW9pG1Pz
0whhQcSYgvoBJC7Gk3KrnVVw9ZHdqIlhoBsLCyQ+XkVTFgqmyznA7WHO5TNwT75ge8AaAku45T5j
z9/T7/PnjgkuwbhP+impLvliRjdBsOd5MLPhlLPgVbfV+tehDCpJA1ySGHA1SpygeeKQfOoPKRtK
nCWEss9e4VTgFJW4ufPikvfh/IjnWis8ESqUxCzvYpvVWdoY93vztej3JK2esygcoCiJryAEyU57
TuzQIxgu/SlymxuyWAuiQEy1dG7m81/BQLZvzpunRsWvqgDDAYQs5TFUkQ+LnFMEGzRkCncjCZ8k
0d0XsZ3/rmQQ/Vm5jKzskZwFxByc9otq1V5qKanZu6P92tRnrZaxjkR+vhLHpSk/TiqcoNydpvle
7Y5i/bB/JOKB3sXB1YkoDzV2WsDFSoepvLK0ahAyTYKldadUeNqXwzoK5anyDDO2RYx6KBXKizF+
SLLMxVf09qVsRvXVaSh31UyZyMcqQuDQYmu2wyZ/DgY/HpR0qSXlob0vjfy2vbujPBRatVGHdUME
3EbDxtG5kwYTo/iFjBw99cqK8alY2kcneqpstG2sYgx0cEdnwWRCYDcH7UxgakObNYC96QqvV0mv
UeptEnIjxtdtI4O4sflRp8XL/v0xdEKl/FQXJvqiEBEglquMSyIP5tKXDLewXVWsDkL5BS6JeL5W
F3im0uwAzSxbxV1gq4+SB/i9e/aYHfMzUU6CqyVsh0cooprXFeLMlUDYCKxQ7Yhm64+c1YQkt/Re
C2WNF7GmA6oVKqRUBc9jkBA5BkEhF2wBU5mqnX0kG8sAO/H3P9m2VlyF0Z+sNXJDbzF8KranMV3M
JfhnX8DW4J1kGFcJ1OfS5WgODB0mjKEwI0NJHlntj+Jr4/SnxVI/1Tb+d5Oj+hzelYyr3NbHq2jq
w+VVI42LBPsq4gzwcYkjTaLVRJW9f0TWHZI/Y+XVoy7Q03rhBVvDxmyAeZWAtevNvETKq4fYTyxE
DnlMY5gEKHkoTYJJnqem4aQnTJTcl6VZ+pIFQmJmLrDthK/XSLn6flLaWEk4NKKmW/C0tp1ipenn
xDiBVIph3NvR6yqK8vdx1etZMUMdteE5aD8bkWGWqjOpBkMOSzMoTy+ViRQvAhnAD2+C6LQU9hQz
lI+hFTSuWdWCWlOJkRnm5eLIERBWZp4RHclf+d5TYHpcJ49a73hsFr4tki6EpyCb8a2XAoYDAF0H
Vnm4XTSA3+1/cugsOhqzeNLiWbDFi+CDp/ZYgUlJus/QmOhMELL5EybBkiMTKWj7Cq9yKU/YCEvP
CQKQeXLRK5JLaDzuG+7W1AN801UA5f3qGTmm0DWiHX/sAQ4BEnYXG9Qm2aQOTiTBlazRb6z5BszE
R+0DK8n+TWS5yqd8Yxu0kzBM8BzCXe+AieSGwwaeGfpAy3FSt2MuKpEL21EYg1z4ylOJPZ/MmDNC
A1b3UjNTviVRZdZxbM3lJ35wu+A4aade++9PDm9umfKP3LQoXUDavob0reYtXYnsOlYYFr1dXq6+
JeUiC23gRZEYAwGeBAT0JbLjM167TMEKrfwuemI7xq051jcnozyjwg0F9sixLTJak93eEhMcXzBX
ijEZ+X5fV5m6QrnGthzVITZQPguCiULWwY6IxT/0LiYyrJS5rLHt86+aSTlItePnOWpxshQdwcDj
kksb2nP6WWBRlm574n8FKfTqoTjmRZfqaNoC380hnZVkCY9Fy0KZZFyfQu8fxt3EKcuAGnpw89ve
w0ol0g9SPceAdmftXrEORfkVHkybmBXD7U0zlh27zO1kyZOH8cDQCeIffm/PCk/5D6EfhFmaDVK+
Cq5spSDWSK3qhkCHoIRwWZNGDBtT6DmtuOH4NMQu0+sOIIZLy4/lbeUC/7y6WXI0p7FVg/1em3Wd
+3FAoSe3RK3o5rgmm2bRmVMvbcaIA8R09q6Rch2Z3KHTMWC8vwdfutZ0D4EhfkuV4EO+iOaSYV8+
/r7/5VgnohxHlkidUqI9aXecPaonfmT8fpYCUs4COypdNmCBzpb0cxc7zfBNZs6gs2RQLkLvlrZY
4oTUKd3rTDjKosohEL8lwfa1K6Sikr9/b1vFH+Y+BcLTrKnCOyK3VOiyoqpQ/E1u9IHM1uU/ZMls
HA5eEOsKQNX87zf5RiB1k0kV6EEUI0RzETaT4hJ+6pSwlms3vO0bIdRVhkkN3OkFvn3gjhqXOlHy
oKM7Oj8GEfOBdOOzrWXRTYck0QpD6pADNFgdwMuFnZYWQEqx8QE0TcvAno5h58/7n438/ZSBvZFJ
JXJ6WXNLKsEfJmp404ycnTbGWR3lszYieWzKg6YOZsPpf6ktdENC6xKuwNcj6B6zU33CSKvP+wsK
d8mJ3ehHZu0fc+vF5s05KX9cj70k6WQ6ns+W5x65v5Dypox6iVNGR+EDE9vnl0SqPXAG2QzZGy7l
jWzy81Vupy1ikOQpctkWsOKSO3rA7jXV7xNWiHQ88SKDZZyWobQ0H5wSdgNXdug0zkvgDtJ4FJTk
JKS622FopTUSxsdknY9y0qCCG+fGGFGyzbKTy8MliOYL4w5ZRyI/X92hUvVzaSxIEqYX8lxd/jBu
pfv62+w2JrahsNGuPoUuezN2q7x/8+0oJ6O3o9Q2NWzyJ4xUa5VW7sWfMdeeWOmJgD4UnjCanD/f
M2M668yU74mIfTTda2LU+IWdPYCyWbvlbitAp4/26PMHNbHE2+zMzGgZkmn2AtCUL2JLHoRaRz4G
R6yPjyb/QX0oXsGfQ6t0i6cuMZe7/rD/nRkukGYzmAK+STOiuZWKfEUWqs+AU7+pwn/2xTC8Hs1i
kHElZgk7xCpSnqdHwyEA6mwcetZpKKdTiEsKGgicRsE8SVbpToot0qRgAo6RpHXHidO8BfkUB3zG
TaQNSpJNdNR80e+cn0iKrL7k1hDE2iQ0cuqVKbZLIVS8jJ4Dcd3tPSnJsbenIlAl9yRQZaXF4jYl
Vvb+gCgNeBl1yDtUhjJq2kkm2bSeABz40iSXNBItPjwZ6mwt4vOfaMdVGuXPFjBNjrIKCJ4E/bwW
yG2Eg7TyWKMdv7nIqxzKpy1cWCUjeUIhNUIKSdNzd1MdyP4j+gAOBzZsRmDY9tRXiZQ3Kxahk1tV
QvIpf+enxsxlRkPhN3H2KoHyWXyUjU3Po6OQ+OQ5VADUVOqreIxkjTBt29YvQXQTTyjBHTB2yP6G
zgHKLwC6JbTIWenfVnEKZb+KofIjuQqGUUhR4JA+gmgVNgHsCg4EPCt2WWfaGgp7I42qThu0gfII
A5kYkSP0Z4IZH5q70tOc5iY8KV5ykDyydjwfGle9B/nKvt5vdRPfiKf8VWS0i96rqBtG66cfCezu
UHoEC1sFTZhuhtZYmMnTzOIP3eB9099IplIkY9SrAmv8wOkx84/pP4GlmPIRHGVObs0fDGcxI7y/
dcDnlyyskLntCY0jl2WQ2yqlAwRDxiKCQj+sS1KaVf0Iuxej3hXUypf40lmCjDFvRdzHe2d2FUOd
lauXRNC0AWRbCTpFomDywTHN7lQAEDK+J/lee5IoTw1amTkLIqhT64yO5magbTKzZxLr1AMGE36E
DMe5nTZcT/bOcU5aM8z4ir023RVKeCr6zuPm0gQulztFA+N8rO9F+U+5F+SlJQ/qnLTcafKXchhO
CseaRJC2neb1VJTTTNXKKOVwhkvLtYshiZdqCXwj6Y+1pnznx09DED1NRT0CkbY+YzDsUPTTFy1Q
7XKRsdGuObGkP2fZchhbTGe0EpYXKsPuBfiRrD8meuzUNdhP+qZxGgBdGo1Yg2cdjHVB6hhAmUUb
+jFLdZ/XsEWZsaYSflO3X49HeWxpCo2I1/HROkDRLzYWKBMzx2YhsTFChSGzjH1f/1W6r5iXipCA
PA+fLbiMw0Upv2W9bHbF07727382lW4rZmhUDKq+kIGtFkB6ixNHmbMvgnF3Kr0Kqo9hWI8C8sh0
NhO/AiBc4EeBFfyPkCd8SBkWtjXKDEf579dS6b5imnJa1ccYixmtTDQbHygNN9MzZ9V2/DjbuUuI
IpIL851p35OodHux4lUBPUdEW5Kq8OfaGg7q6ScOsuHHLrOZRGDtfu+5VLqvOMtVM+k5SdDBOIOu
8/wwJwAj/qHInjLWjlTEZikyFGY7dxEEHTughkags/BHrRLbupNjCWaJIYnuW1O8KMYpiDVL40Kr
H/CwKuvOKIHbZIiY8CzExt4ddyWZivt5rxn6KL7WI4OPxYzP4ZlAdmmt+frURV6cvMLLv+Y30qeS
UXJtOu2VbCrog9kjnuUcnZhUSywwrpladduVrrygRzG4+wazaforWVToa4KK67E8AVcqfTNEM5dm
S0n8VPiyL2br9RDKeP2SJHKsvmSiJzVAhHGf+jk6kQGeFnh4zfMCLrDE1e3WDj8QHOYBIICENYnF
GE5+/d7npOJg2Aj1XHEonxVQq+WfgI/LSuS3a4fVCanYV3IdJxYTegOE9K9wi4fqOXAJfkB2zCzj
VJz/YMnvzZVSUTApgTAdRiRDE8ZnWcPbU4J5PMGAwux/vG2nujoaFZDSiJdFXUR92bz0DnDlwQwg
fsqQ+2X3sEI2Cg1DKelmh9zOzVQReYMruXiePA43GQDJltvWLh8JQrjmh3eg2/y7Y9KtjkYtww6T
L9BDT/fijwTkDbRhd01mvpL9MLc0t0PH9V7ppocmL1GeaXh5EM+dTbDQ78ibOkh57Mbhsb3wD/eJ
hRCyGYNXIinfkqEBwnMVrnYuP5Sz13KscpM4xh1LozsfsQFWNI0YunEgQHKFXZ6lECNgpT9441fW
cba2bNdGQLc+eqk3liERSIFE6jMCCagCzRgdF0UD0Sxp1U8e2Tkrzklttv8dpRpV0uo6Kb8yiCBY
SUa4aqUdTTzKVkVi1pFXZoyFKYb/olkAio7PFE7BowAAOc0wsXpRNVXWbNZ2tbk6DeVRpjbHGlaL
cNs6gWfcxYcYAN/1S/RMYp6APTAwHviZx2xukjC+pzOUfynHsecGMo6Q+NxL68Xn6Si7tVtZoc1y
mozYSsOuhUGXBgOZDBiMoyo+dtXztJwV9WZSGSvt230KQZEEHY81yjtKyKVvIiAeYOiXYMAi3pmk
dA5c3iUNatYq7LZ+/BJG916ipuE5scKx5iJ0uxY5aNphOoDFSr2dFV3FUPkYqMLnesnhPRIfPACg
NAj91hfZbKFE0d4rxFUOlX0liW7IeB2Cl7qA3dga7PymAfKadhPZIJ5XzPqknA2yO++xcq9t/3iV
TPnHRE2HpCAumW94dB3iU9W3X/fjzHZ0u4qgUq5JLMBMSd6bo+khXV7yPD3IQFbTc0YaydIJ8vNV
ylXOQlTGZGBKbr+m4yXOsdVRPu2fhXVdlP+ruTnsJjLkoOoPs3gTLozqinUGKqkSdfCfBA1Ccg2g
GwWLkNWdmDMpALZj1vWLUH7PGLkk47ANZUc+umzghFAcsi1CWufsAY1tD3QVRjk7IZriIo8RsaSw
snjjpZLvBPmmq2IzS37sf53f1E+/ZL3jgoyLppkLqID4SkGi+wQVvTHZFsvQA5oHKIxlnQuBOWxn
Q/E4G/2xCDRn/zAsEZRP4JewELvOgIj4Poi/8qztJJbDlinTlzFIJWWkRvhXCwJXReZHoB0LZt9f
ZHgBmfICFZou8wJQaCwsCu54kDArWvhA2/FUX/BENwEnyegN6LB2gAtRTdmVbworf45dVgqztb2E
HOaqJMQGV34i7Dp5qEi7abQWNziCPu7c/9DuBTBtcz86R3AICzUg5YDbhWeQQ92ZTMp0hgHKlBsB
1QcG/BOkN9kpvFVc4cChyawgb8uOSPbtfUVi+BSZ8inNMKplJuE7q5x04BbxTh9rWx5ka1/Mb6qm
671SXqVreFUXJwRL2SOIcumFDJwpzv8GziKTSfTBiM40vWLR510uGxBIWkIEYjywa5u7Tz1Co7t8
JJOWoLe1tQe2OrOMh4Z86DOxBn8UXplazFOotRn4AXjH5tjUXd4cDwGL74ZxVppVkR+XrMobuGzR
049klrQHmE7jsV6/f5MS65pCUL8l1aCUBTus0xCpAZkAUl7iw+fAI4xV2AHtzNw3GsLnRAZYWQ/I
2wnQVSylO1ErKqMhAL29DcLUrLnJFIMBM8Ey1kBnpylyH3OgDLvYdrBXmVRgCoFbH2kaVhea4Nw1
98pw2DeI7U/27+/H6vxbP6MsYWoIAXYUJ7cDFiYgCF/fw1nTq/vH0Ogus9DnejgLEzK49LlsBJP9
us86CBWJlirhG70Z0J+LxpcoTw5yimd3YQH15kM9Gm4UGNasM3edSPx5nxRf74+KT1rY5MqUwbx5
jz9Wfmu2VvpUHMYYKvhaKjEC7m9s+iqQ3PQqMAyAccnLZCI2TfjNgc1Xo5AXjmRgNqpNVgdt+61V
uMqjAhEXqipX6GgdqGfVM0zNXQ5kVSM/p9b4TbqPfcESTfGZNICkxORv99XzN92Yq3gqCClSPxpL
gUG0Br2Y+RZ2R4AdCVoXGX4ujjJMHruGrIqUpa+Uh6nDFCwawohTj4/1YBkx41zbicb1WJQrScQh
S5saaiPI/wilYHHtvaQ8dkyOTdY5KPfRh5oSRMGCQaH0y1BhFCn7uv+BGAd5TXZX6pjkcdAmWAKE
G3SWxOUmw9JCt4liRuBmHOR1kWElJy6MUYowzWJrVfXQFZIbp6O9fxSWCMqD5D3a+6EOH9Vieia5
lSaGq902XRH8EWCzM8A6QpnSoMZ1E8fw5YM72OEhB66P/ljbops53CdW4rGZUK2EUYYjNCFwYENk
bxVapuqxaNyZOUC9WTWtZFBWAuz6vJTrkKwkVL7mGl+ng+E0h9AXXcRmgijl8OZ8kP47hgXgZK/3
SBkPdt4DkQOTjl0BV0S8LRtvXxG2k8SVAMpqKuwKksce8tZLBjwkcKjkVnNobcMr7TgC2ThDIOMi
6d66Espjkig4kQh0cnm0OYSR8LPqV074SsOZtEAmTN0otP5STej2Our4MKpJlS0mR944zdrToDI+
12+uU1FFFbQ3YK+gYmSntnMdCaCdi0QTZdV9jenQ5R6k8b1FXioyi7U2u2nJoL79VyD5+cpZcH0r
G3UyoDEL9qr8VPIMp7eZa6x+P2XItRApcaPg9yc+Af//mef+Yf2+EkOZsN4OQptyM/osA//S5rXX
Fqypje1UeiWDMuE61fQQUDTo8p6g7INZ4wUwu0Nmi67E4qSPkjVgG4yzle/7Kr8ZN1ZyKRte5FGK
pQxyeSW414rEEcckt6pW8BS+YyXR20nMShpl0GneF3Xbw6DFcw/kO1TTP3R7uR/d8FLd9G7tkxmO
8avqlB8NvBUwFml/4/iBDysCC0QHq9VbfQzTtlSrxUDRef5JAd2BHpmQHWRO6LK6zts3exVGhbGF
zLiKMqwtjcA1LXfH0IhNGegTccaEG900NDBjG7oI2GZBpe7VGJUynwHQgXcl2HYFQl1CwDR+I1Ou
ta+AoojVJ9g83VUi7SmzpW2VQUU+qAWfm/xSdKI5B19Ay2Tu6yfjZLRfXGopSOQKsbpNbyP9duS7
vxRAfaYITApRN6NeKbF4ZtSZVZeM56mtZTeZX90V5XfFsQ2iVMDgLBnQzbA6kiCMRV/JG7HkNOcI
kEWsqefNrGMlkvK80zQA64ds2mPlMiuPVXZU05f9L0M8w7uKayWCcr5CqOVBTVLzSm4xIuYOSwaC
jYvKQRM6qx5nxofajM0reZQXVvWY0+sKGsdV8VGco4NS9JagpA4nnsN5YUw9bvuKlTjKIYudumjj
QIgcPPJ2Wl5KC0gxHufVAElilTlMaZQbTiV5HAIMAwKpjzx2q4jMGGJ91LwaWyKsNIelHJS3EEQj
bmuSw0vRfTkfp+FJkBl11WZkvt4e/ZJYRTKnFQKs6qef/Tcy/1E7Q8LoqywKsqJI1EfK01JsFhlq
jgbpMZGSBz5g4fNtZ02SIaFZAiY/kA29DRqi1HFSWcO3LnfkYQ+IBfZgBq5498qohNR636x+owpX
eZSeK2PRBuKEIIV270G7WdDunazcB2eCx/mstsK2UV2FURfYxpMUJQ0yKCFBVntsIic3CquKH9hP
vtue/CqKUvGiHPsxEjCaPh/xnEN6F5zTHbmWkH6aKtZZsJfEHMzbfDxffTxK1dO0x9hPi3Y2AR9T
AIADuH6f88DqYbPGsbdTuKssugTP+qoM5Awfjj8CSwh2LGA8h8xvCYs5XWa3uCdN5mU0mZPwjKul
i3K5yaQs1InkBUzSY+vncsXInRiK8qq1q1R+SfAWEBNuvUmR7kDW6YEpwksqVM5z4qZtynK/29Hl
l7a8WuVKHlKnVtENOMQ4sjrbuFtQiwEeLDRTvPeMdnIQH+IPIIfDjbJsYts9XkVTsVMvVaydlIB0
CafAjrLWVPp7ZjHGEkJ5FU3NR57LdKxOxFhzzjWr7qdzWi7233mT177e6h7zPk67PiYpL/95Ce9T
9Rh2JxUL9vNdFbu98EPnbU15mVhoTazzUY5FHoE+hRwcXoy/7cvCRMweRcY41abaY7gO07zI6EWN
yqukKm0AegWP0uYHSS3MuGA9fm8XLCsRlC60swLotul1+CY6ibBrFc+AP/dqODxXARnEamZMXCxO
4lQ/WIOZ27FnJZ7SkkDviyXFRo8dfCZgTcKNag/wllg7Bu4xexF3+0JVEdFUUnmVfqiOU0Pv4gbT
2kGv3gN6/aOkc4d9hWSJoNJtvg/A2DeQ6NY/a1lx1PKQ0ebYnqaVr6eg1IJvBMVAd+915twPP5IZ
GSBaXAZwn893wSkC6qVPQBnVWzjiAMPKzPHzzaiz+gsorRkjo6sagvPWuToQZGqvehYfCOLufGhG
Rlq8aWgrWZSKDILUaaqIrZJSG+0A+FZzOvqDxtoC2vT/KzF0VtIFSc1V+G51n5lC9GkYezMDmid3
o2gf91WEdSLKddRqH6CxiDWgusvMXr7tjTsuYsQXlgwqGenKuI77EDqS8odiPsW9py73+8fYTuRW
V0blHl2rJvHSwT2Nx+4kOgsg8fmHHNV4gx16zt2XxrAr+ok5nUdg4se4tLBOzUV0sC/MUDTWeehX
ZZWfqrGpMS/DHfKPnU9GIMQ7FVxUyv+D43kLEQn0Xb+sWKEcRTAb/NBFeF8jvT28119SS0tNxSOs
ZRULz4qhDjRCLD9xgyqIQGJf2uBTG4dOXpd3ilHY+x9puxOwOhTlGIylCfsqwSDA6yK3Mz03B90H
gv6DhnNBLZBdWRwjc9vUDAxaCDL6h9o7vuIuHmYtIiuu6gySu4Xzwqxx9s+16RxWIihrajkOdfmI
PQlNiM0+S8xK0EwvH270/OXvJFE2hWcOLRUIVEwi/ojHT3zkcd1tIH6XjImh7psqcT0TXcHGoizH
YYj31jE6J9Mpyg7RwGoMEaf5roWykkH1I6O869O5QZI0H1uQgQCV9px70yU9i35rgwQT3IPsbvZm
ab4SShnWOBdxIhAzTsDjIB06LDyTzXtWab5dDq3kUGG4E7Q+7AJygdjOxeCLT9B9WhPb/p9Sq3UH
gHhiSHV+ZnUmt41sJZgysjLROkXJcECylaycFLd5IHVf52jHEdSDMnZJ/2wkZSWTaNMqza7TBZSs
M1oqgXaTAzEhFxRT6ERLDyZrFCusDTGsmvUVqXgsqFrRajUMQX4d8eHAwBEdcpfF17dtBcDNxlK5
9p6Arp2yigsWOA99nnyD6600CA6l9Ee9PeUqhjpNUxgN+NRQpksdwEnSSyqE5qzcG+NBYVHHbLvD
qygquwiUYJw44oKzCgCrfXbIGhYH7LZZX0VQ7nAO9FzT+hk5LoZYjdLNCsHM+KdqZIXkTSVQ0fwS
8XlEWaf9RysZoUoWH2QP8RjYBYSX5v8B27l5IIQO0TBE4KfTfAi6oNTcUCJb6o8zjJmgCnC3mZ3Y
yv2A+Y/Qah/CwmQZ8uaXWkmllAJL73ENEgmspSVPU+wnqr0fSzZvT8NriWLg+gw66KvLkuahgpSW
P5LbU/3l2PvR8Y9edldiKHdE3q/DMVfxwjY89ZhVU8qbVvi6f5Ttq7oehXI/sSaqS6OjW8KHADso
JfWrkJXO38mgPoeoCLFAZkPtvP0+NF/ToGBE3G0tux6Cssyli7oKiG2kJXIKsucUVBLyNzlhwUZs
Jiur70FZpx6Cfa0fybuF5iv6RW8US0iOaPOaDTqQf3dnRAVXYaFRq1ETR/SnNTk+1zFWrVHP7IvY
nsy6noeGYcPmcVkKFc6zpG6emeI/hhs64G18EO6rf4bZFEDMhDFMl/lmQQL4u+xlJZjyPvkY9VWa
YORI9CofGFden5jYZkN88AEe7QuFNd8zzioyRJKfr+5TQ81WNSN68Z3bnDQ3PA6gWCAlVWqzx3Y3
Yx822CRNl3VR1amPV6e61JQVuGqTUbgdDckfxN4vG4PxARliaEzkZNLnce7gxJdhfB4D0dXk8ZJx
1WH/7jat63oaml8kFNR4MmKcRq8js9NFX4/nm6CMPQ3lzr6oTW+0EkV9pUlu0mEI0f6IW7eR7wKV
lTdvat5KAJVa8nmrqglvoDncdYdRCSytKm47qT4VvHgA/oXTcZpZ6qMfG61bJbMnlnhyUML5+/5B
WZ+Ocu1anEQ1EM3RLxO9ZIzMpfCUgjXMzbpN8kesdF4aUplrZhRXzXxTAF6gcvcPQfzdOzNeXSbl
1wGq3ysZ2U4R9EvBzabGvQy1ZIraN2Cj2JP8vC+OdRzKyyuYvVsqAzPjXaAcZhnrqAP/t/pBuXjw
9onD0GHM5CcwUAr8QuX+56IIhnOfFHv/SCw1oBxFCTJUIVZA5z7J3+rqhFa12SaP+zK2zVeTNUnH
QByS8bdaEKNZy2kJjlRhflqJ0XgW/jGyY88z99k3fax+lURdXlaNU97NsF753GKfvfUCu7hZjkDr
wKMZK8fbbtaupFF31xRJGRQB8ehgWaweyWIGWBYP8VNsDU50qF3NQlhpX4czUQ1815k9mW1n8uu8
dPyUjbGeNRJTxstskdGZ0uLQqEMkBQpx5LCaw9v6fxVHRc2pG/83maH3J7X9lMm1ua8pmwIMHv80
A2TtIuUvRmOYDEQr0c6F0NbAcVzOGsPANhV+JYJyGUXVigb0BONG2hcjfWyCZ1509k+x/fSxkkEp
fKiOQihw2BCuXn5iRgAR40Z7IiikmRPfsaa1yK975wVX4iitb6MBHBQDcJTbOHoRxMQUVLDCyGpk
9tHi6sv3/eNtPyyt5FF6P6jBlCIiC69AnYMfgI9LceMjZ1UHvO94AaAOFE91s0t0Hg+sPV7G96MX
ohs8/ozoeMKZlBzIlIEOIPUfpqz39w/J0ESJUvWlDCuspWJiJyw6W8uXu1zKGckTSwSVamjTsExJ
jmscuuMcfJeZe4+b3uH6neiZ2SGOpGUQycwsZj/483LQv6Mt3NqjXX+InALNncOfXBpZqAKmj6bR
qG5GUIaZ2EXggTMe0vhkMCdNN/07NsT/FUCudJVP5OOCrhxkvHpc3gFhCRoHMppxpWt8YPl3osbv
zeoqjHJG+VxkeZkhbJEOBQFM+Mmcy7Le7dcCXJcuaLKE52BK1VI9WUolxWvBK57AaQE2SQczwrrq
hXWkbeO5iqJULhUXQ4xF1HQl4CwIf7zemXX5R6ZzFUJluJPegHWtBn1N3/e+rrVuIsQMEdt90tWd
UYoQLMXYtDXmHBrJAm6N233tPy23td0DzYIwRC0fmj8EEV0JpRRiKjlVExP42dFqTosdm3c5yCJl
M7vlzcQcn1kTQKyvRYWqZSkKkF0gGqrpD6MCpnzrDd1o79vsdg2+OhUVrHh5gO7JsCnFLD8KLmbE
7vTH5dISQPnJIRtoamhyjzmTq2QzLVwJpsJW1DajNiooDuZLcC4eyfplZPOJCSiusDR5t/dzG9Au
vamz3kdYkonlr9xI0vVJWOjwUxJq/qY+yJxqdikYhRPGe/72u+P1jPSocbCoTZVHAog9XjFa6wlH
BJeejkyAYIuGgvN3X5OeOZ6TGvSpIYIKh5LOxQztNwmfVP0gNMAZjG7JB00fOo/Va2celPIsGBY3
uEQdEMxeBjs+1B66OHb1EWDvIEBgbbZvR85fHoYensF8RNkpYEWyF0CIiL4Rf2Tc4nacuQqg3IvY
RLqOjhoyKixcE3qAyFVuCctM7nIfWIjLrNNQbqX/P9Kua0luHNl+ESPoCbzSlmnfLdN6YYzM0HvP
r78HvbtqFppb2NF90ERMKFRJAInMRJpz6r7W6AKojTm8za1Xq3y6vpr98PB9MZwZUeZwktQWueKe
TE5SmQfDMPy1aoJVmuzCHJzr4gSXi0c0ykqtkGUZhyOB666ZX6TyBCROO8v+gL4MODvv6+Lsx6Cn
RmWGAxCW6e1IXorOyzNBiCZaC2co5r6d07yCbazIc4MEZW+e2/YpTkSTAoIj4gu2Yd1GldEhBJDX
0p6bk7T2dhgROw8/p6MI62f/3fq+cXzpBTBh7aAqWBVDYWMUCZKzBigvOrk/HzqfURGq5+o8+7C/
p9Bp/esKwjbtY1z1+9wIZyqSZkl7MqC3hDUSvLFFASVX7K4F14pwYQhpAPfaKlB7M1cOmBV/6BNR
h+KeeqA3AfCV6LAgyO9f+pFiNft6kCGiXu5InNhpotgWeWiFBf1d87qVxO9Zq7fthNTWG6hIDRh4
6kx+dVRtljwWZsf31HErjdu6OKrkbqyQ1i1M8xBrlp2jOQfPda+a+6DWQnvKKx8zDXhBoBI+QEmq
r0D0BJAPeUA/haeYGHXUjOC63rD7zOvN9qs4o1zNUjajpgsw2wWgqJLpGlVmj1Uwoutbzv1YZDd3
uwC2AjnDjBBTG9IFXkB5nr9KpY1eLsxUpm7hIMc4/JA+115zw4qWf9TTs5XMFG8ToBiNJmcdI72v
8pNBJFsy7johGvGek9sKYVqwESIXQFNIEthPORhAL1B4sR/djqfmiFFiVxKgpu3dxq0wzlhrqUTW
qcVb1LAkP16KsyTnAv3YfRRsZXDWOmpDI1vY9MGI1kW0x6HFVXfHw3xmcIHgRrqlr+vrdZ0U3BS+
b54uU0EXyvj2ys7ugVw5Wy/StNqq6midKFTfM5wA8QNirkFME5gllwdmDuoy5gaASEcf+Iuw1QpG
esR08btELBs5fNDaFNbcNYDuxTsnfZnucr/9MtVAbZjPAIb3Fje1y8zu0IqiVsIGdsEa+fi1asss
tdiYI+ZVThraXhmEen4SDTzsPa22S+TsaTpPSZbNteaWMKNIlhXg6SIirOF9nf99XnyY2vcNKWNW
HcuWb6n0VbYEjaCi3+cMoiUNlZZ26KOh0Y0s+/oY2de1WySAM4DNsujrlBH0TpTkNEydow8iLLv9
C/S+R5ylC2WS5WqIYKCtNafPH0kBJOhPtDhNf/Ka3h45Z+4mzIDICaMj7OTbWL/Xu1Ojfrq+X7uJ
360MzsoZWjmU+sRkeLLDLBDBXTn3XmgbjnrInUUEJ/RffNT7/nE2oQtRF6U6Kh5VbiMh5kt36pG9
o/UjmFSc1ibfI787iVk/BefGR6zrLJWN3mClCryh/Cq1j2NeOlkbOZm4rCPvev7fi+QD1qHt4kZj
XCrTKQyqU3gc/OShR8upiGNxF+t5c4B8bCrVq1YoCZpRZt886UCw1j2wUDnTA6PDUD4tB/VJoDL7
MeT72rhYS63GDBCwaB9TO/1707Tn1BpPXZw5LeluF6t2imo8hGkd2SagGypVPYRFcUui6qduDY4+
Fl4xzf/YWVNF0XTTYIGtRvgce6do3ViEBaZraAAY+JoKfn+nggABBlwZUPVlw+RRTCyijWAhwfhO
eDuDCj3zoscctDzhCcOjwI9agUQExhw/BB+eU3+SBXv+0cdcSudsDpEjs2iJKsPHsOapf1FSiR8g
H+PVSzGcwUGGYkSSMpPdVb6BRNssAzlK7Ez9YmmvSy1Kan001hCHyICg5cPSVX4ApgSnYWSB08nV
DT82bovsH08sUUXHfC3wvTBjY/LVhAL9lPFYTzLSFMCL0j29MP3rd+GjU76UwPmzTM3ksOuAt1HS
H+Amt2PlVktEnXM7FvNSCufUZEVdUb7C6TPAGR3kNobrUxRNvVfGTAhMyPSb9bO+/ecRx6VYTunQ
n5p1SpuhXzqZAquzjllHnKIUtbPvacH2lDili+veyDtNkdEh1jyu43rGmPtRcEwfbf/lUjgvlxl6
nOcjdnBQZAccrm6txp0dNsnXUIt/NIX0i9SgF5bGQ1VjoN5YnF6tb4gleXMMiJCyOix9FRQKiHIA
T3m0apjZCo3OEngQtHk664n8CUC6Z9BbeQsNn5W5OFem9rOZp6BSKs/Qp4A0gNOUQU8hGw/aNJ6B
GnPb5ebzZOQ/2sL81ksLtaM4PmTJYk9D7JIWsDta+SQ15ucelC+9Ac6Xfsw+j4Z8DwZHzZON4WWp
iq9p0+g2WUs/TZJTk8fe9e0TnRDnsZtp7is9SWB91meaHMtZdDwfnOXF6fDQsNrQjhRIxKBbMCS7
nJWvFakco0m/XF+G4LLy5qYaksGcVVxW2oRnkimnqVL9ZhGBnAl2S+cC9SKr57qa2Gp02Wm78qap
UoHZ2XnvsB0zdRnMNeDI4dM4ihWjzNdCn1nTfVPCIRWzjUKEFNm6K3+lf4Pn5Vv/jR6j75O45Z85
+Mu0BqSrmop6Kd506Bm+fNXppaWBQj2V8dpS/BUxY/aJYDRzdnSfhTj05/Vz26n3XMrjbq8ph320
thS3t7U1zGICsTF2l9ce2Mj0FnBKoc2ySnkwv14XzAzctXVyem/oVT/VQFh0lyK21eKUmicVIAvR
LMJn3dVM9HorbJ7dQL/R5YaOU6m1+QLNtMrKTtavWXPbFMo/fhqxXXwXwpnztuqKVNdhZ/P2ZU1P
uegW70SiEKBpaFgngL4jOidAU4x4bBMofqt78t8MpBGMVoflZ27PfycPyBSfiSDZ/XZlP5zQRiSn
iTLi3n5hEUQCejqnzqPXcVR+aD35umLsSusyD22zx66T7JxQrxhrO1UtG8/oewmzCPOagnZrdro8
f5qr8mGeps9jk78kEyAlNXWtnHAqPkUy5u6sX5GMAWTafVmm2huUySms1KMRchqj0roURovWcWbH
q2XPkeaN8xQd0nD20UH7HHXIRcqmQDuZ9l1bO3cr8pXIlmqZsisZ41NrIu3WFgDFzJunPDUSUD8s
KCxjKhI+JT1cvxi7Jk7XCNUwDW5SndNXlJmKvge7tpuny11PzCBWc/e6iN0rYeiqrFjgc5F5AOF4
6ZuUjoi3zfSLDmrbMPd7EUf47v1+l8FPcY6r0mCYDvGhHK0OVPqFSKD2ixKUnTBZd309Ow9t3I6N
MC7zLuUTLeQBezYBHvAEaEI/9rWntPCAueiBF/WTJdjBnQz8pUTeEZE8aWMD5gvvoRfI8dVjftYe
J5dNRuutc32BggPj5zvWZFmTiOmElN+H+sNcPdfF03URTKM/aPxmC5labtK/q2Iundyv0AnqRGNl
R/AE8+PcxvYIkr1QlAwTrYjT8rmbgYcaxsg2F2hnVjO7Vl5rSxCU7PTSXJ4SZzUHivsl9Qt7WL5x
ooLMskYzGpjphONlov3jrGVSD80wWlCItRhOqgx66JU4Zgy8FGMKatTxsrwQ9C6+pZOvnRlnpZaa
ogPZjPFCAtDdQm/G7m+ZHOPkNVNhOT7X9YOlCrZUdG6c246rdgybGmoSSaDAi9FuE9M72eiO17VR
dKP5VtbRIlU+pOxGgxXEwihuQDBbzNIulYvMvfvPe1kvNIXvutKlStcLgq1MOv0A7vGjYojqaLs+
5f2GmZzJmCapkpdJWn8XOjWQG4vzDLv+YyOGyyCthoI2yDTHgxZ0dmOQiSiKdrM1rOMO89cynMfb
i3pjKcJ5ToDch3UMiz0DyyZ3swPeTt9RDVjAo9CCAgrAAG+cPmqwnEWmd9+xvIvnlL7Ni35NZ5wU
qaav4xQHVj7ZYWJ8TttZEzkW5jg+3rB3YZy6J4vMqFwhjKmhDlrl9VCeLUC2ymfTu67y++rxW9Tb
tm+2dS2KVaU6wWXuFXukgNSrj+30Lepuhx4cpfovJfznCX2m9O8iObfZJ7IRtWW5uiG6DNM7oxYk
9pjNu7J7b4wUmyUBt3JY5EjCS6qndmK8Kqjg6IWrjqdREQwR73QxXK6FU3trMS1TZy5ywEkNfzWN
Y/lNkMp2BFqE0WNonJhgRbHKtBVneBBDpezfu/fN5Bxo2BpVTkd8QIfkbGkE4/rXdQXZFWAqsoVn
oYG0HucyJ9ioai5x70zyZU6+a4MI03Tfn2wkcO6yXDWiz5WG0FPXvs1Rc7ssaQDY4oNiJcjF4H/6
UgqwxrtJ1UZBjCNaHu9AiV5OpRHKbjH0tjZE9iB3gussEsGZjkEe5zBHRhOVyr+06hymX6+f0K5p
2uwfZy2KJcmrfsarYSjOSxXZTeYN6k1m/vx/ieHH7JZwMnNZxbVK0/JOiWNvWIEENye+mopCjF2j
9L4iftRubE2VzGbEcuMMYWEEwgJD7xNlQ/fD6Y0czjf2SEA0mFJkdnbykrN27t/6uOEfHSAFBtf3
T7QozlTMvZo1DdVZ7P4v2AiGpQDSO4GY/ehzsyimjhvzR426XccK6pBbrWFjbPtuJCuwv1v1KOGJ
UJbmN6VLaodUy3NcDA424en6Snejtc0XcCZDSg1J08dwddNS8iytP7VSfh6IfrguZj9ltpHDGY6s
NJUV/8HFkvTF6dYViOPkV50nTlzJz31UuZYUPyZhfi9How8QQ2cGMPTUlSdjtlR7WLrndlmcOdTs
xRTGkkx5PrihzddxlgX4S21fabAsETrrbFOKn1ZwhCdd50yGebJytFpKk9tLc7Bok2Mp47meiaBc
sm8akC2hpo6qMv+CI6EG0Cnklt26qezMaOwoy+0UGDlTLmqEFIni1K6cSUVpgsOARbV7SbJ7UB8t
v5qkFEQs+7UT831RnHrR2GzNkVVophNrLmaZwxQTBKiQJg5a78HikZ/ik/kkokhhB/bxQN/lcuqW
DwZC0xYrlGbdj+lj1xh22p3DcLFVIprl33ca78I47YlXYvWrzvxS9FU1noHD+QdeCZRDKHsqsgym
Oy4KKwZSUMOE7aNddbKQGMunzL9+QfdUYiuCM69rO+TyhKgdg3T6z1yJMcakBSRUvzZtJFD03YTy
VhZnXRdDUXWzwX6Zt2FgOsa9AsyrxgHepYLhCPQX905xXzoictE9o26wwIgQE/Ah/LCRJI/NNDW4
YNI42ST6O5IQQWtfyvA5lc9yexyF5n13UzcSuXumS42haqCMR3fH4iGDsfxiSOUM0rNyO8C/j0F6
sh5EkJ4sRuF1HzgoMjBSNMJK8pdOpUjbdJ6tXnarJfGTYTp1pAqaVDpXUnyzKKs/VaLRjN2ttXTd
BFklgNlV9vcbP6ZpQ6kZHQoik3UmoDBUZltqzsr6BBpIeXxWZRGGzt6VQwX0PwL5hgNVBxy3kUPg
It922cPSP16/DjutgVTZCuA2MR0mKx3Z0YEB65ijKVD5YtwVE4Zzm2PpSUdEn9NZ3J3DVP/j2b2v
i7uGoZq1VCuQPGG1neTQ4VoAEfkxvYvwXp4Of+L9t6vkbuJsWoWS9yhKZG1mD9Vfuva5FaEP7mYD
tkK4WyBNXSyRBUKipv6sS7MPGGYn6RePhMspldBuNIaOrGCM3BvTQwew1jjMg8pMz2V5Vw/+QOlL
LVVPhUYr24pFAA57rmL7eZyLkqPOmrQCT5qsf+qRgCaHNH9syI9JlBbR9i/m++FyTkmaTNqX1oAM
Up7+jGPQrozF994sP7c0PRhD+JgYSI7kzV2TUc+UR18nSWiHWfRYtNYPY5g8JevOZUGeQZAYUGs6
oF3ktu6VvwZruYkkTNIOYW0DafCbaa1eZ6yAr4E0VXKUAiNuFOO2ivSE8fpjHw23aRT6ZIiRcrde
zUUROJTdgH27r5xXLLRVi+QGV7RlyGTAUZrP6BZ22Ohl+UuUOWOHdO3esK3fGKDe6rRwpjMCdmp5
01T45lR6taoK0hW7ZocoGoqvrPTLtyGtpW7ky4CSRQIo/pZRNq2WIFLeNaX0rbhMAGzG9+xqcrUQ
Q41Y61oP2nnzOIHOUAyMt7sSasgWFmEY6Nm63LAJvD90WXEppwK9ut/gRQQxy66ybwRwLkFJs3pa
FahfK/X2pH8JyxfJ+JEpht23f61h6QgMtmBBfBeDasWzNhNk11UM3+ZuktnkZ37ObkaPgWhmvU1v
RGhEu0pHUZl6o/zBXl7u4ZpNWWaFWGJvHcv4rBrfjebT9WWJRHDHVFlmWM8KWu5DzbwBWv2tks6P
qiXie9/fvPeVcIcVQk2WsMIQYNgWR2Up/SUqg+sr2fWouDRIUKKHD9x+nK8xVqCcrmnNgqH8BXBx
GMVG495d5xIbxLIANQo97ed1mXu7txXJlr2xCo2xoEk4HWEV0iJIdeInsREkSSMY2hSJYX+/EYP3
Wr7GEbtL2hKsTXUo0sWrTCKyqHumYbsczn8MmAWXohb6Rj5Ff4VB4UWeeWS8hFEwOpNLbmZncSNH
P6e32fc/2ElNJZaK1KKl8JnFPlwwI0oQU0755MxjaJvWk5ksgku8p4ZoadGA3aorMEuciqR4imZN
PwEnYvmSWoNtGaJAdfeoNhI4jegx6Fr1ErOuxYGqCDYOpiZ63rAYjfdF21Vw6lDWTSgtEmI4Ngtq
nROPuPKzAcRK+WC5ieBg9qIXU8d9wruQqvhzqXuyXlZ9XrWIU1VwBsynZL0z8ZDq59zGnLb7B1rw
LoxPK4IFQR3StIFNL5yIfA6BUtwLKpa7B7QRwcXds9Q20ppBx61ScktFHew+rk9l2ovKy7vxiWmh
40aXDY2588uds+aqxXQMjMPkqCc2xj6f5aMJohOGH1d8ub5zu4mQrTSmNBsbgef7iquFmtuC4oPG
Rifd0B3uMq8IDA+UJy/poUXK51lUC9vdTwukxUgcWAaq2ZdyrXxQMikzV3e0TKe3Mk9Dh/ikWH8Q
GBEMNlqEEgVs1pwY2ke0TQzYh3z5VZCDLCK/21vG5vd5zQvzoaLZhJRBL51C68aqHlLp6foR7daH
tjI4hUhqVOjJhPAclbwbxtQdO8OvIrAOjRM+UKf3NKc0be1zHcRB7IVPqqidCkfB242tfF5FqjjL
0hJDC3rz0GuHzPh0fYG7eZetAM68gsC3LagGHTTs0V1dBcPWrGUR3A4r3rWrg5magMB2VL4ogbVn
pQhazE3mPFAA48wuZk5Uox1gOMKUPjYFeWwmdbJRAHFLXT6iP7gVWCrmCj/s5UYg06fNdTPhiVfL
QFuHPPW+YXzthnM4RkAqzu3rm7oryEAvpm4CWONDM6bVkmalBQQZ4WMxvKRxZK8tssV/8CpA2P9b
DBcHDlRP1SbC0TFoGUw+BC3wwsRVFnYOH7ZtI4a7xjEdMzO2cM1acptnt20kytsItouP0hsqAfJn
ZuC6xmuY/KzagyLdyaXoNbCrb6DihClCx+WHjs4wzpNhjOBFprE4jV1t0xDJvnAcb7KYPkmDqOdl
txmFbARyoVkt9+h4wYw8zqe6Y8EtGv/oJ5bhxjzXN+qOr9fVbu91tZXHNmCj37XUyvm0wlasfW0P
ZHFk9Xnub4yk8FbpOCZ/pH4oTJhoeqbA5bsUF83yqBUJogxGCoYdPWgBPYnVb9fKw0n9RwxnJlAn
WDsjggVWkIeSzu34qdP+ur5xu26fbGRwliGJzV4rIrj9zpvRr4HWlE+MOJIxmScufRFIYxvz8UK9
r4jTiyrNwZwO9iM3AjVLcsiAeYY2QHQbgNPJ/h9gavfv17s8Ti8yaaIkjSEvv5k83ZFvlXPs0qfw
0CUg82Uiq+/J859kXzBgjK5jJNcxCcOZjQkj79lM0Xqc5Sd1DipyVGbB6OpuqXQjgx+cDofl37qh
B+CWBuQVeqPQei6DAl4EsLW7ie/LefuUzeUiYWKFTYP3XFX/3UzeCIzQ+ieCG0egHCyg+KAcGzmc
w19jVa+7bkF3smZ6UZp5IJk8lUvnjXkcpCom2dIEzZaVLbVekiWP18XvXDacFACoQPSH4pHJuRQ0
9cvr3GGVsvaq9WjtuatFJMx7IlCxQjKLyBSlDs5srBLgLksZDS8SKVzgG36ZhsgxpkwQue1ae0tj
dIUa2J75fugxyZYi1GGd+lE7FzMaenrDaZLC6XT1AKpJ7/rG7arHRhx3p0HCKIGkC8mSPAXVF/XX
8m4O71pRPPqGGPhBPTZy+LtchTMpZ1jDvtCfai2zGz2+LYHvZStr5bZKfVvCi5ozIKGH2qVTCjIG
+ZxoxsGc1/twVSO7q1KnG/TXvk7P8TA/qWEJzFszuTeV9sXSw6dmtI5jRn5punRci/pvHS31YQ0z
1XVuu8Y//387x6kcMJ8Ky0jwvgeZOlDPAWqlToGm6C5dcsErfEf1WI7pt05wJimfSGJ2GuClwvnT
mL1Iy2qXkWA5+77kXQjfwT6ESjlFKk6IvfRLN/GQFEHC0fTrQHsQsdzuq50JcG5UgRXtLQTZWCXg
kCKLpWIeMKqmwCyNb6i6/WqK5iHNM4G739+8d1GcH54Xq6e4pkByx0CM1d91xs80/PwnuvAug33D
Zjm5ZESFnuPSTsnk6PXgmdGTKrm6sAdh/12H/AjolTA1DRq+S0mYUOnjdnmLnUkg2eg6eQalU2Kj
zZZVne8Sp+s80w7tPih/gc039kSPcLZfH27y5gs4Q0+TGgSxMZSxmTHPgmi0ELWh7ksAwgdBtyb5
MK+BjB2xFAoamDI618ZtnwtOa3e6CI7iPwJ4VR/nyhxqvX+DSjmVLqYxnflpBh8GpicAnygHonbr
/yIRQ1k60kFAfObM30y72kgnzJTrj4sHXsoOIAW9XRzHO9alCeJvR8jis+uQsVH/EcnZJyvV4qow
oZOsZMViw/AY3TTHwhdTmO3bjo0szkD1TdlKEsFoEsOCZiSLlUOOjSv7JcoVIlqOXQ/5LozvHK6N
GXwZJvaSLnJihwZS74RSu+0Q9E6V10W5wEfuP4g2ErlLR5emNEAyjlz1XIF2onVNZXiiNT2NDTAw
pcqjErIoSQr4h1j2tQioBKBmhnc4Xjcz+0mPzYdwd6/opHZqS9z+4aSfdK95I4s3blmPL4AkD5Er
6tLej1Q3Ermoh1RZPEYVJGpr77XzHORK/bVA2k2ff40VwTy/2gEQpwVoJcbHdYUG15e8Y73x8H2P
ujjrrYBFJlZSDM60mnI3ys0pngBDUfeCfupdf7RZJidmmNaolka8sQfgByiTr5iv2djYpBF4ctFN
4TG+y1Y2FgAqYz24lextDbCSh/kExPKAHkWNYzubpxAEkhZLC+sfWqgBYoaxxAaJzFq9ifDIkG5y
0Tj8vkPayGA7u3F91ChVukqozqtBGMRO+1wAAjtzGqQawweW2iF25CRf0YCOjJUbuZGISkm0SM60
hqky9bqEhwdJVDsmAwJm6urzKnjgiMRw5jRt+64tK5g4WHiwiDe4CZN+F2eh6I6LBHG2tEBxSo1T
CGK9waqHFxNym04CbDIawK0/qgcxpOi+TKTVMeVCMVzL3XKMfza9JSGlSZXUW2P6mqCjv1/7yr5+
m3evGVqN/yOHu2aTns1KGZesubDFeGkwLZpT6J/RLSs4rV1LSWU4W12TZaLyrAtWTP5doiDfzEDz
GbybfmT8APOTbicPEYB9py+iwuJe4LIVyulILJVlTStYEaAvVqBqyW+VMBbUlHYtyFYIpx9lKHXt
uKIIMuVufdQQqBcgJzqMpwHDmP2nTgQ3u+duN/L40bQkUqrFBKqp2y/aWUIrTiklN8zHLVN/XEpJ
cHJ7qkhVVF8QJAGNgHLXWSvjiPYpxA10cq2JIAuNtqElF7wKdo8K3X2aDA3BfDl3VBMJZdTwofHr
YtgrnpxxIqLd2l/JuwjuoOpuHZQhb2Hko7tsuI3lezq8XL9P+8rwvgwerE5XRlmtsrdINn1Z3dpP
fRZYDq71t34Y/n97xqPT6aUyDHimru5MLWcBqD7m3wXr2VW2zXq4ACe0BrVE0MqMHwmYi7RArUDc
3pO83l6d5qiA9TnyRbQKu/E53cjlDOAILO4URH0ryALaY/tcBdEn3dVuGfOzfEY+xC++X1+pQP8s
9vcbt6mUkRmBs2912+lLlX9XiCCgEW0kU87N72eR0i/qVAHENAZIalbaRgP4dIY7c7foIpMk0HSL
iwF0hahztkAxxh+W7TNYW+KiXfbmX3j0ky3Cndw/Lg1JOGAGGBrim8vVmZWxIoePHO1g2OVNcYd6
N5rLjFv9XgHdDdpLg06wn7tvALoRyb0BTG3qy3yA67Jie3HIyTpLXn3Q741gZnSvvuiZvRt5bwVy
VyFaB2LUFiLvuLLDYAgiL3wZfKDtu/8DTyQzd/yjfiuM0/8sXKI6YsLkYAEoinaQF7Q5ZqfQ/QEA
o7qwF58ho4AwIRe2OyrMEF4Tzt2FWEJDBP4BbDHwdeHRUje7ZRyVmVMDg5/44b0SjB4eso4YyW9X
ddFZboEtjqKNnnM3vRauKN+ih4ZlGHNEj51204vSQ/tmGrhh7CWjMdC3S30t5zxZJDCevGHsMJcd
fSrPgCjEPLT5JGpf2N3OjTDuNhaVaZKuVP89xIbRMtau8z/QBO8Fc4A9/r0ofusGuc6JAhOjI8Aq
/fHcg8WgLG2MXjnRi+oPEmincqd/vW45RWI5zw1giEipezbFhKFhvPeX8aXUfav7dF3MroHWDUM3
KMoJQCa6PLI4G7puUtGCaSzA554HX54697qIt4HgD4q/kcEpPiKcSilMlBRYHw0KanfzDYDAMMcL
jwfCdNZLozjSKfWSZ/OOUSVax+tfsLtI8M8qiPoBKMLXuvJmWGFFcfNCgAHSB1UEpbiv+KZqqUDy
MWXjrY9y44biNRuGMYFnUIMZXRqdEx7Lc/5GWRP5jcBG765mI4xT/GxSw0UHc4FrNKMdGT8j+cf1
7dqdGKYbCZzKN3Fd0lmrUAG1zAMmUFDB0Gfg5lWnNCXnupXu5bR9iKTxbhUBSKlM4T4oy0Y2p/dZ
1JSduSBiQKN2bhdeeIwdxQatEVooQiCejqfZYzoS3et+9Sy55l18EhUT973g5iOY7dmcpxLOadyF
/36cVk+M9A046A8VxkjSU3Qvmv7Zf8a9y+NzfaM0t5WqsReVZh6mOX4wo/CvtLEe6BQ7Y1UdZCP+
gUHuWwXQdXrduEvYgnwatM3dUL7Mk3pKLSE/xkdAVniKzUdxocCqL2ncDkirtKpqN2jmi7tX0k52
Jj2Bu7dIzgn9Xo+C4Hu35XgrlYsHkG1IewDxo9XpfvUBBoUoaz7rP6cfNRAaQAgWaKktUrpd77hZ
KWcEuzpG50mK50U3Ds6cY7hMT4PZGgQXV3jMvCHMDFCMq3Al5NPgqQ7jmo/vMZfqaaCdYhgbsZcH
ojyycEc5r6zFa0etFsYpPpqBimyq+TAhZQWGe7TZ1wgh6csSXLcgog3lTBSyEmM0LXjdSv0h6e+b
0s90UYpx31Aw8FqiUswHcuoJGjxdypjNZYU8oPmdQsnOgKhH0DRRPVOghzjXF/VfrMK7RE41zaKg
7UwgEa6SoJU7y+wsAA1E+3n4wSCi6mAVNUXth8fmu0xONWXAwxm0gszRlx0kQ4L1oN2xi6B+EY4+
su//aHrfZXHqSYysXrS39w1BgDog6z7aOaa7XBZX6akj6jDcf99sFsdpJpmBPz9j6MhVH+sUz43V
hYdxJQcsMghEfKadQtPOfNfHRYJ4EiU3EMbzKGnhrCfLEmKkQXkOW5txPShfRpu9ujtgfTH1UbzU
Gw7/nBsB1tRCVAyAHQujOZxPjYdhpWREDFLVD8g86svn69q5e+U2v8/5zZwWVibpeLjFy3MEaBlw
ao7j43UZ+3GORVkeXMWzlE+gjmHW1q2OA+tdEgA1OzCPY4GzYkRX0hEdHAJ5u4e1kcdpZJlGk6oy
eaPPivWAkD02QXK73FtB+fSvd5LynDuyoKt392mxEcvpZae2SYVGGASs9GvVmPdxh5S+vvgawL5y
TBpiQOsQNaKhy128BXCi/t5dzmpKQ5NJCtp73P7rglKm9SU7vJFSPTHnUPl5IPuGY375HxDRd23p
RjKnnJGeK1raI/7ovOEzyzKsqGiMQLRHX71LXcm/fq67uooGKZDqqLKBtPVleGVOfS7RtgF2fon8
Jwomk2/Wz/9YBpAQkRPH8BJlE3OXMqpknlhjAZtg/UWmR7VH/pO09nUhe+b5Qgp3ZAQDcx3m4tER
cZrQe945ySM5Zkf5Jn8UVbrZT3GG60IUd0YymN6LXMHjOtdiOysOzfQIZDPHnH8I1rQryDIVwIBT
FRvHCVqUYqh0OWH8BmgcRdLnrQUy/2J4g7t6Zu6w5GTzXTSZt1diU2VQAuO8IFXmtaKSxmomEx70
rCLUPcU34ePqlm5+bxzW76Fbe/IP+shYnuPHlTEiifz7zq1XZcAMoMMOSMHYgEuNqesyQ22bIt41
MYgo3xf0noBgr+gmW++PRHnRe4Gd2bkHFxK5gGJFqoouKRAvzPqOlodGu4kWwZDHvoZuVsWu/uYp
s8x5jvv2dpqT1z9U6MhY7jHQi100/vkz+2I5nLWmK6WTOlgMPP64apVtlJ+uq6bKnNiHO4BxFfQ+
EgIQd+5dFudlNeZqzJo9gKB6rA69O98U3uAhuEVfUIGZOtkHcexZOYSu5RiP8SGFa4rf/oh6Cvee
ydAVTaUqQRCKQZrLrV3V3qJSB4WRT+Oxu5WcHvlD009Poqzs3jj+hSTOuWuJOpEiQiJ49K2vJtip
gMx3XG7BUvVJ+hzfMeaRGMF8U9rxrzoQPU93DcJmndyuU6tKLItJb8o7Kb8pU7TwJm7diSJ6tl8f
Tve3HEPm0t11CLDNfoYcNusiN47qJR46Q+WH5Di5mpN6xslwdNluzn/gkDb7a/BzZQiJjVFicOqt
8rdBfcN6zmb/uu4y5b+2OO6uK4OVdJHFkmD6YKujfCijSTDTun9O793BnMsrBjD+aSUayZO0OK9x
DcSUGVyWbR07qNcmzvUF7T2HsGnv4tjnbCyLYmFECIygiKQHuz0ycF5YSlaUY60Q6llyReQ++1v4
LpC7b8VISTyg0dLto+9S/jfNv19f0ZuHuTwjQMwoKnwP+FBAsMBdM7xUFsA/tzq8OSaDzgwBBlQO
8Oy6U/rmKwUMjOI0fm7XQExTfeWtnyUS0mPt7Ozld3AXTp2lLo7DSnPJrezoSH8lpyLIHJZJbwCy
I7rfH+/dhTgemGWVqKL1QweYdvmoDXdxQbwlXhzD+L6K0jsfj/BSFOdjEz0sAJIBSq58fUjITdv8
Y496+fvcLbPGQlEyQ9Jdyfo+A6Soim1ZWEVlP3JFTfgWeXAfZXksR4Y7/4Cd8roAeUl3+QpqK1Ru
RFHJx0t9uSLOqTZTk7VmGBvuUt5V1dMgN0BYc5V+tK8rP9Opj4sygE+OQiO6brmTMRPSpUVoILEA
+DwD6dbJ/7NxIbacdzHcAYEXtGPMpLqrq8Ru5dWr/4+071qSW1eW/SJGEPR8pWvf42ckvTBk6b3n
19/E7LPVFEQRd0ux3pYiugZgIVEok5lHVk14tJO/R1a/mmGiHlqvkcsGqi9DVdiToZ/EJtqRpOdN
uPB2jfk6ejpLtRDPkpOfDZsqS2g22Sffwf4CsjT5mLuh25zoeHLocptt6Rq2vhgD97JaKia4h6E0
bRI78YdDA0EfC+PyTyAKcUsTUewoT16QRbvKkB91U3L9rnwGHQHnalsJhH7dbeYmEKWoCw2jxF8y
aMcgRPdRZFzrrIEUGoplVeuUmI3tavV5VDpOUZ73oZk7QZ+nLC/TAjLU81ODtEdQfeygpbl9NtYB
8ua0zL1g9FmjST4EwyBt4QoECFyjTJ1Mx3EoHeKrnJh9pQby634y+G8UUghKx0TGSwg02V57Rhb8
dT43duAa4ArCKBq6uK8dYqL5pbiLv4N10uZFt5yNZae3zb6pphyPW0csrkMIsbLHmEckvJL/+2Wd
LA9pU4nplBgDwGBHhdhK2gRzaC1KttbvDE/c80pnf7hZf35Jk4GfOpmrOhFi+b1CrXso1N0HI9LG
va0e+93gcxnIV6r+v66RQaJZbWNhVKGJSl+15DwcO1d0Eze+k0qr/xL/mBzMPYWWfhgvgcfr1ON9
RAaewmicM32KFSfU0xepIi9DUzgphro5B2TllfnrKhksGuOq6KPclJysPetogVVyzKirx6lRnXh4
FcRjnu6j9KEYeMPJ6wHF7YMy0GNWbWJIWS3jzXnMhge/3G8ffa7HMAAjF2Esdv2MC343evMZSci7
9pS/1a7kgRSrsLkNMdQFN2DdZMCmNyEJo2qx6qitnR9oklX8mJ7UT1SyN/B4WReehzBQI+uFlM95
i1Azg65tF1pFhz7cuOI5yPZl9dvbLsRswYRJH+X94NExjehIVRvoEG/qxt95uyht+8VvL7p6bJUw
aHAltWP9Wk7Q5Uyn61gpmVVHX3IRk3MmqkbZcCJjdWrM6FWirMvBeC2F2C5FE280yJslfbfv0vC1
FMcTbhovjIUDaZovaCQqIVozcl7AvD+aQSelbgYF1TrFifVdSx704oXjzNu+pYoMGI2GWWWY+4VA
M17YKECC+F5wFWQtZDc8cguPPGsM+lTBXApSBD3z8ECgsTnuxUOOB1SAYIj/aNp2ZJXtPRIkX+lk
gkdMPxUfprx5VYIJCZGO88ZeKYEskU4VGcCpwdcfIF8uIztKy47qnkqFi3ci0CB84N5Xv9fgf7XG
oM+QlOVYGfAIMDg5zXU+lXv5iOBux9OF4m0fgzqdNMZJT4A6Y5hbjSLbGtqOuqxwtj1wO5ICbzLA
b5EzqOUWtJKgqXUGBIjlnoiplReHVH3uJR7kcEy9B61LU62YygVGqKC5Sn74JeAzzS1Iq3p9Q/a5
ELvbK1up3tBPhdY6CHqh7vBbYTFupXAeZQVj/OSJdhcOl2KX7PKTOFilO9u1NV4Ep9r3F157E3W5
32+Mn5bZOT95QK/KDCoXx4jbY4Qm+UxLHCPt7UQT/up9fTPFvBKFQPU7SQGAhETflUJuiX1iKxUv
I7HSMvbLZqoMEvqDEUZVg82MD2BU3fkHqMeiOTqy0akZHPNTb9evlCNw/Jh5pqM9DlzN5fWX3W2l
DFTG2pzoYdTS2DTao/XoI8TQoFobO4bj348B+tbQeeia9+IpIXbBe/WvtIr8ugEMdkZS1Zk+VBve
izDjE6qeaBFpnPRLdpAcZR95vk2eCAfcVvLMv1qlKLE4M5UsJWrk65ITR1b0I75PD7QCEzoqFODs
xhld/aE7BwdaPqBjeH+ZWbltOgOubeNnZdi/r5oSfWB81KvRHiOAfzS98JK+vC/MYGuSTD7xWyC5
Wj9kgW6p4r3UPRcY6DIfRvMbVzh8/Xa/LY6FWHnEvEffIzcVxU4uJPt2SA/bILSO4jcTDLxWdRG0
GVjxgXmP3XRs81Oj7bZNcFbBzsloI1JHk4YXlCifcu0UzY/bv89ZAluFU0q9TkEnqGBioLYoe1hI
zMNY8XpPeMtgAEYpo0IMYsQm4ug/YuIdo6wCJ5rjrYRBkKiaa8hf4K6r2tIpe3vSkTiovm9vFwf7
NQYnfLUzE5As4+FVyVbQo+e0ny2DPMk8KgPeaui/L6BBlUcV8qlA/ql9HLUHobiWEQd+/vDW+um+
GnP8lVGsVHXGW1l6oBLwxn36Rb6anxBbAW7mj8ZsbW8e1yADAaKeyYlc+vRVMiIexuMOYKehK5k2
HwkHXpD1h2fybYEMBFSDEM6kRZAqqPt6fIuH0cmkp36+M+N7c7qL5wcZid2g5MACLzZhGQXrMIqM
gQDq5Du6TmKRPVJJYB8lmqNB3WvcDafCNS7owuIVhemSNoITdoZlSLO5NmY8MIUZXOwxVAgfIjQw
5OOzUH9Q29Le/qSr5xqcmgTjByC1Z9ushKoLQ0WuFEfKXkne2lC187YtrF4bCwvMN+xiaVDKVsOJ
a84Sqq/xQRhaRxMuegz+Tv9e9X9sG1w9eQuDDKhHvloJbZYoDkjFA+0+CT+nvMoXxwTbfxz2Fdrl
fCTioPnnQt7LVczRIabq/NNK3jtAFhhizrrUJakvOQG5M+XIVvSLyo37eWthkD3HtGNcxYhhUrRT
xNeuvmT5fnsdq6B7+yLv+dvFOgJcSehPkKDPO6WWgG1q5szKxPCpTou/CbgXphh8F4Jq0omA1fjT
RRr2Cjn3g7u9Go5Ds303gii0Q2giwyUeoz26g9G/RHtZeUCw/nJeLIVB9yZTyiT3kaqbjsYxcavv
6lW6m200l170++Rte1HrNYmFNQba+8gYpWBGKKRXBuiSkq+qbLpK2x1mjHPmAToWUZMYfO1DJKJQ
wjFOr/bfQG9hnMGIPEULVRAaIOd00mc6PdC+yZ9ovj62xC++LXAay9cLBgt7DESMQxeqZikp6A8p
D9IlP2B2H8xGXnExnPEooimlgnTJtMcon74L0EmR7/53Pjk8HW5/AltELuuoqfWYVnaHnUKe4srL
pkfOttKju7Gt7+xbi3PXalMntwh0kL5CM/S5wfPaeBowCFmiTZFH7UodZMsYgyP60BuhrKHwGqnP
OR5AJP0xtHYaRlYm8AgDVnr0f909JlbE/BBpNBHGek/2xEt1MR9pGCJcFE/a57Zhmx+5uSXOVckS
vEqBlpTQvqZPzPIA7XH0YFp6ZomHyastlJReCKKBknM01tEZtE4YtzCg60P/ffEJ5ygNB7XD80Gt
L0MPTeVDljz/lZvcbDBAoxGf9HKMmJhOeU4oyc4n/1mx0DPs5nzN6NUAhxJV/d+KGKARSswEdyGC
1sqVv7aH96HgXXApLqYbHci1fQVdDrLrlvzcx/+4mQzMSElsDOaQobyjnBXlHtIZwRBxbKzfDrfl
MdAidd1I0gJV5qLx0qi0gs4zNCsrBEsyY2sOv8u8LDVnQ9nKY9eTFk3fALNh1vaVqqOaVGtHP8pt
rW89PTH3c8MTCVm/0X+ukq1E6qORjmaI86dDc3nUdVvSXrIGJRjeZfuHW/BmiYGVQc/AKxa/pziI
N10itxSt8XHw4j0dbXJ5mTTOeWMFtPI6SkuioA4Sq1918+NQXcKRU4Ln7R0TolRotiiSGS0dmnbS
sbAhPys5NMHklBPbc1zRZLAjlMxkUnAFoEWF9puNe7KrDu2Ol05df6XdTrTJ4IdEwiGJQh0piCw9
jqV+9KUclDHza1Q35zjJnFlJba0FEZRfqk4yapzEwR9uA3SnS5iygIIkcxsEFZGGvkfuMY3y3ajN
xygfPDFqvKz5KszpuQ9UZJPz8mMYgdA3QF0yGz9F6nCYQZBkCV3Da0igad3f78LbH8R84kw18qDD
gC3KEMln1UM6FBoWoWM8l2+0XD85sptgTiA9Bk5iBd7/Pp9Hb8ebeebDj6Jv0CovGtTwQI0U02oi
V80et6+N1ZOC1D3GySSoM7CPE4wLSX5TI4s+Vwdd3eXkmJjetonVG3dhgjn7s5iQMSR4N0jKU017
kv7msbD4fcZvxp7o0IlTgNXShVSapQcPwhhwTiFvnxhfMNpeS+taxvt3ADmOITijXpy6IeKgCm+v
mG9eQ4Eyrwzkm+TmQ1vsFf/l374Fc8iDPNZzUuAtOht3XfkSZvt/+30mLMgqImOcAO5EMuGB6NVO
NAbOl+BtEXP9992EaLiBO2XFNU2fUUXbXsIq3i7cib36zdAwBUGUHK17qTQvyM+J+paZrRUNFYQA
aicmH7YtclbEPiL8ahJyLc4VpxPcuH9N6rft318vq9yWxL4g1EDMwpR+lRJEqZ2lHTM3dlREGI4A
rt5DFVm0Po3pcm5TL+fYyMzZz/tQphM8CBPTXS+m9phcO2g4bK9v9SpeLI8BgCIo4liSkP2a0PaY
DYUFSpMohBZxzeOvWu9rWpiin3IRyKeR2M/zgH7RtLBmT/X0txASB+ORjuDqVzAZ7dod3UXxlO94
jeDreduFcQYcwkDt04YmkuiIUmPnd7FD60Tkh2SJ1rBveYE2zy8ZsBCyYW4HChZDviunx0Dk3D3r
IcdiQQxaGEImNIjm/9MeI1i5Exx9T0eZjc5nb/sIzxEZ1MjruYB+NHxErO7LRrLI9FAFH7dt0D/3
t3hhsRwGOXKI8cmChHOcyeVns6kxaBuNbjNmuwKcFZip+beLlZWoKFQ/A6eRiAZU/26cJitNefSL
6yn025IUpvLdy3UeChiYc9Q7yQYBzF0NTeQH2srX7zHAf+3RyQQy4vAo3PPKopxTrTDQoWhFP08m
nnm5SCxtzF+kkYBXcMaQpjTz8jjrD5TFQhkMQQ/4XModUJ/qqEPM9Lt/Tn/0Ll7T++aEmZJtT+Gc
LIWFkSyQw3ggtOL8OaUVkN3273PuMJZnHq9zfWjm/64GCaPaVbx2xxvO5BwqhQGIqCItyRRcxRB+
z0jsVOoBhIKc+379XbD4NAxKhEI3oUD/3g00uII17EBDtKMNXB9nG1AxWqnN6zJf/z7Qm8RYJOi4
WZEoHerL4+RHeHONjhi9pgFP02t9534aYF/72lAESRnjaVHHXh8OVm+ABIU3q7R+gm5GmMMLbE06
UcaDqp6e/AiUd8JZJ5egH91tb+PsFttebPSNMKP8hE6cqjkZA3ibS5+rqkGP++/gelsMc0ADSa/H
rKj/20pJrMBNLpiORQfatNc4T4o/3Ew3a8wBlUq5lcMSWcIiFq9BN1yaLLwIhvYSgP5CTkZLVkG+
rgfP2nif9TnnKczbUOo9iygj7tXJbAuUP4bkqxS65cwJOP+AdrflMQc3Bc90olU4uK1nPET7GfqW
CooS4Gt1BIeHrTw3ZM6vGLTRkAaIAYdkL5onFZOjwic8cbadcL2LR76tibnhlUk1pkFAo4mym++M
3bDPTvkhQcXXd+advos9wc73EdK83UHc8wg21s+zCRYDQoX6VGaNZJYmA22sOGPNW0ZUy88+pLXC
uTX+EMffrDBLzCCKpkbJiED3SJ56J7+vPkOf2k125IF8SnprdtEXFlu8tuI/IPDNLhPYtGkSDqBi
p4UW2VM+pw7Onj3vNEvyojOlZZn2PY8Fg+7Y7+f9p02240Yc66BR6WRWVl6nKrUaDP62UPOkitwz
t3S1muqRb9YYqAwCOZcbE60Cys44EgujxjvwhEO1B2PN+21HXZ//WNhiAhsfCd6+LuArlFrP2PXP
VGA2fKOSqPlRdkUuxQ3HOTUGOudA18VaSeGcqUfk1BrLq8jNmK+f8tsOMojZJRi3j1o0lUAa6F7s
FZfIuuf7oNLouJlCni0GH9MpygxJQKAdq7Xb6SjfkHR4TEUciV6/GnENbXTFMtLAafwRq05PQqg8
BEptVWHgKFm8b3OZ81nXq5GLz8pgaqepQh8XcCE6vjSeaf3TfOx2MtpqBisF005/hCajLVlJiGRh
j+cOJicjR+Y8Qngfm0EixBRBF0Xwrjr1pvgqFyedRxW83qe6WCqDQ50wqeg2AYSbT6Oj2YWlucNJ
3IXfGovey6iohW+KlV9pYsFNXXGf2jweTB48MJAUBJUZhSP6nIW8PeS+bg3yYEfoUA0CydNApcQ5
tPSMbMAR29CjG9BSJ3qIiRtAIEQRnmJiAw/dydFAE5XaXPz7wx3980CxhMxhV4EsOccm06mFaD98
D50I1JvxPnKGE494nHOidAaT5rkXEt/H5elLRyX5quUf1eBpjv7qEX5bEgNEoRiFYdbQhEJ6b+ZH
sA3kXP4+jmOw3Ms5pnqMKYT//2fYg96PfWsF39M35YlKligY0Z/vobIevG27yGrQpsiKpBFFB3Uq
A0pj52dqkqDxURM6t/WLU2Im7raJ9QzQwgaDMUqjV1U/IZHXexMaHVIPgs2HzptBTkMPGS8VSt4f
or+5/cIggyZZYShgRKSDyxPZh2KIp+roJel4HZvKMfLhIVPj70E9OmlCBVrEvSBkuy7QrHLw7VIe
P5izep9IhRt2+tGUclfUhHsfae1GzS4DBqCFIemsONUeZsO0M23wIBhiz/mItq/aInVv5QRfazq8
t5FilAHdb440ZVaToHFxbKFsVlhx/hAbsjekCMuV3urAnhHXhg0qFS9Xxms1FVaNiymboOUSB07U
K5Y45lYkjDsFBBFi2u/jqXvtZ3SR5D8MH8Ko44usgeKrMC49FGcagl8evpfjbPVZ+ibFhTO0qkuK
2ZoyyU1Cye6lT10Q7nPYJlq2L1r9MImdG7bNbggzr6qjq1QJb1VQ76cW4QWeyTklJtYhWCCCTjdo
PtQJWJjnMxHLg9npkNIbXKMQ9nqhH7KwshKyzzL/2g7mk5nHmNSqDSutjLdELxzdTI/zJF6rsrH1
grxOU/OU56FXmJGt3lehLaWuZsh3HQr2wZi70PWIrCmuD0WmXzQT+UTMXgWNAfFFKbV0MDv1on5u
DWFfoS2uV3MHuiaHLu/OxIg61wQviiVO4kkdOuS20sBuw/4yEXzq0DynEUjBte7zWLbDbvsArB7u
mzvKrP/nJG8mAwVrTS/BV+2VzWlSoVI9PUgFL9e7epFCO0CTCBoqwaH76yMskyrVEH24fimDdZ/E
d8pU3LWy8ml7STwzTNxE5iQs+wDvWsRolhqP16bp7VI1Dttm1jvDFsth4ElOCBgoSmAv7Xcje0pC
PHkGOt54T6H1i2thiflIsw++kk5/bwObPaqC4zv+ufOEXYxJTpNTpOVtHwNQmhykmSqiTXQ0dv7w
LE93pfm6vXXrwH5zBCbamZqKBFDpA+gq9WMaKF9bwef49aoJELCYVH2SUlH+6mt1EkVpNyEfqMqf
FW2v4ARtr2F1mxYGmPsdtGOt3NFk6hie9PTDqOMNzuML4C2COTBQaskxbKag91Bxzf67Xn7eXgPv
9+m/L7Iio6aHAeVvc6rmLKr3Bs9xeXvEnJB8Ak8RCqS4wMlBFz8r46vOw6/3Ruzf7tPFd2DORq6U
mRhLOO2jl12NI0ZRTxr4DZKddJCP1TMeBJ7xGB55tAb0Z7fMMqekFMSmFUCF4UBya18PyRtqEUXb
Ow1XC3Q9R7FYIXNaihDSKyjGoxX9IT9EpwrDTMo3sXZbFwNj3rCPoCb2hU8Yw/t4zHugyMbSCDVE
y+3wNIFfMXxJGs4h5ZhgnwC5XAAjRvhfq3yv+kthvATz120Xp99h4zuxMb9fGcIw0RzWoHxIQCaQ
gSYyaHRnirzh7/roVFmXFVGDFC1LKwe6jcJHrydAJ/4UhIesNOwCo/DbK1q/d25W2OI22GFTFHCw
a0H3EnSpRapjPn5V091UX6T5i2gex5Tzoei3/n0Xfy6MLXePpSzFgQpfoLWc/wgw/39pJFDQ3LLD
gCoo25s0Ikjit6DAUewEo5LKYYSODWUtLThvp/Uk3GIjGXiNSDn1akHTqMgvCFZoF1ekp3e91XhQ
8Xgf3blXeKV17ouDOc7qXJRaXcLq+xpf6HGu0U1N8PCVrGlfvHHcZfXb3SI81ilNPHiHtkLqu3aC
R8pvWOzMx2pHZ5QEKIbQDMr8KXJAtsFXZVm9YG62WVdFB1xBihz11CFvO0svi8ts+pzPuHrCFzaY
m17WBqmFODQeVGiTLY6muq8SjK75z5LILd6u+ufCFuOfYjn0bUqbidJDCx2B5H2MN9+HVw0lk47X
c8nbPcY/cz02qhRiEY5pHOT4rjd4c3K85TD3f642QlZHKDNR6Sgo1OLejFABemck2fGIq1fBfrF3
TDBA5LCOpAzXmFa/at0FlH+W4H/jOPsqz8HiSDMrMqKZ1LOOMq1qDe54iI50UEFykjtePXN1NQtD
zGqktA6Dtkdusqiv6IxxSHFq1MDjLId+4S08ZIIbcaoytW5RNe09f9feoVsxtmXo4e7k19oOkOlM
eAPjq2ixWBc9bYuQMEYVVel6oFMMZa/s2O4HrznUO17Cc/1Jo+pUtA51TDAr/2pHF5rKhwwnRXr1
q+JSNvrhw+DQ7gBMpB84+0gx4Pd9vFljMNdA+lKT6WgS5pmFsLS6+S6pc6eNQifQUmtqUZQ2dnL6
te55ptcDxZtpuuGLDVUHRS2SGlWXoUSSE4QYpS590Av1dZQiJ9K0owG6c2kODkQ3doUaOXlZ2H3d
XEXkQMS6c/zO329vxypi/tx7k+VH7ZSsEzua9im19tQkxYnMRmX1QGifRN/qmCdTR3f3z7uPgh6z
BWMQ+MVMqY/UUzDcVR2yR8mbpn9sxpPZP28vjuNZpshg9BSXPalVnJnaobSbld1/QUbPgSoR+sh0
DuCsw8B/v67JEuH00AdIBx8BCxHjvWp0NuQXL0Gq2duLorC1tYMMrEWSNJG4RsMGAf2g1pNXqahe
tk2sN+ItvIJBNJn0yDGUePdD2wiqYsFRAPWg4TS7fj8/VmfZru3piw7pNmgr/es3Y3BOkCY1MCt4
SOv0Dk1wmJQoYrQlr92FD+Tj9lJ5u8lgTxG3baXkSNzU2mM4fppbTrMB1wUZuBk7zNEpCc68sptc
KjcgZ1Z6yg6UaUQMLF4gy3NCBmLAPDXOshAoTpNBSjsRrFZECrdsObcRx8z7u2SBZNU8TIFioOHP
HHs3I4JbN9/j/q/STzc3fO8jWVgRhU4z2xofp2z2eXsNG8+Xed+HA4Dv329hw49FOZUoG5JyofRV
pUeVbmmNWgAdonTXu5QZiQzcD8VxvPenwcLuQJBbK+cJLzfz3EX3rUqsbc9e7y5c7B4DFN2Q5mpc
YcpqhNCF4KWH8Sw781t/Mp6DI1pSQPkINWGUFKHCxAEQnnvQf18srkWtVqpKtDSMdYnGycnqw4MQ
vnIWyPt0DFIMSh/FYYsInDZOyLRhAyzm9Wm66wPLfx9Kre0OFYOPfsPZW97HY1ADutmi4cuIjITu
GPqZW9f/esAY2AAPwaQPLabnY/+FRPouzL4KeuVs7yBvGQxYTL6Sa02J6Wk/sJXhSEqOG/whXfXz
SmQ5ACZx+j+2NnHXgfgaQlFQsYtwm7TWaMs/IMYDltHky/aqeI7PTt3MCYnzKcArUEUbj2TLez+2
0jdMvx7MFxQpIfISOZVuGa5/5cnGc3b0vba/cHywEEdCW2GCa5rtDHx+4cDjVOYcLZYnIDNU8p85
LkH276HQ5kwkOUCIkRNl8MzQhS4WYpJKN8ImwfBwcqc0d5O2qzvO1Uu9ayOQYUu6cWCgLVVFF+B7
UzDaaAePBmZcCSreN2FgotL0uph1lLUGcF+Kr+iooHoV91TWQYY8ZOLxLPIMMugQdI2CSWGgQxgE
u0bovC4t3W0f55lg4CGJ+rAiPWLNSDs15UtbcQo/HGhlE0UdSSE92eJWLLWvghG4cnXStYfKt0w9
5CyF42lsXkgW+6oVcsx4oljcgW15RAu6+X17u+gn3nA1NmcJpcMKBRRw5JRq7iYiwYMqUKy6jD9L
Q/VXgx23e5edyulrZcxR0pJBdrKHktX8j1ERSxXvQ1LeLBSwIqjG3YyU8tC4aBX4tw1jjn9d9SjU
Czj+6A9MlX2DjGAbHZuJA9XrbaWLvaLOsYCZppC0yif4+PShQUdAFReCXJifymzN6W1KCicfCy95
qvb5hZeF4hwitt4dmBjFzsRcRTMXEpJz+xgmweP2PvLCf1YkGfrIaO4c0B9BqZopR+34Rhcm7Mpj
4PHoJXg3n8zAgjTNfWzQiCg9T4/VjwE3LlW2Ty7K82jn1/RVPtJJtIg7ibZ6wDSR/kd0IrHKWKKQ
lyU0bDHWZ6DdXtMtKGJ7avZ1qpUdZ0d5phg470dIqXUjoImSpZp3xHunmbCrHfhyxICSYl7FfR87
+jPH8Kq7LNbIwHra9S0GJbDG/mt5piWC6qWGDtAP/45mfIVz0Vp/ddQXJpnvGeZ1n824Thy5621Z
Ge/zJHGJkXDS5uvHcGGHCQS10pDFqmnpntbQxo3cbqcNUB3w73XQwjeHyittH6K4klXaKDJyqb5X
U7U3+2zxj4QkN+UY/X//ITSH3MGOCp7V3Dn81ctmYYhJP/XG5GsqNZRqboB0I+YIuwPHT6S1y2Zh
g/77AtN8YZLLlhIipwfZS9zwSbDxEDqCqgcvyZrXF0Bd4LerbWGNKQxAq7dU5pog2I2R4lLP1dR7
rdqjDxbvojnjhIWrMdvCGnMvdFk4+rOPKr6y849QYEXM1oAugdfFzTnjOnMtFLE+yq2Bbr8p/+aj
upjjIYcAYeJ1pr8/BbZ2jwGTSMh1sdNkCs8Q2Ybs13yS7vXYhiyPExzK9zwN1JnBQ6CflWv3psoW
x1s4qKIzqJIrfi5oAZ7K7YfZo93qhU0eS8jiVQcqSR39XbVi8QkZTBmkPNUlA48+TdwbzUd1dIbu
dXtRvM/HwIkhaGqoyiB+FsnHQjtOwVNv3mvmftsK5ywbFFQW5yz1g16Mdeix9NGn0nzwR3R4/d0L
9rZbrIRNbBQNKTtQDVJk0r3osfRCB7JJidW6wTd6maY7cqfxwgZ6ajf80mAwRAkKOU9CfCRaGKaa
EshHucG5BvFPDQSWeXcbby8ZFOmrhsw9nUStQVqZ30N4y+kt84VS6YPmHlxRAEqO5/NMMlBSkAhc
2h3uHL1503NHGBwl4DFDcRyRZYYatHRUWw3RV13hYVHPr5XWeNqoeU2YcQqovOUwSKK0soZpXkTl
MoivzO+t7PEHaThYYTBYUaA92q/CQnUEP7XS8ZHwZp7Xw9WFuzPgECRtiT4t3F3qnQ8x3nHfW/oF
wgHv9AW8uul6v5aGyh7BaBeqbozX+aEhjCn4dxwZiRoI8t6FoaUc0D8MTdpJxljHAHo7DN+/Cbx5
tj8s9Gaa8b4oUGOtqFAcLqpvZeTFUFUyLk0AHtP2s596wQRVAXAw9t8qZEj/BrdupqknLXAraeqJ
FC0qAnn4mKhXs/zay0//ZoJxxsSPSCUlOM6pcZCKx6hSrSwn9raRdW+8rYPxxlIZOwN9Mxj6D6cv
UVnaqh5znqHr01wLD2H8UcnHFNoS72M/dDoZOIiYQ7dd0Bh4kXfi8UnSP/l32L0tibm4WlUJ40hA
I+c81Puxmh5EpXtKZfl1zqSjSoTY2d7CddD4aY/lGBjasIS4N2pdZlR4sgk9myF/xP/kZHPW63m3
bWSJBlKtSMepA/vUiMmG/Bu9TkBQYhYY86bTDaHbneaPBdqVdac78hiKeYtk7rJUyzpJSLGpvuL1
+rGYPiTNyDlT6/1bixUyUBKCPBX9sdp/qoa0Wyx+Eq6mrVjEVmkaAb2RNS/Rs959tzDKgEiDQcMS
Rw1EA4ceIuI+ur4z8JxO3AFY6uYbfskyDoR6X0wmQYeEWmPgSxLdPBUOY9ye2xnUeSSxW1/n3Gcr
p1sBb5VsglBR02SDWVs+tHOoNQKBjvB9mzwVPAIK3u8zKFgFSae0EH5wtPy+mz6YyW77aK3lQn5Z
AIOBoNBVjDjWoHzuYWLQkdzUEzIo8Fj9Sb5MHlVayAiiqQDyitx4irob88F+Mc5gYy/mUxrMAODh
2DsYofOyytK+GZgmEnb1LjRc3hTxyiH7xSADlA1enEOctsQZ45cs+ywFuyR+3t5R3hdjwLEpU8WX
BZjIJVQMiW6V+eO2hTVigOUqWOIG02+7ZAQLMp6XPR5j4z44qEfMG7l8gVLOhrHsjKnUjppp6MQx
6w++sI/iF2l2tpfD2TCWuaGKJQMKOPDAqH4phEsv/e+3/C+7xWDeXHUpVJwTCSMBZ6W95OVJ59VY
VwLoX0zQJS5ilaFPTEUw6Uxh9EMK9or2YpiJNQeVu71VvK9B/31hZ85mTScxvkYV70UwZkKKnicy
wXUuBhC0SkHmsorQYe6ItohSZPESnenVEDjC8/ZyeF+eOf5CUOpDWBrEUfq7qNuR+HX793nbxZz2
OCEQP8ORd/LoHDcXqR4snVfFWguRf/n2zHmv9f8ugtxF1/4wo29AuhscCpzGI4+Hc3tFCtuHJitI
QMYlnk8z6mVpDEXKtn6U1ZGT6VwJ8KDBjGtNVjVR0dl0PEYe1aJTEPZ3aXvOleJOS+Vv46A/y7lx
p868XODq8VmYY74ThKnSkUSF5MhE6SxBAalT2TyluhyhnJK5206x/sEW1pgPhnJdLMcN8IZmxqnS
DQ2Wg3N1wPDoHY8vbSUkwU6qkgYqUQXiVMyJncqxNvNGJU5RYNhSP8rTtQgx7lm7vnAx06/ba1s9
UAtrzNnty8BMwnBAfkJSXClGVqISOOSQqx64MMGcWbEa/SrpcWaFTL7HPXRE98XXooo4dxxvJYxL
KHrQz0VhEjSc7Ul/jWbOpcD7fcYJTBQppEnAd6n6syrfJRIvZ8oxwLZ+BUYkCxOF6jTzSmitlRG3
tZ5m4X+Lnm6fgu37ksKW9EIPR44P/rGiVA9udsb4LvhC/kZQcOnH74dqcfMMTdJ14tDQMLE+o1y2
J48aHkWqTVtE/6Kr4hdjzI2dkWqU8wbxTZA/mRgnCatzNX/ZPip/gIGfJ/P9Tb1YkSjG4PNtReIE
r53bXcm+PZFP4FsBna4QW7wlrc2w/LImBggaqLzPYQyHjl7bM5XbzezhfgS5C1rtnfLCC3TXIfW2
OgYJMr2RBVgDNYX6hZi7OXmS/dMgetubyAGD98zVYg+jwey0QISTk0o8lkm8T3TzB8ZLXrfNrF9H
t8UwYKCZoz+AxRAPyN60/OnBRyFaMV7K6ZJ037dN8faNwYVBytJ0CHwc24hcpKI+YPp6J2fVfu5q
Dr/X6ubpMkbEiAaGY1YZKJgFDQQ8WJVKXof5g5A89X8hMauQmwm2YCinTS5gghwbBz8fg9yNptgL
m390A7Z/Texj//+R9mVLcuu4tl+kCGqmXjWlMrMG1+Aq2y8KD9ua51lffxftc3aqWOrkPdXR3buj
o6ITIgmAAAisNdZdiakbFUy20heiP47l9+sHsx+XXrwd365G6aLGq1YwaoH6aAKCvDxXYNb44DP9
1lb59rSuwKOM0rQAeQAIuRRi0B/Yo6ZuZ+P6oUDrX83m29SysMy63MIBFYZxmEzja6uBazDtvcTq
/LpJPws2Ubl+ZSjs1toYrJqZVI3ZlaGVv2hzoyO2z59U7bum/FroDyr7VfPQ9UE0CsxK5P74Ljaj
L5XOwj/wcpIfidc5xS1rlR/Rr15iIl8XlGX2WirfHCHn/7oW7t2UEQmxLMZE46sEVpbiNsfg4PJF
8xW7v9UnWzQKJHBUChccVZ1WT3Ufo6CsWi/EjIPVlEuAaETAvkjvmq5pnf/yQDnX2KIxBwXLEZkn
BjIjDOuestv8HEZ/MAmnAMMx/6VAzkG247KoJasXhZ/ro+YUIMmG0Wt4g1BuqvsPvHBvj/Fd11sx
6+qoYp4vlKrGXim6SZRxsq0kO+RjKzBGkZLy/W9xKMvzzEAWdFuJ8dIdoxGpArzcoffiIGxQABaF
BYIokW+Cs2I5N6JegXPWvUF90pKv149LoJD805Eur33SNTitqPpU1I+a9TvtHjvz2yocI2Qx2ZVg
lKe0qdKlHnNWxWEvwIDaBr816Fr9v0+j9FHEICpaGLtcN44M9LBDjqk7vA4h8qi0/Gis4am15HMN
lJpFj0UvLLvLA/OJZmlExT84eVbR0HJuAVbJQI9iZ7jVJHtEd/bkpnZ1j9kAUdcd+8F3+7kRyDmw
dR2m2iI90BLw+GberNVhTg7XlWNX+TYiOG/VGnJtmkCecaU2SDEMYInAMvYNStMpxXgkwpA/f9+c
ktRb86DnC7KGL7KPhPswB5kz+eoJ5SvMToumf/e9/kYed73184LcPmf1MW9p7fAwHP68briTX7+q
h9BG//4ZPZrCYcl97bisk9OOpJXyCkkx88LT78XDdMyBSDbIII6IIewYtF+Co9vPXjYr5dQDBbqG
hBbuU9mKfrRD96QPs9PWy7GpwZRsKB4dDacLE5+Q1Vbb2NWq1ruuPnvv0pq8+QZOf6aO9pUBEERE
ZPSQH1pkhqwnlY3IF8fx3LgLy6aEfeNCreLuvF4DcGQh45YdfdaGhwcLgKq2GMuXPQVvSqInGOFe
c1de3gH5WR9Q8hh9NvOd+yWxy7N+AFXfbfNDNBvBdu294f+rS3wwPWoqcGpBkePWKXlU+l8ADAN1
ukfb4VTFikiP9n3ARRqrMWws1Cy0qNAsXLCdp4ITSfdLPwRfqD34s9c7fYV3H+uXQG8E1sKH1/mM
kXZLQrkPvZPwCokXfg2fJz8O5kMCSvFecAeKlsg+Z7NERVWQL7aq7C5th+KifM7MVPByvO+sL7vI
+R09pbHSsFfAUD4uUQpUs9LOQZZzfeP2pVjgx1F1GTkjd1ahVuSTWSEDitFaWjUvM54F1/h0Xcje
ay2s+iKFpRCb7cqjMVXnCmv5y0nJXmuXPxRZIqijfUm6YuqmqugYaufsqqFJStpIk/+gJGbBev6L
PFAfhHx7rMftnU1dJOns75s1KQDJXnsZa0qn1MvD8DiNyVFq1yCd8zMYr52mTO/QiucqTfT7+n7u
at8mBecOTQUSuaaaKJzN86vUIMUXBK2i3+eOi4B2XMpX1JVo9y3q7ttkcK4vYFfrNnvHLWBK9XXG
iylubwwoDhVYVzNA3i+/rkvZXQZQx6B36EFA0eLtCc0NAAekCeGjkWTehKmQ2MxFmr3rdzYyuHuj
jUhSlqx0DZDWu7+U05IT3mhgnxkPpVjrRPI4/a5Ha4iVeQLA4k8Gnop2bUf3CGZl4wAQ2a7o4vjj
N99r+b97yN8c1Jzp0uUNnMK9dH8LsMageSSaXTj01+Qvbo5R6uaYONUxPoNj0jFFrYos5rgmn9OU
NbYIwIjQjUkq7Z8J+ZIqqU5vRacSWOUCX7h/KV8Ok79Emq7szJaMf5FpTd+SMa0Gmg7qgF4WUOCR
LIh2/lQo3q/OMhQL+DGGyTdJDuloSAnYr10zLF6TLLlvgcgvmcbNuDRuHBqHeCm/DLr8XJt2n560
gv6clc6JdOlTrpcBECTccs2ORWs8mMNwxhObM42KI8WVk5Wdq5jyKVrgJ67b1b71Xr6ajxNJH2aN
laICCKDF+KSDrmoKrov4D0dxkcHZbiyRYsotRN2j370wYJL5AbEYgKXTk7ghYT/q1C/SOCvuk1QH
7inOgWHr1p9yH4Ach1C11Vv1ZPjpg+VWZ8ayOwrCiN24bCOXs+YIFLs9GdCrsoLNtPDn9TGrv0lg
/FVeBfu57zf+XSHf3jGOBC0xYOVD7Ur2le8dhoG12u7c6BOj25VQ/hA4X9EJ8l0eVrQQdY0G5hkx
A28Ph/U1OtQvrKt0CZRIZLuiBXJ3lkb73KiRfiJxKBHA909skA1Qtgc2yAZkclEVianEO9M1VGKA
J9HQZZ7UcZaSFeOGSN51CRjoIXV1804KHzUzSMovefLz+vntmpxhWaopW5pMed4WbVWqrmMgp1P9
W1aDsn4p9UawhbvKeJHBq4hmrUsColaQ3nSmXcTPc5fbBpgpy/xlogLF38+3NsI4vx7KgETOc7yV
Akp3BQEzOk+i5U42SxscrQC/j9bXofwkAxwInWO9EEyb/fz70/t3P/n+IG2NKMI1NKQo0BYN9UZy
ZEzarSMJ5/P2Gmk1ebNUprmbQFGaKlVHjZylQ+Vos4oFdc3K+7k6YQJi5gRNcNboXNeXfY+2Ecpi
o43QQkXHrJbAf1qybaKJpD8OtwxJJkR7h23YyVfW3z3csw6865J3NfUSm/KEIbOOf6UAgnUn+UsO
s9BqlO1iUViwrz8bMZzHTtVkaGQLcVAPhI0/cdAtRouPo8e47q3aFibsu8HkRiDnqmkEaIN1wsj8
5FQvUVC6Y4Aigac9MTKNOrM/RMG+fWjjiULWvGlMvcQS8+a56wvHzI45MJuuH9e+m76si0foreZi
UtUUnWydN7t/EmdXvVMPDA7APH6sqLWRxnlpEterNYAgzDUyu/MUR3Pqp+JQB+MCyhUGEitMCNm5
vLP0jUTO+paRdg0QQJmiAN/bXQ7xp9qPPOqC1/BQ/UOP0j/tC0MEKn6IbneByhicDZLRVOp6wtZq
MgMCip2lEDTOiBbHjHFj5eOyorFJgrGV62xXGOMABYB8I1cIlMpPfXw7rL8E6rJ7SWy2k4v9jKxd
2jHBdrZfqmDEhBQ5SPfIdZ311fLqxe4Xm124S/Ch+3YjmH3YZqlVpOUzsgGEaIgdhu6buvyY8LzZ
BFHhdwCCv77O3bRjI41zL8ZgSL1W4akvSkIgiRTBGCauWYa/wM7hXRcl67uhxEWYyalo0XTqGMtY
WlyEjr5Mr7JcO93c3ORy/62l1t2kGLgTs/uUvk5DdRvJnZNXxrPVTs9o8Q/UfLnLOuJMpHZnQm6S
HkPDXeyM1vyYF/E5A6UAekWczJgOiqV/A34FuL5KY7WVUb0tDXQRNYtBPM0MFbsFGSzRap8qxlFu
Zydd0ocYTQRNFjt0Ri4RZpm/LPpJJetgRxTYulV3LmMAkrXWz6LsHwntAynDmIME9gCZ3HcUQ/d5
77WFdF/Mha/otb9Uut9a0g1RjcVOxsZr6/alMybVXgf1pHb5KTPAFF+PjQ8WgxMpUmesy96OFzo7
MQWbwpT6RZs/9GN1v1jdIV1MW5Max+wNd0kJYPOV9r4w5RfwadvxjFb9wfLTnD7062on1AAaTq77
dAXtXhHeU6D9zPrwq53rA0nUp7WeH0uJPMmxYadF4pnR9ECV7KbJGi9RpsWWZfkYR9nLYuZH1AGD
AZ8zAYJ66XMPMZydTx1YK/KCOEVUvVpr+mM15vMwS648lj/UzPrc1aMdJaWv9HgVnA1XtbpAyTQf
DRx3i6raSpp+ipfaWZMBlAgTKJVko3JCxYjsDnQUYRQ55ow/RW3qGJ3mI1v8BohqT54LT1EI+M6W
ylXq+b5Tar+3FrTTILiyivDGGIjf6Kqb6dHNNE+HaaSusShgoIqe+7j9IoNz4bqKC9wUT11CorWk
dY9gJD2Cg/LA0Cz/f+BmBKEHP7qMbZkLPA/BaOUgtZ5p+rkZhHmGaC2cA5wnUiANR5Rc1FlnZwn5
3hWGW7TEmWsS1Ir0K6OgZSqUz6Bt+tmH86dVpq9db7R2nBanWimcoc3O1mrOdmuBdVSLulB0qe/W
JjcehXOW0zpLnYpHcEDRVb/MiR4zQr7I3QysaiAjlfEUrE0+2WrSnRAFCwrXgmvP5HznPKVJP2bo
kJ6ipzoPSCa49P5DyIL+JktGLmTwfR9zJK2wJNx6bEIXEBRu9rkOOlc6sAqYMLPcX85FGnfgtK0j
RSmZtCaQ09u+KgSnta+2FwH8YellDSxxWMdUvVRTQNWfsggKUSSCOxIJlFd1j1lQV+se08bVWhDP
Ck1DJIRZzuaGBqVyE5Yj3g/kQbat+XddrU5iClhF9ubpEBX/u1t894ZcpFJZqgsKGaCYi9ErEp1L
dz6bTvRZORoouw73xJZc6Ub6KhqaFSyQb+XQwJCkA7weoJxaZcfkh6lXtiUdrvvK/YrrZoFciCxr
8TCbBFLisHXDtXTLKiztqg8DazROuBaOkVp9LuT5RzoWXk4Gt0sIntci8JCzJ+rGlhqgvaXG3ZDl
jrH2Zy1uvbIDZEQzqII4SbQlXOgyF8P/tDyn4a3aePN8PxkCc9/fEDQzanig0llK+1avFuRA8dKh
fbL9MtQORryd9gh+Cbu5Db8mTv7S3Cyut57iYHFb5NMoQrvXj4QZ4LsUYvMBzENsFLuyMlOSZCTw
VkZsrR7sSq4PBmDN2/ohs56vC9vvN9hIY1u+kdYmut61KqLBDrB9/XNiHyunA0aGU7/c6U590Gvb
ckW92Lsh6EYo5+TaEmjAKoWT0ya3WX6Amgr4yE5s+HH+myJuEKxxV2024jiXN/aJtQB5HD1tNzLG
JdTAQGuP+Zg4rMZLnmMvehIZ7/6tQVU8cRKKwYl3ie5ozjmNkY395U8rgcdpuBqyFfQKPgnTzt0E
YiONs+LGGoERF9csrQ4PhReeMI10Cn8ljtna9D5ywnPt5I6yCFRVJJazlaGNq7hkbQwJOVp+lboD
BgYn86vg/PYt4rKXnEX0bTqpiLBxZem2+tOEN0QGWBxW4ixfqmcdNa3SUWxif7C8tNlXzjpmCavr
GRh/Ih8H2TfLc9Q+CVa3t4mgx6YGOIuoqfBA2VPbgRttweP+5DQvcKWH5BB5o11MGDFGCwXqIskr
6Gyc62JFUjmNGWMNuaWMiiiIpt0OiHy5YbjUACACaQV3DDse3qFtF8hpiaouqjWvcGhJBOJnMw+y
av6AIipEUywDr6863PZbLzZ3RAvjARFH2I3nJM980lQeqHpqe4oiETTS7qv/Rhrfk16FCBL7Gt0f
8ho+0VH/pIzjGffnb5JnjzSdA2vNAjMmN9oYTYJz2y1FboVzpexlyIA6NaIRgM1+MXZUyaE3o1Pa
ccBQ9MkHWvy34jg9qfNKns0U2tlm38AcBbLCL6UmaHXe888KQXudYhFAGvKzepNuzgCG7Bg093Cg
U37UK/RTx61/XeX39fAihg9Lw6xtV7AZunFj3QHaKrYVZRJZs2gtnCZOpYmetmTGw9Afx//S/QGY
/glU86fly4KJyuVVdNcIRPLYEnmn0XkeVyj/+NgPv+QVWbyoAi7YOx5XYpR7FGMixMHLDC+bhf6g
iOKeP1Cj7/3Ev+ejcaq25oOyxgpcUt7Msc1KB/V8I/cYlinIOY0/WW1zlssJOM9EM+xRkQYb+GeY
tgQylGkuj5N6q4dGCsim2ptAjtRnhruiv5ZEo5M33YQkRPHGpPHoRG/6wSy9gmo3wzwEo5EKncSu
gzXRCUIxgWoZPNwXmin1tGUPko0XPrR45K0cE8BOpifdsmoE6jXucv7IrKayEcqp+Gr1NELpB7Oa
ZnU2TA00vuXXfNBBkhm9wkk6cyViidrVvo1ITuEto6hKjSm8ah31IUFd2F9j0aDg7mZillfRVJVQ
IKW89e9hKo2kxjSEW/fDaayAOJkudr5E7gDKh+teYnc9F2ekcaKKeq7ljA2EmXrhUl16srLZ1qdQ
UKQSGRT7+ybuNgHOFuawU1fVYkcf49t4MQV9VaKVsL9vROTWWK60xE1BZ+M4LIWPOOoOPWwfut4v
ZsvObiNGTbKwwoMAxNAI5CrpDakswUr+w6V3kcFF8HU6DGFLkZStTxPyMbClOm1Ab6Ljn6l+X2RG
op3jzCiM9SxUKFpO5iIxMK5X/NQn825MTMFlvitHoapGTTTkoxH57dZNoFfTawofgfm52Dykeuh0
lgg3cn/zDMUkFHLw8stJ0TqKRoUJBxS90AObFo/vyVcps6sb9hAlPYswUXZXtZHHKUSLtwzw/MCP
rzQYs9uo9CUhASSzwnd3xUYGpxCTSqpFGVH1U5+WU3ioGaDwEfX83tP8ws9vRf0luw7IACW1pjFe
Ub4qoA9pqBQNYodaxqDE4o9h7Vr9Yx4n9nX3s+sXNoI4v7Cg5JNkKWqpDWiYzeVI104gYTc1VTYi
OH3Is3oMpXRBSAeuHCAV+/RYBn+5csyjKOja7UdQTJXIgE+y0HnG3Q9LOJfrBIYuIL1Ud5i1utWO
rZc5jVu/yA5r6CvLj1jVRSJfsxtHpDJdCYndHKTabVp5sqghe1cdLpcej4LMes5VXUJeKJUPoHe2
jRWvoQTkKCCTvq4Pu8a0kcQZk9mEtFwo6ghFdpRMvCkFpen9dyI4WyraYm66EPrQyV/qFrxQh0E0
k7yr1ZtVcA51yaWm1iiOJE2SUzsUJ1NIl7Dbg7KJffgccJqiuuiVEYr2sLqMDVaZ0BoLdOF74rOu
s/Kz/jydhnMl2L59/3pZHJ8OGuBf0eoEl5PyMFCHPTkVt+mPEi+NhcOozeSvH0rKNhK5HFCVkzie
K5bJkNbuetR25tpVQxHu376n2MjhIvJWkSa5XNhsH5joNK+8D13tqD5Ih/6gmcLR010gr80J8i/T
sby2IHCGltARjFBseLFxss/Vafyhudmz/kD81s78+iS5ovZ6gT3zT4YIXxo5ZIhXcoyx+XO0nBT1
p7DUI7Bl/sVQa7WxGXpcxK2BMlls2uBWss3w8bo570Eda9tt5FxGG1mJVOeAvono8lqE1XdS6+jl
KX0yyKozFZjwqumD3uSPcq2c02z5uhbmTZL3x8mY7/MWr7zE9Loc7PUqcKynwQP2tIdKn8hwdr3C
Jqrn7rqkV2IjD1fcdYuTD+DsYJ235l3oS7dljAL06qUnEfCjSCY7o020iuft0ECOhMAh94fsR6N+
v777u2e8WRO3+YB4zNpZRqI8Ng8l+akov9BS8ZE7YSODc9hTOqxJFKLaqwMV33xO86emfv3IMgzT
ICqSaY0vSnajlpmJBme6yqknKbLXFACINSJBdYn5/XdhHL2I4RyMthIlHSKsJFuPdfRDS++s8Zsl
f1WVVzr9898tiUvszCozDYkF26HkzVZly9QjxtfrMva167IeTqPJrEdaNiB5jMiJKjez6GV13yNv
NoxT31iJwZS24q5mbc7sMZp+RS0DQW97QKuGaET5T1597Xw4be67Kq3bGWrARqJZ6jB4gKT0i3/Q
9uLjnnPGoD7rt/gA/G8CGJjS6QJqObpNnPihBUdDaBfuFIgGRfb3AaSSaDE3qWbylz2pi6i2Mphx
72qn1WW8xoWz3BcgMChvRbfD7qlehPEXvFJbTTVOOQrYxjkMH8dVUAvYtYLN73PXeUSitIkpdrnW
Ri8HSoCKHqZm+ZWNt312Ci2Bku66qI04zuiWvmkyi/W2LZT4cZR6w2IeJl2Yo+21haCi+79nxF/n
jdL1SY07B9y/pU1BMjqora9qodM0JfCKldtFXWI7iVIXFftf1w1RpCD8jR6uS1EuCVrqtEP+yQBp
SOZY39UD8VHCDGpRji3aUs4swSsYq/OEEFACbrz1UCsP2vT7+opESsiZ4pq2ZC0kBA9Ff0PMFzUV
FOF3oy+VACkPWa5p4DXq7c2Idws1bXNoIXsJrk7Ey13QQT2GLuOGbvzWm1zWsj4EtShh21vaRjIP
NFaHa7XGJbIpc/JL687sBNSP7D7kvdj29zn7WgetrMcV88ht+r0vc6dQnIY8VMuZKAJJu09DW1Gc
bZWhXFJJgW0xMJPkvAZtoIPlPT11gpKYaM+42ywrc32y0BfogiQGxhTZmKUIrmsc06h324bna8Ao
Khin5SvYS2aqPZ5J4CdWoCuH38NhtOP6iYjodHd7EAAs+K8gLjvM6jlbTBOap3yz7tlE/HrM3dA1
MYNv3Azu5CZfM1/U4buv7xupnL6j0iyhPRw2C7Y4xdZ9OZA8wIR2dv3KwLLxKnpfH9RjmCHn+MiT
zWbFPKMF+ioxLbpogIu0Jscy+iCtiyMaYgXNLLvFl60cTvMzki5t2SdsDusvKVXzuQDSAAPLbgH6
Ybmy4G7ZTT62EjkDSMJlnKe5Zc2XmAy0yxJQ7sm3vkO9NjoSvzhKJ8b8Zx3jg/lV/gTWE0H1Z9cw
LsdKOcOwQAJhqDPFsVbnZjrNi+Cy3jfxjQD2AZsMQs+joZtTrJCcgFkIouTeljG2hx4dQXAslMTd
Krgya3RyGogLOhTKhtBO9Rc1sRxLRvdx4WR4Hat+moZ93ez37rLtCXIXTRJJydiiocSt15uOTLaS
P8idaBBEdEpcCtMTaVqUBJvY6wAK+wcbKliFSADnU4YiVbOVjbNUqyfFz0MjSJB2qz7bbeLcB4iz
gQDR41IxnzBC5jcHQHic9QdqI5lBY+hy+K9OhR+Xk1vaTJqJkk9FgiYKxuoclcePiACaDlpddVXl
XyM6CbTmOnvJU9bxqWzAjbTK950lAsvevY3lixhOv7RFGeZchYECo9fOtKdVR6M43K+uouN/EajB
vjJfhHF61nSzWYUsqBkkj/bAnEi8Ms0FQv5g3L2/KS9SOGUz5B7MTlKLAOML46EtTrLPCMBB5ANA
U+s2dPPz4M7gYJAd5iikGwC3kcfrp7ev8Jdv4PRxLEMVYR0eDiKqncNlep5jWRBz/AeHhG5RjRhw
Mn9sYuP66iUBFZMFDTHbQB2e27q2awWNiSC/TEonadCyVB1p/Hx9ZezL3+/uRSpb+UYqZkWGGJ4Q
xfbU/DGU0XHpyzOCba+QkIp2qqO2v6tcpKbszK5J5Z2vUmHeD/VPF7Ms/2QkOiSr9i3RwNxBUoDj
rbbc6IKrazdpUVm78f/sL2caxmzN9Sph6iW9GUAGJQf0mcHS6U4B6HJRv8V+eHcRxpmGUTeshhQh
BinSxJ5Ws7CLtcT4azSd+8wSNUTs6+dFHGcjbUjNRp0ZGljx0CsPffX5upbsb54iy2g1A4Y4osm3
amJmijJkHWovGF6B+aFf1/3JgBLbg+WugmRpdzEbWcpbWUrd1oM1o17cAAoSR2UIfn/XbW1+nwti
CB0BaBSiK9sgt8r8IBWxTcZY4LZ2FWAjhLMruItJW02kyEUZYbRk8TXtMR++5atoPHh/NRr68vAK
SIGM9Ha3YsUEZWiJKl80fSdTZYcYH0TDqsB69pfzrxQeISeJJkXpWFNxVn5SDEDBIcIFrmMkhF3e
P/yLIE7RasDoResIQX878PqjjB4v6265R5SEK+BA79QP0JtpaH753x3UOX2b1JFOSotWDjlP3dp8
nMjqR+ajKrzKRGvjFA8EEFRadXQ+LPrdrJw6VZAg7/ryzUI4nWvw+JyXDCRHO+i+Glgem80igQhc
bl8XTMtifGPoweZ8G8ae6DIzXDd9Muy29wE/2LVuGcauwOns7hcw/fHeYmBigIdUyaVJb5oVdcgF
VciYEalKtnqX/x493Uk9ExfiD0WQ1O1a00YkW/vmOlSpmqQaw5wyp/NQf9YaFFuJiKVBtC5uA7t+
BWVyCyFU9/Xubsgfrm/cHhEtMuzLxnHXQVFSLTYpCiXtzxV4lCDsvlkwXbUGktMX9ngyvcU3/P6f
vygJH6nobqVzHikdUylqF8SgsQ4aYQNwK4okcOH799FlhXzEnq7hPBUMPv9v7l2ioqF9GnwMngNv
vnq9vp8CpeDhT5a1WkL0OcL9ZN+AxN2mRyl8uS5iP+PZLIhzQtGa5esEPCO3dgeUCDEHFSifEnBu
sTOaAhEGgmhJnCsawzyLzVLCHIw+OUuMEprRHZZl/Xp9WbseabMqziOFVpcaKN0iLpF8En2Jay+2
MDx86BLTVjOb6slH7qmNQLbujf1qBV6B1wW4l4m6uNEaOlFTwEHBT43R4fra9gP2jSzOV6TgdtcW
lNoxhWIcGG5FC9BHhES3Ioe7R8u2tWeLcxhyX0m6Bn/MaOUOipc9AjcKAbpdHdcWIWzpTUETNB8Z
ZtzYscV5EWXozcXMoCPp/KpjICx5rbKP3FibLeRdBQpaujWiUqEdgMPh94DpBE8xSljXj+q6GiKG
fasVep6Bn97ASYXpSeoekino0ye1CpT6uY0wey8KxwXW/G7sRFcVjCvP6NKbAWliBqlb/cNK/fqB
EcFOP6of19d33ZoVwjmPOlKTBo3SeCHJvw3jaA/N12kVMZbs9gBd9EEhnM9YV00zZ5B7oqar4EJm
OkiP0Wm0R8AcE5c1kLSOdRS1gwm0H/MSb08vW/pYqgnCAON2ym1EhIH2KfRjAnjl+gWMHA7DqLBK
//qeinSG8yRFH1OyFAoDoWI9sWPQ+Q04us3jdTH/YVc1ymYz0M3Og091FZV6WsO2e7TlIOx1wAOE
3j10AD2HfufKDrPuKfbVr+qv66L3teYimdvXpo4MSWN931Q+1dr3Ln6cRG0BwtVxu7hk1vCXpyc9
QmOAsZ/9E/+QZnsCfmzlg866s60n1Z4CIdYz+/p3JQY0//7vvnLeuaqScmXPcW7xe/VNv3igbges
Ug3cWyqiR8mNPxQ6XgRyTjqtRtVaUkT3Uu4bIRBiJMeURP2lojPjfDJafyVDY3MXHbB3G02323mw
p7oTKL/Cfuft7gFCDogdhIDxAf/Fp2GWvJhtiWHk+AjoMMVJzssJA3QORui+p5Pd3YZHw23xdtlj
OGoM5tOS2HnQ3Ic/gTuinMM70Xm+Xzg+SFYtQk2CTmvCHWeXoxbWLhFygQgPOgOolKcKRU5NED+8
15q3YrhDDKeyWFQlJi5tPsXpsYoEgAo71cy3ArgDbCddtZoCAtR71bJbcFqOwLUFNjeeMj91h/GM
ip+3AltZ+gQABLsGwLLoGUm0Ru7SVZqlK7oqIsATA8bQJPuqQgX3uuC0/oROmzAsBSmDQcsYpzUX
dm58X0jpTJYgzdl5ZGR7aapoGzehEnwPRF9kVl21aKXr3fZmdYcDAOSBIADupAOGcw+qV9+WXvmQ
3IuqeztkM28lc65z7IF8NXYLcUskVp0NEkRHOxZH2WMTpde99P5pXRbJedB0GuJKWmCJtDgQ9am1
BBq580CMtWBCkDL8Q13jp88ko5RHbQzJnzYk1u1DHMXRgxg9P6OzOvXjdC9G0ttVkI1QLmIBsZZp
5aZJXCU9AXOFRr+s5vv1jXt/gb9dFxeuyCsGRzEvCEtTf054p9KCXvMtNajTQK0Tu/y/4zq+lcfp
xJrr/7MkM/tWkd+Y/J0lgS7semUD4aSiqlSnPCBf3VjyCFqo1aXaQ9Ye5PZh0Z/i5d5on4kmenjZ
ibuwIAMaQVWZgUVymteCfXfJlJa4a5OdE5q9VorqrJOEgZr6vCrrXTp1t01Ff0az4ej67JQVqe1c
bZw5yfxEr//PF+zb7+GugNLqV1JVM75nwPhn4pvD96x/va40fxhV3l18gBzXDeyxhXD3bbBZtL1h
rnjMcoF7E9kGmjOzZvqeJ7oTapOXZzJDstLOVUVTW4oAJJyFt6te3JZreJg1uIByeaLqjJCmUoM1
ar/kqfIVr4K4RgtvLddDMpr34dicCNGDfMp+VJmOQWoVU5YhJu5KywZLkDfm4Oq5vjK2O9cWxlkc
5uxTWi9YmG6eVvrZGKk95oqNTq6PXKGbHeTsbq6jNqx6HFOuvqjZg6YLHNau69j8Pm9nBqqP0EoC
oKbmfjT7oJymmz6qBNq2U0SzFOg/2ItZodPUOHWL6EzzJgxXt59jPMGNk+KYw+pGOXky5OYQGeGz
Xi/ebPZ+nMmOuozodVkHb17M1MY09g1Q7gILqF1WbdzlffK168ajnmnu9XPd9d8KEKAwBYuSHrzC
W40dUjKZIbqMWcX8y5A4zWxnmR2jw2d2ZJiiowTUHz9bn/7v8KDYIITQBP9RLLxqvxWckBBUYXmO
B7WU2GZ205YANUv968vbO21FQyhqmQgZwG3wVsiQyK0axwbUtkSbXBYe4361AZgtiiXYx/LmAfoe
DYolE8PgC4odeO8xxpuhzfZFujfRcVAAmtwNg8VfjkswSrb+fH1huzGEokG52LONDojztyuzkjpe
4RCICweC1IjFEHXQA/Q08z8SQ2xFcUGn1lZ5NFs6cQftJJXnQRK9XTPn8X73LmvhQkqprugAOCMU
AR5WfzxmJ/DpfGt/zx5LXjMhuDs79CvieDhVPKM045Bg68qb+c/WxW4bFEeIF2JVMm9yTRSnf2Md
5o3aUnib5k4dfK0UuJmdSjas6KIGBueX0e6kFssMxWNMdJhvQo4cnaLD4qte/1mkCHuXgAJCR7QN
E/ZeyK0mipBEoeMboUl46skNWtgwv4z3SSqCBdo1W0MHrBsqGgblK5YtsPdXlSJqXcbqkLXkYe7j
R6qLWkKZjbw7HQP/P/PPv/lRwWgp5oioA3HbcPQ05QcyYqfHQOwEvo7GFAUgu7qwkcbdCFK4Spnc
I3ebV8NTrMpXw1rQACcSwTkFJeyVoZRgSAZAJ9v0aU0Ejm5XAzZr4FxBnsDlKBXy6LEEfDsFKGUV
zNbkrY1o2FZ0NpxPaIG9M8cqy9gH1SYSsJLqhzz9ta7fNNFI+e6umQwMAu/fqFpwosZ4agG0hYOh
a8JYE17LWbic3Y27yODnFKRhsbQKdC0ukDLshpQ2qUp7oYtNRc0x+zfDRhRnpQVaqqvVhBIw0qXC
i/0FGKJP+qnCsAct3ev30K6lboRx/qcpW2Wy9AWwczmxgUCXV6r3/0j7ruXIcabZJ2IEvbmla69u
2RnphjFuaUDvyac/Ce3/TVMQt3F29m5iFKESiEKiUCZTMYU/sQIqTQNFSdn8pBhfIHBOdTEG/Ug3
7NAPvRmJfJAJT85i1REWZhjvrkBmUg4NzOA5tFHj0hnDkPMGW/1eCLRQkDFETWWTDr02RqUawq2F
RvCGAvGeMm2TquFEuesruZqhP19kUESzQ+NXjSt77DaRfg8epNvbvvb7FVE2QYqla+YnwcK80vpK
6uFjZH425G0Y8ppQVy+2pQUGLdUhCM0CgY9b42qbXUosDYajI73YiP/vJw8teWmMwc18StJaA3GB
O6rqk6wre+iscm5q3hdjfKvv0qQZRnyxefxS1F+D0ru9I2uOtVwCA2ISKU2z7hFptOpDPLmQw7VD
XmfAGohB50KBqBkNqNkeQ3ES+1rNZVwviNWtBCQ9xO8gRqZnvDHKle547IisaCLt40UYwLwOVLEn
ctwAk2ldI3sAuaen7iIf1Jebwi+fwzMvQ7y6P5DJpjliGg8wBmOBELUSENtMit8rZ0gP2rc3aKX9
HktS8NxBtI5Dwyp3SL1m4rWHl1ZKkovZdk9VmTa2louRnQsdhnjJxSLhd9DngCC4Q5pabvbZpJuO
YaYPRZOhvtKnTlOnd4Xa7XpSh/YworCaqOC+jra3/9r1Dbj+teyLRhky0pXx+waA2h1NIMqh3f6Y
91TmsnhMN7ykqEYdlA3GFCSmJLzWQBfHPmgEVW1UhJc48LI12VXUvSg95ibTgJw1Mbtoop5DitV4
68epQxIFVE3RAJ6Padc1yIBrxXdiWglmYbpfaBs4z6Jh66n8lFqZq0/TKcl0f+qSk1SC/zptUckZ
jW+SZuwUuHI0TL0tljFxkzk8KKnyC613l9qMdmAw9iMrebQKjIVPIoRgM/h6rMeDPUk1uPwh3GNj
DP9SV/KLEIkXU599JQKdZVg+FFVyNPIQGpJ5cQSZZ2Sb1bc87nZFZDzOvRnbcdcisEmlYygMvL60
1QQcGMYRqhvgo1VEihiLO6BRpDoPCEBt2g8QlaUaFfWu9CNIaNLpz+5Jb23eC2EVhRY2GdSO6rpK
kxjvbUtPtppSRXZqZMfBmp847rkKRWjFNWULqedPVLDoT+rFIMU9qt+PbvuUn3von42Jo7qU/7U5
R17qSBeQut+2u7q+hVmKIotvWjf0+ZPBSUWlT2zVUB0xTI/KPHi37fCWx+xdK1maZEQUjSpwg0bb
oXpL69TpzI6zoFVDeGgB9Sy86tiXljzORknpYdxegxPn1Z1gSpt5TBJ7VKMftxe1FtIrmgGebnwl
UCsxEDu3emfqI2JFw/om5fep+GTWO1nDgNXzbUPvueVPWLKwxGxTZhal1FAwj3biXt3nl3ch8WOw
oWPZAYSjVTt5SL9NKJFFXnSi0leZH7v/fhAQiI++fjDNvffyMpG41VtgKM1RGxmTb1Z+J5CX2+tc
vbN0BJFIAKjWJ2rNJpECJcnw+4vuYRK2hBezrDrH9fezjxbgh0SQ2RTdeA7RTr1twQekTLpbapxx
Kp4h5kNlpCg6jRaRkkZwB3R39aSxzeIcWfWf+DvtOhXR7m584rMckwoUDSEOMKqWUHqYVU/vmxdI
Ox+EtuS1oK6ixQINmbAyULJuFhsgsGy6AjkljW9Ub7ddYLUivER5Jq5MrC4roPYnogeqxWgmErc+
WmveBK/0yEZ141+QaNzpVMMHHEKOdgGXxzNvZHL1ybn8I5jgs5q6qLECnLd0F2+f4n28yXY1AgW+
2Crnk7KlYb0R+2wQ4JJtLp1SVd6HYrVTGt77iWeGcci+k+W4EwBVU5mepihwtQgP6NLi5Gve60Gf
gOrqIe+voMV9IsWYAMVUJO4TDHVoQyPYVm4d+lBP7SavD2pS3ulKs51I6ScRGs10nXhlnWNfVfEN
2at8qyjQO+hUx2yEHRmSE6oR3tiaIGDPt7mc2HIgPgV9vrdi6zEV28wjLbH1PvDGjtwnJHyCvDrn
cbhaU1i4A/tOiOqgjrMGq6LUFNAZ8C2P6kmhfZgS2zn4ow5xbvPa9P7BC3G3mEjAI4ZkNi3L8mCG
/t6MEZ0RD8bULTa0pxK63YeOFx7Tu+rzxl1tyR8DAWNGZrIp4YcpbhVzY/gz1V89oW3AGU/8gvf6
jUbpNP5vbczdibRKK82DgbXtcMzR9ZG6wqMCmpEODOJuudVtbd+4swcVOR+ZxWfww1MNrROPdmS1
a0JZ/CHM1aqTzsw7EfWzwRGdYJ9j4ZTWHHuMqJJeqd2FaucVX0r3NtL9Qzx7/QT0zC7OCjFnOYF0
OVJN2wYvEoj4nClzK9nkhwLcItEbf5vl1ZBlsVp6cS1sTkGTGIEo4bpo1M7DYyKzy6DcjUX9YtQQ
GdGyQ9NFRyMJz/kw/hrK8j5LUBOVyIwib2d4ShF/FcLm1Cntm9l0oh3k5lnPjHtU4iB8FlJmyfIs
atJWEcJDO5V/dVP6fPvLrYKZCdkoVdfBZMmyR6iGFJrg2EeyRhftyjwmOR1Z+pMr/GqEBWYxI0EU
KChEWHjnGNluE3SPvJLhSs80AqqFEeaEjw00ocwGzqdu6AS7tNV32oaWvHgJodWAZGGIOd5hasUz
Ykjg8thuM0g5FQUouka7mSrOFbDqYaaGTIeuGCByYGKEOYZI4jQIuNDQ+ifstGYLQlBbk/eizHGD
9QO0MMWECkYp14lVYVG9T2ULq5P+M34OoHDbO8peczAarTmi6Nx2vpVmZrpn1wUysUFjSUU6agiC
zLdKt1VHsoUHyxn3dexQ6r+YK7O56u6oiqHlxESihb196kGtjBmtiS7pvxfxSzAdjPnr7UWtBt4L
EwwIBqbYzZqAoEsg6W60DE+buE3g1MU+3TALG3SZC+iRuliTexPfzXjMd7hfDsFx8E2721GI5zEz
rHTaYpcW1higa6A7FJAS72n1PrkobvNsGDYy+iEIrCCm4kSe4UI8160aR/t5+1uuZ5oWppkTkKJR
Sa8l7BfqFV+hWYiJvfowP4g/LBxtdMRB5YRze/M8hDkIUgMwDFIchDia903W7ZoZOonjH0HiYmGM
54MUWREHsPkgWaDstDnem3W7Ixake1ReYyjHIVlx9jTAO7QKR5iCKtCERxS4hjkAvw4feGXiVGmW
arJDvBhvDBKdlsniFNrYsqNgq0KkHx00ZHdu/U2BLLZ2UWsegKwfhKtdBouruJuCWu5oJaB3W4j+
zFv1otrBmXZoqg+3vXHdNa7GmDhLLFvclGqDhpHqHMXn3rwY8ea2idW7ZfEdGfBIMI9j9jG8rymg
KEmeFP0pUV6zJnNv21m9WRZ2GACxRlGtMmrHqJW/AtCXdYGE54G0RVnqEpUdBxPXo/6FPQZCKrPL
0gkMeAhR4wc8YCw8RAMXfPMNaIKibXSQt9ZOPXDJgtbXaYmoQiF/LLMjzEKlQbeyQGisnc0NMSjx
3qXaUIYiiDqjw5yg7gmWJP5F8w8n4rdldqxZ6fK01OiFGpyyO9Ubt11p6z8D5HltCa8c4hoX4QjK
vdv7ul4aQ8bu/xasMVFQGSsluiuxYPXe3GTb8UAcZdMcEzvzc4cbc1GP/3wPXa0xx69tG2J2CV5V
eXKM1UMSX7r5rI6nESQIfWqHmit2m6r3KohnctOTK5Jf9F66WmfO49RUpSRFs+ii1e6vMjB/lTJY
tzV5vDODWgchAh4dcnI3QjPHFmvjsVJnqM7Fr+2oHRKp+2usyXetkTbKCO6PqNuqevUlalWvKbrL
IIe8AQB6c9z6WOzZjuRunjN0/eWJ+U3MKuSkIahjls0Xdcbc4qg+aUXNqSyuthouvxFz0Oe5CvAd
UJbLj3/XylAq9eVXEZrKCmZ2DYfqoo1vNNs5bTVew+Y6Yl53iDn2daCToOxwCLTEj5W7TPSJfn/b
49cQUxVlBIka1B309+BlEQpBuVYQiEXTS9FzibJJIhxG6GVGMa/LdW0teB/Blqqhb5mtOhKzMUmn
IHFhFvBsOXTC+tUIeN0Mq8+YpRnGSyaxrCtIBYkuxMEcPby39Nc8+FJmX+v8Uk5AjB0+Kec24Bpl
vCRsk3RKc4uWg6jaNtmHJ5ob+f+YN6V/PnsIlstjPCKJq6bPSkTHvQ8ZsG8NGB4Fr3fMs7CpHXEr
7HgYxds2JoKcTF3oewsHwMzai1qpB7lK3FnkzTqsVSiX62LCRmPsdTEUKRaVc+YkSK5BJfhEpPoh
lgJUg9Rv5dydLC3hbN0aqCztMnEkknZEVFt8zyC/08yHWn+TptNo3aXx1oLQ8e2zxtk8tjkS9DdG
lLbIfFZqcOylfBtrMSeS5GwX20Y4VEo2zC22S0Olu8u2gQg28eDp9jp4RphrayqD1pwVlBSiNPK1
qbLTHMQPBQ/wV81IKGaZqgzuX7bBeNC1Zowt1BMaTNIp87EKZifMKvv2YlYH6qDS+9sMsxp0xAtt
3ePwht9Mj/JzTM/oUtLR9EswR5ujqGthPFjBsL+0l5zhMca0KV70rrUz3PDMDbmouU8nfPHnMLdy
mdVJK1bASc0ePPlF+0I2ooWoh7INhC5K77eXv+qTC3P05wv8NyvVmFVatKkUtJpCFBXE3bxPzNtI
+vOFDavVlLFvcMim9nsnYxCl/BmPMmchq8mQ5T4y0CilcqZEBj5cegy33X2xsRzVHr0aTMzYPO7k
+mqoiN5+2VDp/Yka78dV6RNpuqKHvRrtwe9D13vd/VHsCjfm5sxW4fFqi+0YUYMU1Rma9Rf3Paas
ww29XqL9H6X5F2ti+TTGKpTkhOBkyxsa4kAAFlw1MWpcMv9tsRp5yKAY0JGgg7Ar4xWm1Q9a09OO
p1N+jO+62lb3NIUV7CrBjo+ksNM79RhHNi8BueryC8OMo2hBnXRI6KJxfAblSv0948kn81bG3JlD
ExlpBWEiUBZVP0kUn0pJe8wz4RdoRDjh24pSs4UJsOtXZC7OXBRywcBAPJq52iNK8P6AehDKM458
aTEEPOyIG/oyxv9DbjJwhSb9o23mBPRSEpRgk6H3wHQhiXg3BJUTTmXoRKXyNUuzO1ImTj21ha3n
1VEVBScgmSsY02wXaf02Z09ZHbmTUe57OXbGHn3PSXeny+pJ60DX2pa+mjRu2VvtVhK0yRZGs7BV
IX2p6/ABaVFf7Y2dZHZHMZUe/wAXr9+VVdPR03jU2xx3dTRCfXU8GyFvYJzjJew824wBvlGfgYpZ
O9l9+aU3oGS4LxOeiNwq+i5WwtxvRdF3QdngfuvV1mm0yg6Fb2Cl48HvaiS1MMPcW1ETh60c0Oox
JEzoOU4fEQd77bYCU8Lk9hs6gCtuLZeXX+Wtj7nBNEOdR4OWCzHe5ZLxaWg1mxQSb30c1FAYuJKE
Ygi7CA4B5uJz9AoJ0r15SW2yUy27QeI49GteR9Ra9oXKnZto14QWBau+FcVq0BdoQnPnKZpsKRP3
UamfskRz9bSPbYxycKLHVZcEiSDQGK1foCX5eKWZGBuDNAnyEUOYP4b6qyAFDZRawH9tWRxTqykt
Slj4P1uMW85qPhglqmaIc2Yfys3IeiL9iAJGa/ee6YMLwvsjTg9A1sIq46VKGFVyTLG/8cy9vFd8
AnKb5Jx/adzJrQCX46kGTxWvA3b1cCzMMj5aRIPWotSJ4lqUpXZtxZ4sX/qINq3MbjZFbgwqVY7H
rjrswibjsJUst2TqsZml+KIX57j5chshV4sL6LXHcx7DA/oniTOEP8EsydrsGpJtbkBA6GWQcTbd
0TEB5KhsCC7vNbr+HX+bZFHZUjohABcFXqOR/JDNom8RdMOMxVlOC6/MtG/EijkpoPXPeDXJnAl0
yletrI7YuuCxId/biMdHyTPAHIQqbJt4pkU88Ok5IamdOZV8zlatH+zrIhi3h3KslpOgAXhZ+p2k
R0cyT5tZybaCIG1jIXrOmwJvHt1X49zVh25bJaMjBMKACwMdHwLEE3ORF7rQL/fppXP1H4U5FEld
y/lYvvddxNv6MQIHzADyu/we09acs7CeoVnYYg7DkAbdUE44gDSAzva0ti156oFvifel6c8Xb50q
G/qijnCrK0XjKEhS0k7TWvo6EY5f/gOAXveUiTINKdIzFIeRuiCInEWvAiu76UL79klGD6Zpo+PP
yyG3y3El6o63do0JOAtlqoQJRF64B3sIKf4tQZMeRD/38DLmjK+u3oCLbWMjzKZAhtqEsanLREex
aneMQl8yxYsuzrtK6l5vr241lqBTkTRLqeES/Lh7YRoI45iBxiHUEGhCL0VpEjsWOFbWfeRqhfmE
MlInWQWhdLcRd1WC0MF6CWTi5BFvAn0dWq6GmM8HAvBIDikNixB9G+eHsn2+/bnWXx+/vxcum4/f
C3NjqhL9fZ2Kjk+jPspmiSnZU2vrdvkNJKco1WwH6NHzTjSFrM9++L+1QWjzo+kp1IRR1dF507rS
1+QnMqFO+NxCwUJL7fkEtW7n9lrXr56rPQam5Z5ghi3GPdCJ6PITUsWVjc5RUnSEEvGiSN2vVkTi
/LbR2xuIkZGPi2zGHH2Y9PvO4mPZHo3i4fbvv+3v6Ov7+PvDlBQgNYEnyu2D1F/K9kGrOD7C+270
T1gAYt+EUjYYOFJxQ+w2j7xJrdwmEzxhFjdJtetTXmRJne6WZzAQjE4+Ky8yXKjhfOrL3m5w5Rm+
CVZaEW0Xo3qPXCDe/Zxu4duHGmI4H9dZJFo6oiGBWt3mYmO3XQNR8Luo4umWrpZG1cWhY+BD6pIp
peJ17svkKL5h2mlnR77u6nB+xasVP/bvX277yXpyTRUVGbwqlqKz49yKYQxJGb/f1cl7xz95H3RR
HNlOvIGribnqlwtzzBZO6Nwys7hFBoU86+U3oXqxGs5+Uez75CULE8x+BTNGe0KZFjaMxBHJISkF
R8t/mcVu7J9G0+0HTjcab03MtjWdFXchvVtAFyWlT3Vwl5ac0dTVDlKkI39vEwP4xoix+2TAI7XZ
RzuoiR4jJ/ais7kbLlSTrkWzEd0yfpPTqvdfDbPjDJ1F6pw+Yl0SfNXKyOkaNED/yIYfHD9cjRkX
dhjUb2MR6tc1UFg5S7hvKCdj8IQ3uJ/uE16AtXrDLGwxiK9LhWyNRkeTodRWeR634kW1rU3qlc/d
gRejrmK9ShlbcMLA4clgvTWpWTxQrBfS8E6Qsn2e8PK767t0NcHAfRWqCinp0IRmflea0ZXlY2Pu
Rdxjt7eJtxQG89OuTYVkxi5ZPTipTPB7CeL2tol/cPXrWhiIwCx7hWoF8JbqtlV7LUNBnmzaPfVz
yUvv4Odb86FFGyRv9Gg987/YKQY6LInO4tGME1WjhBNuYm+0862I+eny9O/JK5GxWBhjYCOUSWoK
BdyiKDE4VoDOKB5tCGZwIo1/QPjr92SgIwwakPmN8I1oZ3V2e+w2gUucOLaF0wQpjnLDnWxZP1+/
LapM8DhPo9lOdECD8qvIuQeLu7F0OjewzS2q2ejz2dx2Go7/s1MMqdRbdUnQQiLX8z4XYnxQI91F
jezlMvmT+4V2HtO2cPOTVKcQd3KgQub3fXio2ZANpfyXuZT/q9cYSNFEXcQ0CcafP4YdUhETGfxk
CjrDwi3Zt1sCrsNkz9us1ctrYYY5bVI8kHFEKs8tk8YRu7MOkW8y+Le3Z7VTVl1YYQ5WT4YBHVGz
CmbYzpuPxX3ihqo93aW+Ktj4353iWL/oEApQnwNZvO/IHDNdJUqGJ7viViSy1b/Ggjhqt+3n8zx/
741LFQ2cA7fqi4u1Muctmwqwe4S54ppBZceGU3Z0snkXG0+cj7p6zK6G3lMjiwBcmGptnONagTZX
9Ve9U7bma72dNRsdI5vYD7yKh8yr6L8wyNzRjTzFvSkkynuGoLzkbnFCoW3wA3/yk23yNuPYcVhN
ObvHznpNeYFujQBrpGzlEu4BSvcubnmngGeGfurFp2xypBhlPdfcVjpWoV10wI7HfniTUHrLd9XE
e/6th/oYHVZlEayHYGf5aHAkAnRxB4JPuS/RnVu8kZP82vj6ez9A+RaeC35dlh6yT4HxwiYTJIxK
2E56lCluFzn6htKOGl9pGFlvxwngnD/Qwd4eSXJeAMRdLYNlVpAWcq5Gilsr4NvKfWzjDLq891uI
Xq7JPnTJd57vrLrrYr0MtOUFSds0BOgIgernWrZvo5oDbKvouTDB4Fqcx4rV1djGQI1/Zhkkh7TE
E7P+/vZR55lhMGyMLEkrqDZfpUoHZQrsfiqe24Snh8YzwyAXOqwjrcZ4r6sJp8wEocZwzmLOgebY
YJVCE7BARKU0AvNjNP1ModPrmgPFaM6DiePrn/ru1UKQs8qSXXBInTNRsRvDdMJ0eEo68qxI5rf/
tEEm86Iows4c4hipo3k4kIyA5yKERZ7Sxnph5upurBZoWoFxx+giwBTkT+lYvp64ukvl0pGjdacv
1Vba/beFMZiRjjlqhwUsigGmFI3moe/1jd6Qn//NDPWaBf6OiSFGEiQuoWh8bMJHMn1pdM4rnQdC
JgMHYpaKYlEFUHZ3MCu/E0c0/Opu56qgmwxs8H5DwJVH0MLdMQYgGqsywn5G9NHsOy+7Ax+tPW71
n2DcwGvGPMRnXmJ9Pdxf+AiDFUmpR5EIxHt/w0QO0viULb5y0zvZBmeoYPPWyDvRDGr0xDBGnSBQ
jVSEc4PiWebkqVXBgVoOmrOdUsWQ6ZogV4qbSffjhDFQjYNM60Hq9cuxPVKdNs26MGCvQHXslhfi
CXeW03qNHxxTmwoMZ260nxWbJ4XKNcyghxLnCQ33wUf82IOKYN5O4ybeSKJD2WRpe6BxGTo/cILQ
5tWvOTjJdiIgeswDkPJArgrpJNMrMncyjxF5TIbX2yect30MkCRxJkgaypXuEJ20ciPzRkI5Xmgx
CKKDvVnvdbhHEuO7qdG9MuguMUfOTbySIsCEK3KwKlViwz8YFKmGtuvNHkrXUWxrP8y9stUyu3m1
7tOHFLNcAgcYV47zR3sMgIhGrvdFMKjvg1wgvodKMkiw7TGzu6+9p3jRfdn/a8z/aJJBECG0+rKQ
YNIQniYM5pDwQEZeDzB3YQxsJJU2ink5Idig7bBI+E2dSyAiMLjDsTkLYKXieODKMfuwrk+TR1BU
BPEFoij9vsYlkOMBk7jGQ5FgEq/a/S3MJhzzDe8FyvMZdvZI61utRUIaIoS4BOZj6kc+FGY7nyoT
VS03x05d8GOc/3GdDJyQog/CXEQYZ3Sjb1luaZV+OFt217SctzV3ZcwzJolmFIFCfFI0aaAXcN9t
zB1Iv9BisFG3eIPy7H2Gq49LY1BE6A0MVJaIHtUT7SuK6ETG2/QK9VrtgSrLhk6+n7ZB7fT/fmLn
o2UGXzDBgBS/UuByyF6r4WQl+7ni3HArEcpHGwy2RJGRBVYL6baZ9t2UPuYj6u/gCu6dCn1o4I31
UJLZht9vIzPvJLIkcomSZpgP6/6OGMiWeJGrPbQ4FHQTQz/j2OO5JwMvWaAEhSojP5LXqCp3qt0O
3YvRtfY0mE+cpVFXv3UUGJAhai6OWVxTkKH+QmvJoKXxjA1ESjbR5rY16nw3jLFTIINSWoMwxIor
WTtlPmkjL4LlGWDyLyC9KIq0x2Wdfm1dGRNJ+JerC3bpTT+aXXkfcwWWVuLXDy7JUmUHQw9aVBkH
jrLS0DYAMNI8ZOi/F+7fpcdeeQ8O3hoZRCFDaioquoxdDa9c4WsdczXV6J7f2ib6FyzeGlmcKW3S
wv/oxSPYkZP45fdqQ7ZgiPki76Yfs4OhiTP605NfUKe97SMcAGPLrZElQt/AwPxnTUy7ifq9JVWe
Tiw7akwnH7hEEpwDoDOQkusmKtcdFtt4f78YETvkX2jGut4gnLSe/tvymGhlrnsjA+E/xCfLkyK4
ZpNiJhy9G2DDJK3332wxONJXGGxWSmSum+EtNN3M+ivv7LD52kS8wIH3ERkUEcZOwmBXT2OwNrZp
gI7QsrBFH1VR33Kzf90b9eHMsSXXIM9CSQ9x1QwoDNVgCR6M5xzk2iqkmJt/31Px0RiDKao25yQS
8BXlTQmiywyFtmqHQrLLm3/iwL5BP/Li2OVB2relCPDKUJbP24NWxV6BpueI84z7/BD4uCAGQOZQ
wXiBAI9Xs4NcHJvy1CacDeKZYBBEqcSymGOAotBsjUa2pekpbzjLoL/jBkoZTLwRRMOQDBJw0MRc
lTCn9jQHnAPEWwaDDehNHRM9sZCKi6B+iHskRZFQivrt7XPKC2tYtp5pBvvxEMHFsglv58mpd9V9
4fR2OjnyY3SXbMuN8CQ+3LbKQXmDQYchjjR9LpHRH9T7QqrsIDiRaU9CNKEXd+l4jx/ublukv/HW
jjEo0XZj2ow1HFwTMnsOdmCs8Ob2TY0OA6TldB4pI2f32ESqBuGn1rSQei6DfS0+ZNGDlnO+Ic8E
gw3pEM1g0URgKKnO1CeOLjhoC7dvfzYOLrCpUyJopMxSA15Y/ZjFozqXdqWgLCHxKCDWDRmqQaXN
0VrKrAZ1KzMZVOQYY+l1LEe7rwzK9j1p3HIHhZjPnnC1xECdOaVVZBUIBKdNBzkBzCEIzvzQuPFP
FL8PlgsnvP0N/+EddrXIgJ7UGPVQ1Xhh6qUzvGAy2BG8DGLtx9nr6Fwr50ivu/rVHAOAaqO12KdQ
RYlTs3PVuI+GsrOlsX7UBGSks/ZQVCFv7GE9dLoapd66uEDGZCSzAWpV1Fr6TTcmbiVKfgt7Rd5A
cynmVBBWWmDpRXK1x8DjJKDemVewZzxSeb4GTQzGIfEFJz5CXUM/mza6QjZ1Yk/fuy0Pvv4h8L5a
ZyIpEFS3TTIhnzVggqa4y/3sl3agU1fdj+aImSviKTwGSuqWt9yWgUxUB7NBLFEfjAo7wPNzPHSD
LbzEu8E1fWHXas5tr12Hl+sSGcCsp1KatBgHMq/cXNw0gT3ypuZXeuk/bCJbI08GudRJChuFV032
HCPcT91+K/xSS+h70I6U0CFnseDWPDmLe+fdXHirmelClCSa7I40UoTCY/zWZpwH4XqM8PsDvqPC
wkZkFDiDRqK6lSyAUyY6G1n2+J/26D13sDABEbLATGlAL4bKkyqKXh4BUqyU4wocbH4/DQszaZp3
WTRpiKi074YhbaCaBOEssCCNKQe6eFD5Hq0sTEm1XAdTh1IdtNt89DNuUIfekGO1y3zBFZ7+2+dj
MKQnIIbIRuTHSPcgGfezeFKsl9smVvrlPro4gxTDnLVBlaL+Qp940hPVCS6/5FvhFL3MDrkUfr4Z
z9JlvEgcwOC5OIMXsQTG8D6jjz0ztQuQi5qhk/A6X3k+zoBEmCYVhm5QyAXbNFEfqu6/LYIlgcuy
sdaKEV9P0H6OYeTFWWFHsuFzNom2vN3AVpbyQh/qQSb0yRCqrxlmob1BM3c9RKCqOK3tXANh/QAB
B7UqbbGc/+i98hsn3vmiFi6PSLg1oHOComP52oBbLMkORcLxdM4JZqVASjSzICKoEBJUxBaRK4LU
cjPcxeSe8yV5hqjDLBajtZnVxhUCewFaUE6waew3G9wCF/VCJ1MGd/zGp4SgTnZr95jQA1Ia0B+q
Ms3tp8vcYK4OPWThj7qIbLk+itmpzZ9vr5ITYMn0IywWGY0guZ6QdHCH0U3CIxknD9acQprQURZ6
gvDvlcM+gMg7p+/CoJF1STBIqeZ25t0YYk0Pqfk4JH7X8aYiOajxztqysJS0Y5toJm7kKK33GdpC
45gcOpy821/wH7LaV6dngINIBel7jDAhcyk68XaWvSHcgkMVWXS0hxaVB61vy+UY5YRQ7BirqeMp
HQ4dzS3+XZ+Ivf/lm/ncIRxoVJgHDUYftdmwTNVtRb/pn6b6z56Yvz+hwrxjSqmPeoN2N8nJNjAP
OqoQKgea1uNcA6KFUP419U86ctlgxVET4CmRHM3NuMvP4b2+I79iR7vPLu0mi31eImo9AriaZPNr
qdxHCZj3VbcBn8Bd5Eh28Ut/KlAgc5OtuFX+qHS0sMfsUxRHQSKNkuwG4U4iX0nmd+PEewGuOsPC
CLNXRZMWdUL3qnZpWAMOuwfj4e/eoHETeaFb//s+V0DGwiLz5oyTIRGlAU19gvIwjbtUQp9CfRG7
n7fPFG9h9OcLvFDHLpI0kWZDLc+KzuKUcD7dKiAt1kF/vjBQZjF0p0I69pdDWTB5yYu7mdeVw7PB
4Hk1iDOUHhrVhUDXWU/BR2zKpzgw3dvfinea2FSb1UGAvdUA40XZ3JEimG1JNRylFr6UiXrMhcyN
p8BXEuEYV1lgZ2b+tSnqfZ0KDpn/qI9g8WGZ+HCWclkIO1T4OxC1W8TTO92OUHS4veb30OnT5bww
wwB92TaiXpUIQ+XN8C65RXMu3Sk+1VtpLzyHFwD+TvT7zbBFG6A3TJyPznFQNhEXBrqeSqC6dy0B
OmhfApmX3VmNPq4LZHsZwU7c9oaEsrBxLnegLTt3fvKgbnkyVKsxx8IMgyCyTkotUvH8761Tmd13
veBVY2IPIEntnzqZcz/zvhqDHmECrmS87hSIez8m4QCx71+3/WI1XbRYDv0DFsfaAqmcWsYW4ElC
ht7sn4qm29b65FsGpKGskfOC5a2HQZFJzsWg7Se06MboYQGrbvl4ez0rrK4f8JbtX+zLOdC1BHg7
OCC6vwen1r25z/bxc3Km4mQRdLPbvW5TxlLRl11+LxIHxEzmoWkaJI0sBX7YWY+9ulOl49RzXmO8
r8hARqxNLaShcItlkvW9y4s3UJhub39HHkay9G6BGY/KFOM6Vh61HxrEXmMPBW23UZzZkaCTGbo8
FnDOqtjWxTGWG6sr4evqvLP0p07jDTTSo3kDAtnOxTKPIC4yoLmOihS0stNjOB/0xoMLfgVwHZrc
nk9eDGUxYFEHqFe3ORIb8qY94hDvp7NuvyfT3HTDI4Ja79y6nmW2SxES05WYVOjMHJzg1PqT0+6K
+36r7pK/wk0HBZd2Ez1PB15Dx3rlamGXwRBVa5qsMHC1lF+j3hZ+6GBltR7wRZ/aPXhG/oI84pbX
psY5ZWwjI5QfdDo/h8KfeNKtEePmx2DgxTw8j2TikXZQZ9LT6mITQEKpy305JTvOOVtNeSw+HgMX
OmSFhH5EmE1FtpQDZYGhnerqgUf7x/tiDGiUtRI0pEGKqJ/91gTz3CnnKYbxvhcTYyBWCrSRdt4U
lhfGd4rAexWvZjV+fywkUj/eVsjg1aklFJobli/VeG8IoFnLwQNvcqIlDvqBfOyjobIcWvBeDnhv
7UTvTDzzVYdarGPdU9rJ5rv2ymsvu/3pwKj50WA9jYmcmgiPBPM+jL2QN7TL+/1MIPH/SPuS5baV
ptknQgTmYQuAAEiKmmVZ3iAsD5jnGU9/s+X/WnSbRn3H3pyN46jYjers6hoyK8uo+0XDpwkHw66b
MChSmboyqK/DfsNZLDEIeq+bPY5LC7E2cZejb9TcN0+ZM3jawfRSDF90wX9XVTi/71V+AFTRcimV
oAjmJun3snruqlOLBpftQ0ptHocDRp+qWT7icdXE35ruZk1kIiy6nJ0+c2wOBZq0sGZQuqPhCZxC
kpuijoV6ctA+W2/zwBg5u9OvFTu9q163l7aNCpjU/fWbIelpydD+VV1MDjil8SI1V9GUuf9mhMOF
sqk7bYwEqBBVL8r8JRKflZBwPmIdfAUrmaLILDvWOC+BYBcBebYck+S/K2H/4mx8uUouS0GRFuCP
Nd/qkZfP95Libe8V2/A/Bykg9P31g6DAgyl0li+IpW+68GyYz33rF8InI93PJJ5eTv+9+x1fuKqV
CsrFLG0g362eusuYFrY7fJxcdO4jG0JKvLFfv7U6DiLqBMplSQQYAv2ap3lSgALjAlIJRndY+2Q7
MhGAqXwZS1+mKhJS2GP5Hh35nsoxXe0076D0faJI3KlPx8FEkYOJ1pixmUkR200RLMvHcPX0JmjF
16ETCMwg0PYtGjxD26lbILkV41Ct2ribTIiMpr6wBgPZHUwti/37maEhmoo1WRBWjl67xzAAavvi
bf+q70MPmoS78iTdLkGE0S2B6C0gYPet9eDM8NrmpgzaOtz2wvxihetpBZfc9mkjTPB1rUGvjbmc
sTY9zexZ98T6edvAZVxSFdWyJBlyuhywm5NsFjl7ASTjU9I+CUWCes+3bRt/OMXvRrgv1K7TNIxF
z2b2RjcK0BaE6RcntxF8O9Kp9K2v2wYvu967PQ7Pp1jUK73DE7fShs+9ngdSWz/rtRBIZUQ8df9w
gn/a4lky1F4XxGHCoeoxzMmUN8OX0Jsd1ev98FqhovHL+PRujYv7xHGo9RJMIIjGl13tVX50Ko+S
P+4wlRLolP4U4Rwqh/W6lPRdnWIERQ6vp6734uRuqVbCxSkjXOS3JvmojSMe8vIyOGbc7gsFghI9
xbF5+SS97xz797PDWqK+HismLuClS79G85DbdRl93PY7ains389sVLMljTNLlfb6Ll1fpzrIqAIt
dZZUDsTbcGh0jFyxRzTzN/RM9cgS5LihrEOJuRLt8d/WxAGEmPRtu9Y4u1Z/V5qPZZXY5kI19VEf
hwMII8wz1EpxiNaqP9ZitUMilipRUR+HAwVZj8t+TtC/aj0wWsw1EF/mo6iADndy15OwFyPbfKqp
8sofIueffsePq1WikBpNGrMTm1xrXuPrL4yVOjuEeEln+wGc2/r16NVPFJnO5aYp490yhxXL1Cao
kaHvEzTAiGLU8L4z5gzjGNGz0JS7Is12omJ+XeboG4j+g04vwL5Xf6s07Uqw4q9GJHxYc7Ifj33K
3yOs91/FYUoqV4bURkjGMFYh6Gghcxft4sqdDxV0s1sIdwi3pjN78j0V3LEPvGWZA5pqaPN1thhS
G/usvWrr3s6nD8M8I2t9nYpIfKUkKzlxE2kc6ljNosQDqMMQm4Q+ZlTccd/4eMgEHZoeWVTppLtI
3vW9u31qqWtJ46CohFS4vOYI03PwDuUuSHLatzlkNjFVveoUWT5xuDQOlSr0pSSFjHUKVqCKkYMe
RLtP/vGu5UfcujTq6tAA9jHfUfAeSN3CYdy2iPKeqL56ApM0DpNCFikr7OlhRGhqvBdbIvIikYED
pDSpprIt306CYcf7em9+ZuplddBcjYfhY3OFN86heZZP1Kg/dYfwI25y3JpDJOPVIT1YN6HPqMRQ
jy2D2ZFRYKM50ogzz/PWj+BxNPMWd6/UBvp811QQOxD3SnlVZ1/T8eXfXJ8fdjMiMa/Q8PDDS2RG
neBiFBLTgghyPZOYvCG8ROdAZRQbzZxZ1jITgwrtNv+dAZa96H/Cpc4BSNHViqF2KOdpZd/as5Bd
941xPURU/z5xgPmJNlAeTmEeo2RjLjfGDGrU8SEke/cpIxxKiKOU6ZaOOc4MxMpZhm7D1pZkSs6I
8jYuYrG0sjK7BSoMpXzVSIYdVscU4z36JLlK6fbhV8Lf2CfeuFd0DijAQwnSOpZV7nb5o7xbg+g0
RpgLZ3Uo9KGkNhWSsQVsGeSAo+jQtg8+LRxfDZNl6r4xkC+QZc+YBzduRn97fcRH4/tshl6aCpDh
aGB1U229QtuLmtlW2XvbZoiDZHDRyljOU7LqyGgPOdpQI3dKHrcNEG7x2+Ta3FRtV2PX+sKTW3Qd
TpZTIGLGcGO/CHZDyw4Slz/PDqYORhLNMgZI0sQu96qjgTNA2Ilf89fVn0EcEzldbCPoosY3qS/G
YcaaGLDK+hxLES+p+MOiOqppONvbSTghP9kG1RpRgrMhuswP4lDZZqO5yuq3ZunEnWhvG6NWxAFH
PIuJ3I666ipz5arSjamZu0R+3TbyhzrhT6zl226UOJeKWQU84XuxmWLpYxR0voKz/AKJN9UDt8S3
4VhRDxPK8zn8WFNrMCoLL6ziA6LhgN1WPbgXtAOECcDOXjoUWwy5UA5ADCgahYKJo9B6qj+7kltF
TnLKHK21FX95Uzu3XH0lPiKxTr7DJkz62AoZL8JopPba3ZfzbvsDsp+9gYt8h00iT6nUpQgP830C
lsE20HDlpweynkwAPj/rpiVJPOjZ9KM9tL5l5KHJftxFDhu4zX3yczHo21oXF2OY+pAbU4J2MCt8
1JTnYfmsR9puMG6U8Wsr7eNGc0bzGPX/FtqYHIzI+qiIuYUWX6P7KJq7ufuy/bkof2CH/ixb0lmJ
NpXqiH6K7MuaBR3VOkS5Od9qkxp1JwAHWWLYPGhB5ZfH/rjcMJoY9gwqnpc7ioGSACq+uSYUoQfQ
hyAGqMsiwG1mm1W8UysqWqMieJPDDH1KyjJjPEn51XqjH4pd7CV+y6KO8lqFiNf8j08vvt1GlEO5
CWOcrRkP2cmvfP1Wul5ulIOyE/Z1Spxk6vnK99pYc5wIhoJ5DlS13R/ijW0wOqJXgT1fJxz98j1t
QFHLRO+y9FuJtpOQU2uRgYzKW8WElB20RZqTJtxv+/tl33g3w11i/RjmiqFgOipBQnq+yoQDOb5x
GQHfTXChrzZXVts0LOLY9/vkkPg9GspqWlvzMiK92+Hcr1L1tlsnloTMMjfrGz8eW2+eOq9fml2h
ar5hQhO1srw+ig5QUFeIq4TaSu4Cy6NGqfoWry6xv++mUzg95+GH7a9FbCVfsE37tYqUAbdVbnxr
53A3Wg8QBLSTPhDKl7nxQpDXbVu8jIc/N5Uv3g5CG3X5ykYq2sPaX9UULyj19+Vf8XbO58pI5AzZ
fCV0pLDY60lMbNrbb/z9qnpfA3dVjXOc5Sq74xnRb3Ew99odk8bFeIj7d9XMd1Pc9aRkSEubLL2J
1IKtLqkjSbltNBFeyoUthyfMM29/nz8kVN8tMq88u7ASrWoUY8EHYsWXGIIDxnV0aI+MY4kRscQN
mBkFl6r5EL7+9qvOrC5ZEZuLDF9v0ydp+L4o3xXyCUs5O4cbi2VOetphSPrU7fp97s3BjKLCeFD3
0Z12PzozKOpE1FCt2s5INjDmd1s+w4FJkbfgDVBxZ3Y7pkyZu+IYGM64oP+18tDtPey3vyMB93zZ
FsqmXSjF2NDCeujn732I8r4IvZTG2m0bYj98Y2F88VZLFqWE4B3azdTDkr0uTW5HFviyEkcEHZg2
UP2jxML46UTQcfVdFII+YHLix/CkeFoQu6Jgg927QZnj/3jqUPunSg2Ei/KTicZUzKGiCLjZstob
ZGGXYFo6jZ+3t/MPQc/P88cPJ4ZCmg95jHIkS/+quY23kqcZtvFGBJZAmIPUhaTwTOZApit7UTUY
Dc0EtlnGVJfcJb7h57hUqWeFSuCzzMGL3tWSDkIavMpScVeXySFNFz/phm/R+lWYngvd9EYZn1ZB
M/wEiavJelrMclcLuJYy5Tjnq7sKUEBpe6+RmmPRaHYLnqi8zXboE7WtHILbgurFab2P5r1S409U
iT/Hr1oW2e3ymGjjl7FPoA4Jxfgo8ur+I9QEdkkT272cexHrQa57J9HNnaQRIdjbdbp1Vphvn6Oc
MUhWNwDN2ZxfFqzHOvhbqW6WUH13Ih7qpqGSihCPgvCUBAkQbvH+F0GGPzw+3u1wqDbIWgYuGXhO
t6t26F36oATqSx10LrL7by3qrS9RVAwUAHBhkSlVuZGxoUwjdvXkg2x+njNXt6p/C1T48ch0qJso
LWsUe6KrYb5uGmpikTrp/ExkpHbJNFvgqx5RINQdCW3H9bPkawcWSghuQuWXiKPHj0gWObhmtAIp
XHTvOuOw7jQlIW4dAiMVLjKShLxo+h7l59YIiuUw6keNpGiilsGhFfokzXXIMCz7oxdFsiPZW81H
Y7d4ijP6YqA1Jck9/Ide5J+ezisvd80Ymb3IVub94MmJoN9pXnUui/yqm9w3iL4rais5rEis0uzQ
pod8Y+rFy6sJ6j1qXJGhwAYc8W1RpSXP1WqxDJmx1/vUlpdr2Th01vdWo8oVFFIoHFJoWm0UxoBr
LfpQ74EX3zCJfoQ8vB0+SEgp4b62bhNqGu0PL+z3r8ZhRauv7ZKzWgwDXMapmRwEB+ydnokXNtXd
TVnju6QqLZlr3WD7iT7HdQ+9WpC2K3eMriO8p3iNiI/HywgVWdOHbYg+72n+PAlfzPVBtJDThdoV
FXERB45vkJIzo2usGXwQ5mzLvukbHus+1DG6s7uOnIfEpYrS7Kts+KXKoUhl9JCVZQQULdpT+9QZ
qq+zdsp7zxDlYyI+WEi/b0dd1BJ5TGmjspEnVoBUr1btWA8EQ94fpoJ+OqLKhT1mNIxpWOI0q35+
CzUETx0xbc/SdAs0qlu/frL2TTC8kkq51Mo4GFkrM5vLN0T+aPryTgmiHcQovTSHwDnr9m2OlM4I
eQy44GMCT1W4ssodu9eYIHDh6G4DBnBWKcTgw/anI3BS5YBFmNNRSCcAi6iathmlB1le3THJiQIG
tY8ckphTXFYKMjKumQXKfJUYxCkjlsF3UPUYdhEkNjEZaqZuDwh9c21GJF4R7/u399jG4eIJvkPD
VMI+RscHa60T7BK5zh7fabhfA+U6t7sr6WDaGBLwzUDYUwONxC5qXHbGEKol7bCRblvbY3ebU9LJ
1PNC46BDLapFCzOcsz4Sd4Iyo1iRDE6PVFZnFS9mBiZ8cWgmaNfpX5Cl9GazewRNC2jAe+mLtXb+
1PQf27TZm6LgLBLK2ksfhIlxjMISUUVcvQyzeCi14aka1ZNqTW5ZGffq3At2363OUKy+atSnMdUf
J/zfyWIFTdPvKhNyFqHk9Pr0lPTIzC/qwRDHh9ac8e+xl2kNET5QiMM3ZZW4HJo4xk6IB9SJnqG/
+VK/Gk+Lx/RDMPtxG0M9CakO6l4i8gF8T5aYpUm+Cqz9ofOk/lrVH0302ySSXYt3qSLutk8/5VAc
vJl1N0Vv1Q/WzjGGV0tLnPuLd5EpybIE9mEQEHAO1QhjY3UmPBaqF/6gqZFtZNmDiRw0qFStfRfH
V2lrfVGEmgrXLyLCmWW29LPHYiUpSywuiDhn/SumutDS+KHJPm5v32WsPjPCfsSZkcGE8wsp0kQs
mJZA0S3cl8GPKdXILZ7/0Rr3taJJWUeNUad1uw5pTE86Fk4ygaRwctndUI+Ed1BbyN1ERtbEeTwg
V5RbN8t4A8JlkVRiuVglONtB7v4pGlmvkxo2oHPu9Ebr54ZV2qGcYFxMvU0ax1zXndg0YN+Vnmqz
JGpWFw/AmXnuXiqhgVVmMjpvqyl0yxUyfqLwd+Q670b4orYW9xgZgl6sW6x7JX6pmlPVPhC+QSyE
r2uLlhgJEubg3uiINA8t389SIDiqXe1zVN/6JyoVdflJd7Yq7jLCae/qpcZUiHoybuLbzmaNiUrr
CNeNq31XEY0pX7cXefnyPTPJoYm56qqlz8hdDI4ITvwYkyKrm13Lu+RguqB0SZwFDRgp9JEZ+6r2
b77C17pbMVnSnI3eC9OxzU/a6m8vj/qEHJgoadqEY47aS1Id5eiQDMH236fQiq91G1bfLdOAZtL2
I4hG76UACtkH+aPigCvGpSb5qdVw4GGaVWb2bYrenxZQqE1ObZXEhl3myTjzBw48wsVSGmREAVD7
1YUA1h4Q7GmRLQV4HHzNfmh9OaU/+pkb3QwBPNXd3lMCIvmSt2VkVVfE+GZVttdUxVasB2PqnG0j
bKt+iznfl8kXuidwwc1CV6huHj+NoR3rg9MY+0XZSda3bUvEcnh2CbOMx1USccBq4z7HmPhwJZMM
FgTi83wSZZxmYq6ALvX/qwGtR3lv+Q3IKymMInyQJ5MIFb3XVhkOn0R3iXUT1972dl3OSJ99GfYD
zu5/uYZEjTUiyGDVhuQoBZG/eDokgqnkCBFH8VQRGcjbm7TBoGQ2iLdVlnlVhzGNSOmPzbrsNUXw
EEZ91MrwiVghtYVczCFaC2SVTdzPrQtBIwiJpi5KN36Pe4X1MpW+SmT5KYMcbpTrPEH8DVsalihI
gBj/RrCM3faqqAPF4YZeJjWeFuzqilo71K97xbRr7VbD4aUKbmx/ts4uF2AoXVhCuRd58Db0krja
Dcp93Az2graV7TUR6K7xvBKzLMWY3UXaB0Ygp16CqSV8BN2DX6GlXb/ftrYNFBrPLTEJcRUOHbLI
an1fZ3e6ldnDEBK5iW1X0Hg+CQTwHbTZQBgoTtAeFkfHMKnhm+3Po4lcRDFNo9LOCVraS+PLLD+1
bW9jDN+WyLuX2jC21jOkkPTEMFXWunzSbFbBHvzURUnulN6kzwZaKndLkJkUPLEQ7M/O95uwuChn
4ZTM+EqMAHl8aJz5qLq6LTnhMb6jIIpaIYcUsqFrurriqWdln0Pzu2l+6ilulsvjMD/xVhM5cBBa
xF/GiNYREXT7CP2OjRN9KhxjN7jGQTixtzluetcKKHZnyhU5xKhFoQcrCO75No5eVEtGeaYgjtQ2
KIHo+FcPQcPrrCw9qptz9GlNnkfrpTA+WKpmL2ZNYAXh9b/1LWlyJzQj+HqaPFjCL2neOIt61cQd
4YCES/DdSqOVa4mkor4pDldLdFCtmzz98k9A9IaKZ+eqUPJIU3p4nZntG6UBTHgrqcxIrYNDibST
QPfGJtdYyMI6DQcopl2bbh07Ba7BdGcaGHh1qfCFgvS3J9jZ4kJxLQVJfXtizaD76nzBkW8xNALm
h/9BcY+tYgMt3mpQZ9bSeVEzRtyBxHMUzCX0v8CAVIHJSdq1GL+3XqgnArWtHGIkejYYfQI3TCfP
Wl4l8yqnDtV23KS9pfnO1pSA/E1Kcny5FCOOyrEPsr3qpQeKaJaAhzfcOjOD0lw1GBGCFr3/PK89
kghEHu1ytfsd+fiGJBFav1ovYiHrA2LN75qXoQAyG3a/2DJaoKyUJH4jvg7fmdTluVKKOZ67WZe4
q2EEZhUeG7nwtw/w5faZ95XxHUlzOPbLwLgGF8XYmU3uQz5+Z6jSdb8udjFakHOQG09q+9XOE81X
B4qEhNpbvjVpMmdDXZjynX4y7NWFsuULnnJQx7qC6pdrvdCULuL2UeO7lKSy0ENlBHn0W3YZ73BW
VP2f5hCor8jFHRjjiMHej7iDCQ5jytdrkUZH8Wr1MXqGh7/4arnJ8/YnJa4Xvklp0pppHjXUVsv8
KhIwvmT6qnqV4Fxs26HWxuHHPJYaaOewi+P0bAhHtWvssv30bza4iKNPV2PNJASI8YzWJl2yQVlj
h8nLtpXL9f2zQ8DFF/Mw9Y28YMusoHcVNu8+21GDlrz6cxq0SGEs9yU5NEKAo8xFHLouasowwyho
BzALA22MvY4eVaqkQZjhW4GqqVX0BG2x7oh5MFcQyshOTPTh9jV6vqM83q25PthrnN8mZUtUjglg
5puEui7R1AaU/q4xHorl1oSC8/aXI3yQ7wpSImHQyxVdSGGaXqVq7As18q4DNflIBId8Z5AyjuNq
mYAos/ogGAc97e3YFGzTDHqhIxCZOL4KBxlz2K2CVIzgI2j2muCGoBjVoskeaopsgTn1RsDBNwUJ
lqiPkwTH6PIYklJodwUDT9HYS3pVJjfG9Phvn4qDC72syw4UL+hSiEHuGNnZ5BmUv1HuwMFF00Oa
3JQtZD1FY5fWmd8k8+dK0IgyNOUOHFzUqa4rMyM5aApfLJ4Fw3Cs6l4Oe6hiTs6/bRuHEl0riGE1
MA79FnQkUuGHSeeIUb7bNnO5c/4dAvn2nyGKarmU4XaqXwW6n750T4W/3Cbf0td+JyA/iCkSjcRA
KsbmG4HaWBm6SMXJYtyl02l+HgRbu1sd6K0fMDr9dw0XZ8tkb/azUFEtsjpOGJtbNz+t9aGX/FZ/
JraSCC/4DqDE0ppqYu+u1dpXQroTVt9IT+WKhPEHsTwaibPm/wiEb60FZ+syx0nRSjbuI8lXEpgi
5upbtr5uL4xAc74NqM8jQ58QLLpC8VjX/jqP/4bmKgcRcT2s0hIijp/QGD98bZNAFD9vr4FACJVD
CIRj85KUOE7r6FTjXbd6svi0bYLaJg4dRHFRMl1hJ6nzWvMxVP77ElRFUTEHByEPRdM4RJDjYTVK
k409JYUd9QdVCEKVCu4uRA3nRnj+kUqaZV1cU/Cb4MVTt7Zg+Qs621XhsNZP3Yjp4Cwnvv6FffvF
JKtcnLlwA22oep16yVWFW1F/mlOigEgtiTv6g9WC5dVQUKTCY5RNBCu+ymoFwX/+/L8sg8tWyCBj
G+RVl1xdeFDrT3NEKZBcuH1+McD28Wyf1hUc5+AXA2tjXh1a0EQ15bCDeuhtvyj2pE4P2+u5FBz/
Yo8dqTN74whaPih547vUUJQtPfN2tnVXtV+ulDv2+I3cv0hv/2KRw4G6SRrDalBND0t0IWUfrPZ1
6akn/QUk+MUIhwSLukhJxMKf4nvv1o9MsT7zDectP/uwuAVmVcg5qgs5nl9sctCwrPWUjJOIrfRB
orfrnuKHMtBty89301F8jom2PMpTOKRIpwy0vEkC3TjrkErX2hTa2fggRk+pRJKosdPDRZPnS+M5
SNph7NWog5cIQb03vOgwYtJZOTC+MHroh/h2PBOJGFp5uoiG5DbyocIAzRg+iBIBs5dCk19WxOFF
V8lhbYhYkXlaPaZFLt3rNrRIkXAsfco1Lq5IlTBcjAFnUeYr2bM5zpUu5ChlNmaAEWHbiNUgFmJ3
+zBfxMB3M3wtu+saSe8TgBMLt/53DLyMGWd2OCzH9dSMg75Kb1Ix4QEiSUh5WPeWg9gHxJutrxs2
Vbq8lMoCM8jPPeRL22tuLdICGhJXykq7XBVngXycPq0naxX3Q9T7TWwIrggBXycas10nkWz/xFfk
K95Slqqt2SCAqZX0lGA2LNWXY15RY8IXz/XZQrkbICoLAU9pfMVB3lezp5puZOynftcOBfH6YID0
26k+s8QWfI79FujxBEGV8Bg9VcmHMN5PQr5LwlOYP1oddXVS3snhvrouRWS1WNdyaPdK0B8VPw56
nzJDfSUO+ZNOjadqmdAmbD2tqj8pH3Jq/oXaNw7o27kuQ4lV48RQPYhxf6dh9LKwoiMabu24THC0
M+JTXcars2/FoX1uJuEUt7IEIePQh9jKXeiKe+HEThuoM++3geRSLfDssCl8vRspEUXtlApZ033o
g+TUz56M66W2jWsMBu9EF8+er+AxDIzapsatiZUqfPlbF0NNrpVQQkFodAUoDac3EGDDNfpWayc6
Ira9ReHL4EXYo7FPH6FiEx5m4yDKH1bKWygTLGw4O2V91UaJ2WkSNEsNpNsHRxDVWwgSEF3V7Pj8
+TArIgcbVmPIoOFG60P82A/N61AJ+zSrr5QiIm4ZyhCHGuU0GbE1xugx0tGXWNd2V973UKsZPmw7
IbVvHF7IVQvO7Qp4UVqvSfYqggcqSqjIhjLCocXaTrHeNBG6mNJ9M57M8CRM/vY62MZvfRgOLcoF
KvaWjHCm7YJl/qjmH7f//vZ9ofC17W5e0qxp8T2WPjlO1lWaNLaRPxQyNE8RPW0bu1TPOUcGvrwt
Z3mZp0OJnmKvRmeWeSg9INGtdVp36IV1qcl24tpX+DJ3rbRlKoVoQ5zmxcfA0M6I8tKeZuWoNKvd
W+XVqvS+0eo3bfGcJeNXYr0XI9+fuKu8odXZ6c3zSZZTFbEOk4VO3l6W8x3jm5DB8rMSj9jLnxIh
IiZdFEyMcUdrHUyr7Sy4PGa87XFQfdUKA0vxppt8GB6IlV12/Xdj3Pmak1VWc2NBBPw07D6taLBv
HP3F/JpdZbfdQ+5jij3YNklZ5A5bYTQViEGBhFOu2Nb4ZTAPuUIVvi8ft/dlccdtjpp2qDUBQc3g
r4KKTve/6GtS0UMpqqArNzTkaX4FdLGOiw5aUogw5BYhr5G54XUvkWOpFz3vzAxb6JnnZT1UdzW2
EEbLAZdATVres6wGGgbcgngwX/w0Z8Y4z0uhctC3FWJbuakcpQHbWJM7ZRx62x5w+XI/s8M5XRXp
UVz0wFumvCfY4ik6WJ/X75UrHi2X8jf2x35D3jNjnL9J82JpGECADMG6L6t9iaRj9DAm/j+uife4
XDWn1KzxHLoL75IAZExQgsKMBegDncij/PtiGH22KC4QFMSo0ccZbpFLw+2UxP5sRU7ZWPa4Rlfz
VBxmMdrlZbfbXuX2Xv6mrDUW4jTFM56w6xi72WL4kLpxNaO/DwXjadvUpWrF2QH7TVwrs6xWhcC6
BBoF27xb3fmRsbWjhrVe95g/SCFzBMJ4OoGzfQh+09iqhGJpBdbSnF5JHiOSBS2psNrNR8aEsQRh
66ifaLPUznJwgs6PUZdWoKI8LH5ffmrAH5KaXZB30mF7Yy9C40/XUfkQMZTToRc1CTS8Q+REYrav
auufcOQ3ta0UYtqapeFJ2czrqUkmUO13lTu01sv2UqhPxeFIHdUZUsozUD52FyB8MTrDSJGqU1+G
w48yEqOxXlDUhEiQnearH4N8AMrumUxlxy+HVWefhsOQVFgqOU/wvFN9qJHuKl9UbPmL5DCeROl2
vaE4LbdRROWDxlgTw1Jda8S9muZYeuLEbXzVxeI+FCYT873VUyqq31RJoa41Yk/5+DHFhK0uNahv
KEruiZXhTBYE0xThaOXUSNOlKapzHOFjxz4UM11rTZa1LEGQi1AV0OV0X/rI7twfki0dNfN9aWzh
F6PsWj+/tjEFJGtIZCHNgcDNL9DOPzvdvvIooWHiCLy51JkhxFKmarQ9EmLC4BUhDGThvi4q4oVM
uSbfKFlOlVEoAoJSEOl8xn9PpqucwLy2H1zdq/3QcrePNmmQLfxsYXpTLJEx4ob7MQZee/lNhl1k
PVXmsfYp9snL6cz3s8cTvElFPgqzhmSHoFQ3UmS4dQFO9MborlRFOlVjdWOJqaMXsTdWo2tU0MnI
us9p1+2gW3cdWT3xCri8AbqsoKVStkQoQ/26AXVZanlt4QeNnvh9dYugfADKgUraDm9MD3pX5Cvr
4s3w0+Jv8w0J2qNHtH/jxrV7F6+cE6OfexncNBCDr27ubH9hyhqXP66sLq1iCUkXdbjP0Lcc7bf/
PnUyONxOBwUUiCBkR4/c4lRK+zKH4WOHZsdtMxSUcZg9xXKm6w0wuxtvmuFOCG/F7liGCfHkvjSZ
+QuicO6gzkk1oEsOdx301To/3INPboVe7/isYwZl3s2QZJevkSPGyGZ4j6TM9jIvu+P7+eCbVaNI
CudVx0Ox/Lh6WO1T5seeiqdIHOivuU+JaZL2OPeA3D14yBogqOwrXnVIdiMoHsdDdcW0enIQGVAL
vPwhNdWwMOSiGL/JYyxVuCbhjBni79aN5sm6E7sqRAfnXXuI9t2+ddJPEfk6+cP19G6Wuyli5NA6
OYYqAjgfr4pdAxUQfNkc10Vo9zCp31P8J5cPxrtFLtQUtSkywgENl0ZT22Z2rVWpbYF3YtthLh5v
7d0K+/cz/M5HvEoaGQncportsHy0MgIgKQPcBRFlTTGaAiYpIcfmCNUayN3wd4+690UwnzlbhG4K
0YDeLJTsPC133uYDduYVuqZlj030/sWsK874uzkOsgS9y9awxyOgnD5KEJJe6+/LYhGLuhz0vRvh
AUsepUmPETSz+mDuZf7ksWwCdZtc9jLTkjRD02SJb31dOiGEAAgmKyyptUcxszs9RUflQtwil2hE
sGc/7fC9r1M/Gcm0IgBicYK8y734kc2tRwfxRbxZnSK0Wzu1hT0py3cZL94NcwBVm+K0Qk4ReYX5
aVxuo9XvKrCtVX/1XHs3w+GDOZcJhL8RB8154mNMz5vVxfubo/puggOEfBasrEdvoFuPvjR+WKPv
23//Dxj3boDHAmRvE6MClrcfdRSStGANEr/eTZ7+hakBMVVQwuJlJ3+3yIFDJ8TdIuvYNTZpEzsZ
CmVodETyjNEEmx/Bn+l2xykwHSEgZ4oo2xxoVGunlBB7Q7JusdsrA2Jz2r1yzB8y/8fscgZ1AvG4
uLNPpxGIU8cz5s1GZRZJicNdpiD98dHzbuP9/VfQ/r65HIJAIKYYax2er5ZuIj/UkIrZ/nzUKrhY
p+osQYukDo8a+YMaPZTLJ6l52jbxh3j/5yL4ZthUXBAIRPDJeB9BEZAVN2uMydc7He0fsp1/CnfU
1Abbl98zke8mOcRAPFOp3Yx9y/oEbGDRrui/xtLwVOfGSSlUX9DDx+1VEhvJM+MVcMQ8NZHLKtfm
qEfFIU0mvzdC4rhdvorfF8YBSFqaiyYNyBtPa+vVSn09md3+31bCQQhUKRNDMxC0aHJiKzGUFK3P
KRVSUNvF/v3sujczWRUWCw+guvDq9VWY3YjUSab2ikOHdhLKpBRwL7Zu6EtXUqClDgKwHDzbGptz
DCE0Ez1vbx6BSHxHrNK28lRXyLczPvjsYAF5VU8M/vHK55nu4iqOxq7B9plR7PcC6H6G1C9Hkbiu
qNVw6LAYa5NorDUgh7xC7o3/N3FIreZt4G/juPKMd00YQcsGmVLXKCEMyGglo08oPyeO+pK7EeLA
DiR0hYsqhl2jXPJ1+5v9If/981DxPHithKRVlgPKWeUHxIhe6cZedIquGP8uo7hPwcBDFUuoq5on
wIt0c15M8/+Rdh3NdePc8hexigFMW8YbdJVsWbY3LMueYc6Zv/415O/5UhBN1NirWXhK5wI8aByc
0I1zVpVovAgxtEQ7QYVP6U0PCiyEiRdeuZNzIFhGPDk3NdPIB8kRy9t0vlf++jsy0NGYrWkaBu7j
n8z24AXwtPsF1E04dt1pwvBtdJJv23P8Yt7zMqy/KXVdvyIDKaDq7gLTpKJ3H2hDaOFpo0WOxgew
+4GQwOA90zc381cKh5jMC0Kl6oGQRcKtNvxLoG0mPe17JUWnd2di9feZqz8x1cQMZmQhmlmzyzk7
pnJ6s/T6uRkf9y1t1/x/mXrHTVHPeilPKTomKDUupufOsQ+lchfKtNx31yairEwx95ekyG3Wljjp
tfCs1id1egy7Q5znVoIB1eZx4I087u+iypZgRsiNBkEBPF6Cp6jRLLW9CXCe24rzONq8z1brYpxP
E+I4XQx0S+blvT5/H2LTlgzeo5W3GPrvq0uzzCpVnBS4hJa5Se1kzWiHsavP4V8uhnFtQ5XkbDFo
wJY9dUbgROLH7k94domy2jHGv8NSDSqJvrZ0w8+6W2n+k0hp9feZu6uuyjiSGgRklajctcb4JVwE
TgvY9sVxtcEWV6aEtJoSw5vpbV94oVVfmnMJZgMDg8JHwA44hWLJnr5wDizH29hCy0IWUmsCvNrI
Rl8KU3ee0fneif+ieOCSMPCyqj03ItKTQnqK5/omCXo3I/V9tAiWZsYHzu+hDvF7rIJ7vHVMuTa1
Ag+JnwCyOJJFB/p7v3tJbeFJLCmH7HHOLe1WOu5b5m0EAydKLyC5TanYa7yppXHGHKRmVUbt7JvZ
x3qVLcmErSwakH9CAkIbvDEK7KZReHtIf+reHjIIUssNJHxBfOR0ptUcU3c6F2fBzTBLP7mdLZ95
5azt+3LlvAyaJGrSYxy8oZf1K9+nR74Uh5/iEIGdcuJinocwkCKoQSeAlQAvdd1qphnXpeorhiNl
zdFI/9n/WjynYJCFGHPTGy2us66ymvHfvHvoyJ9kRFd7x4BLnIxqlWbodCnSGzIitxtWf/Iwv1pg
iwB5G9Z6HmMRc+jVaCvMx9sx5gyUcz4Ky1YRDEk6aKjmO4b0UTIWa4xvs6y1Uu1OXkrOncI5Qiwv
RZaGgxglaOLSWuVWFPTvkqb6f/XdWSKKtAqk0MiA+EP0zQBhWAjaF2RD94289gS+P6emLCuaruky
O72+dKVuaAWNYNzBQX3IypzpUJ0nsHeqz8OheulRx0Pl1Ov87CJ9MZ3GD++CW96Iy2+O7/V30A1f
BQNo6zOTcnrFXMmTblI395Xb1qEzZMU/vEwb9ee9RTPgVOn6/8I2kP6fWl87/kUmG8Su/7+3DCSp
mm6WYo6YIC/OxXIzV5de40xxcfeNQaJFq9N+mBGp0Sz2cATpOb4eZs3vC1e4507RbKP6dUUMFoma
3FFSRYm2OEFdVwGZZ2dJD9KJEpVGJ16EuA19V3MMLvWimAdkQjpPjiHQEFUOIZ+mjie7s32Wf1lh
E3panBREThCH4tJV58co/LB/xl4f3Dvuxs6xh0WZ5IUIP5DaMnF68GBFYn2sgvJUkehYCE9qj7FT
on8JMvKg9pJVG3VtScvwCOaNcxRNmhUFgieIAsSm9dgKknKxxSrwwdb+Y2nA6auZ93IlW1VunscO
YhlZq9lTssRuNemfRjPRrDqbbyNhuFEnyKH0RXZP0BCnKfmDQMQ7Ii1fxQhDeXN1WNqneQB9fNig
ZyF+lkrJ0uMotQoz9scldOQ8uMv04hBP2uf9fdrG71/fQWNcWchGSZMyQICWP0Mj3TLaxF7y00zu
Gj3y9m1xPIsVfV9kIdFMFTeeFiJZkQZeFef+mPNY1raTxVcIYPOos4i5+EhDCoH4wYkKteToCxws
yc9uqVQzrQWK3CZ7Gp/u+Rs9xSssVbWw0mZIjSAUokKHyjlxBku9qKfS6595TCEUxPaMMcDdq8Oi
BRryPsGk2yIuWiIFDlrrbjV94ITH26X91W4yuD3o6FwtBppEcGaX9jTLJToJOndxjXN6Zx65bFAc
N2FJB9olnLOoRRSbggO3+9fsHZGrG8qzwbi9Vi8VOFzg9mJxm6YQeuuhVZFy7gmeEQa4y7lWQbGC
J5Y2XwrJCsaTKvt/daQIA9YF6Im7Ht1rEHmfLLXQbGX+KqYf941wsJpNrWaZbhhCSp+K8SUobpr4
j7oPri7GJk/7fgliNcWBFdGmAg33/t/9BfB8mM2TNkol10aArGV/iu4jG72nl8EiH3S/s+kkAE9q
l7dhDBb0I2K7Msxpm5/X9ffVdOCsh2eA/vsKbJY0LaSmpRv2oPngvntIfcnvDqrbOtFBPpDc4rWw
8ywyKJDP6O4G+x2CkKJ+UtrFmvOR04e83Ya5cgMmdMtUsdenCWKONIfYHaUDOao+7Vf8o3nTlSHm
9IdId2lzg9M/hd/0TLPrFARL3K5SDkirzPEXOjE2ugwRSOVo6IpKXdQsvfJCjhPS2KUHjswGynx/
oKaOnNivC50lI6kRr0RKAdeQksSeBMEKutFSp4/7HshxB5aNJFU0TTJqWImRFVJa/SAOBSf5xju0
bIsXqnumomAU6DW5YHqZU9qCXRwmW8a7qLDLl79bEr3gV2eqgZxurAjw8CUc3W4oDmYyce7SLYL+
9cfRGGAAn8DURDm2LTnqWBadCoaelZt4zWG8X+zZIZ8pZ2+M9s3Enu3E5wl4ca4kjQGOPFLiDLuK
l6fiZ+MPofT18Mff7SODFHGdSZNYZwr4K89l6KsJp7mZHs6d2EdjUCIaMMY16HRoVhO8YMl8MxYv
sSxcMpNYcany2ht4rs5csbqppJI44D3UV7mlg9Kel0LhfBOWqKOtsZxRx5hOps4wcK8AkRJS8JIO
nACVpeiI27wz8g4xo3IX3ra5g4qs071k6L+ipcrUrp2uQaZwdJZvjR255b38wivucRBRZ45YUoVF
JNGJidD4HFe9lUqlF0jEJmbu7jshb0+ZgxaZbTqKGW0nVptnWcptZZLuoGDt7ZvhXVk6c56isikM
OUcCVLVEezi2lxiCB5LbXf7yytKZUyXpQbJkA74eaLF9TYuOOTKTbZJzkpL0Tto5XDpzuFSoug51
gcglFAvLyF7k/iGQPomRHxk3SfV1f/c4J1lnruG20JQoGtETamovEPqyImG05PD7uHxHvMlxf55D
MJdx1xEMAdRI2aRV55BIdRujdUk9OftL4nk4AxaknY1AKU28XUBqH2j2UjiGLFqBxPFvXgqK1VBC
83OyCD+5sxApocU7diH0IppWdEi95ImntfWax33nGLqsqaYG3nxol729HdVpMOOYYP/qBry1eaR5
YiOe8rK/m6T0QW6aS1GGdidBq11dbhq5tRdRt+4U/bZKLvmU+/hfXCGMHko4U5Wk57Dhibdt78nq
NzLwojV6EaEoQJvE6Nw3LSCRHxKmb3Mveyo50ermtbAyxiDMmBOTgNkXj6JQP5gzUiambO8706bP
rkww4DIOedL1g4jDCG+CWKAjp8QiKuG9Jnh26L+vIh9xWNRA79Hp1qJvRXalA5QEXHSv+M2/Bvpx
h4sicBWQedvHAE0rTF2sJjRNm0v+0I4nkkt/chZX28fAS9o20LzUEWwZGA6Ib8QkterlduSx//FW
wiBLGTSQC6WvFiF6NCAvG3fan2DXaiEMqEjCmNT6ghYqIh6b4lgUvtr9SRnnaoKtQqe5Jswi7f8X
Z9XNieDISeBGSetlQfggdFwiA3o6duCErT4PNe6ziNDPP1vLZyRVveDYzZjBlmzhVDqFL/MSdBwn
fwWPlZMrrQoGUBVZ9MD4II4HTX0xq6f980q/w96iGEiIhFbWlhDhDW1jVsAf/RcVjtW3YmChUOSu
kyqYMfPLktSWnD+QIfk7n3vNsa62S8vNCRQeiDdAZyjhaJaZYc3ZwjminLPzboxPInDtAeHGqDxo
8rPEnWvhfXUGA5puyMDjhjdkrnhS9IwXQtD+u//Vt02YqiKppoFaHmOChu6CQjtdkka0hhrTLZig
HgXe5NpmZKZfzTAwI7VtmKYqesUIyKFH/VyYul3Ifktu4+B7UXzbXxT90e9d+WqNgRxDryD2CgVF
p1dFO5r+TdrbontRpGPHyy9vu8AvS2whSB8ylGpmSnpdf1LJOeDdbpzPw9aB+mCcSCNOeAmQyKpa
fzDB1jzxung4+8WWHPJBN6IyR+hBk+QYxrRL20ACq7S1Y+0YVmj3H8xjdZE5b+HteZqrV7DMxr08
9aCeRbwZXF7pAy8LGJdcwVZ87YYqkkGu4T4M7JBLvLCJdWDu1tDHLYu6SLd9hQ91bqQ5qVDLaQbl
PGSqpariTS1XbjJ2t5kgf6qX+IO28NQxNr/myiwTNnREzIcMFStniSCfe68lT6TjnGf6J965vqER
EYLNqimyT7quqI3G7BHYTeZhLApQo0dWUT7i9Pn7Z2x7LVdDzBbOTb6gLxo+s8Tfxvyx7v15jDgw
vv1AXa2G2TCSVVNmRshqyX51rNB+DdZHH0VLm9cLxFsNA4OJ2YZCqyqYIOtne4nTYzjPdhHX7v6m
bQf5qwUxODhnvdZGIyKV4oZOjlEBvuFA5UI0L//AkynbBKeVMQYGpyzJayHB7jUSaHapUG0bcpCW
427sQ04yAiglhKjg9OGCNu7wPETtuQvBsSNHnCCP5wysKK6RqWldJSMeFN34te2Nc2T2T+lS+eMc
WWJNEqtJBTts5BvSmNzmanH/YBnM8yyS87AZioF2TQxOekg+xL7uizfCkdcWv41Nvw6WwcRhRr1I
ZM4wB5pg5KC4i/3lFGEonkfmu52gvnqHQb1nhYHapCV5TImRwHlD57xpjjryNGeK/qcyyGvN4Dm/
wUBGYUqzmpXo6KLXDLGVAz3PlK6YHDL/jxojV8tjoGMptFhM8hS9UCRHR2FvKWrn5eLCOdGbgc3K
DAMclRwLQTWgDSQnyrNhyp6Z5YfGFG7HajoH0NxoxOy4DyKbt/XKJIMhQjTmVQsiB0fuXqIKr/fL
VN3LUIYODvuGeJ7I4IdgVOok0ZcbldsqgL69p58a/8+w1zQUEx1bOmFjHF0RoRgT4QmqkMFt5Mcy
6zwl4rXfbU+bGFczzAHWkqZO1AyrCS7kAsZZv/dDV3P0p+WknETQgfHyxdvwezXIHGRoQ0x1K0BD
AUTWVjiaVjbwUGnbFa4mmDMsLmKtzjUNKKbSgQqqbUidLbX6Y5cPJ+gBcZydtyLmAGcIQucsN+Hs
8onEt1L0R0Wz1TdiD22NxEpeASGKUXb72vDjNjwiJnORAPXTzvAF6BjLRHR7rfzaxf1RJskF7LuP
+46/OQ9CJBFsd2jQh9Qlky+s8jSY8gDBDa1yFd50EGYnvRE9GaRcUelxrFHPY2O2tTXGM6sgkgPN
BBLTq0W2W7t9Giwd6ueKmzyoHPTYxP21NcYtG7RMmUbTYY9Lq4DSdo6UWW5/XxqrukXI7f1RSXf1
TRmENIK2naIWQT7azrwOulEFOYZS6uxvIs81GVBss6DvWrGBa8b5qYkkT57/iFbXVGRdJSZYAFgG
K6FvUPyp8JkU8LcLn/XW0+aX/VXQA8R6Augd/98Em8ga84iE2WhgFfVN3H2RNEsLVWvfxiZmrGww
vt2kKVRyUxziRkcDaDLZaeYnEPDSo4dcUHi+vXmHrKwxvj3KSSKU0P+Db8sX4k/gVwYYfq28yJPv
4xv1tsZgY+dHKBpye0G3IX9lnHF104xRs66RNQu/5Wc6kad61DC6hE1L8KdL5PKcfTtIxbtSgpIn
lsVWhYySjPqcw9v1OwyMYnSTdoEAs7jTC1uuAlJEidAbU8Zj7234FqaaTEYBtfCiP9XkOUELWNKV
HF+heMv649oIg8dNlRpyvCDorafy0mQGOPxIZSVhYM3qxCnebYaHa2MMUPQy6HLkBW+wV9DFy4gU
dgUtYNpDo3zhzWPw9o8BDD2GHmtm4kO1xnN9a/QfNR7VBc8CEz4t5mTqWk7HcuKlsLpovlcb7SKT
4eP+gaa/dOcjsQ1uBroi6ibBpVlrmaMvt9N8E8roygdVejD48/y4b277crx6Hns5DhJaNmUVO9c5
I8L4zAnuuxOoyw6hx8sQbaE6TWUYoK+DhvLrXbZ6oxQkzwyIoCNmi7Nz2kBJVJM4u7f9la4m6E9Y
mWglMekTGkIJ84ckeyggQiM/7e/YFuKuV0F/wsrEQmYMqRsTWqmM2VKa53y+7ecbw7gLeKrdm/N4
a1PMgdXE2jDyCIFLAIplxVMOIRXgs8AjdELNE1P4qlOBIlbm+ARvE5mj2xFQy4U0XqrQxDd+NFUv
E/7SBHNeh0II6AAN+u3NUyTbSLa2srv/nXjexhzYsJwDnSSoWMaG6KVa6Y3lwLkPtzdKFyVobeE1
yOYwgJrREr2qFpqnXnUW8ZtpftpfBc+E/Nbb4M1lsfQ4M4V5l1dPfXDqF8632KynE+RN/38ZzMU6
BvUEyRB4NPHBTArxdk+2NRs8BUfhqYMqvXSaHbAHHiIUYGVrPHALPNSP32Pe9Qcwpxb56lwiaJFx
khIXn2R0gaX1+qlo1MZWQu7VRGOiPXN0z1cnOCpCzNJOtHyBVkhwZR2QqCZ3I/gYolPBa/bYdsPr
2pgzXBuLkMQmbvYkILbYdd/ihnzc9xGeCea8JnIm9EWCBqM5/ND2B1Pm0fZsQ951DcxphfzEYBYF
1qAtXwzJn4N/6um2KP0y43Sp8xyBObNxR7qxihA0GMLoZhX52Es5elfys9mJ/v6mbZq6PgrZbvWy
japGE5BASPPQUsxHY/oSSp+MiEdHuPlxrnbY+3wW6hY51Rmztnhl6zcmr49z45IwZaKJJpExfaUY
JuNgaTC0FRE78r8LvLUTKCqkLq289OigQwnbC72F5xK/MUsU3RDxqpbZPI+oNfUYIKBEgVnxTByi
TLeCHzSjX7gVGOaRovtg/uDxzL+Pjuhir1YZOJyCcJmbBlLrRPpiTIYVyV8a/UEJQKP6MEQ8ncON
J8dbcwwydmC075uK0Lf85KCoZccPwi269SHSnRy0Q3gnccLm93D/1iD1phU04Sv3xZS1xBGayjeq
9keS5S6Cdt6UA88OA4FTHQhKBb9xZCn1ymXwVUE7tD1Pn3bjFfB2PYxzzkY8S2YARU06nUgw/IQ5
Vo9SCdC4hTfVuTFs9dYaC4TtMEZRAHHN0W5uFgfyMjN6iq0OdM2SreAWg94CWgnJf4aSt2YZeBTF
qG875BmohpMtineRbkAFtbWSQbT2QYv32Rh8TMtCboUWivEFCMubZrqtiHmok55TQuaYYTGrmppZ
70MqnB19zgUoEYDGUkqc/bXwfIN9eTRDNU0zgdouPVx0JiH3qzNBAWHwQ483ufr+Cnvzjdipm3aY
klqqwcUuDuWlMxJAPmArHpwsaVxl4I2Uvr9d3ppjgEOOtaGXY6xNWMAoWfqJrriScR+Fh/1NpB/8
bSjz1g6DFylpqmShrCA/JfswofmH/FxvzTBwIU7Q+TRDwNIgXCqogEvdjQEu0/21cB2CAQvUupWW
UM37n4ol4HcH45GlWZRktH3hzS2+v5jfrokBC9omMQchPALKgBbapi1DfOEsiH7lva/DAEOHHL4W
NBB6g9gRii6SFZ/IfWfpvuIOT6HDm4vaSAa/XRIDD6oiBEGKsMlJCV5uRfVlXsgdKYtDWZBzNpl3
cRp8FbPlCDVOdFEHn3qBnCWNNxLGgQ92ICeotSnQlprKKPsRpn7AK4l+at74COf7sSM5UZujNGK0
KMgUbt9/1OPv+1+Ptwom1KjFIOrkFuLjQnInmv/M5XGYeKwYG9kX+sVAGw2VElFEFPf2vtebaM7V
DAMqKt5dtFgAMuKj7oPlx+dVorcR8JcpNhvdmmpolDGcI8+n45y1RzB+NFY2mzfNXHnTPP/nZoI3
S2PbKkVxCTAFjLsKouOm8lSXkN2afxjxx/3P9JsY7bou5jvNmCmrQ4hdATVmdzlK6DlqMH34czQr
/hC4lcOxuA3uV4sMuIuDLA6KiCD0Z1ADceDaiu4Em3aMgnobvOa5Mx56Xtcozyw9EKvYsJ46PewG
gdbADXcJ7+uA+G36ZAY/9tdH/8571LoujwH7ZknLvugBw0p77KrnhEvqS7/IngEG5zMU42qwtBNH
V7sPIUSi6haMtmrlVlXupH1xbzSNnS//TBqu5wYDaB3hNMzztpLB/jhC9bgsAczGjA48SbFT2lgl
gNxE443lbMPIdTeZO4BKLOeFScfjq8eiaCyRHJSMl2T4DfJfrTA4MidtVqclxlfoayyy1efcJsfs
3LnRITkJlcWbOOCsiqXzgYc0QdcqBIK5Xp+cpeU4BpxvtB0O6JIMAQsD71qdWdM0192k6ng7iCcg
I6bRkJJC5GtAsoDK2oTcOZbN6/pqkG1/yuvezNOFtn+6koeniisnlnyEfUxRzYf6pfuyf9A2vXBl
j6ndBQMkeccQBy2FPhV6MgIw91eHKuSNgG+/1VeGGIic6jivlQxfK7vRQEa6QDw3OCC4whvikKMz
E88izOmkJQco6Qd6d85XZhmclAqjMWYQejgkB2fJ8BCZJ5nMNkkqe0n8oIrtWDvub+n2hbqyyYDk
HOVZrk24UCk2/6Rzz86iR7VfebV33udjcBIVJw1pKQQgk1baSac6WSB+yKP+IDU8dqRtU0QzIH6l
6wpbHpS0AVLBAlY1taMVKB+07EuxuGrE67TfxhH9aoj+kNUdUyihjK7GCGNwvTW7GMaEpPlX1a/h
JDTzq7nCR84H20SSlUUGioVYytMmxQgtfQVCJ8GOXSGwxXuCH+BRptNcQq25fN43u3nHrawyqLwY
naAXFcrmk+bm0icy/Nj/+7xVMdjV94rZUHUDpzfv08xJldgSdHffxm8A8tfHYp/pkz7NDUkjmvkb
HAx8QrqgOQy26BXgpTUe/9Iag1ZCsoB3oQMcZ0cKx6YElRPV/R8cjwcuHHM+Eftir3pU3kmNrHYi
Sbem2t0sMa+LjGeCAahukXSzwBvJUUw0TaSQveVmEDmOoNKfsDpQQZ52IGbCxSwcwluptyCHjYvF
cHTTXh7Sj5IrHgJ75IWKPKv031dW57TQijxEcpbk/ygpxCT/SUWH4w/bt+XV+xioSNtl6OsqoAV+
OvOZeUlrU60yOvSZ+fOBV+L/zS12NcggRZdnfVpEyKn8ZDXKPBPUIhUusd5RbO2AVkZHgDKDyUmG
8TCR5c5An5DShoWGHJgjebqXIb1eQHye5iWSU8ZnQ+VtLIMd6Oca0kx5zemkj3SYNvhRO8EHSsbQ
XPhUlhtzG3ioXbGQfa6bAiG5XuOh+/MBVdvIjgH5HeNH406uakOpeLS0x5jbS/aby/rXF2Wf8Gqi
CkOMNhEMBFAaPqqu13vtUQTpxH+fWX+7SCYEMhZVUNQKDWupdKcbH5PiWdd4jvK+rvjWBgMnhV4m
QdICIROKkGiliDzaVo7l8dnWN99Qq4/G4ArSCUYYoGfJmYILSFasKo5cQb7I7alVD317Cs2DAnok
JbIAA/b+0eegi8agi6DneVUGeHHP2nksMiur7mvy36ku3m4mAy+tGgh5oANeZPkhVb5Xy+f9RWwH
p1ffY9AkVAZoacxIT5C89NGxMiLLPd/nRepPDTmKpEOXVO2KyBH+5e4xoYcsNyQ2Jjzj5/zfKXnM
DZRFcPfsr44TMGoMhqjtVEUVHmhOB1zOe6toLrEOgfX0074dXgzCEoaAcDAHNy3OlWpJHgGbVehC
reYoe5k7HpTjvjW6Ne8fFL++GUsbUs6hokwkVR0x1qx2PpXVg2H6IujGtNYey4jzpXj4xHKE9NBr
zIiCXaQkUOG59gUX3CQ3mhedas5rlxOK6Ax2tImWSMqM89wJ2XMllMdpjnkU/xJv/xjQUJIOvJAp
PtZr44NT+qk92cYXjFVWrohgWziCXONpAZmH+9/HAt4cZ5YzRK+7NCtKXN7gqrc0gt5DtNDHc+Du
ewgHmljOEFCkTxhMyVWnLU5GB62L+kboBs7h2tD3eLsYFjtCUo0hrWpGN4YvfyMuLbfnduNGz7Uz
udE5dUKPPqtDT/24v0DOwdYZ9CiFLh7HSiSOGre2XFSOaPSDlZj9uU0jziOJe7gZFFmSUJzMEbmr
LIakR3yIT81ZRAdsdEDG4O4PJorebCubf5laoEk94pWrXXoMrlIhdPmYHhW79Ph6V5yNZHu3OnWS
QHuMtaXFrVj6JJDsvnUGKLfufzBe2MqOmg1DFU5ihWJqcpz99NZEy3KPlWkfJ3BslZQjzyouvL3k
nHR27Kzs9bgNAqRYkxo5XAsjnYoMypO7ePCnSOcskYNd7OxZM9dAyhbZ1LhOn7CRoWVWvIQjzwYT
c6R5ggd7AhuZeF9Ot3nJuVq2gcOQZDTBQXjw9RGwejGVIikHCa3ZzqBGdpN8FpOnivB8geLC+/vr
aoTB39asiBb2iGn0RLT0JbKW5ANoz6TlEidfOG63HYxebTEbJhboIQ5IqOLhSQWIlkNxzo8iOiCo
/A/HFm/z6FlbbV5CmjirRJRS51OB0Fc/LC+DBcrrZ/KRtssnbgI24oJjddsjrgtkQNjswxGvGixQ
Nw5p/F1EWXp/WTwDDNRmXTdKZVaoTqp5yvTYRpxPtPn3DUlVdVNUicgiUBgpoaSFcGltJPfQwTyY
Rvuyv4RtBF/ZkN9+mWCGjouhIRFA06GimznDOcTLVT2Bzd0vD/vW6HXwzr1XxpgYppHVsOgXLGjs
PE34rHSnwnwIyss4XNSlt9DIzPlC20/zlUXmQCmLaeqirOElcgLLyXk4NOf8c2YhaYkeNO1R+rG/
wM07Y2WOOVMZKWIhHdHok6qfW9NOY7x99HPe/UkT2MoMc5yGZlrKsUC3RUo+dtPNFDxPPW8WZPPI
rmwwpyeW+kDRBTz6NWE4KQ0o+OT4LGSpt79jm4i3MsOcoTGNiakhd+0IWevL2lkSzoGBcL2GJJPK
2bbNO29li7rnCoWaYjKzBiDuzH1nxaloJeJ3NTk2UNHMjrqgOPtL4ziDKb41RyYtDcBYjoGQupat
3IxPSotsdaM8FELk7tviQIXJ5F51KVnapUePZw+Vv06rjmVcc74U7yyZDFRIbZ0lQQWPGLzZRdOh
2/oGSsAWMl1e95TZLS9s4IGTyeAFabKm7uLXelvga3Z8ElCPar3eoRKD8R/1zl3dw2SwIh9kMxJ0
ZGJ1E1ktyIPA69250jjXEs8tGIyoh6zR8wXh3oAIIvmYzXdR5ojaw75DbEeVq9XQn7Fydi2q5rjr
MI48Y8pUsPCuctJL9KEqnbC0yiPmh/0hcRbF4kmRvsqO7KA8KxQnLkmWmjMWONoSSs3g8YC/1Kf2
Ehw1p3PrI730KfMz9McRbAS2ztXG4+0xgypKMIglSm9w1e6jnqJweh7K+8jkRRgcjDQZQKlqMayn
acCbfCkeZ7DV2vMs+zUZeKRq24mGX18TnUBvv2YBlUE5xHAo9nSA8EqENqDghpa/MNPIoenZv6Ql
ljyxSFoFZP3IZi8RhvG6uz58JME/UXxIpFMXenn6ed9T97+VJDKwUpjaNHdSr8AexJ+Gi5zfmHFk
YbSdEwzsfy1JZNBkjqFWIYcN0tjj1wFiK3N2g9oiJ03DQUn09b/9UuoyoQKh/W+sEWOuHmW6vJ+9
BKQeNYgveDNzvM/FwEnUFNoiiTF9PVIB1tjvXAIOyT9Kj68ckIETsPotTVPB1ZfmIapOgXivTP+d
DgDP+5UNJuRQRhC+CDMuGBlylq2dfg1lL3kevfSeco8TyQ1bDhZvJ7xWJhmgkPWBpIsKn3iVrwWP
pAopDMFFU8c97lLMojaIEudz8iR92fd6rp8w2AG5+mgWJDzAR1vz0YpuU2qg4rCgQUw70EI6xx49
Rr9HZYnt7ovVVp2FCKWUVz9xE7SjJc8KcLjyg8f05S+tMfGIJqVRLcxYnYBBbMomYnwhVufSWgef
coBzBF7DiNVVZ84EGd4Rz4r/PwIj+nGgJ+tzFrUdq6LbSDFQcyLsRJChFoIsF69bqHqjPz1Dsrf/
Aop8m46GzQflS/hvdDKP3Ofz9rf7ZZit44/ynMpR/ao1sHjGqfCSD6Yr32XfaHWYH3ZtB5NXc8zH
M0JS9mmHQIhSrEZ27VPeqtweTtQ5qwfhyNOV3P6ABpFNQ1XwzmUOvpp0dV/1OIWDip6VCkM7yIym
nRXIEjJTqC3qgiX3vKmM7fvgapU5++04FbEYogWjqiuLCIdxqK08cPadZnsvr0aYYy7Oit5oMUph
cgdlJFBJmELDw016+b8/2r9ssL124lD1oDahowvog6OhQYWmLRrg8eZnOIt5nRNdHbQyKmdpWtAO
kYoupE/C5nl/s34DiteV0IOwMpAZcmaAxo6uZPzWX3LbBDkg8XSf5srB88oJdbj2mJAgqApBGKkk
dXJTHdWbGh0riy9/luzOjh2T23/P2z/676vldaRsDYh6IelqHJrpRhk505Hb803Gdf+YYECKpNnA
9A+9zma38hB8PAb32XPrDS5NeJQvwjHgFo3oJu25HxMaJOjPhJ45NnH43FDWvme5QJV+Abc8nUGf
S0fkfDZ6MN8ZNCVDUw1Zw3/ZVc6NTnKQpDu68G1Wb5dKsMGZH39IO7vl1rK328dX1pjlxYuSiZWM
DBntfqA1PlFFUUw50Q3trdLVv/AGFzbhECSjKNGLIprAGK8UBYJBJBOYkc930/RJ7//Vg8+CdDSa
m1r3Sx6H5PZTcWWPcctALuZQ7ejwjmfeGaf+Nj2jNcGBxuNpdKZvBWZRYo9XgNhE35VR5iNWwZxq
AcEMSGxASSQsL1GKOresP+5DyuadvTLDfD0thyqwmGKoYVAR8FSL08+RY6L4B7pEa4zEPzqBK3vM
VVYNWplAXBxNcJldHAnUUvTH5IXOvQpgshSdxA29Mbf2F7kdxq6sMleZihyyAqUW2RH9HuEWORF3
sYTHwOvOlSt/btAZJDjty3zgfcXXu+X9WTR0Rdd1MJCyVwJmi/tep93r1ffJG936ccAUx21tB450
W8fW5BpI1xi0M8kGpfmMXrb9pW9Cqnm1z9wYBbiflYYgJuuMF0P8FCQcGkre32fOYtenqkoE9Lv2
y1el+EE0zuXN+/vM2RuXtFikgaKLgYdHld+UqcI5AvL2GbjuEXPU0iUTA2XBi74kUKieTVs204PZ
i49qoRwijfiiANmHtIRQ59j9mPT0Jp9lYolh8yRpmjWL9W2Yqo/GXH5OhOKy/B9p17UjN65tv0iA
cnhVrNzRbrdfBIexsqicvv4uts9xqWm5eI/nZWaAAXoXqZ24w1p95Vd9VTtzBd7mmDJHhoWdR/FZ
rpNL2mHkbga52+3vvB2qVx+aMeRuSc1CVTH0ZqL3S9tVBUhg6NouTQ1Kh6dX2+7pemeMHZdROs5W
gUykbPdE/CQor0rCCWM8EYzRijohaTnjRJ3SPKLq4uqDdEnjgqPBvK/PZKCCIrdNm2EZKRfOYO9x
9Nyf1AD1Fq2I3NsfSafWcMMbKEyZqlInTbbKBJEra4Kkmgc/7zFrLIInaOl3Va0G5hhfyjh+mafK
qSUkd4vQgfErnoF1vtiJWeyMHukexv8jE0SmWVO3djUNz0nf7btI8EViPoSl9kXDRK40Ga4k5ZmT
1qEN6kInDq3FbowhqEzs7vbWqdRBy74oR0DI/pOMjZ9nZF9bObYo6oPSS4ewwprDpLiNKp6yXvXl
PNkbVR3g4QGSwnzfW8kHWUS3wMz074U0u0nfPrcSkW2ply9Nlbwo4VciS54Vkg/qoAVlPWJDae54
87pbbgKISIAo1C0dpSvGDYmtbopZhhegUfQuicilTxNOxZgngvFEg0kq2aDrrmHjq+p9yk1OqYWy
yrE+A+OGmjS2JE3GGVrQdKCIibU4Z3jR94NjPVDc8dAu/OiJm+PT1+otsYzjgE5kpVlgt0W600A0
D46bESsLVpB7Vmrz4uFW6rY+I+M2ul4XM5lynf5ct84Chcb9HW+zZDMpXcthfEcs1yYBrQ5az7jK
MIidMQOcR+tnmMNBqp/52mvH28ffSrs1bFuZcPqogbDdGCFO5smaZ3QUsNOV9k/Tcg67vYhZi3Zf
mve3XclmxXstjVFHaVaL0LKQlBbkPi8ezOEhxRREkdtqVjjZktmL+ihIT9Lo3Ra8paXqNc4oTPFj
FMw+y2ZsFYzSsy6jQ9JkdouZHC7Y3pa9rQUxmUvbdEknjhHNFEtbCEdbUkZeXkj/Bqv7axmM21Dm
ZCiEAXmhQi3uREF9wYe0F4LGmW0uxPSWNE2UJSSDKt6gJhNpiAhMEiLRhYx981x44f6bbkffKX57
7vBW2beC50oW21xtjTLPRaD9u2L6UmO8WRDPGXehdnPyfS2FUYbUUJsuipEFtF77ETnuXnVANuTq
rnbOP5I9JWQ19tETL/nYUo21WEY1sijPJIvWalt5b1HSb4ujGLzbY/SiBr5j3iYZGlfzkzZ8j/O9
mj7ftqPNhG19CMaAY2NStUmhrhDcH6gLTKIdBdPBvFvgoDAeyK2ucCUyASYR5QrY3CjoDX58D/bS
QIKYPdmXWBKbH/sDtyC8le6sj8iElrnoLUMgqIdRPIromHmUQqM8Tk67V48o9/GygM250rVAJrws
aTYPdQN9pO2K1kG74mXaqffSEYTaQbZX/eFsYuflUvilw5e+HUl/2bfFBB3AAY2lAMhTtJQXv71k
GPbUgn5P7koQgN7WHp6CMq4kSYdZMUW4kkQ41eNzmR0ydf9vRChsS9VM0oboBV5eRMfA8fCazncF
D1JhM2T+8ogo6MA/rwp+iZhgR8BEEDPmSxR+gkk7mvQgC72DQZpk9P/diRi30cRgI0cTFd9nas/o
pN2BV+BkpgZvd+D2x1HYRmqXqEaULXBPMlBemrsZ44oip43KE8E4j7QvR5KaGAtaxvErQNg8WZ+8
ul84Wca2GA2wGoYsgy+QsSeD1PlcNLLqNt1BSJ5bK7B4Sz88EYzRqABL6PJRReaO0Qcs3JRAxObs
FW2Hi+spGGNRBKUZegtTZ1N+UqqnEknSbcX6g2f9JYHdAJNzyRKUBVUQuuFm+VgkRbaZoDYvII1u
v/LiH1ceYzdjPysVZh6wfetLwHBO/cGuXdAO+6at+/Ou5xXQNriOLfmNKvKnIuiM6ahmLi9mhmCV
7+tLd0Il8lBjuglQZGfLmT9NHnj/vMYu3Ci24w81Vld4cONbz/RVRi9TPVq5Cilt8kVMYVTzspxl
afDV6OuoLUGmGG6ZDpzaw7bK/HpPykzkGqtGTqwajYK0fM3AioCazW2V2fZ8VwGMZXUgUKniGY+9
bnkRADcumE6q3UvFLp6B7vt8W9jmyNH68hgja8ExO5YjskHidW452IsLKCXsGan24mieskNpzaH/
PZ4I+rT1rjwISIlv/wjelTJWaGnx2IsUW24p72Ir8pbU4ATFP6Sjvy6VLa8MZmLKmYCxJqNzkIt6
oWBrj8NOrOzen32AJ+zSc3In7ccdLx5zDse+iuRIGsShQ1l71kAQXwONJRI58XiziL36iApjg2Aw
N3Uxhk4SAMwqdpPYxs9xDKwCodbXu8U98poPLYZoeBicm9q6etoyxpeZWCZcCoSbov0mYE68jzM7
rA9CcRzVD9IccT7kZkxYiWOsL1HUjEwRCrJqdZn752Q45LwASv8E+/JbP58Z+6tIpRHDhEWEpHFA
iwmqRzvXP2F78bbW847CWB74c4Wh0ZHhxPo/y5zZZvs8/e8k7XDOq+tiLKslYieJhBZKw708Pc28
rUFOrQGg9O9977CIba4JeDjQqo12jN0BoHIzgPLSA++RvGlIv86CLdz3ogD0W+dljkhaLwcz9Kf4
++3vsV0ZWglgrKiIFlWNZoRO8SD5upMdauJYCF+i310apzlHfsIbrNsMXSuR9Jm0Cl2lkKSk1fF9
sOhp9/LRkoIKSNfols7fOKe7rW4qO12XCyVK2NN/MAVod01wQl+/b7zRlehE/2V0uAAk9Mb+bEoq
yx4oiE2YDHSZ7+d4RQ0QHvc/MEM0mvwVrsVV3VWR8Q4NHnkpsPfwBZMmkNNlP6EMdfseedfIeAdQ
BVmR0OOLVbVmVz2m08vXSnu6LWRzfHt9EMY3dGUFknSRrntgtwR8BUBuKZzoZIEARHB5M0S3HZ7K
AuVh63ch5mJh0EZPnXJagmnsDmQgJ6FsOfn2ZtNzdTB2lk6vmqZvZ/iL/DR6wAgLVGzzR5742h0y
rMyqtuRMjxTEsTx3kv83WzRr6YwL0c02rOYQLve/NeYED38AYP7NE+xq1exUXWzlgrDQtpRYZG4l
jQFpsJTb8p7hHIf49hRYOQ9LVMIirbFmXwnPYha5otz8qxClvnnMlYSUgJJUmDBpIAyf9DhxYsqd
ovBonXjnoCa3klJ1jWGQDFhdQ1+4xXBUBt5W8dtr9IYjepvjWIlYyl4uugn7K01VBqjSXxqrym1L
iH18mpc6shxMs77Kmu6G6egPE/iX0skXw+67Fk1BA8YfTUsTxzSjnVVYh8oUzpkxHVNs3gnTcozx
lzESdy9FkduLltOR+GSZnVd1oO0L58XORQByJYmTTcoxM6VvwKJ20LGzbNRRwIwtzw66zMFSEEdK
qkOclZ/6sSlB+TwA4dbYd6FxP1ckqA0JyyJWt5uEaZ90+cdSI0fSVV4cJec+q7yZVF90beb0QbeL
ZyuFZpxeKI5SYRkYG2o9M6CwKd2RWm13xAshGE8yQEUiV3hOHRAkcRI+ToR8S31XX25esrCLGrj0
qJMdYtyXZLLz8F5UPk49b42F53bf7mElrFDbvggrbNJTtwv+JSd66ID6ZAXAeb/jdaI4as/OHrZt
JXVdRQs1pPkSGtYFTrjn3B4nWrEzJuMyTIVqoerZmJndzac+G+xB+Od2tOIJYfImsRaUsqFUHZn0
KgnENsO7tuG4VF5y9vaOXX2adJjQ9Ckp+oAHxHbLJ2fAAQAUtKMTxHbm8gupNDe+4TNk+v1WEuVy
EdVoQGFjPlAEneScofuTHnjrAdsVm6txseULbckso5EQLQBtA4qQgL64lc+6rTi5l4ED3OY92TZn
HVdhkC1hKB0J4YDeUsH2o+YnKL5bWLegD33xG12BCB95Q/s8ZWc8SGOKw5xndFuAHE2tsVMukQb3
HpmciaRpIlcE99i9sS1lXujKr+ijoWUXhBce6DnPV8jM00qQ+mKJJgB+TH52oVnMtFMeB6feg7vA
jz/cNjHO9bHliyo3EMJAKeaKYWMvCp+riqPsbJUixcJqN5vYFxQBF9UHCMKBQYsinISCdw7GVViR
AUK4tNLcJj7J9UNvPNy+J55qs9MeSi+P6SAjJ9L+MyixiHb4irkUQJklWF0W9r2yN/jTCzztUxhv
sURathT5G4La5NJeZ+qawPD7CZVs7XkP7+2LBHeYQRk7QOb13jmBbbabQ8pL083+HD4SnTeNuf10
uwpgvlTWZ2GVSniBNC49DwUtsy50FLM89EceXvx2BLkKU96fZlZUcWkmCDOMQ4ICUqz4ich7a/Ou
jPlCZqzrRMxQiKvjxE5at8y/3lY+ngB6ylXAGGXgClklBEjVPkdH3Rqqvwrn4NRUdHx4ifU5pjKZ
VRbjnqZZd/Su88el8Xpu2r+dc/0Sw3qbRjH0LtcxXzEosWOqF9P8kGKpt82+DGZj37607frhVRaj
yIq8aMVIWRamWHNq4YOqd74RRY7Wzcfc0pwh4e3NbyvbVSKj2aasEiWyUEIsVc8kp5LcLwmnObat
CVcRjD4bbSFPKaAn3GaS7SH5ZPQc8/zDO/oqgVHmtivzcEnhr7Eh7CwuVkABbr/sMJTqhieyj7BC
QKfsDdd6xTbQX63EgYP6v4qoMKpO+moZYhlPNrpU2z4Wn7sdXUyePJC07Hi5w3Z94iqMqerEVaF3
1oIm3VCfO7KPFcOedIC8RLJ7Wxe36+iybJgWfBG21JgsZYh61dQVrG9NdxpYSSt/sbGDGnXu4CwO
Hb0QwL3UgGUT68qPHNlU7X5LN1eymfRlnnKtQ5KEDoVkD6ceMEbhs/QoPvWAMcruhr+iD9JW8pj8
ZawXVWoInSnEBIaMcJXVdui3kKa+WC4PW4tztRpbKNbIoDSzCWg+TDj50vfoQvet6NaQ0vv1twXQ
prmXuNp+PPJaopv2/uugGls3jkmnDbkxIr9uD3N/asZTsvBeJzwZjE8R27GKVFrWiiMvesTCN5Jp
/RSewt2IDii2F7BEwHsZc6+U8TKllNRmr6AFT9drdEfaZY7hGIG0M13asUMVdBcH5V7c8QqGvNMy
zsdc4iZDHwaZNpaz8WYRorPKndvlCaH/fxVN40Kt2m5G7SmTS7uI4cVQI3KmOeWO+m1665WCMP5F
BlnmUA2YCKVou7Rl3hynHQSXO9EX3ekD8HbL3b+ydk1kPE00qeEYlvA0g699MsCbPtjRyXiQHM2p
gun1tjTeVTKuBTu+WmpECBaattMVoFqYpyTnITpsp96ra2QcikZSsSHgGXJ7zDgtbukSVPtTd7KT
oHVlH0Bzr7wSyubBFMvSLbD06YrC3KIJHFM1oij/ioQORl26DVjvc/Wvmo4rMcz9VUUu5RFFetKj
T6I23IfG91TmhfTNF5iKTFfDP1SD7ZXMhTnlSYvBwgkFUbvP9C+SNd8TQ9hJiLROp6Z7PZc9Ukm8
qLep/yvJjP6HojSEeogiUQrIxfK+RmWPDo2gy4atq8IHfwEnjd0eOlhJZL6b2EyWWCmQqNmjF7+W
yF4QhyA3Coij7KzIpmDroxs5yxmriYJbH82IO3W7qT2rX8F81qgRIsAIYAaxiY5V9mCJu5H3HuVd
LWMT6SShm1yi0iJkd1p2KMfn25a9/ey8noHtpyQhcBiiEpgZ8oPkJzu62zM96nR2w0m98ML7cvRK
fktSABKLVoBoKiILpVqEaVWWaJO6aiJ5yJQOyZQHS2I5JjCS27j1cnHkqOf2V7qKpFe8igNp0vV9
L6NMOqdYVal6xyLAr0x5m6NU5W6djP6MlZgJ868FWDUw1qMKvqX/6EjuF5rgj8aEMUeNs7vGOxRj
cgKwuaNQoaPygqcm90rpmbyKKf0Ttw7E2JiRzYvUYIXJjdudKPmlZk/zYcdRv039xlgtiDNMGRkz
83rDpCExzQoNNcBjH8rUlnb5C7BozFPn0YT5DSiJB1e5PXGmixpFPFB0jWXsmDSJZFGM15UcLH7z
vQ2yM11Ajzztogr2T1AJzJejZD946NNGTl7bHS9r2PyCqx/BfMFmtMo6FVGRI9OrED+b9WGqSvv2
9W7LUDEFiwtWfyN1V0mldLlCi1mYSM7njwOQ/nSBk7tu6ol+FcLYFyjS1NkAMQ5NDqZy30R3IoD4
OR5/07oAmY61Ak1SfmPzDiPNKvQEjw2xU/ywBh8bhlIVYBkmYe+OIw9ecrtbsJLH5OOZmYVRJqBh
tXyjbpHgfTrflz90G/xhPtbnvhYvtz/V9iDMSiKTjMdTKYPfCMl4Ejt0iTgFPj36e1QD+bAt24px
vU7mm+XpMFbjALMrrX0mnerBSQjHQ21HltWB6G9YOUQjE/JlpD0/Wk43QCFqvtJErgY8BiBG3IXL
j7PpSwzRtOD3NElnMWLQ58wnkVJUVpZd4e0du81LecyBuNZ5gEOwS4dXw99U/atEFhxGTotuLCmE
UdOch/KT1bX2UNyrNQ/sfLtaY6iKbEmWJYosSgvWfuQBJFwUKtQM2smtfOmYPul71R4xnDccaNoP
jo177Gt5wutfVVdX0pk8px2GGcA0SELk9qTph8m6dDyu1G2DW8lgEx11mWeVMgXSjO5tQXHc4xkK
uLrZLdwSjOMOlwh2+8VxFcp2UKVxqEKFdkX+U+y3pa/6ff+aXii5RolJY8AFlN9uG/q2zvz6lGxH
VcVtJk1KJ7ZMcsxjYoM0e2fklquY8V+9O4DCK0qSqusGi2ahDSgkDiUsQrVy14jm+0EVginreO19
OqT3W6qwksO4kwZxLC0lhIA39LAAXMGI3g3YFnlI9ZsmvhLE+BQ5nDtBifHBQmCckAftr6BXtZUA
JipnWbSQukbPtsSwY57bGUg6yMxj092EBViLYXKrXNCAmdXi5YB6nde1yy4djJNErNdIL/dxrhA7
b+/zHjURY56cvmh8YdZALFmNwHXolLsU1IgxKottn/t1Fu3iaMDb0nRqhYCqqxW8VFVFeyljr8jT
fdkuXiQrH28rMu9bMF4Bw47yHIHtzaU/ZCkTO804k/KbUWr1MRifkAvRksHvwVSqj6l+WPRPmrC/
fQiOCHa7oo8WpZ5VwNrLUqAkzxj414rH2yJ+vydTsnAKGag5oqSxYSnrlt7KC0zHTfJja/SN3apc
sOXfj/FOBhuI9LgWBV1EepSFyksRESdZ5h/C3H6/fRR64e/t/L0YJlufjKUR0pByj8+HLDvri5Ni
gLGOj6PxUVRyVNk4noV3LiYNi8W2TqUQpTSt2pHiS1w5svG/J8nvD8UkXiECWxtRGJB8OlrVk4q3
ds/RMo4KsERjranEqlAjT1jGI8m/6hnnmnh/n17jKtUqJSEWExTI3andz8l9Fj7f/u68z8B4xaiW
dEmniBykV+y2Hd3FKBz6pL4t5vfQ+P5LMF5xKdHHayKEkW7sfgjjGCQlcUulerZMXna68QZ8L4vx
XuU0yYaeoApQhtaPPu/9LtJ3s9HvFzm0NRN7pGP6TzrpD2qbfyh7Aev98pc2S/3SWk5TD8Y7VfAS
o33R+85LAUNRx+KjVGuHxco4D6yNp8H738r4QXWWc3Sc8IwTD8mueireqvSUmwK4hxxN3ZhKeSeL
dYjSJDdF0xaoljx0LiAb/CIQ73t/8gieIbxpjo0E7L00xqEQWdHrkA4JdEBSANShr10iLGTYlTeg
Ewiqs7Na2B2PkZejzuzG2dhMsYBGO4J8kuynrD+VwrBrtYXzAuJ4yzfElpVV1hp4rFLKITD4FIZz
2PU+fT3y5r94p6HOYSXG1IlEuhrt6F5+zaJ9u9zHA8e/8ETQ/78S0chSrQpUAdXhQx3+iKSLIQS3
bZ+reIyPqYUYJWuKRawGya57iv1v+h0Fr1JfcodXq+M4Gp1xNEqod1FO4cbrBVTCqr7TQPIVmtlT
gqfj7XPxro7xM1ovxs0oQAlI8W1EgUcUXvuKNwNBf++NuMwyik2xlCopXYZfhDtr/oalvx0JP4vL
MSnI0786D8spRvecVVVGLx3BX4oqe1LOecHjr9y+NBVLwaaiWCgWv9c3E+9N9Lag0snwoaiPoM/G
lgRnAmLbOq8ymNQi1QgwxBvcWbrv9tKuw4Yr2FAO/zvpFfVwVzFMdgE8CaMbcqia2p264Z+cBF36
8fYn2f76VxGMA0AnTktb1FhdcX6OpKOuOK3mKvm9FsYcZaZ/6Xc9u0pi/EAlL+LUF5C01A+68TeI
b+8vi/EBU9iNy9ghjV2q56g6LQJHeTeqDO8FMIYfghFaKCnCjLUbfHS2QQ5GAuFR31vn/rl8iNy/
8zTXG2PMXw0LJY0HNOXG4dFqDpO6WyTVVhueB/iD+7wKYnKEODaNsNLxaRpEUsUFP/qrfqKYz+JO
+0682xq3Udt7d4/se6NaQPlUV5D2c3KgDazH+b7zTBtl86fcSb7elsfxBxrjD4w2JNrQobfSm6Ij
aVJgjdZ+EWOOenDUm2U1jnrDGEmLqqge7eFDHTU03dsHeZt8+92CTBE41qJhyuyqVJa3bTOGwImI
hfhQkOGQzLpbRKFvNrIXz9Fp1jO/gEPNO+1ShajzCfHHsc29mlifBD2/N8f+qS86rFgN+1ItMYyP
5Ikk7jIZdpb3ewW1g7JOKje2LFdq03OvdJc+1DwDKuLcPs0f0rdfp2Gbhx0I5HOpweD+4PcfF9AM
E4eq3eQIgXpERWuf+P/7MA7VvKtIRhXaMk5bq0nxjcrv8RjbqhojNvCyYGqWNz7Tm7WtEp4ZTalU
VJEhxnvQMdqhRzyKKCpJzqzY34wAMLSoy8u78MJDMdtW9ev5mHhhjkaPnjJqHt1wkavPSbcnjcxx
4zwZTMDop4JUYoUmbCp9I8lRnD9KvAHGP/ij6znob1jdYJYMwiiEiHvmA/jVCw/jhc+dN7vpLnPj
B14OzBXHRA5FlDUZe/GYzdVs4xvlOp0oS0cOwnXQ+Hm8hwvvBpk4MgK3txhVJCijGj1IALixI7nD
dfJmOnh6yIQPCVWdPkogx0zIt7rDSrmSHVEq/yzWdSDlUjB3zd+9jq5fjokk4PyppEyho2haFSRt
6U3YW+HtSm+72l9C2Mr7EJb5UC2ou5V6a/f1aNfKl9vOaTO/o6iGloF9PM1gPhEKYHFMGlqeFAp7
zi+K3tti9TDkZx3eUr9vx5BjVtvucCWS+Vp1MmlWGSJ9Sfdw1Nhzq4PmqHbO7Id2+ZNM/shrJ2xe
5Eom87WEKcm0UEVpaSbLySTEjoWF4w0388urCJb6U9bFsTBSbCjG/Yss+oUOqmJQV+eOXnGHSjdf
ZitZjHsnhdZglQTKNwK4rCS2Rado77D0bUsH45zWzuIVYLDndbg4t8jygGpRlmhdiLK/bLp9uIvJ
421l3GjgIWytzsW49YFo+pDKEFB9+jksO+2ajvooAOwD6vt+cSqoSBnUu/BL/cJjxuHYAksCSsoo
HAcd+Chv2GVBFowAWBB3vLcO7+MxPj/FOxcsxgSxeVRsEstOMn6qssxW+t3t69zYJ31/nYy7j2Og
xCJRQ/+kt4sfzQn0pkBF6l/rT7Hb2eO315/Tq+736OW2ZJ4tMF5FNjpjAUMpZv+jwpnz1ibF10r1
c00JovzTbVnbdb+V0jD+ZG7zvNAFVKYjM3Kk+AiYG7ucd2LyKL6GxocO2Zb4oPNKo9uxdCWWcSk6
aeFSSrgUusSqOrkrXHQMsFO8qXHHG8bhOU0WTVLU2mQs6CJSvJ8+oTuSXQQ7x/sFxMk/6tYTAiDT
+v/SIFjOvop0HUlBcfBmEMWh2xWneJceuNVU+oV+yyOvV8ny9kU6wGBEs4KeogTYgh6EFgK7r8k5
3HUe3T2NH6pD5YRexFtW2pYMAkcNLAaq9duMk5yJ7aRDclt/0bqLEHrIXLs5iIpzMXy8rajbRnGV
xVhjUiZSV9PdzKQ/iVHi1uG33hJcsfw0h4V3W9bbitLvV3oVxlhgrhbGFLfon2v24ktYyXOXY3iQ
A+2T7PTB8lVw8qNyAPI1ECAu4p3kKI4UyL58yj9HfuPyQGX+YKTX38MYKabkMI9LO8bheXJbqG7s
6/tiDxakMy/r/IOtXGUxlplh46IfZPjxyQ+DMQDnvVMemxe6XEJZl6y98J034rIdGX+JZF/6HYi/
E7VDBy7s78Rmb5APt7/nZiZtXf8+E/CzgRRZkmLuo48UT1rA0iA+h1Ef3JbCO4X8/jWiTJU6ahQQ
NQ97J5qf5mjmvIV552ACvKXJIH4fkLgIyedCe5pVhIb84fYpeDLoKVdvKiGrm6yJ6Z5864dN7i49
Fih4MyN/cP/XL0J/xUrKUOa1hFlNWkmaABWeedNO81SbonaXAc9D8j4M4zqwvSe3maUCgL/PbNEi
O6ns/H93a4zDwPBEQvIEbd1C8Ei52GEYWDwt3i4srtSY8QJNJSl6NND5xIfkY/9RQi1k2EWB8Sh8
zu7buyrgbS5sX5wJFCtDthTlrUK3+kp49xVNBxhBd6z7/RjJe0mbvt++uO0qH4rX/5XB6Fs8SHFb
9DRKPqT3lPchCswnCmKNYO2husRZetxW76s4RvGsopasMkLImvI8KObZS4vBbbKFM1WyHRmvYhiV
MyVpVOsKFZaakK+agky1TXySD4fBUHxxMv8pB8u7fZM8kYwKluCl1vpSx4rCXNpKeIdXxkx67BAf
lj5x0qHgOCOecjDaWEehZlQVYqRe/jARjUaOO+V9KSYOFa3Qq6mKqvYshA4Z25255JjcNziW+wdX
9OtTsVWCJImaou3QPEv3ik+LOgv6NBNW1N6SNY760e/+e2JxFcZEoly1CmUwFYDCY8Qy2if5AgoM
wN5nnI/DUYa3yYSV5aIyXC1lDcudys9oD4I540M1g/V4fh01y80sHjTxxuNPxsioiS1/UZF0lspe
7/ok1wj83wD+wjbodpTWTcZm320d39C5d2KYEGv1Y6c3lGANK5qisB95wW/LG70TwERYPW10aRhQ
+f05rCnZ+Z2Jx54O8gp9l/g8B7vl0t/JY7yfirE/EL1D+cLP6kHzcz/7EJ6yfX6JAD0fP/Q2r5xO
vQCjgO8EMv5Pz+q6Glpkd7H2T5FkGPQ76FNli/2nRviLMvM7WYwTlEmC1SIJBe5WeBGGj3KzV5uX
f6cQ9LgrPdckdRqEHCFR0x/V4k43OdnQlnd4dwbGy5mDFptQip/zFeNnmg134DuwTZtycw4Sxxtt
LJ2hYbMyJMbrlUunK70FDQeI1YHSC88fVY8+VR+j89TYlA4pPRTYKwf6XOLz8Mw3fO5aOvtOrqMR
nfcMzSnLeDQxQChpA/DHck6kekN6vaGE7Ms4E0F2TcC1iomc0TvTKhyg7gDKnLvT16/pqbioXnQo
j7GfOXa0ByWeu/xAG3BvfRT2KRawc6fh3Dvv4Ixj0Qy1ywglgkjKS2rt4qS2BZWjqzwZjG+p01Ke
G7pPGMkHmhLo01E0eYOGPI/Cstyb6WC2RfLGTz255X0B2KQsWC4UszC0za9IejiTYxsh7Z3O0GOv
THDIlzrKCdoHbXlZMuDfG3Y6O5LMuT2eJVqMNzF1I816GqfBfZnjRR4dMke3rcamrjL6m8X1d5b4
G8xCXC+WWaL8V546jKhJaL8QJ34xX7XjcJzv69OC13ClO0jssPYt8QC2edrCOJ6UqEqZxvBsSRHZ
owJqI/l1HHjDFryPx7gbVWkqVTTeRpMPYvklLr8PkTOGxL7tpt+atH+2eIMFVui7CXzRUEskWdEu
x8I1heLQ/x8ZAkdNDBZIIUr6Biq5YFLNmZ3JpbCkWPE+jRiLw5TC/va5bn8kg+W2V7EiObQicuCi
/acgz7MVpBLvrUxD2K2rY9yGklYFRmIQEaYWayttHuQj5kjPjf6EDWX39nk4+Y/B4u+GJDYy0UDS
bczDx8Qc7ERN3KYUduE05nYngRGbwHUluol/5x+yIXxWaxnb7AnnZm8r5m+L5n3ZlmNmYqtEBhc2
ebWqQySPTgcTvH3i7S+oyYaiI3UV2cH5egEVz9SiaJPKzWMxAmbYyC9dMf3vw41wkr/EsBWuPilA
4pCjvdV2j6rcuqP1oZOVf3cWdoLFUotlSWe0w43mYSlKRwKTghB5ty/sDwHmehQmVCZY+I/ICJdB
SzcUfrLMHIrlUX0BrA4wNkNP4m3dbaf9V5GMCeitVVoFOpDunJEHUOh5iv4XSwDvPhCTiDfzHNXx
BCvrWnA3J7oXhbm/VD3n9raN+XoSqo6rYDnLJDXaHieRFXLRCCjyevUwz6YnD8leIrwZKo52a2zM
FJW2qyk6ZFw/L8oH0zo0ScLx7TRE/O6frkeiR14dKVbyquiopab74VT54V4C2Kq647Xj3poJt+Qw
AbGdi2FCBx6NKitJnaqNdvAa37XJsvuk/iGpuQ2m7x9i2J4TCx3qWH6IK8Wbw+yxng2Ah5f6U18m
wCw3zvIkHHPjn1mra1sd9MSZSQzoPSM/9FLrT7KJPc5oee0B7YWhCMXGpq6NBtIjQJ7cKv9ujNGX
pE0viiV5nYZlN6H/3pokA1HqcJK18Glp2kPXCQfsNNhR27egj0y+cMyQ6vyt62Aid1rkXSnVuA4j
tmenAaz9sNMu8x3F/0Q3C0C3twVyVImd2TeJoKqkBm6ciRLd+JAChyL5d06ShQucO72uMXyHmaeh
sNv0vqjO5cSZyP1DJvJLXdm5fBhfmpszhKSnZk8xJJegP1HAch4KBcdpsZP5i6bViZGhkJ7k7hzu
Ft5E7naENA0R7TcR48uMAkxyn7VZhJSq1i9zDCpo8Use1q5uKhyfxRHEFsikWaj0vkbNKgX/SvRP
L7d2VDwsCw+s4A3R9XeV/nUidmsVHKswthGvT4rXRpG3UvS5RK905TmYjtqj4Y2+7C9fuiCNQAic
nvSLaGvI/vuvvI/3JuvWb2GinDUoda0JqJOYnwdEudJP7/qgOalefTbd1iWD3bq0wpWeFQx0858f
2+Z2vQsm5PUTkLQrRcS0fe7rqNPIALsHKebf2PRVCBP04igUNKwNwnWLQCgGrwwcq5BwLI6nPvSk
q/gwNHMVtgUWuyvziyztymVxlhkkdkByu30aaTu4Xo/DRLtWaUV1SbE2kPyYnfSZ1hOKQFnsMQV/
zui2zxQaz6CcU7zH2ratXyUzMTBJzTpVADnjzoVw1MXcW0YxuH06nkIw4c+cYexYikDNBMGoiHpH
jY5k+nZbyNbMC9Kg60EYpxLNVZRi6JBCpVh3zXN2KJxqlz6ZrvjdOC//R9qV7catK9svEqBZ4quG
Vk+2Ox6TvAixk615nvX1d9H7nrTMKOI5yUOAAAZUTbK4qljDKvu9oMceTuBVKD1eaPI30PxT+Htd
80JTwnQuM3B/48XdWcN9hynzkVUqB1DKF+bjd85K6QXeuOC/cAn3mLMUBXCWaYpftuHIesbtsKMc
DnTo57Y0zuG9B8QWKxu0QRV9MNPQKfa+YFgY052g73pbCNWArRUxkJEJiZK3KXKq5thZ0nTCUHhL
kB6Hzg31S0n+2ZbGWxKDHaXZ5VPj4xlg6Pdl+2Mk7sxNeHKggyXwBP12UMoV8ImWlKVO9LU9Gfc0
Gt9+o2z+goNRNw5v/AZvYQyKIEYnJvOMQhOpfSgasIuJ9732Bx1by3vGcsI1mMVQqWiocsT5IGWf
Ai2ygvn+706IQYxOy8UYY+A0J61MO5vTA5r6d7Vc7rfFrJUdflgLgxn9MJC5LBEAbPEglF3RbWC4
2z0M5aFyiKfuB6emREt25oDsQrS3xb9PxdhQe5XyRizuVhIohRpSbt5+R/Y0VoeaFdv/gkhFG2OC
4eS0Nlia5X3S8CRzLhzbQdZmip9IAdpYq0EfLLkBDWojHUVJdjvdOAoJOZlTdxCn4kUpujvQImMu
OmluzKBz1UD+HibSvdA2F43MX7O55RwLxySpFP8W21LlptYSGdsidN4kfcd8Cg7c/CbS9hOuVQZv
SD+rhaHCAW0dEey+KaaSWL2FgSVeDgbz/51cnoZjr9IYvJFrUshZgCKOxujtFPGnpM0cjirx9oxC
w2LPUr1uZt9EfU1OUBQ8uM1tB56RZmfcZpGl/aPZ8v4vLYPKoE3damFjzgDtILaJCSukuZUwcjSV
A2kq454ojZ9VuQIkqLXXNn0MBITydI4M3t4xaGP6SRMYDc6nNI9zfiL94/bhrNoCCfRtmi6rumEy
ZzPFep36NRxiNT4kySXyJVsPv8gdr8B+1YlcyGEOJJ71RkvoqBzdeBmCwaqn/LNYpQetxARGs/6y
vap19FqIY45GMpLEMHs8R82vtA42c9M7wQ48xVNQgSCCxCq3gx2vEn19LzWQw2gEaTyWsicx8tAH
Fy5yKJPTj8TuUCFQxzcpmge3l8cTRJVmcaEaM9VG2R9oyXtmR9XZAGtVFvWY/fh9WxC1Mb8YAem6
IkY7xsg05jJpPxaf1x6vOHLd1i3kMNqhYghTo04IqFEGKZphCC94gHv6oQEnKB2loFuSbe5o1W2M
CQGcp9TqPV5IZ5QFjf6NAGoiNLQEGELwaOSezId1nhDmImPOlWpqpYyX71N6EKzQnl+ip6x3I7s6
62AVz16j0NL+8vwYH6IssjZpKSOENo3WYAhuFpMvphIdhorYiOPdd0N1m6gSL+awQk8Ns3LdUjas
hcilEBXIR6P8bL7DcCsMls3v5pPpGLYIwm/qtNQgxga9rPdXGssGu4YxqZSowTYjbHqIjuWe9tGW
Hq9iZv1RvFgg4wf0g5B0cABRlXqm4frcGU/5DpXv6OQ8lC6KO2+RFrt0sc2j3+foERv/akBX3U4D
XNwieSEFZitH9ype4tu7uJ6wWiyPQRi1icQpf4eyZzoBJDmWr5imk6M6I7t74J0Z/dgGyugMyoiD
IAYZLc4oetQnat3XuPR5MZl1+/MTyXQGYfwhM00hAJKBwM1qwqPYESuA5ziAXziuXc720dPfWhGD
KIowBDmMNp10SCzVBgdC6CR2cgj35is/qLVWx/7htjHY0k+BDj5NlEXKnvE52dMiDwqY4iOfvnk9
T7XQDAZShgnMEVUDyxqek9TyvRIsM/JheDNQvUPbTIIdr8543SOWCEpZQSGK7kWmui8W0lxoFHjE
lEGxvCB6ggnVE2KW402041VXrSvjVRhzsVthEoeJ8ovEaeh0eoan1fzIUQ/6g39Vj6sMxsUP0qGK
xASxu+FIyS4DzPecPe2o7umIiW1Zq8uRZVVTNFWXTJM5rkkNc1VWUaNvkgyesO7pfcXxRjgi2Oqm
sFFI31E2jqA8GdkhMjjmeR2Mrmtg65pMMjddFcM7qFzdo7wP40k/1PsGxPKtN73w2ppWnZ6FOEYD
elEkyWwiUmGUmL8WdDulym4xyNbDRNtTO8d7sZvhQ26f0yqsL4QyKmGaiZaHOXQ87I5D/0jQFBNx
KopWIXAhgp7jwmsMVbB/FWKOKk8E6KxM9p8wAgQNfvOp6+LLVM2cpzJvSQys1zmZktiEW0WG21yu
QQT6RVD/oHdDFheLYnA9altVKTXs21jdzUPi9EjEpjIvBs5bCoPnYihXcSkJeJO343Hs+u9dGtyk
nf68rQQ8zWNwXIYnKtcqggu+8ljkT6ARiIRDOnwr09eGvEi8/iC6N7/A0GLvGGwwAl3Lxxqx73mW
XrtOv41m8qxH2a1oCJxnLP3lvxcFGtyPujdHWlZ1MXJQfn5JUmeICrclt0h1miAD8UcO6K1ruga0
0xDckN8nwi40XcDIvBJ1DVhYEtsz6AeFQ1491/5ghagy3T6zdfS7ymLOrM2VNCEK3mKV9AU9MHH1
ffv764d0/T5zSCkRmqAuUDqUgkxavZnif8wILHI6p4J+XfV+imEd9jJGB3Qr4+0aH7Rdg5eX5tFK
XNPdXg1PDGPK/SHpRcSCkCYO66OcVw9ykrlTNnqkjKwp86Htqa2YGgdd1z0k+bo8BtM1omF8vYjy
tQHzSSIEvUEwfZp2CCOe/oTPApAEJmv0biqmzs70zAY/0mQdJncmiqVl9SlIipuk6G+FWD+MAooX
xO6h9TVLJZHbg8XM6HIeEcS6Vl5/AwOLwTyLQ6DT7KDhW50Z3kWJzjH765h4FcFgoj7OXT/7SCsF
+UM8ThYpL3nGW8e69l+FMLdrqoYk6gzs5VgdO/HGF5CgiJzM+N9n5eK9ujgz5pZJ/oBZ0OhMd0JU
UKJKOajdbHjb1n3OmbB5uL5VeyHPsBZ/vvG73pJ40RrOibC5tzmd6rCkVM65fB+2oRW36FiSOS1Y
6974davYpJuPCkKdULJ7DaFc2mPY78MX9d33F5ziZXvPuNIYv0hFfNCM1QiX6U3ZYRBlbpXomR0c
xS6/4unGE8c7I/r3heXojVGY0gn4lB7qx/quevId87v6UO79O+OIsqe9ypsGsp6eXewnPdWFyAbj
p8QhR6h6UoXEQSz2IE/ybSTN4I/uj2OcH8s0vKRBsBcM3mPnN7j4834pDE7ohZAFvQiVERoPdNlK
NFi6jNJU1S7nt8R8ThvUYSSnogw5ZnPdIbgKZtADSbQhSmimLpb/6QV7FJ9M9T6LT4V2P3UqRxgH
RRQGRVqhUcVcg42W89tAe2yE3NZ6dArIvM79VUEK2GfB2W7ohDDaClYcTerGEcVJE3E7NTzlqWyP
ZuxiyhJnTauauhDFaGrQYqy9FmFNKBwzx6M27rdv3uoBLb7PqCUY2+bSDIFWGLyYG19jFL4G8evU
fQ78yM3Hz9vS1u85JpsSA4Nk6IjTj7cgRU5AN2NMQGydHgEnOg/KdIIDQdFd/ieUMTKmx/wUxngD
0jib4I9EMAjNnLNy1/H4i9bP5vp9Rg2yeIwkIcGjpA5PwvxUo3N5e7t4ApjDj6OuREE+4ks5KGjm
PTHOf/d95vCHMQVRg4ZuQA3M4P3oGNHbtoB14FkcAQM8OR0WZxjYIuMuwOTS+mRpXrzHsG7X2ZbE
2yoGaODzpaQN8MhRCgy3qeE+/FGV0mIpDLpkSa0RecZh+NUllx/FlBf/oD/xl8fTQgDjnGT+jFT8
iMeT7A0uZcowD8j1uKjcs5VPIEnbDacGafkdz1lf9Seuclm+WKEUda2RJsXJ4ulVq04RmXedL/Ga
ZTgnZDBXP0z1qZw6hHd037ezUrvRIsLZQt5KmAs/hXjBhz7FZf9W8U9acZvGnAfUepRqsVvMpe9q
URxDeif/5dVMdySwpFuM4rVB9v0KIuTHbcVetzU/Qcag27rwG5JwqHIj0hRnGp8a/QKS590wXEQ5
5RgCHjQbDBiEgRyhm5+gRACjRsmpsvv9fDuCzav1qtbilYiuEaUswdlgkKHJ23mKwCiCl2h9aGzp
JbMTWzlGdgenT7YS0FL2X7a3ct3WXbeSwQiUx4Hhv/LhOKfRsclRcjOIiGPGVqqgBU0XXUx35bye
eKfHgIbvC2WVVgiOxRhwJIvgln4mc+4I2ev20niaz2CHKkeJ4dPpErHxBuJ0Sw0uJOSAOQefWJI5
pTH7bO6AT7F5Fwoegf/WKj2Ycl/06Y8ai6637JeO+MDMVGOC2yO2qZU3DyT7MZbftveMp/EspVyW
1YWuo7gQGk+p7SXw9IiYJ0cDItoXnq1dr4leLIkBjjCpSjWgc/Qad3jOnegTeBL2qLOaUTepIOMd
Oc0ebFNu6PWfc9TKcHOZFGB/sS+qIuoIVxDw2jLqbw66bAw9bhytB1T25mHEUKp/u454sfVVdVyI
YtQ+SbUwzyqYlKl4y9tPkX7O54zjHK2nqBZCGJ2X5iAhZEBkQgUViVUfMhdxpVOEdt35SLs4woqL
WqvX+adIiY1vDmpfp72G+IGsYwCcUtu1NlqJWiZ2meaTw9HPVYu5kMZYTFNvhX4ggH79JvsmOaDO
2hO7dfN9cNHsFlxSf/ZOXEhkDGhrjPXQhPCYW2feoZzKDlGs4BK0kGcPvHzfto5IInMfNFWaRB1V
gI6UjfswVXfdUHwdSc4LZKzC1mJNjAGVR2lAYTtKn+KDaBu76B5j53YpahovvS3BvMmfA2xm8CDy
ait5ysIY1LqXy0yYEdOQjH38Pe0u+YgZT/a2kvB0hDGjXRvHSYPGD/Bu34bkUZEO299ft9OL7WNQ
w9eTyKhGWLDwTGdny2jhCEA1hfoq40gHWcce/nEWxds5Bj7iOGqKUVQwTQVwKZqSNQXBpR+/TcTk
2GeeEjIYksjNIHd0dVrg1fVDBpaE6Hl7Bzki3gNDCweuFPH+CTOYMr3die2AKQOHduw4WMETwkDF
aEbtMMaovZzyi6jbZvh17DnO9ar3BGYFzIGV0JTNtoarCZhOah/mY9Rf9cCOhsexd1q9Q1Xu2Qj/
ZNMWwhggEiO0RA4RNSCVYknkay6KDuE5Tat3ZyGEQSDZb2M/CfBcaPyLPE5ur8acY6Hq84vJXUig
v2Bx9q3sa+Fco2LjP8Q+lNX1vyisWzXtCzkM1GSmT2Y1FjEk/Y72fklODz4QSmZZfPIdOoPSvMse
A7u209EqQNbJi1Ktqt9CPoNCs67kiUCLmXNyFySOkl8Ir3povdZsIYMBoiyTS18XZlqKpR/Nrz54
SPfZ13k3ocUtcOncUt2/w4xNO7/h2kXe+hhAKrvBz6QBd7j/HNwbu3jXvhA3cMt979a3zcO0111e
xy5PJINMojmETePDOW39byU6Zxvk8VFnto1N6z7UdVNZcJrUuJMMsGXAKVV2/R2q0J3ypCII3iJE
gwrNPS9txlnWe8BocSMENObl/ogqkqTwSvBwwhke/ySqtVgTgx1qTpJCJDI4GOVD3F2SmBcJ4tzq
9xDBYg2kSvU4pIWkmvhDbe/1gBJB2XL2LTcfGv9THfKq2tbLEBdLYnBkRL+yoNG3g7DH/f6ngWcm
3EdeiqOixDTpUXCaU+DwrjUHIN99g8VCwzo3ZrVT8KqMkpM/NOe6FDmHte5fLJbGQEdWTyayMTAr
lDMMoGXlDwamZg4WSUDTVFu1PbyKgRXx1sZTRAZOqiIJ2zYCnATS3o8MqzadouGlP3hCGNyYx6aq
ZglPFAFvO/KlSr8S8mP7Cq+6t4v9Y3BCDcDhNc0wMUU229XgjlKNGVNoqKkfEtngvLk4ms82M1fG
IEsa9dnBOPU+kYmWD9TeX4IEWwlYBXVSpA1QqRqeUsz9UqELw/B9e+M4ys2S/IXSoISGAJuVRp48
X7qW8/DgfZ/xLtRhBO1Gh4Mx5zslfmzal+3fvx6+uJ68TH/A4nYmglGMZl7/20EUfsFsPiezqzf6
Wpta64+ixAtpVNUX0pAG60wtBnDHyblTwMwg7pqOo8vrwdWFEAYMRP8/j43Gje5p9XxwlNCySCvJ
x5vhxCNsWz8i8C1iXL2qaexQtraSsnCqYClaM7vB4J9nUeA1kv3Gwv6UwUbXzdmvQyOFJzvY0o5S
a9iVPUmnxB5tMr2zb83GmWfXOQtjY+1lktZSL1bwxxDdRJAV7XW84qvfAPd1YYyZndH9G+roWQKT
TQ8SYrSmHMO7zKanFVwUkHtjkCqntHGd40C7ymTulDR1JO6M982kTXO5U4ICb8as9fQuRM/B4Biu
+IQoCcjvDLtC1SPcQQxY1g4BN3yxntpa/Bbm+oVlXvqqCQctPMw7FdNzxENxoOE0PhnGOsZfl83c
PSKMhY7qGDQDVIUdf/bn0yTcy/NtJvI6AuiXfn2wXCUxF1DIxkyOA8qRXe9LzZOrm5jryFPF2JLB
WN5Q7vpSr5F1lIfiu6yY36NAOwl94xF0dTt6P3/KVN+JgsyqTO0yJaJb+w0PPOlCtn4EY5nHWk0y
OFWUo753CG6l8moeagPpSfkBPNr74TR56VnmxfTWW6AWWsOYaz3Kq1Ghecrm6N+E3nBszxHGDgSu
fgiOgq1a4W3xDuHlDd+urvXLIe8uAusUBHt1dsqxphjiKJm+hDsrga03O8YPzQ2Cl251MNG6L1zi
Y2qXzrahWgGjD0IZ7ZWmRDaLFoY2SQ6N/FLz0jorOovvI6YtKYqO+d2MPrUlGeMW3U3OJAnWPPWH
JJjcRCW8zB9PDqMyshx0cUeaf1WGEqwYr0VhC/abFMIHl60cjgpG4fKu5PsbjFHVD+tjVCZoBpBr
VuAKiMhtlbhz58rZsyYkbuK/+dEjSlE7boHUyh1dymQdPVFPJFMaNAlRP/2T73Ve6EgBZv7KO/WM
iXHutoZwdpb193y9ELsqFaGWynMsor12dAbzy9/JYMwViAD1WM0EyBB26DFXyGXQOBGyNfflw64x
5qmoZJ0OEpUc6aF16BwRqh7kabRpG33ETdyvpZQ+yGNMUJuOUuPLOKXyM9gaC6t+LA+So1cg4Z4w
99Um3vjN3CWP6IT1ZPThCQ7PK1xzbz78BHq0C7cQgce+ryirfuOqR2NXeIiLePMnmkULj9qhxoTB
7XNcAe4PAhkLVaF/NNCmFi3fY/LYltUxGFq7mdHy26ocd2PF7H4QxQCLXBdSriLu5MTCbJt9aeOh
apnD50m8n4bJ+rt1MegilYau9oi6OgE45+spPcWNcVD1do+a+pQja+3p8GFlDKTIulAYOlix3vmZ
MPbGE1zybdgZRzrJh/Ce+CvRyaU0tiJ2QJVU6o9QU9krkaUb4SlVB4TvHMKlDeMgCVsbm4C3fZzr
QXIS07eHPrFn5Vhxxy9xFIOtjZ10dFhJef+vGRWsxPXR9kdHa+ogt6LdSuQQ2+GR59WvuZwfNpLB
l6buRiVMQjwpbyjnTupQblYUFuySHY9ZYS3k9EEWgy2o/zX6iEQoktjpR+kt2CNM4kj30RldgHQM
M9z72I7ueGEZ3tYyeOJrTaqlMTSzD+/N+NTPqZUJgSWkiTXXJu8e0A3bMK1sXaxkqn1VBLKEfKdo
y4iYJ25IH9FOcTD3dNTb9h3nGQiWuCYrc7WfB6yOzu3CBBKoKeofRzvx31+CxCljd1skBy7Zmlgt
9jt16AAr2uRfJIM8jL6yH+LUqZr8f8+lQWMMFJMiQaSie+OjKZB0zOyYNGinpPyoo50MckCD44Ot
X++rCAb8SVNKcTaOWE18biuvTPZ65W1v2G8u2VUGg/p1I4RwE3BG6JSqtIshP46CYIlabNVjDOKp
izq5Xfej/SP/5CqWwX+dCGEqp4bkjCCl7EJMrdsJ/vfttdFv/KruVxkM7EuznM1GibL3yH8Ju4ek
BytUdC9Nn0aYmCjcbUtbV72f0tiG0Yy0Mwj54Q0N1Wyp8ksVPTXS/aBEzt/JYXKfTWRM01jCvBTp
SyU8C8ZjYMZW1PEmX3J2j50Uhxq8DA9XeB5iAH77GBFq9Ws3PnTdCQTdTqtw4oe/8fuv+8egPUZE
q0now2NFF6IlCHf5bLhp6qr6QW/dXrkPatusdR4kUlz/RUdk0dBpTEw2WHYTtY/UtKc2pjvSeHy+
i/Asjc4znjgod/FQUs85Pp5A+veFB6l2YM0WCI4PCZUgu0/E1231WLUoiwUxsOTHtQZjjW7LsjqI
wkvlPxdxgy6Mc4as2raoVXiSQSZK0IMmgZfm41KGXjT7vsDzOmjOeXcq5B9JzGF5XbfLCxnyRxmV
ojRoOzPh85P3midEDmKXuO3JPOt39J1Re8qlfIqfeAVs6+cEvdBkRSIq22JemSpmFXaomiy62NIK
3ymGgWcfVz1FBCb+XwYLGfNAwPVdwh5TDtN/47/yQdwpYMTiqd26WlxFMWc1iiQQe03CPqIGTx8O
rZLajSDZRnIiY8p5tKwHXhYLY04NneZBL5sBiFI84S09REgiV57pxJM1HpWjcKTuVLTTORDCWyOD
IMZcKJjdhlplubnvsjcl+eqLgR3Os6VUAUf3OerBTs6Qs4IIoElDa910qvI7UeHoxur3aeWJJIsa
CKwYszzoJSGi2kkOCTwtu3AZsnjfp+i/gKEhSBs/SWdEkcSDWH9t07dtbOB9n7G9c1qRLu3w/fn9
96caxzVa9y2vG8S29irVlPTIBkl4idPBDZEb7ojt78AXiwpu4swceavWfSGOuT+xibqmkjJB98ZB
Trx+vCfYOP3T9q7xpDD3BpTZoYjBL3g6iqo1Rs6I6FBhPPXi520568Z2sRzmqpg1RvmGBbw+BLyO
wst46jETPL9X/4SyTlUXgqieLPQsG/KpNSqsqG49rdgb4qeEG4eiu/KLDV/IYExe2OlFVAp4Bate
f87c2FFuw2c0U7ql11nK4/bWcRSbpdxREHXNNQkLmgV7EiKraXg+yapZVVQNd98gusx2Wk8g9DFj
vZUcMToosquadx2PtnTd61/IoIq4OBZdauQaoxRp5zh1e3S7uPF3vYsxUXfcaqJVWF7IYqDMrNDU
lxmAgjG11fv6c9pbs9PY477BjA7XOFa4w2cNmaRhzxs39BuUuO4lA3Na1cDv67CXPQqn6IQs/1Fz
U+TsaNV77E33f6IcV3EM6sVilGCKGX1+1g4KZILpj1D15/fZ0FKL7xN/Auhl0mcSP/gxj2p2Lc2J
+3qVwOBcLo26Pxs9goCH4hbjOkJL/hJ42Vk6+hYoWV/RprJD2H972zgazwaYMr2QmyHCskj+xc++
Tf5NE3OuLU8EA3hl1LRd38PVIq2bNHdTZusGR8Rayd6HvaPQsbhUnVRgPHoJG9HuOldHeFh50S/R
UXcw+31HS3uIpyFOpt/zeh3WMel6aAwA9mqi1eWIAN3o7xrhqKre9vmsm6Xr9xm0wCyNURQbmtKq
v2nabLX5ZQjOYtm723J4h8QghZCLadWoNUIqGObgHyYzcaS5t7eF8DaLgQRTSOQybXW8WvzbhPyj
xJw7ysNWhQEBJe9zU5AJVE3Pbkylvw160yKTvwN3y04JJa9Da3g/CTeYwXPuw2m3vT76+V+t4c/D
YimOgzyQUPoBuO13dBRZu//vinA5Z8XyGat+OceDisdfZJwms7JR7W9kPJ6v9cj9FY5+ISYW9TrQ
lApBiKPvGZhaAt6qowJbEboBhnZt7xxHzVmO4jaPCiUcSzTV5ncSprZ3s6XnVs0LfXEXxeBENsmd
2YcNfO9j9o2+jDAm8licRSc/Rhg5sL0ojrq/T8pZgFKrNqiiCPDwkwRH8c9G8P3vvs9gQzRVhmGa
CORJ1c3cf++HL9vf5x0KgwmFmnbxqOJQOulLRMCYEtqkfi4RJN+Ws55dXKgagwtiH/pt2sOxa51q
jyyARx/ksH/onYlfepB8zl5xVtz2KbWDV5rfjF63fwHvpBjc6EhE+r6CFaxl6ZYQ/4fid38Ss76u
kZ0s5gemToqeumL+zRxLlpHu5YBzYDz1ZieLTY0EXrsGQlDsDJbiEomizE5P3RmFeidefpQDQ5r8
0eb6PhgWSgXCYnIgokIpboaON7WKJ4RxHsAl3TV+CCFyuTNL1UqKgwq25+3j5/mqbLVKUIDIDhM/
6b5JO+qr9if1O60vo0S61SvvRcuVR1e9QAZfD8QqCuGsql5xoj2hlPTSfBzeRpc2TfCyQbxNZIBi
EOPQT0NENIrq2UwFq9RfNH/P2UMOWrBhk74IzVbQcIlFDEhOXJB4olIts5udeQeyHewk0pQ3Ha9O
mOc1awx2FBGewCTCCzQ9tIfkCG579aLckxuwLXp04mj3iiEoFVcs/eyGqdcYxGjEVMZEaARHw0N8
aXflufqnhslHp0bpSp7gRZ/9BzTgYJCNxAmH8JSHDb/Iop/WHV0xrcVAR7uX3Rhu5WgelMcR+K2a
9IptLJVlUimqyjeJgCuo3kTPvof+vB1tCNDvRrdFWx7PatKd2xLHwMoA+AoyBe9G2aM7mnmSVx0w
wInjWHMgn6U9DnO5kHUFxrM0nypyDHjPufXvGwTqpwH2WeYepVEN9FLgRWJOXxG1UpEo4lw4+h78
ZaNQjmYQCfMhCHsuQSoPpGhxqw087cfImo2DOeylPLYwJspS2tfBfCFxZOc6p8xCXV3bQjJzRGY0
lU07IHNT1dlgl0HvkVw8KkP9Kqh5ZWWFPFq+2E/gkAc1XijdpHVgjXlphbFxUXW8yIbmSCbpkJdo
z1HDZ2LE90Fk7sZU/txiggQGl/ovWT5/mpPyUZjmGz3sd00feKMPgX1THQezPo9oHy5jdNfm+UNL
yqeh6a287TB1Un+KcvE1DfYkK0CgLY+mPVaViwYkg+O48raCsU9trBiNWQPJI+VkKF/BlsERsG7T
F5tNf8HCVuRDPRligWQgZcuQ3ciNMW5bf2xd2t+n5Txxq8C2EMeYJi3ENJ9uHPCSRqFCsJ8P2M/d
4PmHyI4OGKVs+28Y1LInB149xqqRWghmjNSk6F2pzYiL1cZTq7tl932Q7jlXhirm1pVhPNqwHDNJ
FWGj+l1wrzjzXnWy8+T8O5na5G0lPfstaYxpipK5EEcRW9kd1SMdPxA6ILkDTCPBD8PAK9rhqSJj
kiS9D1OhACWlOMcHWenQHtZwbI/CkcH2GLR6TAKSYklJGF5aOXebtAAbaneshcFO/fBHlw5fC2O4
nVqU5YkqOAM79XM/do0FBnMbhss2MijwqMNSa4hwaeU9iZu7SErcQh1PJZo9ErkovNEY7VweMyvR
u0+5prmjWD6GMznHuYKyGaQkMa7OG0SZU4m3/ha5qiHb0CANQdzJPgx7eqaF/w2mUos34R39X3BM
wUv4PjnipHi9m7twSE1eMz/nHhgMuJaGlEVBh/vuw1nqpsek+pQnPIoknhCqugtQ0YUuEX2a7ZBC
N8rujcqOI46u8EQwuBVoWienOiLMYyTvMk25FEGHqZc+pxSWJ4b+fbESdar6qQsRgPPrAdpiTrfJ
XL0ZmshLh6/6twvFYPApHfykNAVUDyiBsJ/19iHoJqQgiJtK2V2qyKdQEJ7nSD8MZuM1auaMYMtM
e/kWRNywyq01+Ty/nmcbDAbPuqqQozFDHU/j5r1l7Chth3xnYCiNjiQvD2DWPc/FFjCAFiO0FsFE
/yekH7n66OV78ITcqydkzFqHVwnAO1wG0ka04WSZCBfHzwJLmZ0x+ycN99tGgXOuLNlQiPGdSROi
0ktu31AFc87CFKwGQ2JpisARtV7DfN1Almyo6SNQ81Zw3embD2X2rhpbc2D1Nu07Qz/5D+WLyMnM
r4fGFzIZPDF6s9Fzmm4OD2CSwaxNQNvOPBRPAjhXkAUCI9A7M3O3TyR3e2t5CmMyMNNGJOxJDXOh
36AUgVb/2uaZQqjoZE7CndXCUReTgRy/jhtt6Gos1TwqzSVqPFF82l4STwT9+wJuarlt/aSHtlTQ
SKIepPFurjj+Ne9amwzUZGmv9K0PV2hO+904Y7TPJMKhjzwhih91OMhWVxjHTp/vzKC5V1X/kkvt
4/ZCuXrDYMvUxekctijLDc/mJ21XfYqR5Y8+yV8iW7d8K8zgxNCY6cRtvuPtMQMzouQb8mwiEdYZ
+j7sR5eoYFrSzMP2CnliGHCZQzTW1Q3ARQ12KPVHXd0nFJA720I46MLWGY2JMqIyCPqCR4tVRTf6
gKGHnce/auurUTEqDElOtJkyqzHi2BBSAmihE69ogXHkCr5tgK4eTI6Waak7uO2gWQo4cc3f3PGf
gtnEaIeUjpT47z61gthZ4bX7GQVH8IwsBZnemhusW3firwKZPOlgGGoqRnhy0dJmSj4ygoqrR4av
2AmHPwpyqldhDHoWfm60Iw2diSjSbr6WyqfO5Nw0ikq/PhOuIhiQDIWgNoEq6CTAE3I+VMmfVLYs
lkDlLyBLKRtFzURk3TLtFIi2X3RW4N/VBS+VTDVsax0MNCp5YPq0Yhu5FfMogYGVVu+33JZ93nYx
4KiC2Jf0ARw+PZIt0lyE7OFPruz1PBjgi4dwlI0ZASjVd6XkMSCJXfm7WlLsbTmcG8sWzBtVK0X+
CG/Kj8SLHIrWKIILJU6+/50YBhh6o0atN43LkvaUNXdq5Ybdl20RdEc2Tp7Ne2rxFCUg90UmQDkb
02FUD3XxHFRO1POCXutw+vNs2NRnOhayNBOkw0NhZ6anpMqtILqPRt50yfXi1+ulYbOf5txpZqNB
CSq3d6L75Dbaz/vghjLF6zsEQmwR/kvgaIftnVzPYC/kMmAQp6o2Gwqen6YI78yfylulN89NHb02
eEJNpvCGuq6z1Jai047KHjm5t+1fwNthBi0GvLEn1Bzg2Wa0jm9m+ymVd0WaW104c9SGu1gGMSbf
xHgBRGKdSOvcMUwRRgQ95tg4ZCpuyZSiU2aqLPCnHHUfYw2lifemo7q/pbgMlkxVNIObH+pEiSrr
O7BkOpWdefGrD/s1oUstsNXW8t3Y9m9HzuqpF7Mlm4EZdcTUvYhGDmXz1h++tdIT2E5aGRM+ps5S
fdXZPlcObKqMUxWHujnJKKFz/MDWpcpSuKM1OHim0s1e2JlJ6RspUfHQGPJTrd3p023HrUnn2P5f
sqhSqYKtFZuWnk1PdQsvQYJJwTElTsB9765vmYm2VtFQCVrtPi4oa3PSCRpcKnnOrQgjxpWAF4f5
zRW4ymA2rQUv4NglVMZ7tmPc96WLB9KbgtEQQr7b1oH1E/qPMIMlFVW6yKw6Wp9iVKVlJpeyLjDN
6GlbyPqdugph3DMjqAwzDuDx+vourveFdluIsWP8H2nXtRs3sm2/iABDMb0yd0utLMv2C+HInDO/
/q6Sz3VTJbprxvNwMMAx0FtV3Kl2WCs7Lv1NCpammAdMyTsVk6ItJmqeIeBwHU26L8v7amoto5Y4
wfoPAeF8LMYxK2aqT4kB+6GuAijSX7FNF1BsFQPL6pODqmug3613DaceuT8uTM5yGX+cqlKYNAU0
Xu+cUvqizc6MTUUB/Dip+KntC49goslU/spbnKXSO9/YsqJVKdiO4ZnjUUegWQ65KHKUkXujjPM1
2mQdtQEDRgMGYacv5WF1ZGIVpz7Qa4TZyK4ewxvtZbridRou27UuMp43Mbt0VgsQpCToGwl3hexe
tgCeQjJ+Y1xG2ewlHXPK9UnS700Athi8y6Pq9j56nD8Q4zdquW0KfVrQLXF0C5S7oLDECjJglimg
uYCl4MtH4hj1q5Zu9KE10yaMFhi17P8aVui85tD7fwFFSJD8/M/j6q/eciPGiDshx8oo6pl9cpXV
hVspxb2k8DBM/1CHO8thXMaqdlIeaigU9d7s0f3Y7L59yWxAsnhAmsWy8V/gjL05GOs98rEp+orG
reHY6XBQJOjDh8vfaP9UqqQZukgMA1wKb41WBDVYOiBBxgRGf43MFdW22o1O83Fy6My19Ik3y04t
9J0SbgQyFlwQKWmTHj5xWEVH0j630pd0Hix5lK3LR9u1qI0gxmJbkqx6CUAZp6wV2zCmg77cd4Q3
hLhfd9uIYQx3aZaqlRNaKr0uDxSsoL9SXeEzOIoBRMIjd+edibFgpTOTvphRWRgHYOihyGcOtxOP
DGrX1Z1PxPbromnBhFaJBkHR3sX9tbFwSpW832eCfZ0bddPIeIwX8qci/KynnCbSHz6JKskKSDk1
ojCGE5JcC/sQAih6EmX9XgOKXURJuBcucP2ul1PPwuhpN+4n19s6kVe4HzMTLb04obNvVXllNaAT
VB1pfB4q3ty1xJPJGG0HOFtU7jK0BBD0juWBTk2hnHVA0LgrPmJbAh49BjA6RVbhzcDsq+D5vIz9
RmkYmUWNOY4CnQfjU1z+0LOvf2O5ZxGM5RI17lfRxFx5nZZWJ3t6nAFntuGEJ/or7x3RWQpjuFFO
EgkgWxi2EY958bkOS8ucPovdoen/AmiTANXqt0IyZjsIZqsvtF0k6YarzIabLsaVlvCWRvfL72c5
bE1lHZpijvLXfJN0lvJIMW9SgObOQCg9lVdRYk0OyMcwj20eeDhX+0N1G+GMWadGppixhlECUmPC
rPR07J5Y8nc6LaEep0N2qxUWOfHamfvh5PfVsjUXrWmiOhUQlU0Ts5etD5IiV9b8QlI44WT/1bU5
H+tVOjGKiQ5J4UnyMCXrh0F3jfq49Q+41OXLuvk6TLVxKrIyJnmf4EP+KleXjgmaJWKhqOLpd1y1
oX/5BUtgZ86bLpoMs8HJ5m9zbZUH0BDMYDik/RMLY8BeJ1o8mfsx4PzZGC9iiHI1LRNiTDM7ZX8T
dY+XXQjHQxLGhWQKTDvs0Q6iULDZMfOzQxpkHi9F41oc60TkKhPrEuP6lBVcxmJe6qE9C6ZVW/LH
yCK3oofkGvUTizxEvDeJRn/90odj/IqoTobRDpA+A6xaIpUdJcOTHhnXyiqEQKWpH6ss+14q0des
r47YkHe0ZQkqaXHVroitUhtdYNk701S5UY5oIsjemiQf1lK5NTAWbqVyLVqVMmF8rm4xYZ9FV23b
3cqdBrS1jDz15nhap/i+HLvHru6DWMjuEPs8tQRpdJ48kwVc8itwjuoqva6HxZeL9lgV47UBPHul
i1y66D1Mmk3WBW1t+SbuptLW4s5P9OS+a+TvqpJ86wGFbJVq9Tyn8pGU6Wktp0Auc8kKV/FKiZrP
c2oEai09i6vyIUzWT6ukj25Stu5lpeKEPraQZDTp0Csz7THOlduIoz0LoqflGicw/SEn/20c7ER+
1DXdKi94C6KYii4qmnK6JXTWeqQACvWP+Ed39Zdp7Fkm9UgbjyOMhahHAkJUenjF/vEKW71R7+m8
oOnw6Fv3L9JQVcM0NWKwZA1GJ6hrNgE7ZJ0bsGcY90VxWwolJw/kSWGOZOplKaYNsiSjSK148jLB
r2uOjP0k4nwSJihoYzoqAAilU63i6kx5q1qg6Qo6DYCv5uBGlf5wWQf/kNyeJTL5pj60hIB3E8/P
DzQMRfewLtUqgFiG1vqttlqX5e076rM4eskbvQh7Ke50mktLM3A1UAbmDUfs94LVswQmFMxZGDZl
p2O3+aj5otthbNR0w6C4Jp4cTNbfJZdncUxkIBIdYauh6MkoOrGeuOqUuEB14LUJ9oPqWQ4TGbCt
3aIogVnusixPjRL7HW5vSbTAXBabANWjnupTPhpXTTr62URudBmcij0PFoinoEyIqOdJLAQV3y9B
oFW+jN2Nrvm1ijFFVThcVhWearIFHw0EfSHFncGkUn3QMDWUixhTGpxfTgQrFZfl7ad+v2+YLfzE
05BnQ2Zg97kQfQAkuH4xApeQB4rLcSOvp95YwDKWdTpHdM9Luhv7O9F8NuWXyyfhGNmriWxENGMD
LlWKHiLH2EC9i1XO7/OOwPiMXCwR0nsDewuLh76rFVeJlUg83mHu92d8RadE66QDfd1RVNO0mgkT
JZEVreLHJowdMZ9OSiI/JPViR03lLbNQW6tQ/NVoydmdvGLdbO6yJOaoSdQ/0tF3gomW+aoUMc3y
Sw1JanPbrzSOvM/CznrIeJQiJf/bqVD7+ZQbqddl0d2cfBUMckzBgC7Ouac0waRDfyTRCcnkXVaf
PzxNzn8B42s0IpR62yGB79zhAyiQgv4I6gOw9tW2xok/PFVi/Al484oe3xnPfyOyzSm24nyxBB75
IccgWIDfnHRxMlO0GGkcAqki12OxBJxL4zhoFg4rlcmaKQWtpXmrlwWNn0vuK6m7KwcYtPdH3guS
dyiqRxvNzJt+bQsZw821cp3LX8r+8+UT0au/oIcyk4uIRVZFWojeSIo65K83D/HSIw9Ul3cMxpn0
S2UYOb03KfSRu1lGntmXD8LTZxZSpTPXZJwptpypfSg03cNChC+JWB3T04OURx+L1bRA/XIS88Ke
a94wPe8emYSkT1HOFZUUKPMyyexIk07rEB2EzPTbyXSN1DjUZuiHfceJZ7xMSGYdySr3AhkSOnW7
eqJLYa3NhzKYAUeRu8sLD3+LY8oy4zUG0yThRAdta8HLTKeXjjrvmU//4ksqyXiLqIIVrwNeTG1s
nJRK9hLJsLR6QoW095Im5iRdnBOxY4UCMQgAV6Ca/eBL8m2GyeWE11vluA0Ww7evZqy493hz05lJ
8UvqPangIV4c6VT7HUfYrqmBEdgkpi4qEssAkox6VGVChNdFklhpfbdEPLIojgS21j/J4QBUGswR
pl0QVs+ZyZkj3K8Kno/ArsaUwtpqAIWgyEXtNV2ISR3j0D1n9q/59fGUocTLce27arCRyTjapY6T
LsuhBnXiJv2ntnT6muNreSIYX6vEJFyTGaZapUGNPKcqrWrkDXrwhDCelijDvCo65sla9XlJRmvR
vwEX0OE42900enNb9K/YhKUI8KRaRZdhdPD73oFw6DFDrvR9cBLwpIAT1I7v41PJXdndd/IbuYyb
JTJZpmwleCBdUwj/wo8Ok0OZCijVMOeMtPb8zg9tZDGetRwwtBXW0IjJfkVStpJjHWDlBQMzPJe3
78U3shi3OoeVYAoDElAh0Hys11wZB/UmjNF+orQzpd3y1i9fA/ul0zFeNtd1IapAlYe+vuQ1i02x
jBo7dtQHMA+eTIzez65KuWTBlrvarUXZnLkb5hxPwq7EFEoeT5OASojsS99UD894pw5yy3TV++Wa
ArfzABF4Apl+Q6sM+hgJ2HkbUXEkqXKQlISjNzwRjCOZqk6W+hwtokhJj6tuOGaXccyPY+Pstksa
kixXJFjfVH+YzA8LSay6/HJZ/Xej8Fkj2RWXqVfjbsggY0grWy6zk9xh/kMeHypJee6U4vDfxDEO
BZP24yxSoIoQC2XLaCnCaMWqaiUFOLl4WB+7ydrmbIwXkaQlErQFRb5Xzrcr1KBvKLcDr820/7bd
yGE8iBn1STsOGp2doXEsRhzDvOeT7peuePVXmdlGGONCsqrv4szE82euaqtKP4zt11rjVC55us04
DXBjzWGUYaApSvpA6HL060yO+XD0jt1jKTSATmgqRiOI8CL0X5bI67vOyhTLHAeOGe23xM9XZjLe
gCKjGBN9XFE0FlBRUaYPwA5HqCZqjuIvHvX1UU/b4g639bmbE26EM36imLqyiRcY2PxRAtmWFMRO
fyw/zPC4sTtcae5lA+MpI4sTkcVRlI0hkirxfv1IgyflRY3QbcW+DohcOM8xToLAYud2etwIU0t3
xI3ByZv1vjQmT22Hl6HnzbdwlNJkXEeGB94SNbjItjlV8gshnAfCPtLx5ksx7iJUhiXWDYTKzqXU
Vrk3Bolb2Ka7+ok/eR1AQxTBMr9f/mA8Q2Cdh0qKcNFxrCX/Ec/eIht2g+Gd3rwmWsRRDnpFF5IB
dgBZb2OEkxHDE4MYoMVir7KH/4fzVOV9J8Z5VA0q6M0MBVTz+apq+s/NqHE+1WWtk9m541bRQyme
YdBNflyro6GklmSAjpfLXkuN888X9o45XNAVPVFbfBzqOYjb+KKK+XBKEQTq+BOX1Pjy90ED4G26
LQOJSjV1pL1mIrp5BSY37Ff1ieBfVjlOei2LzAulM5aRCLRMkx8kj9I6IvQfVOSgYsCtgF7Wb4Ad
vz0TUOXjRpfxiiwTSwThdeUrN5U9+fML5oxtmny2jdU9lifeMCHvMum/b94u1Wjqo4KXsyNqk9ML
rU1i4daIs0fOZV528LLIuI1l0HRlWTGuQIvK8yFHdzR/qd3BWT+kx9ANf1yWxzsW4y/WMdXB/VJB
9+fbMDuMiJpi+3JZBuedIotMktHOZVqEBPlzC5ZKgJ96FKxCefhWHSqnb6y/GtP97XllkXEZeScJ
8aIjivT5uXA86f/pXS6zLagu7IcuDjGd1ixPCWZmBVW1sYTkXb47jr6/2t5G7YpEGaMlpsngtN7O
02TVi/wZEM1uDJZj0GFzehocV8h2oJJZLkk+Y9+j7AENJoM3Lc+f1sYLW+Hj5YNxFI9tRKHWUBlC
gablv6ru/6EopBJFNMHJA17Ht2ZbFHFlKAN8ICbv7ujT37Q7J74BrIBsLdb9EFTu5XPtf7CzQEbX
07WPwHONBkk9XNXp/UAea/MqXexK4/VieJIYNR+6MTQMk1pV0aXYKcGLOwztZArtlIynIv33ewOv
bB4IWxLRNJ0F9MqxC0RKyhOtmr7e/6xAqsvb1HyvFG9FMBFrEJZIAZEecQzZ14oHcfHMiNfL3fFG
b4Uw4SrSsz7L6gFYR5jZ7W5KL/OT192EFhUhwSEPlxViJ4V+K48JWbpRlJVcwx0t9+WBuPUtUPgK
kBKGVulmj7yu2ft86a00esUbhzELJWq5bYZdPaEK4rJDCkg4Kk5V+G0a81YEE6KEZDHmJkP9BcM1
FuahQvKYGoIl9IqVTXf9xPFJ+0pBKNodGC/ekcmsJF76QRAx3dl8KCXFEiJ7GH5e/kg7hS16prMQ
RvNA5p6Usyn86miBjuwzHSowwBd9NzybDyte+5NXg5sMG72NaIH+ygG4kpJyUbL+oJ3nP4TRzjEV
ymLtwCY92TMmynMncs2bzhP83E2w0ctLa/a/5Vkco5yLWunIN1LFCefnQattsAwjwwmk9C4sRmsc
CvvyRb93Wm/vmVHPbChkZUVUc5Iut0QMsBcgwwLl7uJFPGyE1wj8Tk9NSRVNETxA75hSCjIOSpGA
TSk9zNfK6yc0jxQVhDeovjObiVNtJDFOv02XomomGN3/f7TUUTEIfZ/58t16r6BBrgLySDgYrV1w
sT7FPXNE3wbA3gRJPtvCXJW4wIAR+LcBcGTRyXxyKA60BvHvweTpKc+CGLuXsQzX9PkK6NL61MUf
OnK4rBs0YL3/XuffZ2K1Gat93GoR+gLEnoApphNw3Fw3gh+3Vly/yJ1/Wd6u7m/Ow3y1SB2FRKxD
5Il6MJHGCqcXI3Nn/UlRvFwoOV5z1zFvpDHhusinsS8IpUlfY5RHkfjkPMe87zzOMtiuZJNrcVpM
8GKdO14rjhQYTnKtHbIDmDEf+dUozpHYBmWmEREcWAtx2lb+AsTNU6NyJ1Tfv4feKB3LADHPdSLV
GZKNxjWA2Zu4hmqXAdzFJ2rJ4T+wp914YxpAMRAlTPewJa9RmKY+GXGJaP2PjvxBslIn88U79Z6S
g6TH2f8H2GU8oYwfluNGETGLSzDyP9OSr6ff0AU587lzKF/NEiifpO+X1X//653PybhisQQXFxCw
EFfz6Fgag1vFPaervOuCwURuoKFsYEWdzRnjNGvTopwVpN+UKLw7tQEtDKRHHk3r3v1tBTHxO19X
wH0L+GhSeEzVQ2U8j+O/hvIz5a0IJjI3k9AY4wR3McduMYQYLXPWOOHEx/cPsLdCGD0YpTjOOm1E
bt2cJvVJaSc7rVHqMEPn33/97WmYr982faJnak6cpXSa8V4Vflz+/T3nuv19JlgoyVIJc4PbGopA
X8CaiHaTgQq5FyoHfRLcy9J2Pd9WHBM7qnaq5iwaAJoqWZRbee2t0UpstbUWR7ZqG8P/Fkfknv1s
RTLhY8hWeYpUpE7LcfWI3d+mYMwtwZcleqVbnviY0DvT+lQ5VFkFnLKivgPRirtVH6IExQDZN46Z
u77UwTDgJUHTi9oOH5aH5IVzSHpvbEzWREPDS1LRFc1k7nVJGlLqBXIouh40P4H355F2W4Wb9eYX
xG91h17bVZpy1HPn4U7PehbM3G5kqlUXiRi5lW7LQ3+Hu/V7i1iC/2vnkO5C8ZZcuDKZEF2DBAEv
Q3xR2rvHBImFaPMpOUb+hE1HzVuC7mvPfY7upW/ng75DvWj1eNImRSavCPHNKfFXECqhm3Pk5cO7
LhLPJ5mYGI1+t39d93VnYNhRcVrhvtGv4/pnitfMZX3hyWCsfsxqrcmqijik/FmGgzWJpS3yHmu7
Ork5CKOT5lADzrdGnggQ14/Iyu/aePCmQnObObPlyOS8P3eQIKCKG3mMKja5XlOwWDypUb40Pqhf
q2ftzgQ2peioJ8o63p8SR5nsjgdZtu/VNpIZhSzTulQFHUZAATmHz3TSAquHvnDSj70vfFof/9PX
Y0e0imRAthAhn8v7Yzg9ye1hye8vi+BdJjulhbIs1thGnc7i0IwgP9DpQ2yx+bml3Qr+60zOIx99
mqOYLGwx+CXqJk8UxQG99LFsi5+S1N0kycyDM92N3+cvpjNJQt63UtROr29O4SNtDs+6hXXY6xHT
TalVnvS74so88GBYdkPRRir9903RJ1ywNqMa+HBR90Ukbo8ZPs5no3/3uziwkUDvdyOhQ+NlkTSE
Htq6kjN4xuo5Asj0cg24/GN8VHnjgryLZDwJnGIym0MLbwW0bnWx1uGnHv9ow4oTaPYVQ1Xhgg08
oNkN/lkd2kxK4ExIe51gmkPwTO7EwL7DOstgPg+YkFYJULMoa55qZ7H7g3akbbLQWe7G4Bu4g+z5
BkzF/uVvxjsZ88kWba3LPEdKXGheg+b96Oc9p3PKE8F8JDVRC7lVad3DdEX5MdIOBeFk3ft3R7f3
DNUAbAgzbTFoqjnOBV4paLVciYXuZmLp6krtLtUcRHl2uHxp+2p3Fse8I7I2H9C1p+8IbQE78JTc
dVr7FNXtXS3zktZ9qz3LYnwFxvcyYRZhU2CQGNdrJfp4+SyvewXvjfYsgNE7dPyzxoyRg8v+Ctae
8BT6hdvYfZAgeC141do50mO0TP34WAChjDepx7tMRgO1VSrzEtOXDhZ09ebYSbIljndizVH0P8SU
8zkZNSzlKI2lEvalWoY/e7+WFaXCUjpLBTIFQqUTYiAytI2V4xd52kn/feMWKcFZ26HM6KQGCMf7
0l2I1tnLmn7slfpjnXa8GYJdi5NlAnJSRdbfzWmraPO08wIm62GsPWUGqqxA7CIUeHGM5jTvVOcs
h00Fxmbu83KlTZJcvIrX0idl5kpC/XWKu9ha1u6uFQdPbHKnG9bbUChfsPp33ZXRQ9dIj6QznklN
vqJLgCpKy5kn2//emz+O8QljKq8kr0CvAlYX7yM2li0A+9oH0Jd/JxZ9fS0BXl9/44hkUxGJboiK
KTLKHOsjqMsMgvodaa26gWNIc79uTFfRH8SEF/72v/NZGqPSeiWIS4ralDNUPuk/9SA2yTjuYdf9
bA7E6K68COZcieg0dMZjWJeWYHDQd3hnYPLmRcyBY1bIspPX1bGI46CcQMGtqBzz3xUDYyCirhIZ
EL5vbTAsAElQlrT+3X6sazDzla4sfbnsSnkyGE9aymOH9pSKOlZR34+RfD+bnatP6fNlMbufZHMU
+mds3AnwvdO1GhckPaLqxKEUjG3FKcnteqyNCEaxhilH673HK7AHcOq6xIe4F760qnydzP2hGXiz
VbwTMUq2iEIhZCvEZfLHgVz3FUfH9p9ICiqLsi5KpsgOe6jqDPyNAW924jdfTC86mnZ0WI+U/Ctz
uhce0tz+eX6Ley14br5Qj72fQaWEt+Hidv3tqnIcL+/3Gdc2LQY6EbWJ4vNUBG1ffxOUjJfM76oA
ARoC/meqOgvCUq1LKWUTNXzTuFuz9WExibvMzZXYd0GzKNy9j93HAzFNFB1khQD+/a1aL3KlleGK
KBktCNDEjWYU50CWOAKoP0Ll6h/A2vBE0nvefCdjSfpIjrVfb3ZKKwGUhBtK7bC6OeZyuU1++l3e
xUtVUVTko7oMBOi38oRMLapiRXQg/uKa3nBCjeAa0dkBhilvvmln4A4FCVXT0RnRJdFgoWw1RSE1
ckdw8JxkG9AWQQ+oz+iJchjy8DP27essi0UiAYkb+AG0Bqu+t73THjAADMyE5hvdcQbsnM1LGXcd
7UYcc49mIoRDuyJlLY0HafhhKk+hwu2Y7iY3GyFMki93BqZzI7z5KInYfCgb9yDc1C/hoXEUIJ8g
Fb4tP3dfxcISni47eO51MqaQaGI1qy3K7pMtH1cHtFK2YLcoGtMVqCngba7wrpMxgxyQlTLiCE4q
XofLxzU5hutXzpHobb1X/d/aqDJBK5vmqU50oEPTvYjEXb+C0gEDLuSWUh7kvjJwnmi7LnLz9ZgI
JhrCki+AdXKM/Fg3j4by5fKBeNrBhKxY75dVEHFnZveymsqPcWpviYySiopXaA9M06jnspPy7pBJ
lZqwNmcjh9pT+F5U9q/kT+ppRGkRGEov8sPlA3KVkCkrZqvWJGIGaXSLKwmkYLZ63UIBDjQcLQav
LK4X2XePv3VEo0XwjTvuilDORgF3Ohzrgx4Up9rNnmhfprR5EZqj8mzLcU1R6CtHtByTzuumT0N1
W/OI3Hki6NfcnIbEBIQ2BfxHvOqnZFVsoAjatZA/Xv5Ou2I0THQYKiGm/PoM2ogRAV21KilqloWh
BEvlrk0VzHPiXpay/5raiGF0b+inaRZlaANYB4PpVJ0Etw3Mm/oKwA5u64Nc+1aDa9Kdy3J3zVgD
2SVRJUNHo/3tJa61LgwjfcQJbf9oZvJnoe44R+OJYDxFu6bRJEV4xMpycpuE47cVz7XLp9jNpTRE
YRFfSDVVxp/3lVFUeY4K/UywNaD9WAVXBTu8UN/JPLBUapXv/OxGFD3tRh2UpWmaOEVqqAjFXRdX
dlZmD6As/bHGVRAOUxAPqjMkcnD5hPtdR11UFQ1jnyg8MCF56dIJT12ioPRrgPq8sxXRMsC3mT01
ngCKieL2r1RjI5Gxr9CshE6kSXDenRbpSks/XT7S62DKu6vcCGC+miKP7WjKEBAa62rno4DNQf26
WFNv1qaDbHS3HTYJFbkPRLP2xUqzJSy7hvHioJZra6sSKArWoBrkCYVkjzoYr7rc6dXGSnvVleU7
IiwPUl99nBP1TiuUBzHXXSEb7AwlIiWvDevygfYUHU09UcUgnyqKbPZZkbGIagkhOB6OeixZUkc4
Eqg1sje2lcB8kkwvJpIOJXHmpvMlsz6ZxfpSqD1H2XhimA8jxEOpoOGM9C8Jrybg8StJ79R5ZV++
r92Z3O1xGFsqgI5lViZmcmlbOwn0r1jMAr625mlf/8GkAP2r318e0nVNNWSMIjIZRTUY8WI2r+OB
FPEObJZef5Wg+CogQ8JM58vl0+1rw1kc49C1ZFKqqsUbtey0x6noAqUyeRe4J0PbWBBzgWZIxmgI
Ubsmvv4Rmz9OfNte0UkEtLncOBADXovrdYyRvcStRKo6G/cHVMZQMlY8ekCU7K3O4IPmEv8tvRms
kgi/2LArfLoHPrrDoXkUMOk5BeRh8S9f7p6Gbv8MJqb0bTOg4IRoWS83Qg1eZWxRE04RYHdsSjd0
gFepOkYv2KaU0Clq18Wo8qYHsMj6YxAdQDKOdIkH+7GbCm4lMd8x08au0DTEryi3BlhCDQxIwwGz
NTpuCP6mw7s/7tmY7yiiLzWXSHqgORS7dwxaIAVEYHnkQjHsmd32bMynklZNjowaM3VxnN6lc3q7
pNNpScm12CzW2IYByeXHNks+aOvwGHaNZpWFbIuT8nxZZfYCN5jWZVCty8BmZrFVFPSv1hLLEyhX
U9T2MVD8mBaoOZq5Z5IGskQJ69qYEXr91BsDEfJ1blu1UxytrA+5LFyR9d8ztJjyVgSjLZogYdMa
kdPpzfhQN+VndTCQnU6Ply9sz8a2YhgVyXJSlWkH59KDkzcdgDcp1UdSz38R0wwTlG+ijgKi9q50
aM5DJIFgyZn0MkCj0a9J6MnyeLh8GqpmrOPaiGFLhhMGtsqp0VH9KimtQmM3vWD1ovGzm7Xvl0Xt
GtdWFpOr6evYx+WEl0l6QDUXyAGmO3kUmounbLuSTJFINKDpKDgx30iqw6gWK/jBHpMv2nAtp84E
+JEhRm/kGrSEbtg9CX3Nizt701JbsYxNr11ZJkTH7kkWP/VItjMdBDeJ7qylejBywSrM4V6eY28u
eI+Jvc+4lcwE8SGfpbKi436rHlTLEa2wASJ5sZv+CqssWylM7I60ThzqCeU2rf9aZYVbNCcQj0Wg
/xp7j6Mse35pK4v++8ZhlFFSz3JC93hc8C6iNQwU2WA5CTcUSRMp2H1ykL3X4Ukud9Xuo8IUsURm
aJoEn0V990b20Iy9VAC/9jUK5BRb9lQjEmgWJRqun40bHlfzbqTbSmR8l1xXyFmAdvzaDJfd1FvS
K/mREgxj2O5eUO2w5SkrPcS7jylLiibD6+OVy9jI2PZADh0W+nJCygJ7jDKX7h9KtkI5O0Kblzjs
OU4UCn4LZKyDkD4TM+pqhNqwq1L1hgLjVXHtXtYcnhjGFEJJS7phwVXGQwPQ7iugAdpD+/LfhDCW
oJZ5lRd6CUtYbrXyi5oF4vA3jeTtfTEW0C/gzdIqbIcqlmiLrvpRxlK+4YwvGPn0JifFDg9YoPkY
L5wLZOFKkqUv0HaDL0kw2y3lpykhFre/uwNUQt+wv7WBBSrJ9HqaY0w84XSjs7iarVrkiBUKtMgU
H51YGwyoyLzATccfjt4r+Jky0U1DxVa8ytZFhBgMUCbaik5CngTpJckOKzj3wt5qp59zm1lmvlpV
8hyZny5rze4q1lYwY+arqfcqqWBzo7e46RPdGMlDp/y63GHkBaX95St5MR0Ju3zcQ+9/1fOZ6b9v
fVrYaGoc4av24BkFEQaYc60kVTlZy37k3VwtY+TpkDYNYAHxAglvU/Var8H+ElnAs7cTE7jEmiUn
X8qEBym6fzgD/TtMyUlQq7eHizHUmLciniRxcyLrMYoflpH37KHf5r2/PMtgigxqImphN63YMEZM
t+br0os98ROqKHhXtpb21XQyjpP5g7qcRTJxKJEw22vSOCT6g6t4IyWmwiwJOZg33zpnBbON5Gae
nmLlk6Oou5kMkBbBhoWBEtlgfE+8SBjlV+Df6n72iBnfRhEqvF4Rl26XpHbeppYOvKfhb1JEvBD+
Xy7rewYhLaqaDlamB+MIqm9f8vG2DCIn55xwN2HaCGI0ZjDmtkoTFKWQP/pVBJSO2vSymPIVEY6o
XeVUQIT5WkzWVCYgGSTKemHB1kwUPRVgKlKExwGbM5e/2K52KqjFywR9V5Hds4ybCjOcA+wuLzzM
BYrm0+Xf3z0ETEs3FBOFZHbvrAA3WQI4LpRt2oPQvkzm91waOWfYz4I2QughNz6qz0YxExJ8/c6d
HaxZnmIPC2A+WiUHcjW8CJzxjN0724hjXGItjAbgwJEpkEU7EWMNypLnmHgiGHdIJGWZFwleN5IC
STkk0sPlz8K9Mka5kkaWcuxJK0gcyTG6KnFdU2rBOSB2rs/gB+G4QZrYvPOCKro+GmrtaCsw8hpz
XKW1R4u4wUwTILB9UQZkRVF6RozJFoWgNT5z3CD1NZdEMrlWIw9tZU4GXdOjeM6/Ho3tX/AnIiHZ
nIxxeUYpJ2M44MFN+gc5+lnIaBSPvFr4/vf6LQXl8LcqHom90hMJdvS6CobBhd4SUGvFtAklK/tH
q2A0MP35/lR2SLnr0wbld7SkwxMFuJmD8BroLBj5/ye8v7t+dXM+JkpiUDos5Qal+Kb027mzCuGb
qH2TEx4HzWU9VFlYJ+wRJ0KXLmhtJTVocx6yEJhYXZBkIDADtHJ2f9nOdu14cyzGMwljqxWZAfdK
KsUzxdKr89C9LGK31XlWQJWd4dT0aSBZhfdRj8Y3cXMn/N6cChu9rAOdRMpuwxvFKv2/8oKbozEu
qsl0DZOeMsxrdgZyp7QcKCLe1TEeQ6pWKP2M0niqLNaiGYEYzv/x6zAeogDADmC3ME9VkWOtHsP5
O+fT7Ea/zR0xvmFtVmKWLXzD4i/oyQBB9JQ69cu34oBE1yfB3w0KbJSBrctJ89oUU15gDC5HCtS1
V1Io2lnHY+Tb3SrcymHzoC5vdWPF1xekEkB8yGxzNSysfJgOUwu03iGSAem8xAEh7Y84rtxhmV5G
Ibvq9PwOqeN9KHOpfTi3zeI8dZk4Y5AcdUJDc7IbdBiucs90UZn4OT9QEPjKG654+4ccLX3125vU
o+iUKSMtUo96Qv9L7w7RmvgcLdoNZCi3oNqOJA3buW99vxGDQ95o8KDHpg3KOnfTzfQce6ZNbsn3
X90pzAz56VV/EhweW8Guv0QZGZYsaSgoMxqMjWepVkI8t5PkJCi3veTP41MyHvLErnSOOe6OANKa
9f+EsfP5hjSJS2aiRE5BjJIAbxbAkFLYD/GKd659BdZMdP8xYCsrLIaW/H+kXVeT3Daz/UWsYgTJ
V8aJm6TdlfTCUmTOmb/+Hqx9PbMYivgsl1/k2qppAmg0Op4TlFXdo2SDTR0cgpgheJA/YxgX43pA
W3aEU4okCecgV6OjK5mMvSGFGKtSCpkyGqL6t5qJ4Hf+yI/DqErcvN1XkphjE+JoqYcZ7p1mETSw
SVaJfrzRoxUaHkjB+k7qMnZRAjYGyqfv1RP1KNFsW7SRDwDBqx9TIIIiLhJAtgZ/UsSgejRZBLgP
POO6qppXcpkHSByHSs1C1G2AmO2Fx2VHPuKeW+EhtVUQdWp27hXP0bn7zIOMWc9BXUlmniaor2YU
o0jjjZRgUEPbhYdgB7BwUNP3pxlpmD14Cx1hD86m5KTwgoNVX0k3dR1dx5IOBLj3G14HZSSFmJdx
OmMvhphL2XXJaOlV4XD0VVnToitBjFM2AUU57Tqa+3EGR7AATAkqRucvLACCYfV73rD6qjW9Ekg/
6Mqa4qaG/VzA2gCNrWuPnc7Jja6+EFe/T+Vf/X4qAbgjDdGzUIgeqAGA3eBPXHDXdV/9SgpzIXQi
y1IoYlx2Mi1aGw0c4qj3qMahvbhD9ZlbBeAti7kJzTwBSniBm9E4tHsgdzH4Ejga8DXBYGynXgln
g9u6sGpirlbJXII80szcbODamiCSRJ0lpCA2+ltTOp6mN67VcVc5QN86yuDW4yMbyKv3ABNj6FOj
3E1sqVMvRXMuI/TVtEhydU64yw8mcFMHpL0GB/w6uwAIgs7o9fv0Y+mIRxq7gND5PB95ertqilD0
UQFkYaqSzuxFVKkGxpNpuD72Vlq6xvypF74o+sdQ20kgL+Xcy9XzvhLHvCMyVWIUQtDf8NKdCidx
hNDSnsSH+pPuY4l29tO4M3j0Ouu7fVkj86RkapK2Gc2VSp0JtBjVG2rZKqPMkbvpTxIsl/WxXAhz
ngilSGestDo+GCbeymVyt/dwdQsxWWMA2VeRNbbS2yjyKAD7Eb7iuFhpoliZdM6NPwlhTKTwDBHv
osk6h0EoqCTQsWVo/LNnAfGZycMOppp189BfiWAsWjO2YlxnWEeb7JbuI0nQ8lwBmAaNyOP37S1b
Mc6KKIoKRlI1VceUzXvjiVgsGLKeDmh0s5V1QOAqYo59XtExiFAM+LrIFIlsT1lsDvUoDciuggjv
a9OVAKAQnhMp8ZUhc7ZXs6IA70Qxd6glWQoGcRgPGUj3mmSZ1UuvNhwhay1576Qwe5aqQ2omUDRQ
UoFVBJ7RYFVuibicxn48K8RZEsv6NsbiWEsTzMIkAG4lkD+YmblTteple+fWEg7Xi2KrJiLBMxpG
iLPEx6S3zXvVblFdyO35IfqVvCL4+6vHfwJ6prctel0FdQCXwNtUkbZ+r4JSWuSCYExQwSV3xag6
TErLsT1rRXxFlJBhxc8DFZZd3aROQxaPyBDFLxOcnswZe4Tsytn4EO2GM8j6MF/ztL2s38jU0UWF
oo2psmUTTTSSpc1B2PZXAhsgnQ+CnYJ4xkWvwq44S/ttgauaIv0jjy2XRKQ06oHiz9d99pSAGokA
v31Rc95erjiQKJRSmEpCAJTGZn1Bkda1XYjIdfpOESLSA8UzB7b5aXETN3vmlZ9WjCEqvwqsE4aZ
VfzzvXqgrp6MeUZdkumIlOyRZI1nmunOJAj/MQGyvYkrZAjmO3FUW6+8SbmaMzltOtROTmFsI/MW
wd3IP0XflAYzgOj4OLdH6UflczN+K9cAgqEsiq7r8g18hBL2RgvPC3wIgBpFkT/exYefpt1/kg4U
GCDkUlis6IuKbUUGAC4O/mMijiHVTKEYSzSVLftKehbSQ6JwCgQ8EUysoSrCiP4OqCTRjnr9GlUP
Gu91Wd22q1Uw6tGJI8nLBCLiZaenjyUPenOtiI1t0sHOSuBW3IztCqMk9ejoA3+eR4cKp53kU0wj
fny/vpJ/BLFZPlSURbmocyh68iSZRyH6yVFtutuMW6FiGBOYbLhH0k1ZMIjiQpnR4YQSl93slR1A
G+3kpTxRBvXY+4PRCEjDrmmKpJs3RcK0mgeMSIJft6se8/AHUXfby1nTLUIUVQS4O5xzdnpqTONS
mUS8wsDU8BfRN8f7vBrcbSH0Kb/ZsishjAL3JElDuYR2UfpQCdOro0e8xuclrlZcJOSsLmthlBhU
G8A2bgnufmveL1XqJxUqGMp9Yww8670S4UEUgZWhg7nYu/f2LUujqlyA4emEd6DoAzpSBJA8ygRU
nXmrWlFok1CgIsAtmUC1pyd4ZUqlWpHUqQMfYJGD6EqKjmNUP2+fz4oSYMIdGHEKQZ8ABhbeiwgC
XSDBWKEtSvrVVDul+BE0/raINXcPZJMYWcHsFAr3bEQqRvIytOksOlmPa0P7wBXRbvCIU/5Rc/8n
aI3X8lg7IAnpkFM0CqTeRDvcETs+xD8FRN8GWg7be/GVB7TAW+FbCvfqoGIZMGdaLIsOOVOHNvEC
pPl6h3yiRciIg05ym0kBLr+C6R9NBAIGZrWYMyPglu+LORedpHrspZ2onKXF6ypXr14C4WnIfXX4
mDePcXEOZh4ojXxjA2Uov0IAJYC+cyBQM0F91pgdCtk4zNGOPlIOmMFDasFtQXSMHRa+hHDm4xO4
S0+d32CI1udP/N9cC5noAP9AiKhrknTTcBZIQIQBFI3oGMvHfn5Viqdthb1xmJjfp/KvTlNJSTvW
rYCUkeiK0kdxKKzIvOuqALN+nOvHWwpzw6N0gL9tmgsa+VMnDUyvawjHzPNEUNN5tZqYhEgajBAR
mY+l6BHR3d6tGwtCd0uRJPSGA27ypltMDcsuVOaWYskr+zLWrVjr/UWYOMu4bd9i5DAvyaAqWazV
GbQ+BkeuageGW/rdCRAToKMsT9EuASma4M8x0nrc2ZkVrX+3SOZ9SUs5WaKcCt/HO0O1Sj8FrlYO
HIbpJ6a6OMAtNMp+92gyS2UUcFykamy1BpiT2ZcG0Jq18qrlviJ/WurncOZo+4o5eX+AjA7OkTSP
UksW3GjDN0uLUr0LL5S0Qrakn3zmN57CMAqp9sqg1Bn2MpUqhyKHzsqLOE/Otlquqv2VWjJ2qtFi
wJ1U+uIsDdKfQo7UX8aJu3kLocd4dbMkBZ0ZwTyIIFI+q0IJ7q1zOfzrfrc3XUAKVUVkY9z0DgpT
JylNC2M/qcSudckKBwmpucTd3q5Vm6f8I4aNfZNcTyN5rkUnQK86Ig6vLO4rwbBkGA313yYA3y+J
bVYWhFLLqgjqHQxPmeTO3ev2Wm6fY0YAYypmrQUHaY49Q+IgtuJdMPuRp78NfXaAVHV4nvq6Ihii
KuImkZuexDkRyyQdQKeRkCcVVQYNIHw8ulWeDEbZOvTjjHKGRy9VPwJhx0K0ueS9vb1z64bnshDG
t5X6VOqXIMFCumk3Vu03ec7OYtxk9hI2/rhkCdga0pYjlbM0FjEiHCtdnHO8UBlxo+l7YbpD/LK9
MGpTbi3qPwtjXSbF6Cc0r2uwBm1oz/IxjI8DqCYm0Lr8N0GM6pmgiSuBqCc6hRBYMzKos3EuaU9x
wU200Ddna03MmxSMuRiOIrZtRrYR1ezdcEwxcWL6qpc6ALDeba9s3aBetpD+/cralWoUSeIMx0/J
nlUtsXqNYxZuiXneru1FAtWTKwkNUcRITbF3FBmlBaW1RQ6jD/yBx6oDwHvyQkcYyCuUUbOVL70T
7cr7wJV5szyrC1UlJPOR1IGPzXxGnsSlFulYaJ4devJQ5Zx0/m1ek67zSgDzAHZ62aaajneD5jV1
L0UESX6ghcRt8OLSxBiPSnb1ggFXRJJpBkZhCVCDKTUboM5AKU0AnIYmJgjIU1zx7vHqG3IlhlnX
IpjBImGqzcmKz2WfWmUa29VyVvBPOeeRhd4kFt428bIm5n2nDTjqlOFGRxh/RMPsXvHbPeqY/h9o
/dWaGLM7lBnwEqmYzjwn5b4XOMHcqmG6+n3G4gIqcZZKGhsH9XeAUFjhdCTBYzRwLu9tcwbdLk0C
w6NGkBplsxaGOC5mX+JJDBMSWbU2+1Wj+2WVfjTi8cMiyrs2EB2zjp+EIP5QL+QuMCdMyIqHRhJ/
tYW0F0m6N83IG4PpQzAqv7b3eXUfLt/H0tkUujAmJMATWg2DbfbBLi1GJxALRxN5Na71SEJDAyJA
NCRAqjGqIypdKIgTXMPkRGHeTS/5IKBGHzmmLfnGveqJu8DVT0CS5Tx0t01Bb6dwkcxoU1pMkZgH
yuIESmO4OdEzWzPb2ArF2iddjOkecWc22Z1cq58zY3bmOXAbPWlABSm9pJpyJxgxr4K9ahw0g+Y1
JegGYcxd1hQqoErg/quSnwCGrbYL3uu7alGvRDCGIUgkkE3OIpYtl1ajfxZKzi1dj2GuJDBHKuWD
vmR1JWL+H8h1ys6orARUyC7q8WdsIdAheSMv9BdvXt8ricxRdmOTqzp1mCUdqG7lYk1m87MLTU8N
ihlzLwonTOMdE2soikGXBAGq0wVfo/xRmREWcifqVl0KvBGYqjPQx6owujBWktlVOoSIj+b95KB+
7ucYkOp+zY7hVT7Pb17ViytxjF40BsnEckYgUJC9pB0n82XbqKx7FFcCGLUwRz3JqhzrwcAc2r17
V/NaUHIHu86tMABN7OVoONpj/caiVvkaSOQdkVPCWVWUq29gFMUI5D4AadsCFsGfkpZb81TYWXYk
3ZMQchlGVrUEzgUwqoARdNO/GWmGEOojhGVvryJSgbZkDUftrPs0nO/OhY/uu+1dvq34Uat2JZRZ
YTgbPRpx8UZSHuOoshQw1Yufo1+0C1e2pp8A47bje15/F2+pzIVYikWW0eO/OHL2YuZ+IDgK4eT6
OSJU2rl65ZDqooDUfF3gXRT7OyVfvKaQ3Lwjj9sbuHoNLvvH1hFrOTUB9g1TMrWPneFl8Yft3//N
AWkGksaGatz0oo5jk2FY5+0aVCc6CwaimzMlJRdsDMzM9htD7jfo5bbc9e27iGWu90TaZEoJjLJR
P1Rw5Zc7Y/zxJyJMaJ+iYWE6/YSrE0oU3USzDwLWXD8K46lJd9rwcVvE+ulcRDCrkLpEjfsIIuTq
RxocauJu//66UwAIp/9fA2OkRCMSA4rL9xYOUHwGing0IPwG3RP4x+38/n8AsV219FdCmTubZcEU
qxOEzkXyTVL750TJPClsd6EunvvZtDDLtzPSxBYLzGcAzzfoWydXtG/bi6ebd/OKXn0Gc4mJPjSj
LhrIfzff8rIFmOhsa0NvaznvveZIYrvnxi5o864NYIYjvzVfwkqzl+wYtrwWulU5eDzpnC96v9mm
R9IErTCaMEtJpnyShnkvCYMviLEXmfJ+e/NWWo7QqAefTQJFANCG2DVVkdJLaYhJnel7b3dOfkep
RiKPoPyCRL8z2fU+czHj5G3LvbkRQIK5FsvUn5Zc6bOCglWqS3KIU4wGDLwGvluHjpHB5FHSDLTD
0tD9PdmXu2WNyT7V0ijJW/I/gYnehgWMSHplrmxJ35UFGlbB/aT6+Z1qE3s41Y+JM1i0R3k8zehd
1ymnrKf/ewaA9xtKN/xKsqykWg0Ua5BrdjuljuyGeEbGs8arpwbsTwpeibFjhTEzQ16MbdcB2zFY
dkH1ZVFft7Vipc8Dq7gSwJiUESE5OifATBScaZU3P+tnOsdR+LyGJmoU3hkNelCoQRrwUGUZabv3
26WIaS7UCkYchreGktyn4DUZF/fo5vlixNCbfnUqlQbKPyD5AX9oOAnmkYh3cvSvSXXer4Q5k6oi
pJtLwPcZGsYI8tlpYnCL9T3nwvJWwpxMEkV6pJe4sEP+OMxP/QAcTJHjBdLf2DoUxpIvxtKlhLY/
znJrV03o5nL1SVPS1yhoHtKsvpcwTritcTem9v0BsXX+RQpL4GuBcyYGJdU4YrylKa0+uNcA0rkt
ibM4tr4/mGas1vDkHWV6raSTpH9Jslctvk/gxCNNuS2Mc1pv1Y0rvasHLavNFg0mWYHgKyLPbdne
j/mSceTc5oSY/WMMXkM0dWkNHBnNglAs6sywcjtALs18pmBJJRp1otrSnfHxT1ja3qn+W5L0apVD
M0VZqWDopIq1j0k5As6rfgHhDccHXbd6/9iKN+frSkzSows8o/6LLKoH0ezcIuTBHPLOi7ETtSFG
AQkw9EnCc52Bg0t+MhDnbSsFbx2MpZiqMNaMPFYdacwfSqNz5ZxHaMcTwViJLETTqtrj/UvQuWnc
pw3ngeBdV8ZChEPXz+KIodA2W1z0CYhx6/Z94RsKL8/GWQnb8t0IWoCHHD35aouRu2i6C8aAY7lv
a4zvL4/MOkHyMk6V+ffloawTodsce0/wwTmx583TclTsrSnnSouLvJGVEL3rTpjD+UlLZzBGSwXV
7raS8cQwBsEsJjDF1IC+F7VPfftlyn7lTcNR5NvqB7Nx9PCu1pLk6tSrFNtaBCmChP657lv1Kj70
Xr6nbE5T5/BQNtadyYvDwFZ0BgEcIYQyvdFJMNUG6P63Yac+NK7gDz5qZTz94+0jYxG6REzS2AB8
h2GK+8wMTsacA+Y49baPi3OhZMYmqEGOnKqEZZXdtybDsAawd8jLEPzaFsO7TYxdCALgZkoVQEqi
4ZAtqTWkPJYO+qEbvgNbnDD7pSv1CnO5ad4gR1w5aP3aG73UWKGe+vgfTl6Hp4NstSEZSa80PXSQ
sv9SblJo4THxYn96zMFbHR26zvlPm6gw5qLXs07tGpxVr70qrVfrnBwSR+UU+f2tIvPUgbwZw7dh
9y1ovwTKS0Q4iUyOHrBzBHIAuw16RuBClH68DLYGHNDtTeItgn7BlWmAw50Y84QQJRN0X8/SQxXk
dh13nJrbbT7svQli09xVEYcNyeAPj/bi5XeY4QWedHzQnwKvjtEjmu0aP3hqeW84V+0Yu6DpXV5M
Pcx4cgK0hqccS5uaPoARf5VccYfR3pFjbTmhEhv0qZgE1cIKsx8U7Uc5djtK9CDveDRFHP9YYUwE
aSYp0jC95tTph0TbdT1mIIV9LPiCduxzwnmmOHZPYRyJMtNbNdIw6T2Gwfe+ke0qrp91VMe6seTU
6tc1UsfUCA1tCUs4B1c8WBokmkGqgzJh1d2FeWV3Svu0rfi3XbVvGnmRw2i+qEdLWI7wvShNCxqW
XYqV/ZdX0R0LlCsozjoaHz6jjd7OHb47fpuFZL6A7sTV3RtNs0I1C/54Msq7ZinvSZV6RaUCAKv7
VaTLc78Qu1OBHRClCFNjWyDNoYJ7IJiLnSfFfntHeBvPXJWwUYRJk7AhcSpbdZJZowEkyX7g3A+e
GOYJJdqkZSqpALQ1D4/BoB4aIj5U6cDrKeHJYS6IUZpaHmagJ8nNT8gaWkX5q61yjvn8TQbmokXM
xehqNR2VHFJUX/OA9+Z8H73mruFOuf/GkP0jiE08zqjZhaIArLf5oH0S3cwLMBL4jXyYHUyUO0CY
8HueT7XuI1xEMg8oOFcw2Z4Btyxp9rXizWbk9OR7ML5kEy8dx7sLBvOYlq0ajqpB/ZEGSBUo++xV
u8BMtGWcitlVDtRYAyGLN8HOURKDcb91FBkEaRAQj5PMUiLNCuPc0g2ToybUltx6W5edZG3NNA0C
OAeQNslcvTiIvD6u34RGFwF0nVemJJ9NVPsp6eDkBX7hxI/DTnM7ONvqLnrmIS7wVsMailFMFnWA
YwVCQxLfhTykUt7vMxZCELIIxAm4UyU4i/I2cZux57R7886dMQ5mFxStMsGx0oVzqJogo/GlkOdj
vwW9N8eO2h+mcHSTYoG/P5VUNNMZg0twrk6yTZ+W8lwBdDW1e097lO6GA+34LlAuCDAzeeQm9Ff3
8Uo8c6dm8ELOUQmDHhp2+6vZj2eSWOKeDsmkp/Gk2eLxX3cs0iftSiRznzBYVcimAK8EYJ6eWQtf
u8rguN1vmb+tXWUuEwHJKvLRcBBalw4ltBhv1M6mX7ih9++h5d4vh7lWYm4aM0pLCFoU0WtV7VkX
AHCz/eyu392rPWOuE1islb7vMJusYciCkhYaD4Yj+bi7R5MbmK8q/pUw5m6ZeYP8HM04zeg0x+T1
S9aHD+rAi73W4/8rOcwF0zBwkA89FtU4/RsWavscnidbeCReZcfcjo91VQeyK8g5FHAVM89w244k
6g1k9aX5GEYv8Ko4p7T6FoLI4m8BbOK7GdQOmAbILzTxsp/03tdJ44Nj3te1+SiCiHtbKTjrYbPf
WdEmQ9kCx2Uw92a+63hEuL85n8t6GNsQJ6HYCgoS+aMteZoHfLq7ZqeD6Ufw5R06cngP7W9u7UUg
YxnyrgaaSoKs8Hyg4JAA8dyV+8ai8Og8v2Vdxy+iGAPRq1GgAuz3zW8pFLdXvy8dLxdJP/fWCF1k
MJZh0AtAzFOOs+zU7Ft//pI4hpO8tMB6Xp756He8JTE2wjDI2JcNxEWLBzW3RsCtcy0RTwhjG6Qk
nkpJwCWK0pMc/IwXL+W1u9Hv3No2xizUQmQWGExHCQLcBqr2IUd/5fJFqr5uXx/ebWXMQZQTQPwW
GmYhISaIHpbWE/PTBIAdXjnxN9b7H0VgE99plPQC6RHE9Qfih0cJE+qDPX+iIWNh87r36HdvbB+b
Aa8EudfkrFQdIN5YRvY6CrUTAvObNI96c9RGpw4+b+8kz1CwefAl18bGpAzglGUDV8pLfYDvq9YC
lo0GBKOVwLG0HC18azC8cmXbKqrQr6sjbSeFh6iW9ogPnQoEgNsL46iIzBgJMSkGMSeq6iTBvRCd
ksBPlC9yPtiNzs2/85ZE/369JA30R0uOx5DuIYEfOOwSUGar+8aV7IS2CNp5x9lGzk17wyy7ljku
VQgcCJTIiuMcnMjY7oryx2wqnMweTw5jNPphNKoGWRxHCe9SebCnObeK+EdhvGyfF/eiMaZDI+mk
ASOevliGTznxSlv+XCHE6fzsmddvwzsxxoC0styl0lKrjhYe++RBTr+kBq/ozNk5NiNOYKU0Y4C5
bcNhv4iA/NSHe5k0tlKO7vbmcdwJNhUe1LKC6XUTRqqV3FheHjqjeN4Wsd7Lc/GQ2HT4EIdDAt4M
wLJVHWJ4Ijg5GFNFDJsCwCO0JSQNw6j4DETCey2ZQWplerEe22IFoLw63/d64KR69NzgF+Y64cR7
nNvOJtJHVYljLcD7KcLP0RcLD5GVlC9h8YgkF2ezeSZTYUxLLkZ6kYgzesTuJ5D+0hzwBAbF3qG5
mtj7j74im1ovtHBOhQGPHSgOdiRs79X8P14HharylTGphSrudIKIPwhDqy96S1Z34cKlveQ4VWzq
vCRzHFcmboSGTnjV1l6HHeXxVA79HjNadzw/kXtQjElR556MuQKs9zGV7pPA/GiGQ2o1PRhDpuYs
NMKPSRS9ogifh1J8GPv401yqXqzUT5y7Q73tjXedTa8vwzIEI+UUbZwJeMOpGzgyyrMUKXrc8Zgw
OMaAbbGOkJEwItAcAuQm3pdK+bEt8j+ru1ysAZv6MJK0lDAXBYijX8Sn3bXxFwGAW70Jx4Fg2se4
035sb+Jb7fV2E3UV0DpAqQAg1XslTfO00zXKu05f2eY0YDyz/hlUVvEhclJfc4370ZEt+bXDuN/8
9CFBry8F4ozcwG154c66bb98C6NZRdePdbOgVUHq/bnukUb/OTcfJ5OXWFyvqwGA9/8XzTxUAUml
KBrhns0Hg04e7FK/9EP41vscGJzRLjpEz3NoLbysxfoD+Y9cNh0dNkKNYQh0HmbZk0m6hyX/npCZ
U/5ct9oXIUz+LFgEqZpS4Agu0fMw+CMSddJcWFnm1qBh3lYf3oLoFb0ycblqyOMwoCG0JJ+GdLQ6
9bPGI5Cjp76hoWy2uTa6YMozbFoy38nLwRQmu+zccX5ahucs5nmA67WJi24YzDsU5n0WSTHElYub
zU9oQp3Q06sHJ1n/oWrHbj7PXP6jdRN+OTK6zVfbmEXzkosxfcPBh0YOf/E9pXbsz57kFo+8fCPv
1JiHSQD1fBXQIk+tkKd0AA1b1e2bUvm2rRw8RWRMi9mgZ76NoByKEoJR7nEpXpbqTtIAP/t9W9J6
IeTq0BjLMVSCmEzUchSn+ivmAJ610iGnprMUDJmrx4LYcgLwYB7uFW8jGTsSJWioM2agB6VjaqUm
gBHT1FUmwd1eHmcjWcyLXK+1PksRLefiWck+KsFx1r7lWmRhBNPZFvUbh/QfVWQxL5pllNCRNtGA
YSgt0S3ROH+kIcPolD+Qd7onGNoX9mZlzUeeT/abaOUinDEnDSa06oIilo+PA0oyORJe6o/0NLk0
3V/vtpfKsSsst1WPTpS+jsG1Eedlb1Wifg606tMghntjqA9x0n9Rlf55W+b6JMRFUU3GugxxABpC
ysc32sUeQzq+8UDH6kcN1Q3a0TPv+qP8BMzpP/NfLltLVfnKxCyZ+HcP7ah4SnEMM05EuwLnTbP+
FwGMUZk7jHj0CVIDGsYXZV+DQwE63JPs6p/6O/Cg2zL62MhJ88PP2aME/AdaaBsQxPO67nm3hTE7
clZnIM6GLWhA7WiCNBzDwtl83y7HJOd17XI8FpOxO9U4CFG/AL/ZDL+K48nMHsMksWOFpzb0zd54
A03G0MydEUZBDVM6zC9lewrkc9qJ9hQ+tun9UJzSZm+mx3J42dbW7Z0ECvZ7nSlDcczNDE0HZrvX
wtozdbSuF4eg2s8dp39leyNvMFGbfEayCjMUzkCe5BrJkGLXkp9Nwnve6f36/UZi8On9koQpVCsx
BtZ+pj3J5WNqettbxvt9+tJfXTPgYBZIoyImCQbNbmXA3eUxrymQfuPWGhgbQpIJKNEjnoNo37ui
m7rpmXxsHcEHqsQzzyZTu7AljLEbAAuSZj1D7jlVPk7T90Y/DjxsOZ4IqhtXe1ZlTSlMNUIQUvyq
Q8rDekh5qrx6LoYI1ACJokOzCJVGqyp6rL71z/yszX3M6xl/a8292acrAcwi1NGQFoESt7dugEG2
zhlfIgQW36p95SVOaoPXBOPcyVfDMtB73dmSW38IHfPHH6jf1Vcwtm8C2Y8mNei+b3v0PqaxNyo1
x9CvntaVCMbkDfVQt0mBaSMhOeWyBuygndB/3F7GqjW4ksGYOwlQwnlLHZ5A/IwZFjI/tP0hzXg1
cc5SNMa+IVuZiXOBDHOENkfVnp8TT93rj7KGAb7Roc0zC+bxeSZo3cu5rE5jArRcLAChIaHBITjT
ol7pywi3j+m+P5VoSJp5LV10szY0U2NMXiTWKP0DoBXozztd+RqrftPuB/NzSRprKdAmjUPcPr71
FNHVChkrWA+tmI8Dzu9t0N5WdtNRd2n1I7TV47jjtdZwd5SxiDWGtwNC46fR7mJL95adBsoww+ru
ZLBl8+pJPLWhf7+yV1EoTzkZYEvqMrOIHjkS8nudXjvbu0g/euvcGIuyTD0x4x6B6FxmNhhSrb53
tyWsh01X58SYi7iIgqCccU4wV65gVV4N0InlmAW28ji4igsKpM5Z/j0BEjxFA+x8EubggfXDaAdZ
gr87OPsy8iM93wsZaugYjetEkePjr0fzV7IYzajKvJHKGZ0b2T5Apic+aHf5ftyLXB1c9ZWuBDFK
oetT1Id0TGxM9oih7LAvrC6WLVP3kvon59zoDt2qxmUHGdXIpQDOGp0bGg/qobW0I/pwAzs+0WG4
xGrgN3F0cT0svFoeoynt2I9BMwTIXO2BymVnwEaWXiNl14EtIrByJwrBh7Hci7lVnXmB2vprcFkt
8+J0YRaORMBqp/ZTRPZ539pj+MXoObu6bicvYphHh5hB0EsG7TvbD3sATyD5ooBnm9dgRhVh4+zY
0nczioiwIyiKXP4oq9OM3IjAAwPjyWBeGJEYjdwKcEbkKrN7SX/o8MQkQuX+Nz1ky9xzCPKIEUEf
+njbrxU4ZmMAUxGwJ3R2c44dXmT3Gzv/zxGxVe5hjIfMLOF7qOceg6CtTz7XDrHm0/9i5tdT4xed
Z4vdxaKF5iggkBxB/rl8oi2iiRc+13eSRQvRxo/pCEfrhGEwa6c/SG5i4TVN3OCJt+63uaItnaHn
ffXi1BgkkIBhQCf+4yfZjd3Uz03LOLQ2Xjo3OEi73G/QiK8j2wWK5FdzVyJLQ/GkhAMmRNzlx/bB
c24kWybP+7KepF5ErE92ffZQ9D+MbpcIHCm/cSMux80YnToQRD1RcAC0NhGBGLy042cMq0HBjKP5
mQueTB+DrW1mDI2AIEGVU1gAFaSLmVP/XAASje6uwMoA0CWjlbrjgR1wng12okwzQ1KKLYppQ197
k9H4ZtQ/GKS2Y8TCcqFwMedXMwkXpWbr53FR1trYgcQy208O1R/D+a77CgYaeTyLHCPEls/zITBG
g9LazctBWiwjRv2T11DGWw3j22ZtO+dahuedXlHZbe1gH55Mv/QEUIBu6zzP+LDV8Bg9WMocoJkx
OwUNMqOUGbAIbAoeAVDChQvWuz68cHVUVF2vbn2FWpjQxmj+WzI7eJyxuszTAlu8B+OP7NGB0Fq0
eOVdzh1g6+JASEE7T4irPcU1xhvFD0Mqcwf6OfaDrYw3ySymSYECBHryXPJlcIZT7wuuWFlkP4AM
D2YsOdSSzQsUeItjDMo417VAZKqS5dcexA4FB+iBGogNA8KOl2HaaG5BSwZ2aM0FUmVU73vpKM93
3fwUpbK9rZC8+8X4K4C2NXOFErzn4VkgX3rlJeZFyJz9YoveZSdKnUYHdwPAfQRxdRJELmHXajbr
ouVszRs5mQgMCnjTFRDIgGPKcIB499H4sLidXSCN/J82TWUMRpULM8k1XGJt+CRXo5WN6ANs/6QC
e7UkJsBRs8UczH7EeHrui/AJxOBnohyXIrKIFv+RFmCHdLBZiAbLiyJ1raHkFTLD/fhFjXdqPVpL
ylnPGzfgrV5fhDC7Jte9sIgKBn6arniq0s/DBJAPba5tPZS+SgWYUbvcM4zZ1dXZrYVyT+rB7ghA
GYdEt0ChmVtxrSBQKcFC04JaKdd8ZUyOmgkD1pUWSnc7KRdspJutvEqPYjTtw7i2ekOzoB7+pCs/
Q2A3jXPq15FwrrphbyL47orME4Q8tPQetsPIs88anhlDj70mMjMrD4pDr9WW3DVA6k5KJ8owtG/W
r9s6tX5LLrvDHHclmrGpTSgCZEl9DKJoN/Yd5wTW7/pFBP2Eq6cg1YwIVJEIGsImsdLlE5DjLXQX
WdsLWQdaMS5iGD+zN3u5EWjLZelOnrAbHNNKEDcXXuiq+xgMZYYT7oHVdYgeeUmV37x2F9lMTNsL
rQjABTTY0G6ebi+j4fNeeIpAT0PzpX5W2rzGgvVX6CKReQ0UWenNdkFfcCPcq2bkkmYfCEflzyYC
r3aVcSul3gDtjoq2yKD4MZQgFY7ByzUh7+YnGE/lHOG6Q3lZFPMqiA1Cv2aBpjROCt4nihgQONm9
4H5XDoU7uRrmSMYdbys5V4CtUEviNKYzOKgQcEZPhhwclyXnrYxzB9jKtFgUJVqV8FDoH4g72/p3
0EzYwefktcQovJ880a4vHiA5b12M4VvKeIHHB/f8/0j7jia5daTbX8QIgJ5b2rJtpZZaG4bc0HvP
X/8OWjOqaoi38D7dxcxGNzorwcxEIs05krkGQ6a7dSULcoa3R+uN4Mr3oWtg9IXqhCGC+MTI3kHO
9wFroz+LM9CBXfa8RbUWiOvNfd7Y5Qt7WwOjL7htNqKz5eJLDTCVdE5RQJWXBJiG+7A+R5KItGF7
7OriCDy8uyrFutbE7F7Ekr8cWPeGDzIA+/vgJo71WN+98TsLNBP4g8WFFcts59As4Hy0rOwRvK20
ssPFT2aMsiaCednNU7RA6g4KeWyx8BS7s2SMyapjXrZuPpTVmRaxXcjfbn+pTYu8yOB7Fjmlk5lO
uO/zJfezlngRcPj+nQiuepQtvSLRJlTcZgH2pIyFYkvxbovYftpfqcE5lkzmFFDY6JOydllzWHc5
QQ+E3LOqM56iP8vpXyqlvL9B14nokSmhaF9lo2f10kG3ir1AKfaj//DkK6U4L6KmlU169VamUcCW
UAUzqLYBjYrplbO2Lwz7tjyBuWns36+SgrJPLKMA8iDqBA9mhWWF5zna3Rax+aC50ojznsoizWxG
aM22fdfYpEvtQrL8Uh/2Sjh4nQqs5tAQfCmhbTCXvtILJOUl1gaxyxLvR1d21j0FjZVyh7G/vXwi
x7+6u6505K7npRiUucwxdDtagUK/StHPf3eG3I0M/oeWtCWqSp3UHUCpMdijMtsmXWK7I81rC0K1
dh7c20Lflppu2CLPVdNMdd5MKvty7uJh8cOPdNv4rHrrLnPmw0LZKpLT3Bvn0atARKbtwfd8+ycw
vW79Ai6MEDqMBrhuUcbSfYmeJpq62NUArtCXUN+3g0trSxRVBB6hc1FlMItILTLkr9KudxlQYATI
h9iNP7FmIHAC0XGvPt3Wclsk+KjAqw5eyreBr2tjxXtSaacMMzJNEowKmJHVwWvWUOCI//A9L3I4
K61rqY+NcMV6hN+9LMHsr25yzA4MBtG4I/fpHdCgPMuN7cgh9rITlYU2c2XrIp4z4shaLSxSohk5
G9+rrrQXKJl/lHtdYDSb1/VFDt8dWct8KAFYzPZhXvX4mFRfyfA8rPtY9KYVCeKsM+rLUrIYlG2C
9BFk09W4a7rG7Wq7/jvwliulOLMco7afJIqa2mrtmuSBNncWff5XZviWZF6Z4RgPSZqwrlIc7uP0
edXtbP5+W4TABPh2CJZQtWxm2Y2GGoNmPSoxEOoad03+5q17dVrM465UUdWuC7WIoXJ05d3QTl4R
hYdOaQT1XIHj8j2MBHcMgMLYFEaODtJCgi7RgBUkpINkH/fPMPjbc966TFfq6NE0Vhj8Z73aIrcZ
4LC510/Wl8XNvfggIhcXmTUXJoCI0OZSj/FdNb+ru1Or3hvZ81TvWl3UudhORC96cRGhzbMIVGgG
llubndQ/UNTE/5W98Z2KGQWetB5nbIPg6TN1dqx+sbof6yrsbQssgW9UzCOR9GZQUQdwRxfEG5gS
AE2DP791fvBiCAAEIgjn29WOi5Hze39DCk60dIZVgAOe4XHkboyWer0DY+cevD52/CiCPhN8L759
UUjVSmEeeMpiJC19NsTVI2ZbNyyd3+Ab0yoZIn3F/rhLnO6OzSbKHyPPAoWJbhN/2Bd+fGyd6O9a
6leHyUUMeTCAmzliydWqUsxfJMBam8+AlxDNNYkMhcuGlSLW6qzBR4uyZ739QrPnRIjTsh0uwC0H
uieiWSany9T3rTrHAJ9lIzn0lLvhPj+ODltqAzvf31XdrIs4TiUSlRjwnFhy+gtvxLEMO3N0jL/p
PiiRgQ1jCtL77WvkIpFFsKt4CFbmwtBjcAEUmMmW0OyJGG6ar3UiyLRtg78I4kKhiik7aRqh2hye
h/RO1QQ+vJ3fXv4+FwBLaa4NuQM4o2rkQa+aT50125Wue3lqBIUZ27LZOLU8BrfD4rYR/hbLl9rA
owi8+RUr6lms7hDp96TIjmqk+rfFCD4TX22TgVWlmuUCzAn1SYkDqwbGjpWigSF6xW7jPV1M0OKy
o1CpZGpFCBusFMAi4ejHH1hlSH9Y2PsEfIrN6Q12cme9RsKat7IZtS7nyf79yh7TBoDbUQozYYiG
MTB3sQeYBT3eR+hABelPKph0366CXenL7PZKYL2mUwIsHjYpPLvrh8wrPmLDsUMVTHFaR3oFc4M7
op8t2q4U2CtffYtak1ghZhyAfSHbahLZ8+zKaL6Yzeey+dgDO0kEyCuSyAUXwxpMfSBI5t94MoMs
mFDKbwPhZbp98Vw+IRdSpK4IaS9jTqT3WdTEeJo7E7sDNw0yVfYlMSC0Q69cv8vPIuGCKMNvgBhJ
g9mcBnWlQartMa6DacgEFeLtyYMri+EiTUo1U14JnrXyuXfDYAgYCoZ8P6NDWiM5ue34NxXSCb/0
0RuqDkZFTXGJHHmpoR2W0Pp0W8RthSCDe3wthoyeiMlwlA6rb/iYjXcYsFHkpHjCisrONyMZhHHx
pVZLCa9n1PCr/D8reY4HHzBEdtcJ4rLo3Lg4oi3VnOszgI2zYd6vBub8C/nf3DjQhIsc1aiUaWiM
aF7n3f1QYbtJme+T1viUDABTKuKDhnkho1YEYm/eOBDLpSR4+9OSZKx/NaL5Mki+rOF/eSq4cW5G
C4jhooW0xiQyKtwDKSjhOkQLRpSKIYp/+Z24YEGrJq6nFdNVYQKEiVFypCn8q6flf+MRNGHx6irC
50NXdjPFdyrGj3LmqvpHQ1S+EFkbFxKyyEykjGLRY7I6p+iqr60xfBZ4KTsJPp9n2zK4F1RVVTTO
ojFfDLIUEzUFNdAPy1PPCCtdxtsk7zP07DFtiFvZLsXxfCsHvhbM2Tnq9LGlDLiS2VRXAoblcG95
DQijKz96FqXAIi0569aNqm/SCtXmyiC2Brwa3QzK6usanUcRAcfmq+9aMc7Eq9WIFTnB1W/tVp94
xaH4mJ3L44z0PveGb7XwKLdi37VAztil2gCCnKJjdNrYR3WwANF30HbK8HrbVLYixLUYzuB1WSuj
osDDyFI74CPiwlVPVvrttpDN3dlrKZzNSxj9nXPWpMRQ8/ha7g2/+FI5FIkMkKetx+Ez6DHdzJ2O
mihlY5Z+wxP4Yvo0W1lmIdd3V2oDMMKbwUYIiJVstBlxZO1E7l/NaV4pyxPBLzQPtSlBR535gOpg
FfoYnRhNWiLE69xsuFzL4m7IgdC66haoFy3/Uw+EPkw9xsVJ7Eg8yc0s4taJcrGlIcPSRC3UUwP5
rnmRsFMQHUpwk0RBdmKtCeUQOWzRXOTu26YKOm7dAuqqwYPBJYtBqVrifd0Uy2trWQ+6WTxOlfwo
MFaRHO5MTSsO49SA5zHCO/au6ZzUBZnlvWm3ONTSmXZ/k7mhivxbNe5M9QpwukaEYdiy15/RlziR
6sttrURKcYHZskoaNjG6tkvnmxHYDzUX0J/2bSFbV9u1GuxHXN2eg6FambHUWAVePw11YTdyKJAg
UoMLw/UsIaeNZwB7RVbQt7Ob94o/qiJFtoPv5XtwwXfookpeGf5T1QKSf29M30fjmM0iWluRNlzw
1Yp0JQMA8N2hlu6WvP8qmeUumqKvtz/LP4Tfizpc+E2SspHT0mTpgKv4SHBn6mQODMEmYDqs3jDV
68ZOHdHk9fYN/VswXwgeaG9KoxlhWrjUsGunu1XS2h0tMEKVI1RIisg+/iEgXiRy75O+auphAaUf
Rr31A9vQZODTOjqIgGjz/j/2WgSfkK8G96reKUuBZm3vlntrx3ZblGPoGl6vAW9J9Qtfj4ST3puv
sCtH4yvCI+p+UckWnoYDOYQHZacVNvZtH8nn0qsDWYS6JFKSCx4aaQpFwbvPLXQ3LXdx7sqiCQyB
x/HD621kSWClQy7XtrEfAmSzb+pzQmavqkZP4A7MBv68wS42wgWR2SLTMtfggGEXtIGuQbjvD8A9
wwX9N4Q21x+KCyRFX07hmKG+YQBctniVxx+3dRFEXH5sXS3DnDYaI1/RPoThV0oFc1FCS+NCR4zJ
5Wli/gTU1cVp9xr2laYSPqX661ly1afb+vyD/5qKJpuWTNGaf3+F1JgyM/WQjSMG6QfQfSO3WHGR
uAxIJv1iCVc1tk37tzy+JpvLtVahnoErS8ucybQczcTUcfM3M0zQ5n9q8TXZCom8pCu4UErtaTZK
mxbfBAe3HWovEuT3B2f2Q2WtDOg8/Imdq8+rC7ZPp3CiYMZc/rxbAyuY7+ogFmAK/IOBXORyqcsw
D2lr9G8Po+Qre/0XjuWoAx6ZBYZTRLBNQnFcKIrNhWgRwyVnpQaMxnxRP1AUJ9mklrRvNef2qW5O
eF5/N2Y+VxkNHnyzpeeobEhH9WDt9GCAMXrqITk2GBJ8q1Dqp9GjGM9d7zAZjzKYmDiH2fyf8epy
xFy8WnpZrxQLAyTY/8cBg7cbxVh5J1o93dy4vlaWC1ZDF9OCNKgWRQNGBbQUHZ4kcvMCkyq1kbuW
BdeYSwzsFs05Bcjf7bP+hyzloiaXDZm1CbrQFLWXyVEP456BK+GFqAF8ed/B/yv/1/9js4T4t0Vv
P2kukvmg000hbRu03ofw2Vq+14A6o45KccudWxHX++2AQ/ki7dJSqx4lTNKmxJ+bTxG9E0IHb18K
/1MHz8P3RqtqZrjKrNk55Icuwm4rUvHbByaSwAWbJs9mCn5yloafaX+XiPbGRX+fCyqVMo1KFqLh
kWOqGmAltaAu/5aW/bNL4YZ+f0RGZAJKnPU3UuxSonPlS3eAenli68HD5LA9XTKBN3IGfQj5rGMz
V5ts+mxiUZhip1TeJff0Ibs3xRCtt8M45Su2vTk3ZclIqd4aL48I4YH8QO7D0+CWmLJOveabslfP
wtbWdk50sRkuxqRV+t8UrwHJSHdXPofA+wLZGubuckFQFcRwQEm8P3xrqMp6GXFlzD71C0z6rdQL
H6SvzYmhqHWJYNVU5HFcXMFroK6sBU/ftjoXRLOlaVdRkVIiIVwIobHe6daMAeJBX3xpjE7DMtmD
pQkMV+AYbyH86j6SzUE2UwWpq65OdjUGUibc8BRowlNx6Lo+VnWFR3xa2eohxqbGeMQsA3b78rvJ
Z1UzbK9+uh1PRCbx9u9Xeg2yoWCAC/7IOslDsO46yR4PbKQcA66KLQuyFpGOXHzRyDimE0XWt0qV
o+VoPNL0mE71y79UiwszfQwI95SFmXhfowJfnb8PPkahWWHOF0INMMwjLqapKgi1FVb0pxq/8qm0
xtjIeUuxjQJwIqfIbOnJ8OgBOONO6Kbfkv3kLnu0mkBBUnxKRcNYW3Ou7+Rz144khbRe8pkCRhBg
qL7xufSrn+1O3icnsu89zNciN1LvCNZg2Lxr+f3/ftjv5HOXkrVitxB9FUxMVzZDZ1qP8t56shz5
s+ln9yK8rg0TeieNM6Gs14ZJLjrq1pNu12g+mOaTZcbuv1SKsyBpBqZt26KBPPpsTT53dcVmtDUM
LcJ8Eg3U0y3amndqMbWvHDEbGo1kiDKuof2sseOmKd+HVbWBpWHrw9c4B2XkXNlG8dpqYANuZC+l
pmNN68k0DaeNtBdAuDlkAl5P/zJrmS2P95lm2cQyg9Xo7GyhGKDPZHuWV0dmEEUN8abkhZiTHQOZ
Xm7Np0Qpnb67t5bZKSpYE239meT7AYWUqcP701z8eJJjeylbkH8mXjIOIMprvFBNbKpFL1IXg9Iu
Cooid9Wp9lYzdxog05nK4o2ldqA5gCWrcN/mJykEI3TYOXWfnJcQIFepgSn37F6LH7ucuqSWvE7G
FqMi+Ws5ODpdHCVaXWsEpHdBvQIAzbJZuHpNbSWitkEsW1K/KHn8QOm+VjQ7rl6HMbGz8rO1SFgp
ymK7UQqn63f6HD8Cx6uwY7K6cfrSr8q+6wu3H0tHMSVnUGpnIaC3U+7rDrW5DoiHEVZvz0WO/x4c
3eOweDkRbR9sReJ3BsAlAt1oSAqY+1gB7ReMq+aNnom6N2MuEuX87I/dCllcJjBouS4tExbhUwxf
xV17r4yrM1Ftp46aIDyIRHFZwNxVRrrC/FyiEmcFJYKJgSTgFzrrMjoCp2W+f0stLhnQqzgfh6Rj
RUHWAQJWxzfDGx3ih/Z4Du+q3W15G0nB9SfjF8vA6DDVZt3jk9GMMSUR0fz4xvvonQAusteFGlbl
ishOtdJZdf1B70MnzrKXUcImZzscpir+vyc670RywVxKZHMqdYhso+m+Hssd7VbBI2ZrnOudDC6E
W3FXA/cWIZzFVuoCm+eMR6dPHtaDDsyY7rjglS2qYGzfGyCwQheLkSRyATZtwsRULQhVh8QzLcPF
u9dJw9i/bRPb5n4Rw/79Ko5PvZQsUw4TrJv7Yh3cLEXOkd+XfRTcFrRVscMpXiRxPjwlw6hG5Uh/
UXFiZ6f8hmWzzgWQGtqA1kMsqqX9Q4i6SORcWS6BoTbLsI3wC0Gi0QXmD0R5Z0CLVXJFwCP/cCNe
pHHOHFYjlZcsBMQFZswxH3S0gIdIfMVL7kW2IdKMT+/1cmiXqkbwbd9Q/WJn/TTarcdq09GzaDFI
KI1z6wmA1rRoa5Ywrj4DTpMfOj++o4BOC51KVEneDiK/z/Ht11xZJGCdl9KaoBvjM+pBVpGcq0fj
qfhoeOshxPKT/i3+uezyQFQaFbjCmwFfCR4xDZc0k7S6Mjkb2efa9AYz6EKBfgK/fhsguZJihWqh
k6in7pJ+AmcZWNhKW8yhtFUku/a2N1zIKzFtFi9qDC6Kt/pAOLjRzxisMarNoNtQpzibd5IbB2lm
i06RufGfd9rl83EBBUwOAxh9EVCiFQyGWX1oG8nXRjhFk55wvMJ36EZF4p2mXFxZjKzDNBY0NWSn
P1nH2MVkg+ygjB2QnWi2QHiuXEzpozCixQLrLL/LBwNomqBTOVpOskeyuQt9AjaHzM8dSzBvJpTL
RZep6KvZ7GA2quHU+8JLXfbaZrDDql18kL8voHCJvdwRoemIwja/rqe2ZJFX9rBgOcp6YqszlTM9
/NotXY6iPoHAPfjhDbVYiyKWEWto8sVQFTtRX6RKcJgiGVzO0IBsIekIJh0Tco6WIAVnYNY8C647
9kdu+MFbx+DKAQGDYKwK8NUxk2ovGFhuJXRZ9FMNQAskyYTY6BAIRIr04t6ASy4rjalL1M0W61uX
t7KvFfFHK6JBCiispZT9NkxKW14MvLWkpyxEN1iJqnNU1LuCTg9y/RcbZNe++QapfXUIqzmjgNrA
apORONXyLGWzKIcWKc3Fm7nBOVcxqhls1p7R3xWB/pBgv4W1PiL0AS3xaNN2BeV3jOMX/ioyRslQ
UUhDcynzxp0SUAwOIBXc3f6kIuW4aKPLGTjjzBTRxtynxZmQnz2JBCcoksFFlk6qslph5SC1/1pV
Eh6qix0vIiJ7weXKT3gselRbXQLbXMYa3YBnUtR2h55Nbb38xZEZMvA5zLfxLy5Zz7VyVPQJjWgl
yQ9TOGd2pYUPQIcXutvmc+pKEuduqRWuY9phFEENSG7L2LvPe/QB2mP8HzY3i83Pzk5C97Z6W51G
Vb2Syj7nlUsB9Ap7rVaM+5Vmyl2sFMdwYODR8YPcVrE9LNJPQprHyqxRrFQnp45Ct18wOzmoP0LU
XuaM1A5No09NaJzLXPOrRl9RU3Gj6r5Q7634++0fvGleV7+X808DjBLRsgIwb6iOnXnKq2OmCQr3
og/BZQCmocX1UAFcLqsXe+kbG++Y20owH/gjmF8pwfnh0CzjFI94u/xac+mZw3viNZdNJ7kSw7li
FY20S0xcTANAILsUUE6xfoywxzDRSRBZBGfG85SV87CmGJvBmzavd2E57bNElDpsZoIXbXjcun5Z
AZXTQRszLly1rI5J0d1DahBGq13Funf7G20/U67kcdd6nWdK3gMbywWmOgCXQcEbVs6CqgCgyu3c
ak69Ou/JKO0SzcItmMQPII/2b/8Ikc5c9EFDLqqzCmEujiWbTqXf6w+Z/hRWjUPSz7dliT4h+/er
SDBNbdwZGjwrWWWHWMbeKKiguiJShws2JF+zmWgy2Moi+qWoqye5A+T+2jh9mO5jSXq9rZHA/k0u
VmQkq7GXhKKy2bw08X+oMdgg+AZQrhXcFrQFg3cdRU2m+NXZWX2KJ22ToHX/uH62fjBcLiTzaKKi
1uKud93n4VW1raD04i+iO10VHSoXTEikma00TtAyk49zNvU2jeUPRpt+USJ9F1fjIy3NnS6n+zRu
99naBM2qHAqlD6oh9MOuuBtI9klJkf7T5K5c5YOkYw+uVQ9DvHqJOXumWZ7rKXENut5V5pDYNXY6
W7V/1pr5lFu6jYzpU6aExK6byG40OwwLu6Dg5zYHv+tjj3SFt6zAmbfiQ1GnH8z0K6nqxF6S9un2
lxB9ci7kDdmSDhF7XpBidZJ1OAKGZEe0r0aXC7J+QQznJ7jkOO0BJIw8JyWlE7aF08A7AW+P8aPp
PLX+ML3cVm2Le+HayPhhLlmPrSRUSlY37L4yinDMCtQ7+b7d0UNrgyT8rD00f1etuYRBftm2TvW4
1/OB1dlY1xwkMUDlwbY3QMx31ScRTvh22etKHBfxhmTFchGxkNgB8a0GwkG4Y29DtuIqQu8WBDye
WU0tjCLCVYwvuM6HpjB3WV2LAsPb9v2Nq57foZVmAOGSIUFBdMVgk0SKF0ytfVzW/jGB942WfjDq
+U7pNLvWQ3eVQbHStORZrbQnPRvuNBljV0i55MoKDDIEQ9Lu+j6ndmGYB7Nrdpqcup1uPrTJjJ3/
gYKnjaCBRUDF0aunuVJTdHr0h9Co4XnFc51quT3l6UkvysMM/JKo6l6iWNo33YJV7fKx1tAga6sP
ZZG53TyCcEiTKzAC5Pdglb5XabyzANgox0lQLWDTBEea3P8Ao/BHPVsP6Jc5U6M6EoCaqtpyiqF9
Mmj0tam+FYgjpYaeV7HERxy7O8wJqB/WbI9Jz11lSu4i996glLZa6x/Cpj30WD/CcIg/9EtqSygg
Eyt+0dDqKpfepfiPu3G6q6oCRJHGLs6opzfW8yTjHSzh0NahOQDjldqgoNjFqanYpBpt02p8REGw
ZCdur2PGpa+9xgRtNtbi8XaYB1ubo2Cg+g6UWWerG3dWrB0qY/pUktWLiRIsUbtTKLGNKnvS8tIf
I31PpPEsTbWtyopnDFhEL9TMrpGdGgTAnR2IgWbTJXroGVHlL1nzmEntB0NfdlGCfHls7Zhm+2Ue
3VK3vht0/pBSGYRmfaI7HdhEmxI7PHJ0jhTa24mBxlza+uYSvTTk2Qq7+7qXX8p18tdl+UqboXfU
HK8TI1fssUW1ACuex5KSQ5sbP4omQpe80g03AbK1vaZghJQBm2smJIi1LMfXUV/DUr9fV+VrOi9f
MCnkrkZrG32Y291ioogyPjdz+GgY4JScsx9lMX+RC3nfpuFTmHdYNM0eNKn+gD3xZ5TLA0uNn2/H
QVHg5W51MHYBxRqPNTeZo0NjYTS8AN7vVLua1OzUVXdItbom/Xpb6naw0AwFz3RN11UuLllN2hPF
QPBVJY9WeJwvi6jewhLKP0PFRQSXgPVUj0hd62xpe/DiB7aUHv5YUIqr/DoQVR63QBRwm1ykcblY
NBQt+r5IG2AmbnfXPzcOm3tOMLehecpjg3GRFsviwCP8mH4UNWC3c5aLcO4bVklI2q5GZmapjaNK
PzRpAqh2UK2ndeyc219uu9Z5pSmXnMWxFmdjghssPQ2eBpjF+L4+xs+G17kroOzYUIx8tFzyf0el
enfAXF42tBW6yy3e80r9OLbPmXzSUsGa4fZj+HKMXLZTrFhubFTUc7CZjLEGQBd0vd2ZVHCLCWyf
b/QqcVcpRgPDTFHLaejPXkQ4JhLAdYSWvs2LqGC9vCFouvtuEHwKgbnxhGbRWGeod7O/3ztRH5Af
o+k91ongmARfg99+bpJuGLQEGWGeVD7NVh8t6l281oKntsieNS5O5KjLRkAvYiVKNrSGWRhfcgzM
WmUOAHJOof2rU9GKqq9vAGc3AhQPH1qTfCnNkr0QJ+s7JYszh5WHZfYHQwXyepPYutQ6WodNxWJx
jSz6XidHScHoDKDy1oRiBKV/1kFd1El94pQ9/UJkkARgILOvkt3QWXdGVzskoqANnX/cDgLb7wK0
vlVTsTRCeE+Z51pP5RWMkfmDIqlA1P5oxq9WQwTBZtsGfsvhO6k0oQoZpwUoXWXl5PJ3iXzAnvPf
CDFlHUPzVFEUgwtoumK0Y64CxhVGfTaoZbdrHJSRCO9u0yuvxHABbOqUcalZKTxpToq8qxRRr23T
La8EcB9FnawGoEFIwOcMy1BrjTkrr5pfJvWpFYLqsR/7h+1eZPEFKj2uG5qUkKV+GbzVVT3FL4GU
RYkzorfH6F/is8bQdITlfcEx8nWrweznqRsg2SSGk1jro5aWr7etezskXGnH1aqWxNITc2Ht2fNg
OKyTmIA9VH2Q7syTDTpswAWMd70QLGALnkBVTZ2oumEacC7OEs3aWOe8hYkgI/d1JwWhV3ssjyCh
Zy+25+KTqCq36V9XAjmbXOa8q2djom4UekrmUL20NSkWZWIiKZxhym3XpRiiZS/txWt/ZIessetP
qt17BjpBjNgpNj1F8BE3Q9RFNf6WrYcamfg6A8g0oWe1yXdVAlKFNn5YgQx+2162Hc9Ssc6OIEL5
0YR6DosQBBTocc/HQb6XMidXqGeRvb6ofxWrLqK4yyqbrdpYmI+PMzaZMTh5jFPB7b5dqTUvMtjn
vKq+EUmLtAzzFm5p2b+a2Vg9exr8xSduG4j2lbb9+SKNz12VIY1ohcNLqs5uitVWFlNggNv2dxHB
uVXWRyQBJSouWjRWzCEG+NCiuXjjPt22A+HJce6U9Glhdd1K31ZS5TfEgdANfVapTHzRdo1IK86r
lCpOUUsg1JVUT1LPSJAUaX9bIYEIfrog0bHkDU4SiGi9WPZ68phkj7dFCD4/P1GgRSGGzVmBKi5f
4/Z5UAV1RZEKXCinrRFWagUVovqHNWCguQtSEcza24/88zb8bWD8NEELEWot4bsDMP1UoNWo/ujc
Bbubsa+7jMWS7FIns9lNiXrmWbhuy5S4JZ+LCm3eFk1ZmNRdv78BqAaobuxXxziw5U1R44jZ1S1h
7MSvwkNkaoZlVtjtTffYkt8xmCgWwkVxYTt+X86UiwsG6SXAfaI/NWajn4Wzk7VKEI4YMFZFNX+R
jXDxYYpx2XcJAt4MfHh1NwF1MA9um/mmNpauaKqBigpGQ98fWmEmmllVuI1CSbPX4qQbmTuokZ0g
j78taTsIXUTxF1+6lBif73BFTM4vjs7IA7ETdmsjRz6KvtJ23QOwJhY4TWX0mrizmyOaFHKJKJSe
Rkwg6sGS2wxDEpiKTuwmZ8Mxn+uvmpP5zX15FpXTN6PHlXQu4Nar0S99zgJuLjmZPD6lpfHp9nlu
mvuVCO7LkRwNkCqGCHJIdsmh3RV7HQUkUTTfWtsF5Ozvg+RjbdMPU01rPKnKU79Xjjp2bVRfxYyM
aMftHwzkIokrD0xZIRcSwYM3Plnfwfu1k7x6t7Y29fKD5IpSTKE4LgIDmirXGgs5prQzgxnzqRLB
6C2jd48P8UchufWmM1+do/Le01Yrx0Zriu+VSKZTl/Opky17ilvBVINIDBdyy2U1+1JtAKZBvFo7
zBi5Fe0Yi3yLn8+KtSpMpwGv38mR7hnfZbkHEHtQnFkblE0vFz+YkTDErfTwF5gX7+yRi79tPRWl
1UJB1HCfwEF4NOhfIOm+E8HFjqmM11gq8akWpbLT+kDVAgMxIngeQYyQuRhRqkMzKQAcdEPlVaYv
+SzIYIQGzkWItktyM4ugxgAwTc3PfaOwu1eNgfPttFdZkJ4L4hE/qpX3ktmBUR11UL04p+lwxvvt
aErUkVTluKjTx5Gkz3nUiEbERAGKR2kHWJgxmJH83ymbs+WxNVKQXeyEoXAznbm4MI/GI8VjQroM
EWNyRqx1M5LcLACb4J6l0aKRVmZkf6QzV8K4eDHlSZfnFa7LCrZuJckXEMNg114CIXDrYANI8PlE
1sKDtGd1q2eGjnEo7Vk9aEBZToL0hfVkCzcRbpNuVjI0EPbIOtosisajmWNav5mmHsafgpYxwKSI
UzkShpINmGl0ZhX7yU13GMoSdYO34uO1YC58rBRp4lQgS6SrHBgpWm6t9Jh21f727bzl3NdiuBCi
D+NYY+cOFZNQtisCjL4k/nhbxGZV5loGF0Ak0EvKXQP/Hn3lrWWv7lkf/RdcdH3OHfrjtkT2B3mT
vBbIBZS+iq15TiDQMDF90ngFCeS4dmUg9oz5cU1FhcOt5PRKHj970RQNKecFT/B6eViXUzKiiZT4
ESZTbutFtxXD7rmsKwTQEpyvmVonA+8e7xSWS6UfcKXZS2OH+zVQDlYNoi5yyj2QCKboIVGBpWwb
5EU2d2HLstQ1oYxDVdf9hBrXkJ168+W2gvJW5NLIRQj7EVdvowWbMVRhySIbx2f0iNHB8rLDfGSQ
FIwgfvXmQPYBG+1oDxlSO70TnLFITc7v8JJGrrWiD1m1wHSssMI12LncubcVFUnh3M7se1DHtSVx
9XgXk8c63hFZkGBtG+XlKDmvWzqVgH0bl8CKdYb0Q2QGbePXvag2tLlBcf3JOGczip70UVQyVksz
GD+ABwQLwwB9m9zxLvWie9HttlksuBLIY5kWvamVi46KBACkOi/+YRzNB3o3HnIf6Aw7RrJm2iV2
dRUHkLQ7RxUtTG6HzN8HywObgnoegMO6gQtP/dTJziACt9i84TRA4lis+oq7h3tfjJ1qlJOZsJcM
G3HK70PXws74ns3kGq9EBKu/qc+VOOaTVz63tjpA9U2NumV2quZAiCvODOCPaHz197mgRapeL6ce
0VGutEOP0GaDY+WUq7PdYurOlksU55t0L9N2EniZSDLT/EqzTFUzI1HxUMtRaemCfsdySnEFdnNI
TAMeK/hONIr/47xZTwqzANH4LzkMRGc14ADrfyrAvyaVQKnN0HEljPPrWA2jqbSwASBh+V+P/KXR
nGkWbZduZXWarJgqSEAtxeA5XbOcZJQCLxMr6Xg8VdK5zBRMFOmrn7fW56iQvt4OiG9e84eVXAnk
vlXbmnKuqEgjlUTySiz1W5ho+X+kXdeS3LiS/SJGkCBB80pTvp3ayLwwJI2G3oP26/egZ+c2heIt
xGrfZqIVzAKQSKQ9BzOnByAHuo5VBpSCXpM1BzPWTZdM6b7W0IcX/wSv47EfbHeZUWxyVB+f+Rq2
xuxGFHMLqhLCc/pe2ICNmMhjnxOkOaav/ew6Wer1jHq6b6PbIx1Td4naB4d1DgBrFG+yujsz/R6X
AOOZfw1t9jWPpiCq0bk+R5eO2aYHmPR9yUqfJpNnxROQZJUXmmtPxYzqHZleCiXzqZV3bsHat7FL
7xsy+JgResF8pOcAudWxZG002x4CwM4Ro+PorogJSJG0NmqLGILvPV4Cg/Go3eTb4IK7zZuCftf7
eHQO6JVUXRlsxuZ1W8kWDMk4V207DrBb/yQ2GQDaOD7HH/BAGXQlRrAn1GpKfQEKsg9PwV3Ahktl
cI9c1650cSVB0EWmF31fM2xi0nqNeUnHl9vKvm3hVwIEN6fX5xzuPcdwbl37xNnJrUB5BajIrvAx
u324LW7TYqykCS4N4l2VqD26m1h8P1uXWW3dYpK2i8lOXzCCGumVSa2AyYTy6+wNlxpUJsTjqczQ
j/bJy5y46d/ozQbnh3KUIUdLd1SwikXZhO1AMDekP+THBDk586/8nSG0PiU7mbRN12q1oXwrVu/K
RDK7MIEy5BfNz6pX3UzH2mrPaaXOlUQTxf6NKovrSjFxpeqfxh60Z8AVsNEWQN1/XjL90XmUTahv
Wn7DQv1S10yim8LiMrZYyZzWmPtaHhRY0EUDUeJuNIMmy7zbirm9uv+Isvgg4mofAT9GwjbBoZkL
+5EXyl8JW/zbIrZ1/0OE4Euhxseg+wXIYByvLy8kgTssmSLZjm8/dswS7F5lN/U41lgGb4AqDgDQ
aNz83PuIU/bdOUVAJjuj7bv2sSrBBBaDWrRKCuau9F3XWzg2xM92f1LXQcHlX1Ww+PmtzmfJutnR
GAxHpp2mGv3dp3HY3T6fzZWsnn3BEqLuH2oqAw4IGYqHYZ49e6kyd6DNL0TV+zaj30vg/cwJkSQd
N/ViJVewibbR5USxYKoc587MfkT9qf8TKIS1CyUYxHpOFpZFqJrbyB01XQVfBN3PYSPZwW3TByIA
yzYsBAtX8UhmFj3BvC4Ax+DkvGf7TB+jmiibAiT0ePu8Nq/sSpig69qEaTN0cKD2MZGA9Kh6GK3y
RxHWSoig3ko/diYjEJLVb/H8yZAR9fDH4Op9X31f0Gu7s9WRAOzUz42fBA3l8U6v39TxqY52ZfJ2
e8O2Fe3jdAQFp5kFuA+LAfuOXGztrKj7PJa871INEJQ5CTX0fZSQMT8l9/apR6TjvE5ed6RespMR
tMoWJKi1gUbtOUcnoB9H960dBU31JUkd9/aubU6w0dURCe85kl8xDABCt/+Fm3m2nziqcuhjdLts
3R6JVwCOubwZ3TnKsQa2zdLHqfG/ryxfVytdZjURXqa7ZWe+GR5vRRjc+u/KGw4dcIeHfb6f9+Zn
ORjYZp1gtXTxVezmuOoNBu1UT1jyXYy7zF/74kFWe5bcZUt4G+1hqcHHbcBwYD4ujYAuoqqSJJRM
hGAumBmT0M74DEGUH0iW7Ckw7SWqIlFIS7AWaRWzNLLRbNgF2b2B7uPMowFKO2iQA4raEWDf8iKp
9JAEE0KVUqubEkmof15gfkjoMgzSkxQMSbaFggGJE4xXmRzqJvt72aEqC4xYPULrH1T/Eh84HF30
4/aOyjZUMCdGnYZMAzWon40mvHnr2I3dQ2hLD05ihsW+4YzVychKFMS6wDwVATsm5wRoExkqLcfk
qHnUS1FPJ2fMYv1RzktXLQ1ePBI2RLjffdg2Ucyh6Wh3cJKHgT7f3sLNQ/v4vlhkHEsw+pYLurIm
53UcP9vN/vb3t+P8lQDh7tZpXo7Ag4OAn/zRL9/Rm+2jcxe9hhd9Hx/afRgUZ/WzLPreVI6VYOFG
G6wfrL7MoBz1OQ/PrL4fik+3F7ctAtitYIRUbYC//W58TaUeFXOExid55LYKAIu5RyirI/KvXDkB
sG7/ShFemMkYSoyfQQXMu/yFDzfpIE8FORxIS4bA8MEOEyQ/45MsQ7O9OIvapu4A6MLkf1+9LOEY
TUtUw/E0Hc9Cu3DKdlMhm2faFGJoKkH8ZqNuKZjE2i5Yygw4UGGa+ZYBEWQXsl+3j4mbgasNXEUH
wkpSzWrqgudhLOUp7446ZgRNdgplnJGbV4lisEAleH8sXdCGaSkwuASSJgRu93l5WMZK9oBsLgRx
zntZzbkCG29DiyqTCY+G7Zzn6IC56XOKWoL2ZL9kxyVAif5ziLhEInZ7XR9SBSvbK6qSZTGa5pr6
7Ojf4MVLBGwCO9LVuoSdq+euU6aJ5wKBYYpc0x3oeALzq4XuocXjzRV2UN79CUuvsZYq3KuwSgBa
xLnYyvixyk7N+MKcxyZ5HZUHQnu3aiWmdjv7vlqmYMvrKFJsgN7iIo9BM/8oskM/PKhzhFaYJ235
ks1fMvtAM9n5bXvdH3LF3IxVNqYO9UfG+iHcL4Bmmg7RHXo6gu6h9KSw1tygX9020OTyO21hskG4
0pY213XjQEn72LOfVCTWovt3zH44puWZ3k8wlYEGf4fdGbtml+1k3uJmNxVd/QKu0CvLZSr9oloF
LD/nlELO8gmZ5eWTfh8eB49DlKPYh+Y3x4+D5gBuOFlhdvu+fGyAYG6ycmlCI0fO1MEAE6HLUTV0
yRzCpte/WqFwJTuix60WgWEk1f5uyDkEJEQ038fWU4E4d0Hbu1NIuqv/i/J+rEq4o2RemroukW1r
RrCTojdtn6N2hKwwugnVQy/jKt9WWlMzdRvxM7UNwW8Y6pL0WQejPZ/Cfb0r9rCogGxLXc6DKlPa
7ShuJY38rjJ6zRyGPgx+RcZAAWuKGz8T3TWe0SeBagSHtU8983UEqnICcjTv9gO17SStxAt3JjPa
OmlVlKaTNz5pC0reXwnoVPqvTtAGIPJ+B2AnB+dIZc1em0/KSrJwV6LOigtkSQB1ND9kUeIOwBCI
9yMGtf+fSxRuhTPpkzLqyD3yOISeizsdhqhkbnSZd8UjB01MOVDcTn+kLxLR/NNXFmm1RuG2lB3r
oyTH8xIfORdst1e89Efqs3MCYHbNK1FpnZgvEbppBVZChfsylgi6kgkNIuY3A8R22VOMMdPyUFzQ
hnUGzq4v4+7bzu6uJArvmcnGFqkAUFq07zNljZe2QKNtdFR4bcC1AuekcRPy/fY6ZcsU3rRhLExG
KfZ2Yaes/pbIwFsk+in2uEf6mKu5yl2DyfFsY/YHUu+W5hdp5+PtlWx30H3sHxUsTgdMi7ZC1hLN
iJiw2XWudnAALGr6C3XRIaUDt0W55Jf+LKvSbFpzk6qWgV45RBLCHmJyxRxVHY4jRzXjcxa8HCmf
s9i+Bv8RI7oBTd30kx4Bl2swX4Fpnxd/9bVE67lSX9+0DxHCFo6VMRtqiS1UAJLfMAdARiP4OtAX
1cZukXS720cmW5FotbNo7sIID/1YdHDp++doeWtYIUEK3lbxj0UJxrkkjkZphBpGiXpkq35NY5nm
8d95a9v4L1g5LMDuUUYMp/P8wvi3tVsOitcG5RtaQJAWlWnbZjIDwRbmF6lDqJjM0EddN9ShwkM+
P5hL7gGu1MWQt8vqn2byqrI/2r0PcaJVSuyOoD0UawMLW/m9pFTysmwrwYcA4fag99SmTTajzcQI
+jjxsuawyAixt2/of2SIQ9DJlLYjmNS4M8KRsP8Z2fjTG/ohRrg+uRnHi1MjzzmOrwD3sMjTLLPX
242LH8dvC3emMXNzrAZMW3Wty5tcU98JzEtx7O85gKq2N74gHgFlcnWA1QvSM9DLJEZi88AwXW+Y
PFZ2DP73lbYXURcaqYlBorZvQMHhhwa6v9O326Zh+zW0bFuzUeexEBT/LsUsB7p0DO2R5h2YAHew
P0qQYVBqtwTEnT+3rwBo+Xpb5vbCPkQKW5s3mpHnE+K7eAGyw0Nn/NT1z7dFbKdzV8sSjFGnjAzd
YilaJErU6UzFj4YiGKsxGIEgl5Xqm0krr2ptvwQQlkQ2//aVmVrJFszUQIsyJBx8poAP88IbJrhP
M5T3PUYg88A5KrLu0+0WypVIQVc6rSODwfCgJH8jxqFfnF1+xAgJxvQP7422P+oDmqRtN13c9g3A
36h8SBF/Nl0QmxAwNFEDjY6CgYHtGiLdgV9ltwAfm+2H3oA2tQ3apfQ09m5v8tVjQ0wLiLnUBm6u
iiE7wVw2KenYMOWqn0RfluKc2ZIegM3vg/nRRiSnQZJwLfQ5BJakhu9n9V5RLk3/f0XW4b9/9X3h
DlCSIfhNChXYwg+VtouKSxlJlnDlZAgihCtQG7PKtKRGA53SHqdqDqbRfqMJOcUR/YYYw719Itfp
BEGeoPahQao6MrAk3uqdRW750hre/Fp57MDvQIVwYtzRGZhsLvhc9B6NUbL4dOvUdLiAxNCAJGpe
qWA1tabJmOrb5T5UjtooySdIvi962aaZqmgahFbYoXMwsmoXz7IWV5kIQfGMOGr6eYCI1vrVqF+A
dCO5OVd+DY5ptUciVlGmhSo1OwiAi917zmQcG0qezGQ6jhGmsqfsEUng3L+tHNdN5YJUQRkjxRnD
vsPJdEF9RJ0eJnFw2YlP6yFe92WzDbJd5H9fvZ2orznVnMwqPN5TYh9LGRzx9bPJ10OQ8UdHpo0p
IiFs7WKamKNpAuhlr+8o0sv5D+2eB5AcSlL5mnudLPt79WpyiTpeaN3RdEcXK1xO2MQNbQDQT8IC
oyjzqTIhcZKNIF4nlH6XI1a6LLVAmT5OoB/tAWlLN88umml5ZQ6U22drvJix3/SRW9AAre4SG3L9
bHPhaHZFWhIRpioWU/JOI8aop6pvPbRHHN0d7/nrj/lJlvz8L5LAVKSBHNQwxIoKq3qWKmkDSclr
lYCCTX8ejC/K8KJYaEhQ3hrtaTQlFnlTK6lmoLNHdfBuCXebZAUetBoy8yi6s4siKNEPI7loVy44
30GLIFdqolcJMwe/a77BjAQcmvqC6FzD7GW/147TbvAztMvHvuI1X+J7sou84ZucbGRzeeAUpxpH
jLtCfQmnelQXfQaNW/Zpoucper69ts0bsPq+cKnb2I50G+Dsfo/u6747sDoCV6ixvy3lyo3hG7iS
IrhS4QSArSiDFMwx7EHlt4vBjFfUjd/Fjn9blGxB/KesrFTtxGCzasbFV7P50CyxNznUKzRZFvw6
Jy0sSTBW6K9nOomhE/OJhzLTgaHdgDcz/kmziyBLcMzsoRnGtCPcMJpoXOKhkrI3DvICikzbBEVn
tV6lieZgUcV9qOym6eX24Wyb+A9FePd3VqcTG5hwHOtl8c2nyY897dB+Th9Q471znjjdKOqHnSQH
sG2UViIFA+EgrJ1NzGT442nyFTc7/VN/kkfQUkmC/8lUcxqYCtUbdtU9PXCqJYqDAvDUn7hMqyUJ
Dz/6nmLCjGFB+JoF/Ty5aekcbp/U9jWiQAjjxTtD9NXz1MlrZeRric76eLGVE7Bib4vYVrYPEcJ2
tRXJaz4z7/dF7JbDfQ1optsSts3OhwRhn2oDgGBDSxe/quJ9UmvneUx3XQEK32SR1Ki29stQTTzP
OkBKTFu4OWSa+gRQ67Bq+YlOb0b7JbRlDQtby1nJECdop44BAiCDv5eph7Hel04CQo2v7SLz+K9r
4rA3GCElFtV1PiIjmOtCd0xVASY1KlIauqlKTMoGhReWbvhQBrUHwrddsgMchHf7uDatw1quYLvn
SEkL287gJj3nX3ib2nR27k0/PFSVS3acsU+RGSSuZL/lFd6XikFETdcQ8op44goQLa06gsUzc9/5
0rnwyI7kxY58TJnslNqVneGWK2HAt/tXnrC1fQJmiD6GvPTIcUAnsIg0x2pnHSVbubkuhNnonsGA
pGbyy7cytN2oN1nInwyKoqK1i07hDv2R7zSL0R+FiHDA0G9KdPTSOILyR5VWFPo0wUkxfoTpa6N/
v72azTD4QwA6XH5fzcx0wzQnmAqOZw+2Zn8EScNwmD5zlIHwwTkBIvZBPxa+epY/v1vB3Vq48IDk
zhSGxDIWnw3PakrA1vdYd4DsrV47GuTV6+21bl7y/+ylowpWsWvBf6ES7GUHIpuyoG4LLm4buM70
821BmxZrJUgwjmzWutQh0ETF+jUCGb47gqdFYoCv6Q/49VoJEdSQUegFZQh8eEhXnaq98VcbudFR
3XFic+tRq935SZbklW2hcMfiyOjsiL9dS/eUArmGuiy+m52vt/dPqpSCteqUpFEcB1eMA4h0iUeC
+jIcJ+hmBUAq/cTASa/su8f2aTyCbDG4LX7r9VzvrOB/1jAiQEiDW6MrXw3tPtEk35eph+BzEmuy
81CH1mfsewKEX/K5ZxIjxX/ile3VVUSmRLXoVZdfUbRmPPd4ZlSWe5nyKaLnsX/oxmfwZsueFn5J
b8kSD6ulQ6xPCIK7dlHdBIBQZjo6rgXC8H4BDwhxTl1fngu79dRxvGjF+CfOCEJigNxrQAC+ajcE
oSl4woYY6RPtTp/QvosGZWs8junTbcXYPLiVHOHKZVNcK/oMOYZ6p6cPVXYxZ4mzc12u5td6JYP/
htXr4mRDWIDdAibxvdyfAPst3DV3hccwdDBe/sk+jQdld3tpmxd7JVY4xDrv2jHuIVafgVs7toe0
BiBbqQT24kjChu1dRDrKQoGVXI8IszQl5ggzPFgHQzmY7cEsJeq/eYP1DxGCpV/SAeTvqBQBlBKc
y7Gyb/TmD5IjxkqEYONNxL0VmlMROM7Dt6FiB7Vt3m6fiWwVgrpZtWZkhYUzadVH3X5xZok6y74v
qJqy9HNfWrCyzOrcuAaXvSwBvWmGDNTp4AE66tUspw1HKS3BIOm3dZV5SkR+FWV+6p06mJQ56EtF
lnWUCBRnV2g0qnSssaSUvDnOsQVnjhlYSePRWDZwvLl7H2sTp1caSoe5YVBjfWzQHq66TEZnIFuM
oMVqmJttCXpYP6WxS7IfbflXrDxjNMg1NYkRly1G0GatIlHa1XjXM/jnY2TtyqIL/kCbV/slaDOY
ejAMYeFVzRL7bMfRvu5lIJ3bqzA0ZElRZ7tq1XbYFDqpiTtp609hdaGzxC+RfV94uFmR5l0xdSp6
EoD50BuncSKSO7lph7ENOhpTEMqIvPRhT9moTqqK5ECQlKZbjopb2YnX/7h9GptGeCVHsPck621V
UQYEvPTFUECKlN/XzbfbMjZz8/xM/10MV/DVW2bWYdrEY7ig/3Hw2bHZpwxda9U7kEzk6xKjv5kk
MtAAw7cNNV2xRdmpWQYqN4AaNep4KcbxVCQI4JmjBVaT/agMcunN6ptmzad2qCQF0s2k5Vq4oN5x
3BNzceDUpcfhWD78M5BF4Itj/kuSo9o8O2pAQwD1A4gU7pCttjVTi1mt0FjqA7UmShIwBj6Ysrhw
++xWQgTjE5YzWvJ47RDNS4H2AoSITxzCQ/emV6CLvN7WlE2tXwkTzI9ZR20Rhdg82jvuwg4KPRlm
5ibz37fl/BcVQS6CF7PJVU/elAOexImQ52n0l7YuXVM9FtN9XR9yNLUpik9BuDWnsl6mzXKiAVjl
/xX7/rNWJ0bMFEjIA2618aTtltAF586u8aMXUHDNPvPmgyaxVNv5npVEQUfGKNFHh6KiSL7NHv0J
qxtkdxX1On8KEDOBHE+Ga7mplej9wbg+6jlXDWiaNdRsZLjsxnynGk8sT9wqlS2LK8JVrLESIljg
MRkp2nEgpD9pP+2/wQAcsPPyiTR+cbR37WshAyiWrcr5/a61JsyF1U0ooat3HaaxlqNp/sl1/liT
2IWmR2FiJjrcvNSMXNo8Y4iJVrJpkc0bthIi6ENd1zMJkwX60Iz7lFiXxrROcagfWZrImsI3n0me
2DbQBQbwBr6nK22fwdtsEAb7lFLwXZLKb7ohkFxkbn6uFeFDhvB+lQoGpAcHMrpgfu+tzLzo0lx4
P3R9J8t6yBYkvGOFUZbaPME8qXPu2aru6ZMhCSc2M2GrPRMUe6ZWGDk6al6Z9kKMys2VJ226WNWv
wX6eIlnAvL0g4H0DTtCx9Hd7tTqhPu/6olKRO0rp9yh8Na2X28fznsa+Oh5LMwGV7uj0qk0vroam
SAY4/hRsauS+vRh38aMBtkz7AlBxjyOad775U/068F59dOrHr3xoR5b23ry9q58hPGKt2dEwKXmm
xfpSKJ+W+rGzJQ7bdkbfohpBNtgyrvrIuqbN6y7UeK5qDPSL6hGvQAK13xEQbuhe5dfAG5ItbPtF
sWw0HuD95/1Dv98xZDBT0ITBm1afll3/vfQ5LOxPC9j0wDeKA1lKbNN82HCscePgd4gwtKqxhEtl
8PrInNRuUbH9lMyx78TxvdrWEoO4qZ1omceUL6ZvNRFlNDPUuI1znBoQ70CANOxqRTncVtBtdw3t
cqZpmSjGiBiHTlcPcxnivrEOg98YuTws6IcBs6Pusb2sZLAZyK2ECWrYTKRW7QqtbeihSKxnVWtc
lbxl7WnsQ/f2wjY1fiVK8KRaZ+lic4aobnpIiydWPmq9BFNhUwTKESqx0LSBE/pd9YqWA6AxTALE
y3Oo7FX9MlOJBrwTblzZjw8ZYj2OxIyCeRnqzYdeSNDchafonkcQ7NB5qY+eX0/bc280PxjMTQ8g
HD3KrP7mqa1+g/BkxhiFNDXaq340sdeuYk8q2MfdLFkeYxI/KGYnSf1J9tW50pK5XhpeDOniMMjM
5Fik9YEt+fG2hmy+NA5veUGchAKkYDlyTIVNYVQBha99U+xPNVAI1QuNwWf7vVUH77aw7TV9CBOe
tQ6JWdsJUbvtKntX0sOI/6zK2L8tZdM6rZYkaKQ5zzBaGrQFrLBJ87rYu3FJ3Hh/W8qmWUJqwTLA
/0FMsXS7aJapMBPRv0bogWj1PoukWEpcp671/kOG4NYYqEMPUYKuuTnTvulL+1Wrzc8O8mW9bpwG
Zj50KIaD2rJ6XvL+M4j1JOZjeyc/5AvKUdV6XSolApWYoAXGqf20OreYZjaTPzqyD0GCYjRxMpY2
gyBMxbv22HlRqnpqO7l590fm6kOSoBy0tbrFQcTsxy16ygZzF03lWalmyYK2X5QP9RAbEUk40LSb
ESkYe05HPh2WT+MOiJ1eu9dTyTFtm6b/rEmE8ncc5Bs1Fd58YvdBS/qdbtdne8n2nTa8qE0oMRky
cYJlMkhSoZcBr39vF56SPyTKIS5PKfvUaLKVbbtTq20UHjDK6jkeegUWIxjQdJu6KAtPfvq1x2hy
/APxRPigeyn6FWQu1bap+thTfv1XPrHJEt3OCpyfOgWFco8iv9vJ0AC33bbV6viPWAlx8kyZugS1
Mg1ET8sFw5wYtTBAmea27zPIskVtp3FWAgWDos6aboQF7llewRPnEFbsYH3jw8+YSt7JnkyJ+RCx
MsKI2UapIquY1IlfdK91+tJ0DSYsZCGmTJBgPqwurkPgf2AfDYyqzJNPq7c+/japxe620ZdphWA9
DEOxSDwhpUyV72YUuUP+uS1l+P2btoNydwItxOi1FdGOawUTnKPNKz3+5DcLOumMR96dXS4uIIhe
/u9LAn45SCpRlnF0Ea/P0KqkywzEZg0GRS29P2BA4S5VpRBB/MKIb9lajmA1miwBOgvDqzx6k49C
cP+9Bh8mc61vJSJAr4/d6EE2Bbl5wdZCBfPRhW2Yg0FoARo8x6joANuv3AN9GH3Z7B7w5RLL+F9O
7mMzBath0Sm2lg5O24wWSN51me3hmp5sMEz9n6EPURleL02wHaGd6JRhSgYsleiAXLSd2szBbdWQ
LkcwFw4GHxIaIq3CqTIwegaSkV/vcHflJ3KopV3tXAWuVYRzxJk8YygOCYAmo2ZFgdsVvTGfQ6QD
XvZF38/+tJcbp+3FoRDJqUvQZifiOllxWsRgIUcQq4xPs6PMnkrzTzq8uGVufRYtuRuix9BYGDCl
tCMZNZmjunkleJe7DZpYgJoL7pWaVBObKaKzklW7iFr7wmx9yRHyhq2rPV3JEExjbdZaY2vo9EuG
T3b60NgewVzbon8P+y+WivdULVyay0YhtuwkRYHXUtHBCPpb4d6ZANlvVRu1F6P/PrHOteOA6BJP
bssNoZRDV/FJFgxk/v54ZnBwFNrCDTGJ4Q4q9DNzs/G+rO5VGXbqZqFgLUswXoWTsbE0Uf4ge45T
MgF0kZ5QzPFkFmRTJVaLEjbOtkNidiNUYlGic7pYQRb+vK0R757nlUasRAg2KipVZXYM3gxkgq1w
mDDO1mQxuhb1OXVLo/WH2FaAQmo1wLUpM0AxZjtg4e/BIrsfnKXG7LU6uIraHecYCEpNiOl/Zxyo
m9eA+4SZdycg1+eVmnrj3Fy67qtOu791I37orOYuDmNIIYY/W9H32yvb3Ds8moQQzByDKeB3hahH
dO+HCy40NX6a5mWwJJ0qku+L83O9YqB3JIUvmieXnB4q9uX27990dunHAkRsCrXTbCs2cFej3C2P
iov+tl9WwKlHeaWGIxByfEUZAej2I7kSKyi3kxNnGHIoBE9ZNp/6Pc7ZS+85PgXHf58/SZbJdfhK
AU1OCoD1AGpDMHs9TYuwanBOvKfJRlF7xxv4F69GKOvOZ3nqhtu4WwIFGziFepHYBRq1MlM5kXg4
gSLbsxt4HM0YtEZ+59ixRFe4rt0SKehiOJVO3BU4ymHH0amGs4buY3KQzlxI9lIc87ASVlHDwV6G
rxzfHi6HO/zIPH3fXaa7Eg3k/7+zExOlWltnrDSxLm4Ix/sE3er9bgg42yRnh5fJ275y/1GVd5yD
VYBEKju0QAGm+rX6M0/v9GQvWc9W5IBR23918T3zuBIQzROL1QTr0Z/JiQR4GhUv1gKGaXOu/Qk4
nVIPDRHFD4lgfqluKAgRrHCXTA4SwTg43tM6g1wqOXGoIv0EcP1XGXL69jZy5HSMJaLULfiKqqmN
tOTVe2J+qfTGdVJpoL59xz5ECK6iNTHSMoYMOtkP/vDSHPIj3WWnZN/5o+945CF70QIO/SQDn990
AywOMoHYFdOQ/IasTnBwagLjhRcTzD4+Eh++OiS7Ip0+1VX/abAiSS5620iv5AkHtyQEid8QCdMu
0HbO4ILCEyR8+qcJZxcfwPDGi47ym7AZutOVXOEM9R7zNTTHVUiPfFSk2YeP9dnAtEa1Uz/LYKY2
/beVMOE09UGvmpkg8ahxQrf0Lbdr1zFkwA8yKeJDYJYx7QD8BBbl+TzQcW+j25To/dfbd21T+1eL
Ecx/lzQFGWfccQfQ7Rk62UhKD38iAr1NeEZR9xPNYgSMjsgOcZv76i81fiRJcPv7m88J5pX//b7w
RNcWxuozDd839uyYnRBVgrW43cvsxPaBfIgR7lLidAO6/qDbUfVoxZdhKNxFNpl4jfbBA9fVWoQL
pMWzQdsBa8nelh0yo++UoBWw1PMzeVQftD3wbnfIJz5159Crv8hql+/uxZXlXcnnm7AyGEuv9ylZ
UO2ei+Vk9v0uybNgQgK/atSLgmwpVcCkbMRPLdAmOpqdLKcIeqt+NsD+EFo/GJleqbp8uX3C22bs
Y+uFG8dZktJZw68ibQgACO3RmdTAshM/0cF6kuixpMNg2+tbbYNw+Sa0zSDYhjerdCel/AK8dUw4
XUL1Dj/Fb6Jzph+H/JBgFq2ijRc29f72grdv5ceChVvJ4MQPgAjCA1jd88SgDANFpsuCB4aIZVr0
Ft+P2/akJDVil9HPMike8Dvh8A19EjP9OusMNo8zugq67C2ZjaNJAIYempfRyVQ3ckBOqefVrlZn
N5yWu7YpP7EwPBfA1zHLxlMbgOkTLXazuUZdbHGXBu+H0/81D4vXVaWvmfQ5c8KXXBuB2AEkxYi9
9bT0QZp0Jk7/XZnGO6Kih2xMvqksCxoTHBXjbtG6HUq/n+sl3GekBXo1mEe1LHDK+FTp6mEqFE+L
MV2v1Wf0MriKWQQkZ58jEn1GYPeN5WqgKQj7xmZPLdOlwxSACMt3aHRJDOOkxKXqNkwPwq7dm8r8
Y5kcN1NBAaoUd9pQ38csMtw0xfJnwmZXbyyvtuk+BFpTT437Isl9lYQPjakyt8SIxmjNd1b5NRyS
L8mQ/ohrAsK1+F6vilNt6ju9T8BWxvZ1vQSxNRzifrnPRuPeaHvPaL+WXfWCpuLDqKvHaWjvFSX7
pKBp0JlewePmhdS+TFl+jjQonJqjJW24M1qQ3Ic9aORCjJrZPtOUfVhl95XaBNHw14ID00I7APMD
6lGZdYgUvIVN7FkpcLKLr9Vi7FVj/Fzm5YMRjuclby5LaR7M3HnIStNT5lcWZz+t+rGhcRChGSPR
/yoccrZm4L0p6sVK09c2qXbQl5cKjdZ1Ux2dptxrSGRMqXLo1OzgzDU4Y/vwKTMwntnVj7ZVPTns
WQe+hVOrB6LmL32H0ZpmdPMJ67CB3g2Ct8JFvupQO48AymduYnb3mgqauGGPgX03GjM3tDAYE1Lw
ijZeY+B/dLt6NVpQkqORI4n0U1fmx2xyvjSVdbCn9owmnn3qIDhUX5w4waBv60fRy2TWO7uaT7YW
e3QAMLrzoretx8bMN8LJrxLTN6Jxl/bzUckiz9FAY4qGMD+KHTfSvtEICpUY7gTzgokB37QbH12T
bgLTW7RsV83p0Wz7INPMbyAs37FuOPUVBqWN1K0c5zC0+Lc5QxHvZQQHn8UK8Ggzj7aKB4QdX6fQ
GQ08c511qsMSReCqORRh63boc3O17lcUt57WWUiAVI9Vg985lo9WWB9bXKBoNE7ZYoAjkh2XLnlM
bEDEWjbq8Yab5VBAEl9su7xz2n6v4htL9jM1gFhBjaNazxeDxpFr0AFoJ/UOKbLnmk2HmS2XQqP7
uUbrgFq7gxJ6WlbdGV3jKsMFhMqPjrn8RTJyNLJwnxtA+56pn6Wp3zGGrMvQ7G2klx0g96Au9qN0
ajcyKFgrv+pReQgzdd829aldFFcJAcWXzJ4WzpfRrrzWyoGlBLUkdwPwjfqK7izaH5YYP3ng3nL8
uDi2HyvtPrTe+ly3XLAF+srY7scwZF7laAU057k1032n/NTm0C/BSYJKLZIVag24sOgcR8iVOsvz
xIz76X9Iu44tuXFl+UU8hyRIkNzSlmvvteFRy4De+69/wZ436mp0qXBH2ty70JzOApgIZCYyIzJj
i6MBlt3IWdTZNiLjR4UOHivPfNlkr9OkOxjrQ7sBmJrRM+6lGtjpluEekT5AofDxra7ajjhykgBf
Oidt6XWlj241vEIEfj9bKGOGJUpTrW2ZZdCbxAPH/B7cV6+59jri9xv6fBPR0lc1vbZJQ2W7HXrs
XWibGhjE5tZe1aQG7aVMFFvP8Q1JP92EbWvLiYH3EAJVYcXOTVzAw/DDSIm3GOF9JddXfdd4Q5mq
DlEuGDWdvEgvqh50EU17MZv1bTzpLtrD7X7GGLyqBnX9NdfwZ6P8q94X3ogulbkenqg5eHqo36Rj
A5ZleqnNPypC9yBg2eQJ3Ye99dRZ5CBZagbXLV7KMb4cIxNPXJqv5xTd+qav5YVPlmcrMS+0dUqg
pc9y39gU9EgVvHqoqsMo3y8Y5sCEz52uh/75e/zkPQvtZ7SDraKjhAunNFJnTZ4hcJnSBw3Cl1L1
oyCjfd7I6aDtyAoXHrVaw2q2rN0weOC2zcxuIY1goSo2Hnr30HxdS2OFI4oVT68NpWUDHJqQ5eBi
JDTAkbGiWFtOUt+0QDlSN4+WKSK1Wn/8uQiCq2THVt7NGoEZnfzo5eeuz4DlHvKh85t4so3qKPIm
XBYBPoaUTSkSIaiN3c61hE6LdLb74lsqm06D2bjBZAF2GeUORXaWTnOniThxEb/kmfGaVfO+rKtb
Tcq3w9z4VVZ5eaXYMisxFtjYA2n+KHH7FSLyLEfGMM9GKCOEo+1j1h1a6+b8hghCUMJlIrFUhDGp
1s8LFQczO+i9wMDptA0kfBAOQXct3xsXZoWS4Q1pzdlXvu9VghTS2hA6OL+O088T5kqjDvYzgtGC
jykNHnn01CR4W1XqfpdBw4Pkcu8sA722yunZJNNOmU2wepXNtzEaRV1CJ6cLwCIGamMZVRis9KN5
AgWWDGpwi1tV90VyiQntscvtPtswtqubG7P+Ypl3dQk2rMFVQHtkRd8FG3Byo82VU1WGRjWesblf
sLR9vZSoPtXQPMT7zD6+BHvkTnJYMEENAMJEPrtTvJXXXdhTcdKLjmzzXoR2C3OGFP0bc2D2EiM7
H97YuIev6+i95MoCrRjRYrntRmAxav06Dl8cGhQD6Hb1qv+BZec0+v1Cdv45tqmUVI0U2Ol3+Vft
ESSIDrpTOiffSrsG7EvKtZjg4uTajnCe45+A9nc6j2txAIkHWLJjsGT/LydGZIZD3FGV896scWC0
cPYKJC51UzlFfq2EHipsLQRUCfvLe5ID3xo118SMUFvpcr+abxtl046CltHTT9pHu8cdA4QX2TAb
ADTol+MtADyFPsUozCpsICoVrZDy6c46MsV5/TzVEVUL9KhUKhI8013i0DaGn1q/G8vOOX+8T50w
imc9uCJuXMrz6jEpTDFmiQimTq9Hc1PFgseakwQTxwa46GLujXIiBr48pRDUXsB0wiy7UobtnKxB
fKa6Vj/s10atJtT9MjJco9HcWgfdi6r6ZjXt9L6zKzlxjazypXLYEI1Vgl04teMUzaQUCCubBq+E
O0yYGVNiNCAP8Zel3S7LQUkvmuWLTAUP6ye3+90QPzU9jrGstjkMTXPnZPOyUZdeUH1aizu89xyt
hZ+WJmOjV6qB7l/oaro0DazlhpJDa35dliAqRGPgp077sTXu6BmLDBLetWRfpP6slzaZqJ0ml5Vy
A0Z0taudVMSVeAo6Kciv3ygvdYyffryPmqVHNLDSUDaqigRt/q5W5mYc25/nD8bJbcSBWFkuDFBP
cmbGTJsQfKNhJq7LIM8me6yL78ygu7LJnUTFqIk5Cy6fk85xZJI7Kh2eBiY6IBA364OGqC/rXv5g
TQbUY3UwlBoG34/WlUjuVBRo3cUIIHhO+u9dfhHPz6S/KvNacKZOrubIGOcZVYIWCzB6rhSJIMux
HskskvM66QlHFjhILvFWlNQoRboDOcTpfmx3tfJ6fsdOAoOpgOYZGQr8fHX/o4J2nCHlrfUBUJwB
m2a7ZoXdW1uMjvVqZ5+3dWo5xhv6QAoPEznccuIR4zMEvcauWV4y65DR/ZgK4OdkNHtsY/1oR+uZ
dNQj4pWdVuq1C00lh6nqg2TO9jmFgswyBtQEv2CZ3+mJ4f3B8hQ8CCsy0S30Xn40rRcqqxjF12LF
UweOirwGmYOI3n09Ijz4GbjN8KUQlGPO+aORzEyKbFknO5r2fkCBIVautfiFpYLk45RvH5vhTmrY
swVRP9wCa9pqtDxIQmLkk95wtBIu72jaGELjDcLuZHmqmgGllcBoZMEZfdP1Prdf3EsBqcxBKRl8
DvWqwCpzl9WVG1lJapvyl3wJN+mUXcoj6C0NiEy2OuqSk9fk1uvStFeQtPP7jmxI33yfe5WgR370
xzxXHJJmuV/KXWVLXb3B5I9kG+V8qBPNLjUQFfXhlmnGY623DgYxLpIlu8qR48TzmNskTAc7B7s6
1VnQ6+kXlFu8qkCegQo6ifrXBOFQMukBBbOn1aVB16evSgqZ3k53R1Pywi73SiVNcP3gv6wLCE4k
3UVqqrbRVU/LOGu2UndOr4J2Z252SsFiO7dobMej+cWK2VNNGBQAIi+ToqtlHL5kVjzbbQG2aNpu
il59sPL22x8cDgg6YN4FVIU45x/9loB6bkyHGs2tRTD11F50X0LB57yRk4fjyAh3+PUZdYk4znD4
dWRPBuqKBIzGc3w1y4p/3tRJ7z0yxZ/DSlXLaMJ66vGhQFFQV3fLJAvWcwqc1z4n1ACQnZp8U5ql
zGM7tymSNQ26FG1h69Or0R5ka4tinsDWqQUd2eIb1KawZb3UJoiq2OXIdlrFnDb8kwvt2AiXOq3U
hOkowcg8bQqptKv0Wy5q7TwNXRbILKCkST7pFxRQXJ/LGrjSWN+GOYfq6ub8pz/ZTQFCKETSloyy
5afPIo2oGa/IFV5MbmtXkd1t9JsQzRtQTLgWDUKcXA/BjBhFmy8orjicjGcUL8cFUEyXHIWmcjuo
gyj3U0/dKkc2OJSkVl7/My+oBfFt5YfbbgfyCjexm+B/6EYRrYi7KKcGmkzLjDts+FZ/Hbb1BR4s
VhnPYHRlt7zCyLHgFjgdFbyvj+90M6c6nKYSFpOKXI9S5c9Efk7aGHok2S2jtZOx6AtmMkCavwiA
4tQZxnDrv5+P7+6QGzKwHhqPiHlRGm2+ypIf5jd6vc+EfVSCfeUb3mJdykYyIPq1lmtLuzCW4Lzj
i/4+h+H6kBesXbkLGF6Q1QhPZs38lybWn3AUvlUarqQ0wm7JyNZntEjd/8kSLAoOel01Cd/MlgN0
arXEhH1rykGajK7Bcu+8iVNAaqBz/V8TXOhUFrE5JwQRB6gUnTIKXTXLXJ1FArw+7VfvZtZ/P9qp
XFYXhbUAoc4gPyZD8aYMqoFK4UUt+Ra3iyCz+rQqFA5wBRHsmgW5zTcK0SNzvVWUMQkRAtUY5YC3
YwpgJ5dUcFA/5aScFW7v2thqqhFCkNgzaZ9Xw+VkmHg+07bRWB2iPNrUaT0JNvKTV3M2uY0sDT3u
xghKqZMy23K4NU2Bz4m2jgPXhVljzUBC744kKBfZq8kDJbF73utWzPwQ53Kr4DA1y9GbBg6Nf8Qz
24s40APNl/+gZ/ijHR5J6xpBnNb2xF0UeyX5ZZOdOpmto4kXDdiogwrlggXbxwNomOnj3GQzLKIZ
odQudX1vDYK08eTuKdBSAouDDpYZzgfmDNNlLdpE3ba+ntt9Xj5KzWAbZLCT+KbQ91r7dP5zrY78
6XMdGeR8Qk+lkNGq1lx9jBBBGL3fWHUQdygwpUUnaDtV159/zhrnHHQ2lXEkseYq0rJpIorqcexl
E72p9ck18X7FRsVV4rhzaG95co8migmcnc1gOB16OJdU+5YorcvM0R36IcB89SZSyu2UJ5dL2t+W
Wu/oZnzTq6C0SfsLoqqCAOWkD7xvF+Uq+xFNe8OsMfiRW+U2ZO1uof22tkSdkp8ju9W7j+xw8Wkc
FSGtpkVzmSpvU/RxlGUeJFP1qkrqq9rXTtc9zrq0USiCZK3yoGMl4oI8vVRdVdGPbBkmX5AxM22I
m8SAhNrwFRO+dl/dL8l/HrF6W+cvI3zbGaXwnqEbiBuym8nag1VaGx7Pe/hnUmnOBreXYazXFPNI
EEV7wIYBKqYO/fFvULFGlv8LVHx+6edsrnHu0S1F5xn0SkmoYqKBPZqB6sUeTdwKIg+gPURw2exS
dwjQwyZ4BDh9nN/3k4uMmGWkht4Bfa34ADkpC+N/Jg1y5eH8np68qpR3M+u/Hy1vqFuNWrEK32hI
EHXEl6tEsJLPz0DcFq7+eWxjkhqU0HBb/UsabOS2vO28fpvsFpGstcDZCXff6xScsVZGVVcZ0ZNz
6NWDKpJ8+M2Zft80DtszmrbmDMqltwVBjs0PXXL5ppkdMF+9Pf+FhNY4YIf6ocmoVaMb7UsPNqB0
Z3nzFQTfgnUeJPTOWxNtH4frWijTRKJofUsI5gcUPCORtrq3Wtk/b+dz/vTRKTQOf4uikOsU0mqu
nk+bWI+dJu58Xe9ax5iHPVg+tibAJDLSi1DuNueNCxbJU1RGzGr7ZbHg9CpzNKLYRfot60UybYKj
pXHI0bXEKKsk01wpAlNO2B0SWfTqKTpaGocSfTWhADJoxJV3YDxy8hR4GDtGUPvak4jYU7QeDiqq
PpYUqFDiGNfPTXI1Jw/nv8rnvg3OJdbPdoQTbVz0hhqGxNW+dKUdfoEQCObHps34kimBFWRe7Ovb
8zZFnsChhVrO0pBqOFs6m5wx6n7E9KecAWvPmxFtHQcYYy2V4Yxqqjv1sxOBWbwpSHDehOC+0DiU
aOOcRMtEEP4N1Jk7HxmjuxQ/Kv36vJ3Tgd8v7OMrVRhdIxFTIUy6SjhHoElA3Bf1D9H4YlkC5BN8
HL5+2E14FJ5qCWq6S2AYqB4pt5H5+FfL4Wdcozk0GwXdK+4ENfmsxvshWi22aeIv0t+5Gi8VGcs6
mxtNQSA493aaBlX+A93z51dz2s9AGyevSgOf+o5qtO6NumQRCKFeVANosgXv5L+JwN4NcBigtESf
GBvgZVdoA36kuxxcsXRr3OjeSp2MYcFA2E22YtjnVOPdJgcLkNpo47TB4Rn82RsD9AB7hgcyhKuV
mTF0RO1Mv8HUd3scJkAtaJGHCpi6skOCa/xuVTfIsbb8SgQ/v7nb321xwCD3UjR3M0KjCoxWc2UG
EH657PMnVVsgiVq5esW2iM/spgs9S0e7QDT+5zfnN9R9/wkccKRWg3FjhhNQdRABDAYRId8p8W9k
QO8GuJDColWBVs//308G+do6iK6awo5cDdSGkS+P9kq8vSb7qV/dqIoXp47o8vrN5fLvr4Cww8fL
hVpZWUO3F/39G3oDuiETfXllkL1mPxs0AnqJHbsim6fx690kl65kBoF6pKqo4I0O9OU2iy9mEau4
yAQXY7CmWhhDqdhVS+lLrDZ+GlduWceihufVCX5/BjFS+nH3ao0kdQIxJleaO08hP8GxEJeVvQ40
tOplKYkIgUXr4nBGjiiFJhi2zjA3STI7WriOnfxn+qQPrq/ybTHy2INzBfLi7hqcpc+y5pSiV2/R
QjgwCS2rXkY8i7t95s3xt66/Bee8ILo4efWvdOEUqn0aOm4/fpxBKXSipwkI0K2HTn4Yx4uicVBW
F5g5ebkcmeG+icVINVLQ5LiaAtYHMmKsNBLckadP6ZGNdTuPQsC5BT3SVKUobN6EF9228msnD8z7
zqZ4O9IfxTrrJ7/PkUH++zQxhlxzXGjQAOr6azpfjrGgEigywWF8J5elNBq95pbUJ2NrgwhEikWN
MMqKop9O6NFCOBhnDFppJEVtZCX4Aydp0OzNg3FL7wdndFU39ZsbZItOuZlvckGCfzIkPDLNATw6
VAqCZjDgnPlVnm/m1rITfL/5kokqQIKt5FsBU2kOy0bGgdVAUdDfMwKRNMFiRCY40FZbXSvKlumu
ibfRiebQuDgUVPLOB2qfx/ZX6HnfM4MDbpDUDyC/QzIVHfqfyUvm1mBINg+govvWu+2B+pj/fVoE
sbvQKocUMWEN5h1x1yMNMe7lgAbxZtlUT/P3frTV+8Zrt+hML+w/q2EcLZfDDtCCSrM6Is4xwm1l
buP5Vo9uOz0wkGo1eMWc6ruluJbYHQTwnPNb/VbNP3MyjPWLH2GKWqB1pIoYKvEe8eN9DXoE9bv6
In0xMZXmVN7gFV7xRXJNL9+3nuUykaLam+biuV/AgUzCoNemrpWAeCnByzredD11Irna6KAXjcly
yRj4dKc8GMfIn7ryqY3mx2aa3KptDtKieQ30tZ2GSE9p0r4MsR7IfRTakTJvKf4/Cetd3ZZBYSY+
aAefsiF2SZ/ve6MLtErfxMsP0lWuOmL+AHGktqje0qFrqI6fwbmk2rFW3g5dsgvjxJ/KyJHj+FGn
41WHMbpRs+6i0dzXU/Vct4nXQyrbHiHq7IQdyEE0xemndoNrzrFU+ScrSexLZnZrMPKaWLI3o5OB
yKU/Nd1NrSoCfxadVQ5ZwxaT+3hCxiFigbJ8q8sXPfx53nsE2GZwsKq1mHpNwXHu0uoxNfEh1vXc
0zZgVSRwVNFqOBgd6mRgNdJ4qLyiLWc5qFqMVxRBv6zACC/nMNZkHms91VxjqR2jXDYt5qw6M/HO
b9vpRPH9wJscjDYRyMNpg8WYF2ZA3OzKuM0vEOnHDrWjzXSRusmPXjT7IlocB6oxS7O+DWXNTZeH
zHopaWTnIMU+vzSREQ5Dw4WVWob7ztXlb705blN1cVAT8f/OCgeYs6VoU7WmKxGLMEM6R3aCDLig
wgxUtJz134/QsZNCUKfV2LPOhZKOC0W/dk+ve0xRg7i8CTJnSmyJ2KLHf0G4YnKQaMVdUgxSsRYu
VxX1cLsSUmW7/8xf9/GaNTmESKIsKsuiJK40TBC0VNHC3QlOlHIyNzpydQ4i5LGIumZ9cejcAeQh
BSiUwCjqggnep9fmId6Sn7VfOMZoi7I/QUTOz/NV5dLRrNE0aLN4RXWniMBP4Bs8zz0rqjmF7i8q
L3lp076AsoijGS/nPV2wCItDCittQ2ZCS8q1xutouUq0p/N/X7QIDhT0KMlyZUDawuSryXqp6Xf6
n5U3P3oZP+5n0AFMbj2SiLpr0KgLMooiCmRmBH+3Eg4TJhBYylMH7A4p+Aq1cB8P2qEOmXvezHr0
zkQrFocIMu2bGqQeMKHuMmSRCxg5DDLaVip64/xM+sJtHIcCDQaL8qnBxq1UfxgXtYvIjsH2ZwUl
ZMZTX0TpKvIFDg7SvpFjTUW5P8+gm7CboSUtyh9Eu8ehQWkMFMSP68XX5zZGlGsDzSzKRfefWaS4
reOiBSPvUjqiZdSF4LFfNeDDLRrvvCOcx2jKl8zUfhh1dUQyLu/WceF1+HEtuYo+ynkAgGb5xxto
gf7I2ILN0p2kK8m8b9CFfn4dgrQHk3UfLejgDQn1otXepjhbJ/1ivsQX08Z46DxQZF1VjnWdOZEm
OEeCYgYeTT+aZY3ekzzFJwofIDeWX/ZB6Wgv1lfzbtW0H/eNuFa+OvDvzy6Inz+aRJWzA5MS9rLF
4DFa+gPjcnDigO2U29A1HNkHMYGPYYP/rkT2wR0pX0pLhjlW4gFTiFOdeM3INmmqBx1m3M5/yvOn
i8ocYCj9oIDyvMN9XsAdC4aWFsWejcjTJu2v0JbKHFYM0NXKjTbV3QKHuVV+GNQfGuEz+Op65z4Y
Bxf5AD4BNgGRSNY9a2PyMCi6o4KPw8iIr1TPTZzdyznbT0R30MfqGWr+V/cv+Bg/ukwRlq3aL2iE
UiVvSO5Z8fxXn+ytEeAowJzMeQSLWYUGzBQPhvn6riGNdkOKh7jSX8/bErj/29POka1hGhMphee5
Q7fr2utqvE6iq3m4xBJFmCL4cG8vO0em8jlt2qTBhzMvZi9y1qpCh5YgPSBeeiV6AxNA5Ns9emws
B+P3LKMoVSqJY5I2SKghyKVFW8chRwTS7UpSECmH8ROpQEIegY8JN+Q+7Ma/SnTpW+54tJpuTsuO
raZ66UAkp2tUqBOLCqLnr3r6diccGWmHXJ11iPq6YZ0fcll3wL3/Mg0iUV9BCPOJPTiuiqQJCS7J
wYdmhlu4GaSkvRjCccRhz/OTKOY//WT4K93A9PXH89qV+WSNFm6VFeILN76RvGoTfV0rhpbbie5O
0TZy6KDV6QzWk7V4Rk0b1Ps2ZfuufDh/bAXuzXcA50VhTvKEoDYxUaICIZGalYKLQ3QZ8z2/YFMf
qr7BBbW+Ig/XbSA5pWRneFggzohGtMyhoklBQRGE8tMTZltltA3hG2y2q+16HZNb9SVxc0e9613q
0ycDCpcCZHrbrTNXyhvtzpHn41ZsUoWhQGFeGM+qR/aot+4y2ba8AoQvswsU9voN+C798al9MgQt
CKv7nbPO4QiZwMmjMuDirNyHacDYtlZqu+pv2RTbVi6w9sZLfM7c6r9Hi5ULObToGtrRRr+Zxvwx
sxZvqoyLfpYKhykQNwylW8j0OYaBLWAg/scUZpHF+yqJHlQ9tKcMN2vT7bRc8iwN07xsPqADwI9S
0gU9GsXtNtFE7BuC0Frl4hg1lUjHBhzifwhU6VbZUfTW15u/O1hcDKM3EasqdKdDrzv3zQUMjJVo
GEmER298lEdfQFoUwliKkPOf8gfYhx8sNIOw69rPAtFDggCO+FbmUpfHWrEQ/5Fuhydpu7KcdPr2
V5vGdzKn6IHUjBE2QJmRh98zVfRee/qqNS1M35F16pr7Kjmj86gzlPNG6WDRoBm/FwsoGi9IKPj8
vylNvVvi7gpFASulIaOAs5JDd9cFHhfstyKscaOBrzdER10UdA5q9t9FtVjRIvmLQ1oyA/mA6srJ
3URRQ8ypM0EZI8ke1VQwjXDaK/5dJtRFPoJAK1MyyDkwp5nvCL3Rs90sqvKJTHBJqmWNCRQkJnRv
RXcFCPiWoYQU9815zzu/Z5Cw/LgOabLyfmkrHCXjexVVKPm6JntskTeqIrnA39wS73vGJaehlEmo
iYa4c7cI9YxvGgh6GOjzC1B5s2D20VKyL59nH7zOoA8XTaD+Jmx6N89dE9MwaRmL8Sje73ov3iib
HH2rvf/WUQ97onFN0edb//0IpJSuHOUkxO0vNXhNq5B7p5aTkzw4/wFPBzLvq+JgXSqXAkVZnOy4
xKxh0NLbv/v7HHIow7yoWWNobkO3IGbshK3661f/fJ2+L4ADDIjzQUUnxXPX4C9gdc9843a+Hv3Q
7iAUGHrk/vx6RJ+FAwkMYdXGnKGimWd3NakRXAbT8HLehsjV+AQUZIJaQxk2bZU2yG/XXA1CToe1
4yzZV4Go6+t0ieLXFvI5aNE2ea2wtd5MQVZ7UAdbp/fp8PP8qkRWOKiQ6Rxh2gvIvgxPnWK37ejO
ya0xiV67BB7NZ56xUaRznuGdpl4wvBWDMloUrwp84C1wPzqaYDwcp7zC50mGnZWA7nQziWqlp1s6
MWb6z41L+IxzrM0WghDoUGnwRLM2yrNdtpd94s0b6p3/ML8pNr7b4jDAkNMoTUsg2yq1EjkEDRbD
ftmvIjajy5zpQX7NhOprp+PJd6McMMxgQ6zAG4fGDrDGQt2wmg4RqixjeDkst4aVgLXDEmTxIs/g
oCLtlKRvdDw+EbB+dNC5EmCd8Nxy4GCFKlwcesCuHKxYlHp5QC7ZtoASykr3J/+lPT4LjSTaQ51s
WYOl2dOcfDfI9qrNt361NrKLQBO8HAo8n09JFatpOqlE3142PlMaefP8qAiVXwUxBZ+D9inazi1M
2riFjLna6qAawQhBheJWSv8obv7lg3zeGeXoQ9EnPFmnXb9t4t6v015wv/4m2Xi3sTrlEVjQlJmY
28ZIQOn1+EoIVoDlyy2k7BHKmoLvI/Bwnke0rrss7GWc5Hlht8UEGYJCuxegxYrTZy5cPhHMLJYu
iTmuBfvRU73E1xK4XL5dfdy4tkQJgcgbOJwA2b6aDAki5dbTdoDyxi22hp/dqdfWBbW7Xbxd52yY
LxJwEX44Di0wltealCGpWqUb0bDjN4lTbTBz4xaetI1F5R7R0eKwI5ObzpJNFJ2J9oop5UNV/kRj
yJ3g4wms8JliVphDNayLmrCoys/Rc6lfmC4Y/6Fgm2FdyrW62OeNCpCecIlIHJZJlmgx6iu7Zks2
3Qaiw1DyEj3KiZa2+u3RQbNCoy7LFhcK5DDoFFR0T4Vtceddn6dTDtslLUOGs7wYXzV1J7NvGNaM
Ve/8fokWwiGGqUWjlCHbcEEaGcVXZbdR+r9LP3nK8bYaupj1OFR5kgeZhCk1glAm7gR9xKIohh9t
nUOmaqOJFt95t6rH1qtG10a6iDYYuhFdhgJc4rVAJUWqwizF9291lC4rf1WCTnU8b/wzdGMIcFAQ
zhIOHkqdgA2uWquGWWjL6dYqdxZu4k60hyI7HC5Eip7qsoxi1Rxq14WW/qgVSBdVFKoa6tN5xxPc
HvyAq8oM9BFjqtplxl1rTiCNigSuLYACfozVnEmkaCpAbiUnbiGTSN6+jggK3u65M3cUP8iqlbGq
JxmOUJal+xLEgGrVPyotG0G2tWxVRra5Gt+VMoH4Qzw9FSU0TKLBjafBJfNwnYWgsKvk5bHplI0G
MEmX4nZiw5b2i0/KZGuUykO34H06p4/nv4Foh9Z09wjFjDRtq1yHW2mB7q/0zav//gnh+dvr96+w
RONABiXQpJBVUJh00asSSnaZbuf6ebYel5VSb7qK9cMQG4IAXBQg88SN+iJPSp7HeO302Qah0MNg
z9+haGNDthISbKoA5kSZjcZlNrmGr6tX8LeVPh41MMtnu9DP7DWRan0ZJaMYXTulKGYRnFmNi1km
zP+VYYn3jH9YpDE9tto96F8oVBELD3IdbrjYrWjUUYCA/EBtXi6ZOTO8uQ5d0Elupj4BJuYcQwHp
LlEeagWvlqbbm/dmIuIsEq2YQ6khMorGbFe3VbK9JBubVDJuuhKkcFR5OX9CBCjFz9iORtGFyQB6
kqJ7MvsdkwTjFKLAjx+wLQcJ1/yMozH5YSD/mPAMxVB7WQcNqGGLqs6iM8FP2YZFqbE+xXtl0jvR
9XpJMg+0O6m96nZHaCn7s6f5X0ef13tMB2PuZLwVuWq1z62rYRCcOkH8onPQovSRZZXS2kQ0mkFH
C/BcxmQbSrVi/50nrD/kCCvR6FXH7YhMZGi3bfmQh3/paRx6xEpL63JNREe13aVG5oEBW7CEk3sF
pWW8z0Dc4hMxu2pI1gACC1QMJGTwOcTq5uGhs8zt+Z067WRHdrilTIo0GEuEclLnzj/BIrUZ8JCM
oCVYtTaBRiKgP4kHR/Y4BNQN8L9lGTLrdSK5uM6gG2dPr9WTeZ2Cg6a4hOpR51gvmahRQ2SXi8po
PhUtA3mbSztiU8iWpZ1ua+WmLEWzhadpdo6WyEGeXMlEXRYUeyBO9FX2Ui/+Yl3GBwMvibLPnMzL
bpif70Up/vpnP4U272b5gbLagERUQmA22nbbNjC36fYtwBVEam9Z2Tk7XNbWpnISqRUaXVmXXeuW
ASHT0u3SDDpLkpTbYUXvjcx4lKXpAZI4G9XoDiRrNiX6rudyzOy6MkGeTmyiyk7R9l6rpndhkfS2
WUALj8Wap9XalYZSnMZyZ6DSS14jM0jjn32k7wspO2Q5uM7OnwPBceNn2ExGojCWkIpCJN4dmujS
6HpPS5fg78xwQdzQWlKlg8LInbseIyuFExXdNyUuXv/ODAe0ltlEeljjiajAcBxE467QfehEaSvo
szp9IR65HIezo7W0uVTiUHWu7KCv1kncwWYHKxiCIhAFTyL/5pAqRsBWZD3YOqrwK0XXabExlP2i
PRPlIcGNiM6r85sosschlVVpZpmUaO36JyUBowDEbsR9ruufOXecOGBSUZswRwUzA5N1RTCxZra7
CI/11bekFDSYiHycw6W27YdCzxFPZO0uHrdtF6ixf37PRNcJP5OF4XoStetgdfhlFWdvS0e+DjfZ
pY6RmNqfN8LqmMgH+emsJRtUrbXwmXR79CR7fQ9J8f5abkuE8LUgBBR8LFP9GFhYY0QHApZct5gx
zT1rO22RGsfKhm1Fmns2ZyJ9DZFBDjAykkkjZZGOCS00eNe5ncExDJ+yh1akNne6JvN+mk0ONcyh
Lk0jBmqoEKBfS4DhZg0DILDpihj2BLcxTzSroyKnSavQC8hfrvSFbfTmJ8Y0vbntBF9McIr54Sxp
MkM1rwFRedbaU/hdA3PFjMhd21oQcdSYrYhIdMnqBGdOND+olUb1nFnoD8EjbRgMW4xneNq2Kmx6
3T6EbhLZzRPG2S+VS5T6EWQ1EI2v7OVa3RSYR0AV+yJzitSebYy1Ck6n6JdxWMOyuYh6Ha8Aa4Ve
c9DfBO41R7PXGZUoFRKwib4yBzjj0ELHKMTeL9NT2+5UtonKyyFkgmUJcI0f7SqjEbJWPToVovgh
6i7q6KHLBTfdydTy/Wjwg126RAfIxiKLVcytYdwv2t35LyPYKWv9cEcJyzxW+hL3wJVe3TYUMrPj
nZ5iEKBzz9sRrYODkzDpdMLWUcWo2wzaFx1CD39ngMOQHMI9c93D91O0/Be7cfx+/u+LLhh+oktv
Qi2vGuRFRLFpsHb6QAg1eZp2sg91sbv/ob1HAMHW+u2Ovg1lpFg6kCghDgh3mZ8/FJ0d+eE9GsGs
Fj23iwO5CLe6KIttWnmC5Z72bd3UZLATmzL/sBAPY93LI2635ar1suu17xbsSqGv+nhrcpMAE+/4
X4HR017ybpT7iB20XmOZwNth8p64ZTAwe8HElAkO/86ZN4mji/i6T8K0phqKSglSXl6BqzVKlk26
vhbGhm17oW3zrYkucNGI8Mlz9m6Gz5G0ZdJoDBJZN4E4wYSH8AnO031R02fBFgrWw6twUZOVamvA
TfW7agsywxv0S7d29LW8SF5b3woaG3B7OyT26KDTXUQcejooOlonhye0pFO4jEhnWs8M/o+0K1uO
G1eWX8QIgjteufWmbm2WZfuFYY1t7vvOr78JzTkWDXEac3VeJibCEV0CWCgUqrIyCWBwZuJon2YI
/gFZ/zX8ULFiZY4LK02aZ12LdAhD3V6m3ipQeC4FNcxNn1yZ4Hwyw6RjIlfIGIp+Oaihfl9J+f76
R9s8aysT7N9XBz2ZLKT7C6pGcvkrkFtM3sd2vbxcN7JdeV5Z4cKJ2i0xOsgI9fFC93FtfG6s/rxA
Kx2Kzm493+uxco6CxLfqYacFBeRTwCUKmpg4n261ul1siH73gqj9D38UxZHXTYvoKndTK3UPZEWf
rWhtHyDyzFiBVecI5oHCpq7ufggyp/22yreVejkIaE5hNctv2xg0eO1jFPwU7Pe247wZ4coVKNgG
rVwhCbGeeo/aoOE8BW6VOK2fHww/OuqHWPSJ2U++SwBX6+JO37xESVqO+MTjccIUPdkHruUyxvns
KGJNFa2OO3ldsHTmGOF+sLrUHscMQ0giWTrRsWD34+pYVBAqLhsp0d2MgKPfT4lbip4eIhNcXlqU
eZDoOV45oXyfNzdJ/71vBZfa5i2uGUSzMEkK5RtuFUoSoSxXAaBExrvgWASmo5d3rflt6EUlzu3F
vFniFqNVnQaeFZzYoq2hGnghy1cl/i7wavZd37vYmxHuwIbEACWNhIib3Vg7zVv2GKajzuAYfzFF
0mRXSYIQIdg//qyGCWnGugYl/xTt4kKyEzo5CsDNIJGJitm9vrzta/r3meUncKkUZZLyitRUywcF
fPtRndqokThmLpqQEJniwnEVyRIBHTBuyua7OmCEhuza8ZeF/7u+JMFB5UdwrZhWzSiHuFzqU4pi
sDDzFi2EczsK4oZ5Yux8eXyYx6cQt4naP2nJh+BIb8GNn7FtaVhC/Qll5ri/iaa/RnrQqufre8X+
1PfO/fvz8yhnNQYxWq7jrHY9dWMp2C0pcFU9eTJH61lvcjteapH21j+kTG9GuXsiKKdUMUx8IMbf
AL0HO/w22PGBjbdLbi1YoeBjvf4xq5iayxmNlBzZzGj1nmlkR6rElwkEcFSmgqrfdib6ti7uhigN
Uw1aVjbN0BZgKBso5zHpk/31bybcP3YAVktKMkMLxh6tbfkeAvdu4ZdO+IThEke+EfMsbMfYt0Wx
f18ZIyaoAeIOTtiSI9Vv5+ghFRWORJ+ICwyaZoy1kqBUny9e1t+p5Fhqd0utO4J9EwSG127SailT
0JsRxDuQn0AubQE0eDkxbXXlljjE6wCcFKIBRJvHR4pBartOYXOG98SPT/ERdJHP2WlqAA9u7MYp
nuTQbkVVmu0L5O2TcTdW0VcNrSYkRY18KYaflelL1XOu2hLRBaFWsD4e/Az82kgIw3YYKrRb+lsj
fqoyAZ5WlDHzgOdaktWmpzErpaHSEdlLC9LDzk4ukNHYYVLTCx0Mih1EtIcCr+Qh0KrRo97NaOL0
7piiHAwcKrjzzhMVkXYJF8jFDVmKLC3IYEm9Lb8jwzjRy3iny07jjXgUgAF2P+lOdhZ1eYR2uTiC
4F+EHbRw3eIm3Mvn8N5w1aP2yR79V3JDqK1rD5OgvCeIkTw6Wp30xUREfh18vykg8Kfu2kPu96IY
KbLDx5TZqK2M8UM1rwRlqWfgeW6Cu1lyJkcCWtl08gNrvKO0I4gzIsdhx3MVZsa+mAe9xOdM06Na
nPMuQDJ11BVVYEcQzvgRWjBjNroaI5WXpPSQqfHtEs7+9ZApiCT84KxK2hhcjyrEvJZLTR+q+THu
AB2oL5CSE5ja7om8ZTs8LHou5SAfqtdaPusupV54lA8MJCYdRGwIr/j4K2kPD4dutKGerQ6fiGnL
ND8gzPzYgOJTslsneowhWkbhJRZm/MuD6iTeuK8BrC80oDHtVtA1EXjLa4tj5S1DPKUZKmUMQHOe
BhBZqTdGeqvJT9e/5DZUYrW9XJBZDHPI24IpMGCerX7obslJOyxHw52OpsfaI5kXHQOvE3I6sif4
tb3mooyWduaSWziJLNtjRHcQbtmxRkiBfRVVHQUXEg+qnjUlyuQaF64i94e8B0VspV1qXTTFJDgX
PKY6o0ERSgznrAKGEcr7vpZ9TX8x6x9ZNbqCLyfaQC6ezE2RaFmKToJxbj/rfr3T7uovvZvsMxAy
iGb/BXGTh1TLgUWHaQKIegpbJyw9TSJOSxen0g8SMET5SxoTwQI3NlPTLd2ApqxiaRqfljVJASVr
6KW7Worid3BbBsdp+BHPj0LB3I2I+YclLh2r6QIpiqZHOBsUX62r75K2fLv+tUQmuNyrx0LqGUyf
rhkv9xKeGZNMvesmtubz18vgsy41rpSgYRvWULtDIotJ75/pMXA7u3dNXKdM/lBF+yAWDmBvro5C
QpZQE0N0PGwxJ10Q1azcFhinXrtIIvnDjeOr6avfZ/ZXwbDuKnXJmw5tTN2jzcnQvWg4CHZv24ZO
qUk1SnU+nRybPg2gsMgK9pM7fwe++2d4nh46jw1Pjc8lxOGEKYHIJjviq3VlUTJrXbngZVjcGpOj
J+csFmQ825/mbVlcfE86EhTgqlEwqw6s5LMhqqaLlsB9GqUtsgz5PlB9/QONPqnUM3RB42ErBcDn
f1sD+xtW2wRyJ61L8UJ7nbl+pRY4Kgf1CKLtnSjOiZbDruWVKSmW52wJ2LM2+5Uvx3B8VlVBRrNx
s/+xGi5uW1OuR2jBoTElR040KrY06l7IRL1ELb2tisAfprjAVlZmPU+jhqqxbge7fjftwx3Uj+7Z
PFmx013BERL5GhfkILMZ1LNa4Zje6l8Uh9jxveVCIlJqMYUoo19a7cJ6d92o4IO9Sw/NrByHqkWR
YHhSAtMtgG+MddGcnMgKV5pq8ykgNYkBKO1e5Ei1Nf0mKR6ur+Qf3JwCoEUVFVKv3PZ1IwqUOXNz
kt/W0l047oP5PMWYW7rENLOjeZ+bT5hzs6/b3f5qv83y4A2ryqdOZZhwyLC6sSzviawJklnmZ1yu
p4Eo0zKohQtC4eVrk6DK4yJF9pBmEpixwBbVZ4dwqN0x0b0hDaHUSgRBY+uLrU1yrg+Cu36ZVZW4
hXmQwc6Qn0jq/f83bm2C+14GGTvplWK9q+9rqC1o9//T7/OislIYRUSeFtzn9VmW7mNNdOVtZJDr
z2JwXj2OYdgoQYJIdMvGhZe9BI378l8+f7fKCn9Y4y87TdfbJDCQz+1mbz4zephqjx4nxudACdI4
ybd+P422qJyx7QgIqLplEg3O92dEr6cC4KSoQFAiqKmNX6s8sicRemjbwd+McNdGGIzNTFWToK35
La2flDC1ZUgoZU5XaXbxoUALwPDvNXFXCAkycwoxM+QaT/TW9NFr8AzXvM9O0HIAE1vyU1S72IoR
IPM0NYL+tEJ5Tuoa8xFaxzLkPLvT2kMSCk7rFqEenOPNAPsDVvduE2X9YKJoCOfA9CHIzsmeXgJ/
chi9f+WEvojIZesWXhvk3CJvaksKuhBPtXG0W+mBZCH0tE+LKqqFbuGl/lga5xtjBt36OMIlzOYt
GJN7/xOXvV0ehl3l9M9CMqStd9N6ZZxzGKlpDrTGNaLcz9BkUW9QXkYrIHXMJ/XeQFFbcbP7zAGh
9PVwJbLLRVwIR2mlOSGBTsrWnSvZ6eLc6dMFhdnSGYWMIVt8iH/sKxd+1TlqKhRsIN9zLz/MYMnH
OOm5u5321T4c7GrBOotdJ6JbY7/67iojKjGB0qBMFvFPR1V7owmbBCcBF9g+PbIxWc1XhDr2m+5J
DANtcgpON77CVppkkNSYLU4HV7r6pQ13sfFNMhrBR9uMjopBFYLgCEVv7nmg5UUC3iycu7q500Nq
V7WfC7VINjMbaGn/tsKd7rkL1dGg2LShvC8wkD2QydfAnqrWGZTfiKPrYenUGsLlVDwJyqGbbrmy
zR30olJIF7UlQhcF59Bnk3wGn7SU/zIMUZK4+c1WlriDrhSp0hgmYAeBCk5O8xRqxW7OfXMURWPR
R+NPOI1NLZgmiCxOtduR6D41Q1vPB0GHRWSGO9AjBVlhrDNXr2dHXhxLj8B/K4r87MC8O1CrXeOO
cdKOcmCOeDTIwLwzHEWwV4+hk7rhh57bKzfkERRDP9cg/IYpldyYzY7QO0s4oSpwAn6MXmrHVoes
HsEYtfmFcZ4FR3UfPtHKIb9kl40XKw/jXtRi3g6Gb7vIT9UXTYazROHlhNjpf5RUeyAbnebXfAtp
JUipapdFxLa1fbetzHLho85ATjG0CFPRoTzNRwaESVz6AKmc9BNB4Vj0PN/MQ1b2uEDSZWpi0Z5x
4Mqq102A4saRe/0a205FVja4gIFZ2FbSEBNRCGpuFjdH4w38eGfZL31WORO30oW7yAWOGtJYA9OF
cpMb/ZbxsKS7oLAZfyHDCQSOaPZecLD5GXgjG8k0vdZsWvkLregpUObClhUiaOqJvhYXQPS5mqyJ
PWgNCyMYyo86eBJ8q80XzOpbccEj1pVOnyycNnLbexh/2wVucJMe6gMDSYvI2Da3DRxkMtVlHQkA
F3bVepZVi1Uhk+YeGBxkjocMVBzXlyQywu2Z2k+qJS8wIhXFqQ+CU9rXYMRoD9fNbHv5ajHczi29
XjdpilioYdDFMY7g5APpvOTQ75NTXFTnX/BabN7Ebyb5ybRQidJJzpFrjI29+Kzl0+F8oZ3gSSDr
VDInuxg+ROFeRHjAzTqYsbLMJW2RrCIrzrGpA2gDChA+gCBesweP0XeYB/3H9b3ddPuVNea0q7fM
qNcJ7WdsbRAf5L60TfnLdQPbAWNlgQu7OnpM7Zjh4b7A7eN95keu6ZEdY4nv0LkW7R/zhXdX9Moc
W/BqQWXeSoY0WnjBIBHIM2+gpzrad8mzmnqT6XeGIG68diquGWSHZGVQU7SQ6iz7HfzqsLjKxcCr
cNxBTgwAj8FLHlBFupl9CC179Ksou9reXYMoFsFbF8GD212rlmOoBKN0ZNwzHJp+gvSWu9wz0MX0
NO/n3fWvuXniTaJbKBBA75Dvc1WjLJsAfxO0hm4m6ifdQ7u410284vXebahpAX2rguxf5Rs0Sdd0
ssWmEaY5fFQn7blMZtuYDW8steO4lKeUFA+Kgck8YoqUCDePw8o25z2VERjDXOOlbZF9Jp8DEZny
dihbGeC8JTSjpY1i6fXCPjS3oZc68iOjg0OnHiAZ9U7Iir+dbq1Mcjd2luTTMisTMzm5Z8M54JUL
0JgO2jvWLgpd84fgC7K4/+4LWgT1UwUILpNvT+kLzdVaRoIXXpQHHf295kBPmRu5u9SxCrt1cSB3
bOBWVE/YjNorw1w0I7VEaTpgd1MLqqGRibmyzgHpld1Uf43j5+vLFK2SO3o5XmuLJgGNkJiHpPxW
J59TaWeYT8S4YL5QcNVuOuZqZZxjdq2JoQQJK6va8VNeKN/HKXWvr2fzNbAywblmoHd6SslIXLk6
RfNDEO7C+EaWM+e6GdFKOHfs9bZapAql1Ta4mcKz0jxe/32RD7B/X8Vj1QohPK7mKBSrTLe0TG6a
ch+ZpxKed93SZjBcbRiX/kxVCInAFG6etsmhXiBi0FCfkEDw6hRtGJf9JKn5n6KAGg2QDaZ7s7cE
YX076XhbCt+ZAiW/2hoRekajU90QPz2FR+NmAU/0iBlJ0RUtcDQeuZQFMi1TLUPamCTO1B3GeLAB
0bLVWHA3b18lq2Vx8WDMyVT1w4DyolWe03E+JUPuWpP0ME2VN09AAyvlzxlsrZhKaL9e947XKHcl
CvLlqtgAtZ8V4MjWkCDA4Km7+ADsnlonvjcSTGbGO+OR7qojSu7xIzhPE2E7YQswpRmr9XNRYxjz
plRmVHk6IAi7L/GFKQ0uz8icn4xPkxN/6i4wfBCPjrPYd23tXCyx9J6YA2sHyfedC4o2P3ANN8A1
N7usmyvyKMER4bFMcprlJigo4VFgagQnlT9nhqAtuCUzj73UgarAG46xLP0ZV+Zu1ssoSvEIOQf3
HeOOdRNXv0z3+gMjVI8Plm2AsgJ1i/70EbnItXG+7xmaSZXGIxZo1L5yZBjQ8KnJD8NxdNm7wAht
9cd1990Obr+Xy8+wSyATK2IFrtNivLG8oWZlG4D2XTeyXWx921R+kj0NtKUwKZJnad/cxPsaMkHW
bWD/Gx/ZjjpvC+Ku67BMBpo2KFxoWnxKh/w4GuWhCBSgDdpKFE+3HfLNGHfwAlJlRGVVEmXXHcDf
fe5Me7ovD2yQV8IrQL6Pn69vpWh53InTzNySaoqs2WpfyvKlh2YtGW4HYT1XZIf9+/p6NRV5rgc2
gFCc2hrkjrrdz4qdhPvr69l+2axcg7vHlUEPIzUHWGLyWfjszxGIWJXbxVk8ZW88iGRBRF+Mu8z1
YjElkyBaW+WJtA+GSFTxH65YC8PqiqbqmJz9c+OiucMj2FCIG5wJKJOn/V8heNN0EKZkzgdEPxAu
3mxxi1GSpGosjcKWPkKaF/iwFixaRITe/of79c0OFxPNWUu1iaUNVrGLjG99eQdeYztpOqi4e530
w+g+C5EM7G9/f7X8tskjDTKrlDIqg25Ar2KoqivpDnmrm0UUNyhEfazch+6xKPizROGaUa4oQ3Kl
Cxra/BeKX/jDHtkrQPjdbtwLo/1mm+Ht8xlc2hKVsx6ZjF6MXdumT+zynJ0Y2Fi6+8gg1tpVDC4s
QrXF0id0D9lo6HF8ikDJZZ6BLHVyN3a1h+uHmvnDtW3kwqKWD4o6yahWDP5004O3l2mfd2fRorbv
rjcX4WKhNc3FqA0DcfvQr+JPanWhwV//20q4MIiShFmoEQoFDAPAiuCjz1qrQnINFhWu7RgXNQqZ
dlprYMekU/urjpzqgPemO7wYPzTb6tm8XAyajcaZbRF51XbAoijBAF9qqhYPRlGDichLCDAKqxvA
P9wB3Wrjlf2n34vGGTbD78oYt581GUqjjFAcD7PHUCG2FIr6P6/DTu+2cmWC20rSzoqmQwYA/Z/Z
wXCwr79kkZ35w6l60T51HsHsYXWsnOChPo2ndk/vRB2h7VohpbJpEgN1eb4hjxJ2GqFYCEKdGza1
Ie9mJ9zXRyblMCe2/Fg8D0dp1+xiCxijGN2360676Uwr81xcmZNUk6DRAl6iZgTX+PJTjaY7s5wc
NGidQpo+dIWv7HGxpasKrZ4T5JDqowzMQwtO2hxUzdFn8ygD360LXlz/4LFv28uFFzKi3dZQXEcM
vWIdDRAMRi65SPdAc56FbUy2W7w/YfoKNVeiAgDJwx6MTM+TbMCdoOyaA+oLDoS88GYG6c1uPIkK
va+vxSvW+Be6AWXpv/Fvc2z4Eo1+FW2Bp2vopmEVOEMOKe+0DO0oTZ5om5yLIPesorszw8ZrkgFa
6Zmbh6Wf57VbdsFTNEyRU5DkWA6jp2vSTqnrnZJ0Z2JWTkWBj241hyajM1naMZn0B+i1fEbxUnZM
Y/Cvu+XW2TdVFfVkKquol3OXq9zkSxcQbKScHUl7KWWB22+mKaYuQwoXXIIGSOLwJVc5a6JmeIxj
FgBy7jFEidiUAZN3i46iJJJFqXcfaWWIO2BFFhpFypLwMt/l8X0QX2T68hFiZG29HO5YNVZeUn1B
/cRSq2PejF6ULF4txd71z7JZqzZ1DfHf1AxN07jsbipUa9FKPDozlIQMsBJFrg5Yoi+B/03xc4hc
hi/XTb4q5bzfQFND8qMAg8v3F/rOkHoG9HTTV/wZRizd2WNEoei92YnPem+MZBBEFnZ9mM6RZ4W2
KHnerJqYQKUpmkEBJ+LpBrXJaAFEf33pT1/Kxlb/Yno7wYFciswGbvF1pg8cXjtR+XrzIKwMc5dg
m7SkzXOAWIrOs4ZPVvN8fXu38qL1wrgb0KIjZh4L/H40PoKbxRgQj8MP6KaBkett9/i3R6zORBux
e3hrO6kq7fvIEFREN+G5axucZwJqDL6jCdlX6w1u7/zdTgf7L+SDXoXIkRCJB4e2kteVUb4GY5SW
1QYtGrMkUfZBPvppKrtKDVowq7XsqSyfY0zHSKMmor/cvNdMA/FRNgyT6nxHLJ1KlEgK9DSTA/3C
no7TvWEHtu7kj2Lg0bYTvhnjLtFibMY+ngEP1pOban6Zks8fcULTBEs55uQAs/szGBcmxCcjMmO0
uHicp2OVPo/Dz+smNlteJoL9f21wcTjJVA2vA5Qfw1+z0yg2I0qYns0LWgAgG/sBoXo/vP2AqJmG
xE5BfZDoBjT3/lxYqZFiySZ8pWX0i+RoKXYmkgvfDk1Ac8qabqiYu+FeNia057pJfwUHpA+GE3vF
M0Z90WrWIKudPTC3DxxyWES8E5u+v7LLRSYi5XSOa8RlptoMuLPHnjsNpusFH45dXe/iPyjFcOkA
ga7y2O0KwjEFoTM72MQPanCOJi6gYS0gwC4zGM07kQDPpr+vTHL+3im0avsKJchlfjTp8yLiUVa3
DWgYJtEJUON80h+UQ6+oPSAWVZER2yqbAxS791oqXSChdUnTAj2q/FAmwV6b6sugJa6pdHfh8r0z
4n2Vdjf5CJrsudhHUY8qSwu2PGunxr071JMtW8lhqb5MpnafmY1TB4afStFLVuWHxMx9CfQ3kab2
jipl37JgFo2VbFbp0Fv+vTjupElj0URdBacnt5Ov+4UPNOnX5aF16bHbUfcjmpna2h6X+7S9lBeI
u1CcgpbfmFu3eveX0krfr/uh6JNxPtEmUR2Co559MvlhsciJDh9pHpoUIwoYUrAMbOCf0SIEkZ1B
FjYRrUyHWTU+VfH8VWkWQbRlB/PdgVqZ4W7jMpxGiJRjJZB0sfXhmKPxpeogtHy4vmObAQKTqBh+
BvGtZXCBKU9wd8UMBaNHu2DJ7CLahUpt5yWo+k554Qu1yrcX9maQi0hFFxUECpIo5y+3knoYkufC
uJFEejTbVy9l2Sg4VVWFb+JVJE3p0GNdJVMDAw2j1+3lCoCs8I7hVEVFl60XOngEcH8AOUcMmbsc
FWNQGrXE51KIepCM4rRYwQ1aacclMXZBnwvqmlt+vjbHnd4pNsPUsgDOThJf7r4qQpj55v5Zso6B
aAB5KOWZWoOB9LQoUL8aHRlFl4g9yX02RcWI50TMCZsvlpU1nrC16qopXEZUkeZddpA91nZUDtpd
7CwOuz36kwg1uplpWDLFW0VVTIwkcMeYLEtqqh1SanZhLYfYg5iXo0A4enZV9CnYZSwqlW1l8WuT
3JEeoqCYanZh5d0DbSDtnB0GKsqgmKPxcWNthEtmijSacylhM06L01m/aPrNavZd/qWNb7oFw0ff
SO62KEBejyKb/kh0xqJg6rpsctE9TWNNpQ1yzzZq7FxL7MUS8JttHrCVBS6yp+2UdnKGrlKs6U4S
SLaanEPpOGdf0sm/vpht31/Z4mLiqM5J0lIMq+q3+ffuUO+ot9x3HthYTmLok9AaFxATU4n6KUd5
c/D/o/SMoUUGBf83o+eiD8W5fR1MskxnCDKCOCQtFjvC5I9g97ZSQUtRULFRFJXAF/+8ICVpwJB9
yd6RUAuJvurQkk5vcnDZgAP/HPqiAtvmitB/Q3UI3X0gpv80t2S482dMZbplvzgQmXqC2NSjYEmb
NlSkgag1Wbi6uOiOWwZtHROAISmyWUUluw2fyp3p1VAXtxU78nqI133EJsa0LQuPRwUL+3NdaPyV
oQ6uEEy5oQT7DV8MrwXjpmhslHDcIz1IArffDE8rg1x4alq91BMZEVFCkTnHEJhWnVvr6/VliYxw
zmFImRp1bEhLJ8UB6CVPatvLFHyAzBb5GbjUIawlAzDPnWAaNIVh9HCKJMHMQW45luSo7UfIJDVL
x3uHUDwdNf7lGDWoIyslXghMfxvGkETPd+ou2ifHwJkEYqqbTvhmjC9joAdSxn2GSoVB82OZSnhW
BO4Hvs7KBOfnlFSJGiqAfNfQ+ZG/d9G+T+6vm9h8Ca/2jEeOdJUuWeWEC2r4S7pRH4mveM3j0Nnk
wTznh85T/OkSu/1JBDXazjFWi+PuqGRujHiEYNfrx9Kgch+M/xFLby7aCWg5T5SlbYf2lUn2SVf1
657olZIhWYTJyQUdMSZkobv2S9rlPr370PldGeN8PhwHswnY0SqpJ81nPXTyVjCst/lqxKMHRwoM
pYjvnI2lqdsErG9o0B6bGx3z05IzMNEANkSU+vqdIjC4GS5W9ri7sanUOOhHlE2AEojDH7XmhNan
6w7JfuJdwrQywcVZbVomaTbQLdUA9VEKl/TfA+kQht+um2E/c80MF13VJcimFKwebm9ST6/2Izl1
S+OQabGFTywWRK/Z4oJsaZqd1cg4xpU2Okr63DZQnK+9eDoZ0V0SPU6RiN7jHxwDowXUssAYwNd/
QhPsOSGbWB58GZI2lxpch+aCot30i+Hc5EQIldnO4IHnMxl/F7gBuGBlFNLQ5RoOVwT6z+fBLw6K
15/TXTra9ZfAt24J8nhVVCXfXunKLPf0SqXFqItmZPCm/jN6+n4Q73qQVrJXQ+w2nSuqrW2egZVB
Lm7pk9GkBCS1oDQ/hTGKJvs2FSh2bjonPh6yGxXJO98RNdNBb7UUJsxGd001tHPIrlhD6qj0V5mL
ZCQ2L7I3a3xHdJhzOuYUH85K9117p5miK4Z9+Xf+vzLAecYoa2VVJVgOayejDWXHoHJijUPxy5Ud
23emLLZvmNVHpYELiE1pSmOpg3INFW2bTp91MB40473V7vLcj+vOuR5FNk82m7Chpq4Ajsb5gpEm
KtUyHLPkoGIQMYfnRfvcF6JXNoPiyg53cZmT1sZkQARhjVd1v3R29TI8x05ymV1INb+gz+erd5Xo
7bAJ9bBWdrntLHJJilQJrtG4wa4+5kfriJoAviC4Md3564Q/ABeNWzypjuVrJzG9lGiDuQvHNEcI
vjYorOTZZZnvMn0fAPNtIoK1o6OGfirkHds8DZQA1GdQyv4DD1vlCCgAL4uRYKvnwDOOlU9DW3JG
YtMnxgqn7K2L9FWEZ9k87282+XJLl7ZdK7PijlLeheanCEBG+SRVqZ1W++sOK1gdL5BjdkBVQs6F
uDSPfAiwO71SfyRHWC2GC8gWbZohTFEZ0MNvVryLg9RG7i941W4G4ZUR7uBViTyPc4cHhaWVdgq+
kYJADF4EqxbtFnfsdLnqejViQ536pQzOTf/1I19Dowp6bKqJTs2fvtbpQ1ArGX5fj708vrTDr+u/
v3l6wGz439/nkpxeVUe1ASoR3SaW7aa7xpN2GqZfr5vZdt83M9yRGVKzN8x+ATxpBoqu1pHOSJJ1
38nlS6paN1YaPV03uJ3Ivy2MJ3UYpXDu2goAJWU3uNWP9Bg+acDwxV9TNzqKlrfta7+Xx8NqllkG
WyMrXQ/azdifteBQC2m/RTa4Q0PqGiWnEgti5V2G0TBBPekhwH+f3cYBB/AldD9yhnCtm6gmKwTS
SNwZ6iAEGaoZMu2pUA5pkO+LtPAlMdX+1vW/tsOdoiQD/Wleo6C23FYHzSuf5EPxXQGAP4S4kcAx
5I37f22L7fMqektDm1n9iLQ+mQynbnq7bM29AdzWBCHPQpaPYRHEzqg3+yzNBWiKrUt6bZu7qzS5
bsreYsj34WlRXjpMAw3ZSUxaur1Gy8D4sEEJ6oN/rrEf0lxtFCCNB+sAQnGbzLGdQjug032r2PfG
k7X4YSyodmxCRaj82+orNmy1syQAy0lNgQVuvWCXnmJv6mzjq3bXAO8ZOsFL/xI9hb6oRr85/LU2
y+WOmC+xtMrCYoub7sZy5mN1yA6MLkPy2MwvGtqGzfSB6xukk07hiBpJWwdzbZ87mCZpM3AgQ703
VWN/USp/yTXH1AtBxr8Z0SgBKxiAYgqGwrmroCmrpMjT11DNQFLxEVPvx/ygvXKByIIreuteWxvj
7gWaFp1VsmijAPCWVNExjZSd4CRubtxqQZyX5qFeojyM1JjV4iQ7gyIXa1oNe/lQHvoDgtoj/SSw
yT4Gn/2v1sWTTUgdRDzjhqhIkxWntSlxAhfSdZYzeax4HxLvusGti29tj3POCRiDohiAsoCAdFBd
Wshhan/12Zfx+bodwffi9Y+1mDI0R4A0fKA2za0nZFgP101sn++372Vxt0GUdUYig7MLN9Dgqn7u
Taf2gYG65ztIlMzu8FBGNmpypn3dsGht7N9XcaUhVhZPKjJSq/oMqtNC8a///mZUJtCwVNEuMMHC
9OfvR1IgWWYA8GXcJDZoAyCg5KXke6qLAuS2870Z4sJ/T/uomyRcc9o9iE48iD96+c3oym71L3Ql
2Ol57+kgBkASBDzua1VktWukMVL0nFUwAwyaWxk/h+JuHHa08oa2dxb5to9FZ2vb198s8t9pIUbR
osHkgtYn2OWgfEp3mS89NCDzBAp4dsO/JNRaMEMp8MytJz2AF7+Xyn/AJsQMaQbIVG/Izlj7qnSw
0s9DPO6M0Tdb0Wfc9sc3c9xnNJJxURMJgfjvRnuLwQb60JwKzB0eWRgZ97lwpG0zQ1otke396mvm
4SD1SYcWHbPJpjclr7PNHQNGiKpXot3kQr/VRngmAU/jzkXpLP2pS44Z2oJW6JBor3eCa2378L1t
Jn8JpGM5Jgbam2MN6hF063rgFXv0zPLycP2Yb342lGDQ9mEQa74lmMqJWVNDwnUj30r0rk0EfrF5
na1+n53+1Sea6zrVkwmv2iJpb/uZPEUlCM8iTfp6fR3biQAwEIDIWOA/51tlZgvaxHjBeCOTsGUi
JPlTDPWf8mCxnogjsLbpeStrnLfHRYcJ25BVGtH5wf18a14Ypp94+aPoGbVZqaUrW5yXj1QypizB
m53pc7I5/hBMmsEjgWKTDD1lEaRk84utzHGeLtGZAlWHL5Zqn0zoGo+P7RgLLi+RDc6/QW1LR92a
gY/VT6jalND1mc1Y8JHYj7yL9W8L4RuNi67nchogy9AwH8MmJqGVeAD76F7gC5vvipUdLpuZlcUk
fYyG3BBD/u9hmj2QKNu09OraBUuo1Tpq37vXjYrWxh0rg06qHsuveFhQAGOQ8W88rKiAKvhOfDsk
SSDugdE8LA0jY/o3ovrN8On6SjZD3Wr3WIBaBQipas2xDgli+HTWy+cJeHpJ1OAW2WDLXNkoGomQ
gU1KJc2XOdsvIAxMguegExHEiuxwUQGUkpWix8jdA2kvW2elc8pyH8vf/7cd4+JBWrcxjQe8QkAT
b/e605PGlqCH8CGs6yrwUC4SJLPU07pgA5gKuVVjdwh6AHtbAUnK5lAiBdgU3TYd2Qo/XVAXWhdX
BSrH0r64kXfp7CSf0n2Cstt8W+8sl/UGwNPzaO76T2JCyW0Xf7PO+V8iWdNUdiz9VL501a7PnnIi
+GCbJjQVc8XoSgHNwUW7tl5iIjMsW9Xtp+6ujj0qYprZNoFRR1XRdRSlOA8PtFzRuwrInqU9j/Rn
pt7rnajftX3FQu/lv0Y49y6joMv1FF0NJn/FKAmHk+lNDv17CF0QVjdXxAgs0J9niRD3rmqqLsPM
CUZsjPIEkOP/kXYdzXHj3PYXsYqZ4Japk1rJCrY3LEfmDMZf/w403xtRaE5jwsIrV+k2wJtwwzkO
Vfax/XLdkrYfbwaeN8bbthffex0VPEQxJgX/pvvFLabbvZw6kzt6vcfgyUClibxVnEy+tdMuQtNK
Lue+xybVzTpG+kCm6iWX9KBPwY2WVH7blAcjXfZGTyWnTozCycLsFFZ1BIos1UfBOhiKJCAhiNS0
hDbgl0fTdqw8WwE2ox4915p2sEmKV1uSOlaSndrIAho2tostJQAozj2dq+eKNqpjqN0nA4/uZYof
Or3yDDsEFVd0V4SGR6P2QEuAyvTaSU1Rg4iB9KLMhjM19p5x6jpjT9yKSDd9WHvxUPklfqaOaC5J
PehLiL0vQ/nRUJYb1QS+fxl3xyIcZ/hDCrpOs/NxtqdJn2MnSmO/scPCzXQqUKFNd7y6ZU6FDNUc
55YgeqkAhADVStDXz2VOPbmqBanG5iNvJYlzIq2ajl3HFjwnDWyo00NIz4X9zezBiSNQWfaXrmkO
Z+ixvQDUyR7hS5bbWv421c8Ck2Cqd00AZ+S5AozbnI1x/q+ijtpT6HWBBby8WciUtjnMZK8ujotl
NZWkugDOD3I0tk+UPbDNHu1WeZvESY/Zq/1TcD6RUnBBjdSgBk8sBDV1Zx7Zeg9QmAP6WluO+Wn0
GA1q+WxQT3u6LlcklosBQ2wshURNIKI0P8a6cMBV6kQVttCzyLsuadtx/unT+KZoVjSkGwge4oMU
mEgMsyDUBYa1/SQBnYuiKJZpguTiY0I19Uttmh0e3vUPNrBSB6knuTIgIVjlFXuph+tH2o487/L4
UYtZnmaVEKQI+m70GVtzjBHF3DGd9haY8SJpmzdoaqaOToGMaUhOKY1xktM01RnKOtmpvnIKvWhn
PybgswRw5DkH5IpoQMzaNLuVTE4tLdpIBdWweJEU5afEaoMUbD9misCXRnnkdtJ4VKMlULT2F9Ek
Xwst3ZE0U3WUCFADdPKsdEBj3/az3PasOBtdqzcco+mxRd+EO6VbTtWkP9fmeExNcl+l5H6wivtq
+JFMYXRQU/mQyJIbWsaXWM6+9GEflHWH0Xv6kNrKbz2xXk2yYIEiDvHc7b5UeXKTJ7Vr0cFvpzD2
TFCD9J3sKLUWeWPbenpf7i1lcU0L8z74U1aYAoAhTp/SCetgbdw4JSC+HHuofbupDnWJFcmqb12t
1l1J7Q+1+VqR5pkU8VFViucuq/0cQ/8ZOnw0HB6ua9imeVpAqsY8IFGw2vhRoWWp7A2l7jVvKbrd
WKMvMoXPulm8gMhKUNthX/LCwa5EMQ+/eoyEWj2B+gDalfTz3jInJ6xH7JbX2GocMFk5a490jH9c
P96mRq9ksv9fydSiJY2mBOM9Wn2W59DFPLY7gADsupRtMyUyUdGhsFlr/qMYq45iSisUyeJDDacA
BrWb0mFtrhhQ/qI1eXZPF/e4EsZZTKzJGZlqCJv0GzX8QbCMKDgO82LXJHBergVntmqw16/y4w8A
xewNPVq7Tc6Np91iRx4r0Op+0j31JHp5b7vY9+PxrfpZjyqjr6gCDCaWbHcuYWO+DG8cLWBAH4g8
0KaKMMgijCBiypHvaqfatKTlbKNcTOtglKxznv6yeisQ3CkzpMs7fRfDaT+18lJOChSz9PNbw95t
zuTww9hVT2x3WIRkJToUp/ctQRe4waPcU+t7vX+AA41FTHQiEcyzrEwLiC9FBDHY24juRqS6cfwp
Tl4Et7aZX64+DmdYLZafZ4mNAowuID3Q56zOiIF34OE+dUF+O+xmr/J62REiKW+GpZVgzshsrcai
YAsjYyOIFFW0EIG+uEHn2EV7RrArsm1v77rB2Vs8pnVpT5jKTkEX1O3IYcTLX/zi35y4xUrl/6s6
3+5srEUbZixdoDeuYAtm2dcnxmmuLejIMManea+MziRCUdgMMSupXJkwke12QUEFQFbWTgoDKXsg
4bdZNAa+qY42Glv6G3QIP3RT6HlbJSEaXDJNXCr/6EfDE+NmburjSgpTm5XSm/O42C1t4OjtzCGo
PUlahU22U6r/NEyByxCdiA/NBunNSIbHaEc0qCU7qOQM4/Oqe93GNsPJ6kicY8rjPoxiA/1Ug2RI
Sn6ZmaAKtPn9VwI4X6SnURcPAwTM4eylcvoprVqfVtpNnxciuISLO1OR/2vYdgUkPzZDCWe2oDea
Zs1YFm+Qb7MYfYLsa9+Zgvj4lnV/8OWcFM5eVTrpfd7PC06jnPthOEhxep9Z+SsI7w9dHy9+XIOd
M84KH7DRiUcM+mIP1uNcl4Pb62PuG2qBAb5hHymmOyZ2QGV7F87xF7WS7iK52htzu5eUbD/X3U6J
zJNKAL1J5fOM+e5QmwfBiS7Umh0I4+N4S6hAOuErkSmpc9LCPXiFUTmxdJL779qcOVaVOUlaHq4r
3OY3WgnjFG42Q0ZLoQAaZH429HNRfwmHn9dFXD6vuQNxOicBdV8eQugBHvMzWG0ZApqZOoPb5li/
SzFLNgo59S5HjzihzBBWzgHoNIZOZW3x5mN70HcJhvKC5JgB8H/yDXcM1J/JgRHO1YBhlm9RVBAs
lV8YGpNvyhqGrlgfkK8cpt2sFOZCFm8ajjExTol9Zzc3thwJEvnLdJcTxH1BK8ziCcic7HYHL8fz
C1sUtj/pKJaw7fK8EnjCi5cDJ4/7mm0cpZqa4WsqkXTAYqA/y51HO+ykJNqu0cxjqGQCDdpUUhNc
G7ppwp3wBVIKhMk47mQ8uUlzVtPoacnUYzn1jcDy2FVduJKVHC6gpCQZLLLAlXQ1MCL01tfSWTBm
KBLBxZE5mqosMnF7vTwHlUEOtGgFH0h0W5xCjNhqiGMLt6XS3CH485NOHNWyd9fNWiSG04NYkTJJ
pfAcRhG5tvK901SnzP+jEM6Km7rvlMmGkLGYHS1vHFWLnbkWfJRtW33XL+aRV75iMSZD7nXYqhE9
FsZrNONA4ScpFRXF/sJWLexxA8fKuFgNMpXBUNQECsaeU7LfoPBHT7pn78geALr76x9o+1R/CuPL
VQ0ANKIskRZPAgo2ATxjf5/J1DViwe1tq/S7HC6ltIa+HLQWclJ7t4S9k8adwC4vn6FvPuddBGeY
qpTWE2VHGd3RxzC8B3LUX7pn7egtdctd9v36zW2eyGJIieD2AR4jpw+TnqgSCkaLZ+u/0+G3tPyb
EI+tfgaQpWI0nV9Hb6Yh7xQa4dM0DyrA+2I7QAblWOOZSKV3/TBbdrqWxWVhEgIvSUsmy8qcvNkr
VHUb0a7Clq6thXBJmFTUamhkEDKap7q/VcLPRfk5agUx9ZJ9AHoACF7gqCh4Ol2M19TDJJXFHMNB
A2dk/mMQJSD3DJCmAHMidtJZnYees9IRl3q2L/JdOOeLCoIh4ixPFi/PviYTkpjsZgSU1fWvtX2R
70I41aurOu8mA0IwDHvbhOGToQ7negLVsdZqAgdxyTvAXSenGq2M/GUBnKk3YffTUSiAgNsGpiXR
0mm14auMDSCtN74aYYfJtkg76Vr08t/OyynOnMZA+W7TxYuUwkFB37G7e9mq3HgW7ZpuGTVRGUaN
YqmYzeIir1ItS4UaJw7bHazpZrIEEwTbX+797zP5qyCCgpJCMzIgiAD3dgK7K9p9gEe04n91Y+9y
uLgrx6GJtjQyiKK8p/rkgHHJtLElbAheipv3BRQr4BPin/aWYK/OE0rLMiWyjliVouXbhjuTZoLI
sa2AmLdAZQqt74uZBCOXJrwPcRbqTV77M8POnNt4xaG7TydHNCK1ab8A0wOAJKoSssGZVpSUuW3k
9uKF4W1ZHc3kkYyC2tH2nb2L4AyqBt8ApUqOR0cBRJN+DrKGPF83mM3XFFkdg7MYSaIkM0YkK6Ob
NW4LJJhDDxLNfnSy3m1N4KBXd2Lnxy6HT41XUnm+Aa3Ueluam8WDorhTc5w7T4vvVNRN5R/XDyj4
THyyn5IsDauiXTAYjTfi+HNMHvNR8GgSyeDyiXk0zXCKEOCHosde/7emTDEWM3v/7SScxxlDhkYE
Gi6vqu5LepKtQyPiYr4cW2Iu/F0bTM7rNFqljRPFbcW94Q0Z2A97+edSLYex/lxJ1W6O65u5VWun
lEhgRY0bKtN3Q7JOs6S/yP2078vIk6LWSeriQWmNR0OVPl2/hs3sbf0b2ddYeRJLLk3JamEV9p48
/LH9Q27Cfe8tfuHNJ9E+rujjMke9EjcMJM6UBFcShp9U6WUwT4UmhGjY9Pare+eciWY3sZVp8PYs
ExnuEj8GxhrdW0DoBLnTvrjr9qCSEGz+XE4Ksa+NZT8A8QEC92LACn3LSukGCzGsBwXscKPuFLCy
Fsc4UA+G5eo/GBhK5AnHFTb92koud6Xgto+Ba1ijStQ2+6XIdk3efZbqHrjpn+Vo8efyB6aegyzP
3aXAXndhYBWRVM7cU0HI2Lz31S/h7t1qZ2Uk1EQSpoAGQhn8sMt3GVU/TfLwb5z5ShTnzLW41MJx
wSdOqshPpc6p5USQ0G7fK4PbkoECfDFehtXfOUqbCTmD8buPHxNTMPe+bXr6uwDOPZi1ZsOXwgXV
P+o8IMfmYdrbbj47EYAHvOZnuyO+wNrZc+8iUqxEctZeWEk7pwNEYsQJ6xApoLYiLPiBfGAn2i/c
joUrWbxedmmYt2BYY5VFV/Zjt3ru0EOhTnrLmkPjd1FzaNO36DaWFGQ83oBg9tG3tAnmHkvgk2KX
a3AHMJHMUecVQkawS+gGZugGBjVtdEL1i9EWbIhRW5sqKAY6XrLfvzCWdnrKQZkE6MjSwXbSQfba
ydFvAPF9D6YwV9T73Q4t77+Brx/0KGxaaogP2fmjzwYt4yB/PZT3GGL/XvvNAaN9hRcF8bnHY6t6
FajR5k0D2w7DEMBAVnkskNiWFqMh5YK9Y+ql9+jjY2P1YPgZut4qiN2Hyo08kUJtCsXcBcEOjWxf
DGCQHHM4NShBvLG7mSfZocO3BmMR14+2mUqthHA2mURZaIKwCQn8GAUT0COHqPBqrXF6PByQw12X
tv0ZTTQS0YDRWQ/4o8rOppJn0oCLrH6PYJ7OfHqgxAFLh8vqxCxcqZ8jd7zLgvhXEYiSbuYkL7zB
SjqXaUV1bNvdzKSrdzLJfIKyp1FPt4te3OkKyL1L0dbS9jd8Py+XdcV2NJiSXiAjUm5rE05AusOS
h+BWRUK4b1iqNOvDEcdSy/tpvE+0Xw0VxAaRCPb/qzSmzuek7DuIMNWjXb1GpStcC98MPwBrZ8CS
YE+SORGlrMDACLxMn0QOml2KCOV++4G3ksA56GKmRjcyCV3hs2GcGLzcM5qPnuGKiSM2b2wljMsN
Bm2QpERnwpRDaZxteV+mgkf+5o0BmkhmgB824RvbppwbtVKyBEw6Z8Xi9KZoo3Y7ZK9EcBZTxlWV
2zUaV40/BVpQIn7W1NE94HE69GHcL4IjXfLCINbYMoNBwuKDLPMEJ40S1UUxKajfookzWgbCig9s
OmcMT83wapW+ErZOqYvEbmVyK7GG/FG/4ypSByVSUZeU6l0iEQ+9tIOkYhYi77w6w9hg2N+P1XAG
XNSu6lEeajBhnqMIMRbJK43s1A9lImKY3tIhWzWA04wQD2YBTodS9EOzqMRlROXiSgBd05QnZRat
Am2FgLUULrU06GznXc2uXHqOwsEJU3RphmesKWL+8cf1ACCSxdULgIlHq0RDyiIvX+WpcpY6cWLt
NS5PiuhZvdnfwP4M1rXZJg3+ffymelLPIEJEPoaF0XBXemN0IJ7ylaHvLtFB8kRwtZtfC6RJAFDE
nJ/Og2koVjTKJkDkvDADYFisOF32nFSZwNlvejH7XQyPnlEVhqrTFscqpQKlo/aRVu1dnGbeMKBM
leufm7ZW3appPSM3AsBECB49W15nLZ+71rGe5BpjgHj0NHc0OufR4bqKCK7x7bOuQg3jzgrrNITS
L8TrNCRX0egWlSh5/ot7RF8cA82WYfEwGZoZalOZwntWvxXm2I7mz8FlyjEL+//bXo2xn/xPFmdi
OVHHpepYV+owHIxXlu8w0Dr1VZQnC0/FGVhrWqj7JjiV4eSqw6i10hoLSdG9gifPQr3r32orobJt
zTYYxhloNDgHVQNMzq4rvEphETslawIr1w+oCRyRau27TvnVY53lv4nkrpJMrdpNDR4C+vBcRU9p
bbqxhb2gpyjxmkgEGM6ui88Y1wfkrjOd//9N/AfJSrYzdgxHRfjZNpUeVgV8GBsYm/yqdmtKSIoW
GPX02Tzq04H8WuwAtCM/hmOPDYwkC0rQy7kil7XhjpGE68DYxkQUFsU5W6aymg1JhJJ3WUkYJktv
GxLf1Yb1ZSxLf8rM/fVvt9Uy+yCPSyfCpTLNeByZHci3fevknwdPde3TspfvlR25iw7GQwjETSCM
C2sBG37rg2wuFU9S2qCCwloV03dT/62IsrGNT/jh7zP5K7+VV4OcLqDnxAv8e5k/UO2BZoLoKToC
+wkrERW4jKJ0whEk8jyTl3kUpEGbR8ACC2adMSR0wYc8Y4AmM9mw17JYqK6pN02XuXk37ARqwK6a
sypQabzL4Ww4HixltGy4jZbBw8gumY+hl7iagTIQdVPbT+d/9/lBg2IRkyjqBTWkCtj6cCpgYVF5
tMEKYQnC4la6ARuFKzQBMYPVQU6/5FkrKdr0KOMH7aHW/BxzAeVpDmQAiAEnV0SssWm6K3GcutE2
LUhL4Afn+HOs74seEym/kS8T+vv619oSBBeIJzvWdbHGwCldQWirKpGFLzO9Zs1pNjDoT3VHl85d
JbpD5m94xVjL4l5ofViBLsQ2IQvlOsmJ3ehY77Xj36FLuEQrZy2+1bnYuVfGtAwNiYYa55p+2Hd/
QK5GO+tsfGUwZIofA+c9PmjCxt+mntgoVmFuAM9DBMaPcknaqi38Pc4IUggZTIpVHSAv3aGOhLqE
3wt87pbPWIvj9CSFwiqAr5g9PT/Y3U3WC9oAzFYvP9n7cTj1mHWtqFQV87uYl+sds5hQRunKQwGa
e6ePmoeqKp4sJREkiVt5Dhq1zN5UAx1U/u0r9XKfhQqO9baTedO4lVvv/wACtgSyNrziB1Fc0JLG
KUkUPULGUd+m4YnYO11U6tv4SB9EcDpR2WWrFWOMMcb8xrBvleifK8GHv88pAUhcwiQfcFumme6G
MX8xMV8hSMxEZ+AUoazoMmkAXPfQ2z6SKTlIefP1uisSfQnOPSh93pQ1dv48bTlN9FaxPKLS/3gM
zi2gxFyZ1oRPMZXnBTCwWioaq1dFN8WFv3nqMJFHcAwrLR9mXfptRsOhy8hRT1rMCoHxbrYmLAti
gzGJ4HYx258On+PICtKSPE+j8jktrV9Z3eymhpziLt+TcrrVVTiPpvJATQnghn5wr9+96EdzmXCr
zbWdVrgXKQRrWWofwW8s6HFtdVDWanpRhTEVkF8skEG90W/vO2fERqeLpU9HcckJuYiYWnOri/lB
JpcCL3kfGTkzvT/2iGLX6txhz+ip0Dr11ZsckcD6F+iiKpiV3/2XwTkVNZQbq86ZmqERxsjqE6wJ
s30vUc17+7vpKKtius+64OwxG3kxh9GevTqtnbG5S6yH64qxkR/gJH8K4OsRVEtIXjcIALIC4Iu5
6BwQG762ufxJjUzFoWXz6brArQgKiRZ25DF4h0cnZ6JyOUrybONIQ9B8UzztlCOIsmk7LKp/RR9G
tKa0EeI+yOPsFSzZizEnOKFa7YBy66ZN43RJ7eXyczdb54mItka3v9n7ATlbg28YYg3UOXiWGa2j
5tpxMEUwoZu+VANNJGstKRcEN3oEFMhmxmwfcIxKhXrKkrqGqK66eZB3ITZXVjXmYYhmK0XHtyn2
lpneaalowEIkgrPfKgZX6FxDhNQ1Xpv29wZVBM0PkQjOVvuwWOrIhq329u1iHpV/jPbLfMHqlrjo
r8ltTsoYn6KrCkfP9pZ6IOEDrQXRU3QM9v+rhLc31AV7KDhGZsz7vqABHRRBAi8SweUAKGy02pLi
JJq9s/LPafLruulvKq2u2LgwTEKDa+jjEdK6b81hxsfWqvYIUAKMEZs3RVH718VsHmMlhjP4vqH2
UoVoilLdb61jNu7+zd9HSRrQylgN56GJZBDE51OHLxE29+aIqdp/MV6Kbsa7AC5RQtF3lPIOGQYZ
h31jZ6e8QoP8+iG2vwWa04TROlzsFNVxN9gVxbfAixurofpeKlWnaMP9fxPDae2QLBOgqyFGHZ9t
u3cHI6hn+d8kNwY+hoknPIgaOL0iylQWvQYhmfagN3tbVNPezjJWAjiNGqd81pMBAsYjgMOxyWsX
jvWY3pk/xwD7tcA8ceyf0Z30dP3ytvp3rJ7458G4SNJTUndZAbnSXrpL9srePISB7hAHDDp/AwSS
/TnuMbgSh/7dR/vMZUVGrRvi9F0EYQyDzwTJp2isZ9M+/zwVkBU+iumShqQF0wkruxvKnUYFk0qi
v885/EyppD5jx0iaW6O7UYfg+mfZNB0TO3/gJ2VJIPv/tSeOrChOF0wFFPkBbG8YKsXM2HURm0eA
VVrYTEBo4dE74mEq7FhGCiHZmlOiy8ZAqK6LYEZx8bFNTC/rFkC2UND7eIoOlPHAI4OTMcPaTdLZ
UaXDgmelYivOLEkCaZuqZaFuooKZGZgk3J21iVxHuoLQkh4Y3Tnd/7EJL0qXNy3VNACCAHQ6zGbz
q5LhEM/aqOvIl2PiNNlOLu6mxAc4iR+2qhN1D3Pd+8tyns27XDpG2DBq93b+fRBiy10oiULApYB1
TdRhGRc6+8IrJdGHptE10PV47fwSxZojjV+aaRbcqkgId6sytESR4ln3dPNkFUht1QN4egRCttAF
PhyFC0dhjldW2w+QArfAkIpYuYa+2hgiecMmBkPNUz0KfLroaJxPr6QsrBoJ91dEr51+X8k33fL9
ugVc1hC5b8S7dXVs5bELGTI9OsxB5Nsu9ae9cqs7o9cE0sE42J8kIc7LhS1wYjmvPptUbrUJiAYY
VQPHnF82r0PXOTEapVY/OIv1nBHBK090VP5trkwSpVMOZhb2Dbtj70dgjxpeVc1Re/ClgKvqrj8t
9+yxLLhklv5+8DMfT2twfsYgabWgg6V69POM0b/lFNYOVlp626kOww6wL5iLECVQm8qDcUMVPNls
u4v9ppXx5QtAWWhRaRit+aqZZzt9yKLn6+fa/IgrEZx9dwZ6RWMJ3Xm70L+NV3tZKWXXt5LDmXgP
nKwxbSCHVUpZChB6mQsQY4CSiZyn6NY4O09aJJ1NAcCcegBmYwESUFN6akbhZAf74hcasToSZ9q9
XE10oMCLMg2H5RmS239Rfyg+46kU8cBcBNK36zN1A5huBlhnOe2rY2pFSgmcqKF+6OTPxvB4XQ1E
f1/9qGlWmNTVYnY6Us8jHplOrokWybfdr/F+BE6ZSa4Byh/RBENcszv7YLM5l17qWYBvs3ZNUE6O
mLv5skjD3Run3nNJ7SSE2SJetwdAWuzKPXmjVJb/jjTRLXJKHifz0PdSrXud4dQHoA4Ak0d/mkIU
D9lQaevO3yNFEGC2Dfj9WjltB1ipPtY9rpWU1os8KXulDe+GqdnXSfG6TLlH2mnXDea36wqzbWTv
YjnlJ8AgBrJ2hqpN9hx1X2Xj1yhk6GFKd2lg7zK4uKZldmZmlax7824J2BCJdTvfs8a8GcRHIQyQ
UEG5eDZhpMqOpkKDgkbf5BcGQQlC7CdWgu2D0UMzzldEz9eL7PWjfvLxLJpyzDtgXMfL7edSA0lx
lrkL4FO05mCFv//TJ+MjmD5Qog8wQ4+qL+b0kC+ls1T/TS34gnIfZlHbSfC9kvm8yI9q/WCJXrEC
zeOXVsukkxKFtLpH5Xsz+pm394aoW8ls5oriGZzXoAD1tw0KETn16wIAXskNGLeoGJdP4DAMzmFU
I940UURxFrQadDAIpEHynIEBStoZoLOPguXLf9MBzlsUxBgAYAx9m8KHiX6LZVdFv/S6jMv5Gk6p
Od8wLq1WzyWYdwYM68auckoKR3s17zM4+vmGoRPkPvkMnEUQpi0/rwsXuEOD8xl6ukQArUe+XRky
mIV0x6zBpRhNjtoeWzI4Q/cVT9HrMkWew+A8R6X2MeC8AJVvPsgvpTftGTEUKFZax3ponjAAh21y
T4RlIbADfv3UTnQAgAB4xlvwMDRvFCMoS4E1s8u6Ygf87OqoSkZozcjw6QLA62pJ3D7WPlG1DMZ2
LpDlW685EWHqqQKfaHK5CCF2puc5fEh6o+Mi71WfAJJQC+yAnN+Iej4V5z6YfApkKkfb5bfZ4Kg/
hhd9D0wPIce6wERNLm2pYzVZFrzTPVXvQChY7PRO9CX/Ijn+M9DxG6s90LrqMDKQN4DGXfEABfVF
2TUH7C0GumBQQqSrfNWHWgAMmjvIMhRH+oQZIfBv2LYrPQP5KQAeo1O6ttcUIhMRuFSTczwoZUTS
DMph7C6xR1uH9WzzJoa/k9z4BVi0eAdMkiNKm0U2wnmiYsobC6P+qpenX0oj8vPsdpolX2D+TAWu
mQnnc8hQTTMZCvb52NMQJFIAhT+PgQT8feNgfRGR3IgMhHM30mRpRrUg9zKi3FOJ9InqnWvGeIkq
n41KBJYiyqF53GojmdpRWnR2vByW5it74mlnYxe5yzkJRIe7LBZ/jB48o69pEDnPJ4iz9/H9H+8q
cqPfLa7sFUHuKoJpQ4FivuE/r97YyTJPOYq8gFftc8dQMoCKfFfJkzoKDE8kh/MjapFiXq3ARzPl
L02NcfnCMyeAi0SCACj8XMyhrQ5UzbTP4xiWNrrxgNnrZhc+6Z/KF8Vvd6G/CK5PKI5LYTDkiLdi
8yZu8tA8ROQr3C6YMcJe70Rt1svZDE45ODcyqESuFRUvrLdyhat8L35J7gBeiIrRZe5Q3BNlMwIX
wrf5w3icFq1CmJUXDDcOqDItu0w0eSWKABbnQsI4I/pY4p3K9ptAVbhnpaWg9zR/3teiIrboSLz/
SKRSNimOFPZY18o1sLqGTqh8v+4WBQrPg7mmaDgWco2H6QJWiqH9FBcYd22BzvF6XY7IYfBMaUVu
yGNmIqe1PrU3RgCyObfcY/dlp7kFckyRgxKdi0tPDPSWdaCuI9mbDR8j1kWmBrLkSang/gSJB89f
aWFIIQJWqO7FyWNKQf5Z/tegTDhXYVX9knZmD2t6eCMwCxJM1JbuUDjtKXEHn2mfWnmYy5AF3lAR
pJb8qkHXLVqmmJn+v3ogKBjvk+P0qkQOw4vQA+rWZ4KB5fiXIXCQguhJOBeyLM1g2xUqkWp6SIg3
RNi16R4MgCuR8J+ObHz0VoRLP2QMhURKB0OrpTva3U6GQPVFKsJ5jUQDX4ZSAi/Zyh8kI5h6ASbM
ZRuKOwDnKVRQs8bGCK/agloIw4BAKQUnx/fxC4vH6WMVjPvycx8JkkXBF7qY12n7psZOCHx5uVsS
wwlBsdgeQkAdliJ6pr8IX0AUAOicbaLV9jFaymnbx1GF8M9mvbFN5k0n22cbWFUgeebjdVe17Tr+
FMYPqZVNaFQVyvwepZanWZoThcpZBzViLIni8raPfxfFFYyHpcIEe49ny9Ib+0aR93YVBaUUe9dP
tK2B72I4Zzi1JG4MOYeCUOLafRmksXAraVsd3mVwmZPd2hodQ9St5qMSAKUbJG6Yx4xu7qNfAwYk
gfbk1r8sdGNEcfIv3krvktnpV6lUjsJxP4//Uw62CFDtige2I7K41rF16G7eFwKTFh2WS6c02hAt
nlGEjK3nPjtl4WMXPWZ0H3YiKxNpCOcHx6xqQqAgIM82OkcGQYg6v45U1HUVnYf9/+oKzc6Yxi5B
hWuMcWFaDpSVG007FppfiLyt6ECcNyQKAYFKhBwqqVLHhoYov+cxuK7vIhmcu7DmNNXyFp+njG7N
qXbSYk+zfzzD/uZ1/1S7N/iK1Z2Fbda1Vo8X0Jzd5upuFGFGCtwQv2/Xl2WshQW+/JR+ibGXaZ4I
fDjwvq7fFbuLy2fx+zE43zBSbE3YSqL9w9aiSAznHsoGnUXsWr13MLW/tRwpujTOFyi5Zbejwmp8
8x48PVl/xrMAdiMCb9/UMEChqARUH7rNvzfseQobGqETl0btfUmsGzOMTm33j6dJmY6txHDGkmRj
P88VSnsybfZZb53sYthf//6ik3C2otRTXNaDgZJPCjrc9tmSek8hL9eFbL8I3w/CPzMAKJxO2PGD
1b+wwlJ2DJ/UO/LTPrMl6nHfwhU8CURu1ntWIrnYamh6X4XIKNCX6n5H+37HgFb7L9Rne4PFnWjO
bLuevpLHGVKL2WljVhAAGbYZy1NUv3hYvhMP8x3BcAQow07fR158rneG4HnPtPrChleiOeNKE7ns
1VhGhrlI2G8G7TBWqkTIcQJF4Z8hRkbHBIyPKLGGkdtilboCHopZUf/6d3vza9cOw37Hyq+mYSPb
wwSHtChYU3Trg+5XO2zb3f4YfDQKvBCr9+EdCQAr81YHNb5c/wGiczIXs5KvhcRYrAzpuqoeUyV3
2vC2Tv9V8Fh9MS7gLjnYydXZ1MBwTBwz6dypXJzr59iewgEPAzC/4KQ0nbtIK42IHfWoZWWA4pqB
MdbssC7mRH4x+MotQPbd1M91Z0n9+fG66G19fJfMXSGQbJoBY+rwjlqMHaDJbRcR8fp2PWF1Ou4G
G1ouwE/D6diMbOZHX9V7NkSa3GhHuMu9qe+un2n7DWJhygc78Bs7u7E+6sVEYGT5G71O4Q6wa+zh
iOn6Nj3XShIXxAalqxOiIvKzzlzpKSdwVxm3Y9DfRG4JPo2DMMvcrmytRHK6kup1IdkVpmTSQ3hk
OgL0ggeGRIc+g2hziznCCwNfyeK0Y8rjxMJqOqtUM/6g7Djs21PrMwTIMHJEfvltQP6aOE5R4nJY
VIkxZJ8KR3ajEx6Pe0fbV4gGykN1xPgAODMZb5G6z3ctqtf1LwmzQQLtYYe69iv4SN5UVThOI8pf
nQ145WTcD+rgGIsBCsLJulPTxM9N+wwE/102ANV0UPDfRa/ucjn0UiNxTUbbU1ee4HeJPgYX/jF2
ElkYVmUVHobImXuxl5y7gAHV2Z5oxJxd9eUlaOBpBAyILPM1QKQ6NFMosiY9PYbak2EelgWRfw6D
TK3c6yfbdOPAwP9/WezgKzeeDcqY2TUKgGX9UNnY+XrqqUDEtg9ayeDibtlbEhulQht7RsUUXlZ1
59sUG9q2fJwDDTNmoqm5Tc+6ksi5BmIBsL4ksB2rbh9LGj9KdSpoJ4tEcK5gkppuLAER69njaaR3
syFIOLfj0uoMnP1bdOzUBv4BpMtO8m24QWa2U/+PtO9ajtvoun0iVCE1wi3iYAKjREq+QZkKyDnj
6c9q2hbBJjT9H31XrrKquKcbO/UOa32KMesV0OVN0C1ZAtYpl2cejA9PJRhPsBjyak6rrjpaWjjC
qp0b/fvU15xyHE8KY+l93ZmyEEPxCkl5XvXIC6fiqWh5yrfvUN70mzFcbdRgtzEKpEmdWjHMqK5D
R9dNixg/rlvSb9RcF3VZ0bC/w+KszTLFxsqR2VJgm8wVboDneVKt0tIAb4Mpyu/X5e1f4C9x7LTV
sGhjH48Q1/VnRaiseT2qMkcJ5b0YizBO4eFxLvS/3rsHETSbTUazder3GpeiK4A99JL52jl8JciN
/M4RMAKDSVHglM5f5QPPlncLV5vfwOKUZmMaKxVBnL/M3vRUBqrd3sIUgrusAr0Ulokzh1emo8di
PfBWJPMoMrp0FNcQya14DLFK3B/mY3yQD1y8593rVWSgZcHRAw2EMbUyHNSYJDGtBmqU9SSzoJ0K
7ZaBNPcRBePowJv93lMbeSOSsbs1r0xlkEFyRzIPNOlreUeSxLqumrvXt5HBaI3RFGFmpqh050Zq
TXHorOqXPqfdaI/EibWCbpQ7CsK5SpbJVKuFLtYxP+qIEyx9TJtT3ogvYgd00Ez2swa8Mknpprnh
jnJpxfr83FStU64Rb4dnLzBsLpidbk5lc4o6BYGh7jUrx6AsiAuvXy/nE6pMzF6xOF4mjYTEtz3k
kzc3L83EcS68QzAhu9W7URFzHCKqT0p5N3V/0EzaXhKVv0k7yqGWs0ZbVUeZhkOTrkEBcunrt8Q7
Ar3FjQgi6kIqrgqaBklpKWphzS0nBdjtKFEkSYDfy6r4Acdn7TGvMiUo1xDLvB0BvFV/z73Kr08h
NOwm76zcFRzyVXOvn2z3GbKVy6QGRtUoopqgZlO0OoD/gSuF6Vftazq4WvJCdIwL/lWm34eek53v
5aVbsYy3mmcV26kE79Vq1O16Ca1Jf5Hro9p8kmbO1vO+ir/dLOOlgOSxJI2GJapWfF6SFwMMflXL
MaPdgL09D+OmUrKo2iKhYzwcV494nd+fjE/JmU5HY+3hq8kJprzPxnbMyJrpax6hhpgG1U3hhkF4
IL6I6kziKJxPxTvb62/ZaH9Tm4uEdxRdo8KAmp3dx45pp09NQCl1m2cp4Kgk9TkfIuabKbyWBTby
5iiRKzPHmGwDMHGA33nmTX2iqcHr3N8DR9q+bf9Sj9fTb6SNZJY1JYS00NQ9OTTxMGqtxeweilmY
rIbU36KxtfMegGGxeiFjas/6D3RTbMWI/8iTvf0UxpOF+VJOoYw63KTeGzLAbXhzq/v5z+ZqGUfW
TC2oIghyMDBCOCSxgIBPZxrK2NYeRzeyMyd8yJ6B8MW5ZGpjHz+pgc1QwwSAMLuwJZmpGEl0/H25
X2zkmI4i2cXl300CWIliN485rX384NUWf6O9b6LZSx0Av93OSFIoB5hgiT9QabE7R/qpeoVjOvqn
60elf+7aSZkbntVaF6MOXRejexHMu44HT7RbFAM++6+rZBx2URVLiOoEkq5Hw88OSKBxmvoJBWJU
Z3kzPb8JS2/SGD8NyjvRELD2i5ljwwd4TOmsh8ImN+XBdPW/VvsfFvSm8a/f4m5pf3tKxmkLuTHn
WYiIq13U4xx0l8HPPucvYqD45rHxQAN7qrAhb9iJx8tqeV+QceV9m0NVa+QrhebI8Z3OXbjde0du
zsZ2ZgZhaBIMtinYD3VJdxynp7k4lgav6Lcf9359Orb008YStl8XxD3js3rU7CGzMAHmrg8SsaD6
nuHFbuqvf7KauT0ck1CG6RQNQmfCh62HePgpdd5YcFw25wOxA2ClkMgNSmjoOI63Rniczafrysdx
VmzbJcnTKVtKgjW18jbVvxfJMcpfCvVBMr/8AYkf+o3b+2L8RaS3aTmpCD/T+HkGRWAzP9bQuLLi
WBTv0hi3YZbCvCwC3OA8ml9L4N1HY+hev7fXpOOK72PHupQx6fSZ9pHSAAOvVv6ou9JR85ZDzCn4
/Cb9edNtxj3M85BnWonpif/2g8KgPzZB7kYebwSVmvu1QzHuoNSaVtVLOHQKHEqhwOj8esrdo+ZY
KzvblchDDkQI3F0Bn67f9cJdQji4GTwRTCUiazVJFoBD58xGcxOjCrfmqh0OIUcMR9NMxgMY8ZKS
kRY8RvXBXIFGt3y9rmc05lz5IiwGxFKVeSPRyWpDE62seKnBJY36jQKGdfHzdVE8lTbpYTfZIdEB
HyDSKec8aG4Qg3zJzx/oLghXpTlex6RfbyMpTxRhGCuotHRbB7Fd3LePqWME5uf4JrJFK3anZ8x+
YgeF+wTkaLjJuIY4MSVjom8XYqGycaEryGlpkRNWtcCj45Cj4UVfKyfxmoP4wu1N7RdbfpkyC+6z
yDqZxZL2wc5loHvrYbQaZ/JWkLO2Np8GgOc6TMZ1tLKsp2KGsCgeZRsdWjv22gPlP09ueZnEfq6m
4l1IDF0CJTljcSlKu2IKbCE4xORQPs6grCyfQguAQsjVuDe5+x030hjD6xszMrIaJYTJNvx6smZP
tDGZmlnzSQ1mO7+p3fLUOfNT7uYXkROU9/PsjXSmzNOsugEUU2SKEwZiZbuzlWfBxWKc01rtceLX
O3e92UYeY5ljtRSFuKKzRR4JwoBxLA6vzHp36z35Z5vyM6+xyf2ejI1OZQVsblWgZwR7IiYuYy88
t67s9X56Ebzrvod3QMYsywJLhmmCTGpMwmNcz1ZJ6jNoGDl54kf+MJqBbC6SSfGjJQ3ldkT9jNbk
8awFQbJ2V97GXmIDa/kGuxb2epxd2cqwZaQEuT/9f+N7Mb+AMUk5BSVGr8PJrnpzJgu5Uzo0qq7f
Jr2tD0Fjc0omjMs1Vv4rvK6x3qcHKEk+Rg3mhpbqXkZp9bqo3QD4JortpmjNOs9Fhi3pZgJgaBfa
4E3i6AbP2tid9bWsF5JKaGRoFzrdJR2wrIh3oPxJOr6uxkycM+3G3M2Z5PfRqQjXAXk90tRuxNqw
+iQsvUXAnhL1jS0IwfUL3J1d26gku8qeDsLamR0i0mS3Z9HNvdkyHNS4Pk1eF8in8jLz8AY4xsZu
ts8h6NfXASo4d6mbavF9Wato/vM8CE8M40Bicc2zMZtRbKp/pmKO6b+v/NFinv4xjiNZu7BYFJyl
JS4JT0LG2VHhHYJxGIYW54tO84VyIlYnNRbJD7FhcjRu/xQE7HqA2MJuI2OwlaQAIm1BqSqLuksp
dYEwKO51Pdv3Cb9EsEVUIzKjaUnoe0UBjsbw12D0lkk7PsUf3dibICYPQLE7W7BOgSwyOwvdSckf
q5zzJOJcF1s0XZTZUFId4XCdvDaRrFg17Ou39ZpXf3Shb6dgIjxQTXqD1Kg5Z6JcWOOie02m26FS
B+XUnEZxcfOSBN3Qf8rU+TbPm6dQDu+mLHKWcrTUHMOSZf33XOdOK4zf8lB+AA+6XbTDT7OQnkk2
nJeyaS1FHJ5IZ96E2YSdQqB8FrkjYjl5WTF/mCfurAC7Xio7q60MN4pb30w1TB7XViyigDjPx0TU
H7XQtMtlsRslvwU7wkkPpRgYB/3TmKZuHJm+ifaeIsBAlsqdyHSJgI1kVSkYkAvxREbdErLZ7oFf
ivZjZzVadgZ2op0Z0Wmqa3cFqHAzmU43SIIlDf1zNabHeDJdUqNW3BHQpipu2tW3oaQi/0mUb3ms
xJa6GD+leBisWv6SgC8WvUvD1jrDrkLRA2LSeV3acxomQbdWdmOAzkHDz25VcqiN6VbpdY4B7Foy
kTVNAZ8sAA/pv2/eHHokDshaMSIFDksxyaw1vAHDzHW12e/7b4Qw7qjEYKyaAabQyb+USINzkNQB
Sx1zT5WN90V76MEPGv8t0Xz/Arx01wT1QsGprO9nbpsfwfgs8Kzr6jKj5tY77Vmi4wbYxhU+m37l
5Rce+ceuLW6EMflMpuW9Uqi0Fb+6ZXeDrenrV7q7JAjiuV/fjfGNBFPqdSKhmAPe6Hv9dvpJt5kH
n+LykEv/c3QFsPbi+bRwJyg4R2Nzm0heVDE3EVum/ltaJVbGHSLn6CSb2XRCvZZmR7+UZ/hwJeCe
Cc/qpyRY7eIO8/JObqu8BHT/Ufh2oSw8T9tN8zB0BJslx+ShRt91ua2CyM6PfEh73vlYLxqVXdhN
UA5V+hrj7VBdIoMTC/bzp81x6Ffc2PWY1PUkLbhD9Dy88Cfw1+3ocw8cQM3L7nqA8vH6BLxDMY4k
VhIpkzUInPLHBexA6WgBioiTEezOlW7UnjCepJC7GOk03FUHPIniQLzBr3zpob6j47OCHXrNWbFp
DbACpFgXVM50qA6hy0NG4B2W8SVhqwhh3eILAnDCTwWAHtfTIcxKl2PlPDmMGzHMOJkQn2kWrFu0
VoGHGeoVIbqv8Q3yYEs8SF+vy+SJZBwLXpdN2phwLHp9yNElL+MfessJCBwZmvheOeV+MiKAraAX
WPqVfp6MYOVtr+6/ad8MgAXoSeRIWg0TVyf7dDu3syNoDMaQX9pDggjgTiCVzUBIXR0qp/Sx5NW8
8CBW9p9om9/APJkUo6qTcERBb/Ro27y5hIpFiQXjQ+VRLyZx4ZboX/yQoG0kMq7FnI08XkQoZu8N
rmxr4GciN0hpfQyfnXiQE7zPyPgYrVxiRaXN6iHBDPVo99IXdGY4Js8JNywoj056GYxqKLiQ2K36
2zD7dF3fd5+1mxtjPEpWp22itghnTVu42XpbrZGtCaEr4/aGp+uyeDmIxviNMuuafqET/63zz+C3
EchB765u75sOL+Ohv/yaLjDOY9YlNUsowOPU6Tepudz2+XqR2/xIhvoL52D0+XJNFuM1lmVq85Tu
zNFp1eIYOz3gp8A0ZKdHXjdmd1dpEwNY0B2pyYcGYFsyqlXEkoCiphzoOEoOdF+KgvgKJwnzrhxs
Iz7AsHmr6ryvyMLwLHWUlpKCt9zyWj9OndWK/MWz6Ox57F+/WY6NsRg8SoVXC1CpkDrLL0gZrLj9
Fgs8Es1dIUCx/veh/ZpMbJKFzMSEXrhiMWpu7gvyqGkvycTbqaYa8EFDNjLob9jIMM04ys0BNcY8
IF52TPwsoJPMf+STNmIYc5bpakW5GKgZ5EEM7qmEnBduqWjfsW+kMHYct6EiRhFwVdLK6h3MZx/D
4JuiOVWAmHYAOAeHGYT3gRhT7rppEPocH6hrvk11YdXKV5VXvufJYEw4xVJHXIMMA0+WoAdgnHkj
8Obw9k337d7Y9W0jzaKq1FHRif6WfdrrmVwaqIAo6ieu6XZfJriM9mlcrOlMUSZ4c72cM77+vo0S
kqbrRHGkZ5wvQgUIUywhRapz3WR3/e7mkGzU70inq6BrdDoxaJLvsvEjxCbqEnGKMfuTXBs5TKxf
Ek0o5wXBZArd4qkGhu98aibL1O3VpzCZ2Ox6KLk4U7wrZIK+0mDlQdfhfZMsv4xVddBSwR24lE77
D9zN6ejv2HyqskYN01ChKuWZoo9g2dBFgSf7gWoBXjGrO3iih/zX0jFxzvG5u8sy8kY240TMGjkb
hUVxlFvhpPk08S5jK3QAG69Yyr1mrS4WBWbLdBaem6SWfMVNviJAbo6NksFkNhQLra1u5cUPdRCR
ZPacfSPNYeDlPvuzXZuDMn7FGJUOkKSIZJSzIXfWl/kUoV2HQdLVLZzpJT+WFwD7/tHzSTXRZzUk
0FOwi/y9VIpFKqB9b0rA8BhsqT/HTe9dN8N9RX0TwpxNHmtVWej8mNIf+vlbrByTseMkp/s2+JY9
slONIAosZ4Hm2wSLaKI7+D0odoBRlvjRmRBrduebzOt58BG7RyOU/AKU5aL5Gp42SrIu2ajqFDwp
0k9J9KNW7qfo6x/cHjGJQnRVNGV2kEeUm1IYZxUpgVk8h/XyHcyRfi92nMni3axgI4b5SJPap6Qa
kd6gcW3leeoafXeIFM1qm8GPy8FTVQOLLBmn47l/gW+nY2JdPNWGVk9w0QoGyMS8dnQNy3BTwVHB
/bfLLzHsRE+PWVix6qEdo3bphk+NyYPh4VyfyXQVyrCMMbQPR0WnC3JPCxaPsp/zelavcfmDV3r7
TB8GelStE1S6/dBi1S2gjxcA/mCtXcJGbwZcAnu2lSMFoaQlx//DxAYNZdfkM6EuH4oFMIDDKzzB
a6DrAXMETEqMaTuphVFQi0e8vu8aN0dm4pzaxMusC+gWgy7XXwPyXP2oX0Kndg0LFSbMtBVOqVoR
j910N3nYiGXCXgH4AuzXQzMN5ZNGnruptjTpQZtCjufiWAA78TMKkWbA8rDTOs7eYhioqErnJcuC
626Ee41Mpoy6WD4JRYVZG39w20/ZoXDX5/GAGRTg/mMOxgnxKf8ImRL8zf95L3bCJ15iTR4jxLUq
Sg6Dknsmtvl7MvN6CrvReiOH8SNVX4pmIaM4AQ6Fc/z9FQSOYmWkdhRI9vqEiYnb6QSP5pFP1y/2
up4oLJEXporCwWjgWvTsHGnRZeiC1Iw9Of6jqYlfR1RYEqlsxat+AXe6M2udpYq1JQpBrA7AROJ0
SPezro0kJm+Wc3UKhxlZAfa4sRdKblEzs8CCEVkUxbR0s1sFaUnPhX64/hHBof4+01TKpZ6riD6u
hjMqJnabaTaJ7sdUgYMxrDFzr3+666aH3ar38jpllEHYPuJGdaTp5mxHA+oYOa+z95uu239GoLCE
XGsTkzproJxa/e+s0nyQg8jqbxN3RBY92+VNgUe4akm0KwDEeSDF8YpQ1L5/77nB2PX+sGA4M1Wh
wdpHVv8M1y/5+PeI7Gi9qDz4sf19ARA2YswOhGfgIHsvSTVTeS1SeM7ws2HTwbfYngGCjhGt8QC+
JeRl2BUFb3zmlHZoKxx73D3nm3S2K5Zp/TB1GTACwBV6Z4IZulEFT5s7a+hMQKFqn6/rENWRD9e6
EccE/sroxaWdMaAehbprmuRYqD3HHnfVdCOCMUd8tUlqAIfmAA+jE75jxLZrHq+fYteJbUQwlqdm
xDBCOrGgRhdSl7YmS9YUBmKSetcF8c7CmFyIAm9tRLXq0EWuWNLP+dhb+D+crhtPDP33TV4eyukQ
hx3N99aTJP2NSYGUuzqyX33cXBpjUQkZhaSXYVHTMfQ7K8Nroz+SY2tnQGfipkG7GeZGGhO/17qb
s7HGkXpn/LeNAocMkDc/sUFSCTY1yaaVVqMDRE7Fia88LWdeB7m8lN0kwFMqwuiaffEQDwpHBfcT
lM0BGbehVcU8SyHim3ExfBUkA7TWQOvJyr1xO2GdMnOWE3fUe7de/iaV7YBJiwhmDEoQJ/vGsfQK
fzwOZ8oujvlKTqbH+YJsI8wEU3VraBh1jMf4dh3qizRjqykcDlhEvqRGdVxUwyoH3vN7vwO9OSLj
P5S4kvJ0QTiniEPRSTrMmE+cbajMKQuGQD5wCQX3a0YbkYw/KcQsreqVPutuF7BilE507I/FcT5k
eCxgxOREHyfNofR5Y968O2b8SyTO3WwMEKz6EAvaCAq02Po8IAmOf2F7YVnSlcRMOtgDoZ0A3Rra
5wZzQted5X51e3ONjIfJAXxAshal+vZLHUjOcImO6w01hsbD1Potr026f3kmOFA1TUZhlPGaJO6F
msxwMfO/6zVJoHrpkYv8QRXuY8x8k8McCxhzPfguFOrKJHBmNb56p1xGNz6IB1jd9+uXuO+63oQx
fjNZ4nkVMwHjEEZ0U+ah25Vh8L+JYLyjAogbfUrw+AeO9kXuO7sVeEbMOwX9dJuARmozTQXa1ouV
czHeixonYHL+PlsgkdV8HqoJDr4QasvMBS8kHeeWfhMvf30JtkYixTlIMQl1tfeGPwfroTwRfHYC
ID79jhcv9y30TRjj9GphVUpxwbO6q0/S8pDVt7LK6QXtPlfArf6vuXzYfVKialpMxP80rUE6dK8q
N2b+aIDzFkgk0fT0PykZu/00LmDBLHo8IlbNHbOf8yBywtPujaFfoJtoMGHTh/HZY9zpYY5asWNU
j0J8awrPgkw4MvZ1YCOE6uFGj8WoiLAzjXn8YWydtdM9YVpsKUKhWwwPYqEclqk8IXP3JV200qH/
UesTZ+Zl94Gw+QmMlyvKVmrHBSWJqcTOdPX3WgI9SvlUpF6Rfbn+zfbLdRtZrKcrUfnOaLlO9YXb
1Wlvw7tv8i1tyldn0xU+U1rW6STfSHfqXzyCuF2T3shmHF80y3E9rfDmyYL6fg6KBC6vI08E4/h0
UuWDaODx0wO/IBJPa3G4foFcfWH8HlZF9KlJ8JqjWz50UDVy1aB+3fKhA2UcafSvfQhMb1fGJoML
wdpfJ+A8s1fcUJ6YBHBfnZW4hd1br1UyJKHYMLKzR/XhumzOVbLJ4aDOWTMkeIEVw0OnAeaSC0JM
Z7muHY7xiCNGWEUJZU0nUUKvTjM/LBLohugSEp3B4uGoyvAkjKY1CvG3/+1wjGuRcjCSgxIR3d7u
nCSplSeP/5sAxq3EYd+lEVIaZ6r8Ep0fwFPb1yVwvCOb8c3oHoSaikH1BlQ3FYDm5FR0JY3nnHhq
wDgMrQm7cqzgnKL5EIbHkceWwTsG4xRKo8VaILCNkLiqNyh/OUCCsxU1vb9+WzxDYhxDnFRC2YIl
wJGbyu3z8kVvi0Mr56PdRPFpGdo7UUaNdjX963L3r0/TJaJJIoDOmWrMJGYKsIWRMBfVYq0RQIbU
iaNq+zf4JoIxoyZtjaLrZyDvGqkdNp/VuXJGiTtTQP/MR2t9E8OYTFaupqGomBmjz326whkddQBA
637pCgFvvXH/oYEW5n/3xtgPCMujFNvVdJmSgtI2PsDqlJtX5gowZBXoDHAKCvsK8iaQCcJNmApj
RLuao9cH3b+U3kDic6/rA+9jMeYUx5UMNmf0Z1OlclaiHowMLI3obF4X85sw9XYcxqw6QD7Hqgaz
omGKkmMlbn8SAxOc0fkP3hv3N1nFmzTGurI1N+RUQlYxfwt9tFZ8cqCL0+bn5ot8p1nkSOtAqY3l
dT9yOl5mvd9q3ygLE5MTeZGlBWB1OGzo13cluCDjx/Jk3odWAcG9Hbs8xhHeBbNgkbM4zkuk4slI
OdWayAZ7oe7OKHwpdvhS/shern9Qjt4ojB9Rs6I15XhCrDQXr4gUf5KJE+cSBw6NeyzWmYhipIwj
qDpGb3GhpZ6+WrkFDCZYXW7zeGeptl/xKQrjUww9GSoppOmNMCLyX8T6c0S+j8NiXb89jhdWGG/S
531ZpZkIqMTuk5r9lfDytJ2/DyIkECaomFnBSiJj1WmC0eqyRke4X8+Fcg47TsF977O8E8CYs95M
VQnxkkMRGFQ7Ofanb8SX3P7C30HZs+Z3whhrDoWy7+t+kB3pMQ0mt7wTLLBep9ixTezqLAIVmI7Q
jk/VnQzU0Iij6b85K0aPML4CsFJ2t5OA4ywzerz8J1u0UYyZAcKgOlns0E5f6UcSxyXv1Xlx3l8C
2U3PslM7ATQ4gKZOgHEBeoOLXGOIACusz5I/OaA2uOifjAeRN9C1E3LeyWVsuqZrWrqBKT0KmU/B
8ieM//NLgztG9k4MY9KYkh+lRgslbGaWTjbdxnVvdUlpdcrf162MJ4ix5iwGy0+RFBhh7w7z+BN9
KEQ4yRoAIHddENV2xm28OxFjzmKuGMBbRvYudg9hh06eoVuFepNosr8YJcd37EUXSDNEEWDLhkHY
kTQD/dhRjA0Jcwq0dAyiDXt81mALCGvY1QjRXeFlCVyZjAlmYVNFAN6UUCEP/d4Jj7lTXMjNbNPB
+RggyOD442SqO9oIDHgQhsiGJmswB1z6phASaiSK0xyQuXROXwIUMfEpOegfFKrfiWFcZSuYYpIr
FYZE5WAevLW+6cdP19WDXg6jHhChGrphKBpR2Bk4aZBlkwgQMYDhd+pfen2wNPEsYudMiw0gH/+8
Lm/PgVD4fEVSDUkEJjdjyH0lJgIIrSgb7nSe4vpS1+WpTIZg0NFOrsqXUe8fR3N9Jv2wurNo+sny
vVW6+7EmHtDX3UqNeIwmOwnDu9/EWP0kYIotIURyjFy35y50MQpiaZPOGZfb1RrQbwDlFp5KZFvr
TRPJShWDeSYNaJYZBpJPCZz14PoV71g8wfPpPzFsDz0GTDyAiHXYIDnVpqcZghOln4vqIjS8bcU9
23sni/maaY3urzjA3qObf9CWwCw+Wd9mW/Xih/9bL3XHc0IkkQxNB5gBxl7f256pCIWiTKA0DKVP
OTIukvvieFT+oOrxTgzjVUTUrpRoHiVniry2PHTd4/WvtKtzm2NQZdm4kEFsVWmsYAeRKR3JvB7W
AhCJUcRRht98oV/X9ZrAbOSAoLydR4rxZcaWfku+qTb6eW75AjbS5suYIwXHnr0fdZywwzke+5bP
JWOZ1BAecqp/LCHWm9uLWfKYk/c1HS5Y1hUJLoxxw1MFkrkkhirkvT0MgZgd9AGlzDqYgNtw/XPt
ZK1QhzdRjCtGC32Wq6yXnAUsg4n2omeckLI3ePNOAqPXvZhq/WQi9UgWq6SYU9FN8lPyZDf1AJb2
l/A583vLyLzFKZzY5UVR3vkYdU/mbhhqYPo7dbY4HTgLhkXyrl/hXp3i3QkZldfyeBXbWgDz1mJj
KM0HpEVqAf83f5pdumLc6m7He6NRB/Qhvr19N7Y1ppFmjUr8KrTqsfYgimcFwBAZdgHEFCTEKJt8
SWfRqpb5e5WTQO8EXi1o3xB+KQ7bN4uENNdF6q4U89jntzHqm0vTcKxt9+vJsgh0NJGgDqS8dyZp
VhVJRSBEbYFVkLaB1POAZOnH+XCRQLYwVQ28CPhb70VgKCAvxqZGkUlLj1MRHtJmOiWJ7qZp4epq
egZ1m62v0tOfKI1smJh5I4piGIzSZFEuAsdDBYNtUAI5kJL8jFbthrdgm8cYAjei7SZEb/JYhVn6
mYTKENGBZcnDY/tgOCu2EiO6V/X6qhKCytX86cAb8dt7yxFRAU8J+vc6uMsZB5Dq2SS3MY04KONl
mEM33eWWMlW3qCZkz9fvdVctN8IYeydJ2rZhiXZul012hvdcPWoUhIUTfuRdzQQSP+YRdCz7sG1W
E+nepAl4fuC92Aalkzr5i2DpwChUj3QPX3+gvZn4JNji985ZXfXQapgr5G3l8X4G/fdNFJwToRmz
PgE4fwHUizX10qhyr9/o607RBwtRZU0HaxIolj80gfQBSGJo87+WERtgyedfZm91ABicWzP+g3YU
3slRMLoADv3ZthadGs08un2FFb2H679mD4iDIMUkKkY4NeyeMNq09NPUY0Vagh4XNzVGo/pjFdDq
Hr8IspuRbUQxutSQCtMzDdLnKTtGeJkLmtVpfyW8tsTeXBIRwehqyCoollS2i6PSh+Wq4CNSagAU
Oy76jXSqO7sDn4n3ujYB1q/WLy+FaHGxPV/bhx8+LyixULJSVTxgGB8bm2jirzWemWY3BdV6DyJg
S9NWS59E1wC1XR8OnpytXqNqQRgubtIrLlljOw0zOzaOUVS7TXMjipNVKYa1tJGDGWq7WH5EMrGb
ubBTdbCNzDiGazdZQx8F/QgLKQYLS+eWWQ3+rKzO0KBIHd5ESgyawBdxuCvMv8V+cJU0uROGL2Ra
rKaOnGTGiFi1OBjLOwvxi6KHWKN05fxLnHU2lgnORdgGQ996agUugpwcdVE96OOdIhdoLsluqJ+j
OvJUY/bidbBGBe/46HacMw/YdfdGU1oiIg2oco5FpN/oRWHlSmlhOMFWmsoLUWtVxDPQoB5i8P11
5McSFXbZzE7dkJdGlw8piBVHdXGQcjyYNfjsiGn169dKxiNamT8pU38Me9FJxsHWtOd0Um2i4YkY
notOPYE/0W0Fxe/j9FCOqZX2wufCLP6OddDOAWyqLo6NoF9yAsDVRnSkPD5mS2uZpuiY7UuLJcuq
EU9hNAVRkjyZ+Uu+pABfGK00B0WnpnlGJFhTJdlk6U9E+J5HWFQURytTc69bE6spVici1UmNCmsC
Lq+BETJBpDRBvS0v+qUMQe/eGm7VzGjVAjaiWzDyH1tSqlkJfp8YpW49/K3pfxVCcxAyEhQ5cHDb
3FUEERlC9AcIcHhzipKGsSxT/fjIFxdxNcsY9I9yZquS7HW57nP8DX0jfzCPjQzGw8r1uPZFRPMD
RK/Oqr3xBbIAmVECWozLjLgbvjbS6L9v/HnW6IM+thJcjvAs661VA2hI/vv6kXgymJS/GjV1BfII
VmfNzBkz7ajF7VNJ2vvrYnZD0+YojKMOy6yPdQF+JS5KX2wBjN3wHi/7bwtdIeg6gqhYY/crw9Ac
xzjFdal+7SgBhbWVHEDbxVb+omP4mLhRQCF/RKv8PPImZ/fvURcBYgLwXrzY33+riZRj3a+ox0dN
AjC4L+FyE7Yz5322/7jQ36RQ/dxoRKXXpCg1PC7yc/Iguw14Y6rJLg+LRwuAUurwUoq90j+s6k0i
ExDqtJTbYkSmGFdWHlBKjOJecOtTYVqmG3t4zADIgGKI9pMtHPjrfLx7ZSxOMCaAzdLtS5V2HFoE
3dhXeQhpu7EdZRYEXCzKIo94f60i8ClHc+kQc7vzLD00cWqblT+qPBe1e5g3OWxfIQtb0swl0hWd
HMz2oV+tUP963dD2PxgyMyCzi4YmsVXbZJUhgioi1swC0+sNC+TMF7qMqPvRHTZbHARMYBmlfvhX
+ZlXzN2/yTfpjDuRSfbvQ1AQjkO1YgzlRdP8VeIBzO6/IzbHZBxKJqXzVIGyHHzlo0ObJYKLzYZ7
yU2R+/GAQnZPBR4arKAjLSNs/TgaBsVMBPS/2mVGKe5TIiGfHf104njJXf3YyGGUvTDqbCTVhNqB
cqqKB7U+GPXzdf3Yzy83Muhv2LiQdpymWZ2hH8t9eJFu6R5D6rWvbJHd19FWQZlCH2Pd8x8saBAY
lyypGOGQDbYmHo6LrLQrLjGR75fhk8RlMNmNMRsBjHPMZRlLuA2qcaI/e0AbxciGOPkCiG4w5ZCe
6L7EOHC+2G+u8+1UjH8swf9Z5eKruYW+fsq9xB/tGC/q7Dg/1+78M/uOFNIXMV3pcb7kbjKyOS+j
LWIxmyWZUDTo3H8eP+VhtUOL7jiD09S+Lm1fNd/OyahNvEyTkQoIrkrfAsp5trT+kAu5+79JYdxH
trYkUgw4YjXrHU3LTlP40oPN8U+k6BoqYthRldkWhWJmhjYpaFEMWWyD4fmuUBdLaGROJ2T3yjZv
Keb7aI0EMpAMCakJqIf0kyQfQ641U/X6kJBuZDCfRa0qsrTyiCf/f8/vULASX2otyhvw/0i7ruW6
cWX7RaxiANMr046KVrD8wrLGNnPO/Pq7oJnxpiAOca6sV1XtJoBGd6PDWokXA26Zk+1YD0IWMplD
ClW9LtqBvoQRBP+NzBrtQo/WeSiMDM/4rm+jaaggRNBNmR0qnsu5LgK0CiM6HX92rf5cyqpvodPl
cVsrVnNimiKbomKirqSxQUBealLSaDC+47dYeJkj3xJvI/EceeX4CdojVbzIYmHJSDuFRA9a2MJ4
X4AfMrlKeGjV6zWRhQwmIs2JGIUgGf2bhw+IxUjMgDYcAC13BbAup716qHSL12a2aoMXQhkbPJRi
3I5onnAUAojg3prw5ts+pvVk20IEY3E1wIhLYkxzzTcNKjte4h4KW3OER3/ffKeIlyBIt/tT/ITC
7j3ZfxEUDNbPnDBrVVku7xl2XrrH5KY5KbjbUxPZuXGFMmqbRkhgXBfpjcnr9VrPcy3EMVcOkBpd
UHfYVordkR0zu7e0G7SG2Ln9KTe9EMUEVqUPSvamwe3W633TXVVkv31+q9d58ftMHi1PEn8YfXit
ObiX0ru2/27kfyiCucnBMEZaECOFZsaPaXpFlLMacEoub5WAD4b3sgw2lPfLZBgr+m4uXPmY/KJA
I8Uufk2Rg6xsSnkH1G844/HbgG7DxOPpH2cX3xRmEcV1A7AowS4mOZUITqYHU7NE3mQI1amtFTJX
uZb0ZuobFJVIHbkRslnJjNaF0GoFznGt2gygE/3jjtlSfmf6CpIqKK+nJN739XgexZrTy7uGF4Hg
8yKDMYaxIpf5NKMQTelmRFfZl2fF675RCGz9W/vUuordjxZmejh2YvXmos+bPsXgVzS2kB+WSiDo
YSe9gT7pHrp27GBH+YMAOOlu36zVN9FSFnO1dGlsJl9ET0R37Nz2gOzAft51jgh448jhtfiuqcdS
GHPJQCAg+X6IWnEv3OUCkNnRZyXNL+0n6Ltgz39vIFvan4ivgOmY9pOEpV1qmSUqsLOqk8ZfEiSm
/2wL2QIgMWqlTQuR6olWWzTDYjjEmgqEU7EbgUByW96a6i8Xx9wxeUj0IJcQvgHJxyl1AKmJHcdS
8TTwDfpjYSqMWewzQIjAoAOl9mieChtwSJNt7ow9pXTcXhBHK96c90KYP+h+JdY4LV9KT4YqHCZf
P4zBQ1IknHXxJFELuZA0jVk0BW2O0cYcsEf5zzC/bYYHUebl3Hhy6P8XcoQgrtK4xaXqjZspeE5K
DIOSl7rlPbDofWHNLfKGKtI2uq4j3GXk1OrQSgPm4ChxYLPr95Q4kN/7+R/qcJHDrEfK80QMAeCE
qY1/YMLvfC875GjnrjhWd81JLZfEhBK9MqQgrITmof2znxOc0tVUchRuNcxdCmGMXgygWtCAzHTf
gr246x06yx/XuLdxisR84QVeA/Dfw7ae85bGWL+8HVNSS5BaFU9D9X1WVTsKXrZlrBuH3yfFFulr
+uyJkbKE5Tv1wZUSc46Ht3Vs1wZAmoDZEiGHRhHjzYKy9T4LYPGa0dg23lMnhRZ/Hh4hTwFZfDjK
DaXQTu+3ttLyBj0HtmYVB3Q6XAmcF/gargScx2ULmbdCkDWF33c1lOMvyuORuNUjhXcQv0a3lL06
cHg9s+tnht4RQ1QlDdAK729xMYhxZvhw94HiofymcjtLaaDywUygrVQ28Qc2ZUbxOqWvNLPH9R2O
5YG4mFDfB1gLZXPmTtHQ+7khi1VAXYPrIAkSaukhxQxNfgMnjM4UvLXKNybn0o535kMAosdtxV+X
a8iaaqLlDW347zdRNEd5TimHatG+pmnpCvfoHvR9kEz6PJKI9TsgY1Qb4KIYlH8jkViY90iLdWMS
c9pBQNE4gIp2S17k3BYSdGyUVuEBAGQ4jpwBb3pKH3ZWRiKZJjSAa8qoidSKqTSENM+1aK2udzxt
XLVSCzFUWxeL6yaMiBAFaQYdNd5QT4GUqTl1OLrb57V+zRZy6Hcs5BRjVSWCVtMrndwbT81j6MTP
4bVix1aEijBy8grHNq565YVExoupQ+BPhopMOd5BoPoSdzo4SHXSdxaAzDjqSD3I1mEx6jgoQtEY
ciU5QqVaqM5PaWZFOiri+Vdd28v5YXs3V03IYmmMQ9N8OQXyNZqVBmFwGjPa6Y2y2xbBUz/6/+V5
peEQlwm6MNF/uackxQlQVOrdp5zk75XILO6gFqexUQsl3iONcjbGzFMkzAoJhre9mm0t/5AgDMxQ
iIkCI28UQGMaci+Wqz0mNDhqsJr3lBbLYYL1plD03BSQGUGvCKYKvaAALISlfJs8OhZhBJZ5bjgu
elvNZRZusFLlMhYNhABl1ttG/SiNohMkEhLwHI3YVjq07b/XCDEdayFGAAqYBLcqvyXDj+0zWtc4
tMcpBuwsRp/f/37StGIY1dA4msBKjhQ1mjIg8NKPa0wuqiRf5DBnFA8C8LhTJIvNwj9JWnwqEuVX
J5T3tWR48ggm+wgks3ngyVLz2iTRE2Axj+oknMIkfO6m+LbVZS+TAY/bd16kmnuQ/N1O8nhomoCj
T+tqe/lUxge0DdyONuKe15X4FLXVF90Q78pIftje+fV4a7ElzNGmQVsGGj3axq0PFBp9EizhW+/m
SEHgMbMtjXfOjCcwgXLaTSY8AbUs/4JbyVxesdUBm+U5M/a/IiNY8vKGvmIG0BwlgL9IbB+lL6CG
NYf+Kt0pB+FzOQ8Fhsw0NIOY7MxtN4mZELYo9rXNUQPlnvAjm74MvMTbuqFZiGGUWAFhmphm2ESK
hgZ2bc8/6G7pZoiRKfxU/7J9ZtR/ffBvAFMgKgZ2UP9g/FtTxj3QYaGII4msrvppGrM1Zz+n+iWQ
eHO366HCQhjj3dASl2dji7WhvvcGlp/mOLTIFu6oPTBQKv3Uw3ohkXF2nTqJfiLgFTpVr4l8l4SR
JY2vSuvpSYg2wr0Q8SatVq02urjRLSBpksa2cBathsGaAClulPOtIH0CfL2jR0cBPZLbJ7cevS4k
MdegqYxBGYAWhOzijPgV7wErdKZb+Sut/kUALxUwj7stk5qLj9pyWRyjLWY9m7Na49FIogFNxuou
FEWOM+Iui1ESVY/bKfMR3ZEdWj3T3qJANwkSCA76HvFY7N8Gev6Hvnhqcz8sDpcANAOmKIps+yup
J5C909JmV1uUSaK+GYHj3dujG58wl7jj+avVzVzIY2xz1lZyFFbYTLm4loFmMXJ8zLrxXwhg7PEc
SVOUYNIFPRGDq3qpVze2dm4BZFfcSDzjv6r3C2GMNupgdpoMH9qoG4dJHix1OpT9TW/+3NbAVXu1
EMNoYGyWQSWE2LREetDF197Y+9JkD8Yx0TrOBVv10QtRjCLqeTqViBRwPsrLhGnRTI/Q/8sb+17X
94UYxkQZiT8rTY0XBkyRtmsai1IwUtD6/KkFSIwNRGTPuOclnzmLIwyzXpiQpGx8hOekvE3BeySH
rj9E1vZhrQtRgdWmawqQxpnAD1hq6hyJSAgXRmP3pnxSouRHjz7dT53URQ7jM8G060ddBqVA+3mY
3g3GazX+tb2U9foK0hH/roVaj8WzKUilNJkq2iZ4jK57jEQHO/VuADI96iseN/uyAoal0uTHv9IY
29CTMDXUkhY+0MiXHfv9X7NtHjOPN0m72sK0FESPcLGsXEkBfqUhl2nmGMiTbfitQ3eNSiZCKu1L
VViio+8oASK6OzmWft3+XdbIWIxKE9oGE9Ag7Mu8LgeZ8tftI+NpH2MqymzMiUn7idA0fqh99Xs4
3MdazyEm4a2CsRJR3Cu5UCHCFubbsBwtIeVFFKsSQB2DeSkJ47QKsw6lqpRxamBZa3TiF9O1nEmc
+7NaIZUWIphFxJg27kiJC1SmKBOpIOswDvVeucpP8hdiAcUGyWDhh8AlYVt1GuCnQaAEGD6MvrzX
vkD2VcGPoeYieSji0xSjoXi4rgCd8glVWMhhVE3WSBeVM16gVfstbH/F5feu+7ktYv2ULkthTskH
Ql0plQOasQAaqd4luE/bAnh7xZyRpjd9nIWIi9LGLerHvkWVMniVAp2jDLyFMP6IgOU8UAMkfmfh
ppaOfcnJy3PWwTZPFOJQ1yPa6J1QOE7JbdEcfMy9TDFnu9YN9uXM36KjhWUzE9PoMZxHkbPNG4ri
K79g/M4WHXLiB4+rtkY1Ce0yADkiO35Q9pXY1AJ6dLJkP5p3hnmT8LrxeSLouS3XEw4mhqfR0pWJ
lTtphaeH+r6TebMM6/sGUGcF3asKhtAYpx0J4SzowlsnrbHTvXkvXVOInxajE4LDg3TmSmNct9T3
Nck0mE9xJx7pKfkOcYQrjI05/LaF1S1cLI3x4bM0htLoJ0AkSH6AYRAAGLcpptW27ylPCHNOTVvH
FZ7VGEVSs6ux6b1mQutdkXMQkdfFAArXhM0xMLnAqIOAAaHGwDtzyrMDURU70eVbTPB726uhVuXD
owi1EVFFVUszWbgbPY+juktQ0zIw4znnmp1mrT35D4l0NOTXntscSc3kB3mAOEWfuIqvZicYFNMo
QKaEaLgEA/KjaWqOOr80ESBpFd5AxnrkvZDFeIW6T5tE7uFYw0N2LTzP+/S5/iVdY1TCLrzwqGG8
VeJEC+v6vpDJuIlhFjpTjyEzBZGetPdf4ufRpkM05U7OuKQqXHGM0xghyqwbJK3Ijj5pc6cFrfVo
yx5qW1cKb3GrOrlYHKOTrTG2idEgAUtzVxhoBJK/ev+30VVRpRz2nc1rM1jPl11ksg1kWqRGYEFE
hid46tw3zIVDtMv3xZl48inlVtXoEj7qp6bpuiobiv72OUsrbCh+n2VYIi3e5cCtiA7CTkY/7fa1
+4+Du8hhrIgwoPaaR+jxq50JXWuUMKpAY6F0RBrwxC0Vrvpk/SKNHuxiVXNBs9E5qihdHVuzL570
/GsrJodIG+9UP32NSAkU8WyyZEyc9aK+l8XsKJiVh1JtbPmI2TJRO5ug4gN977ch6IChm2SIIsPZ
a+fJbrsOkMFZY9p+W9zkvnAtd/potYZqtbJ4mKXi3ii72jb7aE/m6ihN+WMz6Qct/5W13WM6Ga8d
EYHqlf4IA30nJbVVSNUDOj/2apc8xeOIGcnqrBHtNgxNG600DwDhA6EXpkHrCNNr405WzjmPwHXd
WF22jTEgqRLBBAPs0smVc1N2ltr0Th1gOHu2dWX6TFy2OCPGcqBTUquSAYirOlqdSKnizR6Hjxy1
Ww3+FkIYexGH2hQTig4n3dAMbYlBmuDqL80K7+kFDhweKMuqxTCA5YTgn86sMcFGnaujIk4Z4qbe
sKoYuT3MLADzeXtZq+q9kMIEGXGRZYVRS+gEGc0j4IL2g6YiTxV9ERsAtWzLWtWJhSwmxqiDwiRF
hrCzakBtLk5WZN7HwZdCjy2xCzmxxrowuGck8E2knBmdmEzgbdUJYsJ8ij20Sh7rWviRaLBKhNhK
GlYceavRgHGRx6jHjCdILMsh7IR2MhtHAqmv7xXaLs3AFlbyXjzrynGRxriTJI30IKa+UpHBOxNa
qNwNyrft41q155cVsR2mtT5ofZTCfaSRS/K/xPJcgGIqucvi2Rrql1j4uS1v9YKZIp2lkuE+PnT6
BUUxBxmtImluEd5qoJ3fFrCq6wsBjE2qo6HvgAOOoIb0bjLGdlkrSF1ixsngdUeuF+JMCnyimLqq
sg1P01wkBFgy6J+Z1RGQA5lsq3VwSKLpWBm1B7QAr558txv9L7PyMoviTYMc6tgLj6Y+eJNa4/3C
w5Ff3+DLNzGOM1VlQelyFfev03bGPHup0nOu+LoInT6REACAOPi9txQGaR4rAqMVV3sz3s8xJ45a
+31U4SWKVmgCFIi51SEgcgozRL96M8evLdI2Frwr4egJTwhzlckoyWgGhe+qM08ynlve2Mra5ZUl
9L3rAO6HfjB2EEbC780Yb61pvsIckD9ed4KzreqrSwBEJY3+AArF9hVUcq6C8BUvrUI3MiuMCQFw
RciLxOiHshEfbutvKcxp9yNA0QT05KFoWZ4pwE/+JXDrzEqA9wEA2vjqEzDIAJ+6CGR2LkKNVMgx
0IoH5F/t9EvrRKsBLRaAG7e3b81SLOXQ7V0EfbKe5i0APBBQSD+HNrdmIXZK8yyAZ3tb0LoqXBZE
/78QJEm0SqljJCcfnuvOktpHv95ti1jFf1guhjF7Qp53kgw45rdRC1QMrfxmbC0cEaBLK6R9JBCx
T1b3HD1HN58JYpaymfs6DXoZpgW6t4P6Oo4exu5s8speb1mxLS1krquoTrmfDghhkrqz9TF0Q8wl
VCDsjOvGI2F/XcmvmTbvhzl9/NTWoiZq0kViF98fH/EBmhfGSNjVaLcA4Srw1I2D/lzsQEZni554
lq3SrlEHSR95k06rHQNo0PxXNournub5lMHA0G4I7djeUmy0aDfctu6EhFT+zXR4dLlrEY4sA7ob
eJIY92f7IQITh0Irs04TZs4cdbcgk/btBmBEPrBwirB6Crt+dLe3eNWQLYQyhysH5RSBgR7pafU5
6I5x9LT9+2tBznJRzAlmgU86E90KeLTSLiDjMID9OwMKxLaY1XjgIgeAs4ymjHUZjjUCtsGebNkm
Ngr4qtfs5NvOGxzxnBz+F1reVTv2e/cwSPZeahcWcZ1RbNuyulPFv8TwqVe+msonQNcxn/GvZuC5
8l6MoIZlgCEyZMISKz74gE7oT3ADxBK98MQHfd7WCcDmvRdnklhs1AFnBh4/OyeFLTe8OIa3cYwD
GPsgndUCG6cBX4yQxul8zNQCHKqaeZrBWw3jAuQoiUslQed6eh5c2U2d4hGtFUfcZc+30MF+hUX+
oTIyHiGbknBMZ3gdtUN/DEGbWERh1e1BsnpXdNSr8D53h/1U8wTTk/lgqheKwriDKk/LOo+x1vjc
QWaDaRTdBUUDsLozlFG5KXT6e1vyGOsRanMmxjre7AAgrPYEz3bZLb3INYBY4ih3FAEXcUqrYMKR
B0/LO1bGsORBg4EHCUGeIp/V6b5WOC2wnN9na0XA11VgdnEJ0Lo+T/eNwqutrubZFrearRI1qdHp
XY4VtF7nii5tkTQeMHWwSwElIzxs66S87V3QrPr+Uje1BugaCjE6+q0jIxYqzeo2HkKv10wran/I
c3NsEn0voim1zQFymoOiaB7ORaFblaTcqn2w12dYHdMw94Jf3zaydkoH0zXL/DiY+UPUi7kNPm8P
Q9yuJvSntuHNiNOruqFubAYUoNU1kFxwJon/pW6vpfxnOn3d3ieeCKoWi4AxUxtQwurUog9IEMbZ
7YChjLQsOYMYq80PMqAWDQnAcZjSZaxSU7ftXBtIZ6hW7+hf6cSn9hLfZLZ03YFnzNU8dMnGTnwE
4zmnCrranLWUzZinpJ0kI1VLYK+F4n7UK8dUahfggXacybsuz3dpmXpqVTpDJBxAT+Zsb/H6zbos
nTFSRd01A0nRm2ikx1RBAYm3t1SVP6rJRQBjlfxwqISJml8xBYsqcIYwba3Mb+5SPpdcYt3/uMgX
eYwpAomBjnIYWhj+ZuKjTVSgkNvTSofgfO4O/BbGQnjUTfJPp/lcya7ZG66Yqjs1q9ztQ1q/Bxcx
TGRT+tHYCjrSeyT7oraNZSJ8Aqr5tpD1KOAihLFJ0eCPZkwvwSTf5dmDWYe2ohMLdRWeY+SoBFsk
D8zO9+sQzR3kKn5IgG4q2OZ36Uj7mtCTf7+9LN7eMTakUdMyVnM825v0pyHdTSg3NBPHPfFk0P8v
7JSoq1FUGDgfSXiY0hd1eKmih+1lrDv3y+kwZiKdQEOWBQgmfPNWzw5Te8acwljcKuX3bUHrL0yk
4Q0T0K+qyULg+HXZj4GAV2wqhAetx1OhCD3gcd9EsuD15XyeRv+RRAUoLao7juzVjbzIZu+Tamam
HM8dvby0TClZlQ0oowZdpCDgBfzgMZJscs8F0VoVSyQgMwCkSwaw+Pvzk+syCIMYSYOZNF7R1ted
qj22Akb9C+MsZ8ZdoSJSBdhsP4Cyrwl2YO114zncAw3rqhGmx+1tWLXJi89hzlofh1IhuQ51CkGz
+dD1T9u/z1suY/NHv2+FekSTip6Ltio3t704uX2u7LfFrL42F8tgLH/pE6NoJFjiGCXu3GvfOM4B
IbLbFrNqtxZiGIOv62mtafWbcQRRU98DxKu1JPCfirybwTkXNgrVaxPzGhQ1r/1aPLWH1BtPGCR+
mnezDdAGJ33kTS2spz0ua2Oj0rxDO204Ym3zDWVXzL3grtpNA7jXyieKqI15Mx6FHUc52NC06KOy
EBPEXCKoKX11skP5TtO4PoC6rA9hwWJl9PG0MJlEF/REVaEco+fvKPODKdoEXc50VV3h/JGKvG3z
QlgAHzYKFBNFbmtUq8TUbVoT8LCFf5X682Fb2FonAmg6ftMeKow1IdE8iFoIprJZsgyMCBYVpQ2z
1NqSbJoiCxze82utb/OdSMZiNGnkF42OurZyozviXfLUn9V97LQn4THaEQn7qtjgnXjlNQystc68
E8yYEtBs6bqfg8iUwg/ipnvZlfED07HIK4n7wFOdyJN5la2Va/hOJmNX/BoRq4ZhTyfHFKnUB05r
1hxHtHIJ3olgbEqBTGdfTWA5Jt0rye475Veq8GqovL1jW+/LJJubdgBVL2Xz6sEzbxy0H5XzN4xv
9WzYAUahtnWTs3VsT19V+kGoViYK4O0p05+M3ucEkSthynLjCBNEZmo916UG19X5fW4JTfrdFAs3
0WM3TNC30ulfthe0RkXwTiBjR9TGJJ0C7E2nnYx91YLpRK0rr67i72YoHjMTOLDzkFqVKZ1wK3eh
IhiOYET7yGh/+mozWvIUHofIOBhi7pVgEHIapUahfjy0IzByS4CYz0V81Ws5EnxReGpb6aR1AidI
XXGV71ZBz21hoPKh18WgQaknPtA8KeX8Q9sSl2aWd/yMZUITYYMxDBCy9hqYxWKtsOqJ8HoRuHrN
GKOpFgD82uLy0DHfCPjQ3WO2E2+VnWQHNjmFx/Rq+EObQBg7VAVA+G+GmjimXx7yoXBVbeZUY9ft
Ojo6VEk1AC7PVjKnecZsiV9R1nXJkw1H2aMbEb1I4Helg/NVsffdbe1eNUMLiYxagFuhqgT0Dzh5
MR9Sof+ZjpFb+DHnEnFXxugFCpujPBnNn3gsWgJg/L8sL5bGKEkUZWqhGTMYZZvia0jURwFFM6Gc
wfreuvIg7tqpfWqC+CEVfM5rbSVgfCea0RW9D+VYm/D87Irbefw1R4VTTAHquDyuIt7xMY5Kqpug
IHGtOCbIHvSGgMsisVvjE8OY79bDOKtMz3M5msFz3JWvpf9cpVxQfWpE//uwPtZzgr7E9Nbf+kFz
OG8V1beIZnIo0vBg8QaftrfuQy1HHqUoIzV8vJjfasAGEiKrH1+2b9da2m+xcR8qOcMsEhARoZZq
PGo77Sq6L71xX76CPubsnwl63VHMPGJ1ex7yC291jNNqAjnNhg4UZKNyDsLOTlS3CXgNaDwhjPFo
xqAjgQZfX4mHhFxX6n3KqyfyRND/L9yW4pfosimwjr6W3SHJ3DiLz2DU8rYPatVt/bYVwMx9L0YS
ML9qNhDTpLI1B90t6fzPBHwLEYxNMJsyLXuKsYHQoHdI+EWofmwvYi0x+U7bGGvQiylo3ntTcSpX
uIGp3fdW5VRnCkEVcWGb3vrVtq4sYxTGrlTaBMBDyKSAQ3vfn3E4N/2eWCCLfZF2JdgiaFZbbR1y
ndrcBwnnyNinspbl4phhtvotBqjuiN3e4onnTuYbaTh5jQmYsbY3mCeSvjgXythqQxxkmJ5zqqg8
B0br6kLO8Rw8EUx02+HSDnmOKAOA23uijTtlbDj1AM6VYqsqLdg9NPBkglqrwkBUQMDmV+/1MT1s
bxZPG9knsTKI4TTF2K1UBTXKgKZKDIZLO7VAF4d8aEXUO9y+OTS8hnbe+hiTIQqlHPkpDWnqI9oT
wQ3xrfV/bC+OJ4OxF/KkpUOTwK4XxamUXrvkUdM59mL1nXOxF2zDbdfVqhg3PXE6ER1g0kk3b9vy
WknQdp5wnlRrSaCl4XhzYwvFJn6FJkO5hNZJ+kMmkdu5yuEvxn3dVft0EF9BFnFWI+m+FourWNKc
rk2OSjbusc/77Z3lXQDGqqD7MAqzVFEcXw7syNypAhfNgt6hDcPFNuKGwpSMQorDG+5qRztmAH4T
fxAL9Zs3uPLt9fCuAQv1mhZ9EwgCqgM0DQVr5Smm03mGRW1j0lrqn2km2zFq5q1Z5QmqbZn0TQSV
GEnOocTj4VyPbxUwZKqgJUdT7ntDqBa5n5gY6nOK9Jc4FFYgfxnLH8PEhXFZDwsvghiPJtXoHE2T
9g+eDev6d5HI6J8GvrFsQmTozMZ86otwZ2rqblsl1o3HbxFv5HiL2xaVZMyMBq+DUmm8pleBVzDe
oAfH+TMxjLeqq1xuYomGTpobgWSuHfdyz9E2zm5pjLsKe0MPSTYhwSReDcXdzMM/520VE8b6JTCK
wBaHrKMeWsjDWH38I+WBXfKE0EUuz0OISmOu4TAaaTfKj5lxyIanPzsL+gkLEUleZdMgIWFbqV49
RhYxHknCS/e9gUh+NGwXxWK8Ui5gaMIYqGdHbSvam68RBe50AND93Dxmj5HdfJ1d2aqJBcDfKye8
606xO52q5z9bLGMdiIF6lYFKhuOrp8o4d8WN2XO8BMcAaYxdyIy07IIxwfPGD49F8dqQyslF35sB
nrK9mPVcE8qU/9i6j8VKogK0ACpIdoCUc8Mv6GALrsx7HQ2ptdXvEKah94lzrzgqyVYpUYw3S1LB
IQ/JvgCnMirMYLEcbM7a1j3h77XpjIkIu05AtISkYEsbJ+xql9nKdQT8L3nv27zsFufMdMZWSJEf
1Q3FqOoS9ADqSNd+KaO9Afro7VXx9o6xGXNYCFEldsTRxMM43c+zm6ucRB11AhsXTWcshj+QYRjK
ERajiCxZ9pLs3oQ3l6xa20fK0zTd/9mSGPMRzXSoLEN2RB4RC44PILt3iWE421J4qq4z9gNVq8QI
DdiPCS+69LaxlJN/SOwGVG4Ul0W1RS7CHu+wGFsByEC/0gYoRVLuzOY2rbyu5RwWTwRjK8ABohSZ
TgsGYJsnWnqUql9dyGNFoEe+pRJM3BDkMQCndbx2htbzu/1YPf7Z4Rg03blwIcA3imu9xXO7s8sz
euO95Ipi5yj3lEk7sFFruOYBJHN2jh2ZbICanI0lHqNpdxijm2z0mvrL9rJ4IhijoFa1EhRdikfo
6OT+SQudIuE8pHgiGHsQSBlqbTFWEaeGlcPcNPmDxhPCOX6DsQhjLMyZkSHYCoPT2JxM/c+UmB3m
kwqcPlCWFSftSytU1CPpQrsyeSf+H3n63x7BYEyA3ktTleVIKP9TWZ5bwCb+vyrLb8QQGzfHYExA
K4B0KEdF521kAKgPHvgCgCJHGb/AqWpem4/mt/y635mHaZejDoIWLqd43VZDjm8yGBuhmWnaJjQE
nNLBqwXJLTqptvIJld+o5GWeuZvM2Iq4DsSSyP8WQ34nu4Hi+L+W7+n3b+wxC7Fe6KjyFDKeHNXw
rdduzOY0ll9kgtDlXpX/7L6xcP8xGreqOcd5osvKanXd7ubnOuG2U3N8MIvv30fDAOB6xC5kN7lo
T94JdnmqrjSgRQK+kca5wkv/CFU5ia+8pkzeCbKFukjVi2AEh6BTfs1BkdtYqeM7A2I0D7HgU+Lx
ynT/kaH5fS9Nxr5kKYrqfoVNnY6paVFI/tDTDvpjsOv+ag7p0XRMTppwbcQGSaGLSGpXFw4nmEvw
gCdv+V061NBYEdq8EfrSXMmMOitQNl71Q8HrpOHuLWuCiFAWXXUpBQUjTFB6aW7Jbd6FpBZm63Yw
FkgT5EwfO+SciNR6fQyAtcTw0JrYk8GS0p4z3sOTxtqaQsxaLUekkEcoSb6aMnLz0ze5O3XTzAmF
uWrDWBofczdablT0Rfi3RU3bk+GgQcmOIod2Cvlu03nbtnTbFQLf9L3eyGqmimOfIThGkF+Dey1J
TA4pD08E826J87qtxAzm2hBERyyNXR6Nj9urWPcIoD0BuQZa9lnCBn8oirSgL8zMryxxdBRN2suV
K4280aj1tVwEMereKZOJDGGKI5ot0fzVR621vRKeAEa7Ra3R/IDiLmraaNdjsaN1rm0R6yHWZQ2M
Sk9g1yDzpCNQVIN9rH1P5e4Q8EZa3mCvP17TixRGmQNjapANBshs69DW3caOvmV3xRVwQ4iVeoIb
gPjU0u3+SKHXMs8ULLLP0QtXe8h+GW54NtzkpjvxZnI5+8sOjoqZkYyqANNcy7dJce6mz7W7GL8X
/rYxC0s8V5IfSYgY3tpCZqdKrMAFX8OdeDDvqB1Or9SHjBMR8VbFBOaVXqeiHyDtkTbAKJZvq5Az
trGqM0B0MFWCIiEao9+biTHB0L4k4VkWh9/n/AmosDEvS7S6hoUIZg1mB3i0oAF5ohned9pj1nEs
Oe/32ZcFAQSRKuL3pfyqEjBYyCkGyqtGaLEA+gGLg9dnhZAkHZFezchfpW9a0qTdGoP+YJYDmLvb
PQiiQLRSv4oFccRBP4lKd5dVmEUngQsItXOfAhamNlJbV8e7VtHdseyBngEb04jCj2IQQCBE9nU+
u6jklBzvsxp0Lr6eCSCyoRRaIIpi5kkWYrsLy3OEISsjlb8H7XDq0s6R0Pv2CUu0kMlY06xSlSZS
kfwBFsdT2sPJhuPXoOOiF1HVYW2RIorowSUycPHY4e2pl32pILDaDebUQQwA3Nx5l1p0mA/vcI4e
vDVhf5RGQMxBRPBwsNNjiY/2vWJCDYm6ccEK7eAoHihxlnDgTSqsRScKQGP+FcVsYBF3MhKptOLS
B7aChiU92xkY1GmVwsq02vn/H9dSGuObAt8PhE7HNmrhQQaPL4bPzJqnh2u3aCmE8U4CiSUxn2HK
Rm2vDF4ClAsfMXNXWNuL4clh/JOZqGEyJ7R0VD6A4fF6qL+Zxa84GzgPrNVe7MWC2OxwAPZ5lGvh
D2jnhYzIvLsqfpoueUl/9WAYzRxxLzyku4YXJ68+CRQgrQAsmhgExen39ogAJroWRzx7es84Slbs
DDvpVD6b3yevOrR2iRdB1lqfGWAEVv5FLGPHS1UJg06I0YFLHf+5Q/eqsiseagjkXrU1t7SUxdj0
oZBidGZiibRc29jdo38rC1Z+Uncz+KWi3Ip/Ki+85OFqkZhSkCGDI2OpbJGhjsaoiejzrnG7J4yu
O/1e/tE4lOk8vPvE/AVk/BbGqk/cFAN4cpC9Dio/sSJ5sLOscgpB4gUua0/0pSBGXTpJTQJC8ETv
vRZck7TnWNjFR14AtvrKWcph9KNLgew2qzCP/df6ILzGIL+Vb8w3vERKrIY3Duf9wTsvdr5QroCi
UAXYQvGoHUNb2vcY988OolN9Se2U49PWEGfeHRgTBoh+qAkA7kdTNfYRJagb087QXyWhFnCuDogA
d/61dKtdFft0x7vzazGOAogBQ4GfM012cC3J4yDN6fRuFf5UBZd8gn0SZDCX32f8TZtLjUYCjHf0
LYZYQJXS80KCtTBkKYHxMS0ptFgycaNnUQBVt3aKq9L7P9K+azlunOv2iVjFABLkLUOT3a1WtC3b
NyxH5pz59GdB8/0jCuY0zmhufOMq7QaxE3ZYSwnToznFTpuW/lxrT9cjwb6H3pyKCzmxpGkSZSuh
LGCHv4mTeKNstwHQgZzubkZxiu0lL0LWlN0QpBJQ/alEM1VeL011MqtVw23NVmGbamPP9Kkt3ala
g+sn3E0TgD9NTZAZKhaPxxZNfZobM1OL7lDTh9L6Ng/3kxbZw9QJwuquR96I4rR/Wc2BYJsQ3r80
bVWaT5XBuFmSf49yjLf+64m4bFVOumiMdIyL9+Vox6VlL2noWJouOM1ueWsrh1P4rJ6MlSQIZhKm
4m4YwVt8qM91MJ+Se3TZhFxluwa8ORen/lYF5LfcQOfAUPzCuNdyQWdit2u4PRCn62OBle5YpiwV
Vg6Tn3htgGroPX1Un5YDw/K0UvAfedf1bze0bE7F5VoLUdASDVGeIX54anxyZDtNtZA4R6B7/KhO
SqsF42IY2pUVv03v9PiSvmO5dKt3/Du4LBkaNms9SHLmrLR5Xvsp6LTsNJfZh+sfTXQaLk52VpgZ
3cSabbrsNJnqpAvGkS0R2ptIDJdCdWk21wPbFpiTwklj3VaUh6QUTbvsurpXDTA4t2A1UW0MIVys
ld+Za21L5FTmRzMq/5um/fH2mi05b1qUa8PSHyfACy6nYn6m/X2CtUNteGy0QuAiRCfjPAQNwRXb
KiigNuRLWNxUC/pCbWaH5nS4rg8iQZxrkJU27PDExdGK5yq9raLHZnTGSYSPJNIHzkFUq1KbyYhK
T5Z7cfMUUycR7Zvvp4AbbeD8gTosKJ+NCPLqg+n0LgNPzJEGonc5YLCzB3HOe4bBN26Pz6IjGgGm
NEZ7pKqduMfizbfrlyMKFPxwDqlbKhlmwpY32Zsg8zK/jTBcX31ghfshCAUCBdrwx3xOoUkGNt3x
CYH7J1nANUyGBxNwBXrdCxwRu/E/6hmsagIuZIKSBvcw0Oi0kIkhgpL0lMleNaEUBDb16kYuPLUT
JWO7EXAjjXN7a1qZyhCiTMeSMRmogrnkSN7o5LezL5+ju/BWlDTvavxGIucBM1rFNAkH+HQox5Sj
P5FWjtGKOi37oXcjh/OByFbMplMQBcPL7GIewO/PmMm+GX6M3kt/7gy6rVkQ70V3x86+qUmSEMAO
hYR2QqR8UBhbQh7a2uwT/bAkXir9uG4ForvjfCH2OxajKdG47uagMoI2//7v/z4UkCiyYZgqKC7e
nmaokPeh76a60nKwtDvNEHyt3ZnMjQDeTcT1Yhr1BFVffOsJIBV3fZA4Pcjo0wN75xdOezY/zKfw
TgPrSXIXOn0KNnDJVUTgOy8LMbzRbX8JZ3ToIANOf8bQdnpcb7Rz7I52dpRv5LMoo9l9/WwlcQan
AO11wMIzQzpbTrOLcx4kimEy63aqbf3hpULVA4TMlu5jQRb/Qp147ZSc6ZHRaKVERY6TY88Z5Mkn
cOperLMMIEAQ6lWn+IApIDi36Ngch6fyIt2UXubSLx//GqNqHUmyc6d2w9QRsTDubgNuvwtnrr0G
BKQxQqZM/CjIPimHFRoQu/L9jOqBARa+8dNfu1qJLEgp9hzSVjJntB1di7IY4duVygx6mlzytr9J
FOGYArvZa1+fM1djTVejYfkyewtobuKFrvGBsX7LgX5fBddtV3QoLn3pGgwJYOwOjc3q3I5AJGw9
LXz8bzK43AX4+mZYLriyqbnRtbu1OMWJwMXtVve3l8P5oHrtwmSVkEmwsacVS9/mkdxJfusstsg8
9mL8RhQ/RAj6A1k1a5SoDZXYRCZnE+Nk2PCwi1AWNMdE/oafHjT7FuScwOwG31J9rE4gaLk0R5a6
iA61myltT8X5mzzPpnypUIyYTvMPpH6ACCmA6XSgD4wx3cLb4HBdK4QSOS+DychJnZr6ZUyuPhYe
xuSsfzejIlB2fsBQSSxpRLYOhKo6wD6srZhuLYTPFqkiP2YIEERl0sBNjlRJdsZjeodtcls7MVRP
YaWdfaMrvoIfNYxlParlCuZrBYavH5SgcCJ/hh/UHJavi3Ky3WRpqyWcu0iBVzmNHbSkBbh0C4Dn
PLaN+wQYNhhnSgP1uemc7jyK2OFeFryunZNzIS1WsuQoQkRiPhGId+fUbb9Hp/zJqO35PFzm8xrZ
L9SHqJUQTACSu1YS+P+9NGp7ds7F5KoBGJgcT0pD9ePyaIgY43bfXxsB/IBhj/kPWSFsyORreYyd
wU++ts/yT4zHY5bykLhGYQsROXar8ESmqglYbrz9+Np0CqDyKVpibEk4CrKpxMNTnNiDy7AyzFvl
eN3o9y3wVRoX24YQHahqYTG0sPA0L+Fj1pNWywLfsu+iX8VwahoveWdNBZp7A4Ura1MHy8aBklZu
q4ge5uxP/amZr6I4zRyHXk9nEwQWaOrZ4fSlT58i83tJD2H1fP3bCa+KU8BSjfM5lJB8kv6xDB+s
5dR3xwYsU4uX5g8xGN+WsLQxyUUM/7powbW9hKnNe4UC23rEmAamEGiQ0HtsXiWt4HQiEVxm3Ybz
hK1qQEmoTe9qCvjXM3380Gfdp+tH+Qf3/PeFvXzlzVlCdSYFHXWooNLZUmK5JG+8tm9tHeQuQ3NR
mptEC9IqPxemKhhCEB2SC3lSq1NZ6tGqJ8YhVT8201OhiQCt993U6/m4BBkkAzWNQrhKCgaPZpaD
pc7+ozqwY24+YbG0FQVlEarVkeHEVeHWdWf30SIQw/T5D9NCxxq0OyigEsqJ6QZs/HYK/CEUHa3P
Hv1jBrckemrtXspGDOeTCppmefqCTZUCX3EmfkeAfRvGgrvfz3c2cujbr5Zm6dp1rDY0Akgaw8f/
g2fBxLrmpIyPQTiTu6sKG4mcbyJxaY5NiEzErPBuA3nvszprjsCeRJ+P80qonUSqxeZqOsbn55RP
47k+s3SAHOpT7Vgu1qze86B4PRefgQ+WElcgJ4MJj6c4muw+O7+Lzgq0ln9rH596g2dqWSYLL4q6
7NxUvW+bxEsyUUWBXfoVHTe5tBvYUbFiFUgqKuQrPX2Yu8wGQLdl3ZLGECQwgpsyOe/TSco09R1u
Sq+PMfaEIl8JRQhfIhmc96loHitGBQ9XIuI2s+VhBPiHaWBb8braCVSbT7LjRK3nYoALypJAz06T
CH1K4Hv4xLpoFokMCou1KDPA9wQTgFiQEXnXjyH6XJxPAAWXqY8UU/NqclGyhzJ77otV8KlEMjgv
gAnCBGPY7D1SunN3qxj2qD5dP4bIt5mcE7DKLh9IB1c9nNbDDMzVbPR6ZJFp0F9qR7uPngUCBffP
58qMKaKfC7iAzptd9YXnho2s0I+Wj1rUHSr7Ij+3m1O++gN+JYeMzRCuGo4Y/Y5uMTn9mJ1C16zt
6GZwDdRmmmMFGE3Rlqzoy/IrOpppJCmVkHqxwkZ07pwQVO/jyfLNc3SgRyGftOjDck6CtEOlKBGc
hHFhBK1aUFwIllUsDGUyhuf3mgAIhIluYFGGcOE3b7MO/hwYRJFs3hvVcqrzDiWVWHB/++d6FcNZ
Wt/1CkrUbHsrD6LkPg1FeaVIAG9mpjbpwGtEWchavregfEpU+jyVE5oz+Y1mYRCNACkU0OALaSq7
aysb3KcP4Uy8klaP181j33u9HpYzxyQ19EViUSWWLmX1sTaOhvpTim6k7ttk/qjF1ILqbhj7WyBP
61useigXIYODedmRYVTC1ANJArQm/yWqQuw7tFdh3FNBVycpTWs4tNHAwJhauGU621Yb+dc/4v57
XHmVww69SXPpJEtSwrhBwwsmwPMjCwT0NjyQp/ITPYHRHVy6Ai3dL29vZPLm14QxySKgzS6Mk+lS
HqMzg59AueNMQHERA517csEeftC/CE4r+qpMvzenTa1oWpoI+Q47qB6E98vH1CX3FjbHwANVuG0F
llxb3FIRqQ77XRu51EwxbB6xxwS8OOP06IPljk2iYCLPSURxQ3RKztvImZzKWLdCCfCmPIan8olg
sOZH75ED2//TXQs+3BRc6gte0J9J3qsicb7HlKMitnrMCGBW6UF9lB9GVM8YrVJywsqlVwaSkziM
v0T+IfnjrZidSnRqzjfJy9RrM+sVj+G3nBT20H2O1ckWaND+TVIdA46gnFB5jnuaFcoI/jXthZ+F
0QJozxaygOheA0CK6A2wXw1R/pbG1yS0SlEja0aNh/j5vRZIXojJwBDvqNYH8bHgCvc/4KswzuWY
IE0Kawk3aJpxEI/JWUpBMaAXR8EnZOb9p6a8yuFcTpVOuRWTCs1oFJPAWYY3ovRXTfy/QHiSzWfk
HE5P88RKdIStJJQBdPVdWr8uRDR9K/p8nG/pxpXqYANHTaLKT82UXUwdJjcngkbxfnl6cxj2O7a+
JOloF7fQCVYm1n8oNwpMa/UNLDNjW/MnwyZTBDLJftx/vTLOo1AN41KU4Xgt83pbY9DSUXrs3Mdq
62vl6Eh1LnlFop+meL6tzeKhxEiKvVbNx3GQH7UWg1dpf1/25U2/gCiqI75CH2fS+VNVupLUJXZH
51tQVh7AfXHQFWDHLaMb5Q3wsQ2/6EBml5pYZ6nqh6TSNIcOyt2q3PVx90OhslPrpjPPkeHWaxgk
KSpeWCOKpsJvplgVOADRl+DdXBSTucxhJHN4h5VZFNRE2yG7U9xbbeUcWdSN6D6USMI7j+3iZt56
EzvJKXbnx9VZAMoe2qqNXWA/KoXIlexvX7NNLqlSGkNF6rZgpKxtXR2VeSxFSae+DLT1zuhm97or
YGpzRRoPsGc2pqYVC9Jiq53sWvlYgeFMBjeBaMxaYJo8tJ40TSkpZoSGUL1Mzde5w26PSDH+4RHz
t43wgHpRnqpDlqAqoDwtToten5G62ldy1P3/dTYswdfbr/K+eoIXwIyNJyj7LkPeDUcq+8apvQuP
xDbs+pa1ToUjCQKnrTK72MgaFaUd8gZPtPEwf168wqswGlVc9K/6afSjWKiI+7Mhm8Nxbq63krps
R1jBrNh67jS/Fw/PJ6yzLnfmXe3J98nR/BE56ruQhjbm97JruTlpHJY6qaQO+6a6dMA2hT3X+WM3
TMF13X9R7mvKz3mSJJ0aK2HLWXp2MD6aPj0wWNrIK5zhUOEq18JmCZPiWT47pgjBRWQTnJdJzSWa
W7VhqH93lvIxK25SYaFsv7W/uUTOnUhTT/I2Rxqh19ZhBC4QKL7vUGI4RAk2inItPfVL+lvNQIWc
qIIJn/2njYpBBQPrUirwJ9+qbFkWQEKb0QSpkiAnfqkHaqc7oelLtd/oN6n1ycouWQIgpvtEvjRE
tLO4n71hu0IGNY4MmmLuB1hqFUVyhR/wuo3J2Feoj2q/cLt8/1W1kcZd6NoPjaKkL/5nxsCQNYI/
1a6c4lf5/cdyyG5KG7HjqErOhBmEn9eVeT8p2QjnLrrqzaYtKmxwdV57pIfuUlzA9mJXN82H3o8O
LYBORLtwuwr8KpIPHgtGUHsrx0xjTclFl/ST1inBkKiC3EckhsuKSwODMLmE5WSZPstFba/5uc9F
bff93v/mMFxOTMm8ziMDimO0j2xxF9yEKdgCEye/G5/V+n99/94vf3XP2bP1RaaCxEZ0Ti5Hjrqh
ygxWg5NALxKvJMij1o1p7gk0hZ3kD7dHFANcETpRKY/iFCVyH6kxUkl20sXrnDVogx/VS2FROPAj
C4RxNmHlig5Mt56NMla3DFJ/9Ztje5KEIOe7mczmVJz+j0WmI2ygsBDpNWwuLSubDrKbk+piFJEg
dLBYe+UT8nXhaR0qo8hRG1rGL63shJMI0Ufw2fgysBVHXZmmWD0ifn9UzpY3Aa4oteVASNq0m1a8
fje+8qtnpYIKN4xYuTNOhkNlDJnZ5AN7ykROPdtGKGwY7geljUxO0+Oh7cNRR+RT4ugyTetnQ24f
0gzr2Jl8SWVA7Kqyvcpp6S5rIcjZRFfH/n+TXOjjbPSrhpRtMU17acZbPRdtfe+roqkrRJOxcMcn
u30c0TZVWBwAakObYHZouaP1b11c1dq/vFdJnNNSqnJuihEZTC0tCGyGfKN39I7OxXlS1kM9z57e
p4ptzF1tN33tVdgmyrrGSYVo+KIzc1dqUCM1e8rGlrDNXlhORWPXss4qFQ0esJDNmx5Wdgm2GfE2
IXz5R+1Jn5AW9zdmo0ORHOpTaQ+4zvGXXAqAT3bz+40wvvqTS4DCKJUG+zALmumDHx4VgDimt5jD
ETbpdp8vOlIVLFvoqq4SzoPNU9HmyRzjKA+9a560oHJy2TY/tKjHlifrHktM1yPBXsCBHExjURV0
T3x2hCrQoDbjBOAkOXmS1/hp1rGOLaR43b2xjRguBEi5KVmpBdLqydIdY7q0Enh4sQZY3VHJ/28n
4j7hsDRLr5IJqYL5RMmd2jxEqiB8Ck7DJz3xUBvlaqHDU2v3ko4pNvNSqg/JetNXi8BV7YI4bC6I
dyQyumRIsVDqhJq3N5iTdZRzgTqTemfayT3mOUBVj27ZO74h9pJ1qhMsY/OAec2SrqWlFohtJrBE
s/ChU7GbtY7H62J2E1Z9I4dzxHNStXqZw3Jbd3TXm+xcARewt027OxZoBWC8310FmeSek9INxcJ8
o2bqBr8gOFA5SZZoRG0l/m1KhqPOER55d5iMEFgW++1/OKmNIPZDNkGmkSRatDXKHXX5UC2HJPki
+HjMZq4JYFq6EaAsqYbuKYbdW8BBp7WNxXH1AMw/Br/HMLXKzG5tEEM7aeRgP0I0ULB/eZsDcjY9
DT12FCIU4TovA9VjfgjdBXvEP1Yn+ZKiNBZfyh/Xj7zrrDYSOdOeLZ2ZHvI7UwPIaVE6M6lsLRUl
4QIV4ZeAhsZssrZADVmyvukI3VjHdqb4KykM5/p5BCrC7wzOxlBqFBTEaNQuHl3Uc2bUP/+bCC47
WGK96haWpSYLrDkbT1KtC7zhftB6vRYexmCtzKqJV6Ryr62E4i8U2r9aCaUjnB0QXRHnOLAkX+im
pDJoG1YIi52F2OV38HMAZUk+wOac3I8fRCovksr0c2NxWt+nWMeASUvmN2M6zlZyCM3VNnoRFMtu
0WLjpXhs72FJ1Vpr0KpUfdkBBaXTONHXNlA/p8ESCOsG7PV8xZPwNRqD1BmjwVbRNMGUSQQ++SwY
mq9d+M0iZ4KtRDmL7HE9VsnhunbuBtKN5nAuBPUaJc9Ys0sxg3L4DeY6Z5qewhzxRrQ9LfAdlPMd
cVGbZslGPDXju1p/JEagZoJUUSCCHxbsFCzrZ4oJ1Oeq9Nexd0pFO6ph4l7/aAKvwY8LtktGao2d
ZFxvTe0xExGe7LY+NsrHTwousRzJWozAIp9qNojjMiK86pJd6Mfko+ZbfnWIsKkTekvwnoEL3dA1
dHUVlcgv+4IbC7PWaTTiFZkVmXIHaA7BoqITsQyCCdkdvWM51f/xu7+Eto0YbRlyCRDtCCTTctAS
V8IqQtboKDLfh7EoTu94jTfC2P9vhAFYZqXA/wJL+KG+AR7kKS9tA4NOBkqBswN88KB1AHskC4LL
ng95I5fLD7C0XRqVBeJugBB/IOAW6e3aMz7jRe+AyF4gbUf33wjjLLkaVXkcGlYN0Ss7mUZHMTD5
JHqtiD4lb8QZAAoLpPfYZn7QUKjvD5Nlt/HxuoEJzsKn94OSmyNIDhQ3WgDDotvS5KUYTnmPEF2z
qCzrGPbT3mrFmmlrOoPOwzVj/VQU5g91sVzJSATYVzvOAvfyKoYLlFRumnlacS8a2OPCYBLBI/+D
lr0KYB9zo93NNM9K30HL2Phq7g6AhfKQBj4o3gsbPRWNMe+rwKs8zpriHreTVqBul7RHBcPtXUCi
T62ofLOX07z5bpzx6L2MJz/AL13zUnwbbtnirxLZeQ66QravFD2Jpkz2le71XJwBZZjObWWaIgaj
eIM2jXUOJUHgEB6KMx8l7xRKYyjD+JmxtkYPMcwV7y227SBjEcVZBb5vbx4JnxFVGtUC9hS6L2+1
Y5pa4DlIE4jgj/Jt69bH+pBitcdeg/BYphDNhvdbf7KxQ52AFyP1wM8dvMfSXn8DlwJXZBxrUsOc
zfJpCc0AI/0oGuWCj7uvl69SOHvOhrLCwidc09oEoxlEdWmPOdiABFXhfTV5FcPb84Kl4HWWFFeL
zx2c0qQ8pomIYVB0Fs6mUxQMSVmVgGPNDkR6yvvQXrPnsBJNyv6D83g9DWfMmWX2mJDD1Sy6zTaB
YzdzogqRUT1gCOEgKnSLPh5n1N3QYm6shq9KVSBtkPk+TzKvJrogfrwUzbh8+o3Wc7Ys9XUTkRQR
Pz4qB/mSeCi7ykc2108ChF5vOWkMPOJWyLLKlOyaYM7AUW4o5GqGuf01HJu7FbpXjBHkZaj6QARL
40zZrojjZ3GTBUwVGLiAMsJtZZdWNFz8Dw7rb/3QOfehrthRCNFQxYi47IDUwKkcECm4rL6BeX9f
pB9CeZyrmJLIKsMU8tjQD1tRjZ9A/wwUH+tEAv3LO6A9t3rCw/JhUTY2wNOpuGVxGJUe4eU4De95
S7JasmoAvButPr5a3tE4zJp1Vtz5B2P+ZWOvaP9jk6D9/9jbZqr9h0q8CuOr5SHWX7W6xOx5Otae
FX9TtK/N3Dim9SjHnpF/vu7a94rz27O9/P8m+1CXPlubCp0rpvBF0DgA0w7wQHExXCAII3ut/Tey
OOXA0jQlY9kq6JLNLnjpv7UfOoDqYrPfUx4Hd/5kfV0dxhOKkoDgmLuOa/NVueBCx7qM+1lTXtq1
f5F7SCCod4rPuv8i8bbxVtHi016L7s2BuVjTjki18hZurNR0FjVPg14HuQyEBk2yAsvMTum62tU6
+WUbCo68+0LbnJgLQaFsSVG7tKhbSeFXiejBWrZ3co4r7uVHKU4cwRdml3dNb7lIpKdrN5MWrqxH
JToJEq9iBaXqM4Ptzu6EMIKi43GRqMxJXhKZBT7pthzAE/yZlvcRqRwrf7x+sl0fvfmQXCxK8BFJ
B1BQt6vvK+tREmbKIgFczKlyOTXzAhlJTVAHnnyEnMvyM7cxT0pPKD57lvCxuZ83vB6Kf6H14WKF
wGvF56uyT6My31RpkuKdBk6fKqR2FA4P7QKyH205h9byCa8gPylFgDZ7BXAgaysG8NepikF07hIt
ABosJg0VV/2q25OnHTDhcJhSNzzInzWHTYcyLE1B6WLPFWyFcvfZdIPe9GuvgEjgm0QfKB5YA9bJ
/73SbIVwd9qudaTWA5JZLNo9arp8TIbucF3E/jl0GVpODJR7OAPX6wUADQ2LSvITzX7Xql+pojLx
bh67URMufailsU4mBW0svb7gTaVWulPn/hqJGgb71qxTGbMlBnqonCLocZjoCkja3TEJTyvS5BZj
g1mMeavKtM2ufM+bHlTO/yeOUwG9n6gyxygdpOWhko6mqGK1dzXq5u9ztz8spWENGd6+SaPZMpCu
RsvpzIfr97/rNgwMBBomNjhAYA+HvIncQzdlZsT2uJq+dYq4/D4P3ffrInavZSOCi1/mGEpNkqFU
kFHAg1Unkme2lRRHGiX2On++Lkx0Hk6f26ymoypFmJQdfEv6vJLn//b3uQCVjyQrVAafRerhACRV
DwV7gUnufy9DVlSwBeAfzlyqpVzqEn1fLPFHttwNniJ9bsKPafvRzERzg/tvJOw/GcQwiPUHKTlV
wImQGrD/6NN60A/9U3TC1uAj1tES1CNkF3xlQf8lB+729e+4e8iNXM540gEQNcaMe9KWe3V5kCLd
LgmGj25aVVQT3VWJjSjOjnJFDsMW9IRu3AcD9ZNCNFu7m7S8CuDxji29rA1TwvuhP8yH0UWM96XH
zNH9/FE90+P1D7d3Gg3Ai6asg9TkD1aTPJJHbV4rfLgWO4JkOujRElwXsR9RNzI4JZfRy63CfPzr
/UpvMJ2MBZQAy0mB+nNcnPob6svnQhBR96IE+AgUTEOaikn4noMKNvFoMuFOy7iwR2uw5ehRK3/o
7wDHBDkZ1VldUcdn5MxrXRdLKmtEo4nOzmTkh9IqfcEH3CsAbGUwjdl4VUokU5EbfMD4JvrGKiqR
lzmA6ilu1EPvA4FGUAHYzcQ0LOCZJpy4/gcVRgLyOKPtYMadF/qlm52yj+HBALNOcVi+C0kO9xRe
U0FCARhaDVRvzLg3xwvx0iOThHdQegSVipd4UWMrj8uB1RCb79aH93zNjTjOV5RmkmRFha9JfO1Q
gMMRbaL1sff0E9vvAhblZF+XuGtjG4Gcx1jUuBn0bIX+lyCRelylX9f//j9cFzUNGekqhmC4KLVi
C0yKh4Vd1+xGZ8ZcAjxLh11X+kvkatnn4d9UGioO/yeMs2bACSyFFqOM2Ko/M+PWCCtnSD/VE/bP
LlQ808zs55o4TjmktZugiFCO+CjdFcF6XjTb+voyDeDnqSv4kvtX9Xo4TjcKWjdyPWOoQn+qj/MT
Kg8+cXsMHyw3bPVnErZGRV+T043OqgdpjRLAJYAUdvQ7JcVg+Je+vl+XUwPe1v92Pr6QU9KMDEMP
VSxixwTtAQodR+NDGahfhkN+iz3bYNQFMgWflC/mNGtqZJXMLjCMT0ZIv5u5iAhjbx1F3+jki4Fs
PEhXhk095KhPGbXTMuDxA1aoHDZK5LCa8/JdZAS7VZStRD7RNbEHSRZ8yM54jorHpj+R5US7X5gw
shPylZjOqCkCP7KXwW9lsi+9OeWkR0PdhXi/TRLuzsjteK5PgPn1riuJQCX5NvpEcqm2QhzNmmuv
7i8R/WhawWqsYL1v7IEKngy71b7tsTiHIg1Jay7gKnDNr6BUx2Ob3jJitdKLH4Sl4L08UcPUiwWo
EGwv8f3ZWbdaqdLg+8vPnUd+Y/fTi93yeczd9Nmw2WC8bFv3fWrr7+lwapqpAOHaAo0kX69dAP0o
9ROGYsJ4tonW2MUYu1GM7RP13w+sYNTib0m8ja9xrCez1MDgtOipBubCHHVYzVaF0DK7cZu8Pva5
i8vpGnVRWKJS8lDfRIEShG4Y0AcG9iC5QmSL3SRoI40LBIYSz1U9IS0G9zLrc4Lj5HmY7NGxfKT5
jnRUBVnQruMCxRrIF1QU7fi3bGwsS6mx7aQ4Gw8VSU6mIdRH5t7/iG4bGZxJN3M21GaMuwKFit98
0g8Z0JotWNpH9X5CAjR6oKNxraMaWG4v8sy7/mQjnEsbzLaglpIiy0vbhyLsnXw5yf2v685kNw3f
yOB1JI+jtixrGPdSuq3+OEWqoyeqnYvGO3ZvCwU71UQShPcMF0hHBZs70wrLRrZ+IAsgXNd3sBMh
Of1bBL8bVJRykRHUz902vFvlD3PiLGrwjs+1EcG9JiSihMZMJ7h4pf7QdPlDb4UDWE8KJ4mL39dl
7U2E4TyWBkoxaDkcwNt4klaJWmgrdiDoU/NJG+3BUwEaK90WwInWLhE2Bg7jAzhjFJDuiQm/9y/s
VTqnGa3RLpbczJgS7BK/ItOjLNWi0LKr4aahIinGA0PheX3GxarCMmQafjO7BDP25jF1Hy2Hfk2R
7NR+XzruOz4qQHhlBVx3lBr8uxMT9klBrJbNZ2HIjXlFAHCA77txkyMILwp7PkX3bForfFy/TKLx
sD1zI4qGTXkKtro/0HjjjmjSZKC5M8UXcz71kYKSzxMec+9IRbB0ix0oRrxK+DhKDV1ashanHKWL
Ef+k2uBRaz4IvuXO9WF7RZVNU5exPsNLKUPSlYbZsXeNgpda5dPH/Nn8OTqztxyXYHk0HrWfApk7
avlGJvv/TZLVxLOc0w5qWdTAaupa30rnYxFNt201nedp8Mu89zR4MDrLPuA4T7Vau7K2+mqmCQL5
TrJiWhYQ4AkxcJW89oJyGvg0E/K9ObnR+qCXv8nTZUVuRC3Bde6ozRtJLNJvDm2UeQamYsTWTvJS
82HSQztFMChF43F7ey9vBHFps15INLEWFKHTY/ScJzY5gaHqrMgOXVxEcsyXtX713aC2aAR154Qo
qQFF39R0488R1KgtmiRMRtBhDF6Xf7MgyABKXCYw/x2NfSOG0565Lwo97ZnDoZk9LFgQ7G/iTFDa
Eglh/7+5rSbrTb0wWdLQPabLjaQ86LN/3QxEItjn3IgIG9qFhYWw3S13IWBYovrOGj9cl7FXtnjz
sbiMbqlVKa6U6i/zLgFmhUapY4B1QQ0iV0Rgu7cG/kYa97SP067p+ghfbcHEv2O1g9tlyc1gIOLl
I7DYDK9dsBluKPexLrlLt9pdvjb2WupgRM4jzGT1TtvVdz2twHO2BolOsexv0S8kXQRP5r2hhDe/
lUtmgIJq9nWO38ooAIAV6XSn8si2xNK75X49YenUZzSFKQAP/psCE7a+vLl4zezXuVNhJ+VgAReP
umOd/spolP97j7M9IT9CmJtlqEwFTghsCiuqbVV5wpi2JMvee5QMGBXg4tTQlOTrs0WipXU5QpB8
SoL6DlxJtnVhD70M4+7vaONiBe1VGOdH60GVjKiDsLr/PI0AZi4B5JS8ozH5RgrnRDv0bVS5QLMD
MwC2Yv0why+F3tlT+q0UlRZ3/cDmQJw/U5SilbDgCUWsws8qSJiTSgaEAUC+BNckEsT+f6N3VkxD
OVuQULCBY4wMouueeGxrkOqAtwYNyzN1dZED2nlSso1BA6VMdKwpTzw1hcCfUNGAQ35BJpfRX0je
j6R12fgqeKbvKoHj3rfrV4H8Dho6LeaYUrT5+zk9ZD0wpow0A+J+/JDN2beaSI+Wtf7QpPC2jQ2v
bIkzyKB+t6Kg1+oHuuJHotMpjb099qlo42v/CjBJhnwZDz++DA9IsCiLBgw+RPp5qbzSvJVTUUbH
DIB77+KLv8rgnHCVT3JdsedgC3wKxW2cFuboMfjE4gDecsH3Fp2Ic6O61S162KOamw3x1zwqD1Y8
+Lk5fBYo7w6mg4UKAUqQqo5WEF9/x2pLSCwJgYwNjNDDeo58NmFUCqlQmbn98fk2griwnDVVOKod
K5VpX/Tmh3Bza6+sacmaSRVVQftH4+c34pAkowngCORnK7BSmkvkMyhN+T1IUG8EcSep5VDRUwuf
bFFPPQZ8mvIwdP++gGOh4S3jbUtk449hhJDGcVQsuuwO450UXyoiSJL2bmP79znnOJfVYIQK6gFD
6VvxnTwIfv+e+ioasfB4RdqKfvpbn6hZhRTOsYGu+ao4RjHYXfoxVLzryrvzyMCX+VsIP+07qmka
Fg1UqlR/d+RJk1LXKr1K/Tibv65L0siev0VLljkXDT6XB12X29JIrYTKrlZKDznGapwuWS+mlT0n
/VA4HWkvYSqfS2m+HyXrQymhEBsX1eeyt24NGgdha7pgbytsTf4klYAc6MwToViyTVebyu1xaAwX
1V83M6lb6bEjh/L/I+27duTWmW6fSIByuFVotTpN9ti+ETwOlEQlKktP/y/5O8fTpuUm4A3sq21g
qkkVi8WqVWtFVB4w5tsSF6ybISrCe2rZoSL13tCSsKiKcGrsSy+XZ8XqPLmojnU1BNCNvEfpYN8x
4Hfj1vyhjWA9bfT0tWjS49w2kZKlUWZkR8A3LyOrQEeTx8d8HO77OXkc5RxzHm3oWMOHuO92MfhO
2mkuPFCp7xKWeVMm79V5eCqhFjGlwNDGWe/Zo0Ndmj5ksXPs2jKUFPUgz72bsiaiOUqdOoW+lWLe
tdAGrctlx6w0kCHbiUrKLtHi1J2t5qw29p3WV0HupFFp9N4oO65j1H6WV/fTWF9oJ+/IXO6zuA5z
ybl3CmfHdCmgeMoaLf5/uuwXp/W6Qo7sRdrL1Dxqi/GxXNK7rtEjSowiaCrVHQF/Lzv1uWwBbo4l
+rFo2tm1C/qc2U7gmPp+HNWwrulTsiQXDE/uEqu6X2zzZBHmuLpCLvh9AVFoCt2bbHTZAv4Sx5kw
aRTnO0hOBJA8d/ANyqc0cfaMqYFjTZgb1HZZB4YXitaOI/mqWlxsOb8rRv1zwiA2Bv1SDOl/loY2
AnrnWWH6MwPgpazoi51T4lVdArA+kUOalMdKVi+0Ss6DZgUYl0XlcPHjRotqSds59vDZ0ONdV7af
CJkfUJrzk8HEOSxyX8WAUtWBIq9RX4s0P1YZPVRzpXhWnJ7laaJuWrcR0RwXpJNgzBx9SjO/VfuX
mNZ3jU0im6r3HSTtEgk42E6JSmZ4RftlgJPHthTlcr7TG22/MOcgt+ppqfGkzMrysEiZa+oMybIT
mIr0CXLsFyQyFzVJ9jSug86wMaWCAlBJWijZWfGXpiAERA80qrviuUwhSz9pkqvS8YtGm2hc6LcZ
zkhqkJLUfbZXlvilKsu7ojI9aX4dB/VOrvL7am4jLSGB1mVRW+UGCMnnKmpYhnMTB53lNe5TyqJl
lu8IxmTn2PDUjH3QtdazSjVaNOsRUwwnOg8RtLAw6pIeyoyOriG3O3u2fyRjkrs6s4+FMQd2Hz/G
jrJXS7V0y04/O0p+mpIYDH51dixI4oRdqkgeFjJ7Bkju4hZbn2RP80QPiUz1cMxkD5LRsj8U46UH
4aGb27EPXMgzzeNg7DBzvWi121DQAPTgs+nzS1KMb3GWuqUEcibTjtKh93JJ2udALNd2eU6L2BsV
9qWBBPWQQ0RsAL9uk4NeZc6e5wpobZZ9biTmgcwcnJuDl4zLnk7aKV20cKbLq5WkLy2rw6Ek90NO
gnhaDlk97E2T+m1ln6s5x7dVGsWlWu+4pdmFSsnCHITviW68SHP3Je+dt1Q2/HlOI6Q03jLrd+mS
Xcqk8hdLftOa2tdSJ6qnZmeZLDCXKbD6OshqyTUy8qHIaHQ7rq9XNZ+UKNBZ1gyUHBHUuWc8yCQN
DS1e1HR0oNenszZ9tdDjsnEW/pshLnmcat2MixyQHgVybWm4FA/dWLhMCMDavNevFsTdu06ss5Hk
WFDn6wme38X/irjuBOINMHAsZ7GQ9RZGyrnaRB70FTPQOvW2LvvGnezJAQ2KsA3N++WVeupdGzWf
DTCeCj7cVtv8N6Nct8FiQEgNmC0B2mHZjR9Kf8GY5/RgnVfhDfmYC5mQ1p274Som9z5uNbYYgP3L
eIxrO0hEhktoHRBDBXm/4AOa3AO5SQgopFZqjNKMOhMCzILETPT3ucSvNtiUEAMQGJld9D6ocwGb
zdbE0m8fZs0Mr17DE8OgYVoh82vBaf+TmvVsP/e70UccCotXEXvOT2T9n98FIlnI+oGs5jtBTes0
g2Gh6N2kS5SS+iVrtcNk9WGTWsd21I+zHj+iuBKqRRnOcRtSOl+GttzVKQaOqsZvh/iO5VM4FRn6
SEx+06Hwe/v0b2/6+2/kXgzgs3KWds22c/RViqW5tJKoo73tnu8muEiWjTNCjInqtPxTMMyMNPAL
5wch4e/WKxj9oV/bzQUyG0h8B1Nwa1sKBEl+uRv2Ky/fitca96KBBtG+cdEsKS02dgqMWdo3Ai6X
1hbVbraev1fL0biaoZ7lfZYq6FMgmT1pexouh1U5F0yQ//Lguno/cC4A39JTE289cFpHZf7RYS+3
XWw9Vn8cg6u/z33/3kpTzZolhCe6Z9nFyKI+FfR0Nove128g7tsXSt/OrMNRS1n3qbR6D1maa7Ji
n6v9wSb1Xh4GfxqBfFxKT1V0zx5EZZFNj7haJucRy1wZ2TghukxNJGfIeJ5vb6Pg7/N9cktVaGLH
yJlGi7nx4Lj5IGrniLaRp9EcG+rMDiq+iJDazoSQO1LBVcF1DZGoVohKrn+xh9hoaYDFWvxQp27l
ILzJyVqfzJ8Xvw/te5BVhepueSk9IdZlvXj/dMR3a+sOX8V/ex66GG9o2Y9rb1WNoeH0YDxYhxy0
cCId5dXhbtn6467ptBmKhTLoj0KmRdQ56gkqJhHtQ20RzLhsBlj9fV3cAZ5QoK/GGgWAjOVfSQaF
FpllrlVa99QagGdTJdurCjkc9F6Eqt92Sts0NdUG/dafjHvjkOVmgskk4usH0CQEA+opbu7mH2ZQ
FGCffdHg9nY4eTfJZTulnBh9nqEbwJLGUx0oHdtulYtGrn5S0f/xAUEvCS3BldmPR74QO5Yk0Mcj
KsJCuMrCJKhlo1cEPbPpcR1lXcLFW4L0Pj4CwBoWRyLk6F0j443fwB95aqXJDEoIGUyQT4icjRk5
amQ098QUXDabe/q+WP7cV5O8yF2Bxc5Vt0ed54E2jqsWmSCD/EsG9mtTefLcWB3Q9OqxIPZzZnyF
3FuP7W7li5dd8iQJCCD+koq/2+NSVr0drBkvLJz4l+m+8buTs8PozEt+rGeM+bNdGYqaEaKd5GJM
whixnQKgcYP1ewMax0a8PEERUZC2bZv5leto3BtDrzBKMFY4BNI8ucN8mkFGNokI/0VGuJOmD5KE
BBaXKtEfCpW5Cbs3MQJ0+1oTGeE+kYSmOCpFgGorS7EHF+nj5NRe7dhfbpvZdgUT2bSFSqls8DSd
KYW4S9ujK5VH4Ihz0yCn6Itj3ANqFx8w3e9LJ1RObxvdfMNf2eScgUEvuWiBn/Jrlfmq0Z9ssPyW
dPTKpfl029T20bqyte7z1eWW5SzXEh0esbKUr2PvOdDa1Bu8IiqDdGcKHmubn+3KHHfnDL0mLYUF
epCYJB7RjbDUJg9vnOD2sjav0SszXO5o1KxpVQONc9uJPbU3L0wbvR6zJIwup7ToT5MmutO2n21X
Nrlc0sal2TGMigEm8L+dZCEIBB5XyBnzlUcNLALyvkIP9Vu6EzKFivaVyyJNljaG3mFae7Hsz6lJ
jxapI0soNXHbjClzjwvwJaZatw6F2/N+IkeG9yWel7e/ncgGF6OY3aIOu0JD4nZlEWxqCPNNX2/b
2M4gf30sSBv87vZqXClxrsHIgKE+FawnAJtc1kZhGdQvIk5L0Yq4WOUQRoZ0jbr1cME8rgeF47mQ
/lPQwMD87ytKKlYYTYseniQ9GPOpH2u3yw8qxqkEW7eZNl5t3braq4hRxCybjTWR0sP6eZUaqHJP
eqyP81cnBJT4MO5zwPnbvX0WS2Fs5o1XtrnwIcUYdIY8LZp8+jPJ7pv0x+3F3Y68pszFjdlprIEa
2MRMu1/kl5a+1OVLQqLbVkT+wEUKxZBH0knAFXc58aQRqJR8RrtIkJxt7xU0WDUFOGzwMP7+nbJh
ropmXUulfhwdlKs/3l7FX66OdwPcGaqcxcplYMZ+1sWsHRR0IzVqfdtFV+eO+NXrbXvb3+bdHHeK
LAlpTZICIL00Hwvn5CiVC3r6TiQ7J9o27hxBPyufpAKDBtRE9WRga0b2T9//fSXcCSqNoelojY2T
5ckzOwcdPEz/O7V/e8P+kru82+FOi2JaxmylK24Qg6POMdvZvvw07mzXBKCm9Cy/+ySwKPpG3PlZ
pqoZarVANnEXH8wDJtsOdsS+apfWX1Fe8WtyiAPlm8Dq6mh/vHfM93Vy5wnoNatS1mDOgEz+SSnl
5689BjaKHYY1BBnM9hIdFX1zFSBodQ2PV+FvrIiZmzMqeK0Kzi/Fi60PVpGAwEGwl9t++MsOX8cz
pdmiVg/wB9EPCd2busAJ10/x56a9/30uPGhUZZJRI0unpPMSNvZuNc7exJBFx5CkJYOg1rZ+hFv2
uGhhtG2NrAxg3MqwPuTz+NonnadqdqSmzYvExh+aVf9TBHxfIhcxVKKYbe0o8Aj5rhgeMunDbccT
faL1369cwagGZtg5Og86llKyGPpbIoyWwNs0LlTknTUPGHvCgarPDtrmY7lLk7eCieRatub+HIyW
/3+31tYfcrWWcSJFbhZ456zvANVLvOoc79Z0KN2JWL62r793U1yQoNo4OTFDhdou8vuiNfZJ96Yu
X29/G9HGcTHBYlPRZg3akzL7KslfNQMQXWPfZg+3zYhcgIsGmUEHohoUz1AjUNVXffh+++8LlsEj
gAuyDFY84FFhJLZnsvlTRpLXqbUuaj0JKdC24+ivD8PDgGnKIDHXoePS7RbE0eIA9NFFvluJDefX
f3sJvhvj4oGdyXUGAjvEUcxF1q+0BlmpCNes2qL940IAIAed0yHZ90fj06Azl8xtUCqZSw3Zzaw0
TIkZpjHx5hrC44vxRCYGdl3o2cZy+aE0AKwZa29ReuBCE2jFDEOgFrNrJsW9BG5VU/sYJ+yDFCde
mQxuMZaHXpn9XBtO/Xx2gBo1GXXnWotM1HMJi+9oDQCU0vkmTdzCSNxOy3zLKQIqYwZ1jF1mjBg5
L1zVJl5hlK7WFDtbHc467XfWvNIX3mlZ5qn1EshKemcA2pFlbWCm04cEZUe/asqwTqtjbvVR5gD1
mHenvBvQbpp9puZunFWuHD8oNgut3gkwQufSeDkUbYHz4aAhVeYOOOCyH3PLdtN0thRUSSGuMY1n
2oLR06F4wDLJn6zHZbEOVo3RarzeFQgdmdWnVpqJa2iATwAYyzTz07BQrwZ1f518SRO6G2uM9WIH
Cmv4PqhLEgCIBFGNtvSg0BACwXdQAYxQm/ZSS0lo4C4aUflgjn4H/IrLYtlXOuiJtOXysbEpfo3a
gfBw7Lyx1UIkVRNgi/PgxnqVBoB+7ewcSjusxiRsbXkdtOUr63suW2GWVcyl0IOUm8YDfbM7OZgS
Z8VJoWPuGmzQ3KIcLgnN8SNS3IzoAUPrpn5eUDqQbPQb5vZUJElIW/tkS5iW06tDY3Z+Ui2Np7Aa
UwqZWblZ20dASUVD16UuGUxfB6GfrH6ms3TM9TFUjP7Oms1L30rEI7XxbAEUQ+Zs70gvk64AxGW4
Ooawja8Lvh3tMPrRVHeLGT+TtPeh3vmoQv5Kn2p3JkyD/lT/tBjkuQI8TXPUXdFnu0KV3+IBv0XX
iefIVoBb8TgMxO1i4KeKPlRT4s+y4ulj65nQPjJ74zhhqmoEjMqswVlh5p9TW/I0qoS21KGKMp+g
yPCiKZABjx/sSfEGxwqkJPlsMPJxUkYbJUXtkAHyNzTWXUmnw2x0Xpp3Pya9O1nLF7Oww9k2Dqae
QyM5d00rf6rhiZKcP+ANG1RpHymGia7fJ8WixwxdicZJQ1pWuw4ycD1jOADSj1zL9yi2n2muB8Ni
Pyk5gHaWE+i5urOmanENdXliBTkztuwcrfDmHq9SSY9aS3X7CYgHLXbrmH6UzS+6rgXpDHVXFdNP
DfoPXepVeXEvL6WLHkmkGSg6O5hPz5Oj1mLebHltVHyn3DmBocLP8TOXKnXTDrSVBEMswPQtRen3
oLsBMZN/+1IQXKA/Rayv7moiq5U5AmLlEwvYJBYV5cdUVCERBU4u8ZintpOG9fUotXlQG4vXGeNT
rtePSVG+3V6O4A7V159ytRyQbBl07PBooMoAle3YNVXRaPfPQc8b2afO5Ry9VPSzmaK+biFIjDOK
I31WHDN92aW5fZGS5RCn1nnGD+iy4k3Vhos2WztJbtwsdQ4lVN+YOt2DAnHHSu1JZ9LnQl1cOwaS
rh8/J2PRurWznInOjg2UvWQ7icw+8zsEvT6eMc2kmxeJLm+5Fr/c3j2RM3CJDpMzldULdBaAzGwR
CRLywJiIRVr0ibg0JwE5I8COeIyMSVRn0agLHgei9JMHPkPUrq6nBAby08pCrIG7nHrjzjk0535/
e8P+8iz+lXnwjMe5PRVOttYtDAJ2EmM/YSCYRPLOClaCEjxKjiKMiWD7DC7XUWmMBvIK5F/yZ2oE
hD4LlrSmMTfcm2+ID07sVA3FkrQnICZjcMlgZudRO48fqwiq1bt/ale9vxaMdcFXRzZpFMeOF9jD
aEqRdm6hgSbqH8aaHcWC+gOkG9aZAS4ETXUVz4zhSaIC1jR/HZRzV4qqmZun58oGF3tsMhtGKSGU
NkZQLR8neT+lH25/nM2H75UJLvRMNtS9nRFPhGWGIuSMDrv8ooKIH9as13ZI3dvmNgP3lTkuHhiT
lPbGejkY5td2Jt5QX2z9bqyfbpvZdOkrM1xEqFo8e9qVaY1UQZJ8ijVR7r79ZRwD9Cy6jXlB7utb
TQV86Trsphq7WHsl5FKnglLOdsvGerfBfX11ROkoVfOV+7wDCZ62T55s0MaH02uz74LZX6lT+n1+
iDEj4Kro1t/ew/XL/3Fqr8xznhE3BNLvTg/PoMtDLktHZWkjOyvdrKKPTFgm20SGXZnjPCMF2dsy
YwzA75H+u5Nh4MXRPycV+ppZ7sfK8rlJyUkHjjth3e72UjfdxcbMJ/4DhQA/+El6xSCShNeels5e
q70lreAG2XT7KwNciJVHSQJeEEmEXtzbplvPX4v+Aem94HRteuWVGe49mRiDNVk6pj3jzj4meJOD
kOEsVYPgjhKZ4eIrgSoKIWvoM+gpk2KfxoBWC2nrRR+FO2LDaCRQF0TdlGTA3oDkXP1y+6tvt9mu
tos7YGYOuWi1Wy8+8OIbu1W/sN4XH3sfwxE7Kv/Hj8Odp141ayepgTRGKqRlzM3Iw7QQ7/aaRJ+G
O0VGlhjzQoGn60Bf4jz02nel/3TbxPon/ogLV7vGxdYYmL3czNfcO4VwVdUEJNGemh5yVhb1sj73
+qX6Bz0SR7FNHUBYx1grgb/f6Ho7aXOW4vwM2WcodxbT4NF+b8UiqYRtn/tlhx+6HZMZ0yIjCIOb
OvHNPseoUy0Iq9tf6N0EV9mudBUq5RliDTN2U3fBSFoj4i9Yd+PPL/Rugos2mWPRUtJwcfxvQLrb
r/RQTSi6ILaD2rsZLtq0dtwmxES73cmbD/NgvugxMKgTXvLzKH287XSiD8OFnJhUFm2sHim+uVPl
YyOC84r+PhdsJC2WrLpdX3lTsMxROn64/fs3L9N3B+blHKvR0osSJDm+U53H9GMMug/bPncd+KgT
VRADtp8QV8a4SGOXlUMdFc2MabequadB4Umtu0otraT0Tah8EvGyipbHhR2A1Ge9MeFxqa24avs4
9p8maQQxjO8oIpoG0QHiYoFVVItqrjSY+vBlTjp37vaD9nT7cwls8EKOlpUpyrjSjfTSq9kC/Tlc
2n/g77qOaTzZdiZn5jDo0PtqUxBPQ0wDk80YpSgr+wAOYgFIUbQgLiRIjlUC2oSrjhVP+nSYjKM6
fbu9Z1vXqXot3cid0STRK9VY3/qdv2rnYLQtcjwNuOdqFwfCgaQ1unBB7jdr3InFgxXaOeAIBvSN
HdtgFWbvXkcgrdUdgzalCCWzESB+M8flCnma9ma31jPJcCLDqwSim9vbJzLAHVqa9IVT4Nj6KtkN
7YWM32///S1AxG8r4M4onc1FUYZG8xcFMvZFsHTQj4H0WwMVypWwVkzbtkUR8JtJ7qg2lVHZjpyu
4jyyR47Lvj5a4TqXJJri2nDva0N8I8pCC2SQGLjxW/Kgk29Ji5FauRN8IdEO8h2oWUlBZib/bwft
ELhwoFQxR0AHFxSC2EExLFzgFDp3bBEeJl2H5KXfoHUhgSEGE86iVa1/48ZB+jmJf1UtmbtFntVO
gb58UX2li7zLdSWUNedxrCC2w5DagziqyGnU5gMmU5UvsSTKJETLXP/96if0NS7fvG1xuAjZNXW6
lwsRalrkIVy4oAAWp7W5aECtnqSsDjTtuShFct5bT/bf/JCLEq3V9r2cwg+7j5OP22OfRQ2OWrJz
wMmfgTIme9PdARQmWYBp9MfbJ3wjH/vNOBdBmDG0U04y3W/KOzq/AFTqZvV9M+oCj9l4AMCObVlg
jl3RblwG2xQSuK1yA0z8fe7K1Z7Odza7MBse2luo8Ea3l/WXKPJub3XgK+8wpGScbNDY+sCRemr1
2JmPTnNKul0yfZ3aE8mex0EwfLK9le8mudQ2lnEG8gW67GmVgUXge6btSzTrWtYJcrVtt3w3xHn+
pHZGP42Ghol/CvaI0Ek9Ns2CD7bF3vnbF+Ocv4ntFoPK0HPuD9KdHCiYu9Of67fBclWwJ6+UuMSn
bzjqawyTBW75l7D5vkbuUPTG1OYgi0GAAQAKMyeYv9IuIGb8Kfy5Gr7tL385hO/2uHPQNlSxshKr
XYFla/pbXVb59MlyGzQWg/Vx7+CiAB/a/0QRRaFmq13w23ZzN23vqLNmF0iEVk26lYptOsag59UC
KRK1jkT+w92wajkRo0tkBBzwDHSDl9eN1wsfFNu51q8d/XlCr05gTzAhKLXmuqNzoHsrNRp56QHV
i93hDCVcQeXzL5nkuz0uwljzlNl1Yf9vA9F18YvQRBNE3YHtb6cI4su6RX/cfxbqfg6IZv5k9pod
VW1UE/ff+lpe5+fW1zIaY/vbbrl9DN7t8LUFp5cdHViP/9mx3tJDEcanNJoCgCQenE/KJ4G9jYIq
hrx+rcviNrEedblPehwDEFREqxBoGgKPAJS/6PbeePz9ZoiLz0SWCockSFIS/WS0drDUP4r4U82i
NBOUUbdI0X4zxcXlzjI7jWXIwNZQUkZkT4PKq3G6X+rjgPZYiavV7FziF7L7D33t32xzoboeEpPF
BE7JlqDSXts0mERlYkXfvFuvPhoXqVlhdZJEkAkp5nKXmmx0pbh8xZz5UR/1aJ4wb5zPD2At/TxU
5KJaEGLoh2/12GaArbD7xdF3Za97ukrC3Eh2RGM/0haqs5oWWHlCvamdvBLqxLNZHRdQ6LU92/cN
AEQJa3ZtQfZjNgWZ3n+YZxaQoXTzAvidjkE3nDZ+X+Wfwfj/ltSQ7DJiHYQl02vbzx9ke9Lctm3O
zJS8Vs1PBkvuazX9SEzlTI3ka8LKIMfgNwr73T0pGrfq6EsyLLpHl+nca5o3E3pUYCNNan9anL0N
QoYyLT/LVvkIppljZTW+3Fk+U6avbTW6HVTWZLzHZGtExUYHodLi1fZrWVT3Mep4rpQqQa2qnpan
H8el2KlsDADmDMcYNBKac6AFuVdNdlFUbS9DIrCWadCnRWg0aEnV+QcnV/ay1Z/LzCGumlphw+Iw
VpwjZm3veiffQXU0GrPyLJfj91HGU4pNJ73W/XRZ7ipqR0ZrgHKGPjSp4YKx8IEamsssTFzO0Dce
8Vaw7IPRaN9avbqAVPfZTAxvJOUb+KN8NtID1FMmd5YxqEkXzxidx0pXTqDi28UjDTTDeWzB/QJk
0hMB5RcYa0ObAV3EzOWgTM2r3Gtgh1KjEWSBTl8+MbU4Yh5SEKm3Bkp/OxTc3W7lfYFHys+gJgOW
CbjM4lv7bOcEg+3S7xm0eieP3PfPBV599WF8rkOkpaKGrzC2cld+PE+gVzP0NdbNwZRAlNW56OBm
rC8/x8QKVzSvu/liuTqn3BWfWSwtshays04SVsquyp9vR2/R3+fudZJhmEmNkfPKGninLtIY/qe/
zxe4DJtYGSbvoSVTXaTqlQz3t/++KFLz1a08mUifahMEMU9gPXlWXOYlvh6Rz+Q7KPy00AGXC1os
DVDqQrKazaTo/ePY3IUEPqRmWZRS8xmoKRfHK6fALkUMQyIj3FVUgYN8mesMtY3mLc2BnZhd3RHc
4ds2QEKN1432J80mWO5tzUZR0EdTz51aE6WGgzEO7u1vJbLC+TIUtWjTEjx2GmX4lNbVF4M64aTa
gstbZIZz6VTpS4OZeDaS5bMKaSv12VZebq9kO3G0fm0YXwdK+gwUWSXS4bJyp/83OVev8t1gQ/3w
Tx0QRL93c1yKRcG5mGYKThGtv7I8KjTbm2pw6+kiTontcPBuiPPopq+6oqUw1IKMDfpnfjaLUECC
z8OXgcDQ03bFaqJoX8zyWYdmCorrt7+PyMa6zKt3RBnntjHXue4PwyG3HqQs0olIPEcT7dX6I66M
LGO3lH2MGgyZtNS1gTjK2uSrU6hB1loRaIGe4jRxwT50LFv6pTeKw9z0EM82QJYPck5nAQqzP7OC
ye6YWG9Fb94xHdf7Yp0KmhxVHUgEJ/1Ujt1Lb4LqcZmaoNOsPUoij1SborQrQwUSMGAdOcyzaDBG
tDruwl0wet0TEMpBvfJYsYdYVFcXfSLuJm0kYnUlohEgR/sM8B+rgoqaUGx7+8nw7s9cyAHBRdaP
LcF9fa5PzhPZFwcpsJ91v/WXgESTh85ymHuLIJ5ulnWuzisfgvLMkU1wZa4qCVISFE7p5fGpFPVf
/5KO/FoejxcESbNCywQuWKh3TXwEU7md70v6QNp9lj9Q7cco+fIQA5jmT8IptzUW/PmefTfOBaWk
IQUZ1nLZsANh4zkNmLS3PO2geYWff6/J/vaZFjgkjx5su0ap66RGH6YcvCWv/DYXJVvC/eTu2l6m
VhOvTt8GK/4SBVUAu7zszXTzCzSXDnK/u70owSngEYSWmrMGgR8GwcQ4UCCYhzHSafp828x2pejd
IQ0uVsVUI2ZZ4L7KonVauQgdT3fjr6qbBKKJlu0y6pUtLnLYLDZVuwJ6ApSFYPU0i8xTynZvEumQ
ZNoPCtiQPsSppzfqEzjxPt5equDo8cyP6WDaeg/FJIyfFCgURDXFLEZ8L03/Urm9WiUXWVhcVBC9
QDIj60ZAM+eMJA2gAZDaZp0gh95SKLm+/g0unKiUKGNV4crsD/lJP8xB6xUP096O+h3kkH4sqOzM
e9GgsSjH4ekf9dqqF4PCZ+yz/YAKyMH2tXN10oENBmOwYI2C082PaYNMNhsqDUtM1EtPJXeObf+2
Y4h2kSd6VOxGnRoT1VL7BdjtYPET7OKyb47SCz1hoskfvpPdf7zmeNrHkiayUa2FJCOtMM6kuDYr
dsxoBNu3etuNWGyu23uVi5R5Wc4LcRAck3tHP4Pyte4wW7Oj0z0erIKd3C58v/s+D0kGJ3Ydp4W6
NuBRy3xbm+IreVX3qn8LE8y7/FhjJYTQg+kuO4ga5IKQaXLhpQN4MynWF2XTnlUAGvS0dvPyi8BZ
NivRV0tcE4urDU0Uic25gi654RpfyT5BXZ882NADknfal3+jX7w+4iYXTpIux7TQYOOVd1iFBKvQ
PpnuyiFA/TIUMdWtP/6Wt3DxROkX2QG3E26D5dJgzI6p33UVpbpISQV+uf2xHNlWNAgd/aFCYJa1
vEwqCvoLhgDrz9Pgm/Pb7U8lMsH5wzJ06dIwBHzS9p7UlfddvqKd6ia6bWf7YnlfCucRZakmmWwh
/+hNcz9Yy6ceSm1JpjyAsuA/muKcAUKZw1QVWNJofpzqQ6femeSoFY+3F/SXpOB9RZwb6DQpNJn+
PMaD391n/uR2Byus/PrlHyR84N6/TPGNHTLYdQqFGHTF7b1VHhI17BsB8mjbqd9NcOmo1ieS0hVI
R0l5TDCj2cmN33ZnZhytmHmCrdu+rt6NrbnxVXjIk6FDkR6txvgMEvKH/KkISWgm7rgD8u2UHbJQ
nwVRVxEtkEtOJ8UE93aO+7j6MYezt463ECDumv1817wy3/hRotdv3IsgdwK//wkCvFqqredDaa5t
q0nHIEDe7E2NHm1Mt86OIfiEW4zTv7kJl6YSNcbEOvQCIbtr/ihBqlNgAor5o788YHZzzVYlTSjD
JvqWXAAhyWJVZotHlFacFSmoRZmi6O9zgSMuu9gpCwnzDfJXU73YiUiaa/vyf3dGLlykmJ4BWzJF
RwAA9mG5kIwGxAxG+4u96KEh0kgT+SEXNqZstJz+Z3FFemi707iEw/CNZi/l/Hz7lAk27mcacuV5
SjJqsUoQcYv0XFb3hSRwt/WH/nkN/to3nn6zmmfSmjPC7NqQ7dGQ1UIdnV9R21JwgFQuVnS0I21b
Ijej897Q7kzldQHYo6tZ+N+2i4sP3eCoSgxCfN+h2kEalHBQWv+2CdGVoa6f7OqT6LhaOyrhPs+j
dK8dJyD7jHCF9cl7479dgioXCwZNS2O7xJVhWVFWR6NquFVybDBmJ1jTdqr37gbc+Vc1CgmmBrE8
PyX3arDsnSDeKwfbXeXsHF/E+/GX7PndHhcPmqJkrZLCHzLHbUDB55mHEpyDK/hgehj2yQfnIf3W
BQroUQs/9UVXsehUcdHCsLsx1WVktnpuuYP2IA+tYEc3A4S9yk7hQYPJNc4RaZ032v+Rdl1LcuPK
8osYQQuSr7Rtpsc76YUhs6L3nl9/E7N31VyIIk5oX6WIqQZYSBTKZNYaalZa8Q7OnhKfLJ3/UrSv
Jg9at990K1OMP3ZZVRsqqPjAeTQ54pfxZfqaPEGW1DK+ze9UI6r8GhGb91jdanyXoaX7c4WMb2qR
2M1BgmPwN9Nz5KV/LaFVufQVKR5IbnWe+bzvppth7sok46XjLOZZPqLLIjHvarP2RqghSTXny236
xsoI45ppl6idEOGub5QveYuBKM4iNhF39fcZ34vJMLWKCb6yRV98E8X1Run9ZYg8uSHPczOdmhwj
6Msf5bJXZpkbqxAMQUPsjpyQGV+MWTugPsApUHNW9kudM0mLVglUepd0x/zUHYSLihaYiEcZzTlb
bLlzIBhS03N8IUqvORzxKkWfVIY5Zwh/e8SLHkI7cfn9wTyP/6XUmapljrlCahfvU/S6BffhpbNA
ZIKOZLQVOTz9h+1Y8PrRDAZF1EzDrGRJMGM4WX+zztYQcAFvNNWfj74EFk1DGfb+KdtOXq6sMoAi
mhUm9RZUjmhMoByGg+bTV3jDlc3jnGeDgZAa3cdNqlOfLBPXaHVPQxdGQYqH/QVxTvQHM9Dqwu5r
Y+khWQaGwA5CgME3UXr8bwYYyMiSqarrAZ+pBEVQGd1K5l/7BjbDp9UXYTBDydIgnoscJZvhpg1e
S/W+bh1KGLRv5jcerkG/S9Y0Fcrs/w5t0MwZi+k4452DYSZK/ZU8kfvYpuo6o6O482FJ/ghtrxbl
f1vUK1FLkxKvHXH+nEuvg+ztL2nbxa5/nzlBA2mMStXx7YdFh7SVfAC0e2Gj8zCJ/s5f4mjjaoc5
M4IRp2nf4AupD1RqsvbFe9A7OaKDN+KBF75s9xivrDEHB+1o0jJKQNrOo0g0Xsip//F3+2t0R8sa
k5u9dq9tZaV3vNzj9mm6rpS9hJdy0jIRzf1SeqNFn6Lkj3z9+veZwyRHebsMaEF30hZ9dOWMFrr8
WUSXnJlKHOfYPlZXU8yx0peKjJWIvplpDs+dJoA5HFXy0XiZIMHEcXSZ/rE9D2EuYF0rulZrARKq
r3ijn9wFz7EtoFUHs0HEKW/yU3Sng2ubRmzBY+elYBwAPVlvg5MRAiTcJ/92oe/qRGzhtG3Kpcsa
1AKq98nL7kG04oj3lUswopScK5/ntJyTyHKt5E2hLlWPiLjV37oYYm93evh9/7BzvidbHiWkTLp4
xBYPkewFCzrRhOK+XwSUSXnTJ7zVMLhSJ71sVimqpBFeZyRGlbsMvUmqDvsr4plhYCWupbwwqRkj
W75qoPKomsAxCu1l3wznTLOl0XgZ40bFHIajpgepOI68ZC7X1xjQwCahpRUUfAidFi/wIzs+mbex
TaChALKBQ/22vx7etjEYYuRF35oqvow2vYnyW5KdMDa/b4K3ZQx2zEh9libBirr4cVS/iSWntkp/
4g5csPVOaUlJNkAS2pmnAQ3ByQHSVJTr7KbKA6j5jZwLjINObKGzMxolAfmaijkjzC7rnljdEMHp
yMMM/reClzvmHFS20kmyKYACMB5yQ6zdFAXmRIzKA9eXLZKQo+DBM8UEGLlYpoBdwE4DZjsTLCBZ
HVvdfBB6TssdzxCLCEEXmuD3Qh9KcoiSL0I4WhBDIxNnPRy/YKucQ9dHBuXed5JpfM6k6pxlnROH
ideohlVHtbPv5ttvup9XJFvmrKqu7FS6fR+DDZ4B6bXowJed/g1AQFAZEyCmTETmduw7MrQSfel0
jgTdqNgFCaCJsaXkEXk1tK3Of9TlZ/w0yFZjolBRa7nAwurwTlTeBiSC9nduGyCuBphYOqqkqp+h
TA5p0/tUuCSE1/W77QlXA4xnG2IULqB8p5g6Y/IJIYWn3YYn3e09aA+/lzTwfB483sjX9qcyZTxH
ZBGiWzoDrjVYMrthQQ0GzN6RDUUjX70vTatHsJs7oZc/8bolt7swVhYZrI3DMV1CEilOmVkGSj7l
i3KB6Aoio+4SOjzNlc0Pt7LGuGKWzIhuaUlwikYX+qkuCXmnajuHfLXBpkqqOQMtSQcbM0rdVDnh
W+top87nz4VvXoUrS4wbdgL45bsRnUhNeJtDNlo/lDztp+3BhJUNxhNJkRQDOmWQ0ipaaCMvdt8P
bq8Ulh7qNYZMpDNoCY9gAPIjTPJQud9aSt47sCVbyEqdg0oGv6JgJ13t6UOc2VODFCLR7A49g0I6
+uaCFuP907mdNV39Zgau56Ksi0YE4BjZazXO6F1/a8XkDTyx74YyvSFWBaevdEEXqmhJAsYKB8Re
2bHFxFOqkx9lzcue8bzcoH65SlPE2pzHOY316CTjRyn6QGVIkkNiVT553F//5n2/Wj51m5Uxo5fa
OjLQnSlOvWXED0p6p2aPxXBTls+i7O4b27waV8bo/6+M6XSk0SD0zlK/SyS0Mu0SVd+TglvGoI72
S9C0MsRAUxkpyCkZ9F0MVgzBSpGhi/3WqY+dz1eh4J0sBpWKECwPGeYuHL34lAXPenBfdpwgk7dx
DBSVmKFKpA4HK4byu1Ad46awegVTSh1vNno79YN4kkggWjQVlXEIpQSfSF7hNgku1WDp3nIQP2WQ
bWysBv2skhudeEWg3xzBq0nGLdpZMoOA3pBxZgl3ipe7rZ+DJSO4a9z5vnqlL+H6zG0Y3sb3q1nG
SdSiz1Klg5NAoY42EOQ+mqFHTGf3Tn/TYCx7FC1eMzTPJuMroBAPBaS5UJfsZavID2b0bf+IbSdt
V9+PcZWpIlk8mOCWNIrvQmrrwnsXgoX7JKl3QfIya5/HSOJgqLINIj93ks0g1GYsp6BgRqoGHMGg
kbakpbkx897qQXCtZYWLeoBVYTzUbEurAQv33It2N4KvWpHsZIS+qhjZcyqD2brAUDVYqdHSX2e4
AEJiycFywLfyzcrwzMQ4zSE5iuB9zor4Ju+iGzR+u/NiXJY09aZGcZsGr8oW4k2jaBej8EcQdl0q
c43O0LxvEvrWT+TIUrMT6RK70s9d8rr/HbdBBVSBOrR/dP0j+FpBZamk6izXaNaHprwdQOJGHqdL
mTac5XxUjn9Fyqsd5rIxdW0E92OnOMUNVfyOnkxbepAwy4euodjFANQ5tnU/wOEX7qm2nX7UPhl2
6KGbeX/B2yfj+kMY3MkFre0V+sCAJohFcAk3f4Ch4CaCLKskqwRdeP++fJZYmmcoVWGIwxxP2Rjb
Zl0eJm2we1I97K9l6+OtTdHrafXxclENC7zOkE8UBicqhJsSbJpawOsK2DzraztM7IIRtnkYZMR0
oMD3MCYL1aDohMkAe4pr2xjJU65i9jbTn+VCcPaXuPW51qYZv5HCtCZg5Uf2N/HU4kXElPG+ga1X
zdoA4w+4DoSiiuGYYXLMZFeuPy/Ffase+o6XkeUthbl+UFtLBQ2klI4ynUl8FnmZB95KmHtmrrtg
6RP8fXmyxenrXIO/812cPWH8tL9lW1HCesuYyyWVRmFW0PDikE5z+yR0o3h4VqvSyiOedA/Pw5lb
xgyDtNUbFIjK6A19KRYcgYzDf/MxVrS20gs1iY0e877xIxK4zXjc36/NSHu1YaxYbSPOZdAMCH5n
FJB1r4IAB8IOYoX3tMZlft83x9kzVrLWbHNdmgO8l8GR/JQ12tdG6u1U7g77ZrYu4/WiGFAIBE2M
iwSgoApvhfAsR6W7SCcxeZak3CoiXnpjswa1tscgQaCRQYs6xKa0nqEcunsMMQYOek/aj72kDVHg
zxo7S/gOUawaIiv2/oI5bm8ySKEtaqGGGWIqfXhStNaSS9HLh1Mx8MhkOUBhMkChpVJnDAGyleos
OpESuFrBm13gmWCwoh+7Hp8Jb4kZfMxC80p4rTObwfb6czEgEabRNJt5ANrl3iqO9W2EZqv0Jb7I
x+kUPxvvkDA/G48mxyl562LwIjRm3QwzvCriQbdDfTkKzR/wSSNf+M/9LrFCpNIEAkk1BvpFs/hV
g5iPVoo/9j1tH8klloQLTe4Ec2kt6vvyg7aMVqHc5HVg5/JfYfSfsFxi1UhNDLMqE0G9OgSlxkiS
EwozfwVtcWvGs7+/qn1cAnnFv6OVIEjUEeSXiN7V05JeMvFEePy7+59fYpVIe6WvlUXEJZEvrd13
J8y6ckCAZ4EFgR4sNYE44oVcibeJ0H4KGx4xAOfoSCJz/mPSD4k+4SI3LuIPSl09nbvSEe8wnPL+
NxWhcowehj9pjVg7NoMJqhCjDk6J+qLmIkav6fS6//15Xs0gQqaNmpoHqP8qzWxHmm5VSWAF4qOs
37adu29rs5OJIGdHTNE0VFVlgMA0p7YkMar6s+YJUD5QSG+15pmYt1Xwox8eIThnKdPdspxi4XEU
PAPsaVLEQaPNJMfqV7AP1k4RtFpIEFxSjkzFAwWVXdrN+RvSHLczyHp5bc+bufK1QebxAUHtWEgE
4F/nyKfJyd3w1FnxsTzKFq3vc1u3to/Dz21mK+CiCFXrtMA2D6iyFk59AUMQMgK25s5edqh8Ee2u
PD+l7s8+JddrZHAEVDqDHCTootAljJmK33LpDMIWW0EWYt+JtgHruji6+NXzqkXxyIhbRBxRXlmL
ipH1/H6B5uK+Fd4WMoiyiAakzELcJ6n60NbPCtcnts/ddRkMnLSmEqX6iOiTtteBK8yXzoId36j3
4POx++eP17YTHYOF87LaLDqsPxQDKCP4VAtBxIHvnMXr0De5gJtwOUWH7EHnhdj0o+85BQMuylwq
UjhjkbU7uuGhcCJP/VS5pq/ZIEB84o2Yfswp7Nlj8KXss1aUGpxsWqesUTc0rByxTegaDsjyLcmO
zuQcgyTUsOev9Tl4VB/33YbjnGwBPZUKbZkGXNxJEPmVQi/vwiM9b1ie451s5VxcoGo3L3QmM/ik
E6+QOPMgEsc72QnhYImURK5w63QO1a4nduk3h+Qu+tqdJZ82AaKFDs16Dq+rl7cwBkWETsSJjlHj
E4NXKf8+5zwOId7C6A9YoYdhCiOqUIApY4RSUdSAZERYrEzuXQx3QcVNLjhwxVsRAyRSHGhhMwKu
erG0FKm+SdXsZd/pfhOa/MQSdhA4i5MmNmmOgdaMRMwgE8jX53YIxdblR4i25PFQcxuwOYBPGByR
8kycWvCdOdAjsZa5s9pmtKrsXk8mzhbyvhmDIoVUqBBaw/KCOTwOpnHRBsQOcfMhfwgq2oV4+xvK
M8jASCAPZZQnqAoWcvhUlIDJRLQNSbhvQTvV1vXrvjmOi7A0lVOnZwIRcdcoCYYZ26M4BTzQp794
BxhZZsqk0YwlaPF4raP5ZVh6bxnCxopaCFDJAKkS4tip7sZLcpG68mgYiwcaS7caZk8cNasnkRMT
/a5fqksqak4Y9f7+FvAAR5f/fS7DOpTBsYNzKRzUEwaQMEZaO0hZdOgooDQqs9WjGzGw9WeOYd7m
M4jT112ltzk2v0HLiYrh9vhARwlMV/PT+9DOHnhctTyD9P9XCKQmQZIXNPoMix9FcQ++xP0V8f4+
AzgDba9EHCY7gjq5c116ZfFHIRje2CKKEyAW+PiYqyXo6dINE7SBoVP1WVLQYBn5ScG5SbfT2ysj
7KkvpEkt8XJ0xFNwKrzhEB9HJ7Agxse77Ohf+uVwrCwxxz3BFNoIFR14nRJ+DQkorEw181RJgQbS
dJsPo6OG86vQti9xntm6JH7XQKxmgVjLntKpt+dhAlWceaf14oNY8Gqy20HN9eexw5+aOQohnsyA
Pyk8pfrgkYZcZHOwlljDTy2gM9wrdzU0QGa8NKywGLwhqNywyO1AhjStMd7mGrhoMRcO6ZPyLMnp
D0mbD5kWVhzf235arX4r89IBUkeFHGArW9fwlcGq8N2yc+8FdzQTGDuFCg7ofX/fvIdWJhnkqNQs
DWuaKzHV3m+SHo0FNXjDzMJtR8Lp7tsM71a2GLBI0HNLxB7xbDE/CXnn9iOxYi5FEf3FO/7Ijpaa
VQI5VwxnfPQvUFUP0KHG6IITfNrAwGMt5u0fgxdi0phhN6H+rgh3ui7eROKxq1KvlBqOc2zeQavN
oz9khRoiKVRh0D9ePN1RwmwpZX3mcyNvstGRlR0mMEl7bYgTEz6o9UPp1s3yfRhAhZtlfjGlj20E
TkdNPymBaS9pdEITrTMvpZ8HiTuPUCMSgqMQQd5vESQrzqveDgwVLaPQVOnAdSyk3qKZvo6ZQG3C
LL4MQv5Zjk+oVPh6PDd2bQ7HUsJdSvTcLuRWsIM05XR/bmfdV0tksLHqBzDSUUIizRqc8QH0Mo7o
agctscPEaTAwC5nak3GrHmLnf9CB4fkng5cTicoSWIQNhnW0ilsQW3DzI/EqG8kMd/94f7Sc7JwG
hZJur9ym1eMgEBM8Rcp4OMZG7gVhdaojqEX35aegnn2lRGHaiB2pEd05gxS0ENgqlX1Oxy+5BrV2
MTrEUIxs49FDI6MVQlZAR3YYnZ/nrqhfgnixgzJ7UJrq0pbG18FoYhsJS2/qtSfoIBbqWRQaVwPF
ZNjrd+243FdC8ZBpmaPX4s1iIuydFL9s1KOCBBeEtfOD0amcCGkbehRVRf4U3TnslNxYqyauXbrp
yDvqz4rm9dILZ6s3cedqgjmg2tyMQSSjlDJ33lC9GibnouUtgTmYogp2bXlBeWOQbkXzUayOOo/O
ezP4ka5LYA9GXhqCjpZVZzRvdf25Xzgnj/f3GdcXl1AJ0e9Fx3YbO00exY5Y+x9hOxj5uQK27BlW
higMdAZ/zn5A+cZaxNQqZMPqwgcBjZBtyPErzorYKqg0GIOi99ixpPykBJCor77sL4jz1dnCp1zK
UCc3wLsIlQir0nwIs+u8uQWeDeZe7uoyjMcCMcACAZ0gzt5bhbitUHFGm7cTuVf3MulmrrFoBtGj
XuIKk+5613xHq5E7WMrt9CM6UGlYXmizSekMQpl/Dj1b3DTVudNr+hClM86q3draV+M+upPOxRvl
J0I0bKnn/K41vPKw/9V4bsFgQT/q9ZLkiEFGzZOCM9E5gy28L8ZgQWUIca4agLNZC+xCy6xORWQK
pN5fxm8C0usOMoBQSJqcYwQIX+wpvB0g7p04w0FfrOmhd6hCoz5a+dd9m7ylMRhB5DiG1jhOsB6c
RkmzpMqbeTHidiz1z7Jkttw5K2UCQkK8Wls3QotHOJ+6SHez6ce8DI+QcIWowPCfliWz5c+mFZF0
p0mmIIN+GTTMsjm3Zp1Hqcc5YzJb+xTKPp4yqnU0LtWXKDUPJsrVPVj+xVA7NWZ1AdG4bgkC+YSG
Cvxj8qCLqNokJQcYt7NqPw8fphz+fdjRp1GQYAKnOT18mqe/Q2sRLFPFm4DWhhlSLMNDbHCfM9s1
spVZBmO6RC8qWcU4fPetd4tnDHQ4+mNeYJx3BqUWmFieyCMvC7J/2mWRuvQK17reCCKj1bBA6ViV
96TgHMP9IyGztdNIF6c4lYDPMjm36pOkPNcZZ3SNZ4IBlEwo61BokTlOBeWQaqWLznbXqATOSihe
/BqNXg8egyfqrFWZbCIrEen649SknzIleCTL4IoFEke6dFIw7rWPJ/SX75lk8CRYEqHP6pH2+Qme
ZD7XJLWWFInQ9yrniaxvN0Vdve8jK7PyhGJoxVCpEANSp1+c1k4fukNMuR7d+Y0n0MP5Zh+lqpWx
qZKNLDThdvP0uUUrrSHYRssbkOIZoa+ZlRGhkfQ0brGiFkpK4RmEYJ+Hs3rU3Mbtj+q57KziUnMi
XR6Iffz/ymgCPQSjGRuKz4GvFs5yQJoMzaZO+ay4EzKoTv627yXby6QacaIExWaNQSuxQtWkw40N
brXbrPaD5T4xX/+bCQaZ+gX9DwtVvkq7m8yEbsEdUf4owXJdBV3lat+Evmk7ozfg6+ItFH+6zstG
Tnvu9nG6mmAim7YNIJadKCAsDEZrzk7j+KCKmqWU38eSV23ifRQGlIIuIGhtBinT0NdWIS7PjVpY
df5nD6vrkhhQAvvRqOsNbqpZeheqAbAHYQleKMVbCwNDVRyKqlGh3oPh04OY6Mg6ql4eJe6+k/3m
6PxcDFtCDZNJA30l9mxCdTpzpgON2WK//ta5ySF/IqbzHw0yOctO66W0bgDpv1Fp5XMIcbaSra7m
YtLHaFpE12yDWl0OEBINNy0yb39lPDMMJLRaJamzgiAxMl/U6DUJnhL5ad/EduBw/VgMJJBIAG/5
CEgg0akNv2dDbu8b4JxWdvJY62owchBanlnOcrJYaft5ah67GLSBgcpxPXryf71or4thkGGOBGPJ
dXCZBembpsd2OT0JzX0Wp5wn/nbwfrXDoEKBELddBES4qXkLGU8DOSoERbl8o4ATEeREpa5wLP7m
Wr+aZBCiD1D+0xWdNkaEhyG1DUe7xH4KmpHGV0tH4Hgeb4UMVkAIvQ+TDA6ekdpWwsCTF5CapO29
HAj2EgRoNosRusvv+87ym9j55zLZSqo+RkOT1ggCNYySpa+K1/so5T2So4AZU0gnjk/9G2+GkrNW
trSKJKGQ9SUaKI1lOEW1aIVRdJSyxCsG4Z0I4cXMxsIyeoGTV+F4K1sxRU9tODQDOr1rcpbHh0T0
G+kY8ShOuVvKgIi5JHOiUKxSL8ZluCG2co4My3wMb0BWcyw/gVroVv++/x05qKIzqDL3ityqUGpw
YtEdzdPAY+3gAKNO/38VZUi5JBRNjShDSsobksvQrJnVSz4iDbG/EN5lpjOQsiiZnEQNuj/+/24p
awwZDDZez/9Fv5pI1yPAgEscLXkTdkiXN22WWLJaHiDVzQlveS7PoEkzdZjEN/B9kqOGsTFamqXq
MdyJf54fMDAiTkUGdWekv8Dz7BK0qndfpXNqf5vswJpuu794leAPAtqdG4AdyDfKGprwPbJSoy3c
JUfJQ9Xh0vuRI39afOFlRsGq8zNffDSdzv5f9Ns5K2bH1MBBnhOQMGN2rCo9pDUPyihxMm+bJpDN
kGTTVHQw4f7b+cuI6GJv0t4x8ziOb2rHe3BRRPhlE1cGmAcXpCblaqZPZPg8WircCcMfdva36j2G
2P8X1XvqcHsmGZAi8VwV84yeRg08spo122ipBBNk/ZLbU26RJxmfDTLLmID5wx7H1XIZsEoNQ84m
gpxwjPsGGZRT/EKpgLNHGWOTocMjId+GlJU9BrzCQhGVkXI1K3eLh+TsQbChNeRTdr7ELWxeDnoT
K1fmGASrtCwZYw1ncElbu8nTT+b0SUjIn+Q4ZEVXDZPoEMVhTrpREmT2YrxghPSzoh6MGa294vOE
Gaaw4cQm23m9qy22wmImSx+b+BFoNSqOxacWxxvtZOmN7nYu5dKcz5AixiAg7y6gfv+rk/5cI1tp
MQVTGcA9Scv6oi1+iU/aLbHqGwKON34GYjM6WC2SOYQDEedmpoWwqXsOEnTbL5U1tz+U+K/9G27b
Pa6LYk6eRJRB1Vtk9hrSPGP8/MscV4dCjY/7ZrZB62qGOWS1qnWkqhCal9IhVm+F9Nv+39/uNlrt
F3OqsmEeagxc024jyngZn6oDZZGNPd4ds3l3rgwx50kO9SntKjxvk2N3xMDcoffaI2YOOOlQ3oYx
YcAwGJOpd9iwULo04WwDIm3OltGLYs+fmSigC2TJBFnK320A9SPV8VbRu57fy3/Wa7raNAYeIp2M
pCuB76qCBDhcWTJvE/O+CiPeId33Z4UtrAxqMefVpMIP0DjgLc6Ivvw5cSjfFfRNjo09WxH0wnh7
uf+5FLa4EqdFElcmakZUZZv4VJEJAkn3gUesBbUxjN7z2n44Hq+wdZaWalqNDRAiOUIN2QuOykN9
zB0ouXBc8Tc31j+HF9cTHGkVbutBI3YttFYxzjA4xXdQTN4LdojB0CPohBEOYBxl3zU/OqR+75oK
O3HWRXFQmEmkQqlDcsahPBY59InxmFfi1o+D4SAuw1HsDNQ7anT5QV87JdGnJNDuWhkPYiS4kgIk
eE0iWmmYPUmaetamAL11amMFfWHLeXrM4tbd/9mcm0lhyzBK0kSZMNNkhxM+0uR7PtnmbXqz2NNr
aIvonyOP4R2PgYXn8gwimWORzmo0I5pPRV8uxB9y299MQ8aB8O0Y7eoFDCI1ZZIOaAWAFwixo5Wm
MxXVYRrQsl4GfqnUR0XTOe8U7oYyEBVgKHREpRDh9LfwFjReB/0tdIkze+Cj8pVTFOJoCUeJEwHz
VsqgVZ4tQhDSi14nh074RELZTlu/Vi/RckdamePsvEWyJZumn/KZaB84HA2W6BZ4+tlxaM/3rTNB
EA9lsMc5sgRH5rF27AcZClu/GTpUoUX6Wkki5R1tVS667rwwGzwzrjzO2eB46UeGawUiStkHaRzR
0UE/+3iY5bOfoijavSa3HwQlRwjD8ualObD8gWwro8YwzZVOfbYPL/L8rqccT9luT/h5sSkf/78y
MAgtKOyR7wPuj676Ej/kfwlY1GKHdnHCwHx8xxs84y2J7vPKYtX0cTmKyEjkIxh1eugmVZLD+VY0
uNyB3w+PXdkIIsodT1nV6DwK1fOIXdTMT6Y/+P2Z8FBzPw5R2G50uZKXXFs+shHhoXxAfsVClzEE
bJIT75nC2zwGT8YBTl40MNVOTpA/FuL7/s7xnJxBjj7XhIJOSztZeM5SPOaQ5zY1Tg/bdvfo1enY
hvKhyKtSNvGCnO5oeRL5DfC7t4IV/SDPk/1B8o9GTtMJWgwC2yXve9Hrfsc72AREOxdzItBYfvDi
W9mVDokXQIc4s9Bi6yWfeSN5HJBiRYf6pGgg7ragpEgO5nJOo29K+janPMEQnhkmyBlBwynkOeJ6
ozzX5ZcpDcDwZWXGn5DmQh7u/1/KCtscLg75KM4xhaT5ME/2kECkDqxNaA3cd8XtksHKEAMUbSZr
M6S06Gea7cUpnMQxjsHB9Eu8ingFc3r57/kE3d0VYmSm1OYlIkcHyoJ+mcLtoQgRW3VZX4ZY8VJS
x5wLhfe9mHBEHmNlzmva4LZMdjbdB4JPpsgJek5mgwfxH4zwq6WBNCQ0ShMvy8nLb0W3tiOvgJpG
9dGlXTwI3E4AXmQvsygiCWohJIi3aV+4drOci0N5nI+Fz43sOXjF9mYLQacXefyRSlFB0f9MxUEj
ZwCzsi3hCtN95X/QC9nuipR1yVBNVVIJK2w8mkObVyGKjsKhOkpOC+aZyktf5GfjSFke1UPoqI+l
V114/Srb8H81zMB/JncQ7REBz11eQdqeWIkk88B58+7E8QZ/JQEIs6O9tdaXC2qeeOo+DA5aivzw
JY0REFAaRFDicQKQzQ+oqgpRDTBaqCZzCtRxkZYqxvDHIN5D18aSybdyjHkR6ibir6ww+xb0Zlvk
C1KkNaaCtBswy/1FBWT1B1p+hEaUyjlzvFUxByCpoMQyBLBHiGHN6m261HYm8BJ6H/fkL6D1c1ka
myuI6iqUzQKb17qJTSntaYdu5KBE5qVufglfpNP0OjqaTWfOuZop+4vU2JRBOIDefqZDeLX0PKZ+
DNqFidcrw7NBnXWFXWWWK4uR0tBKhwZF9q2vQjtUeGRv25QEq41k7s7ZRMGgpwVxKqmEqp8Ltl0a
BGOixJd4tfDNq2ZljB7y1ZqGKszTMYNzzPkPU4Aw+m0cvmkksbOGU6HdhIuVJbq7K0uqIURlqmFZ
eXVOp1MyP3Cu6P1zpbFtlYvaJ0JEuWcbx/BVW8HkauA0h2/Id7jpncbBiu2bbLUeBiz6oh+buMET
TPUprUj7ooBHxE5u6SnWndIdv/KKD9tv25VJBjnqoJkGYfnowR1dOgo3IS5G9wK49GKIUaGY5Mu3
5j1v6Gg7ZbWyyyBIBnmbSJrRTQfJLXLKaQ0rx7sMdVvIooC0ZeTymG3HW1eT7DM+XTBwGlPRyhI5
JhDSRp5yGxwrN38uncjldS1wTjb7dEeDbCWN9DktmZc+/FHJD1H5uO+eHPdnX+x9GUtjQl+BnXCJ
9GfuY4l++x34ZR/nZjrlgdoL6LNPXtAA0dPuIO1R0e675tCZE+cS462GgY1RKNRKNrFhbXQcdX9I
vu3vFs/lPhoxVmiR5eUYCgoCe8pKRBPAdW0hkgIMKnZ1ij2eB/AWxITcJDWXvE9we4VN6Jla6NXh
n2iek5VLM4DRDU0w5SPipaL6lE4DiIE/F3XP+TDcg8NgxNCj/LRI2LjOoeEgBPmg/QtgMh8icB3N
PMJB3r4x0KAKk9aWCmoRfdC6Yd36w9w7+77AOZzsA12s1CGqDPRwtMupmR6H9NwTzt2xvQrdEEUd
RFwG21c3iYEgFCE6HbTZS+NvtcK5+7YfIerVAONecm2Wc0P5tSuJnIxePZXz8ixnGchIMKM1QoNt
1LpzKPWv4sCjp/2NS1yNM47Xt5Cv6ypAQ3Ej/qA6bNJt446OcKJKibyM2naL1GqpjANKadYpaoSl
ZijpLTJmRDprimw6XgR6wHPoRAfMGb/t+8gmdzNZWWX8MCujSNRq8EjIPiV8id3elW3tpvRNGw1a
3RtNjtKeN1o8Utz0HiT/VvEStzbvsuS4Ett0l9bVMIK8GSWzWbAkvTqrRD/sL5b3QdkmO6MdQzGM
8VpX/dmtHzLPuBfvO1fw5YOR2H/WeHTdW7a3LlXzDq2ESJIOnuIFtZV4mPs5N67oCSc66IcSIA/G
eLvIxMBKUoHOn6ojlHloLWBpn/N3ziZuwoomyQrRNUORFcaEoRRNpISIfE0QQTzRsAaN1ZfQ7x3w
77mTK980L7zDsbmslU36/6tbLdGbsR8pSTUh57C4mWROiWdTdYSsDDBB9pgIuhINPfbNVU8aBCuX
Iyhov07n2jecb7lsKeA/Sp3wDiGxFyCbCalU9z9uLIN1tVGG2tDCO1u3/CLbSN86oSs9UuEEzZY9
zRYPf5TVXC2bQTjS1ZMgq9hXOQ7cXH1qhJsoRtdaKXCuV94HZMAtXXRT7KhCkhxF1thesoTzWN9M
xK1WwuBYKk5Jjaw30FN5FMtzVkhOB67sfuG1XW8/M6+WVPHfvog5wtFoAogjUFIzwSJ2eCrO5bF0
Cp/X5bH9VlrZkv5ta2qnpqkiFOUoLzLKcScTnVqpL/ylfBQmdFDsc8Jt+sV/CYdXFuV/WyR13QtV
AotDrEIaDvNvhRViVCxtH9pmcv6by6sMlsx9oy0V6rmO+FDPFpVZaZ4Et3KrQ+0s9O7LPf2eV6nm
uIrKgIkQdwYYgZAlLrveMs3Fz4LhC8Z7fSR7njkLpB9obzsZXIlCSDMoC55j4ml00Y2BTh3oafh4
6154181HmnTPFosf05QOM51djFui2sEk2zr5Fgav4mLljSWUB8E8hNV9Pp3+j7Tv2rFb6Zl9IgHK
4VZp5TXR22PfCB4H5Zz19Kd6/P175PayiON9Z2AAc3WLrGY3yaq2Mh3Q67wOGd4+LcOR+/qSG9m5
rs3vUal91tX6YkqDP6rhYzQVtlyA1USfn+J+/FaIvWsa0sNQW46udVT3AoXEKgdJ/QTO4hZaZ298
6qKnemjFROoVf2hTO3JTp/kxeYUXP0HK6Iq0ECWm8JV8kWZevrWVHFxF82BMGOdiT42DyyIP3I+H
wDd2sOxTLyJUyHHQlajWUOsNDtSye4X0rz1mqKh6cfRYCd+33ZH97I1l8ZS1VhzrxVgKuKwF97Pi
lyGMpV/r8Os4hbZaUeHNnHvLHIdecRK1iaEhGTHq0S5BRm50ya4IqDydiGeep1YYzSQqVJaQVM1r
a6jfDQiDjWH5iMElouuZWhGHV4EyKukgoCZSJOGlleWvSbV4i9VQb2TUkjiI0qq57fIUZcAGZ8x0
Fj+Ex+pUeXZynV9Gt/DGvfSNEoinbHJQ1SdDEXY6bgJm/lETd334DcRXXUgx/DJv3nIKDqW0shEL
UYRTJIcYgvCCFx9Y5yJ1dFJmOBhR0XSVaxMrBXaWqyWjXevzsdAlu6k/yQmar5o4OjahThReKAfh
gCMNRahrMTUIpXwpQGg0fZHLj9tBTCUFvJprXBi10YhI2lhfBAMnNKm7zYk9dQe2fqILdMSi+FlK
M+yKAMAErwepXReeawtTeoTLUzY4rFBQgyh0pq2etrOtoXgkt4qTRhqRh1Kbxw9NRjixhoBdAc0S
gtit2B0aQ3+IY/FLarnKIjzidnM/V7WXqIEzTGNjhwlohqPqPHYplf4Qx4zOwckoxkkLzfqfJVb2
5pSJb0917M4vfKNaXKgt5kClSKpqkRmtcWiatq5ci+VQalQVhjLC/r66qXVxWy7hBCNp9xhqVyG4
T3WqE5TaNg5C1MKQY8hNIcjAHDbhjXM5mS6e1lGvQKf1fjvciNP5N4JabVDmrEdWZRqItjp/VeX5
vhYEeym0hzantMCJI1rnACQcrTkUoWvrLvNkz49iX+4WwXoCc+PFKEMvrUaq84/6Ylz6YRUZON4Z
u3aw3IH/xK3BmBr1zvYu3n6Xfr9X8M87ahEXUrjgdWsAmeSkjbspjR7jGL2TVVvuZS17qkrNrkbh
c1B3T01g2bJYfSsxekQgALFc/g2o0UsRNHzYYDAFzXnqz8OxKUQislkobRxy/MtPMmSJnORAM8s8
aO21ojr+bp/VeAGTDUWWdL5qO2EON+gGNk6plvYQRiAI/5GCx06m2Bb/8N3eLbFYXMXzEk95p0ko
YTHei3zPqGssr9h3ngWFWfMqEtf4P+Dzuz0OElGgLuXkraHGyb+YYGwtHf2T/tx4rIBRHMPCpioY
f7jQv5vkcFFdFGWsZyT7rGseDUq+WtnMnu5HR7Ml3I+0xgFkOwx1WyV4Ms/Olo1S/27aW87oS95A
3ggpL+Fw0ozCKjUjuHqhYlhIhMRI5vc4WiWTqrDe9vf3LeSyrbqdY7Fml7YCpJbtacmI97nbL7fa
uwEOFqXIbKyS0REPvuQbkIm2Hov96As7EDk+KkQuQq2GQ8R5Cdu0YGMUuJc5/fAyVs1/9AK+TAuN
Qm2aWLqj7oSX3AsOjJmVKcCgqZ1Yze3Cwvve8UVaPU67Eq07GNEoQBEQj/YgTH6cYZgdbnjMQmgl
Dll+Defabfvw3iyLU7dkh6ZR7EafvkXl6G0fBoRfvn3sFabIWqkWQYlyfF3Mtpl0dikc9OajEj5s
27kN9f86DV/aNXLBEsoAgd20h7a7szS/o3qEKMd8w7PVWoYgXNqaER+yN/7ci/xSw5dkbWuNM+4L
qp+SWhKHHmE/WmNt4FtKyblVruBxHMu/uuO+7xqHGqVYN9DyQail5amXTrlwzBIinKlVcHAxxPXY
6S0quvWyr2S860xflI7gACKC+K39b/VhmrzMKjSoI0mU7rv2vJjETe8PJyMa3kxD1CyIjv56Mgp5
2wkZUxZM8VB5HHelIzj1brDnHiNJ1bFCM8u2O//B1/61yOdQctbqscw+fnQwd6xjUXCG0B59NjWv
P1LsGzc/ko6hJLiCBaFR7iPF4pKO0YT1VcFRTK99cDRnYg/lm0iwssHB+lwmhtUn6CFnR+/wZB4z
cFyNH9JLi+3s6h1m9N+Kc+AWqezwsDiLl3j9RwjJQhaVwOSbDoPmRRPKUqht8WNTQ1XowrCgANk0
B0Hb9Sqx2NtdSCsDXGCJ5ZKhcIZOlvnYPFf+tFcP8Rmzu+hhHDwQo+1NTzhTrZk3ry8ro9xXFPtG
lAr0iCLvTvDY9xDme21M3akJbWVsiSz/tsu8byH3OcO5kpo2BBgqma/1sR0MoHd82Y4CygYXdqZk
/u+ClMfVQ6hGe0GPLipJjk2Y4Q9oqcY7X8PmGufZ64XILjVvqT9vL4XyCP5kDnVdysUUVy/pbnBl
p3A11NWhPWibz0wfJ4RiBZhFjcoGHf22acLZ+SN4aPtGUlIgMN6Ej1KT7nqlJAD4dmz/6wz86RvI
YDg3oSXgapHglUPvlY1+HZt835fDt/+2GrbaFdYj9zGrTEFJbhb3WvycB5/+2//PnGX1/7e92oZF
ge9Ui3tL3dXVYfv/J4KUn3RqGvl/5IKR9UVDZTkc9vXwIwp9o6G0FVh4/HYzfccDfswJc1uZVvfo
943KT+FHS41sqIe0+l7sa3sU3WYgjnrKHgcJ6WBNvcS4h4Uh/K7344MhKVchDw5917tTKe1ADPQR
4L69oVT0sl+1+mA6iNqnqUX0CgM6w8/L4pGURjcjCE38GgRD35gufzURBFJqqphYdKVF2w+CuTN6
9W9WsTIh/2qiaMGJlqCo7Urlc6xdywW5+X57o27nFCsb3H1bksNpiHTw8TFtNdGDjuul2r9NfO7G
PaWsdvt2v7LGBaoKPYpGzEbWoi06w5m14uJ+f0gdxpIwfKA58m6638ogF7mBUIthW6EFh0m5tbtu
r6FwTqtF3E4GV3a4s70rtWKZJoUJD1UHwWZpTLUfvMoW0S8luNSkP+V83KkeGro5zDIKedP0ZBWg
dyfHEm6Px6xWxAWunqVJWxkD65XKDpMr4YIjOm9EMZ74tDjzmfEIN454onp9bsbuyjAXu+UEzXa1
nJGxjJY9xJ8KXBL7hdSyYo79GxC+m+FroYbVTnJvsUbZUa5sM2q9SmlsU+r2HdjmIqs7z4F+LtAR
M0IlD9ReqVvF+WcxUkZ3OwYJH9W40oeGgPhZ/xVLYadG6X1dWLZYjV6pW84gKk4Q9J4UCE/bZt+g
fmsHOHix9NKAPOX0s5El3ANm9pXPAACFfVt9EY6Jnfuha1CjE5Rr8SSzuhaL4cJmJ8Qd5H1c0Mye
Rz/0qo8dWp1MP3rInMaffFoFhHAtjYMfpbXSUsIjtVs0la1LyFE/GH8lVLDyKw5xOk0p66YDZ2+m
/NDm2C47PLi0BXE03H5GXJnhAEfQMkGURnZLr7J9oaRnqxEvYq0+TZZk2OKY3Gvqci9NeOUZkxbt
s9BMIvxHJCKIA6F5rnVwcry9YU1nxt+WQWWNUZv9nQDoarEcFokQgwIXHRbbQYm2e8Ij9EW9n+86
L9qXTzqEYr8RS2OuvxUaHAYtsVSUVYiEsoGcm3JuIYSYOvJTfRh2gqt82rbGfv2GMb68mhrapCkx
AC8ak6sohpAKCmyxVfdGB1afpLkK8l+x8L5vKD8eGFd5BSZ+VMe1XPSkefFiqcQMR+Rtr4yIN77Y
qmaTFfborHJV5VM+7E3jQ5eR5IjEWcgXUdVAza0uZAUd9MgxjuzUi79rHns5aI4JRl6onumbF5vV
5nEoUhVaVMQmHi3kKN/JQ3xeBmNv9tZ1VOrn7Q2k1saBibKMXZOGIaYEsh2YXQtKHo/6/zkUaQT8
5HFGHpEF0ktWmv5St6/bS6COGb6AOoR1U6Qlcr7OLQ7hCULSO/0e7d1vIynNjvHNhX7jU6BB+R6H
GZLSNqXUoxAt5kehObXRru6Jl3Vq9ziUUIRyahKBtVPl4y5qBGcapf8WQfyTXy/1bS/GyMKESnFG
81RootNQE4aEQ/MlUSGu9TYrMIsSS7vYmJxoVOyp/MdQRuLIIL4JXxatu3Eue7NHqBZPo3kH0khh
+Y8bxt1n0DUy1Z0INMj0f5R2OSl16HazSFghvjxPLWvpwRxJIfBTzatDXqHDqAnd7bghskKeXTYJ
gv/lKtkh3KfHePfznVc7bJuhPgmHAFNeS9Zg4PCR5Qdr+JEsn5uIavmi/ItLFKY8VWOM/iLTi5dT
GILgR5i9OK136VgRvSHUcrioF7J5sJYI9z0lb0H23bmBONkN6cjUfc/gQl+QgmKIB5xs7CLLqP6q
yA5cw0m+sEtR7C9U6Pwh4cOxomqqJUoGt4my1EBN6e0sxU0289NL7iiX4A7yuruCMnY7I3m3xe1i
YpRj0kkIIlmRkIULxfcp1/0lL121Fu4KzTqPo0g8FN12kneb3I42Wm+ES9Ch8aUA9alguIW5QOUa
jXpmRITW7ej91xTPz9vgermEDU6kJQ1OTbg8DoVOhBWxGp6BV6qioJtCZKyz/FlpJjsej0NUo3mO
aqwhPpXJMtnVS1ffQiMwqxC/VifZHegZg/xOT/zEuijljFoU9XBMLYzDV6uqW/Tx4KzowsdCekUE
23HwECQvfwNL75+IfcLVsvDuaeUyIx5V8vJsQDu7SrSjHOlErZPaPQYnKzOiNJmyqeI1tMvknVHE
u342bE0IP+Rd6tSmcNaCXiIOQWoH2d9XNudBQOVixA7m852g3pUmmBlbu4moTrybdkzWHaRBXVl7
U8Rc2QFDaDmrNep3gvhPIlwmbVdlkS1RrRm3zWiahUdlXQf/4q/LGaXESmQIPEM0DxQq2MY4yZ/q
0jw0FqgOt73iZuCalgi+ItTnIBn9qy1lqIZUY1GlNIbbdvE5rDUCG256xMoEF08yhBtyQwKwN0YA
AWenl38YC2TLU7vL9lFF3eMZav9291uZ43YvtIy4yVWYM9qXRnyFumyWHwLZzg2iF+L2Z3rfOi6g
lHyKLJn1FRap9DVvzWMp5d8kfXyw+tzf/koMqbfWxAVViol6DV1+7EKGN9dLt5eOjIKD6vC+edSv
to6teOXftWbOizbB8bJGeBqj+qnt2p2eQlZuezmUHe7gLbOpL1om1tmXo58I850+FCdxyv/m/Fst
hznmajkgN61HibF25j1mz+X4rEjxpeqk3WQKP7ZXRPkCd9QW2aDJGesjwD+uUlXtcfhqtmpGdt5N
hK3bj33v6+J5sqsuDyQrAcQ2brCzfNEDqc0uO7FWGfXQukyNOsZI1KHaUSP2t2sbK9McXNRTW2co
QbIkDTfPffVkHjLbvBN2ybE/UU/yhJvwAqXBEDdNorJLlKYflE6/C0Vt38Y5ceck95NDjF6W4rmb
UXf62XBUQrgYjePpJfAH9GT+36i2cchAVfu87Te3yzerDeVApDbMMAFk4ej6h7Vd1xiLEjzDEy5M
QhSl0YPpbFu8TY60sshhibhoqQ4Bop9YMr3IDmorPhS3rEcmnih5ltOhyBI6iWcdotSmeueoj8ph
jBZNk46GbDR/l8IxyEKvCYbPpt7tt5dJBCTPnyV0qogpT1yQUj1wFLAD66l4UIzqbBQWcUG63Q24
2lEOZ8JqEDWUizAYc578CXKwkh18Cnetj5beHaN5tVyB6HyhdpHDm1aVTHkpEIeGuReUO7G5LPnj
9g7efmX6d1m/MW5LYdfkhsGuLLsGhT7pHD/InzIkczt29lhuhVFZqEaELjUPvL243zi3lSFKmyxl
+1nfLcmDJj/oHYGh2+7xG8e2OWtJOCSAljQ9jOrTkNaONh1E9OpvbyJlh4MWdPGauQGmWlepBieW
s7ulCb16nOxapjSQGVL8OUf4jVq7jvHqXXYMLXNw04QXUaWqTNR3YX9fnadGV8cjOEuAVV3p1Ma0
jyXNHSzL394zygzb05WZRtcxTMuSnaxU7VIvj3VdeUXae39hxtIsESLOJlRzuSTEEgpBrRhNmyju
FVzqotJLyi/bNm6flysjHDT0+hBUwohegM4dPf0LowGDPtMB00hO8vB3nbMraxwqiLkcTLpSMIW+
8ovqleBhbv0cZO7FMSY1sG+69rsxngtH6+bSSqQRNRZNueuD+dqUui2YpRsklMgEZYrLOhQpV8PJ
bODaywX91YHwQzVTewr+Ib7WzavDakncTQUDjrUYKAtrOegxBsgmJeILUseDfFBtYZd5xQfDRVa1
27Z70+FXZjmQEAdjlLUIJ/IgnhVIkomQ7uoorkfmab/Bw8oIl2jkUdXFRoleTEMJv6f54k2R5saZ
ehRSwx676YtRU+VM6rNxeKF36ZhUogAV2aqzjeaUZphkyOwqIp4cbt6OVktjv2MFGGGE1oapBfKp
suaFKB7kgmiLcuxUPehx6/AgJdoDSLSI+9+Nz2ZJpq5qJmRd8S/us+VLi2F/DawYQ32RhtiekTdR
gmi3+hl/McJ9tlFYhGUJYSS4hPvIsUS8ic73egUaxsLO78u7ykk+gGBdJE7/G+7yi13u20FDLMiX
QoLAN3olzdnOcEKGFbRF5WqnjcMuB8XgdhTcSsN/Mcl9RmnJJrULcrCM+KgAeMuJEa4nka1/GlCP
RtKRPymfKme004+Urt0tnP7FNncYDGZTDFUyoQPcm3+oXr1Tnwdn8tjIQXwXeMRKGV5xsfiLNe5U
WPRSaKBnxqz9HI+SAqd2I/A1RkfIW2xbuxEdvxjjDoU4bpNI6iKW74d7kKLtU3b8kJpwRDTwl9Im
z9KygASyq5jNOYJkqiY3T/oQEonvrTIBlmOZFt7GLEPje+inJtKFWC0lcKT3YFFubemk32uX3lXQ
2jufyOvSjbTqF3vctxoGLVLwYIFvhdibZP1VmtHYU3WHLhnOyRL50Hb+MmnpwzJ3R1HqL+aYfZ2y
zInU6U7QzXNRmt4i6B8S9IKCmNbTdOPUxHJo5xGkrcLqivnpb9ufnPrN3CcfjDCfBQPy3ZXVePVQ
+ynqDNsmbn/ufz8DT9ljChUowGd8BjRSzP1+xgyj/PG/meBOfX0xB3UMMnjU+FTLmj2CSS0lMPwP
gf++Du7Ib4V6aA0TWyXsF59x3osQ5zDRYwiJOJ96CaU2jTsxQNNQVhFELt1gdNvgsYD7/oVO99pd
eSYeYwgaoZZzXAyH+lDmX7MhPlUVVUm9kSj9YoUtdHXiJnnXjqYCTJHH1A5AaNFOH4P+UIV+Pqj/
/9nRL7a4Y2GWG8aYBluzZjV2kXS6nQWVE/UWceRR0MLz5AjoeWn0Ap9ndOSj5I+74ID2OT+7/rzm
Us9bRJSqHLIsM0h7hxRHexNZfhIYV61H4WI7hm69TfyyexwUxGGuFO0I+Cpe2DyE7iR3bE6GscqN
6DaVPggu+UjI3Pj34+3fmOL7QKO+T+JwRqtXIfU7QVY+6026D9rqPtKCJ+S5lz4QPWvRX+KodZSq
Ond5UqEyYBB54R+Sp/cfwiFInkzJIqZYfOPmX4ZDjemuXLDT7wuY9UTXPM0fo4vyTApBMszYWj+H
KQskmsAHAT9KzsUBJJcXyxO+s846XB0uMjXefTuZeF8kByqDLC7BkuMpSN0l38AB44cD9BLzZ8Ur
dmLkE/5ERD7f71loeJxRc4Ay45phVBGgYN7HOwwdfJk8PJv6iVO5dNM5+Sk5xAmgQdnFWgVcuyu9
Cbz7sg3yNq/Zp6UdXSu7PCue/lEgb7kEZGsc+uR4rBTSZUSSr8qQT7TuLVXzxmIhQI46h3jpBD2B
NE8ZQvHH2mOSGHma4EhXBTINmQdWS8oa+9VbHspBTwi2CDGc4aHVVw002oWf3PWfhlOcuCr6hUNn
uURHqbJrSpeK2k0OjaDCEqpGCcjT+u6QjL0fTyUo7Kv9tpcSTqqzNtvV8TQGGnr5K1xepnB8FGo0
2zfhXanI3iTHpS0W45dte9TJwTd/quPcqIIV/hy6ZA8v0vy2kzi09sZh3pGapewDbXxAvg00CAWt
RLMy2NqyfN/qyCN2cXgUJtEF3aU9L0S2R5njMCaTwICeSfhutXycetPTzYPZXQrjZTZ7uxdL5z/u
Jzs6Vx9Qa+MJYwPwT1aRiZz8Yehs1NSgzIIBvqeodMgzi3IZDl+6VNSLgl3m2ZUsAmM/EvWr9Wie
tc/ZCSIfMBx5dYfpCSoWCfzWOYSZS7kBMxn7lOBLFKvAs1L5sS9TrxsCP62D01RIp1IaLkugQOMh
JvaaCEm+l7SQ2mjJNABcJre2pX8GZbCtJv//g4vrLISn4AHZVZE24YBTA3KPnbpftN6Zpt4xig/b
nkPkVPwEuSL1ujlqSOdL84qbyaj8s/3/E7vFN4/WfdQshQDH7McPgQTA/GBRDcSUCS5pUeKx1ZAY
omQwS05nWDsw2F5VwaSSI8oOl6VkE55wSpalzM7gGphSCT/HR+hqshdjHQNd6evY2X/BjmtJ0FRS
RAuKsBY/ES72gR7HKbxtDvLUHtBcYQvxd5BbXZOm/ZtvtbLFBVY+5GIcBkgZ8vach76Z3xUZgYs3
3W1lgqHKCqfKeJlSdWHnaH2XG3uZzGAZsP6G8ysD3EG9mLpijiKcITr/fJGO0Ojr/G+Gv+1osQvK
IHdCQ2p5bAfW/Ma6MM0fFWZQQNXCaPCQiHwK3YrYwduJz/sK+anwXg2KRMsBDUwqZTmgQnIogPRI
Jv34qSQ6Qm76/MoYF1tSvyhlUcNYnD0J8zlXW1uevm5DxM2TZGWDiyshipqp0DMMGFjNoa4miIaA
OzZJO8dM8sAGzTcBrm9btOEkfL9YpuhFOBut5EqZ9NFMo12uS8eqeB1T8aqXRQpKC6yz7F7Qk+5v
L/ZWD+06oN/6G1YR0EZiLJgqAtq86Md+l166I5tiZNz2VHmL+njs7ytTUiCaocLEoyCOdZmM0I8X
PGWOIvH9bidzqw/I4YY4FjOCoGepABvSLPyGUQj+5AzvdiE4Ue3tTaQWxqGIXheZWI8wOE7tacxb
T9DikyxS7VCUGQ5LYsky+7pL8NQVVfaCW1TtGxmV4bPN2fJFDj+0VlVQQMP9sCy+D8XLEgd2VXhq
ITnbe0YgL199VCNtyXL2zpVqrQfGhH1iUBNdFDTxepi6aEUiajz4Lg8alH8Udzl1J+sLiMn97DuV
gVIL4mAj7qwllEQYC9rPE5QNYouEWsoEw/5VAEXxXIMZpmPFaMmXXiBI7IfH5pRhFNduoc5n3eev
21+JcDleEzOaoaWXt7WMoTj1hy7MIMWH9qZmUpVG5lUbXvcmybFaWae1eaFYuD2PrFoVSV5rNHYj
PhrKZ0XsbSl5Egai6+fmlegdJd54eFYmrYzJ3ps4mTXF60tPLz9Y87eofa0gDygmxClJ7SOHENYQ
BWpRIZWR1POgZHYgXa3l5b99Kw4e4OmYQmAoBBqLONon6XGZDtsmqJOKF8AU8PzdNxVsdO0xy89W
+RxIidvjpTr4kENvMC3vjOxx2yixd7wUZpKlfRRM8A1ZE+0kfZaU0k6mh20jBOwpXGLRRqo5WAUu
cWr7JSg8OZscQ31OKbYHws8VDiTURtbLrgJILKXlp+i8waThbsl1b1rkI1R9HEwfHjBF/HF7ddQW
csCxDElW5DM6corpKSwyOxMvRUZ1fd1qTFynEgqDr1VEIYuI2yACPClC8NQvc+VUowoxp+KSotxW
tH7Zd76ENi3ZbOxIra9ikz7iNibZ6tA5U1WESHSmx6C2vqqiepXaxpV1ivyJ+tBsq1Y/ssuGRrFU
5FqKlV/qYrguYuWOMd5dqpRAGGrXuTykteaqD5oGeUiSv6h9vZumDkKPf/f0+I5kfEXVTCuUJssZ
AQK9IlZ3RxccU5tmtAGYgzIILLudH+sGm2xARzQ/hRckWpDUBc6EMRieij7xO0s7GRnUhY0Mwkh9
8XnbeSl73DaWcVWp8QLMkaLMtcCKgBNoFDpbGF8DMhW/fcS+L44D6m6wFPTLpxJ4GMBz/Sbh7ZuQ
v61ye3JaJA6RJ2lEKvQHVH03yiG3pcZDUCb4gMm5Omh7JqvQnzuM1VNSSLdbNKx3S1x2J0Wd0E8N
LLFXMsvPfMEJwJaeuPohRsrisC6N+i52zRAK0YTf/AEf/jXOz5jNlTha0QgUEo/lo3bS0SzdnTL0
LBevyo71alS4dBiHEHzVxj1VrLsdjO/GeYDPzbSoahgPjd7L9OBS9Hi66MkLP2WHQ/hUzoNUFVGy
Sg5MylN5FUSndY0dKx5Fl9AvT39Z43j/qnwjkxHFoLCacKoI+uJ1pfGoq8MBmodU6wb77b9nae97
yAE8uEMxbtQjEuUd63Vvd82JVcVS/4kSfqJ2kf19hdKpkiWC1oGHRU4P1fIaRqdRJ078P9x831fD
4UqcTIsEmUs8zRxYZTXdQ8771UAADB+ouZzbuea7KQ5VoKY5jFLHwi6JbSF6Tpc78GfaU3UfBM9g
5fS3EZP98q3vxOFJFStoINHhD6IQOlP7NEyHMf/UN962GeojcWASYvLWyBasypSPFZJasXuIqWnE
2/Xvd9/m25JCKwxrK1gYYg1uuAcXtSs42VOzR2vxITo1jpXY1CsTBZMWBxbopkzUUQhwCW7QtBKq
NTSf4sJOm/S5LfNDrwXuqGF0FbN9DkYxdjh8fWGevw6L4ndt+mxayq4ytMNgST8wnUJ83ltJpKzL
oiaqMub++IIDTl89gUYr5lvTHpteejO6dwIL0n2aZk+6vgeViTvFlAzRrc+9Nss5caE1cqBKNR5U
9Me5+1QVOyH4/p88ih8YMto8WroFqQWEJwzxWQD/3kTcJojYsPhUWE2bspsRG3ICOqtahB6JZDPx
p14diAOPOtctDi9jpRWFbsFZoGIAo0fnXnwAdSv4rClBhlufRloFCfv7Ci5HbVR0QcFjiqBF4OmC
ehVmDOGb21+HjEW2tyszdawv4ONBX0hUyU/BYnipaoU2ugadVM980dJcNbY+p1PmZ3Kx7/P0PuyC
a7uUflll3xe9IjJDatmcR2ozHiKGAgl2INzrUmxDk741nolFE4eexYHpXDZpNadwmPLH6IFm/SJ4
WeI0HlPoMT5Z37bNUe7JYaomG/KCGhueeIbaiXXNVgTN7oqnMiYenbf37rfhINmoIDiuItE1JXbC
BgrUrmrd3l4NZYTD0UkujHDWMc9gpLNu53HqaU30ODTDj/9mh33DlWMyNZ56Zg1LQ3uQ5xcFUq0x
1aaz7QeKyAGHskRw/gLJj3mZvdbWPqIR15GOzZUN+VHZ6i2Ifw/o32aBtKqMIccHIGQ9v3iV3zFx
Qwj/Hbb3jYhohS/n9ZWuTGoG52b3AdXJj4ywYzqhPiU5/QGP5b5CODhpkgMRc+q1PgJ9mTu84MkD
AoDo1f7UfIwhAWgdM088BY9UNnlrSBMvE/+XfykiBxRjE4zhwp5dtNQ3oQDPcog2sesX0c/PSGDd
2KX676kvyMFGmJqtGQ/or00a8Sgl4z9NNKNBsPfl5tls1bsmVp5NJSYQkS3kz5kfirS/BsJUlPWg
DIhqIQi8WbqE4be0TrxKvJuo8UIitt8Ov1XMzVJc1hAFxEOK8KpkL2b1qUmo3gbiyqi85fArI2o2
zkqs4wTVIGu0uBL0gptT+DDfW1ftYlz7F2sXOhhuuESdizsjpUxCrZHDlSppI8nsca7K1T9pdp2y
HzLyXCIGiW/GV/+mAtoTRQjnzM6gfjxnbumkF/k5BbtRiwHmECq70TEWSUY/anFcdiJH5hgGY4vT
3PraCS8jRlAVUlvsBiHiOvLe0GD1AYdl6qpQxbuqAilTNpEFWQ8kQeqeSoGIeHvrP1wZwhNYGTQa
imNs2FWBpig7oXM8JRBfi8XtRoTxU4dtKbejbqBjoPXE2WZpXfk9gNJW9MX6zCbNMRd4tA4xmnKp
8p9MOQoHKXOv1kHeYkKDscaVVyiTH1nbh4nu7e/F4uouK3GKbubFrv4odvgpFSR7oKvqQCJIA7un
t70X5A/i0CbsjX7MIwEYJ+Wo3JSXVB8X29CGx8AUPQgavk4ZyCnH0ld16SSawicwAn+po/BZSrpP
rRHsytb8MKCobqWYSmowu1PVoF//NuNPMd7fWqPDQ1SVFI7WZQ/6UhBJ0M3DaH2n4bY0CLQenbd4
stYv7L0GwsWePtrLtYe8tAVl03GvHahtu1mWXBvltk210kWYJYDavIueGX2w8QhpX9AHI9A96rX2
VpSvjP3W8DTnfaUpiPICvOaljIbNjyU100PZ4NK8ujNHY6xw1lm9dtWDaZ+Xyb2otodtf6PMcGhs
qEU0tjM+1tBq11ZaIASg3w3RTPSYbKfgCl+ZDqwhLgcFZ2ibveqMj+hz3V1KzAf+xWpEURZl05Jk
XeU2zdIEwahaAInWeVL8DKYgU/6bDVuZ4DZMjYayTVqcLE3sycG3JN6H8+P2Km5hkrwywWXFaERW
wG2DTx/Esq2qtZ3nj3lwFKKXspqIHbsFvWtb3IE1JoqporyEuJlqr5IXZwpAZVkPV6UTIAfRO3Gi
EhB3s5dkbZP55OpY0XOjN4wQscp6SRY0y0Nv8GI4JTrsZHvc/02LDN500BRm6pok8vlbKGtL2lRw
Ctl0G+sk6E5AOYXMvjp/gq1s8ImbMOtLErMX6hkzMrnX/yivoIg9GV4CBr35XtoJD6Yf++XHyE72
jM2cPEOZU2z9As71R73sxynBKpWn3mMzjbmjXYH0xkX0FWBuR0lESQxStyxykWBNqR7pMy4d0SE/
odMJ79cyiP1Dz/L0bx3eEpdj9Y/iiHZ6h8G+7RBhbrllmwsRXct1dYzQT6ZZTQS95/K1iwN328Zb
2rFlhIuNWeySoKpRJJeefup/KntFtK1rt5+cxVHvZrdzUNO2XEoimVodFyCtKjZWzjoow1H0U5A8
JGXyYXtxtwAZdGmioZoKXk5/I5bUxjyzWA5ptPKh61UHksJ2IRb7IUz9bVO3E4J3W3yNysrUQVRD
vL/8bCPvL8U3bZ/uBkdFX8UjBNaPmACiFCVv7+G/C+Q53AyIWDUhG5yOld0QXkxqAu8mSEsiAOX/
kXZly3HjyvKLGEESXF+59abWLsvSC8PLmBu47/z6m9CcsWiYbtyQz9OJ8ISqARYKhaqsTEtRTZOn
vVuisU/iEp0OY6mea4tC3aZxJwIQmYI6NXgRBZu4edpW9rgnPhLVxqLM3jhVGNdqwsYB1gHiSt1X
uWv9OkQtXbZC2V2IdOqiep9L5FVXGo+aultUurdYKD7Q2s8jqIelxiO1rO+C3yjaE/bvq8Buhgmo
uFPc8kxnSHOLIC6cMvWsW9uvPTmAvrFLnxKov3rC7gI7Er+dVcUkFpjzQF7Cf+4JYunyrCGPaaEv
UnlLUNziYetZ3nKnfiPgbUpuPpQFrkxy8U+bJdmQS3ClmH21w3/n57F1UCjoNy9vq2hpXKzLOprT
ngJNGkMyVy7zXV0kz/1Ui7DvmzfIaj1cuENdUZVnvUOdYx/fJntGn43nDwWlApMysb3k6+V1bYag
lT0uykHQULEzVmBvp9c8uit6zLASQIQUQe65GQlWdriTMw45qgHoKnky3ZfFVZp9urwO0ffhvF6G
RHRsaGjZDSqouTPqd4u2L1VD8K7a3C4V0cYyiQa2UBYgVodLjUnYKTJA6LNiOSoOeiFNd3ZNr5ex
EdRlBab4WdUR105VFm/osKAdH2N7cNVmF4ci9MIbiua3U/u+Jp1LWswkxQu3MQDdMqnTdPJuikyw
Nw8qOpDKOdWlw0x0VPdkDyivpzDtjpFqt05PSYB6gZtpY5CN1jEZmvM4Fz8grecVMtr00MMYGvub
nhNAy1Hwl8d+p5DhPIaJmxWgJ4ieMq32ehTQtRSqUOWouIUVN+j0UScah4Nma/vLXrKd9a7WyoWL
zu6rymST+2hXd57OyjYeCNA1J3lUfHlP3eHlssVNv1wZ5OKG3Zf9pOlAZdFkZxj6QcKVAcJU/7KV
zdOFoGvLhqXYusWd4kkFejqy0ME06FG276VGUH3dftkTTTfw4rYNyFD/6vdZP89kUN9eC9LN8qbC
Pr9QNKrroHoS0ZRvrgbZkG0ZMoGcG3fI8qpbwh4S4iCj9mdoDhkCWkXB3+c7702TxelY4WRN8r3R
H+v8cPlrbHbZ1fcF8F32HvF7oVbJmhwkYNLufuFNpxAlQqb+WNzLgRWMe0iSd04t8PDN239lmnNw
FUzlWSzhPoyHXWtcQbEA6iJ+ITUOlUQP/c0ItbLF+XaVxqBtHtGllPIbs78uDNWt9UOsiUiU3zCq
v0Uo5BPgAdYV8PFy7k1GWaFlRfDB6vIGAs2fjSzad3nvmZFymq3qGJnSXlLL10kjnyRi7iWqubZt
3436FAXhXAKcmQWZab8aS907YWscraJ8yIbhbLdz6oBGZRcZ1mNWSccJeOkKMu4pIBEgtj2jpf7Z
EgJZNl/8qxWxrV3dI/MQpzOZ4eKafJ7TW20+Z9pzuhwkwOOo4Ipnx+XS7vFXI5LWUA6RurBmPZNF
GwNGsyPiCtt+YazWxNa8WtNCK73DwBSKZdAZTFAVD48VlJ70e/0OMrlQmrgvg/EkAvJvHma8nyDk
qmq2ycMeori1u4aBncYqaMarWkiCvh37dIYIxbSGpfAj1JaqqWRkmiasZUk95VktXCZogvrzbtI+
RlKhruxxR7gxq4YqDO6OcZubaI87KvXkl/mzEbjdk2jscRMstrbGHeJ8MKpMZ8OWA+SWzD0Nqufl
rveMIAuG0f1IYFwtjX3MlYsYRhOGJpsWmI/5l/CYHIEhREsbDxOlcYivnRIwCtArdPg+VoBameZi
CDBxOU0ZlFCxjoZSOwCNSYqoK7QZfXXLUDQIKWsWz+1qABfQVyp70M8xCFDxMsz0AzUVX7GjVxKH
weX9fLt2fzvaK3vckYtM3J9ahyIle3AxdtcEH7CTHfO6QOknO0eH+gop94m6pQ/GXCRZH8pvVr+A
u6ttutR2JCGQhZjOlqbUWUjiDXjhXl4p+zp/Xqgtc7wJph4vbdrjlE/L4EMu62Y04l2qFYIH/qaZ
FQCNcxKy2HKMtiVCpYJynTWeijx17IYKEgSBGZM7c/Uy1wXKPPgyShUoS+MWM97IkyqAtYrMcKct
b/Om1iYkbbK8U9IATObLR3ijVEPXMO1ra4pBuJXY82AodouVWPW4q1trR031U9tZj5c//2aQX5nh
VhIudTlbb42l/KGLbyzy9Hd/n/vuC3CGasaWkXfhVRhSf0ys3WUT2x/DAus+MSxZlrkMuiwxZ6sz
7liT/GjH1JX1T7X65e9scDeHlfRt1dq4OYi1j61HbT6lyUdyZ6Tk/y2D++DWCNo5OoLwlKaWM0XZ
FchWP3Q63k1wHzuztdRKgZjwUFFG0tbehDk6l+Zwd3mztt+Cq6VwH71tGq3uegTr9GoBsc2C1nrn
GI4ayF7mFWIiD7b7v8WwlT0u54sSE6BiCV9H282f2rvwdr6NYo+R2qC1/k8lbA1spucre1ze18km
Ucw5wvFHNx0TZrGnHswzufuXPLL9CojtXb8XNYE3s82VVe5KSpLCji0j/ndMgFEw4Q46qPt+f/nr
iY4Td++EZhKaGAxkb8TnZoycYl4cPRNCWATfjG8plWFWdKRDRVMBP220DEFSjIG0VJgHXL7Ldgne
RPxbPPlzbYJbPYoDyxpL56/WymOFet2szaZB6MjTY4lRqNF280z0yBIdh7c0eJWbUWJOfSS/pZ2s
bty6YLbBgD7GrQBXuIkCRRBJtjs7757y9oNWBvFEhhyOgledfJd9CXeMoB6NAr8DYm7w6b30Onts
KklUMRYulIsvRqnSf8WOGXNFeFT2kps+s2YSClz70JcESdpmTrhaJhdmGjBsopmMAyFrwQRNjNh0
svg6lK765f6yn2yiAdWVKS7CSHMzq22O4rH12vt6wKi6NE++7QNU2PDio67yctmiIMTwmCGiLmbb
s6EyTX0ZhtvG7j1aB0MlGiQTnPa3gsvKVSyStRMuT8XL8LAEqVNqP8up4DuxwHQhPL91Wlc2QDRE
y2jCUR9VELcVpZOQE9Oua/IHY75KRbBbwZJ4MAb0tqc5oghgs7xfUIMY+nsijF+b38dUiW4RUMkT
nnQoqUtjSQwwVJptDRr52lEVIO9snzTVh55276Z4OE6UWvFgWQD2xofmUHhxUNygxOuMZwzyP/cB
4yjPbkFP0HvTR1gqAB//b5W8pKUSh5Jexajn2eS+Hg/D/2Omfru4sbLBLoqVd3R2q5ZFjDpu46WP
TF3euAU1ZmBemyaiVejkXm456UcYktcr47KtxLLKiDAGrrwDBC55MFrbqclJU3+k5EGPzhBnE3zH
zWi1WicfHC3dVuMOyVe/3BTawURL2CafaYJ6Tpl7l6PH5hFY2eIio1aCitPMsKdS6+fp9djuo0nw
BGI/97dDvTLBRcTWUluGHEZvo9tltq+HgibNG0/EJQNckiVndZtKMr5Q9a04QEFsF+6GR4Z0tV0o
oskBpNIgmSO5Hf4/8aF+i3pReiW8SzfzlNU6uawrkkhdJ2hNgRxpQORifUPPPLdX/wpUihhBtlEn
K3Nc9tWnGJYkLVatO6C6RmXMX/bkOkand7pb3MUfMWkbBSlQf5Gw4ys6ijySAVNO8qIMb2s1sN26
5UTH+QXJysC0gZx5X+9nkNH7l51V4El8b1vq7HSm6IF4hrIz+jtTpD4kOHi8tmOH+dO5LNCIzZfk
VKage7biL0RvPcBsvMkUqXVv1/3ePyE/Wou0Nq/jGFXh0bUAGmqd5Khf6zviN2dRZVhwzi0uptgE
0A1VwwezpUBBrm5mDwb9UIN+tR4umMRmMhFdSUB4VrxG/Us9P6tj+JFEfGWDiyZ2AWWK1EYqpzWG
J8043zE0hkqRIuvmE2plhospUmproV0jE6ljejZM9amKJqfTu30yxrhmVLeZ5seFFoInlSBZsLgY
okdt3SQFEEJDWN9RdTkZZv1NM3/QQVSYEi2QCx9lGpVxoaFxRLQfNj333Uu9GG6ujKgoHIa59RYk
yZePr8AH+Z4fOMfVpiJQ4ughyOFIuRZEKq2cvm+Dy4a2a7KmboJGUAFjPk9aUcwyrQAhkhEb/1UL
7o+Mv70/2/fzbXeSH+gXRmK4vOi3wLG7tQBosf0V381zXzHRZrvVZ+Rh+di7amI6Sr64Db1tDRHn
wvaWvlvivqKmFDY0l/AstWUpsM0fSmcf6k6kyChYD0/nD4Luti/bEAlJrN92UgX5We3cqp2/1LMg
H9l+kb5/Oh65HKlNXlsla6PLvR/Pmp+33XHM4s90rI9NvAR1iw7a1J1T09rJ6rDTY8Ov2qeRpp/y
QXL7zLyzs0HEISXYaI3LPRu5nc20x89qqrsZD1XthILDZa8VmeASTdomQNIRS/YIysX2aDgx7a4j
UJVeNrPdS1vtMHcVqHEGTRzyNsxifgZtGSYNccN9jgBQFdO9b1/ZPx2URweOulpppobkL6/uiXJo
hZTjbFd+T/7eDTDfXT0KTMyJdbaCoy7vjF33qO/Z+J36/Vv1pbub96IBQ1Fk0bh7YbCnWR5m+MEQ
nDGOfzVe126M9z2ad+a1dcVGGwtQqxejGz7Zo7MXKY6IjiIXWqJIyjBWoqGSQVsnNXdacsplwFkG
QWVoOxV631YusHToSMZDinXO/eLE1n0DLlZD+5aYuyh6ueyQKvvNFz4hj7KaJhI3lQSHZDJo6UsM
xhgJCu80wPjTk+23bnfIoF6auHOQ3w6vWUB3ip95/cnonGInmo4VnY/fsViNusy9gkLHp+YwPw37
ZbccUT+F4GZ6FqXxgkOvc3FF6UrS5wkCeNd/Hozj0H+VRe8vgcvoXFzRjBF4FAKSCxNDOtFUOg36
89P0lENi9/KX3P6QtgrFRMsGIJgtdnUWpzmWsopgUhq0i9dZYTxFTXdIbNRvpnpPIGAu2cKax/b5
f7fJnX9MbMSyNuD8M0raxWO0//l5ACVneRh28ykWdCc3z4UFWgygsAjR+Lbh0o1JnNfw1axJ9taY
YSLJPHdd6ox1fVSWaHd5RzfdY2WOi9VRpLVGNiPbneLXWFZ80kJLetxfNrId1FZWuO8GYGAoTyOe
koxQ3dwvz7XTgASyv8fY0AGCyD8UPz2O0FBKffrU7UTPrrc6228BAB17GR0tU7H4O38ypzqLRwQb
Arh0peHsM8Bycie50dXopXsThWHLKb3ZyzFMPQkhEZsnZGWfO4Raq3e5TpELvw2qn2cX1TPIoMgv
36BZuCuvGCzRuL+86SyAXlozdyobvC3Umq2ZIVr+QwQhwggcaPulDqVxE8VHzdJN5tCrMynPdmZq
NaJZByy4dOr95lDdSD6wCYfwYfGtvbg6sOm0K5PcHYUnbactEKn3pkJF+gYOQryhlnwUXFHbz2cb
w22yAvQDpDV+XZotQYMuA34RRz9/E7QsTuSo+CrSGFHDYiONUY2ViCC3i51ijZ0JxhzPsLwh/Vxb
Il36rVvnFwvcpqVarVcTJSh9u9qxOVBQETUnsquhz9nsDFEOuOF9v1jjrneVpFSeLULeRt/ba7D7
3KJb6DVfK7+8AhGrkwT9HnVkqDyL0Cobh21tmmfcnJYC4ucZTDfjKTZvpu5LWp+mD5T2VVNGUcMg
hm5BCe5X36iaQZnVCD1yUJa7GrGdcLktRKi+DUf/xQgXnXM0EHRQnaDwCKkiTff0MnNKWfSttnxv
vRTOzdOya+KEjQeMbnIt+wAXfQ3f8IN5ULj1XiynI1oWd6UaGkmXRsI13qpHreidJdlXrQDEvxXz
f9k77kQZsUR7vQbcowNpxhs5yK2eQ2u8dKFX4iludd+44z5yM+gF1Sf6+XL0FS2RO22G1pj2WGAU
wgxB1FejXKunfhw13mUzW33OX1bJnbO0H6iaV6gEpAeSOMSrd7Y71iDQlIMCALvZdCbBxm4GkpW7
GPKvnh8DcpBHGr5eekUPDF2fuyn4LF+1ID1SV6SNKXBOHpgJBjXamCGwzm0bgJ7VmcbBEewhu325
m3K9h7yajVGNZitB9gQqB0vAJtrRczmwTnHjSp4IxS/cPi5wKGZRzLH1dtr+bcFP+2ZPnX/n9UV9
6T/4B+4wiygEEC7OP3pDDSF9ggF664lJLTGs7uCUnyeXjVT+P/rum3uJCTALgzOYEeOFpForA9Z0
AV4CPQoADMDn9ZABSMu8EXspiFybh2xljDtkoNtVCrXC4mzlChy8tXKVkkDgHBvpv2qubHAbiHGj
JV8sOEcNBj8Mw4C2IvbwZgzAw+7Jz6KxiO0lAeYsq4aiqjwKPgzbSE40nOdZ3YXSIWr3cfV0eUmb
Jwop938muOi7UNoWScUcUPaH7jocY8GBYtv+23laGeAir5yXGrDNuBplxo4cWbqjghGjUBYHqKFA
IeNVSDv/8qJE+8a5Qjg1RZqh/ovkST1IUeT2kQUCw9m9bGb7PK3WxrlDKMcJGOVhp/HC3fhau+wJ
UXxhzCkybkoRQYFgWXwuE7YjKWoLx0nNEieTpUNCbotGVKoXeARPH07LJTMkig9mlwcoMzSijIx9
8AsOwfOGV1Ect6UZoVwNRs+ifW7lH2UGtjvVlSyR84m+EI9WrYxumLoWN2+S++zBPp7jIHPTH7iD
3yQCPdELSPSN2O6uHkBDXKM6wIauIwyslwdz3hci5nrmVZc2kP2ElQmTjlGajjiyTPZQwX0xB2ww
QSTMJ1oJFxlKG9ADjJHgmQwRQOrbmOyN9pcPkMjVuNgwAseujTUq/ZUcLCbgDakg+LDfeGmruECQ
pqSe8rnAw4N8m68VUEK3L011f3kVIiNcFDBjM85LCc27Pv6sd9dxcd0ahzwSYV62cwUF+u4GgC/g
1OVyBWg6W2rJEuXO+1+ucEp2LLcrA5SeD5cXJbTGOXJDoAabTcBAajvQUZr78PDNeLB30w6q56eP
PHjN1dI4l4YZsKMNOvGK7Ao15kwkMLbtaO9bx/kyCPz1NmoQ08biRzO9WiLOik0XgPIvQNKyZdl8
XqrJOs2IBdRVpd3b8xXND3J3LEVov82Dv7LC0q3Vwe8lsy5IYxBvPIJu6hgeoFl5S4+iELb96Vd2
OEczE6mTB5DgIG2bwFMMWsNzeGU4itscZ5BIXXY00dZxfmZqSZnRAouq6BAMkYbhvehFynTfjIaP
ZIirdfFeFut6F/e4DMJYuTVy4zpbpuOgJ4KJftFn4pxNsnJQpEQoshOM1ivqlTZdj/kE+byHaUjd
UE7RSRFCvzcz09XauFCa0Bjy4TkIhbrPvT8clH1ynu7k2+jKBMCjAjOGf/mzbd4OK3tcZDWqLqQF
RXhQ+y8qljX2R7MQDDdsoVsZFu7nsWI7vXL4uCyT1JhKMCPpjgKO/6VzlOvJZTe3ftTxYqGoSPzV
unhQox5S0qYjgjntd5hwzbujcBhZsHU8eJH0KZ1Hi1UDYr8Mf2h5kIiaXFvFyvXOmVyo6FSIkxnN
W/SO9vI59jJ3xCMFBIx7UT1dtBwuWtR2J9c29K9QrJSDQX+KszEY8k5wk29ncu++YHJxYkmtMgkz
m1WwS79j9OmBlqLx0nvgyfWyQBQFN6+MlT227JXv2XEvJVOF3KSQjm22OK0iWpIg8plcnDDGegSr
Au7zMASZxCeaHqb4oGuCurVoHVxgaLOo1wlo8zxLvqmaIBFdraJDanKRoCiKsDItbJS6U4B6WfbV
adqbvvQpB1WAdJBAESvwBdHGcWFBMetotjI4d2PtVP06Ioqjkk/jZLt/FQt42KEtLaVEOry3yvYq
hprJ9EoiwV2xhatcH1QeZJh0ZphJisUaJoMHGMrRcIExxi6aPkvryY7JXTKedQqGIcE+ClyDByCm
VaskVo3wmoOQNj2PH1Cf/GVtXGQYQkmGjhyyrsQwe0eVLKCwkns71fZKhTmFWVTfEq2H/fvqyBZJ
1kyyCntmdK/SL5kmSFVUwSXLk25QPVNJkaDEpL7OeEwSjwY5iDbrXeyR+x7q06gkdy6b75IdTOLt
mm/iVFng/BYXNXo6UBLJKj7aUvtpjXaDbLpKbgXmaPuX/Z+d3N9eT+8h0OJCBwTLTTSiUDSflUca
BksfjOFNloLcxXpVq+fLxrY/nmGpYNpRTcLLsTXgv29sDWjbJJoPJpleLIWK8ontBf20wRdQJMku
a8vsCTrPxQGSg97AZFJMJ9l1TngD7kqctcyjTyleVLvLy9u+Jd9NK7/65pBIqp4NKsDhheWWieWR
OD504ywADIjMcPe+FI94IMwJvCM+W+H3WN0JT7XIBHeqVckw9XACIRLNZrcePxfNvlIFkMY/PEHe
t4s7yh2tIklZ0J8Ej66fnWoXRNKu+QrJiVPh5gLXE1pjS14FjtnAwACUtIlHRsMFx/+p1M0cKrUK
0Ct5co5aAipFaAvkg99YdeImQKOgh7PEggtnu02Fea7/HQLCHe5QKa0hVRrmoEyVCBkB7gRlD1iL
P+yH3Mmv6HXo1EH20IO+jwhShT/kWO/muQNvKBQizxAFxmWkBOSqBoVwstO8wdWP2j79R/T0E3kS
lznEeZ8mIJnCmRhPVnkv6SddRPwjMsGlCmMU15nRAQSshK+jumvBPW6U+8tHezsi/9w1Hq/aQma2
K+SYQMMm/9pX6dlKwelKJXfJiSCKiDyVx65ADim07BQ8QxGEUncaKFxzF2yjhmPuWBIs6k+JlsaF
k8GopbazI+J1RuzkVeEk6ifNDoouF3i+IPprXFCR7FDXyp7NWoTPUv+9tkWj3wJH0LiAIimpOjQz
HGEKZn94zI6ZGz+bZxPYvgpjkvr3yBNC+9hx+f3+fHcMLqy0tTXnaZ4RBDHWK0oD6wBy9UC/1iAU
1x/kvenNd/QsKqaJjrHGRRGITcakm3GuzIcl0HzllEEZj9VvIlfbMzr3y/4v+nZc1ICoKQQ5Keod
Zqddxd0M0pHsL48YFylMJB0jiHYxdlTQR9vATZ3Gnk7Nx3yJBUmeyFG4iFEM2lwmFJsXNelV2sTH
vNavgMURJP6Ck8WjUONEIbkW42SN1kM+3Jd968rJl6b/wCQ5cvCfPsjDSxVqDx2UnOGDtPM0Ow7i
oXdbKfEv+8CbJsEFX+eRpS3JaaHPFVJiNCUqID8Bp7MeK78HjI6lwwnkC+RQTLHAPsdvdoEABS5L
N3SDlzRqi1CpswHZSPONHsygdgkGypkSJMToPnc5eP5GD738Ix388SSK/JuevzLO+UoDQjKKFiP+
PiDt4b2cf768q5cXZ/IcOINZAkuX4WRpu46V9HY6gyKLhSBYGP/zJpo8U0ktqc3Qz8i29IfiwPCB
1TP4uzrfeANxiFDtm67/c9cAHvk12wISUVpQYsOlon2X5PtM1Z1oGB27Ewbgy98H1EicJRrhQTEC
RxeeMQzgW0A8pMj5lWvtZvGVcxKIQu9mxF8tjbtlYiCVE1w1SCTD5r7JwwPuNTdTSiCEu/lraKYP
lx1kM1it7HE3jCzHOkjwJNxqcenkKWVAaxqKVrWF6sST7L9DZsrchZIZUF1WOpiprF16q+8x6v3c
4mDrZ+0wuel96TVPImZ10VZyt4ocV2U4SDjYUv0ZBFPFlHlGe9RHv9Y+MCn2y/K426Vd9LC1CW4X
NT1o0n2ofurI8999KC5SSFmmJw1js8qVG60tHKX8xyhqwUW8JdK3XgjPXWL3I0iabTwfpuypBV11
PQcRWIUX384PnXpQo9ntR8G89XZK+u4cPFdJOCaplSyI/P/SeZA9e6oZD2rQ7ehOqNsq8Pi3X7N6
qmVqLeeKikSx9cNd64xPka++VL7lxHsK8asokHdCwjxBeHzLt1Y2Exmip1BsQIM3B/VvGZaObmgY
r4vcETSSWtV8WszsZGeNS+zhNpLxeTURN7DoDL6VYVc/ohvDRVax9DfoEeNjjTIwjC6RA9DEHBDA
+xBDtdAV7bhow7kQY2dFO1AmlFjH57yXEWE8oxKN/AkCNa94lEyybk3QB/UM203I9RB/v3z8BFcO
z1oyjlQ1MkB0vV57KSOwFJffrfFHHN5fNrMdswguamDENNngYtaipraZai1eYstrn35HTdXIATSB
QU0kfbH9Wd5NcTELvCslKDAwiE9tCOJ+aUA3Wz5dXo3IBBezyilTpZoV9sfqqkj3UKSMRcJr29/9
5yr4bltXDGTW6hn1jm4KFhtz9k3v/dUq+G5bkeR5lk0hXMuYd3oBcScr94xa9FLefnSR96VwWY0s
NRWIfwgr3UR7sGCdJFdGg773WPsVxXXRg3Y7N3y3x+U2dEpGyZJQ6St/WJiR6YL0kF1ngGmMLyMk
183IsX3Naa9wq30V3c1/uGjejbPvugpG0lTpc8pmq+kVUygDBhLtRfThxAMlIg/hwk9UhAapKe7m
IYClz8shOlZ7ZRfdAqsdoL8knL0QeD3flUt6RU0GVoIjFf1eGInTSvSf3v562Su3A9L7BnKRorX0
Kg1VOH5dXxNau2q863WoP2Pg4+8McXEi1gYjlRmfTEFfI2RvxlmWr2NJEPhEm8aFCqKGw9zYsJKX
fpmcJLBL6IIHs+iA8d24WUusYUYhAJ5QHWK3eEi95KnyZXTJhp2E5Ma5vHOCNfGdOaOVlBYacLj4
iOZE9ROpvhmF4IH3h1v9px/wLThaqXUYsvqkfiO7mku9+qnbG3iz6rsYgkWYttg3weV1bT/V3yMV
zwOSttKiJoyydj5qR9DUB1rnZWfWSdcC41S5oT+8sNrUZbOCg8xTgljg0Uh0HVYbAGC0+q4fRG1h
QUTku3OZoqehYkkMIcDomv5lvYbIze7yQoTfjHsNqVpR2y2Fnc6TXUiE+SVwvwUEsWuozBau9Chi
BxFtHRcshq6LSMd4yuxOu1/m8VjKHyrFr3yCCxOhLdGlzSwk8SR2qum2GhZHa0VpnuhIcWFiyApN
l0J4O8RVHMl6tO3nSiQLwn7p77WMnyeKp/3oGvwPvK5Ax4bKN1VqY2ckGl5D6QkSZU6YhVfSICpP
sg9wySbX3BsNxHLT0vEomW+M8VyCeJmGt/ISlLOIresPz6339XF5xlLk0BqIkPjJu9Fn81mK6Zgo
szG6v/7ZFrzutl0PIw8YlwUbOo+fLga5qycKa3p7tOvJkeJ/Lp+m7ZYX5nD/s8B+wSqVaKW+H2QF
0MnhW36N+/CM87QLH+dbVrCGxHAQHeSADWalT23kyKIo/4do+G6f+ezKft5niZaxxoD1ahzJVQFG
bdQPl7v6bTAxf2iuG/dDIkZ4qb9b5WJIa+ijGTIRt1566Ol91kJv8uXyzm6Hw3cTXNQo0rKcEqaT
pGLkl0D4i6B42OxELFnCD8iFDmJW9RzXCB2YUdnpewxaXDFST5AFA+MBYI6bPbLXaX0CDwDdVcIf
8IcT8b5QLqrIaaRIQ4EvqILVip0IG37yArL3nbq3Xz40gvb+5fhuX5+nWjUMyLtj8iSZ3iR6Q27H
r5+r4Tt8aSNRuweMxRt12VH0q6a9rZZXuQio7CqSaEBiOw99t8ZFk2ro6ioaAJnRJy3ILNNTo/vI
eNILQRwR2eFeK0pBYjvKgbyoMQw+oGIxnGK6L3pRL+oPWeL7grhwUtRmnrUdnmHV5+IADiTM9ofe
XKHCjApRFoTXwoFZtkW/B/93i1wAAYHbMkWtDIsK9MiI6WhJewiX8hH1XwgIYwhSaw6YlndqWT50
YQu+VBGwWXQG+Y4f1aBlUmsIJxTo3+ZQ3jFivuTYQbwi9qKn4Rjft4AM5Bizrnb24+VAs40A1DRZ
tqDLZys856jdL3ZLTPSyKJoHcu1gqvBkXRWnwZ8+dS6mhmVoBAiy882L6d0mXzmwo7JP5wV1wIwe
aXvSRLJsm6nK6u9zV3quJaRJCb6qUSp+OORum1b7IRapwm+bMSEeIas65sa5IK1VeVy1Cbtfq3Np
+1OWucrYfqguDOKj/6xwITqhzTT0Dd60XTd+lZfZhwLXva1HQQ1ivtJePDkx/9Fy7YcmN7vLziFa
IBecxxnj8mWLg69Q+X7p6+PYSx5UzvaXzWxfAu9L5MNyk2O8MGblkMbTjrIPBh8oqCg7VoWObkQ1
0c1otjLGOUevpVlmLZnmdc0+bK5nPALSe0v+enlNm1mlLluQxcLkis3z2yhTpGeljHdGTEsnSvay
uh+BQ05Tl86C7dv8SitTXDoygHdfagl2T1H+gczdUHwqa+/yakQmOE9ve6UjUaIBmaYeFxtwUON7
KxqQ3E7mVuvgHN2QQhrlZcImVwAN3g3ecKihyKt52a7/BnQmmqf0SeQNopVxLl7NZZ7WiYFQVP+j
57XbkcIBEb8g4G1bYQyDNhMiNNm/r/JUZc5jkkXoZTa4qeOk8iMDWvOVLPhMm3FVfzfDeQK6wN3Q
WChhh/Qkhde14l92A/YFfrstV3+fc4NEVrIxYtMCEKyg0Uubn6LpQPXEVcDgOqoijP0fPOJ9PZxH
RMoSy/2I9TTAV6vUAYHZXemG3zs0TZRP0p3ix0eI5IigyFskR/hG73Y5pxjLos1HBXaZIFyGJw0B
OXsBCM5ddep85COM3WhnHtV9CaVmsE5Ez5c3ejNGvf8AvlzWN0m2SBGKBpGs+3UFbaAkCezedFVF
JJG5HXxXtrh4WOVJ2ec1Jlq6ILoGCAP6TtMRlW83x8JEXX2Bh/IlM7RNZ3kcMNMZxeO1aetfIuGl
tT0+s1oQl65irjtRpQqHTdthLNlhQMhunx8ImJk+NGa7MsWWuzrXoxSBwt/EcvLyoVZOUv5ciijZ
tpPilQ0udpQkTujcwBdaSJQPNz3mgWzXfppcLRjOBLFSkHCIPhEXRGRIpiZDhMECYj9a5j4fPl32
bUEs5IHpaZ9AhzwDClJv9xM5NPLZMh8vm9i+fH+eX54aVwZvUKUn2LKyJ44y9EEGJmPpVgJMVRIR
2Qm/DxcsFhlT42EJYwMFGRgYxb1WwmiTgRn1zp334raKIDjwRbLeKGSzzNnMVtl4FoQpbdttlMNo
3v3VLvKymCYkwgbDxocikebEoFIb9djpl6/SfLaW4LItwc1is3fa6iDN1KoxfQ9YkZ0F5ncFCIj0
eiiPSv4cz4JehGj7uPCQxHFptaAb8yxcxcO1Uj1I06EQTW4JvNzmIkMht51cMrKRUpY9TBUXdHEJ
ESHtGUHPhQvZ5mJDNdMiqhhGKo5zRwkLUAvuqXKQkpvWurHoVQs6QMvYXf5W20/G94hksx1efawW
76shZ8wmVAOOQwPfJpWdYk+fjYfiGil7UJ1FspGi7eQyjykcyplOFcpEekD621TeN6KmrCDu8WDE
ToZmEJvC9SJqumV3sAtJkAUKN44LFUaRlQVhTOHaLrsHa6mH8RU9QrCY3P4qcgEtijzQwV7+XJfX
RXgcogyBvCpnx3gcn9r5FqDYy39/ewrupzsQHoBodGXTFCUMYDDnUfWpN+zNJxAkghCy8VkQrHbt
HiXvveSJqheX3QI4pl89MQOoVJMZN5fGhP/+j7QvWY5bZ5p9IkaQIAmSW049qdsaLdsbhuWB8zzz
6W9C5ztHFEQ3bvjfaKMIlQAWqgqFrEx0fkNQF3Z/BcNdLZCLGMRoErOykBE180JKR6l9S/TSu8Vl
vSo5AUB5v5IJwwGRseBMQW3MK48gtbyVH2okE/Nm9hMAvzFo7E66I+qAXY+GKn9PHYOcZj0Ye91Z
O9HwrMRfw/C+158EPsI+xJ8DFdRf3y+vA/PXZCwJe7Y0d6qb+JIz/0xRkzH8voikRuQVXLAI6bzE
s4Q1YczdrsNfmP2Mqu+CFV0PvaDJer+iasITs0HhFLS0kPjnxK80zVETyHpK2W1YAOwQq16aDqGt
q5mgI8sCxbXt5AJJ3WukB1oQ+ErthzrcgvLWVpoUkMFjT/ddelokzbu+3u0u5dsh4OGJcjxjhlsP
/8HuVS69rz0DStmRA7x47jSnxLAhtbbLMaaOu+BeFfUMBZdBCAq+3/C8r4esY/eU+a44TIfXgVuM
ZUxIfHfJhanySV/FMsmC6Pl6e1rlulKZ8kau2AtX84yHnjQVFFmC8hHUbtyy4kbqdcY+GTz9QyYb
udCCQXm/eBmI1kTUMKL1cHFGn+Tc0nLs4kDvF+VRF81EC+LJ6/v7ar+arAzIpKJbGZQ/aiBJOtNe
isUZQ9G7+h+SqWGga61hSIJ/a4krUqQkRL6ejyPU0zI/ciOMKoD/l72mFrvy5e/eJ8CL+69JLt0Q
xZiGMWMPIV50qzkYQZVt/dJ4ym8C1jBo7gmZQZhTfzzobxY574iTBbdlAuzjmD5HS2ybhtdC5rZO
7MzMbTk4VN3FKrw0F03SbBfkb4Y5PykWqqhhhSp5GCa/tG405UE13KK/yKR2ZlWk3Ljtlm/mWEhf
uU0H3o4cow3o9ARntY+BwX2+Hr+2/fLNAJeALFWdQQiA5uIQGXeape8aKf5Ko8kPjVAQKjfXQhUF
vV+iKAAmvF9Ln0PYjzAGniZt9jqZj0sqmsLYzHBvJvhgrLVhkGIcEooM5pPcfQrITW6IyjrmWh9c
b2WDi7ftkKTBYGEZ87HcN25zyDGwqIb2ckf86ljthCDMzRphZZA7XZOk9iUIFTBRCmpvAm2u4YVV
xvktA+aI1FC2w8fKGneyjMrorVRGj0+3Bze/gA3Sy3fVieUvRmocHUVoDKFF7kiB4NIyQ8oA/uZ0
bkLAsdOq3xfJfBcb5U1ltael+h00ndcPzQ3Rm8YOWq0B7UKNbe9+XT8PAifl47SigIwMghi4BScx
dNb0k9mkP66bYGXWNQfijlw+APGXESgHEDQuM7WzwxAT2CByruwRyuPXjYnWw9V8TRJmoPafQBZX
YSzPCrwaDzvXTYjWw1V8eTMEfcrYAZepsRf5mcQ3JfUKErtlqTjXbW1XOyv35IKIBpRYNzFCVEbM
Mu4YV6B1IbfF52CPRoLH+Jzj1mlFh15wBl+rwFUcLvQxyRu2xvQzG1OonelEMfdaHgDJ+iYC4wmi
2GsbfmWszaJICwNg1PPyUpdPeXvQRbrDm2H/bRsJF1OyXFIii70gyMWpM+9q9EuH4Hc5CVxDtBIu
mID1L6ME+hxua12U+BHoiGjYCzxC9Gm48GEsQ0sygozMlAcMaNcEbvQ8+qzY0b8qh+vWRPvGFrz6
NHnXJG3T48FvTPYRbmlUwvX63sgE+yY4UoQLEWkaDmpagQyoBaawrr/14PWIPhkmMAejiIKRnZgr
4YhwEYIGUywlJVybxItLKvkYzcsp0POvEdQc8jF4tEiB3kU7iV7wRYvk4gYaBx34XpFIEwNA5wer
f1TTR9D02dkkukyI/JCLGpEy62q0wEf+ZZkERfqIia7MLr6zu7aCtytfVBYLjPLELEEgdcmcsAck
+dLoZ9J+6aSf191x+03n7RzzvLZ1o9JFKXHAQvNVcWPYyw/yDyhOu8VOBHbefhFbGeOCBs2icaaM
+mjeNTeg4ztRN79hOpm5K1a9Eu0eFzoys9OSSoV3ZIVDSW1XGEQDObpg/9hf+ej8GshHTUuzVF7a
Q8tTUyr+R8B2KdB/yR09taHc51Dwj7an7ut1g9vp+M0e5/N0VJVFkrCFCnSFUxSNsYDuRGSA8/Qk
TIO4MuDpCaA90Bfd61LkXl/DH5zuv0Xwr7DhGKTRkiA6sUEZHdM5eIc9ED93Z7sVdfI3L3r0zRZX
bedKmspJgkTFJpAMjGHmTnhgWu7lJ+NwfV3b8ejNFOfeNdFGacnZkAyeR2UUmONNpbAXnkM0CAKS
yBTn3ECbdWZM0D2p40Np+C25CXXLLusjlUU3yO2M9bYq5jCrjDVqc65kDZ5ii5o89EXqV4WyM4zZ
x9ylc30DBb7HzyqAWhnkcpkKlWJrF2oXUxZkxe2Q8LYULiv2ZTdJM5iM3J4GTpD2TloOjqp8ub6K
P4S5NzNcQmx6C2OVLPmOTnHAKIk7PSv3HZC32il0hVhtdiCvRCD+TRYzCsU4juCymIPbkHyZDOIs
4ELSf8zJo6Hfz4kuiHkig1yEsKKpgRIKfG+Wboj20ABa3Gj2oJZO08Sukt6Ohi/YUcEh5l9ms3FR
C6sE6Cs4Q17MVuzI1Q7grfYj4SCLwAf5x1k5GqIuJOh+6YufK34qQqX+IfgBFGqZ1DQMXjEpLUCK
TeaaYfIGd/YouwmAj7b2i91f0baCYPRfU5y/F1keVAOrbC39IFUvQeVqVCiatNmvNxS0diBogeTO
hSJNT5NAzlXk2UNw/IccS9+ZPgg5RKF8M9cayLJgfqSaxs+ehUHblUmEt0omnAEBUqec7DTZIcJe
GptgQMcZhdKWLJ9+OF0rm1xMjygAQwGrwbLeCXa5x1gNtYf4Dlnk3Ps19O2SXxiFcLOdqJGyGaxW
lrl9jcfFgBoWODCr5FshufEMAnXv+rkSmeBCexukWjZBYwOUod/7+pJngxOI6LlFNtjvV+ljSCO5
qAY8Yhpaa+fTWckCe0oFHNbbzf7VZnGeHkdaB6QIij1tVz2yZ7AuAduCsWvQPi5+BQ6GZK5vHfuD
1/yCi/FDXRqpyeq+yvzeNHdmPNhFdduWgr6ByAxX7hEqFaNFEWvV8aRr36v+cxGdh15ENCb6SFxI
j9WE5DHV8bhQnEbzpisvfSaoWAQr4UM4kPBZrGrwA2WpbbV8XnAXzSzgXkTY6u0Oj2Gq1DAsUMto
3GL0RRoqqcWn6b4olk2/QfLSbp18V5zyLwQJ2C9d+iJW7NpO+292efIq3cz7qupRvSQ3/W8GbGRJ
Sr0Lb3WoxwmHzVng+eiA/62Sp7DSG/TChwifbIbmZryvJ0jg6h5oNNFkdaGKI4Kobn+/N3tcICyz
eI5GAnuZNuKd4q4af5ua5OSdgKtzq7I1FSC78fhEVUK5eNFhVsWCFqXmEnQuqijzFnqUg8TOx9/k
b97sTGJZkOOy2IfjPGWEqhWm7DChWC8EowwyaCOIfz1ObJ0sU4P+nUJY3uIf0wxjIWrZ6xrYd4mf
hoHbtN1uwLDBdTObWJG1He7zBG1rmQFo2l35OByaCIR6qaPuimf5YB7Cw+SxZ9z+JTqPoEa55ILM
LFokl6oiJQmggo6LTzk2vhmld4j6u1gz9tcXuVWardfIpas8rZXQMiq4xhA7YxLeD2p7f93EZiIx
oSNCVKLJH6U6DXDFDq2Efgj5Fn6uDpUPZsJ75dJ54S3EznaiTu1WebE2x8X3WoH8Rt6w9otyjtIz
HulG6bdkDU6N3BWIsAbC1XEOny3UNNMetSfjCco9ZR+48U65613qy6cMj8n29e3cdAxdxWkmivZR
HRS9JWtKIgwBlBjy6i5JcClUUerfCkzmygb7/arAmCJ16AqI1OO9afTAC2sPAAW2jvSd2sRnYOtE
w8CZo+AIPl5fncgyVwPIqtwaehqA3yF5BrLcngAbzdHVF7VkRLvIOcliBOWsT5hDmTED3J1j6iWi
XWQfns8m603kHGNOcyOXMGHhGuqN1N9i+Ngu6hdZOlrRJbb2qfAtV7AmPlnSwewwKEA1gKH34XCg
7SFPBJ/nD97+n/fxKVLJ66AMInwfctfOdgUIMVN8sJ7MB6aT8Zczt6td5OkeweG+xJhb0lxp34Oh
GVe7ffai4ZGH7jFVJgi6m8i2tTUu6uZKEBRpA2iv8gBxE3/01E8sYIWecaGf9HMeQzAx8yJPxIqw
iVhaG+bi8DhGVZxo1j+QuuHT5KK+2klM2+DLP1zvsWu5GuPMcMqTIUBobb72rq0zz1qd92g2Sdcj
Ub/eAufPeKrf545yIQ/5gTEzauCDFu00S55XTofOhZhMnfQ21zHKyXaZzVLHZ/nQglwg9y2XCFKQ
6GRwUYUOaddGRaq7qewl/S867LT+5/XAtdmDWO8hF1HAxthqczOCxBpi4+xSu+QA+LA0kPqqEGuz
vSLUWLpiwurrOV19MbDRgs0qnTAYCDouW/ZyzzyQT+kvy5kcxdGdIrXDT0SQF0RGOScd6JIuyZzr
bm26vfmZYLxIRAW2Gf+pDNlQBf1/yvcjGrKo+RKAIL2K7qvAD/PcHiNPEaqvsn/1g/ut7DD3XO3f
svR5SJIF+1d8mUFMo38TuIPIABdJLC2L5U5C3Ipiu/pRHDQvcSWnVe3o++ShsYJp5b9524Is+H97
x30eNK+nYYGwlSslg98m5W3BNOeF1OCbXrAyw36/2jqNxkFHDBQ86cy4T+YnOcmgDyE7gh0U2eEi
RKmoKUYCWB3Xl14NFFRu0d00BXbOuDnLl4UY90uB7U0LYOryYV+mhdsMnV9PuLbFwibjZsRarZsL
IkkQQuN7QeprIcnKNGYTFx2rG9lnpBMiwl/R4rloUjV6FSb4fq8YM/1bFZ21WKSoLHJRrkCJWkMJ
0xxFHJM+AGu4uzCaVX2nAhRrHNHkcXRRTbQ5rbjyUb5lIelR26pLhBDiLX7yNUNjaTnpCaYVzUMM
hUHpmII6INpDfcFDykts0YPpprTK+j/gHq+S1pDSWALwRt5FjzMCZ/UpvgNRRPdCoV9tHFUveAjs
xEYt40gH/ZAdpdv/40nlJ4iMUUnLBixVrg7qUnR26wNYg64fn807/5u38hqOuVQksj5rmruAZylN
P5PoB/i/bAUUkUHy5bqt7apwZYyLPGURmL2WIffpdoXnx3a37EHJ8lDfsLtC7E9fr9sTHA5+kqgH
qVOqTkgSSXeYjMJWobXe/b5uY7N6Xy2Jiz6xMoRpMmD/4jE5NNZ8HxfJfa8md0kU3Jhy+H1gYzdT
PNvX7Yq+GxdlDBn0ToqKAxLmv63uYZY/M7LKdidsg25SK64PAhdijEzPrTREHGfiixNYv7WDdcee
f0RgQtHn4uKMoaZTUs1AIicmBFyeIlgSDZ5eD2Uf+MuTfiygDQgHbLQJcDfpSzHEv65/GIGTf+Au
14uRLLEGWkAMF3rlfeGGR/qo2aatOu1D6P+VRsrb9/nAXj7TqqytBd9HOnV4mmHkl+G58qi9eKUf
+6JR2ldM0ceSCO9NjGGGgL75fV7Pkz7rzRyduz5UvujScg4L+dSppg+IxjdFqW4Ueba7sNpXcvQM
gaHJbgPykzamIyWpF0AAOxrBBDronjyk9tgjO6fa7wkDaqROXVJ3R1ItrpnJ3qL27lK2f6WSbeL1
z0CzyTAUnau54jCJa8LYMorYJg7TwaC3ymVxJChTRl7glYIYSzbdbmWQi3sLChRVi9EhLIvQj9Pp
vuugg1SDDag0vblTPWkAu1fXfR2DEKP/BX1KJOWkhZmXJtKBzqXfUd3r6Oiq8FvSZl5RZXaeRf5S
53Y36zu9M0Xgg61/2tJlhVLNJArhv3MaqWolmQtqN1I4Gt5BxlZESiAwwXciai0O1CzrcBeanotI
twtgua6fRpEFLovTotUXdQg0l2aZAxYrr+iED2AbBZ9FLAxroF9totPGpYA+D8Dni1FLV/nUY5w9
87sXzYXnesUx8kR1yUaQfGeMi/vFpChNa1HZjcadRPZz5A3V0/U923pNeWeDi/hxqGrSkNTK6zO5
7rfQk5tsigoWtdaDCCK/kUDRnUfYoiCp/ngY8zhrGykEQj6eMifK6KM6DE5hyBerygD0G9zKNG9b
iQiuDVv7uDbLHUlK66YKMWjpkhITKPUX0u7Vwr++kSIb7PerGxAoHoMQkxOyq5ijY+mQ42u+dn+h
dvpu/zjvI2aGMfaQOUR1UPFGiVeb4Of1dWwconcmOJ8zYqUxFkWXXV3CiGNpfBpnVeBz7L/kkso7
E5zLpYOSLkWPJ0q2Enx0Et8WU+wKb2fs71yzwyUv8K6rpU5VGeozx7IPbHX2W6twrO4pbb/UoGO5
vnMC56YMwLH2ALWOu9KAl5kQjMtBy5qlTjq5efArpbs5+TYJ5XUE34oX/l70mCxWgWiNEb+DRWdX
nkVMZCITLB6uFgVRxEQJJVN2y9k8Wm1yyFFiX9+3zRC0Op6US9FR2FuQqMbGFbgnVA+R3+2TF2zW
6AKGfjQLgT2BW1C25PWS5qaSNWjcuwpGTdszVJYcvb1vmEhoNtogCBbYE0QG/qV17Mx5zmrAaRRV
vwx0PlK1dipF9q5vo8gMFxviOqd9DR0VdyTZqS3bfZjL3pAKOQA2LiPr08vLDAw1nkhG9rXYC2iG
gjfDLLThGPdMV4xBjGXIWTqNrwkajeyzXDnNlIsa2mgYQVIBm4ZWk9+V0ZGEtSCGi0xwASOQ9GyY
KIt91qG3fsaJaOZTEPl43kCa5R2tywnMJ8VlVA7lAGGU0k5n0TDRFjZj/ZF43YEWcQ9KE1gJY4ku
L5ETHyvZHgxQNQxecV8eCi87m5Mdi4Dam1uIiwJVLEPXdX4khjZRWUQy20LzUGf3uQjmtB0sVga4
gDTMRUlVi7n53QykGB6OXeO+8eqb/59n483vtTLGRaYhkptgHDFeEWUSdDD1UPNoCKhJqQleWzYP
L8O2Gwzdbpqc56XdCMeggJsP9dc5Aefqp0kWlcfbizFUpmivEhA+vo97FmJQVzJULs3Q2oIs90We
4jsSdMdlSGNBMtxe0Jsx7rQ2vVRZYAVV3ME4mDokgSI7kX5dj3jbvvZmg9u0Gp2a0bSA3EsMMOwF
qTNMjXvdxB/c7T8bfFKfCA20LgQLzeBDzdDRTyC2cJU79uIXu/WLwNpmCQFq5v99Ij6h17PRGr0W
K671oPiMX8WyGS1/6TCSgAWaaPUr48Sg48lv3os6kFtPfpa6Ms+drXSkWaJIPdw9bG4nSPtEffa1
y0pXD6JDtES/hmr5XKRJbU+L/CBpFRiVdHtqssd5ngSPJYKPyxcFaT8NejbiRKT1dAj62p0yEZGS
wEf5QqBWSKZDFwDkQ/3kS6EJvsHOmQxdcLa3+tvvtpX9H6uCw5LrwKhpgJB1LA7xhfGDjjs2IGGc
zYP8YO1KKImguedO5wIf9rpPbVY7q2/KosLKeBMNbZSAUM41I2jCkFMd7Ak0k7tvkbxP27/g2H+3
VC7GDE2Tj1mN46KW+3T6Eja7qhI4xuZXU2WAchEtZUq43WzlpNezQsEZie4HS7Ir4zQqojSmvOpQ
fCg3Vma4fZuNIh/1ik3WWbWd1eWnZbZSW52onY3GPrUiwKGjYbc0mC23Bs8yySezk1o7StqXzlRO
fdXuKyU9KbVxL83LbBcaNDYCCu2QwaidIcFUujYkdpJGTyRanAQ9sDJq9m0w7OPMcgN1uag0+gph
n69jBfmjabEeo1D5mdLES/Jzrf+Y6NdSXmwryme7KchhWgZXTrqbeDaOXax/prl8o4VyiIpp9oy6
dfM5AT4jKW7CIfzSQ5nTnopJtwM5PC95+KvX2nttXD6RaN6pZeVb9eJW03JU1WRHIqrYo6U+FjHd
ofn32FLjPjFGr8vmA+hFChuELs5gFb/0qvAtbfwcld1DCNEX4Ktv5BHTEcBD/TKSKbPnKvsEacTM
mabpixY0d4MU7Od2epTM4lDLfWGniCtuHg/f5Gb041g64Ubq6BmmG83xi9Xgc5NY3TVz/KmroVhS
yqe8W+7zCZBXedah7hA057ZLboku5S7Ine6JHv7OzeSyJPq3Tm0sBz6EG5qmn4Z2Luy8Se9JX96O
RXI7KGMPprMJjDTYflWOT1RVvKWP3FhZdmVVPsjKM23z1hnSxqY1lKnVCiw9+kGf06e8odA+WqAH
04/j18VSv+OveN1Q6HbaQRlUrULUe+bjYqWu0pGnGpxnYYnGXkFKgHSy9klVegB3h+oodaOPCfSb
BMqlWgjCxET3DIAVZOlpscZTEwIDqNLBlgFksIMgP49UuqiG1NtBLe30MDtag+XNeXuuRsDpW/UY
ZroTjtV3SZf3tCpy20qJk+vKJckxE2blt3KADuMSOBXGxB25qb5ej0WbFQjoY6GnZsgWWkDvY9GI
qyTKX8zsD9rPKPUnxIk4+6Z1k3fdzlZbHoQYb4a4RCaZCO1xiyp0dHpvcQumyurJh8UJbG0vnv/Y
zFUrc1yZaGqdHCgSriZzmx+GJr43zezp+pK2o97biti/sArj2RgSqCkhHEntXpru+9Yd/gL+9m7T
uMA6L1ogzzFryyzVMZJ/hgVYjHGory9E5ANcXC2LIVfUEnM/o5E7E+nsZlrsvj/1hgAIv1lLrT4K
l4qKhjREYgSGbCCx8Ic9Y3cSI0tF354rdOWs12SVKYUGdXnKEU0rM95d3zKRCa7ODUwMYBMTrHtV
8aXtvLJ5uP73BZ+EJ2OhtJHILOPvm2rupIbp4OLWWzMGKkWT5FuAqLWPvf5+5camYc5xVyRMJQlK
v3ehl0KlQ3Gae3kvRO5vDEy9s8UFgQhZuG1rFNMqyX6miK4h8uOEdc1k2FWDtEuN5j5Ry4MlaqoL
DutreFqtMihbYpZ4/ALyZHbmqLwbrWRfB/nh+ncT+MVrOb8yM/XJUs3hgvvPjAd8+bYcfl43wI7I
xxrov6DDc6xIamUG6YhLXFSPh6aZMBxl2XrbOe0sufIQ2NfNCb2Diw10GpRuKuEd8rG+FH6+W3b1
ATcATK2LXjb/kCIMvOSYmmZA/+d9QI0sOTBbaVQAOhlZivDz2o536Q4zt7+1feBBwPb66jYLcfXN
IOeOhaZRai4teCWHCsR+t3SWPROI93afpCfZ+Jtu2b/Rz7R4qIdaNGZfJOivL3QXRb66fLm+mu2L
8coAc86V84VK3ceVjm+V3XSH6Mc/J3lxrGNzJ1a2fvW0P3oilsPlpiIyU7CbwhNZ3GgeEn+WbApx
LX+EvjvmAv3+FD6Pf3chXi2Sc8g80uNWmbGL5BvZmcfxzIQ1tYfyx+gzDGzojrnAS66GDiyUy1r1
VHWBUiFrVZFpm/3kpFlwSmnsXv98IjNc1pqJ2UtKh3LCks5Zdi7rxyH+cd3Etr//L3hgJVzWUvPE
zOKUdQJJa6vjbW3+1iK3Gr+p887s/kJKaB3seZJYvWprK2cOQmZPbx4srXdI+tgrmaB82d64t1Os
vnd7a5TicmGSZEtgHZVZc0rS+s0iSl7bof3NDHe68GIJrmDUY26m/9DnH3Xz9frHES2D/X51etOm
0tJqwSU6HDO7zxY7zr9ZkZDykn3jj8f2bRnc+THHEcRCRQiigQcZgKLWztz8Vz54+hmwV58CJxMC
DJadm87Vb0Xc9luzWvCJN+vcWQqbKV4yJjW5GDtypM45Pgbu4Jhu68oP3f5H8l1xXmG3IoKKrZGB
d5a549WCaavVZ8R6DaJgkcMocSU79aa9eTPhDpLt/2UVvv5Vtwu5twVzR25MrDbWK9yqiNXY42ze
NqVm61EUOotc1IJI9Yds/Z81/jEjI0nTVCpiyOArPoNszl+TV5IePOU/CRbGsvEVR/rwniFrkTmH
BLOmxWjYQRF4Yx7vzWzZd0XuVJl0V6ESdwjtfmZFcaehn50pnadoSeFGugTkZgKSiN7wifmzaSO3
XwxnIOlLHC0/IQ4W2UMsPZj16OCB/WeaEgATsn0XjMc8XG70TiptA1Ph/ZBEtpKovT1n1kUvi+OS
VO7cxwfLGuyYLt9oj3ZKFh1aKNLpeLks69B0yag5ZgMjdSO9FMniTOl0O6jxz8qgN1NRnabBuk9M
8iir2nmhxeeom1q7Joid5ZgurqTq91YnibTzROfD4CoSWcpRPyodNhVAQoh4uXNW3YZKe5Bp68ZF
5/RWeSZK7k/B6E1Z+qMCNLUdwR2nqk6GObOwKW/CCFR4gGR70FURjKhu1xiA2hiGqWBGkHD+nFVt
Y0oN6mjzrPiWv+xTp/HyA+Z8HUmo7LF9aN+s8TRQ0xwsAWX66R1NznMto2GUA9Cnpt5g5YdUrW5M
pToYpfGFJuk5oPXFUto9dF8TcPbNkTNo6f1ctrETZuH+uv+LdoKnj6KAsNdGjJd+dpmt/Omk/Qz2
gwcI29E4QNrwurnN7LPaCc4x5jHMp5KRH6EJ6vQzWid0EQzci0xweTRQ9EbrB4QqC9rrSg8sC8kE
WPbNHLdaBZdDlSYwdYmVBLKyi5PPFHp0hnd9o0Qm2O9XabSOUjLoClahLoUDoMcwh25miMSrtl9z
Vyvh0mg6agkNLUzaUxBs+WMEPtEKlSfur37fDZeFVhgi6b9lk5a4smQ4MUAG1dA/5F3taNLsFUFj
gxtCUAqJPiGXXucxWcyqYS8LAfEzzfDoHAqeTjYT2mrhXB7t+rBrq2JQEK8PcX6qJQiiK5dJyM7G
HPpDelnZ4QJNkE6SCeFeXHQVtzgYfuIXizveSmfNV3/9lYiQpb6Z4+Xi9IY2XVqVkLZQ86Nhhjta
Ke7/yTP5eXhJ12azf2XlBgXTFBlQFUg9tHsFZkSBSeNCRVOY6HeNPZtRLC9MPJfojtbbbACm2Fk/
S+GVbLMSWO0dFzi6uNG7uEfVEWJK4/APE78yuOWh9isxkx77ax8dQwO6HlzImsxfx9SglfM8YrQ0
WennU71TUtwvSPwwJeQyN+EOTASXpg4u4B09BCDqUkpzT2pLACrejjNv/wZ3DvBIoEhhj1BWhRct
+Nl0L3qt/VXQf7PBnQESGCNULbHUKcBAcmabwtmi7VP2rwUQS7+PlmGVWujFwFfG/6g0fIjjRe7o
FvAWIZXG9nu29maQ6/GknU7zrEJjU9s1B023AW+FHl/qTPLOgBxxdKxfRNINfzgQbza5A5E0iiot
LT4Vk14DzgIKKRimconf7ZKnuRPOLl13DUXmzoORyKg9TPTTG+W2lO7r+aSJ+sPbheJqH7lMWgJW
HcYGYhQjhNKcFpNZbNItqjDmnReOcgRu/KirNtN3bmU7fLkeyzbbkCvzXJZtwSxS9TEuqxnaj9b8
o6N3URvbRnrpRErB242mlS0u1UpWWenGiEKLDXS0+8HPLxUakdpjZivHf25tIpS30GW4RNpaedGM
hc62lzEr1I5l2KwvLgEYgO0Utj63s+qbi3LRBC+EpZ7JcBn5DmSG0U8GNJG8yjMfp2P4aB3Vo+lL
h/j5+lfc7riutpYLMHmmyVNX4WRMPmQ3fmCRgw1d4psAnGLZHRrKhiCiiSzyDxslrr9gt0GuYDQc
tLaHZ/lr7ULjw59Pybk767fXlyg4i/zrRg61XoimoiHfhlFqZ213zuK6sYdGBGEVGeKCTF9MKbg2
4aVWfdcOUDO7yMXh+lq2qzsGRzNQVWo8alVSF5I1OvDsyQDszUA/FRMV9Kj/UNe+2eAO20TqpC8r
tFeLm+wWKNzT9GIepvsJwzkAFUCPQj1E30RkfZsL09mYC2aaLMI/QudqFYVDiUIvkjEHNFK0v/6C
/9JSVya4z5MifnQEXJHgcbc+aUF8DAOovdRC/Pd25FgZ4oJ/rtBmUnqAIRtwHKpAjGH8eFfsZR+Y
Js8QeLdo47gsIOVSRJsRX0sOk+/DkBxpo/+Fzuy7neNCfdzStOzZTWcEKkMhT1L/vYkEl2nROjiv
gzzkEuVlBgfQ0Y6rjUdLEkG+tiuP1YfhQ3qSS52CGhEfZnK7R3rEOJgTuCOrjAtvPpEXEcPRZkhY
WeSCelwOVWAmeL03e9VbInoypObQ6CIn2I6pKztcFAcIykyCES73T9cP7NJ7000tm7GCNE/qrSht
vDZ5PpTgbwb5IJ6RTq+qAm0ZQJMsJ8uLb/FQPevl9AUYrLs61U+9rOB2314aqbszAuU4p8lTk4fP
Uam/WDo6GMV810zdTh4GH9wZh0nvv2PG/QEiU5+HIdtlEzLSMB8gGNnYsRXdFUq/UxpNUMRvTQau
nZtPD3PfKxph4a5xgZu6rcEk1+7oiPrQ2j2jIY46WMdPnF5o8rbP7VH/1J9EfB1/iBkm8L+MFlXn
ydisZIpkrUFvsTD3pvTZlHZV8IwGl9zvmvHQKt+T8TkrdqAAuJ5QNh2UgjFZpRQy0ip/JGbTLAym
v6UTtGOb+jiUvaNUw+66mVfK/Q/+8soDRxGDPwjCKcUy5piyYLIvkyt7375MN4C/e5ON5918Rw4M
CmScrbsFwn7NOX7InHovHUTbzFZz7b/ggkxtWYzED986Tjs3NgDvoqk9mFCarup9nJciZsnNmm61
am53R7qERZhidzVLBpzmLlCp3ZS5LQ5tmxfwlSUu0GQWpCwHFQEgO8T7ZW85v/C64rK7t+C8iLaQ
izSDFqG3lqApkzalg8vjfpgGD/I6XoLxTrM3BLhSwQ7ycQY4/ymhJb6YUesYErw1htBtsr1Gvl93
UJEd7lJad71CAAjFlzI7nwSgyjJeovy5zx6v29lMcwYByk4H+wsmmt7ftjWSYHSrAtiuM86lfBuL
8FWb53n195n9Ve8zWbpB0icknNyy9vOg7pOR7kxZNPaz3ZZf2eFKAhnD4mE+YB2sxjGP7CwHbnrM
HSaizlQ5AQDYxa6o0bTFCYIg9bZ/3AkeC2mWZ7Cnuvonc7fczE/AT+coTYHsTGx1BywZ6IjZ82Xo
Txgbewp/NkxK3S9E82MKO1H/j7Tr6o0cZ7a/SICyxFelzg7tNJ4XYTxBOWf9+nvovbst09rmBy+w
TzuAqykWK9c5n2zJ4pewbztKwdHV4gs07uhgZNId32rs6drgxnCiXbiVnkI3yK3KsHjYyOuZ/0I0
89gxrQXAyRDGNN21O31f7fNbWkCZ9+M9xZSSLXFLnVXgSLvw6br+rj7/hWjm+fvSZER+YsCCZpi5
VrECDzMqiKc8bKx56jjead0tXsSx6+lxIPf+1GOtzU8syZPdAGr1QrmKfKs/C68Cp7K9Hkct5DFm
QJkmAwyfMKMxmCCBdeb0L5SJj3bEq4d08xVstaU6s5h5dQkcBGGk4xhAsdM8aRtttNMMFNsYJI28
pQOObWBBF4LaDLNWw8eUAgCe0Wa0+kdOeR1oqgFX3oXGWKC+Re4KSk/RURPjpkOwTWT5pJSg+ENe
YvQYNNezm641ztcVc02sCssAPFFAceCOPho+sdWivKIVt6B6LoRnIxysKvOANaWm3lQLdjtwemWr
efJSInNQAVnXoGrYIBVyay4sLKJR9iTQWtHZyRAAHG59k7rklYfbu7q5guk4RGuiCNJINmYDpA3A
I+nqarhrj+HRcJRb6ZtqUyI9AvMj2HFtGScKqg+0Crs98QYpVj/1Qj5jfjAw3sejCvm0mPq/z/Cu
qevymIypqSRVHFDeAM95F3pNUCLDFTfTwIMIWLNoCzFs24cogTFhhRXzKPUmKG4kCWsM/SEnx9n8
yh4OCnyA5cb+G3aZGac5i+GYDxKsS6Z961XD0qebgvAoCVZvZyGE8ZCgM0rCCuisMGEt0sBoM3iS
y5+wXr2dhRjG/fWAwQh7gNM4sZbYcp063aRZmW7Y15/1qkVefjNG2ZQIeWSjQU6L9Iyu3WEiNNk0
jkQndu6Hw1fAfMhSIKN2gdq0dSSiJ0frvoKVO/NbhsGo3o7P+V4ARCynHrqqf5cPyUa4chyYyBGw
ACrS4oqRWY14V0oeiLutqOTYLM6lsbnuLLVIcnoYyVL5HeqnvASyOA/qnndj7z59EYJm8DOCn+JB
0TWP/ggKzHt9h2olIpP5NG1DzjwK70yM4W8q7E6aqCg6lbz38zOZd1XyeF0JqSVnXdpCJdiRbj8E
Y4k24UlpRePURbKp5869LmI10lnKoMdcfDUxVCZMXkBGegy2YGZ0BVA4YM7aArbejhdGrzZUltIY
I9F1dV6oCUIByvpHvMgFBNRWcJGHI3IVD81LfvoCXvTyXb1nFIsDGmGQFJmOdZyk/DPN3xoBA+vC
fpbL7fUvydMHxmCYURNjqw5H08sbrX9u/Ruj4iSlPH1gTIRfRH5eTnhGkaq8BqQ/1230dv0UHBEs
Y2Zb+TESDAnmNX3q/B9B713/+5yvxCIC+NjAwAwKrBxptG3ZdJtg1t2y543i8IwBy5Tp9zoG0gO6
3o5hsfAVTUoslxhY2UR3Mnsgzlf6CAvFfs8fF1pGxwBVKUX0KWo3yewRXityPfi6mOv3cuJCQNCV
chBL+HCU4Le6UWnie9c89XepE3ooJKEdSfMv7Udpo6/s3/CeLn2ZV2wRu2g7NsgXhhQDAUAc3hvK
6IaiuAN42YakhON73//WNVmMlYj0sgvNHrJUbNBNsbLLCv8YGvNemwHSVmV2qCVe3maeXsfnMiyt
2ij3fV8c1XF2JdJYQQk0iALk6d2wNczyxywObkjqveD3FpFiL/SjnRGb99d1m/d2mNBEFgtcUQxT
6k+PgrRJmofrf59nq2XGxIRNP5hpjPdPq+3VOffMHflB+2PtRhOsr9042FxEQIKJMjs0ZIp63AKZ
EUg1+QCy4ztf+NVVj3I2O9ePtR44XuQw/bFZzv2uLelUzS7YJnviUhZYmb8Btm56LnIYh62g/1vk
tYgxWizqbigfcPQd1JT5tkPFXTsVuwJkYBMXpJh3PKo1i4ebB6kwKT7EyvfqvvijATsXK/8BcLg7
x7eCx+Ro7NVb2dOxispD2VuP8S5HZpx7pFSmEQ2QXVW1o8Ue0DyxsYU2iFe2nPnKf7G4F1nMo/Wl
Zi5GTNijoY8o0gA4fbJJdv5PBfO5KsZAHG45il7YZzNxkci8NxHNp0AP0PeuEaQbtSO8FHYE/Etl
QiJsYGKCW8lYf+EXicwDTOtCq7LekBwtuFOLR1FMOEH5vzzxiwTGxVeq2oQD0CvfzfwMXg3phdY2
DeBTlk+8LiHvztgylxKKgop+GE1yetqYBCueeNda2r4GfmH8xLMonKegMVWuRvDlJBR0DK6RNzIS
3NF5HEIr797k4jEHpICM/3nduHBeAFvoEoROVHsggTrpGB5rAqhUVbuZ1GHA4l20z0ND593gqqPU
VQMlIcxKEJabtpXSNlKoOcuPMoUA9yhudrLRQU4LYIC72Jq2hsPjlFtVTKiFKRrAlhBZUPyqLdSs
xj84UwtwyDE6JWHKiQxXzedCBGOm9VCoCnHqRSdR72vYEaH0muTb9dviHYMx0YacEzmlZdAkd8P4
seMlVLwzMLbYLAZ5KDX8/VqdPV1uAGXT2yl2nK8fY1UFKAozyNCAF8XqeS4YnWaOeFagkQNLB6DX
7CwOAZkOoBxLnrPtdXFr1CDg7brIY66mSpQMFUpcDR2lHPblDqO3JxryqnfzRvmebzGuZqM54UUh
MD5snpehVu+THV6IZ25Nkeqc9CBLcIgCIM9pkF+qCjsygAF5ynS0B/rJmmOZk36vq8rlzMxVCkEM
QBgB0YmhAkPDfKp4hCvrpnhxLMZ5GnEILH86AtthzlG0DU/ZmuBM1q3iTt7yTPGqaVwIY7znKOZG
GBvIUsuq98D7uW3HygmxpaCQOrVqvbtDcrEhIk9VeZ+R8aEZGbPAoDh6GOq0IimwAp1zUetv7nJR
jM9MamOKSzoikg2lp2j+z0KprSwsvrKmsnwEjOcU+3kOlBJyRB8rDo+qyOvRcA7Cgn+hVhYJwQwB
jZvcBIfQJpKdPAWoCRa76bG2i9AyEV7trj9unhqyq+lmlkz61NBJCTBt5XcdwqraVfY0rMJqNU8a
dcFX3rLOmJIoREgwCzgkwHl3faZ53VyG4AOQznnaPAil5oWC5rWqjNxPP1WV+nj9uLyPzNiSetD8
rEIo4MAz3ybGuO3lGfvC8Z//JoaxHgMZW60yabFGKaxs2rVlYXfR63UhPLvMTk1WKhqmSYfgo8Ca
HxGLbwHgzfNA2GFuyUIl26k6sNqipW2NvfJHl5Tvc0kOUjy9SnP4Te6ypymuO6uNpp9hGWPkKX02
S0CsX/+ZvE/OmJ5WaQfkRgOQatXeSmTZNWenk3njt6uTOIv3ySKFhm01k4bWt5t3iIXhHNxMrngS
K0vaEjd+0Taql7qBhyzsBjuEruTSbnIJho2vrFMvfwljkeRRGdqmxouK55uMnCuBM6rCsansTJXR
jCaolxDDR8TOo9vma1HMPxaVXbXFqpzfliU6nJJR7bSwdCUp3phy9N8MN7tlO6DPMkaA9nTmBC4p
arwYGD0oE7jX1W91OhK00kSTgZNvmmyBNtLH0C+TDo1bLA0RbFu1h2qwpE1zFPYikjhtV/PIsVYD
tIVIRgPStjSqyISVk9PY6puzLJwa4KkJHGtK1ozpQgz990XqPxRqS0S9RVS+r8GD1x8kDIqoh27L
+YIcOWzRtpSLuerrCvFmYXX74oVswfnlkAMdblO+CzfpAQy1dF0h8YAUubkufVXbL4dkK7pYqszk
TMDiXyZldp75ljknznURqxYKHGamaQBIFsu/H79jolYqmGpoq6UDGEtvbsbeeDaV8td1MStagZzt
Qg7BiAE+WiS1ho44VkWWNjyJ+l3Wxa6sckolKznpBzmMwZWG1sDIQIKd8PqRAt8lxk6t79u5RG3m
9fqR3rt4jD//IIuJ78pJTau5BElN2WhWo2xmeRuqvzR18MR4snOgoPlnnWdg1560jJeM9rYo0mtj
FJ9IYT74uQEC7Yfeq3fo1R9yBM+RrVvVLnW7N96IyYoSLgWypFF6F1egYaBjdF2x0RLYkDzlvDKe
CKZ40Y5Z0vl6rjgjgKDzcRtMZ85drcReHw7BxF7AA1CzvAdXSLwDkbWV7AW3xUaM5Ca3XDSMdVmq
CSJm7DJ+gv+d5q4fdIw6OIEa2CNAXdX4GNaW1m27elup237YyIAdMMNHziHpIT4ppHkRzJjeuMzB
NG2YGMi1J7u5SZ3YIW74Q/XoFr/EWVJYfdEmBh5Ngqz+EzpoOGfaGADZ1YlHcNL7T8kY2LIJ1AXe
7goNSz+f6iKIedIteqhaOMN0dPvsh2yDHRT0mCqiKQu1NRyMuyW2en9EwsANkfXPiE5aTqQZOzmo
Z22By+fOwBIBFcw7FAKvarduQzAKTyhK42dwrLhOwM+cg9ZI3WDY6BA6vYVWi5fdcu3GiiPDjMpF
EvMCZFINgpFV6vuEj+qSt/AhOoUPhkub+AFG9y2yM4AA5oOsh9fPX9WVhWwm80iUeqwTKQTfr3+X
zPtiLK3A3BJUsq+/AJ4camcWQUE/+b6QB6A11aXJU41yqw2KJQq6hSSPE4iufU4iQkXwzOXPW1ut
2Zni0OPixvBc965oOkR8QydgkA5huo/IzDnaWq6KVtFFIPMMumKoynKAZ+s9dY+Ou5ts6AJXuEWr
7swrXaxEBR+EMa5tkDDFCMwlTN4ZEwjedcsHD2g1cNHzqUVi3/byUIzFGtvJSMI+VrEK3Xlp7h9K
Wb4RIvOHRkzHj/rdMES7KB7dph6A+1FlO6VsPQ0LN7LcP9ZSdIBz8nRga5GaN5O3NlDx4SMwntbs
RUHRg14FmjTd+copAD54RGnPoDjKXrtBJM37Ihy1YvOPdgJiOaZf6BwgDWv/AuZTt7xaxFrLe3k2
NgHJU+yHjDJeJAYdKcdyAbCmCuUP7SDc1FvtOz1evlFeJ+SJNFHgGb61OG1x8SwijpYXhqjMGZbS
h+w7OGnOehCcjCbA9DzIcGKdMyS1FmAsxTEGSItCkvshCMfV6qaIXe6yFue9GIzhkcGIOAcdXIYR
P2naps8BQcQLbXkymBA6rkAcJic4QybepmZuIWqyaknj2JnVL6XqoC9Bx4OGTB9NqK61bQP2KMUh
AMsID1HMCdBX41ewef0jgPFDWiuXpt7pCjqLkocU0TgEbm/Fz8XjX+sF9UY/X/cKq7q2kMhcvjTA
kA0DjNk83yU6/Fz2GDUqYhag/oe/rstaW6KTl8djNCETmkpVGpFOyok2bVIhbQTUvIICo+jStdG2
teIHk6KjgbpQxDYfoiebkmokTuQUL5pz/Qet+43F6Rm1MSqwhKQx/Abd6gA+L3hkyoMKJvXCQf3k
C4H88vSMkwL932CYAg0yhtSOZuCCxT3nKa81VmVyYdBj245jKtVmMoPerlZ0O5ikuwj8vECGf660
ubOAWeIJZHwZ5rrFLwANuKp1iaMZCUDisaZ1/euuvpbFb2FUq5r1TEhmvMkeO4Xkl941HAFrEQ3i
ax0zIppGdLaAMxlzYTQZbi+aXb18EvMnYtqqXNvXz7Eahy7lMI7YmIc4MiJ81ND3LaIND5Xo1oDm
UYXsZjQOkmDcq0VlyUXCuc5Vq6aLqqECvRl7hMwXbKqxzYpcoWnEQYye52Qr9PfXD8cTwTzJHNha
JB+QFlXlr6S0lfG7yCPvWr2mxSmYR6YkWdNkNXLkFpDyCYhJm9ewPfcR755W9W0hh3lfQdpKXUKt
c0iAyYe54pbXY+dJYCK/eTTimhSdCq64faAc855T+eR9KUbRsloRM5Mys9ddd9diGHJsxLfCBLNq
S3hBxvpZFAKsFsNQDbZ8NubhPJQCvpbW/zHFO398u65Y61EUSJD+FiB/dJaVGGdVI+Da62+iDTyR
+/mAaQg6NIjO1eRFO5pZJc60xcyni1Wjl+vy6bf6FD0vxLNvJ5aKyKzga3IJnmX00vqNdL8rsNNO
N0PPawK+T5JfE8e8I6ytlIJCkPKcZCSryT7ZYA+BjpPxotP1ezMUFfYAqxOfSlyB2qU6xnUcYy7d
IpmPGGzdXf90HBFsUStTUHXNY8QExXCbzre6+Xj9769ejaHKEopA2AxhRzo70N5NSSnD6w6V5+v+
U+onrqAk9/MALjeps7Nu/gJWCSpOF5mMcUgJWBj7rFYdlHOBlvsdJFhulnPe77vH+aQFpoR6BbJe
XWN7pjGmtJCgIccOdzO296J9f5DvjMBqPGnf7Wobw2hb8mje8Grh64HjQjDz2Iwi9GWpQspClzhU
W0IYRRERehuklm5uoz/Mq3yuBo4Licz7yqZuHIZkgsQE04TtUyWcG13GqEliZQWPrmHVS5kG0WWJ
qAou8qMt6es5Api9pgDk7yEpn4rmJBm8NvtaZQuYHgpWlXT8xzZNy0RtinYakAYJySn3e1edpHsd
fUPkglt/lICbWp+qud4PZuJkqc8jRlvbrwOG1OUHMCoKShS9Mhp4e7r5g6X2d3M5HmjxWrL1rWLH
2O/lJvKrSfVCKvNpEdnUwI+EyoobdaPv5cmKtt0J/GJY7CNPk4fCJYbXJXd8yrnAdquGZiGb8Xfq
KKJfmYyqI4ix1WEQpIkGToy4LkI1AXQIEPBPa5JNlfvVMKJ6Lsb5VkoFuyh6jjlbEYHFRPAJg+mN
6GCE+qicQ2Yiwx1BSBrGr3q988ef183lmlVZCmDrHrlOCl2KQR6ubpJzgu5aK1r4YMWmPNSu6o3Y
Ox+200uFTUyuX6PPmLFoH2QzKW8ZqWVRYDoOBWbltj92m9Art8FO24wuciSPV19eeegfxDF2rAPn
dRpXiEoEYwcKqjrZGz3Hu60NBHyQwVguvc66yCwQzlNbWZ0RktwqW+EG9Je1K0PfK8ydWP6O9kzb
DXFAk+BMCFDCneCZnPr9ihH98FOoai1qskoGLs4YBMFOZZRWrLRWJ1UWWL46v7Mk6YGjR/TjXbtL
JhBPg7Id1KKg2S5amcBBl6zA9Y8T9iXbE2+wbMXJfzgaY83MuA1yzCkrTiv+mcbekn1i011TEwQG
SWJLvFbI+ivU6Ct/j4wYO1YqVV2CiA2LN9Ij8b8FBUdt1moFONBFAGOsEjkkba6jtxgeRy/aNhvf
EXfDO9dshPY2567WNeMijTEqQjxkyhSE4Kn3/E2Otg7wIrftoT+M9xTjaNpGb9VbvuFlBSsZyPKQ
7HKwKEgxEMtwyEDap9mRxGjFZV7KyzrXleOf07ErHmGSjZ0RQ+8juWoszLLuJV14DKXZDmXhUIAI
cR652AocDWFBYvtRJLExQkNaJ34Un0FY44BNbaPjAShuCxZaLr0L5xJZ8JOgAk8sLKjqdO0PczyV
4K4J5Gcy3BbcIgXvcIwliRWhDZJwQFrQkwNw/7dGav68rpM8EYz50EgsAKPPgEomt31xMBpO9ZP3
9xmLUetZp0Vqg4iyxR7bXZNwSh1rQfIH5WZMRFCFQ1u0NQ2Sp/fy47zNNi2qjApGvniLeby7Z8xF
oDVy24UVENfUb2Vvl6HuFiLgteqHoZO8/3YzjLEQ46ZrFYEeLEpsZRJQmdY5H2/dMf/zYj9tbBBf
rPM40pxC8eTiKascXeVsmfJEMKGGHMnJNEcI1TSSgXQycvtp2nRwGdc/1lqNFGoAJH8TpY/PqARA
VDDqsUHJKz5SWr7Qbk7ZBjt79vyMvo7NWxdaV+uLOEatNS0d43LqFKecI2uuf6Y+L0hbAwn6cCJG
sYVc0HolLqliBzfGsUXzoPRi2DYEirFkV9gzw7o9DFwMuKDcjjd0NIBH5MA7J6PwNVDepD4oMdmR
bFPhECQcJV8rsXw4JaPlQwngXZ2gft57CpZbov1Ep/X8W4rxnQ88B7yujf9cGwtTkHcVSEf9UHOw
dbILbeXgY4wo2pmIDWWs0iQOviNHJtWEz/HZRSTzAIhRBXjIOGBS/uiM2lLazEqTTZFziRzoX7om
iQmz1ZyUtZrBOL0T4NnNb8DGPFBEWmOweG2PNeCo5b29v8dFkBuXUQIiEmhn9Yf2eeggh3Fu3wy3
tylvFtVLpJenYdu+Xn/pq99TAraqKkqSZBrKx+haSmapU308dPQHQNsFJsHv43BfdF9gGVfEhRz6
MhYHbHvwKssxqP2w6qWBlloebiaw2l4/zHr8uZDCuF8570ujQS8E0XuHEo/qBnty09sUZVV+4U7/
r77mhTTGaoENZTKbCXmfuPf3wCs/oQX+TaNmZNtZ4x2fIXr1vS0EMjbMIF2lV9hgc7rh3Led3WDV
SyY8G8KTwhipvs1nURRRpoUNKSzd1l4ENz+or6DtRZextrPEDn9PPAPN+5iM5YrGLAJyGhRRTfa+
fw5HTt2Ro+gmA2mvBHWSxtRzSuZ2EEBIl2VWIP2OTI3TkOIchG2A52qSoggyIaAt7mbjkbv7xDsI
Y5eaoMqiJEYphTT3QkYA2vVdjwsLS48cU7seC17U7Z14e/Fm86EbtLiDV6ag3GDDvg0d8TXFkhWF
k5NfiCOfr79fjuaZjJGQ5mDGeC90oK5OcrjP5OeGhwPAE0H/fXmmQDYFPcftoMWrRI9YjQP9FndT
mCrTJ9+x+HKMZRiAaetnDb5cJt2r0XbIz358xIg+uKluMjS1Ax9sj7zi7PrRNFUlBIBnnzAB0gQl
sE5C7kZ39SMAf2Uorrfb+V63kl+iVW7iE8aYv3JjF5mMMhIjDuYhgd/qy9teUqwy3Sg+jzFwreoL
53GRwjipJgC5VkoHKuVN71CS6MBtEWskdooxhH4D2hf3f2AUob/98yVepDLaaI6tgoo68nxaA5ud
xg494jYeHZKmeOfXP+TaPtKHM7KKiZfWtiPGYfNvxoP5h7YBUdvTLPmusJXMMt9LUOBueA1ehDuQ
e22vy+d+Y0ZlZ1WuDJ8g3PmrO0KZI/KX0MOc0PQ6vi8oAIX/tf0CY/KHYzMuDfOkiaaNaJFkYmmp
yVEjX3Msl2tk3Fngd6KhG8j6s+wNK+xqy5ljXrf3l7/POC5da8yo1AvNMeRjOL/N1dP1m+E8azar
TPVBEPys1Jy+CGxNe27TwAvARX9dyrpXMU1TI9jz0UXmFJJcJ5GuCej9pYFVRM/K9HsWAluKuF6F
I4lNGsqsCAiopZHCPvROtK02xhkjgwfa/lMtgBMCSwE0abxp8/WMVpYVdMcUGav/zAFHQZ9JqKPV
Pn5LH/G6PDW3i5+NQ/vP+nl4qzjzvVStPlmPizw23pjR0ilB14mGRPISBegtenL+GspuFh3lMvWu
3956/rCQxqRFcjkUUabCeqggv21/NT+GDYAf3dgA/i0mtbzkltyBStsmr9wq7KqZXIhmXEA560LU
+Jg4pS05Oldc2JkdHKnU/MRbZ199DAthjCcow0nJhxhjn/WsY8zTdIY82nSpsbn+PXliGNOfqSF2
OmcRQyx5BrAD0Lk1hROLovvfxNCfsQhG0nqeTFLg1nr/hxk8hECg6TgFw9XXtvhg9N8XIrJyBLmp
hEZOKXjZvO/AdpIre0PmIby+g3Zd03fGkJNKE/sixvAAVYNmwrgipeqeAZw5WONeA0E4BR4FFcWZ
IsD4YCAydjykDd61Maa+Bstfp8aYPWqm2iNddjby2RXUnKMd62nm4qMytmQqM3EyE8Spgx3dUNpY
1OGw5EHR1WsuEMyqf7kIYydNBq3NozGXkU8oG02+nfi4NvTRXLk6whiPoqqkbBR9SMg2dJY7uC8P
iu6kzwlecYrKUcnb8eRZY8IYjUhvakDZIscUddD4qWCj087qY/FzthtUmoUdd3KBY6VYlvXMyIQu
jCCQghuGdrYPH9o9LVTV98O24Nh+jh4SxnyYZjBEWYVCsDE/q0Zua+KubQnHeKyNXCriQjEY60EM
MGKEMzxMnAPRoxYqu83BnJY3t8Hc/u7E8I8m+Tfm0G2zfuY9Aari13SGsStCoBexEOIJ0EIj2HOB
odMi5SjfCEqpo0un1ozYkk8qqsVfaoAvDs6YmqDT9UKdYNPG3paVG1lz1fj+P1lmwloSUUp0zce3
VfQMkHH9xpix5lT22+tiONaZZV5XA9xaRIseMZZw+keljmy/sdWZN/a5rpCaoQG8StcUlVEVkOj0
pKrhaEQZGyiJYkdK+ppxYZPXY56LGEYpgtGUBxKgxlLJhRW39wo5pEBWE58N0zH8X9e/3b/EPBdp
jBokhSjFYgOPo266H409b3PU8/1db9Gaafw2eMMx3it3ADOfeVs2vO/JqIeU53NQZz7MvRg6Qg1S
y0iz24wHAMsTw/iZJtX9vKh1FGf9m777M/mbLP1KWQwrpv+vGZ+yC4MAQRAMv04+ot1Rqp1tiJnX
S4XVV6NpXb8yznk0xtG0oMbtxUFHKibcJOQ5i8/a9O2/iWAcywD9D8Uo1hxF8LdYUHFNYDtFScCr
jdGf+tn+Xb4bE4j2IWaQgx61X+V2fCdajB35jk6zqgfeNCvvqzHexCinuSYySudK6jXjPkx2Eg8M
YT3GuJyG/oRFlGiaPZYUddQU9Ua147k/DVp35lwM7xiMccAWOKlMlK2crCgdYwQKoO87qtj/CSLp
vkyGnT6nrhxlN6And8eSeP4k21hYdIzWPKSi4Jiptk/kbtdr8TeSto2FDs05mKtNoQNWf2x/VV1+
S4b+KSCIOYccmWVWb0FNfkoB7SKHwq3Spk+hVD4aceSR2NzHJIktsehdoR0sszB6O2iw25P4dlQZ
J7GB3SDF/A3M1AdpKH/FwnQjzqEtyqlV6dq+139PRV7Zeiqf8eOOfakUDuercdSMsXGAbR/HCQC2
QNKKLQHjV2ZwbrWH60L+JZK4XD9jzqYAhGR+BDdEYfEaqzmpO8q6Kh54A09rA++IWS6SGIuWUPKj
LIUk8MTv9JNwC45SDFjpr8IPjeaqqlcBi09BfXl6S21pJzxyjsrRQhYoylSjKZ9DjFPSrl7ijtta
tPLWmgMrRfFBQ9hixjZGBDte4/JfkgaC8oNJm+psi08dxGnoMDyApEHyDI+W99IDBYjF7BA+xvVz
Ur34bJ4uwhib0SM2q+caZe6o/K1HnR1NL9l0JuB+iTmxLk8SazoUuRabVFEdMzyN7U1h7kr/EFTO
BLKN62dav7rLmRgDEuT9UOc0Ecqr1lXDm0I9FuBnuC5k3RJehDAPTpfGWowN+EMyos1VkVdNLTiW
kKsJzHMjkhyFqoxSVLwLf2Fm2m4Pg1cdqdaXtsYpT65+NVS8sEagYe6PbUeFuhnWkYSBxgoz6DWS
R0EzrZKnBaufbSGFcbvCAGgyzE5i/Usr3ckcN00g8fobq2nqQgbjcomeiGA0xEkmZN0Up9fHOrW0
6UAT24LOmPeE1ta3FayUIWDGHquItspHpzhg1l7NR6QZf5E59cfcC1ztnB8apwPwR+wGt9qX+ikX
mWw41s85SJNi6LiePkjRY1zejebzdQ1fV7+FDCYK8+FKQg0+ErM9+U526dhkiwINijNI9blmb/3W
6L6lif8+IUjlWadPgoGe9bTvj7TuGjrmr+gY/YrBRuW77ZdCc+Uij3lceSrPuaL0sHzK5IhK7Mx+
tTG70b3+FdfniVQZTE0Y2vmMexT4WjmlmBCBz3yfk/TqN+leOiiGFb5pGyAtbSktbmrLGNqIN8ZD
uu9eeInw6qtb/AbGIk6hJqvphL6YpJ4r8znStpxDrvYxFwIYa4iVgWESDeQ5rYdpaDwA1a02GCty
hXO9Ne5NjPlkodViVirBuC3vePTnf3JiC+nMVYoRmI5KBcfrxNvRALl3dZrlQ8W9y1UTuZDDPHQ5
yKsZL0J10vobulHWWP4ZeZHP+qu7CGHLeEnfDnXaIjfuveoH8YI9dlZuCb4caPG48NucL8dW9Hpz
7EE4BA+Ta7pValtTzpzJePUnji1Zdf6LQzFmf2oVvQV/DGaUG8QY4Z+xe478k9K95RHHjXFUna3f
BXMqNGaIz9c2WwVk09FXpjYWJ6HyFxlQlPaNaVYwirp2kONDRjhPiaNjhP774u+rTVoKGD9B3BkF
XtmNjix3m0GvnesvlveZGIsgGnkQCymaMZ1yX5MH3fSu//31wu3iOzEWQdHMLup7urHqgKgdMMZo
rKpW5+geQGsc8osHJbw+0bgQyBiBQJaabJLxODGQjPZS6kS/gw3iPy/zRoETYfKeDWMIjFIDMTH1
vqSot4E570pN9pJCsbO54gWB100r1q4+KoSRqAoa7sjqKXATytHOT3ICzc5W56zPXNeITyTqSjLE
rRkg4yJ56damvomJz7EC13VbFhkrMEtlZsYV3ubUmk7X1Qc1BKVHGvwn3ZZFJv6bp6FRgWUACLbp
mYxvBgk5Aji6BnTwj3dS1fqUpQTmjLJUKR7KEFvtRG10afMQrda/mY7hakMlmsbCFrSGOOodSO+d
OPnuF16g/ZS/gFmjiFiB/lsEc5q2lPRIqqDNZe5FktcpTxxbQO/1s3++CGBsGmo2RjMZmLZsvRIN
CGhxuyVPndMcNXg10+WIW3+dF3H03xcmlNQqqHNT3A7tMI5Ys8Ny3za478GtODgAZ3ELT3D6r9mE
i1TG4EmCUKZBh4saxMYVAMtVJuR2FBtbyAfeCekHu/ZBGVvXyX5dJSVsQnjUN1jzvs1fpjt/Cy5l
q3DCvW8P99y5n3U7dDkfY/NKBbsQvQr7EAjivdoFHqkBI1OkltjGbj0bx0bU34I4u6/M9M/1G+Vc
KFuLmaVBy9QBdiObvqsygFam10BPvSHh9MDpEa58VnbjfCjrBt69QageTW6dJqdaHHZ1Jdhilt+1
RgfKovKIvQpOZWR9J/XyAFm87rxUurSk1wkGFEulUD4bDXj4doPtDThNEXuUpT28TJk1TRxTRt/2
tSMztjJNmkitKeZmW9/Lw8vAiwN4n5SxLWlTmr5BM4+x+2ZGP/X4Rq00y6iOYX/fBadg5gFh/0v8
/I+esqvnuSRlQOfGpGG4K3fg87NDp7X0B20vA4+6eLmumetxLTFFYsgKrDCTIoN0rx/l0cAufS5j
Giq1M/WcdFslArWGKnGijvVCA4AA/5bG+E+pCgJJKLEGmqUWbaZG++gkvxo2HaGJPDBGe3Qr5foJ
12u+C6GMhkhwDdmgUuPtx1ZTgp82v9eybaMhnyuPQUJ3bO/miJeer7/5y1kZxcnibgx8ulgsGEBR
7V6LwdPL+zzmbjCtNmg0BbBHGPaSgVz50VuUgAnwlRYtT8rJZnjg4EaLOtuB5vLE80yrZvsiik3t
orwpAtAA0JJD54ZVbgfK7HVaal+/stVPtxDDKKWUAazHr9ELwHp7ABBk4qnYDeGhxPGkMMqYdmkf
EBOVPF2prDjujsQPD6l+LMqH68dZ10BNp0AShoQqG+NZ+9YYG4GuzU972kKL9oAB2egef81w/YEt
JDF+dZxSIe0CRI7ivRzaNFAJPYxN/OjdyB5tQBVStgaOBV43WAuhjAKCAUVpRbCFOMMwPfYhwfgV
0hdftoMeDZZk/FEPpqXD35nFvB3FyC4b3mzeqhe4/ATWwZqtL3ZSip8QFqcpftJ5o6/ruvLPDf4f
ade1XDeSZL8IESgU7CvsNby89BT1ghAlNbz3+Po90MyIYAmL2tVER/dLRzBvVqVDVuY5bGKNQRkg
5BpwMZosPhL5m1bFxGzb1h3njvNOvf3av9KFscuw8nOwpSHjzNf8ODnLyNBC3qQeMw84hqWj3VfH
1morU3/QeSBq21+9K+FMsJykLNeUHMIbZ3KwNugat+KPZcwA06qAG6x5UXI7onwcLBslB6r3xMeY
Y4dCTFUdVT8I2czLO8uR/VEkrLRafsWqoNaNmNAKO/T43FG+K+7Smp2oiRFgNzzEp4Bw4hfPI9TF
nFbyClnrojr+NVBPXGJHTmjT29ppjrUHbCtO9cWzfSa6hCQwEo3itWDMr9guNel4z4lfvONjokpG
pHDsK0hIj5IlmOVj6LbmaE22fi758/k8aUw4oQA4D9UQFd0IsIMEoNIAGTl3bnNsL4GbvHJ0Wwx6
xzT+gFMZp5ykBeafFkKQ5aqyS/D8fbSWtksIH3P25XHsnUWTrbNCjJIOa+1S1lmKVB7p8G6kPacV
Qjar1g+DZ0FjwfISlgGBmMbpC3OxeODeH7NLZGlWCyIu1VTd4tq8N4d73uAyxxzZPcss7+qxWKA3
tPoitl6m8uq5xZ73bowJGbMsV3laYL/9Xw/b6VWw0Me6jTzfnVwAnXt4r3LJXflXr7KrM2WCSACC
0jJoMXNLgls5vpWKt0jhoWTyzIMJHKgeRqGfUfmAUranXyPBM0JOf5knggkXnUQrYehwfDR6joPS
LMVL1vMWmTj5UmMihiIVRVaqeE6h1ZchPeTAAZvFi/9fpmV21UGO5clXIqTlUP1HBKxZgSV+6gAZ
nJNAOCbHrjhocxAJC2icLSSxldJvje6J7TlTQCCvcYItx33YV2yAFCZKSdJfUwaq9pIHvKvZXnb8
sGN9ib+r5DS1Za20Kex4OM2ubGmHFDRQB1D03cffFiwZAwwgP/aj3qY5qNi71lS8LmMs5rPIylDT
QJTRQG/ke0H+OmOV3RD+MQgPknkz7K3kMO5TioZQkRbDIKqBta7may6dZP1eUO8zwZ5FRx1e9vVa
zPiPULSSx/gSYHT9dswxY9NXoSOgFRClxOopvcjBeM6VzgpUyhG56b4rkYxn1TEQQZtwiUKG4DZC
cZrq+pTJ8mFfs+0SZiWHycJEUCuxirEmtXxVLjuBC42PCpK55buSSwTCMRDKvBGUePJSaOqjfjd8
Uw2bUz6O5qh/FVBmN1nujdTwhlk15xAERvn3uon/6UntdEFxJ6uVR7WeM4PBOWbKfIIahRHqaPbj
9ac9CtFTlt6E9HX/iDc9HehUwCxe4AjYh74qNlKpbjHzOiF5TSdd5qiwXcuvBDCJMkdVmHeK8q8m
q39a8L1ArSibsyXa/QXYp5yyd/vMPhRivDwslUkNWrThkWDskih3I5hHcmPmRMjtALbSi/HyQg+k
aZLRIJM94KJ3QGeT3xSnOqoH4KKDqS38yYMG3zbPD80YP1fEmQqDCkDNPAIPmB7Z01RiQlk2qS7Y
+1axmWo0UZYUhGjssTF+J4dBQdsaKW2SFVcI1dNQxg5JS1sy1PtKkf7ZF7cZMT/EsY4XN4FPp2VM
MUj9mzEqbMEvDniw83LAauZVbouycJPQgfMIvXmgK7GMe9VKhGmLEFeYyk5MTSmdzUw/8Je1Nk1y
JYfJdWKk640Iqggb+HNmbRyTSj7NYevtH+J2sFyJYb6aaRxiNRbAyvi+FK0FRCjGzCPQt7CyXXo8
LCmeToxbk17oxzhNFXuWsWAvzk5aU9dPSo5S22I0wKtiVFPU2TZ0oOptLuYwxKj4megY+Y1Mkcu6
xxPCuHItly1tYvQuGwfEFlbl9WaOqVRz2VfCIMcr0EWu3H7V5icfYOv+oxnjzaLgx+FYo+cge+ld
7vpHOpv9SXSBjQtQU6xNUU75uB2xVhKZpN1q1ewLM/oBIM8Fk2YPVNWlB5G/6qOrmsapvdDB5D28
bvvYh5pMJAnzURPqDt8ShV8BAORY1ip4db8nf8NTQcUP7dhP6L6sdBQkiCF4GyXLW/KZPIRXFEVO
dxwvuRdeCmff4Thmw35FY4opHedaR299UGwxlCzD6J4oVTjBcTNDg8ycUhkjkHgf+Vy2BiSu1CBC
eZcFuZWEmBwcRY6XLbb2RwW5EsE4M7DHByMkMdZ8Cx2X1NijcdcUoPSVf4DulpNbttvDK2nLua5K
/0BuMdNQ4/2lcdTanO3Mia/+U3Ba7grWsfT46JvIa0YswXxPR8bJJTDQAhIJH4MYjLSXcdb+0Hxf
aHNAs8opW3k3xri2IjRNHi7YN7rcORUF2DZN1Zd94+PJYJy5ntRcVJZv9CmaT3HZn32ZVw/zRDCu
a4RtE0oi0uMgiLavzW6dVBwX2s5ZH7bAgnv6YaqACxfVoVbUP+JIeM8q8WxoKDhm/5lKsSWG6Whq
RLqtSf+czcJ1HHPOUW4HxtWPYOsAYVbwDZMrdm1grAKDj550zF8VB5W+VZsgKX3nFamLse0YI4v7
CXJzv6oovmsq7VGQfnbKbSspFlFe941kM0LpMlHB8YKvXpFRTEmKtFJ8GW8vPSDCa7PPDhRPWftC
toPHhxCmuplopCTzstJWdQ9zeRLzhxxIY3OvWFr6sC9q+9igiAI8ftCrMBY5p3mtFr+m+pTix1AD
4CdrwnOR4oWfAC11X9i2Xr+FsQlFSoWuqH2MEIpGdIOtpeOs02dtVr1ZK85SXr3vi+PoxmaTQhqC
INcxvTCG4Bnq34rcLbOXLOJ1J3hymOvquniqsl5BniQvRPVE2HyjeoP2tK/O9nCX/nF8TNrSpqny
5xlyxuoiJrdJjTt6VsCc3J6b+kuIjpIkvsXl877YbYv/kLrEtHVuEbK6nSuERW10i/ROz6+Fwhlv
2RBhyCsG3uWAVyJEJRvDbAJfetqTS5EZlzHNr22bSNa+KnQj/n4SxKQRqQLFvOwrxA6mNjHHJn8w
fKXDd22gWiEJ3aIBBrh4byjhSdPbc9L1XoYpPatrX7RK9qRuvGRh4haG/lNpxJ9aDwiWMkZyrcSb
OtC8YCqdLtGsNB08qpeHWlsIfkMLH8yOH4imkRTfElCxmaBvuptkLeQoyNOPSWGklyWpUXGQku+k
/lNWcN4wNxz40/kx0QLUhFI/TyFGMfEEEQeVN7fFAY7rCXF5G081p8Lg2AU7lgCUiqIrezDklI1+
jMvqFJWiM87SfymGiem0kmtslIMAWinv5cRLpJ+Swjm45WCY7ISFDlUUMcwh/dkTyjqitWiGwcJv
6iM9RJfkuMD28GZitu5fAc0PVSVUthjH+exIkQps9EY2iD2oxW0cV1ewsHBi+NadKFh/lGVwIUjA
APosIpCEyS9RboJipcQEx0OhXjOdh6bLE8LEnDxXxrJqF477aDQLIL5E9AXcXP+lKsuvWIWdSfKT
VqlFEJuP57l+1MqXqX/ZjzhbSzYYjv04Lia0xVIz5I0CjxxOxa0KdHdA2jk1scpze1aczsZGm1k8
plZxbi3wi571Bz4OHO80majXkKqsBEAk27Q9+bph9mVoCgkPupQnhYk9suQP6Qj+NjuNbpL6R9hI
Ztzw3tG2AtD6OBkDN/IMLGYG/Kiq8PIUlqZEXmTjLYyPsubuX91yM3+4LGDEsPQFW5fYBxspq/Ss
HXFzRWoLwZ2ff0vTx1ji7eFvuixeT4iKVxQQXzAaifmYCWFLEePag09uAuH/P0VgKB9/n93HGyef
NAUCk91oshn23ySJU2Ut9/rnOf1WgIVEGKb630G6ig9heBvDuPPxwWgf1PhNz/6CI+iTOkytpZVj
4hM6iTYgf01R9c+SnLuDqtp/c/kfSjFRTsCLcK2HM0KDWofmJHRf66p7xV70UR9578+bNr26ISbY
lXmvjLlYi7YuPNZgN0zuM/Iog6yN+3q76aIrSUzAi7FJQUgUEbtVIzDxvOrDa8FNEByDVtiI11NB
RM6G3ygYcFJnl4o8kgeeyTEBzcjEbC4qidizTm5qrCDRVHc0wypUYIOFxFFowMnfPKWY4NZUQSXm
BbLeSB6m6jKkX/btjff3mSiQKpk0kxbBs5dvtO4nCXjTx5yrZwfp1FaQY3y3wsiayKS+Ys7kmlfK
X9Sfq2DDjtM1UZArYQkpfn03YsLMeNo/pq3mxtr92YH0oVLbovI10e4a/0bO6xTIKIKVR8kxlcaH
VOyPRCpvZODcjTrQCYr5tggxnb7/KzgOqzLBoTYAKxxq6OKFTf2ez0oHulDxRiT+3QBpZjWCwmxf
4nYu+h2O1MV8VpWK1kQKuJ0R9WiAVqwfOKHxSmIVuE4tRxLPTpgQIfR1PGDZitgC5jrVEmUeAbpk
FHOS62LPO0mDHaSbjVgFhDCCRO+2x9xtDwvwTO3x6uEtTNpP9sJECj/20y4GIAK20e3iJTqQQ30w
3ALPEfODfjSs1pmd7po9ToCoL9HQ/u+ujYkaciOgWjYIQdfyyzRi06C3a3LojZpjkNuXpumKJBrL
kjqjZZtOeqWNFZJi15q9omN8BcmYajnnQ2nbDD/kMProIABQqkAFhHr8bWz/qSo8bqCeHDGhs39w
2+bxIYgJh1JfJ5KO9yt7TNtj37d2EbYPxIjcKAnPYllZ0TC/SZ3AicKb5wjkaUqMpfBj57kjjcb5
qBaI8sK1BMS/Vt42EW9ZQtoMHyspzCnWoCYc5GlEkNSlS0575H3j3EnHXi2xp5dOdwMJHgF7eQ/s
R09MrarOb+tmvFXq7k3NsJnfipZeJZaQNOcw9B8yvbyPhOpMkPXSSnLnIrmIXYWo+EwiXmHEOyLm
Zqg8SflQIC6M1bEWrEA8l8Nh//K3XjMA4fv7GthcFfpxXQoDiq/4RsNjRucJ5gKOJljq44K72eDr
xeaiPHAUY1MXSRLRHweR4PGwvZGtX/s518RavtPl8/JoyR+wX6L2H0FwpSdTy4pVNQlRjzImLt8K
CU2hluOvPJ2YRAUWuMaoSuhUEOQo/S0BfaDIqyy2ev2frotJTuUQpkXXQspg9bb00gG3N8FTr4gX
UMGTDsYdrzuwNQDzSeKi9yod4k0eBXOeEFuSfQ1IWwJwFEOXjJMJbN0z+JupOWZTYYHG+YmMIzo6
GuCQWlcYCK8WWJz1zzvUwS5v4DFRYifgEiOvW8AUEHuKu6tCjScAJlt0BqCLGU7lg9x13r53bN4p
0H1EaiyP9+x0kZrMieGDAR44NePFSEBjKEZoLirV076cTeNcyWFutemBVlOHKDl6BTB0Y2j7Mo+j
cfseVzKYeyxFX5jKoIcMoj+0ZHT8EtC6dW4KnTPU/yRRhwlGQ0NLllhCA9B8JbrUPeGc6Ha8Wf0M
5otlmlSjJ30mggWleMgwmF6+a4k5uQsHUHJNL6rjO7zh/q1tEENZCWVyttqDsTRUB9HWCJCGZXCU
VLcd2AbD1hxcwVu2ZRfKxvIrwBbs/avdrqJXspkMNKJCLbBBiqYUPLY9NmZ0KgHkNQADofQUzlzy
dnxYSWNSRqk2U1IIlNjatXJES3EbL/Em0HAoAEuLnen8F4ABq6NFb+NzeJg1IeuKJkQop5E79dLN
KM1f9o9wyzvAwiOBcAjg/9jP+yyC9oNOEwVdmyE9pcDvK4/7f3/Ly9d/n7mhchqrtJ3RsqsF6SBU
1Snr6XUWub2HbT3wyYZmMb6K2GGgWmojxQ8y4HP2mjmGqjmV//+JMBRTHxIY55KrFhxUhUZsMldW
kODVxSjMLHmuacMx663qdC2JuZOmSgQsq/nEVuqLntuq/yAHD30QcWrTrWe4TxoxdyNXcTupiY5P
I3hPdCYH9bg8a+uAqOd9v2z6zlonxne0ahSVNMULSHfSsOCEz5ezeteBRtmVv2Du4tCdRy6y9eIe
bEpbyWRfaWs5BUdjg/JLApFCGz0F4UVSfEDJHYzWN1MVTD3R1xibvvsmvxmV1nKZZxipVYKxAHQY
KrDuBZPJ5rJeFb7TEwWHu8k7Wo7ls5s0I9H9CmOY8ODixa+eJ+UnR51tF0aSXvC1dLyufw4RqELE
okrxidvay+xgiu672Z4rWzeplZ4ocBpzT3naF7rtAh8yWWfTDD2Xl94bfo6loNsfn2sgMnf6w76c
xcT/NJEPOYyrTa2aJKBXxuH5xjFNY2cI2tewIPcKMLyFqnFmjXBU276vD5GM13VlJwVVgjgSNdMp
RoupM3i8V7wbY5wNZLVp3Ppo8tEWiakqLTI3pybiTapwNGEHdFBoFAL2QCVbSG90/6LSw/7lSJu3
QySFLIOQKvoBny0vIXOp9xmSk+xhzRRAMJKFpdNz5qTXxMuc5qfg9JZuRzcL43uTm3JmAoUgx3ZV
eBHPMucjZGtLGs8+Hz+H+cyZs3mQm2ppCg5iaGJh2hMKwLPW47EOQLyoqebQY6sjwA5sz3t33bzS
lWzmC2iSQzrlBo4CY//HIenQvm+B7ckjh9/ijvik43Lnqy+SpEkFWRdQlQtkAUBwaWMZt/N7fw68
7EZy+1sgE4JJMjFVrziEp/krwICd/WvfzhUrXZmAI6pDMomTsQSc8iZ/Um6Ki2pPX/zq17zyQvhU
8x6Dt2P2SiYTcEjmB6oawWXg8liIBcu6Sx861K/gVD8anMWHTccB+qyBgsugCmWiDhWnaCB+sjA9
ZmYjf1ear/tHyBPAxBhtnpu+bNCFr9rUMkQSmuCU4g13bZvkhxZMlJGEcG4mAi0kLDFJt1LgpdxV
88Wl/ojPQExVKSo7IOIzZh+Xg4bl1wBreliz+WdhxBgP820G0jGHONKBCzG0qdNKHmP+vmxkU5Kj
XB0wOhkKkRNlHYY1ePTEm/ezEsNYuDB2eYiJawJoW3Qey+BQBz2nZcsTwRi0llWdEgoCmhnTUQk8
o/y+b2LbHrPSgTHivunjOowQDRfUtNQdX4PL9AVI1eiTiB43JmwWBBTIFERRMWClMdKMQMIKgNzi
09ZTT+SL5s5noTFVzOGT0kpvC3s4yLftFx5I9aY9rMQyjkTRd0qwWIPGt9BYU4WH5/RVCidr/ywX
T/nDyldSGE/Stb6u6DKKkraHZH4vxKumUDOIzsZ0Vdt7Ir/uy9u0jQ95f2yL9vJYNxWmn7rJuK+V
/lEms7MvYlMlfIgBF1SWAKzGWLhf+ALVUjiueIoO0SnwJndZ3fw7u1jJYcw8EvKyBm7VkiuwHX8T
4FFkwSMS32T0PRAizHJcKKQ5F7ZpFiupjDW2iiAmaQbbF0L/nPmITWp1P2S8DvtmXwlTbr9PkTG/
oog7MSvQu1q0808ZcJalt/5EMHqc3/u3PLIcrjzGENshDLFFDHm1i+dupP/Qrg/5obOXYXjD5spb
zukPw5fVBb7ZwEgZu+lLG22Oah3PI/KltYUvwFmzM294Dh8jb3Ht5sl/9c98lKAthkVMqHzIZdKK
j2dPv+g7DMpdi9vEiRKzbE35aDzfTUj5mY0J1AOKyZo3IbHZLFsLZvMLxeiwJiK/iCfA+1vDM6hB
L+gT6rbwU70iADjhs+8Uj2ps8YYDNyPoSmfGI+tMDTU/gOhcB1FGJ1hTAYZQpDlZ0p/2nX8zvqxE
MU4pYcGYJiWiZpgCrrH3r0It3++L2HwQXZ8k44JRmyVym+AK8y/ky69RxGfsSwFqASdqJcASQuvR
Fc3A1rAOzAMk59kt45e6H5KC4BHTzvO3KL4Y8QXjVDkSn99xIs3mUSLfYcUNSU9iX0SntpXKJkek
UZDw5qsyevvnuJ3GVwIYVbCj5FOxzYFPXKB9W8wmPSSeSJ3lAGtP17lLuNufUZpoUEJFFa/9zM2F
rQ+ro79CtmiRG7RsDwvFxf+h6bRZPWoyVTWgxmvYWP38MVPEs5zrGvJcaxO3MYvTDN1aszhOT9Ph
r/xrJYwx+qjUikqL0IFspBIIHJKlZpWjjIUjVrWzf2lbRoG9FgImAUMyZLYqrlJ4F5mWKDJfxfSh
5NEibKW39d9f5K8+AvEGlafZgGIrUAES4GnFbd1zVNi0u7UM5m7ktisKSVk6PB4SDWZGbYDVdqYM
8OL8UjQW761tWye8NsmGLKqYL/isk5+EjVGXcFm9vM3zo29ch/hp/1o2G6oAuMOXioFRS4UtUpWi
LPoe8/S/APZlQNaWTvK0IEvy+ec3P5LXshi/bQZQcJRQFfs7oUOl3plm1Y5IiN2J3ndBQ3dTyE/t
VP3MRuGSpaITxf010pRDWRdHjt5b4XD9W5izVYM68keC5m7jSKfkQFzVou+h3ZvTtYpMYv2aCBbN
xOWVf1s5bSWYLWSxgT4l8pwRkKmdMIhg0vJlbt8a8S++19dimD5UQMq0T2UUsyUhR0PIrJy7Vc/T
hOkt9U0OGOrFpTUJw9u9mWFHVX9JeMDNm17wYaEsj/wQAcA7MnBgY6Ucs6q8KnV41/vh275FcAyC
ZY+nhuCrZYbkHM7JMRwJQBZ8FFXSse0iR4koJ4nxDo+JJV2uytksIV5lhdd0otXPqSkUD+rI+6rZ
DLyr42NjfBRJ+FZD0Apyz49vycjxJN7fZ1LjiIngWli2K7LuZtBf5uT7/r3wrp8JGnIiRlGITQE7
B/tMiWGd4hhgPGhfyK+ahK3q1+7ChANjCPUcLIfLchIWKmK9uYyhZnflcBRb5TRFIzV9Kksg0Oos
ShQbLwzHuc7f6rK36gicOJqGFSOxnK/RwHuu5pwAu4mjAVQzDzv4WRS/0vpRjr/6vGGV/0V/DDKq
IPFe8vPnVNO2MsgCJ4TD+NjcCteFiLl9Bw+abGLhfPm+cIdz/QxGZl7+2Xrw0qQPwcz1ZigLah1T
Vah3NGzwz+fo35/dvDen7VP8EMTc8DRIDR2BqWkro26ldXiKpPFC5vBx35K2wwjmUSRdlQjqxc8H
WUWkmSa8W9ux9FKqP/CqZvZaY5E0NofpYV/Wdgz5kLW45qrmmbQYgDDYMLY14a2IbzFyOKbebCR/
Uc8D8eC3SkyoqsoWG/sTypCpegiRLH1O5N2uq1YCmBA1jmkc+yGcrxo1C7QtbtFmJ0MQX/J8vBUK
ACLm7Q1Vdcvwu0NAp695je3f/bPcNo8PJRkHaPKCdpKKMBNLnVvQyWqARFMM5V+0ONdnyZg7OCJU
YBPgM3NQUm9UjWNVj/a+JpsjNWsZjKWHiRiqyQRVehclhrPQbPh2/6o5PQCiF8RRJ73wukvbWeD3
8f369F2ZokhECSOisJFOaRxZBjFenxw4evFkMCVNFwVJUPmY6G0c3xNf5OfYnQYz87Bj7CiWASYv
G9R7+0I5ZvHr7WmlVzyXTTT4mHYjk+SF4A6KysKNw4jjYptdrNWd/VplW8lRYr9MgsEXbWwGoCPY
ePpRtcXHzp7szM093pTOZlNHoxIex3WKzXN2wSpJYlXGBxmqghftulCxxC4YFKNnvFfbxql05gU+
3I5AsZUPHF03I+RKtPQ5ao2SGEh5v0RIvDqq+lkPIlBPn+f+HaggHFmbJrOSRRlZrQg/QBvebunP
tngBC/O+efD+/vL/V9dmNIkR+ssXWm/ca8GFFM/7f38LcxRIzx/3xMReIY9Kg3ao3vw6fUhK/1bt
8q9AVz2WcXCJC82uo/pQq5pTV+nDJCi2VKZ3Som9dGlMza5IvL6arVavDnMBtq2Eu4+xmYNWP5CJ
3UoEUIZ4KtEGpDfq6I4VKBJO0V+QkXw6BiY6Y3SpFIsJk55BelLkC9bD9895CYl/lH8rLZiwPOsK
WLoxpIUep+ImJ8MBSy6ehXg1yGYTFxvIqiJqOp4H2dZYK87aHC6rbaK3UMRgGO9bfxNajafGpu+C
lwi4sgHgxHkfnduf3ivBjIJjL3StoWAOMMuc3h5eZAtv5e+C0wLfM7SJQ36GDhcTavHkP05VNjAu
jP4weotMwG7zoTSaFiP9td3bk9MAwUu/A3rHbXoYDrwH6u0qYiWNiSuNEE2yICKECgfVW8a1BEvB
PS7EhIhjHMff7AiCe+e3bkxkmRs1VWp8W9tJctTCc57chPJ1GL22uZmaEykfMnrct9HNVLSSyMSa
cBiMaoxgOxSgBlGRYftKNoORN2K3GdJWYpiI43e6P+sR3jfa0EnjJ2F42ldj+54U8GJgbls3dJZa
IUb8BxcbqlaAgrnhl9jOQCCpApuMXISjwGmD/JpL+MMGP6SxH09pmOTqUOOegjGwAXF1TFpYg6JZ
FO2KpIjcMZOPUq4e65y6kvJWVWJtTlVy1zbjgUzA8Y0yS5nSgyi0FhmyK9GHxyjH3PQsttdKCm5A
TA2+Ut2qYwDy1+NNFebXWZk9vc9PMYmOBtYw0wFwOJH+Dpbsc1VVdhcnHOvYzhQrRRlnUxusqhgd
NgGWycjsQXSMx/rYeeUjaqToONjDcfRmB3wu59ziefqmaa5kM64X5iSL5wFZquqfpUG0MglL9n7F
8blNy1xJYVzOIHM/SSNoEMT4Ve90M80Sk2Obm9lsJYLxsT7UEmlK4WODtcD45nbsBpWJVbUTdlG+
FC7IOC3ySH/si+UdH+NySV/OldLKsFFFNBu9gmcXZj7JHO14YphU3aZ9luAtD+G4Kc25GyxffxgV
XiuFd0tMqu5yPZK7Ze9l6ts7KTAOcxZ93z+v7ep1dU1MNsuUbo7HJUbFxwDBvr/RDuMhB61CgoU4
C5hvFvlpHGNHsCfeB4HM04/5uppjjHvk+PC3E01/HDt6ltXgPpTps6GQe7FPPbmEUBIHb3E3HRNt
MMWiPtFMvpWj4q7UfwrCeJzmwkwL5VGJa1OsABsnT40pgJlOG+pj3Qe3jT8eR7E7t7N2Z2jaTTto
V3yZXqIkdntlMv0JZMKgIjeHJKwsSQWETh2/YPLjQGL/65CQQ0dbpAmNmtlUPgXE5xjT9hfL7zvA
U/jn0ldrGir0wr/f+QF+Z4VufS6BGFvYopl6vKeqbeNV0TlRFUkHB/xncUEjZEmZYK/AFy+CfBn8
q5Rwvs23VcLkv6piegv/Mn5IplAIaInQnrxguBz7qokVWdQTXdRrWHvjRU2uPMYh1SYIBEHD7suS
CUsXlSfgoOcH6bqsbtHBbDhV7iYgCsCkfivIHOKo+obQNuiBLUQksiN8oQffBkziY3KZ7wOPepMN
Lt4Q1xdgRHo4z3f8UnQzxK5+A+O7kkzSWdDgP1V0acrnMv0pjz9a45/9ELH8lT/S/koK46W1jgVT
ycCWjREIAG8brLY+z8FlTn7qQBSfki/74paD2xHHIv4SqdYbP4Hl0O6LEN/LKOcHTPIkJzm935e0
GX4+FGMxtBO9Upuoh2JZ+pIW507hjGFuDimsbIQyuZxm3TA0LWxksOiX8geWP88Lv2hvNm+zNUVm
5Qp3zSG3UsBCTyaPUJCnHpPjtbEYY6FBc6ASKtOX3/WeE7c24wg+RzDeJYNOnIWCFuQ6CoYC1afU
vEdzaQbadxK97N/RpjV8yGCtwegTOW4xGAEU1cSeRyyySZE5q7cT8Ed5Ps3Rh7UHo+nwTQ9+WDsY
vjXhdyV9DOb3fXU272SlDmMR7SDIQgYMDjuvj372IPPeYnkqMHdO56kbaQkVxHpw9VH3ClU9h75w
t6/GZuBZqbGouerVJGpMylKAGqV2CJvWKeSHNriqPnfDj3f9TBrRlFQQZuNXETk4/1qfRiEJrqnI
WrLj0lSrLT4n32bIW+m36L/Sb57qSlOXHomq0WNeZa6oNM9N4XuyIV1bIV4QM9z9I+Vpuvz/lcg2
qwdxlqEpKcKbnso3UaVdQzB4tYly6oaOI45niEzqIIEOuKYIT42Rph4EZbxPlPSwr9F2owSwEMuO
L/7LzrmndOr6qYVK2uPwzwLmu1DhdK7/iKldJz3wAcI2lVoJZJQaAL6Y6ku9rLbvenyeck5A3zT7
1d9nMiElZTjMOr6aZKO4CHPxbAA1Qp/lQ9fzRgU5otjlGiOe20Cc4MhjXJ+jWnZ8/6L4LwPNHji3
tHzM/pFvP5SSmY/dBvpE+XJonWIuE/aZV8fWL7JlL3jk9RA4N8Si21ZNX2XlDGGVVpkhvfcl3vrd
ZgRcqcNEwCERwIYAI7B1yZvi26mAv/7gHNlyz3tHtmi58tWpkNNMCAigoZzJ0tEgwwhnd9tY47k8
jNboYPXvlXrhobTEM++Vl3eCTEQUCrVu5h5OZYjhKVDHsx6BH2dfwc3wtzrDxThX+vlhlv4HULB6
zonyg6jxiQLieZCJ1wzToa8iTnOJZ+9M+AvmaFQU7MfbgvJj8HOrE9wkcfOxsfZV224br3RjYoTS
+b0R1Lg7gHJch5PvlW7oTm/yW/za2MvjfPg1/slrcf763NmzGCZyxGUTg6IDi4aNUx/nL6Pd3OZP
yUE/aeCQy5zQHd7off4yW8I/GD9255f6pL7zB9e3v1rQLVw2agBMIrLWowyZKMb40iTX6Fb6loAn
vDU7u7uZ70crcbKf2LRyKcrR8qLcSWAqM479G+cGlhrnz7PQMYVHATSHDPrZusowM4hQYDpIOOie
4c4HPFiBq28ZlEMm59z3ZloF9uF/hDGuCrDVKp8SlOCCP5l6Ss2uDCytxEJw/C4IvIy3/PQ91Zjj
pS0A47IpwOo2SInaY2hhoP1ZcwhWf2svuv5Vhb9SjvHTSo4p+rE4yUx1E+1mDB45V7UdbD5Oj/FK
pVNVUV2WVOPI1D3BJGbxLB+jm2U6nzrSOXB5TDZb96Uvu8b4shYx8sw4iqxhFU+r0b+rwvmHMEUe
EYA0Giul6Yshys3Q3ldxS8OVPHaEcAGyxF4PHJNK1UmPhEMjCpwMu5WRdDzZALNY1PF4w9g7QZeL
NBiHBpd7bOZqZzXSXVRw4Ak2GyBrKYyhR74Sxg1qyOWqWnt59g7t79rXhQUzxaMNr+GyeW4rpRhL
H+Qy0hMjRX3in8oJ1f9x/142i8e1PoxtJ5UkoiiBPo1THqWTBLjZ8CrdiY/FjW8Wdu11BccUtrLe
WiJj7PkMDgh/GXtujOxRr9E4alLgSeDrJo9uwLJupVHMubVNayeIgTrBPzo7OgDQnYb4XQUAoCI0
teity77R8n84u7IluXEk+Stj/c5Z3iTWduaBTOZ91KlS64VWLZXACwcBkCD59etZMzstlZWp1vqF
plRWJpggEIjwiHBHy2a8Zpavfz2j7y/DP8e6muUfDnUvjE2b6slHUWaVo0gva4F9OvL516O8JiLf
mkD8lv/8pDerve16T6YhusLd/XSUu/5Q3omCXJwMokPrOIL/j8aCQ5ipT9VBba6CNr++gfccCfAX
eV7ogWDXf8tDOwxhUyuCxkdDn13/0NVPlb+J0w8OsXeX/5+jvGWjjekYx0OHUQQ9WXpv2w9sxrsL
44fvf+OUj3E4Mt9XqG3yNjN49ngAQQP/2MkjCNU+mLF3F8YPY71ZGJMV2qk8LELPvWF1nflizFn8
kcbxR6O8WRclqo0MCJyRy4gQ03pfJXKEEtTbv376789bFEUulMkiKFv8vMhdGrZ910p/Jdx8QF4r
NX+ors9Dv11FH1Yavf+T/hzsjSvp9m2TMGP9VZP+oQe7asxVOtz9YN++b9l9pHdjz0WqN73exg8b
t9Sh4n2KmVNI/F8VgP0mu1JuV9sr9OEc/0qNbBq8HldoOUJ/+s/jmWkog/LKdANdkF2yfCsXva7t
R0WC7+6gH0a5vv/Dr7JloAmqfdCESqesJzRz+g9CinfXQgACvuuh6wIj/HkEZUJIGccCK845kgYW
tcmbwM3j+DKAgfHX6+5dq/PDWG/2ELfIGTMP+1U6HQpUH5g/5xPb9x+11r275IJr1w9KrUAi8sY9
stwOyTJgfU/lH1V9marPfXL765/y/rT9Z4i3WX7tVQyCNyNIiamFbuiwUeVc0NY7LC0kL8f4o86c
d7Pt6Z+/ibx5TuGMPIpfcqw3NAtCC7rf0JdqjXbMO+9s9gKKawWHkc3CzfT7x1ID74ZEaegDviYk
BZT9xmRQ280LmeZrArTeTij0tLfXfDWCoZN8ql9IoT/bI0XlC7lmrhAg0pX3wWny7lP94RbeGJKZ
aN4ScT0zkdUMn9U8ZMmHvPbv25EfRnmzdoQwYooo7IhZTasQoYnYJGeDJnofUuLlXf9BhuzdLfHn
cG/ZL/XMadRYdN+Vbl8YMN75QPIzmbjbmPKP4LL3ZzD2QCSICnjkNH/e64YbMi+BxqIdQWLGM5Hu
I/74643xvksagjPLQwQdAtD8eZChXDxrIth73or96AVBlvT9jWjR5GQF9MurZJOwFo5HX0yzu+ON
d+P7zl2jp12S9n/F4vxwM2/spyDWobbFrpn9Wzlek9zr2eFZB4m2X//sdw31DwO9mdoGamK2bVFm
zcmunvZD+xdEc9Ifvv+6jn44CAZoRQZDiZ4kUoL5fMAek21WlZ9+/SveX41/Prs3u3ysqhhM2hb4
Ujdm6KrNBohwj+ysOvpX5guUeQEU+aAk/ZaAtbsy9qUDGkF5iBrx5CCHv2ItfhjgzVkTOrHUnoM6
alFvq0FnICBqHfFXHKkfBnmz1hUprQwqA7JDinKE7jEtX2bn9urhfMy0//7G+mGwN2u5ZPXS+C1Y
h5qdWwRbKEJubJNNNGuP7jqA6qXXZOKjcO/d4jlwifznQb1Z2KxnImjNlf58d7WH9rFctblegZr3
4P4fU8V/fZ3+m76Im39FQPqf/4PXX4WckfmEBt7PL/95kS/83qiXF3N6lv9z/eh//vSfP7/EJ//9
zatn8/zTi4Kb2sy3w4ua71700JnXQXAP17/8/775t5fXb3mY5cs/fvsqBm6u30ZrwX/791u7b//4
jeAc+q8fv/7f752fGT62UfVL+8K7Z/7t7YdenrX5x28++fuVj5EQKAWBtAV6Pr/9zb5c3/HI34PE
B/wIU+0lKfCP3/7GhTLVP34Lvb8nSCi7qRcCLSHptWZIg3YXbwXh35OrBg0eGJxSFMHGv/3fzf00
/38+j7/xgd1A9c1o3M3VrfghUPURo6JwAbhgCN4sSOC9efxhMHospLGT0X7OujpeVksUqLvQpquS
aJpxM7UFeCJAVD+zBiWIoZfjUHtQ0aQzUnKUR4HVu6BBdem9eALD5Qy8j09yW8E/c+VTsszJRxxk
17399qYxmUClwit++xY75Z2rlQeu2ZwFgSwMs5eALyynqEUP6YtWDppSKGj7g9Te0JTYTIAHfBtW
w/aHR/3v2fxx9t72Or/OHgALuKAR5s+P3hihwO0p4VHpZE271KuWzlMuIxe8Icatc4gubZM+/k6s
mXOHUFOg+wjdYmT5/uvbeGPVX++CACkEuBaiBPbtsV9WpYVAdE3zTs59pnpZ2NI5qWghecjoRx0Q
XnI1RD9OPxA8EF4hm4nmbjSRvw2NxjKg4O3qaa69YDhLU4DdInyG2MBFOaYtPL9FoeNC44fGRdnh
QOc/fLcpj4s27DB7mPfY3TNrn679kJVoDmXln5BTUVnSWVlAWSctfPCvbFsLAuG+0d9EOWWw9t7O
cyLoF7ClLLCsYPLru9Htu51qjTlMknxyh8nZ876n27Zp09w0TX3v9joLfBYfaunBOdBnaGivLVz6
9VC19drTaXLk7UmJkR2EYrm8Z2yZH6xJipQHaYHS4vIYdeSTGWy46jx2E9U8C1hHwMlu3aysWb2q
4lhDDYBGhS7H70Mvpr2v7xqsvZvemg0cQHoqm8bbgG99M0OiM3fR15frpLo3jcNxXwvqeauy3aMq
LZeLPTVgcjipedyVnW92Npq2jjN0uU2Y3XZd0OdWoci/nEEEFs4ya/uWbDo3OBs72XXk1Sfrtm4R
ZoMzVRAULPOJqzFDpSFdp76brKaYPrSjeOjCjU0hjRqF/ZdF+WzTJtFT6U8r0unuixwnlcc2pih7
4hzFjw7NCB38glNnXC89SkvboW93LuRjT2EyH0xA+D6hdFkluuGg6pA3TsrqjRGh3hM5bKd0ng+9
w5ddkJjHKXbKA1HluRQOOL9n4+5VFNosGCN2jkk/5K2b+nv95Ml5+CSBZQyVj9yMJPO9SXiVVWL0
soqotEiNehA2cs/TKP2DcPxDouZmQwPPblpNytwbyhryNQ7dQuGr2oToFsr92rHrkUvA+pR+Zv44
Y/zoe0nYuE9J4mRJKsatHapsLCGjMZZE3ZrrJbTO59AbPs1e2u/dwAe9pMNI5iajLJxZkA8ckdcq
ord7LiXX/k8Cvx4KVj/7h4InPqvRopOHtVeEXbMbfDMewrDM0Si/ScDYewhS2q9V8gUNZU4GxqTy
PHb+LeQH8mFh9sHWw64ZSX1TPsjaT4vZzRKKC7ijx4OqO1b0D67WA6ymE2QOyk22dAHtEJ/rw5Cu
f22y3oZhkBYEcSmyXqiKBOMRZC5+/j2uCzJHq1uaj6gyX4UVJyfnLpk5lIz6cMiNHpOVX0c7xyLy
TcejTRaxcUgJXiDZfoA/h1c37ufJBVLqoszWveIkmKufb6bToqu9qcesRd2cQyFeZJNJ2W4eqLzM
4N7Mw9YLj/71UoXpnLWIjgrjRAP6JcS6dXNp/XXsMblPuapOsvGrQgXY1zY9Vs0AnC8Yu5wONbmh
BIfB5OelDZNCjEIcl8YN1ihuOFhnmE9jH8t7ZXvnaFgD9qW6CR51Oy1rx3O/J4GGzx7Y8smnDOWW
vIo3nSzLJy7171BRUjdhiin86FldY+I38wPSHYKTANkbErx9WFjPU4ouIxxz4FBdN66/K5NOHx3j
gFvIQw2DKUO6TqRwH0Fk9bWe0vaFNNFKpMLiXDBezkyErkBIJOwW+A0dG+uN7Hl3CWNWrrwm9R/q
OXlyvBniGMaZ7mTK2TooF9SeuTlvYzB2GJ5ge038DopBfZZGJt10njffp+XNMBdmfpFBFF8ca5Nb
1XF7DioCiQC8akvzHIHS8KQgyZTNVQz7c53VuAZnmUeDC6+a8RgNUFXw0c5duHT0gfqVKUP6Lb7v
7MRWupkL35bIXKUqfQ4qecvDYHmhCpCIZdniJ/XthF4OBY8F/PqWb6SfzMda2HrXuNRC9iMNt308
SGw11OEvkPRYuTaKc29y5Im5Hi4QcypgmlEdPIbfwXqWuamTkAzPhEMqRUM/3Vqe1QOIHWrSpbdl
W/KMWCL/8JxtNQ3mRnaivKEyafKFzDvCtTrFslYnB+ejg+hyR1TYn3wYx5X2VJCH8ZJse8ddm55l
QiZpwfxyWMvr9HhTRYoFpfdrDRD+0QzhrcPD+J4sTb+CCljWO7DOIFjEIu+9h3unAUiFipDoTrQq
vksMuJQgjgIsyyA847q5c0yt7kvUDm3HlCN9BbG5W9Rnz+euRHKuimjm+lIBIUnTWwCzBxFQ77Gq
D0A19SEJjD4Av9KH2upk9+sl/sqx9vMKD8GtC//XQ7gae+Eb7KmLrZ57h5VZE0UPVV9tdc/ZsWqJ
3AoQFYO2I7yZWu6CaDGSueNSPCmiyWkh/ot1Q1kguoD4URMdG7XIQ1xJHJashgccRzLIxqFVexXS
+6UcFwjPDXdimN3bCI73Lav1jd9M7DMK1fnWtRrnbbns69p066S1YAMaS2elojouZjbNd68XhrKQ
VDF9SYDrT1pCfjId02M3cLkdWYp2BdTh9M7yLZgnZOFRHHM3VpFecWboWs+/68FXWWfGajPBB1lb
KuYvGhmPpK2hm9m4S2Yly8PGT3f95NiDp3x7IE36KWlwuMQd0TueeuzUgnRkHVqGxZiyKBdzF626
2UZFM9luR2kZFv08DF/G1C9clwWfyoAHO89N1b/+Pxr0ttZe/EhZLPeVGT+iDntb6YKDJgSMj/AG
reQgjCdvDs52HFji47FnYGtY21oMT/EQn8qphRlaWFWUleV3jCY80wn1b9Tstrmw5ZXSOAuVgqoB
513uzzUFV4jv3/964SH+uy6tn5ZeABSbuEkCRdl3jGswKXT8JjCu1q8LM4bpkTs++J9ad63gJsFn
A+CWo+St3AAeyGod0ifTIBnrmOWxT/SWgmlg/3pR1RTsOU7KFYRhLm25lIcJKtOHJm3ztBR3kRYA
5XhZPSY+LHBNBDsuHWWnuOvWKTzpLE3hFxPZt49+G08bxhJ4WJd5YPJQ+5GTMer3n+aEhzkVYtPM
gTqWhrQbSepoHfIFjH1oe3vs0UZTokC+REZXZcbicPOZWjWVDnevr14vKqJsHQ1w4KAiHuQCQmXb
RnbuA1Tvy3XYhuVKkDZZ90sNjah+YscmitlxKBOzGnzG7ngyrag/DXsvFP4qAn+bHmL+5LT9FzNP
oCmwUu4h1ouOWFfb9RSNwa0P5zlHUoE88Sn9Wif19K2OqzzunOCpCiIUr7VXMlV/Cp7ixXC4lRo+
lq9BEeo6BbH9nFvwfT/y5A9njLYJ14VJ5HLXN1jrLSHlLh7K+BA7frOve/Et8mQLiuzS24Z1yVdd
1YGOs8QHBs28jVfDjY6Z7Iuqp1BS7728mdNpVTYmuswy3NRx4B6A23mH13+54smtBrTFyLheixQq
1iAedTAbQ7oFfiCRItVlZhSY18ZIiTwOhuq+jIeTQPBEeZ3DADQ7RvW4I6keV24X+DlKYOsT9EtA
GZgYDycJ+z4KnntyUvD2S3/vCH/JJ5O0B3cOlrXtFn+btE2Pdgsrs8omyaljXnXwuDmEvTtdcHh2
WTs1z1pcCWp9Mj61MvzqlMOtcOSnijBRDEyh+tuUcW6b1DsY1fmH13/JsFuyhbnmyTlDHIde8AhQ
9oyGyNk3+qlqpug4w7/MGPSx7sIkWaPGn1xmgdKiGX3/TUdWs2jlQTsqmKBqPJlTwITdOFy9LGli
TlYP5V5z2RU0TBeeWfq14lm79MG3mvZf6CEwdNygiFxllkzhWYAmdlM7bFzFculynMZuOt3Ay0F0
l4c0KCgQm3v4//wCL2IV8Pk20LP4IynRIu/qRd3Ixq2OVaKX1esbfnwTJmINiY7gFvkysnKMaPOq
lmFBGTVbtUu5JatJcHVxBCXrrjRphjYAwHKQ/Nx3vEbxnFrmdR91yZaqZcx7p/TuvbKq0Wy6BIUX
jGXRp4u7sUywtePYEhPQpZDCUdzbdEhLrEfF0a0ToZU0VDO9OAjuzDwuLwuFTplry4dydN3DAuWI
PB4cVcRCDtgCqb2Y4Aw4yTu/vuhGP4RWUw2ay8hLzmPdRjtbNcel5fzGwkk+t5MSma9IkuswpChK
Ze7WHeV8cJ1k3g8mzrQr4i2TVAP0nsb9qCqaLWb2do4fi9y6qdjKSo9wnWl3nnxCV2WJlRk2SQyf
xdxyGrTbCglUmOxh68o+yRWABsTpvF9LUaN9Jva67/MWEU5aTBEJd5LNn6upTU6IijLr0k1UM72R
rep/X+PntseW+4+jYcFh+s+ls0CTTDfolet2lxrgzx1U5swlDPgnCpr+5xj2JXO6ocwSPYLOrwn6
g06x5UjqnLBKBGiGpQBykMHQ9jKai770CfAFQ46tSL64deTDcZ5nVLwbsQNX3WVpPZ73dOQnSHnU
uR+0yyn2KUaI4VguqY4OssIp70dwTJJhPyX9oeqDepu2yffXZwCOGL0ieMYrqRi9RZ5h2yJsmZL0
syudOaeqp8Vk/e+paOcDmshWjvY/jcAt99P1YrqaZC20FzPXov+y5nO06adKZI5NwnPXsm9zFyfn
NG2bHfYpdI7wFHahHCyi7GS6S2ed84BPnyyZoxWK2/qdNVJ/hu78up7Tu0bBo58aCQ1bDvlsPcAu
hMFT0OAxg5fT2bXVitJxyUffgsOnT85xClZoHSU1PO4JndVO9EADeqZyBjENJLIfK7LsSVqJQmgX
InqJEmfveonaiWdKPrnl6D+Vizoh7CnAEI6epC6UG+Git7odw6+hMPzZFcMlwYl8gTAGQv4mEBDS
JLlnyHisu6YvnEHEheGNPQYEnIOpbG9xFvRZ4MWobyunTUKYgzaJ8UHE1i3Aj2J2SR0DS9JjAfZU
cG9R79Q4bXkbB1dpYqBm6wRdJQccGxBx6nS0Xohhm8pWuzmKyM0cV6fWS6vV0i/LkS0OiN4Qxm8U
2t64ro5dKJaCVgA/y643h8G2T77TKxhhcCId6TzXOzOZz3G9fA3qMfhcI1XnkUGsQYjGc2jIVrcl
lSXcIlmuGsxdPuum3A4qlUDRKN2ySHgnMw/xOhhimdXA71LW+ytK6irzeNKhozTdw+uyu4QnMFCy
ZIgD6ucyms0eHFf8jjfm4qomOfvuCPIIiFoXXjeiHibqcSzJT7KO5BdoIN5OypgtJ7OzT4yT5qOY
ikA7wwGE8ROsA4H8glcHt13s7Do9A/RVaF11SgPUuu/Rpo5jOo6cQzM9VTRJn9vAPPp1LxEfaqBa
2C9dlOjDPCh9CjxY6lbMa12bdE2Uco/AGcFLrxP3DHVqoFtKZeM8zTdLyMoCypkr3vF03fcd3xvm
RbkRFQH3RTXcGJGQvRNID0/C3wwqVJ8C+VynTXCvx6FZO4LEt25N+ixOhmIwDtCjsLXHWi3puYqI
ySfsyz/UKPOYaphKu1jgCRygDW+qx7j0bkwy0jzobLPu5rrBjMgJYj5QqoPWVAghEvNQ1zNMCmKQ
ETVuYl55ul1WE6v3ASz3VxkiTZpEOptibfduZZtDrOf10Or+SPuG3owqdC46vMUa9D8DrJGrLoE/
gX7PGxLMziWUd0nA95ITkNH7S5aMAy/kwFb+4qa54BX7guBw55kaMoJzGa/psMg9mei3LliqQ6An
tlUDIi53mZuLaEiUhbADp8qj032S2lMPOrTCFbJbIXJpDq6CapGqRbcGQrKA5sek53DGE3L9tNlO
vJpOjH+zc5eB6wutfuHgNrnrLXFmPOPgqEvq/biICY0QLRg8Qk2ySHczIgHEqRFq/c+AGaan+Pd+
SeRTCsjlvLRxkZbD3noO6EXRRDhu9OROGVhRXmLpiXMnCJaDuqNk8A5/XiDwW26Rir80aQX77gFJ
k+7wSKuYg48UOpuCWQJ5eP6t9aYSrhPvjmjD/MLGRed15YxnlFD/HkdAg/sQlTRGdCAET4Lg5vWS
Ouk+rLsU8VjrX/rpi5od/1zxhlyaofo6+d6yTmxbwnf0tqaKwn2AdZVLOZwdj2tU0FF624JPZleX
wx8OU3obaed7GbbzTcnab17InRVzarUXQqntwP0hJwrKW2SW7MFVqi8z4o7HXsZh1k1DvGF9yo5p
TcOT41VTVk1kOYMefkYBwghScwi45X4z5yTSay5EfEwW3twyVD016iX1qjnCPZUMhx2lN0D4xcYd
Y2eD4zc4NCDRuRJffEFtXrtyAH1d8Q3oLoHjbwtqRbpNQDu1amx7M4NgO+v8djglizF3o0ez18m0
UObbR4lz45mUXnCeNVmAKiiw17CvVQ9uxnoRBRQmsXlTpW4GNUWHSsWnOYArFYTe53TyTDEZb9y3
owlAhEQjmznBwNaoQoKwFdIPN5NofADg4HJuvi3LXK850X3uDiBQbw0TexA5Vr8PB0Wb5Vz1aO1Y
JjECh8I0JN/9uSeXkCwib8UyHaMknY6B4JkXz2IbBya+E8C2tv74zYRLdPY0Wze0ZXnjE5Mh+sVZ
klTxcwOuWaLzEkmi32uB5o5AItWvOyifCBqrm9fLNflSeswcQy3IIY6Co54GfZFhKC7jzklFuUaU
dj/0cvkULbu589Hw0sOV6SPq7z0o/+319V9adm3mqmQqlplthqbrb2QVy39dqr45NKYCncmoUmQB
m6FQXuysl5GZohtv5BSjKVzLYRdM8XOtk/YzsZ8WyoMqiyOxpjEghKGjspjCoNzTVrXbnmDAIQa0
XoNZ8lsQXoK6p4+qH+eVz/vhtm64nwndjys+LqRIPCANjUljkAB6HWIT3q1177L1pL379orBLG74
eyU61KqEKfRgTVWdCB+wVnE69M0UHHuIwxVDuIyf4Ih/cUIEgyu18PiJzVquzeS2m9eXNnIaGNMy
OpuxTw9C0AeaKJwI1BP50PsDblnZo+i6ZyJkrmOmHmU7NshYSkg0SKPWwumwDfyW633N6F3jW30h
Sdxd5ss0tumh7pLkMFfsJWmGdKOd/ivr6u+6KhGntJBRhrDmAG2OJVj1fppPk7AnAWQhzpQL/zAU
4R672ocj4wYXEvZ91kjEq4jfyKqtq+DOAgtZLZJHD57vPIPUs5jjFA1IbtdtygRaM36LI+DVhUpN
9c2vGr5NWKNBbxrydbQwct8DurKLVJ/6splu8GAvoL5WnxjyTqd+QkD4+iaSOwSSrmDPidyncO7v
uz6un1hDt07bpPumdNM9SNBYYecJAktxNJ4jqD5mA3qRR926Z9tRBMlQrFsjX3JUi+NdkEGr9s1o
zKoZ6vlz4CEIWmob7Y1MOFDrZd6wtttjSHWUzTI+KB7D/CsSbMKy05cOIj7bJh5YXgKaPtQBuDBq
5rafjZ4zElZ3pgHcDfC72pJkSr71Ud0UrYjmdT00D6Gd5WlceL3WoETOGxYlN2MwpjeR4M0+lvh7
Z4ZIz8hVfwmFzMZ0TPKxouUuwbo6Of13sFUeqrjx1wkx0W051jITboMArWqD/etFm3LcJmm1Q41V
ebv0/MCvn0FSf48n/LlCNnG7TAAAohGdTdkwLbkFqpg189gjFd/De4o6cbGAC1+TWIBZZCZV0x79
oYS1d4BbdA5bLQ1wuxYchTlJqvGeVsN4r9iUd1DbQilP88lXAzqjFA1yL/LjVTck7KF34hWJlH6S
TTkce/R/ZAgCwM0dvTRtkUJc7gVo8pj1tIvvnaWa15yCmYKaEQcJVPQE87Zzy24nWb4kZepcxjBi
dzMFcMmmtddKxL4Dygji0NzC5EsoOWG93oIOrFrxAV8MqrUgm0tglO71kgYWQQ00b3cxnZrM90v9
mVMPTkH6BUmF6oJqq2aj+0UWuuY6H4dE7a2zTOu09+tbt/Pu7FAvT8ww+N+qX47UFXBqYrfbqMjA
KytVfNGVY5AnYtW2ceZHb1HhZkRakK5YUOMEGaLwQKKxyhqHzvByCFmVoLIpuquPXY3m3vHLE/TM
5DG6XqZWcriCXfjo9cn8OcXGA8Cx8JuJI6AQvT9/qZvmWyQ53L4+ykhQD0dVOerU1fzouUu57+cU
F1d8dz0lNgHBqajEGiry/clESwGAb0RlduVtkjKKDvFYNYWs528McNSmFK69LaH15IkOnSaNGs4o
DRnOceIMZwATyyqyYXeaSIPglZrpYSbizhnDBzXb8CYm3vCg23jlM2d56i3iQ6FkvpigPuJUb46N
cRGD8AErejrXenQPrMKJDH/si3XG5BiBtaSABOHvmAHvnrCsGog9dQYbOfRsdanQ83QZwOvYc5ed
esK2AzLpn0KrDgoA8/f2CshXaQoxcf9xmr4B6fwjcaZ44zkL9bLIZ+KMDKo4A7PHXBGEWwDGLIcz
hnSW2jRJ364bz/M3buSYVQsLsO+hNvdZ1iAsNqR8qObzCO7dc6O68USDZ2179rWcwyUDB19943q3
remie9QBdRl1412fepugHMGBcs1cK9TFZP6AbItlPLloSpKL8cdmnyI8vi5ohe3/2URsWetSI0yK
urOKLfKJffvseo2+7Wk8rFnpttgPX6AbED1OtF1XvRcdnATYESa2AE9A8IQKkQfZ2eSmQb1P7sSY
kwQo8AFlD2MGgM0U7WSXouYdaFubLtrJGY0ChKZAJHscbwJ1XtdXwnZfNdd6da1pKuZoSZ8q/GkW
O5OCfxmic7kVJnO0452Ik0xP+KoWjROpu6gMjQ56XdVAn0IF2KD1h3oFXMHbYHaj+4n7/KC4ktkw
DNfKotDNIdO17MrYNkddciwdKH1nnsmiWbGv8eg4ucfD6BSy7nPlIytDFj0g+uxDls8KgErPk+Hk
s3E8oS5N7Oth3tbjkMIZXUwu9KwKi4wu+CpFUHRBRHfX2ZOEgxfiOoVmTp9Bo9SCnY6bpzIJb83/
knRmy40iSxh+IiLYl1vQbknel/YNYfe0iwKKHQp4+vPJJ2JGY7l7bElQVZn/lnUOivu7UG4PqNE4
CoT2T9QwSTHX9T87JOvQ6Wr1aodzucvc7G8EI3mo7LU+zDr8qyzmeetsDD/CtsYsaBjFKeidPg59
efXKyrpWFnFNuVt5cVoU7P6ziyqm7U2gvkxcRqOc3x2nxr8BnSw+mdizXHv0ODGCGPfO5BeGudZX
D4pjm9pMRUzHLBF+KE4qkuUldPWuDBbqRUlvPL0HFjQgZNJw9/tVPlf53ai2Frs5N5BjM2Z9Kh7W
yjAedZMWl3bJrgywosKdO4MKEfUrDX57mWXVnYE3dorYqjcyG15CU5pP/iz9CyR0iuRHqq0P1LrH
AVAfbJOrb1mZ/+JAu0Ctrg+mt3gv5JBT5Gs6NiRoz1zAN2tyzbeJMRUElsUiqr3/qo5MQtllznUt
o9PCtHREKGH95swQMoMox9sB2ydGW6R39YTdJQ3/o6QzXjxUSDsR9tWpzit2r6ACsbAdtbPpFbkj
AoQe83hf2KHxYuXJYrAGTU2xr1S463yHW0x7/bu5fgwRDfIwlRdnHtLH1hTDg+xUzKwC4zES4ttW
WXbysyW9r0b3Tbmaaj8HD4ubBalAn0cXs7IEZUJmJE4UpPthybKXKIfZFbydLJo08V0j39LTu2GP
b5PMzXMGPPMii2Ir5gkjMjvwRxdU0TVNpflSlj7qu7Gd736fWlL5m65TxV4G1WNmS/PiGaO960S2
7Nk+E5LNguvvQ+mmB186/pYLk8di6ZUb90KSzMjdcCDFYaFg7T5LELO9W5fiVaQgP6NTc4y37d6r
vZ5O5YY5R30Qj+FEKy7q6UGrvjpDwFEgm2FIZpiud2kYHfrcW560nR1QzbjbYVXFn3Wa4OCwGqST
W5wKsof2WV7KpMSB+iBM0ztOM4BU7kbiwuvY9zSlcb/W6kkHUZMUhhkdygEQCmJnK6amvRuoUdJa
MOI4r889PtZbiBnBB0ouDz2YaGxby0shCvuZ6mbrUYqu2u3OZbeQvlHA6pPzmT+1ZTicezZ+R69H
P8iNq5JjcZ49+0P1wXAu9AJYpD9/n0Stfl/n6bBODp6Q24PhDojHWrM9QU1dagIJ/riZ+5YW1cNY
MsALs/ejNQOCzsu2ycPwNVVZHy86c7jduqyJfdeeDnm0DjFHBgyuYUSncunlIaWGqStfvQntOInd
jCLW1AgX7RsfVWrey9qR/4lsvV/m/tNzMpTDufdTA0qc6ZTcJFpF+uaEP+FicNswd1EeZx/tlFXK
bs/MJf8JuRPjKRx7PvkzUqZhbNdj6wZp3M6d90wv5G/6adG76Bb2UZdP5mp2z2vnhZRfa7sriBh8
NgvXRApTB9Bu1a7Sejo7t+Ja2rQy4vYg+b4QodynNykC0+LEXs95EXs3iUJYA6r6wROpOv39IqYa
/pq/X9dOFI95mMbLwIjIYUi907x0613mVAjlVWTGAx88hQyShaAbICXr/pStANF2wMGTh/X7uhbR
VjrcKKOU1pnRBOa5Y2bfoWpa9BEMcqaeoAzuTqlPx9Wrsrw67eeUr+rsj8Fn6/rZs3crGDo/pGQd
ieHydBFtVAOG2IbCx+LEgzcU5WZo027z+39MKTdjPSQatykCnuBQqFqce6GiDQfPR2st7X6YS1q8
kuHHo7hV28U7mGJ5DUoEP7SKXiyXrL6OdWBfDMY9BiDYZUQQrV86l9QZjEeCmlruhtw/Kri2PFHe
ktD/NwllRvMoC+cILbR+G1VBHxS4/n3lePIs1tXetBD1MU36DDTnmk/I6WpglcjZBeM/UHvmMutm
ypKiWfYew4LGsdug2sovlhHkd5mxPOA0WbfjaBKdo8Lxz2he0l5LKhxHbHCfknBaUR7lSHgeYP3X
c6vMi5NJhuimSIb71BofslAdfhnoacZWbAUg5m3w7KjJ3HdqgZ2mLz4TMsI2ZiMQdeuaHXCwGKPD
0NXPTrqbqLBflGEFX5Ef3KV9yH3djBuqs/aPGhFRVazKjhvjNNiDKg8UtUOyqmA9+cESbU1dtUkf
agHO31HnGvPZB4Dc1XQep2ZqeriFlkFqVjPsx2pdkx4s/R4LsZEYBdBGP1oPqEDlzjCH9DAV3mvw
SyRHLXDy0oYnPiNywsXBmS33XpjNYfS8Dzfv9cGukbCyEtg2zaVJ0rSaOMTr+uqn08XM6zFWS/D8
e3SE9N5Jxnhli17q5FQ2cF+7QNymVXTI5zQj+sBeSQOzXiwxjMffZ2lnv+ds9WehXZC4VhQf//9q
8V+subMfohCtIrPViv0qgvQp1O1+yiKm0TtN9t9YuPy2YT7BylQbGJvqgT17TKYF3tvpK4zncFRZ
ddZWoJCqca1GmU5YfMbzCG/+ZllOdo4KBydLAPXYKgc2P0Be6A4wfRGD4Yui6Le9U1hbDYIPFNV8
d+OiT17q1g+tdfqFNxkKV5+zwYXxrr23NHLeCsvxDr2NBqjlc12rc6Aj/zrNDAytqI/vmyLw70pP
noKclTgOlXlXltJLusIk4M5rzXjNZfrH1hKlpFyohlfC8el/9jNvc0e47npfuSMz6ifrqdKu/VC2
XfqaN0/URN62aTKEGE4ur5T0w77XpKL/Pq0FwqaB+ax7a1mJdK2in7lCpBdZ2boZQ9fYhmM+/Um5
Wktart/t6q8JlVd1dfrWTdy0V8lqW8ZxLAQt5ehVDymnw0a2dnbtxXDfjdN01XkLg+YPD0GwzHt7
kM2mqG2x7WY73WiROuffB8+uyM4yBd7ypf0qMLMe5sahcaVj2k+zlb97okccLAECf5+2c3GIKmAh
Y3oeZKH+hqb1riNTJ4UIiPe5leOyXYdP3VQUWl1xnPJQPQTp/AfynamcbV1dQmQKPvOQHwfGOD26
ALGNT+EeRT1zRJBilGWg9iWSpQ2b5BAHwVqco9uDVMrcpp0xoPVY08vQXPwcmleL8ehHAc9+Hxom
XtddzoIdgvYhAp4pzQIrTjbpa1oGW9cK9D5cnHFnLx5uu9ayn8jedZI0oFesq2iK18q0Pk1Rv7Zr
NN5bdvrXr9R8ydF7EDlmxnY5Ni8uKSKpObT3v8/GpkJMYeR4Y9xwOa22HweDPUKJuw5CPHRuO3dd
/NPvQymGj07o7DRpieDNXta9CDL0rF7fo8FR45SMwzwTSGfLJ1eN+VM6rHfaae4CrV6HCsMp/VR2
P0mYN6Os0h1W6OykTVqE2jQ1CYld3PbN8lxFa/hMYrTBwHc6J2QM4TPMnnOQWJe5r5pDnoXO2Vrt
6dlZURe4lf9vJZrlMEnDgF0u2bkKq4YSHso3oySkGnHL+A3LdKyHIV6quYRNpAYrliq7/H71+1Cn
xF7SqbxOeCJ2eGR3JjEK/DzBcWs+hYYA86hEvR/yTPwbi+LZGSkxQsuVbHc39i5vpjuS3AHefaay
3J79fr9MA7KkiilMJPqmp4we82AQQRdPXnURdg6Fb1Tm07wEEAGj17yUgSRyOHfHfVXZEbBioJ+I
Gn9m/iBDcIk3f5pYfv5aXKq2Mo4wYZwwEzzW1PwLAkXqszFvKOrCM/gcIj1884+Fv6aHNQQIWAfI
71FfMzHo/eS0Q7w2StzXEmlf368TmvfwrLmEF5uh6ad+WAX8LS7rCt3lrvHLMRFp07SxgrTYQYr9
l7bLFBtpmB1Kq2zvgPThVAajBprL590YDDpGXzKe3dtDL2xcYDPyybRzd2qq5dGvw4HPAGzL6tRg
xatTd+wM7hyDzHk7AkPba2mlL+gQmntHs9O5HSiKzuaPbgin0++dBT9/VBkveMlYZpXvlEhkbl/S
rnVxYwZRtct7h9u7kR8+N+thUUV6UYFh76uaa/z7UwDLx7333N7VrgQBsQCTEqeencPv8zWCEdcu
TLs2DfY9AozfisF9CbGUnMS0QGktQ3HxbODVfkIM3VIdqMrfZ03oxVY/QerdhNhW7FfhSXvRoYX8
L0axndDWxI03PUWciIiBE2PYQ0IAIRTHosqeilndCwwXoYCZHVi3URorlGrtYu3NtdgWa3AtcDPU
C8NruncS2aP1DC3/MJvGt0JdkSuT1m7yzlb/UUDILEsFnzUckXBMkXPyJ4Z5oVWJpayTpl62Kpg+
0OacuoFhONm9NSHGWj5dAN6q8Y6layThdBeGW+1/yJ5mHxF3aDHnszg1Y3Qd1vGgrZLrPvzjLW6k
617D9E6sx2z4qK1P5mE/QAGy4WRbC/wSN/FdVP9xqwKDE5gJmRhp1m4CfVJSn8iAB5n4Ti9rdyia
dWdZ7DZlT5uOPgtQuEvfPNS0MJELn0RmbVvxjPuZGm2l/WiXOkZaReetkwn8f1qD57797h00xl0K
LBDGxMHv++mv1y2n4CgttQ8ttl8ldvmKhm9mXFmUbQw7egj/016YFCso2esqX03rD+6FQ1+erOiY
mmliKmOPTC6R+pGePRjXU+j+rb7U4iLvv4yq2hRaJWo5hcNn4QznyB+SnsvPMb3t8v6v2Z1NtAD+
02KPm8AdNnIcNlHzvNrLJjPoVRGpOtDVg9dcxG1UobHuB21QsarkVjXM/ngKLD+OijyZ0Yit5pJk
A8x2CQQ8onozG0Lt2uCwWu2OgyORbP9DUdx50k4KKw6abldmVTIwmtliLPSMerOnib/LcvY93rpT
i2TN5LGM1j2qx6RTCqIOWDMt8m3uAc02L9LCoa0q/J15eoTJDa3+soIzE+yq8jivCWrIQD59tHZz
eUTBZET+J0z12cEx4Uy2iMHFvswp3LarSxuSbiIDeC73E58+JTakd66k80+kSsQY86x5V7FKDefg
jxSE3hS+2jNTYJviQRn2NsyJFkpZYZojv/hXsFiQQl1B3na2tGnLjLjzbCJ8j+PyvUiki5G4XytG
1LT9lzbzfSHF62LCtIiLWId9iUOlY8f3ioMqcytp6SvF1B+LEcW5FDvBJ1ov+R+fM21e/6ESezHD
7K4cnadunDfoe76qiYOlnl9KBt9fuRrb1f7OdAyNwhsK7HjS4xWtzoYpPw/hUDK/oi8YNrvzWbNj
YVw5H+pdz8HOINBj0xnbekGkiixAO/mmrYodUhaNJap8DKf0lAW4s1LguOgG6WISWrJTQ25GlMpt
HtKgDX2ypPXz7DdHqetYodfJ0yIuAOgKcWmzLGnRtvlZgZg0P/VznkwTjsSojk6oC9XMjoVI/IQ7
Ym9CQIB4rm+Mn4qhV+5Ula0xFfiPrIXHS3A+q8bgeswXKcU5N9ZTn0WHwASa9tZHFzV54GvuerbI
KhJ7mMxDo7JjzQHj6gOs3gmfyc7qKgRYyxukMebAwTv4TbjJjRP/GP5XU75Mkd5Xrf1AlmflxzJV
ySzSpBddbHjZT90zr1J4D7MKkNCVfGQjO7V3QWPYxQgdn8ErhFFuO0ltb83gTUO/E15wKh310qxI
PjJkoywt9MJxaeASbfMsFvxU6rF3Kfx4XBGT9xQbNpnaKzdX6ULBAHD2+CdXs3xOS+tjEmIvobJM
o4FGme6cJfivNI1NOP+Zva+6q741UziY5xkH9sreMvk/Il12k9Kb0TDuWIL3UJyJbP4BFqFKs/ZR
S5CafF9Ww42jbNqNXf23cD6LidifyYUOau6lDA0KregOBerOtcUn6EYiHJ+dyRsmIs373ZS39WYY
U8gu8DrCpTNuW1ntrAjoe4o2gd1tm6r7jgBpD9PanTVSiWAk6Lq2QXkhX3o0OO1ixKHdb7Osujg1
6hwj3AYpA+e9aqt7e+PY6luzA6H93vciSyYHf61r7DJQHPbiwmo/lpTOjU7BbfKzEXSHCJraaNYH
UbdnK69eu2p6UEjtWP5naXkPTsbEBrveGTNJEdUMphVcVWD+K91gX+TPYqJ2TjPgGjte0yLx0uiu
mJbD6NhvRdHt/QBB9HyPCjFswx9tRvtghj7tQ8bPeXtrUl2Cz5VRUbBKxdygS7QeXBYRkVjHta5+
Ol4xcv+48sSzUPqnmd0tuxDe3TH/xq1MrNlwU/hU9skR0dNqIVzNpIKv3aROyyIO4tVNjx0QoO36
m9pxEPkNsNHGnzEo2RWhB0aPQjgXcdhNp+WfUAoE5rt9zNPyzZeScor9y5J7yxlOaaOoRAEAFLMe
FPFIIG1xZqDdCupj28i/buac1xb/f3ZVwk/CTKO8Ll9I+t14Y3Gsinafm8a5tlNo6Q5QtUh3dcf+
5BT+ic33MYhKjDJI5u1iC7L1j17wxGTMXWOEb5PZfaEVLGp4i3RnpsZPYfXnpum2XkCu4OI/Djpn
7vl8KJ15Z7redsmaax8yO2YNzVM0tEm1/OfZw8ZNfxYHYxQDI6SKLoUc9nLwdjpo7/0sem7yelej
lxw8cP5UbYzwyWrsQ4q6N2aOB8oFBkcoO27b4NVcMHHXV+UDeihsuWvO8s3PNgYSnaLLXYKn2RBI
++btGLFoolFNEALLs16tP9p1Q7w9LlOPnYw/z6gk0m2uqmNZj/RAjT0fbDievdXfibHxt5OkoFUw
bQwMv2YglL2x8nJV4kfLJm30vi6gN/IgdguJDAfpbfM9oIcESdt6eA2wWNneums88izSrt152jx6
Xnpr6ooEm/hF5EFil98+3ftYpJumYR6d/SodHaeYTjtRbVsVvGfUnxUrqONEaca3yqa0EeaxMyQT
W7Jd5Jm7vu/wMZTQ0tO9X4mnGQXNGNSHwggeEQwjkpYoefud1+qkAxJmMFFsFNXn4EXIn438p3NT
DtrooJmRHRcX0+viugDRyurTMD2VoXzqg/FOFGh/BAce3nokVhl+yGmQF3MUz66LroXzfOwHFxtO
+K/MKUMsULJYRQUoJpoNNzd/5qB5Fasnt2PXLMceucpm7fSXnrjKK/wX/FqArmzEZfEkw+q0jDZg
VpWIjAopHZpyP4gmvo1/MyEXEBA6FKEZlDTeixhyMbsEQX2n1vaq0va/AhtA4s/1fWHIx2auPZzc
zptAjTBWbRG3NnIrQixJN0rjoh9EQtbmydV8gbLnv9qtnxWq7VjD6InZOIbZ3GydtqEd6WMgKV7I
QrqvltDebtDfHN0/fhdeg9H8QXtVYx+1CC9gVGmByiwl784aEDHU5scYide0qz7MOXwumYBjkVBt
cL/MBhvUgB1/My/ItGrvPi+DMV7rfMaTXZ1DZItJ3bQSdTw4/VDHoiv+Q0sukrce+Oum+frP8osg
meUpohLaSGYJxUsP86gW8N/OkYnJJFVU3jSemZ0lrFqGPg2JH5JSEvZYd8pgX2E0guW3gDMXY4tE
2o0tS+NVUt3WR29q147Gs1Xzczq+23XfgULjbjAFwHbydWMqGspS+Fsvio7CH34a1A1gJBRA7izy
E1TcbOtdY6UemuSJQld3H375GkwGKqkFVbfiPNJZMySBNp3EmEYY1/A9EoWBYLBbYqs7L42Vb6Tj
9MlA9YWEo2DrSeHhTPisfJm3eDjzeNua9j6qFOX8EjE8BqpjU6TzximLtxuV7NzyrmGE/8yg4HvE
8R8lv6y5vQZbrA+eplP2dP5PZuJmxZjGvTxDqJN2X+WfFfBLHFTHOaDSXVbviymMR8fs7n+JOInI
rlk9CzEyHL787B232iBlpoPQ1tvSLRfV+YgBfUml4efZZtabbpIsycpzktUYvmu0+an73y1HepCv
RSruf/8PGOMyno07V6hT7auvUeindlnOde7SGQLVSRGydxk3qYOFZkd24YeRdrseoD4GTbhvTe+n
GYs/bHOHsZyPCDcosVLvDsdLACY77TtHf8y2WMBsrZcAsw9/vIQQVu7rOAdIyGzSejPLpXQz/ENd
z0lKkZS4gHaJWVh/K1u83PC62Lcsdycha8eh+6/VXhPPCMCPJYop6Tl3obU82tWLOQ9rbMp229fh
X0bbqbiMHmzDfC+DGbMxtovEAGCbGJcbjFh3cMur2IIW9dEYaHMaYtkE98uE1X0an9qJmE4deWWC
xw+O9ZKPWCFlx8JuwEtacN4hV0eXkQGzv7wblQ6ScrZnmNaMHPf6VomUm5TwT0qrLFZm9W9aUqb6
qfmn9r8b22pi7XnjpnOG/wJ3R6AzJjzr0Bf5a8mwuh2kzmeB2BmlAKJe0zEQkWWcAoHzvZQBuOxw
zWs0CYyrF6fyPvAhNccyZ6XlzbYQJ1kjAEEgEsWlu+KxQJxlTsW1dqpHyCfGZjnup8i5B5reT6YZ
YtEzXC9BMz8VFMopG4ACx08MTa3n6PErr/+ZZcN8NAXwUOMKjlu8d9AnuOuXU6289m6BsAgdQyeG
1c+JIerNYlkYkce3AP5go1liE/tA0TjlDtSFRtzjWK/I2crt9r2JKN6cdMC8n9b7tFy+lOe9wpvj
Hpr+UofMyfrdwQXT9bRdgq/+2zT/mdkEW26uzi41PBWbbXjQZbbwwrDetC6telt/hZX/NuBdJrtj
OjgLlQWyzzx2V+d+dFFrqZeg67flo/Sw37UuWwwheWyML3We/Znk+Ba5j1PPiemrj4LBunE2TViA
vZxyqlIkfPQIkgZKbGk+BIYHJtK3e7Xm7+1gnQwJzg6ujGccer4LzPPQ2gE4onPf3P6dnCKxZ+XF
Fc74MYMRNqsvz6d/z52s30Y5e/JCNB/IFpLLrH4YU2aq19W9BaBb5HQ0jVs84lrOMn3VYbBph/Ju
nRG4IgJg8sPnjLdSR+NlyMITWW1HL0RVELgP3iC2ligP0qjeI7OtkezrozXj+CCQINdf9oAXZqpv
nu0L43wxl/gey9YZNqsVRjdkIW4VZluvHT+lkpfKhgzppk92Sb1VY/FUpT46RxeRUkQLO6V/MsLd
AMgw8Q6Bx71L0GWThQe/dR+Kiqleo+F+dOx9w/JXh8Yfj6FgenpslHGZG9wduf+cKeO7QFNmeK+T
DQDhWH9TTALan3ZBCh2for6eZxDPtoOZ7fA3UEM486u0zJc8XM92uj7hpzpnGBPj2eQeCXMudbMO
ByKcN42JotjIaVSrxj3oYOYZy73nUJ9puzU5IxoP0cgQV05jUHVfuk+4Wr6L0nsqQhS22PF1rLvy
WJWuvZEoFpNW/vUlzLxgjtymmYc3v+7vzahGUOTXH1a9vk/ZZVD+k6JKxHdhONwrgZpZB8tTSzLs
ppfiP9eqsO9mFjYy7e8JBMKyZBnPVgmBTEAMkGn/QduDqsxxPAoOsTHT8jjUckRBlUIrdVdTWa+y
Hz9u/6XCfTNaQkZRb3We/+xH9W4crTfsWluipr9nZ/qsqhxZnVPsAgMNidbGxs6reKr1OVLlj8G5
36maLS8dNzMBh/HvexAKq2Y9PArElGUf2+580RNnVHr7nGmSnkVnHN1hug+1eRmc/LgIxtBl6ruj
YDBn5yG10b4Ow7bLqFQKi2BIVYdrjGZ+45BWKQHJaqlfDFX/dbiyeOu9NGVub4GhnEPr2ZXDveMU
BNnc7unQY5K3X42nwazgB2o38WwaHIcEsPZRDkaaOMr8BwFxirrqYCC9CUX+5Mv2L/UGMNL6c1vk
PYVXaX44HQXSMuGariTdVfmtJ3HRofV3ymWxqYcW/dRIn4hQoO33My0XhZPekkIDYK2G+4b7TbbV
tzVScqXlIzkxu3EAzLLWc51GIBn1Xd19yNUaEwxQ6Gzy7KV1uQl79+/tNZqV/V8k068qzY8kCv0l
3hX7E83IbHdGvCgLq8wqweXHjZWFyajIXp0I5Ef/PKNG49eGwVZ6ZEJwudx0/uhd/8QFveK6PTqT
qBI5ppRWet7dpk6zxPcouk/rSqCHuMFybm/Ft2TfFZzLNQsufFbSEAv3s3eHxGmwy0z26AFiRRfv
dksHUUGlbqMQLy5zGEIzT7FQQ7WvDEwIjrarePA8ejfvfi66Hws3Ga5a+8Oe4c7IENt3AbN/jQbq
xHVmgn7tD9QLAIHV+OEE5c/sYXqw8AcnQzdtMHkvO+RUM2NIw7sJ8Swc3dn257PN1PAYF/Sjk4Ed
T6b20TNwfUo7lfHkD/clGPuEu6YZ0b4ZFQknbcon34Tm2SRlloblFpbShOd0Ii6nMIHXGo3NYaCU
rZH4BGYURy1XodJEZXUjOkTmSwOOLUxWnGg5Zp1+d+6stmAB0vIrYsddhol4ytuuEcyH264jgCk6
N5ceO7FE12NFD8SxONLgRNuoifTOqe8qryeiw76Ivnjwsu7LFtMtunxgwsInLnKXUWBe3BkeAgKN
7kGTYtkrk7gVSpQwKL+FMh7rka2oAmVG0qaawQW2vg9kw0yD3q2Sbk3A5XzCzuRVhfmDHkluyr0W
qMt9KcqQgcxSh7veXG/RGrRXyzy9joFrE5NptdsAivnOubkgPMM/1rVKT6Myw71Q0zVbG2+ftRwm
gUX2QOumuwa8L4nUEWsDDVJpAvpDByI/HOTeQ0hsmmN917efS3FzJkzUB+QKQxYp4zj38k7MY05l
JzTQyedam99T5E6cJPwdazkQl2Jv24Gizs2Cx9BKzcRc7SopcuuucWdCGxZcT/OEuhywc7Z9mShf
/MshWOOwxnEtwPXMaL56EWS2A8sR8XcLv/9KZxq3FqEtJRYjDf5Z4QcUPy/ujXwYIzHNSSaGcvfK
qZg7gr01Dlz16ffpGzpcLLxi3Usa9P1S6huUEKJyazrUe9m9E6E/GAc6qyZEMwF71zyBXNnbsV/+
DRWBYRncM2M+WN9mmUxNqIkFbc9ea8y8tPwHrdupraqDLFqH0Zk1WXc+524/b5dZo6AnKCS2G/lj
KnwabfXqLN6Japte3G3rbbpe89Q29oOxnPraRLhVLG+C1JV4Lk7TSOFTZTRdRt88oStF1obLrOVG
JGJIv3Y4oTghJsqWW8ACdTXeRn9f2MVR2DRehhfxcdOKVnhyMtJcMqhUxOGUVFVlbsca19FUpYfI
tVHhl+8awT7eEevdhz92yTeIhDQ2zkLQTE12APQgKhd3pktxRx3bKU1RrzceXoBg9o9Vk55BhS4W
Ou1mDUTy4E+y55wqvoZ0Odlmduc72U6Z8PlO/1jjaUud8NzerD/8cmu6oQjgbt54k7v6Q8ZxAqhk
dsPO50R0CrbKdj6VwAnTfTb1fewVBBaiQIMmOc066NCCYevJCPPMLf8DW/13KIcfysM/kcy/8RMk
HiZFKaEtJPTYtBS8ffO/gPeWpAxwH0fEftXaYK4HajNtPEYK1WIwkmrjYfrUyD9IBnhoUZ0mw5rc
BGeb3z+VlvUXUK2NMV6KAQasExDsipBGVJH+xidbazX1yRcSNxaCzPV2OFWBYFuyXtGOfpu1nW+E
dI5+l3+FwswB4P6UZXew2uqcGuvWNLoXBGV7lzpxmvtL6/yPs/ParRxJu+wTEWDQRcTt8Vbe3xDK
rEx67/n0/6IaM9Ol+lEJzEULqepE6ugcMviZvde2N3Myv8ZJ9+rU1Saie8TLSm9Ou42OeXysU+y9
+RgDhItPGUNEboPhQwbh3sc1YDkMlboB220ROivFln7dZyEOI3xGK9oGHWDW9R6zPPJWrtzgCSUB
uMKdXHCriKZ+tOYBH9UMnEi5kHLH4a5p9oAmZ/56eiz65DHJs2fHQpxoLG/gYKNo5/kLoyDn6I0+
0xkQaYOmE6dlfD/n6X3bWi++Mx+UW93NojRWnXUpE5ML2GowRhX4INjeewP/pDDbl8n7afWdXtWt
fGrKEEFOyr7F0QaUCvvsc8/5wAV9Zqpd0136PLotCzCoXjBd23FjNukj5L6QXy19aIbuVLX+mWER
yoUXnYSUB3ht3Ei+uMNHOUe3tlegzayeyjy/WAEW7pLwhYH0BzFAb5Ky/3Ts7gO2D71fzCimNvR2
UkyLDBURbx23d405siinqIXrIZdtmlGpO6oI7vE2xMebbsK+up0dq10HsflSo6PVRAljcWshjVAd
Rz5F7EhWKMtj48NJKfQKvCWMyFdpOCLt5872Spc6bPTfYwWwUNzbQ8ojd9Y5dWtGaM977jCLjyMo
WEHP3RZNzMG5uJcVG+hlF30suz2mc43/EBcc0/kSHB6Pp0rLe6w6v0VVXls1/QRHg89bPpGTQndq
u6hjO/sgQ3TWzhSTJZjLTwhbz3HfcxwunyZhLnAVquQFYBs7FQ6AleKEY8g94OKR5RPu7I+uC9pj
GaHEIfCd6aU5b2N/CxlVbTF4+isYQYemjK8uJfiOFJB9MYVny2aiNLf0SBkq1eqScvvHIKpWQPDG
DTgKZiA7Ffg3o2GcBpkwe5birS7wQFusJsOPpGluKYOTFYIyLuZInayBFR5Pbh6N3t5ys2cvRhc4
xHdAZTYII+5e89wQ9K4l3rhSo52Q9GEBDkXd9m+J6dRbq7WTVVwTeBhM8weK56cszxoW+dbPTLFC
BInKpy54Y4aCokKRF10CaxqccFv49QsgGHRtuPbOOZYQ1LvGkftuP+cV90AA/bvn0YUJjPnwPK6I
qPqJTXXrMPYSOj9oLEeFbSINmD4rxZDWy+NVv1hoW7u8s6N5UyUemoTQeo6diLIlCd4YVn1yw+6N
0am2eH17hlbHwpbV0RH9a+fF8WEMa5wBXrVBZXMOBlWzD0Sk3/YsWURcIJhmnIhlnSRbGx93br3P
vnqtnIsXspEWXcrUozIeVZditIspH8pTM013qkzDldag+frwHsPeMkH2n+Z6p2fx2y0HHBcun1o2
l/vaqM+yU69Wfhs0XEJDwfSpNrk3ULoAuFfXVKpV1uc2SEN0JlnFEWG4PWdcxNLXTq9GGu2mIt/O
kJLoXZt7OWG7dnkMSfI0DHhpttwP6jkNEhiaCllFW5qfFoKmKCmpLILhd9XJjVowSoE5PCuruw5D
s5Y9P8XVQboS0kxWlnfhVGXsVdv9ylN4XGpRveE8oe63+vs+89bAFYtt6QevY5c+aCs6I8Y6zzFV
V9glK2Hl+F2hcq0l1wySUYaMwXUqLZrImBFKZqU/+97GBo0HgNW2F6DFBAZgtdOjnD251tVNXYb3
g8pwBTYvFV6vNaYprusiWc2IIfD5th+waz6MaVshf17hpfKGmneg5mBspYnvT6L3folFutGevlCF
X4I4OcxtWKzrFD8LAHCcnkzK8Rf5J5C5PLF96oqvf0akr1MinnAlULN7xXUOrN8dO4t1OGUfzDYA
MQ03U213lPd4bKKhevGVfUaV5+W4dK1R8C5k4kEGAtErA48hOcOHgxnHMJuKs72EDARXkRPAT4xO
0p3O+MijdZ9gKkiFgTwvhuoTvIZFowCUn4Z0wO9UvbIQvJ1q4weaN7oSVEn6tceZHmr9gMzqc2jk
zxI90aydv4L3yKKZNibmbpWJ+9S2IOaNe69P3gTaU3CMXAfSAiM8ktzLAx7BeHT20kFt0Yn7a3hN
1iEziphKCtlKsInj16Tiyows/RR4JSVVu3cbnq+lxepJON1ffa5eKs+m4Iksk1rS26U9etAEe0bX
ND80a3qjczaNU913/fiLhcjVBBADyOdgCID9CAFZTlcH1xof4oQ8RWNpApxJns2KArIDN4yXbXxg
oWbQheESQ7NTIXBJ3SRde8V7TvU/6opn64Qb3NjnIU4V5TW8D3HFQ8Yo9+lIxxwyR3JadW1Sc4/Z
Nl4BLky3heiiU80ye6CjOphB+ehVqU1dnmZIguBTDRFPazXFG6u3mlVlMh5EYLjhtT/keYFSsC4f
7LS48QOfNTKgnbiXxcpPjQ1jWKDiSV6v/R9aosyKS4DIgElDiuDiWiYaOEXgLsIW76ZIOFW4ikuK
sByP6VSHu7m4uLr8GMsBS6FJtT6L4sh8lH2tgoar2QxnTW1tp4RDNWmDv7wOfbYPm2+ls7uu8ug3
A7SFeO9ZS7sKU1xDGZ8mD6ahAG5URJM1qbEaH7jGOCwsOhjuu2jdpO1HT9QjmzoeTJZDOVu0dsF6
SP6opHONPPemrvg1A8Or9lZv/sQ4vZwyfUI1CYEE2G4+Rpu2Z6II2IwCUTgnM4peXLCPbJWJ/2lS
rjcDPfbKt701PewhM4dfnPwQNYJ7ITSooYydBe1iMKfJKTDYaQdMvJbAjpnma5i5+QEQoQHuxJWt
zIFDosD4sbIDttfobEpKYb+6HfPG2HmBzFYLc3BnNl5zbWEHrzqkVDsRd/siUsFmbLtkk40QzILq
Zsj0WxuJcIMmvIlcvRVu0cIMVPOmBh6XYhk8NvY6q2NkICJ8irSTbOOceGeXd903TFQ4SYXSWgnN
qHz0UR/MzbZgiKZz2AsUWwYED8k8kakXqp/6KaXjP/Nw2YXkTxsQkPfCXGw7c2fcN64Pu05ETJuw
ajnlk81A6xxVJqbv3Eq3SdXggou94UBKDIeTLGq6PudH0g/9VtlOSTOYhFsnZDVt+gRgdqtCDfcU
8HprB+5fdT6TtdIH+ENC8WCFznRoG24DjClQjbsOObxTorBLZ/obFUCUq29zUbIdHpgu+BR3rOZO
pcqMGx7u5XrSE8y0pbfzp1snZ70cs9Q5UQ+UW7cFL2whQpNZ9NQ7DDCQwbsbQDZiE7SBXGWiZ7Uq
QJVZxpHSajVC4VnJps1fkSp2jFahRPUhSS1jG6J9mebtEL6PSM1PiQD4S729jkl63Pp6ns/or5li
JCkdh7Y/Q7sQa9eZ3qO0yFbMncZtaE5YW6bi7BmbVtThPk87LuHA9bcg+ogu60hBwCHHhsNOgj2K
+O4yKhAVSBP9eNuWMJQAetBHtBh7WNDWd17mzqtSWPa+wuJ8NBqIrxXLwmdVzbteWjfGnGa/OZl2
cHWcz3isIeXm1XD18+RnVHeMjkL+tmUVDLStkV2PDuz/fIvcJ8MXBGEQONU1Iw7iIa3unKCe3oJK
vWn7vRl/V0BIL/8hmibVG359A5/vkyNMtOI8jS99FWZHuK+MlJNCbUvZRmeHcSuSgwgatl9UL5bM
7oOwF+uaf2stysq4/fqCjj49hgn0Mey3K+Th3jOro3ILH6u+sv5mSFe5XArFfMrh9V762XHvLHzI
wKaSNzOeP4xm9i4yTpETpmJc4/i1L19f5ljGSGWLXe47j1OTriX0FXRm1fzazPSJQy7zJ4Nxg1ep
7lPfIdSufzZLwej6LbZfNU+AoRIwXYP/a5Di1sc3cd8N+ghad7qpfbBXefNGQYZAv/esZ6OW/uHr
28S2qj3oXs7DbnaOpuAhY9kA2qnUW7mL3aY6TF4qGI+6V3NKiCD3yvHa+2m8ztuuvOTTAJ7N0UdU
Q+hWsbe8t8lZw3SUS1vArproLsdUl0KB/5Q8DhgZUoUPws4PMUydlVvZ/Rntscvplr83FegagCTd
jZide+24xjXIMcEV45hcRTMsMMZAsHNQ5lUXPngE238LfSgoSUI2Yxn35SaL6JGbUAVPpT8+VnOT
f04mQvleYUqy6mK+MaFRn5ia9uy/QnXGLYHgNXYoFTF2fNqGvHPirLpPy/lJeB7Ugo6nNR4GwYOr
HuOtC5lzV1jIbkYjRGo3wg4pLMYQnZ1S78Vyh6iquI113O+1EUM+U4zIdZXp227hF7Iywb5aoGzS
rdR7EGIPhdM26OUUisxyrDZJbaMzQ76+xTlQsBAfEwj/gfOzM4rsxrb89Gb4v38KskYfKTr+899t
O52PuccRKYsxPacZlm7bTJvXgZlmItr4L812uG/XyArUOQEJs+VYX+AydXeYPeQlYHDTBzLy7O1Q
tbC5/TkCvhE6e+11+8mrGRaCpZnicDzS+nA3MhjgyY+IbeGNDsB0nkXIY21kTZ6F1qvyEZRGbK/p
PqN13WTtHaaV8shdbyKGear8trhzmpKB08IJDuKnMZCSnxQBNy74ZUpd3Js1sFHHHdGaFiV/p0EX
AZJ2a9BFXbOWKa0embU6ts8+e/BP6WKTGqObOGn4/4sQWHwXpWt/HKedbOgpBxAygRGfYh40Z1d/
VuEIoJvcpiefKaGDBIVt1ZBv/G5GYDy+uqLgTPdGf6ehLTEvEvktBPBtWJvdbjRTecUDHK1tMeNz
SzLYrjAgKgZA/DHxvF9hkJ5xIE4HaWfDixqhUpWTM4E8nocX1zXeQcPCuJv66AilrN4o+oHnqZgW
wlz7qgdhbCtEzXuV+NkrAkovcZAzmqOztt3aXVUxbJbE0ThMLH0otX3vLnYXKy3yfdDTfTS6n9Y1
ywgsCROMjCHYxvync9+AOIwn+I1xb0wX6bPFEf60YScUnKyK9fqQtsfWruLd18eTjD8zewzvrCi7
awq/ubFSg3iDwDMfbQ6NjVEnxV04XAOJJA0EWoXvA57TRFF6YHMfzJfJKfP9YFhIxccXjfHpMe9Y
owR4kw+jwyRFGsm4YYCPaXDwb5sx6Xd+bmj0dwp0w5A22y5w0V11RnZv1cN5RPFMO5KzE/Tl1eFx
NEbPAfy4hwmtElhl65O6yHgWEa9PivoYm6axH51U8fHQzvjTR1VuwGQKNuT/xwBqelxmrlLnJly8
maX1aErkLHPTHAA84R3tPG8/MqQ/2hrlIdoxMfkDvl/0RhqI9GEK5meN53xveqM8Mzfod3VC/V1i
y0iVrdcuuROz00RXz8nf/D6xH92JFLTYwOnqayu7VKrML+O4m8tw6/YAeNtb65m2sEkvs2eP+8Do
9SlXjsaFnreQGIbxzvVLPBWeB6uPFhlR5Kb2G86WpY2tEWTdD5g3kH9MORuqfGMFFQJSpEDhyHPN
1dbWNRk1+GypkdRMxQ25tI/o65P9l+mpzFHrOJqZ1eL37VvZ3IaguArLYpiGmSm0p3rfE4yB0VYs
rlJWme0sUeI7XAJFSqiDDsq9i5+Zrap3t5A9d57oeXNbZgBaM4My7DDm0VOeLG92L3BVJM11xS56
cSN5xHHlRSwP48REfO4oP520PkLhq4GQ1gwwUCKbB+kt07QMtVBf9S477aTYDgtjwaIZW3tS6NPX
t6iYjjW8yXvXLceLzKr+mptFeGEAuUbk6Qdm+zr17nQNymp513zzgj0n3VVWgfpBDdHGapHAGDnL
G2cKBxzFfMI4fft9Gnb9GZfEFqhP+FIUEGSyAGZOF9nBizUav7kQeaGLTCII0uEClsvcTcz27n0k
j+CNJvFCUNCxmsy9P6LgrlOZPI7R7WAWIL9TiTyTKWZ1ybw+30MCpWtowMCB2IfgCRbxQfhpcGV3
/dgEXFZWMk4XZirDMaXQQaxoM8dYeFM0PDtioziJBjCvs2MHO92lybpFyQuuuctezM5FBj20O7t2
GSuJejxhDTd2bKxv/cXUxajO3rEu/f3FWOqq5lAziDLdMHlVpDoY4zxdZbHphBHgCxnDHYfbJSoX
7HQ18vrokorOfwYzLx/gFbtloB8Hk0dYZpXWQ+9NtyUwOh5RTLO7AiqZ0juT1JFNb2K7rBquibgA
nFe3n1Yti1vDbg9zyNvVzz8CE6Sgp/Dl95PtHaMu2NfLTR5OKmLA1siDAzH4LlNHgK/niT3VTQU3
l1bUcE7gxB7SknrIGGgt3Z5xeJq0w1OubdBJ0efcmM0rgkp0nh0Atkzi9Ck8lGLReC6wHSN4Sdt9
3zJScMYdv5d9/WLT4CP2eeyixM+lg+9OROH1608RKW0QbvB2lNFz60T52WQYskFSkn1Q/78yULpM
bPrayYHD51YI3nomtRy1QQLZYKWMOTmNUDweu7yRXOkpQ1n01m0OvZXBzU2V1jWPh0nDuoH8HIxO
e9OVyroZHZDevl6MauQUPIYc6nNXs4FwwVG1DGlXHpEiD14z4VjJOxBCTdbBFBcYIWI/+yTD4pL5
nwOT7kK30EtkkJPis6hjIoLM2Q3HhssPoMtVyxekvymUiN7DAMK3YEWIU5lnZ4/6BQpoWnz+5zxd
DtU2KMZjzom8qiJ4by7uyG0nlfeIewNKhB29ZK7hspywDw5LvI03OcFp0nEM/FDddHZSXEiDRGyC
EIUpbQVYZ5Gy6OKXn2h3b8+92qi+AaIqiJGJsuopZ1oP6d+m9IVqgDx4SC5fX4TjY96eFItkL+8v
pT8xKmPp+T6X7KzqTtg3okQehavmfepc831CRreWaHjTuoTrG389EGN3PyDsu0tDSbaQGpo38IIv
0RTHn44K916d7BfF04OCZ0ByDrJwqK+PX9/NiztyjIqnr+9gUAONb57Luh5Wdd1UtNJ5xp6yZNsY
5tVTF+ccxhK/WMhM5l62HkvCBTFl6KVmClJxzZww2lFBJajpMoU2qzz3Tm8910yXHSanFx1683WI
E/NapZ5ao6ZoN4yVEpb5afLkhuZdFynnFwE/GxpZzJ/32jOmz7hjvMpYZ4foBj9uNfrsZeuaN2H5
kiOJOI8I97FU1cjDrfr89SdwlxQJ0Qi8lv9OHEhhv3tQ7X6j3DMc6zfmnZ8sQP07Hlv+yQ+Vf81F
+wpAz1xIUf51HMKWxW7hbsGixbfADORxHpqnafmOmHOAWk7T780FtWQm81+MAYsX15oWp0ToHWIZ
Ja9pCcoI0El147ThM5BLmk8DYvtoOPJNTckzZTV2LmQpkWMa95MwWRrEaBYz7fAy2Af4ENYyo/HP
Kky7h3Dof7iLqDlyahctY2Kev74ky58MZ5EIIZ3e2rqFuUw6K0Opxj24uWk/16kRbabZdA9fvH0j
LuNNhsD9kMbEMk1jdfQhbrI51NxAWeYe8ImIy1cDIVr2S0lZFfD/59rjMS3TVTuZ8cXu3fFhAh9i
tjgamwwslRm190naJodYxfHe9AWSw7H4zF1EohPEjnsVua8Dy8CVGF3nfZzSTdJGUE/8Qpwqy+43
ZBq576PIEaQN3b2YhHvTcx2w0lD9MnDrdpg5glvdTME19vq1yS7w9utLpuj/vVgz8uyNX4nUxILl
oruHWldtWiVuuQIvFKrTjVklTPdIkPlhsug2U+Z0SQL98as0zVsJ/IHIFWOGZWWY1gkdSbbQ/5n0
Z9O77Oo/pIm438KDLcRj0jMFiQ6uy1f5LTbSG/I+7ZKampW478NUZv2dXi6DbmwfejNtH4zO7/ZG
pI5Ban3AZz/IJu2PUZ4nZ9bp9+nS6JGtKFiI8bH9v28Ls+hp4Mu/8vIkK+18lkOlN643eWenTvRt
pth9wi12j2POdr/VZYIRJEiuX38yO03xHbnconbVn4w5pr3I44um93ugwPxZ81DdR0WnNxAugBiK
7slHXw/8Kld3voQpFkJZXGfGc4KeMuP0NvJm8NfKObdtZD/3aNC2Fts8wQlxzePS3qRjrDb/npnx
Pe7OsR1bSOFQbTpQP8xvSclDPfth7AIzgDaoDq7TnbQWvxkIGNg+cDT++0+zvodD8eOkbRI1SH3s
KWV+C4fqsA7TQBCDluMn+Qm/fuWqpP1ZVFiYIsj3D9Ogw33otB9liwDZtWFeTv22rsrgla1EoO5m
1rqnshL2MXLSn2WSolEIUn2MXRJ2LF259+U8Jkul8Ydgq6+U1SKdgiJfkislF6KUypUeFBjLlub3
9OEhzgbJaqBf61ZcBt6cE51zSBTbHUUx4J1U23T3fF62seO9s6G6lq9TUXTXiR0ecaTDOhudep1B
LsBRUBs7x3PFlq7cR+RyN6Wm++57VbUpCTTaVmmIC87pk6MDki8Ix2gvw+q32bALcREJr4fWsNaZ
bzBBbXj2FJ4zM0ggkSyumrMxl5p4u0ajyLIvRCr7L55db9PC20UZs1+bAc2WKnKnB39g4IrPsquW
OrmE4lxieaVHMN1d1pg+a5P46gh3Z4WheY2sqdwNMZzXusCvaeqUsISqx5gvsM7/+9WCMvtbnItj
M0JmI65cxzZN8T1QMxGgjoSN0cP2xI3NF0ZPgWZU0kW7EZcezlRK1A4W3q0FJO5gthP1CdakLFcN
SsB8w+SpepCkae39smLXmLIa7Ct60qbi4CvHqb9rQZujBkFwGaTzay3jeZUTI7DpchYsYHO9E6Vt
e2XSpp4CETNhRk3qARzGPF3cdm2bH926jvYoC/Vz05SP4Kq6nyn6SYvhWHLTzLF4QwUdYbis0h8W
IjoLtErvLlMEvzGu08SYQYXWuekzdtVLQJ7GabYVcIfvsADeWm1grxi70FY3vvkQC1eQ087stN6E
qoE1WJhnwMuQXK3AOKm5NE69PQVQcRgnDoNi9WUoffKMzjxmQzTgJsiWBRl5XduosecNxIf6Ae9d
vZkxSNi+KUCZZ+1N2lqoYCKBqgFTa1rcWWZzCVVUPovOFw9t7a0Z96ljb6MXwnRxy84uerYrozpa
VpgywTsxzxn3ZOZQ/4T2cIAU4myHgPWENsyS5z4mwIAz4zGyR6QUZuiQPcCfkCd1tzyJ1Yom4mAo
lZ/BqbV/CBR3lsCiv93Tnm07QngcfKZ2na+kwP9Kii5tW3QIziFIZ+YTbGLx1fBtG7heNBg4druh
PtiAcDEGEniYgLRdtbRo27ir/HVnB/KmMNxrBLMumrK3YEYIruZPUBrTkhUUyewwYl+/TK2xgZnD
HoJgmLw1/duRZJLMdLqLEb3awtd3OOztrtK8YeZilYekFTqR9dHEACvkCSrOm+FC8+6VZvgCKZ71
cRBu//2Oc5ekwG/vxxKSS8ShCXhdmd8SbE3yeqAPo1bUFRDQwNHTyRh6PEqONNZDMLxpgUzFD7sB
yyp4Oxst4Q1S2bMHu/kieasPlegG5ub9a5gGExo707lBwhtvTAKswBBav1r8A5AoAWOMGzfkY3ab
qXzqvZNpey8YOgws8zx5IlM8xxtGmWIHBswA9Xrnz2CV4rS8j01udkPgVqtCmX5iUoQqlRCvUCXy
IYjeMcp5R1/rCEuuiG8SJzyNppP/jkWnNgYrrz+E6H6d/d/fN9u2OKtMLXnbvhUpNKqx8P2kwILC
Tp7zqcHBHBQfVbMkYC0tgDtk/jEV5tninL/SaJ2KzwHAe4J6JlZrD2oJc0iVP3PD/iri95gi1grd
F+QU1nrod3mXQ1FohVoxM8UTK4k2L6WyNoq0oJM34KRpzGnmDXN9xCPYmnX37tYNOuyC3KapJ8tM
8AIppD8ib4miwDiWRrQSdcsxB/JoO4keG38PmMpncsB2zs72OtLW3hdqWUJ5P4rY7i7CSje2w0bQ
NL38hZbjjuTw8s63BWy1/IJxqHno+uimpHVf//v1Kb7ne1GncMxbQpsoqwCcfMtcTxA6ms4QlGvH
jPrL2MvoWCf4pdtEn/Mqwj7nhBm7a9CigHjPRTANl66Vn2kRw3KPZH0v0jpa+0XCvhG7BOTuwTug
Hv5jzuP/9koJSFsKViCxFFfcaf91srAjYN2BVRSXQDgCvwkZS4XrTMfiyZfl58Bu5NJVsdwy27C3
uHGPNTE0t3o2H73c67bF0KeMc+IPjKdsc7qMTXHl238o//5RXPN+Ksvi/FO2azreElb5X6/Sz7Cq
+W1TrKMZpJLpEgqUSItjqiFLM8QJsS4zfFx/+BSXKu/vdwuTNtdS1Jv8T1jfTpkyb516gpfBz6r2
/lyE9KUMPyChdA7hOTBknZ3VpyUsFkBw+TxZR2d036FZgXttDIvZBabNP7yofx59DkwrrV1ekWNK
51uIah8XdW1NgDVirz12suquCdD8Y8BwaDsRK3IIRTceyzRukb86x2Hqnv/wCv5RHHuOx6krXNey
lSLS9e8fRtuaMDKZT67TGMujhnyNrc2H6MGPcpBU7QvHZfSZ9EcGKDw2w/GVfvPQe8S9kC5m/+Fm
c5eP4dvHpLkuTOVJqYWS32421aGIsdKIPJWwu4ZeX+3zpIvxaaXyPa0B4yOFOZp5lF0Zgz7BLhSv
YGChl8eOe02MWZ4Aub56WZ8e6WEEo4gk3Hmkyngsy8+wGUL2eRoCsNuIbtuKyL8b+xfhhkNCr23b
Rwo+WHcsQl3/oXVz47eqrtgFwhfi295mawRfsSTY0IAZMJXj9DIO3Vu5jDi/vmgJ9iXzXFKu4Rk+
1KrR23gO71ImBzc2MVqr3Byjt9lG8mg03XD+Grl/fTGi9pejMv8w2E1w+cPn/M+bzhOUNDxnaYfo
gr5d/m5iRzibECoE+ZAvWZNbe7SbF4Uo6AjQfd7gwO5XVlXqS0HauT+N2aO1rJVVmDMkeaOHCB2/
AuSmxFV1yY9/f332P29PT3jKUjC3bCV5rP39OjTyEpLVTEtQ4S64Klncz2bTbcOxgh87diwk2jzY
1JH6i6lVt1NLsPfQ1EhEluChsXT7rddRm6is92+LYDHdU75/fYFGjeJ3MovD17dt8RKBTLQt5PtE
dwcPgXqvM5vn0Qh9DvaaPkYlk7rMmaMbacozxYm6YXr4h0td/KMN9jzbEoqAVEGbp77XgR7tkskc
ImKZlZ04IOJbz6/0dYDkHN9N+LIOflCQbN74N9CwjsQoNWd7+WujmD8x8L5haaGnHdP7P3wW/yxQ
PZ500vNQSzo4+b9lqYJggFqA+3zdsU24GkajgaajQ7ZJt+HutLZG6IwXbsn5qAFabSpGnm3+bmaw
gggvKS/hPM2XbjDtG9Q0OVDMyFnXnnKuoIzc67K2ZxIm/V1OpZ/lPVCjefyIu37eelhAGaNE7sPY
SKyrQIk34EBgx0jIqS0bt3//Xf+Xh7vnujYVlO3aZMZ9Txetasdp2LJEa2l5ayLwGFS3Fro0Sxq3
yLx3Y1frh7CC9onO8TyGRghQ5i3J7E0Xlc2FmDX7ZhhbvBEZQhcELKSzikjd/vvLtP75kUiLGQDF
mOTVUu39/fbIQgRLXJVLfDxGEmoH6vF6al9mnz1VRp5GMBXWPQsWcZ/GGY1/kWwkh9KqTvxHiiNm
REUBxV8lLjMtGDfONB87SLSgjfni0pAxxHVQb2jiV/79xX9Fm//9TOeGptuhsTYtqqlvZ48RGQSB
NxPid6bWoGaRhHfd+NRq6VwwOP2F4Qi8C4LGtCY6j45fXPOoIqQ7xtX576/F/udNR0PAfpennWPy
TP/+RiZOooXTAm+qrxlS6VWR6ullCNA/aNcdgHxjcTSK9NQokd72gZJnuK0vpq+ZscaRdUkq5d7r
TgARkcFfAHOMo5fXS950OG8tkQKTq7rLV96cOXMPFZb3DsP2kvU0dKHso7e0M8m4s6GIJJU7XrLM
ewciK69dWcOcRSe4M8lB3AVpw4ro/+PX58nKNa8WC4P5rfbCd5akVZ2l69pSv+bZlVeiiv0DDbOA
7uIY8BB1uasBQNzrwnJIFh37V+GxVfE7N9oXZchGvy6XJHD0lH2oHg13YiHvvhPnlF4TRiPrxohA
Si3fDlEhT1Fidw+eQN44m5m8ZMqtD3WKGjJorFJuYa9vae1DR3xKMi+Gybw4aMkLxLrOHyaB8p/1
MaUxZ5v1Vc5T9vz9Lpp4OSFM+Hztd4Aj5/I2qWTwho0qvdgZCH3F023vu5Cy+OjGtVUWb2CY2qs5
F2hMmpSEq5A8hXaMozfdN+iB3PQaLuOydNJ4CEB1uwY2xYQgSKwg0YFfdjw7rT/DRIy656FALNaU
RJxZaw7ZLSkkAPx920IdGxCtlQl9n+NE2LiylDeNEZQnwjMCsFGd+ehkuHKBt467YHA5dFuV3wRO
y4wDVIBJ+obRBPYL/qZ3osafetsnMQaf2qoqmgZtpKjvI1mWB4Xabuiaxf3WPNlmIo8JZLOd1SXu
aYKYIIvQfi9t39t7SUd2y5Rl9GIhy0g2g9s4TJqjmy0Y3C2R9fOWNzAE86F7XCyD96Ij1UN/EPOj
MEpng5ff+x/Czmy5bWvbol+EKvTAfhUJAuxJdZb9gnKcBH3f4+vvAJx7byylrMo6KEp2ckSR3Nh7
rTnHdH//Fv6vpdC0uHnTOdZouuvLTuJfx4duSghgVGVYu0RUGqVv3vO+/lPOMfTlCG7cxLhls1q6
TTwm2EKJMNBH9Q5JTXuxGdB1eX3Asuo/jrDzITSLW0pQ0bGwkesNOLDWr2g4zg+//7n/Y4dj4Q0V
Ng5ZTbU+7GzBbGLG76AiaoCPa3wI2lhtuqkJnEQuwTLyUng54Mq9Uhj7MITy0DRMcxpgtBtZMsVx
+dJaXsek9//y7QEpRzuR6FWrZJxj9tvEU4egSSWPoZdby/U1fGKMMtjz8W5vMbMelcBObsyAhyVi
dsQeoH7TonRmStEYh1rHufL7J218aKYu23hZl7m7qhz51v72v14sRkdTpkdgPoVMOPYAu+EYkQj8
0E9B5zREBe4Zn8Vn26d1Yg/hfex1LLq19chkR96uETPlkngKqSeCHQ9PnbjUeGMPpDZHnNmOuUCj
ULTYmjfgniPHlIvkPBtYOFt8ipajJnW8H0blDz1UG/pHQUOE0gYKAHnvodeMGSMQcHgH3svVvur7
CqWp1bjT5JO3UMsqOxIIOiJkR2nKIVFddn8XxqYkFfFN6z1kMvIXiV4S3Tb8W4g6u0/e7+vd8d3d
01ZhWdq6obI/1t6diIy+gVhj5/nGjCONOwjJCrKSwc0Nm/AW5TQNB1oBQNsH+DtS0j0h+onJge/z
x7mb1YcpKCdPSH10H1RsSwrqYM4mCda5OrZoApG/sJvIXd7pxVAcVTVBKtD38Ytd1/FOtsV87Hug
JKJSCgV+mRLuioDh83qMwcgpnMHPVVjBwt4qPgbvtb1cV3rhoZb8vn41xKog4NSvNpm1ZG7UsuIR
8IB/a2kcBVC5Pvuw/cd+SVj0V3VhakBp1XeLRCzQOTITh2BA8A6a3JeuaHFmqIgT1i/zovSMKOhu
lRhY1SXbcCTwuXuzzEzHpBXv5T24thTO/jdsynot480ugH+k+9QazEtgJMM1mI90jCETMIGnl1vc
hmgK8JLUThEDSkPgP+6DmdyWWLaQ+GifPEnl49mdzblqMx0yLN3W35/pet808zLR0HeU+uyGSTrs
zch8m4ziK2+On58PS58eo6IftzqwoGNg+uPBtyDQ4OeeP9lLfxy0mTCgBWYGdqrYAt83JEepqCLW
J84AUuqymyqelDiMrvqMPb4JEVrFWu3p4yQfw6z6WhrauWdVeJO68eTP3VvXTafaHHXuykLfGn1F
ZKuqI3igccjYciI/l8DzZvgLopD97ZOFanlD/PopsxWTjQG/SMPk2PNuj2oSZIdncsJj38HsRpll
7wDDP07VABg3TMPLRHLyJSex+efFCOoB7CkeohEsFM4Eok1DkArWVdW0+gvPtD9UiMJgGvFlpBmY
DWcBKPLYBjrwfWK6d2acW88zeNgSON6TnJJyM/pSdTEl5Wvtt8ZjS6DMQyXq9CruBlLkL+zki52p
qgoOlrndNi0fd0TNpLUGGV4W8UwGwXCJinxyU+lLlfbFPoDyvkm0xmRvVXabMrdbkKKSeU9I1Q2i
lnB6xu2fLFrmx202QzRr+W3yfrBwg/56kx4Nsy5HZGPogkEOg+BY0KbSgf6HdNPBWDhyaOmbONeB
stc4pFjWmuOaVdJACnX9CU9uZ+k4QeUq9KYY1PvSjJDmNrpp8y2VwElLSh+xFpn/5GJGqZmdMqM/
konV/IzKRDbMVksiabBgL338/8uk5QMxoPeOUcCDlmXD1zZmUldZeFLaIbJf2pizKBaer1YEpYmM
ue+MWug/aH36WA1gpsnfwNiOaCgGyXeEKV5tUmRIrqQJgFh9IOgD2+cR3X6cWK0j153mJKqN5boM
8x3HSPUM6ZtVgd1bEzFVnKqnGfwskbfAHD5ZKbT/WCkYJKsm4imNTt/7EYst5T5aDpZDezFVTlqM
Q61T+4sWjb3TW5N6R3sEicDpTFxzoGDKbqiOUknIg8TLBapJmT1/wm0yJ8CR24HoNEtxVH0ExUm+
LJ5jIZ/4/822YV02u2JSw7sFJcSo5/jaqCyFKJuDJ4IeoEiiim4KC2bEDBUVTOpnva6PPcSlh2Tw
j22wQL7fISYtYYgZvgYUxyK9m3bzR5zZ1tdq0Y+EibAOWRktbs9kz9sMsiVS70Ntd83B0h7GpkNj
rXUh6Tid5fx+lTE/3pa4iwt+OO5KUFONdwcQ+vZwjMid2lRD7IY9Tq+mlcZHgwjlo9TD2IP897h+
K7BKqKKRSb5R2rCziIKzVJoK2d6pdpUD9TqCQyBmJboptv53ibQK9nFq7hIGeA8Ks+2HmpvXoSot
SLSxf66SVnnQZklce1kpziNG/U04Z/N3mqoHEuvSV3WQZK8l0O/Bt7PvhPWOd225WIn5DdpnSMTG
8JrI4Q80qfnVIA2AyENGQ6m/JcGLVKSyQUuZ2y81KQ4H8g9qJzSVwsuHvkZTagfnImr9h7SR3bQs
lvNz131jEhpdoIzty9hEwhZcJSX45MhPm+HD2i4U0zJ0fhOIesz3734+hAP3aMA9zVT3Hg4ozmN1
OEnnGp5UEKlnOxH5KcMIYBNC4uizNO2tsQCrrkeD8SBzmFX1W9cPAJ2rSvPGeYtJDCpd3ps7hSi/
P7VK+c6CPbKLxxwylwEaTbtWYSR15dOQbMUMZmiUO+0lN3E8hZ2Q/9QGsruB/G9EJ9MwMBE5KUwA
NuZiJMhAqrl2q2dOquIOKPtKcZsqw3o+juVjw6+PfiDupgCOCPkbnjL7jIuTmYjGXIcQ1UKXPzF2
X3JjhnuDzBX/g4VzQ/abrdaJH5VgNxeXtX4ffGbClXaSAzB+D12/fCIiiEJJCBRljuSJ0yiyJ78v
/HNB1hDC2T/MLDFBXhvGo8CiyOR4hvU9eYXRyXReiSBmjAuvpkNfck4XPwfgQOuBbG9au10s3II5
LaJPYzHNqJvIjnVstDI8L9hSuAzryGngPN4YAw27jJipQwJDN0MtB7GUixnKoH9l5tFK0zKjwuL+
anf529T6yhnDbsTwsuncjFV8Y9JHvJL3ikazUPmP1erBgKXP4tXGwMrjdLEpIW8B1APHcU62Uark
h25OoGU2crXry8lwRywQrp4p0UXNK483mzhpyyVaItpHnbeClubTIaqN/jmXPFPGVzCCyHxmQvKH
1dHz0juv69jxDP93aWTl7ffLy39swITKP8Zy15VR9b/b9cpJrcZNb3KszLQz6eOwQtrUIoZlJDm1
IQzLiLvxFbHdM1myQJMnNDxSVf1dsM+66wTNbOcGypZh5C9RoB0QZZR/AHAhihcLreG/tir89uXU
pZf6JzuGdf726waMeQjDQJpzOudj693PHvvjYhMom03GDHZnS7xpynoRybBT2HYxS7fCVmIJKu4f
436c2LQ3Iba2XKCHMnGScAPqyD/c5gSyMPO3UgyPyO6j5ZEUDBIrj5J6aqmm5yofYZn3FjKncWKE
nT3+/oVQ/mNrLixaymzNOf5+HKuhujUUurG8EmE0nW1tUvZ+yBAYb0G4GYWd7+tcr+80W2RoIHAI
McfuexQrl2xSDp1IrLvWV/FlZG64ISZkZtaUhDZ7FYJXF1ZQLb53SfsYhv18QRM+P5spxyvbJA6a
//JVjkPtSPaKdkxgQD20iPyw8PCl6Zd/gTXJj2ZWmU4oRZ07h8XfFhbsWy1fahniYlXmmKPG4ORP
anaL55oVHlEUUlhMAbai/sGBeTdLkvnVGF+HLh89o2rsnSaZMWSI3s3luPEiNSHJb2icVgeEw1Qz
uxIHqWF6s6CJ4saDQzXQYoXeVHlAbjpHtRuU4AgX902o4kFEe1AgByUhKupv+WxrsO0DiZ2jkm21
SihP1lbu+ulJWR5Xfd6iAClOZTan3CWRgRDQmRyIPsmfxgo4AHFX6MmkbAmw0B3iSfov+WJoYgBx
TNCRO6KGAlRIOmfZ4s+QQfSFkK3plOLZ32RRvgDKRe3MxPJtaS2qRxp/txkPuouMaMQIoZCKpM3j
d2jxD/1gIA6YQokMjIGJhhR2YAKt+EVvgHr+/t32Ua1qoU3gDGjJKkde237/0YmqIq1U6FC6Wvf7
IYdPMWpfKpjo2zTJg8rFnji4k6hST7GSifFNn74pC+qqVTFPFiMd4AREwkNhAIge8iH7nqB9lFEv
/Qhq45giPPxbsiH3xCXoK9xSLIrHpgwmQoBHZLGss1vAAp3XFNGLgYH9K+Ku8YHRnHEhz1u9G0l5
s7ILfJH5IDM6RgmyPAyrdj7oqW/CdZFpURkxyV0NTXlB/9UFBVW6eWYSvG1WIytvKl+bqpkJ6fHF
N81YnJmzAeKeLJCZN/3BHnztUGDjyh9k0po+2byJD70sfs00FZjaITJZBqm/nmlC8GdxZ3HDLrri
hX5xtpOsvnEMul40WfLhpLQkIBZF/9bJdc+kepxP6yUsQixZ4b1Xb6N6a+rl2tW3PrjJypUSBFUp
1+FS6YcmuFrKRSiXANPlrTFhRrCIhRAJDDhq1YIPOAjXDL9LoQS/CQiOY7R1/TcGw6OfCWw8YWLS
Xpf0G3/7e191SKfzctjGFVOspUzlUQuf9HYpdS3LeEqyZ6qfnqPsOZD+qbl+8f3nRn8Z65dKf8nT
V6rQX7LplYrT11rC2wCJ7EsuvVIQNR6kOusHIpJgGApID3cRFi5RVuJblqFuxNj2ZuppuMOa0z53
n7Z9VPnDudPikIFgFrWsqqKreNcsUwyVJkSCtl0xEUgeSAXHSwdRcsiOozho/JL0I9cWNHV08jGX
kTPVnBrpRDqXcSRusC7PzbzUKM5mfqHHTun2xc8vfY7U8GrbGImu1IxRVFxLca2KW822er6Na83z
zfaXKqu77/MywOO7tzxW7gFzCSfld/JswnGB6pY9N22m79UkOEl4qyAvm9U+KK3wGhQJGnhDcQt1
L9GQO8gL7O4g9QeL1HkfViLv+aVCwknEwU+PlJ0eE5TchEToR7MiXPwU+KdSXkojnCI/K/kZFNYE
yQpDZXqhgOmq6aUzL407aEeRXCvzMvVXK7mW5nXorzmBk+Y1SW9UlN7i4VZYS4XDLbNuiXVrsztl
jvc6u+vjUuTbtaqjjvdU3OXxbhaPsbi3Sq8eBXEdSafRY10kqKw2hOPZYPcTKe6JRTJYkCw5cCG6
JHdVQpERdPXg4rAgr/TRyB+1tZT8kfItyGWPtnXnXYbSDzOpbt315J4OS8nJP5Ubt5+VGjcRkTJz
s9Zr2F616CY1V10jEeyK4zGLrkl7SaJr1F6ooOV0fOn0c9uduZbduUmWwpCDgMocTvpaKUwycaQ9
SCX1MaqPYXRkSJwPhyE/pMNBEA0UfyIL/6iSQQ+FakCh+cdRUrz3J2QB7LA61JF1qmHxFBaJ7fSt
PDgjJo6naerqi98Ink5qPDFBJ4Zs0fzVQ9cRPKETDE9PRUFxcVy/tV4IANLOunaMJkOQAm8hF4d6
QYJdP99DYTcXqet2lYJIO5xgI6aQYwCIFNO3sKk3ppLYX+KaAQafzGi3GpGW71sZKPqptU2PQ2/0
8+/LbKxDszkEKC93CeDiB90q++t6ybHpXaNeD9xWbcyHqXib2Wleaq1KbxjA8MAkP0y9Sr90Y1Pv
m+wT4cPH/fMyZEcjZmqomTXmNO9W+IbMX8TexcaYjec4iQWCoXmnLzi0aODoKk9gYea6wv+UX8K8
bzjDk3MykcI1ZuOTahovtmEkd+xukcEBV0s6Ry87A9YxXK8RQPEVXR6pxcUn9yZlWdd+2T3zkyMG
V1CRMPD4cMS16QQXXTZC+enCzm3nmrtkrb6k2FccXcfGkWSleSOjBXiyCF4N1OhgOOhtWn3W0ujp
CfxdYrUtFR9Xm9SHakkS+P0+Rf14A2UERFsGwAMuA/v9MCi25okTBbCjdgIhXJgYXIzADrxOhpsD
l8a6TB1dOPbIziDnMeiSYtokC1saNolEUuGbUWW1OyidDm2mJ29hyE6xQJ2uTv5XwDXXtpg/m798
lOnwq6Vxhm6QSQI66HeKAWZLwdzUWraJ5drHiwY+0DbIRWi0lPg9eJsbBq/D3miPeQPNzawm16h0
dKCZNZ1yW/JqRPxYbjpilgfui7//pX4UsPDjsTHRkVCjoP4wBJixQxMwCbct7PzyBfg30VpDHdMy
8AdHbzTkyBz9zr5JpCEmsYvaM1mMG5Xxoj19k6MO2KNPT6/QTca7oDI8Ydh0O0f1kxPexyYkP6lY
VBfctlcR5rtPV0bq1VjD9wynZYmtUCCLBmWelRg1zjS9Th9sa852tdKqyNEIkMJThYe/h0U6q8v6
jUxhGT4p27bs8b2FRLLWYrLOiq4uYxgbhEjXo1AIM0V2MmQ5lyAjcDuRjQn6jvTAIct+pYXDiFrx
lSdTj7VtPzHmUqVIEIVh5Dsr5IjyyUv0H+97Dck/ckMG1jqnwl+fuJyVdE7R0W3oY/fHrohtoi5b
Gq/yQxZpP2LEwjtsyfh7esfwebZ2Cj7r9z+E+R8rhMaixg4IFdFHoVOKjMtOlWwBaoQ7WSW0BkK9
1xr1kppSBgfYnrSkOWLSNyTbD0voDiVN/EIWxI+QuOE/IU0cGuJHTo0Md3LghEtHGOqp2up/FGSu
3BH1VdelcfLAB0k+jgFypanOhiew2ii82y3rZ+mUOm2vsJlOuJnLiwg6ghQzvO3T0i5py45MCSjJ
SYrzIazwbcBr3tt2K9+0VBPPUlXGDxrCd1zSsf9sWQxeGk0U+/VPdbmNnc5/iNsc0Zblk56IMdxj
bYy9gDyRrT9q1nUOpVMgl9WrhV1GyUJ5SZihRxcpj2hjzoMMaXGSs8pDSCIezcqckOeSWPf7FwTD
x8c122BWAxOCzoelv29TQ6PtOhpOJegzxChzIM62jv5vfVTq3d3U2LYulfbIA/dkDFJju1SX7ud2
3wtvFB7vnXanEineLjVorvDdSVuKvRPMVPIaOLZgpylJ21NQccBdUO4TDWey3r6O5fFnycFR0w7G
Wgkhd/0BVSIV+XtNWcpQ9oTyTC02N29R1yoe5bde0Hm2T3OYUHh31NxZI4TJNRtXb1xCGwvLJUFx
RgrDQT7y8Lsaoxf9yHuAj6Qo7ak23PvGfh73dXSwDRCkB7M66NWhnw8cDzN7qYTqjmF6jEhX6o5D
cEq1I4VQ9mdV80krlyrmUzafLOgs5IJCJcnOFHiSGBreJy/huh94d9e1UWhy52VhW+aHv36w8yYu
ywkKLYrNZrwK4C+XSjmEqM6whuGoihml3OmUY14r7L+bXtslHbjz0I+SE77T4hCbKTldQRs9xf6f
elhlZ/qp2Xl9JKXpdAxUixu5nxzMIvoq4d15MskB24ZWKz/Ok6FtKzJZvIodxb084V7MH5AvfsEr
V92KwqpuUyMqL4zoCFvpUN2CQL/LEyhvXSyJoXZnEtzW/Ijjcr62kSTfEECED5Yo9a8Y2dJtmaeo
hTLOU3M0j/aW3of+0PJkQW1BKEx0z8rbFxVs7RkftnWOrdYCEaObu6wWcBwQIMLbM77HJiZTFYvB
ViON/GFVbijYeh84srd3Isn/JlBb3OKsRrG4NKsLLHdYT3MDkTmw6KZXc0+/pzJ511gvc8klKrfZ
mG1iwSQUDYgGeAtNpGo7TJBwy3q8u4nWFzclk17b2cx+RHb5A7Uv9DDV51fy2dZR/jBkwGPK2Jtb
jWFja1hFkP9SugDQkvQsU4jeIYNPdoOY+DpPYRGpPAQXTbRvSRACAhTt7Wkpf9qX1h4Tux0fsFqP
zWFuDrl/aJQDQPYqP/bDsck5teKF3KbxaR6OOH2pkoSz+NSrJ7tZqgrOs3qiyurcBUvVCNbX6isW
s6WmtbQFMn+2/LO6XoVPZNI5Ky9AtyTxoIA/KS+xdKaa8hIp6BEvQ3kppTNVr9VKZ6rn6GYSLOQ0
/J21BuVMTcT5hWfEm3p4NsOzVi/XVD/565UZByUUuDJ1ad4tcrq/TlYsbyrRFPeM4C/Cp6f4iYhP
9QEQn3qbjfJLqcHxOub0MstTF5xEebJ4MJ8MRMbixIdesk9iLTU7y2uNw/KJ74el2oHz2lKNeR6T
C5+vJRzIPGfmuU0u8QC2kjThc55cIvMcmGBVlrojXbSNs7mWFF+WvMtho/Rn1TjP/XlcazLOmsUt
+9yl/9RonagqPZPD0FonJNIqKuliqbA4Tf6RGvxjqizl10e7PloRgbTQEA4ah0bOimtlxWEG+i/t
E/zG2t7o9gQeRV/QqVDrFtSbWXNx+XVeCSGUu7Xm6pqLbOmzW9Ry4Pl1gdNkhducheuBPft7ifoo
z70Rqx0nOdOStti29zQ25VNMLNVaIVwDgtowai0evKVImAmypUbfnX1iAdxCc8NhKUzWEj7ryE0g
qclLme2uzndTtdNIvt2a2k7XdpC4flaTghwi8xk+mUsKu2W6VeQZyHZKjyjiHLijgX7Li0JEmUuF
5T+FhI5CR94aezM84MPL9VjshlkCIqtWsClyZU+Vyh7iddLuo3YfCC8kopengyoX7EvrlYo3cUdN
vcF3qcl3U+5smhvwRIql/NAFCUc18s5od2ScQMGLCIbeUQZPhKel7bDN/ayucamZeyHPaFaYSdiD
eIZBHdqfnlnY0P3HC8de09A5bVmoJN/pLyrF7HWJADpiYOhAbyZYJWRpgwUNthAeKK3aBmg6lW00
MMzcEjsQsJQG8DOdLnMGwNKNM2UO/U1K0Z2xcTR9KWMti42Z7iSSk61VEM0LyGwtUq861gbJsSBq
S/CZHJLxqNpwWoNtuNMbS4182ZI/QOPCGRhvIJ4GDM1pNXdCZHxg50i6JdFY21Ls06mx+af6aEtB
cRP6RhWbSmaGAwR6o8COWiuA6B4sxTxIKrd2sm3lpeq1SolUwK2fODkZtAkWt6XmyhlooHBMJ4Fi
cMizoYlFTbYDlLbkm1CFbadZS2H+ESEgcRb9g+1QdGCoaK3AdvDYU9papIWjHmwhTjnwS0lGpNTY
6RHBxM4UO4KkWbEtkDxN20zfQmHRJqQ927TYRuT2xdvYZ8tADu8mg7SzpLpsANWnE/bgDTZr37MJ
kSDIkNc12M7pVq+2YMJR7Maw3pUtACMgsypcOGurBw7JLNS8FtOZqXHy1wTdeUOfwCHGlrmbNjkc
mFJewYlfkRMYZOkshcd9sbnzkvFyG0tVa+Wz0xhgy53OcJp2qXYmM9SBwqqsNTFtw9kbOa29jSIH
LE+gLaWQLjhuh4aR1bbNt32OqWKLKATKrK2jTNzU8nJd9F/Tcs0tdBAkGm8F2/WEaNFt3C/VyNuK
UDVjqULij3hbbq3EoSZe0GG5DpTq1IPTrdeR11HlJ4HwyE+1VL0W7auIF50mlu0AWaJi/iYoLcLW
o52pOLriCMtRescC89Y7ssIOCherM5RLdWvNsWOLLUhJJNC5vk31rT5tSTZv221NADT7N15XXl0f
l9lG2dP9wEzcyRvRf9IdWCWA7xZwXSD9MQ281XS01F93qOVUphn4XFRqvoqLV5fDJ7zh4ZNfa04/
DJlHxkGI4MyWHYwnbE8aRXuTrHuADMP32X2l2nxnOFi4tpzuB6RzbtIHbFMhiSFND6//f0nxQ2ws
601Yb0n3lnX8Z97m4K3q3pTgTVuLDDDwpysB9YuUfjH1127+otWvtr6Ur79aPPZfqHB6EYc0vMfT
S5O+pNMLEFtLf6aahsHBcxg8x8GzPT9hAjTyJ2st23oMh6Xi4VHT703yaOj3QiMdB9BxWWRkLkem
/ZRMElEZhf9XbEb5C7mHXo1+74ZEBWlU18abFB/z4+9vpf/RsUV4xRhdYH7V6X296yLJfQNY0186
Xrl11UusXOtlSsmbKVKkPsWAwHmc1Fe5NEnUbA3lWFXx11qwQBPyom0HdkiyAlqyIbWJZJkkfpsA
v2xtEsr2aYROBZp5rWrKzvBhnMfFkh5YZPK9S2e2YiI5ZsYo39dvNXz5YMGcJNU1FAwTbHJNJBRd
lh3ZT9M4Gg8tp+DUj19JWDeOhIb9+xIp23wJc58r5aFXB/ahJNxilAgOdSvZz3ZHbmra16whUNO2
YGU9oymzlxp19ydvcOtjW4OZCW5eRvCoBhjL/foGH03VT+R65g1e2dznFpFmYTXTnsBPahT7TNnP
gv3JUuxbflYA9VfgdVqKrQvFvsVPlyv7Fkq3t92FzYvU/7NzQQUYWTt2LpROLs66c2HzEifL/oV9
Szj+s2/p/R37lnatn/sWti4FB+DI60ZPK5dNC5UaXkyV+2DduvjBP5uWxf8GgTXKpx2sQWhNVnha
L4WEANZ3qg55nT1J1w4Q2Pn371LrY0tCo5e4iAQxSAlsMr/+NhOitVvQkCWZWCBIUlqqpwbp7mmy
bz2KQFB35fQW1TPCXat3A8JYIDfb83G9dHXKGCROhk0Fn82r7WjAJ4TOrElV/XurKpsS6OdWn4vO
tRjxMPTEzMjn4c8wXbBY//et9ft1XfubAnCys/4BQYV/j+pEmEgc7RqRw9zvyPewCaw+5rxseJMn
lPpvAiDzJovHVxHEP4rGiJ05nvynblBJ0Ihmpg3GYB8CKC+MoM1bryKBSWI5f1FzST92/ZLHW+f5
i4wU9Gz/MBv6Y0Ulkm9kFn/3uyn7Mbb+qacP/1KjLFiJG2WOpksSs+WJSEXm26ovSqNWd9Hk9d+G
XMkPiY5CIDFglSOwa5yyzcrn37900JM+bvmQnKC5lXkFOYK+e+1kmowSYfblZlDUkna0TqPMUosr
poiucGZGAGJbmez9HLbyNcn2a2UjWaoOJmWqZix/jircg7t52I1Ir7Sl+mEnxM5OMAS5ltiR6KUn
KHRdrXbtaanUdOO1htDr1pIMdsgexaCJeO1h8IzC09ZqBg9RIIbKufCKwRsLryd/e1iu0eC1hRcM
nh54JcLBAtOllxZ8VFzAMsNaoeGqo6uUEwxLaE5w0tG5N+nV4MerXQ2gae2KyVVrNzNdY3IT043W
6kOvXasOPbtYqgy9fvBwgbQD/QA8eWrhYSguB28qlqKxkuIvLpaK+Ss8icCTek8LPNF7SuCB/RoR
vwVeHywPAsOlfH2pGSlg5UKhMYDGbwtc7LGbxi64eyqxCXReaiLIKN8N3W4Id13IWeKTsdBHRAht
RZN7v2wKS1HFe9JWmlpp3lcqoOYWGbacJYQIxFn7pDC/yqHSeqQD2E+mFUsIb+boiRkDSRJDlHkG
0tJDXCG/SVSia2r6t98gBB4bE5BJ2JJ6Nlmzcg2Dr4JMIbCQ06Wc+vZEeyc4hzO3o7IQ4Zs8DLxA
IaGUVau0G18Bc9fLEB+gXppXG+n1oWpa+mKiT14CO/2x/K+nk7ZhimRdERsT95RzYu5kASq21w+q
URKdS2OpzOTmKJvflQV4nbY2MRkBC8EcTsTGTIH2NTCkPzEbtH8wKb0NmfQjjI35sUj4d/WuTG6A
V6XPfLofW/1wFAS3I+azSHLWGci/ukAW8Sip3cn8OhOz9zpjCg8tOitQgNGTAX1WDqddVYv5SxFE
JV0ewA5EKfdIw6OE/CKkRZVmah4qoem1CBsYvAaErN7w2cmH/dlIJNLlWs3/pH310aILOlfTcWpx
3odyv+rZ/vVzh7yYJQ4RBGq6BVpvCvTNmDHtlLSqOoAJhO0yxvs4MvtHpFzCVYoX+oH6nRRI6ROu
zUeDH7JtgXhbxUzEbf09gEtJxllPhkSCcYgfIw3L4myW0Q/0APbOSLWckGwotZFoKy9OSTIFAJ65
0YQfIwVAvcykY23J8u4SAles+QFiqwoTrTH3sWlEHL1m8bVN9btdi/ITCwzbuQ+rMIQ5VmFZB46r
fmgJt0GeNvmoBZth9uVqE8DXRDgqTVtbrhR8mh3wzWKRQgy6SsuHS6dx7gxN4pbXPygMlHtRBk6C
aMGd0lvmYe61CpxWIbZxnuWQWwMaDIudTVsuCMqaaxfNf5JjYuyqxmqP2kCzfH3UKcNbMTSta7Zk
PhVm/AWJ7LTvCgLHyxJhKuzGY1X0/rHVewAgfjzsTHKnafWnArQr/bqH9WEuZ81BtnZIpjP7qSjE
WLhBKckOMwyDDKTSOBFYnDMaTeiFNCCe1+9NU1xusQuF23nBEI+FicuCWZhjh7VyiW0fMOtkknYU
auGtArm9CeqeJA7U1bf1e51aiCv2XKn532/E9AyQIFgEYtgtObKcdX2blVbheW472vWQYbmYZfLA
lpZUl3l04tgq73JGIrMsE6AYFw13tq651Di6j6GmVDe45UTfjQSZp0Lata3SebpftM+KRhpgX9i4
a4y/opxeSjqDfK+jZPQGIVsPODi1bT71tLAMpYf/CUNf0xYEb+sGWluQ/QA/3kpJOGURO4yIdYxg
1p8yX+M8HjPmSk1E/IlE1N9CjSTtjqS8TlVhawr2JmYTv5nDYG1HlSZyx1QfbCi3ycSSnxu7Dm65
JqmvuviuG2b2ksGjDiJf8xK9CQ8DyKvD+ohO/D+PyqwSrL599dMTY2VAHaq2tPdlOQ9O3mARbNW2
P8Jf6I4d4JdjBpScbJhZuESJPMD9i7+leEl2vWin/Zywu4IA9wW33TkLYzy1fq8xSWx8MEP6lBxI
CZGhLUM/Joy5/kMWDD6byb5MUYxIJ8vbi82G5H8YO7PmttEs2/6VjnxHNeaho6seSGIkQY2WZb8g
bKeMeZ7x6+8C01mdtivSN/IkQ5RsmaIwfN85e699e9au5XYyW7BSeiEMDOkkFe+JNkgoGtXpkHQI
uQW4JEO8PhsiSgr8ZfeDhZNV1zcCgfS+ZqrN9qlm+zkp9RyA6ZsDdrzfPpLHZQ4qi4OYvSs3XH7a
h2lotgdzlL4Iaq8GSKvXhz8+X/SY42vrcnt2+/xKv8lMB2JM1A0dFvvdwSrW+xQ7TCDJ3MdXHSME
d7YHyzBAnksM3WOljYI8nohq3MSNBIMCQu8h3T+b3j6bENRTSCi2bo5ug1QEd0X3yhQG0sofD/20
OZUQgzCrtR5hFkM47GqoahUhAlVEw1jk0sZcdCEKupmMxYWSd9dOZR9aItugehY9a5j5eeT3W6Ty
xunysGPCjaBt/duTUfwKvELzxXVUJS9W9+X/LBE9Xqwf2jUp3wlV7HAjN187bHFtk85+KTCzZkeZ
xa11xhSVTYfbpzbAAZfbw5h+bGcTQnOrTsnpRhGfd7h8zwyw2pO8ZoJqrLH59mDuT02LhJs2V2d3
XLb2PLT17+NOXOXIrOyeUEpb3905c2cSR1O2dzfqN3Md2Z3SVkVaQtZ2LECt1pFfHwa9kdDiAFU3
EyX2BwQGB+ZQzb1IZHRadNOVlfSbATzwsVWIFwdy2V9yMsECCAdPDCl6wF4GZtgKZFfWCwB5FTbG
ZaJXrsU/6G0yuWsqaW6hVWUpjTlpP85FZT0gzYoZXEl0KZUYy2M7buecoLFgI/0PGMmK/jBjkrF/
dHtAYs2qdlU2OmXGe1NIK48gUS00hU4L1UpWgqqe3pnSsJ0FzcBoyybuiM9oOxu3AEpzq8kQ1+WX
pizftzri82SQc9qnEVuwRkVOuiRnpe67QBym+qgCuDnBkCOEdIjoeQ0mySmkQ7B2qUVQUKlY4UBR
WqRZbWuPQ0GK+oilq9FiTB3A5gaA+Oi9YRjRrTBO9bIGSklYW0QMz3VqpvoqqHl8NRg4S0dCzsdN
aOyErpMTWT1S03lq/MxgHop7xvASYJKHSZUsQle7bw8jOV8H5BoA7rXtuJhxt98pksGry/KLup8L
GUH0h6FuKo9E4P4u1kpypVlZMEFJ0HfE2WdjUd/wcagfJlUfSWlYk5c29aOG38ZqGitDtWL740Eo
o044aqV5NDgH/DhuMmJlmz39OYeHt9XdGVJltGnFFV34qJ1UpeKgOGqHLF8+WWmSEFHZJ/cxDXQr
FbSg0eboEUHGRerB6krCpDmQlpbrsoPo13VbTuZI5rK5iX5ktHDWzWU+CrlaOWCm2tNq1Cs93EgJ
86z0pXJcaW5Ob5bAZkxtMvC5u8IC8cijpMTMHTM1CuoYMxLQHXvJ8PfkI0FokhqnTzDfGSbtbocq
6aMnZDefxTwzPmtxBTQ4Jrp4ssj121NNVHMyLzLkz1O7ELe2JOLHZrDq3/tOJb3dSF6LaBrtSMcp
WWjKUUbhwS+Y4IuyFDAF/fuhIYPunDWaSKM+020tVr5suto8qYuq+JJCCldNqIiLo9U8j6lgcFDL
j4uEHLZODRS2OHs81pvxIe+z1fvFbvnnaS0BpKIBhkFmv/yT9oIUKt0cRlKZEqRa16STPd5S8STC
njTTmsHIeFYg9x35uySnWtgHgPJUxLkCMpDWsM2yj4Sijsd2sp7qXv4o4gf/xTr4ph74vndrsRCG
k6crCj2ZH+VyG+CUyEB+dmSVTINfKK66VnGwRQiz2bu9W9QsOc+wuDydo346yzIxkIhoLG3p74Dg
2SvtgqMysZffMODaCb3cU16QnJeSHgTIMSlPjfQYLy6RKSIsehb9ZVkTf5QuKmdK9jsMNNgKynwA
Jpna4qD+bloRmNZp7+O3GWMMWUboPcP9KPRLkksYciy8262R0Khv1iPK783bcEDQZEhrF65N5po6
Hq+1l12MBqstNa6cMgAzkuo1sQpmxxpHINBtuFm23rfvpGj5UjSr6CEVUAI1gmk+rxUU2xnIAUa1
p78/MuSfF/C8Qp0LrqIjqmMN/30LrJa2weSuUbIvgwIXGcVHqLYpzsD4VDEi0JQOFb/Svh+nquHC
sPVXzjnLTZSKKVFRxK/lYkkHx+70DH003Fo/0RPDFYFB3pfW+k5SMclqsURWPf6y5DoWbXJtitb4
hThF/2l2a9IIwnyNm12nRar+MAKUqgK+e25Ux2aR1GfSNzfla2pp5VOmEFtlVGkeNqlwP9ZfWHbm
l9uDLLGNJk5c8vTZnO7b4Wu+VLiQei1cFon8JDyhEa36btUK35rlk7HnJYH5wfqGX8GoU/FUKANR
SRvIZpCuNwdRLEsfiFETn+kzs53Aavx5He8Tk8uIVJCJtEGXf8pKEl3o/KGMKIavOEFmp58ayW7W
RL6WPfE7ivgHW0JpTRbUM3f30kjTZ0inbl2vT32ZXwZhqoNETpcXgr9tXC/Gu3LOPwiacJ/28fR8
8+RN0VeyLvtf9FokSftx62eKmA4MQwVqic75p1mLGauxQBTiUepsuNeGspd1qxQWN3Phbq+yc1bV
mQRHVJ1FcNbS3QRHIYh0IBNxL4ONQ+6VkPpRNNib6ea5BzOpzD28vJSMRLPz6DYS2J30WHo8xfDM
De21p2e+YXgxqz3DizJfMDwqMb009zPT44a+nAqTVYVXmV5DnLNIl9YbRY/1IWcYZfQQVj2r9/AK
Cb1nWO5YeJblCreSZTeJ3GnaC9/TeKspcSlrc2TdQS1N9YMDxGqNnYFBLuA3e2pX8kIX0YKEOrxL
4ry8bH1zqie3vVVVuxS87JbvpTv97VGHlro5TT4uhyTViJY11f731TOIjPvFKa/9dDdAmQmxQueW
QOdbUn+gYtVKvArxagGdbENVDBUwh+JeRhsijrHaMBJ3WQzIsFgKUcbkt2qmQ987JbCyjtzzsOnC
FhFMESBqS8KhC6cuXNHDJOHS7cIYASZ6EibqZRwvGWJPPL/jZeXjYq8CkCSLESKg1jPMsbX5VmID
tOeMFJDKpl0KSK1l8IcakGWKznzjJgicmc8VPkJAiZT0XRDYl3uNpYcgUIh2NeAwQ/ByG4PQW7cy
uPB6YuoVrWcunr54m7bXnPhLw0jSlxdfvJXVBobmGzy2gdYGjYk7FiVokKPGu1U2nikGFwX6gosw
nKf4MsQXvdmriy8QAZvtUt3KNC/whvR9mbHXUoayeZnQ5ZThUIZdGbaIcsqwnsOqDPPZTkmCmcN0
DouSdIkwQctHsOQUmlMoFKHF6hhYMCdDql56liOXupifTeUiJTg2Lt14idX9cSCFno+LvSSDl31R
jPO8njXe6fWMOwvR6PSnEhIZJIUeEjEkMkjCi9FDxpGPEvIPMeTM9ovstD/FkNufSsi/iiH/rYTs
Z1cpvokhUUKW8KhuSsiczmr7byXkH2JIlJASUXjNNzGk/p/EkN0W4FlGCUkJJJIoux4SJSTqqOym
h0Qa1cbfiSE3VFPmRbtVuoF4CyXzQo287asrfu5513nLISyVN/O4nODm/Ptz7EYp+m4xwylm0Fm0
6DMieP0RPAfmvBxgwjXHtkxyooQM+akqreSQLI1xJsIlu6K+bu0+TxquPQsJizKm5XEPeQd+pd4h
BVcIiGwIMlLo5ZGftsB6Woq7ykJIAOkkduiQahxxdeH0mm7drQl5WEMdd9hduCLHFvnWuJ7VsyEs
CCrIuAwtOu5NHiGE2+LJEQWgQOJU1ye9FJKXzbAgEuIF/cW6jonaTzcKUgV2fhmh4Bh4zP3rf2m2
IlDs2mzoCTqZTn/UylxGP1WxvbFFeY3ZP3R2tNhCZ/dY6Vc0zXsZuWPdiibyDMt8ZR/gRKrDqNAQ
HNpWVAQTgGjAil6Nm1ZuNbqwxahVcjsmAJIr3yqz3GV0C6yEkltZrsnN5lad5WqjG7OZtlxQVrns
lrLLXnfXz9tmhd/FBXBAxbWbJC5ruixxsV8Xidvqzsa1HyLC5qTDXmj5pVu1scMOIBbtAssx8wDR
rvH23ipiPmxCQ9yrJJ6w34s9A0XmtibQBWPntD8C2qaIdaVqy4ZNDXtqypyBomlJ+mzjNJnzDDKA
9DmFTZLsSJaz5kC73Dl3x9xdOne61dDRIXG7zp3XvcbV7W+PeDckzc06d9PccnUXzc3X/YP0z4pX
zB0Et7lKu5fUumvmbq0LzoMCVDyZDjWYhK05q+TMTONHp64dZXSUZC/4Wa1hU5lkJ1RjR6Mt1Htl
70mIHSyEcHt1ZBEPJwK1ITb07UmaTozdqU3fC+I4FXV2BviP2N/VJjKNmiJ7udXQQZB0QG8snWOp
Dmkgguok2l54aeKY6a2bVG4auxkHy63a0a0qF3DCeKuucvEfzqzNJXcdXUtyl8oVJHfjMJBddXTJ
DTVvtcoMTQ9G5VLWrQQyuvknOEJuVenI75xGJwnPQXZ+zWJnZoVQOtng0FdqoF3qdqrbOUfJuFd6
K4xAhnniUWAcjwSM7fBK9PBey3RSxb0K4sX1Uwdx8lbke6WdnSq2MNskTRSWPWYO1WcMr/dqZ0eQ
ybx0LNmRLceQHdFyFg4Sy5k4TjgkOnfk2OBoIWONy4MLJJ/0Ia6Udeeqmtut36pZXQrU0qy5BYcP
B866V3IrgW1V61qLK5Mp3roi08DMXVt34hjJsJi7o0kAh8OV1sRYZzr6iNHMqWpIjKSe7CUmDnxM
Shht5BZxY1vsuzlMsr2IWUH+TQn9XrQKfnHF/klCiKAdI5xqcJFS2EL8oKzI1nIRuhUXH0jYwAAy
cmmSmJx1cSEsQT/pQ5tfbp9OGY//8RFS0qU/4Hd53OR6PJo9K3ptjl/avo3CSSY/siBV9lXdTeiD
njJK0AT1mAgG4hKz6vyFX/WqGBBGi/Ux69TztsTJ9ZZqpSVjTHfjVMFiCvo4obncD+ZB04UPZi6P
96OVVU9KsdPct1+N1n8GyJiSscOzGewx2WGV+P0F2+qiuMgEgxxvOUkByEvcYpVodnVNf5fuz26f
kmFdQpmicjVIkvM0BbUamOVexNemsj/t0cC+Mfh6sZdhedXoxbLHICaH0aftZZA8nPgGE/zGb3Tf
UViJpaTN72Vugb4FmxnQfp6LMzUW52k8i8peVnxp24sRX+p2r9G6lO2lt/YqqjBdwqwKe0jKjRMv
YTSHgr5XXlzTW8W0taZrlF/NvEsINzcE2GOLDBKW5s4J1p3QnKP4HCd7FWowTsE8BUYZWCVbLn/E
kwyfND0phW8OPvtD3SIuY68a9km7F30cU9tL58dLfGHZq9Z9KQ1K3S+ZUNxqKc6Ebk/8gGYwj2eJ
xc1I622vBu9wS2v3om4XsQ0yYD2XsgLkc6GSJaTSKhT2nNpf7BL+g8DChGMGOYk7NhOrn7DY0lrN
UVOQPk+PCxXiJOQsUkr1Lolm4TTVjfK09EKNuRW6AkugFx3d9Gam230EkvOxJkJEiQk2L+Smd+kc
DiAo4XLOkPbtBWfp3RjLQaUZ/TP9y+G5F7h0Kf1w1beKK1aKoBgrqVcbW/3ebAsnG9W3oUtfat2K
n2EzdmSP7L2iaKBtkr7V5TR9rtArrjrkjgWL1A5noLcbt9LnvOh9TeWiNsxye98A4TtuUyfg42nL
Qyos1SnX1O6Z01Rn3T2/1MbwjgAJxmsyPWJan/gck1YHzqYM102rmmNabdonM6qvifICOsPaEz3H
oC3iB9mcDdeQ2ROOlaLdr6UwnzopfZ9XnRHioUR63eHwbQT0FkZ9XqE3YG6YxZcukQPQ3zr5gCVQ
prXG2Nck+kdZwC0Ur8rdKk7SeUzE5f72kLUEFTZ0umxTjQi0yEEPjl11TtZVfOpb6T3vzxysU8nA
M9XQ0vfSBfXE06KvItSIHmysbqoHiUsXcrpul9KOZaDMgCziMe2euq/TCvzXBAN0f3sQ1jgKlGM2
t9txjNTtTINMfd/oZ1bA6ms9RE2waouJsDNOPzLSeS82ZXEdkuUOJGfDJXUWbZmWCCnwUCTEqXsw
aTk+xBEdtChvAZIk0ZgcuUvKZD7Jc11dy0ivcXBgZWzUWn+lf/UmCUr1ZanXgNCeGEyzFlomroq/
vxn8hx0yrZed4SqCj5OxD35/BRyMSdBLrSc2IV7lh3RAJxNtGMtNAJ6vlSh92Ta4Xo2QaRiNBPEp
Y/FYgEG2CbcQ8EdYbmomMcCyB0oqUWUSgj7RSDn/38OwP8UkzdQe57urROlTUUvGRynHFFwLpFgP
82g9MA55mxszjLV3VvESrS9G8ZLF75NbtcN7RQdYvVc/E53tlvVrXr+K2Yc1+6BIr9PyYbhVt3zg
blZwkZz7+mpMdffUa9b9379vQM5/WuuzzEfyiecZICLU7e/fuLklLldbsV1OonDX6cnkrOKmu5Mm
zR9M2K1kYsNXzicJxuhSAGgw6IFKUzBm911jwuPpiBCX1NqGpAyVbJDgBa1A3JM0+ayYfXzfZLF8
jBGZ3fWjQYpjBeO5E2Eoappx0WVl+aDNig51Rz40Le9HYqAVJzxyeIwN4aMFOoYVBzvXTC4HwlW1
twiX7HHTYZsKhCflUn9V9YHblNKwrqw7xdOiUnrsyuhpGzLl/SivXilU4hfJ/GyKBphic1vJuOZh
qNv1Uha6Qba6XPqZRF7Xmqfv0BMn76z4YUjLgh0WOd5ynh31pavurBExdEXA6nHSRzAVmj6HYrqU
F6bsR1Uu34j2XJ77Mm1dLefWyLyo9lRTiO8lzsMDlEV0YSoWbfCyZ2Vsti+1Wn+cBoiTtPUHVnkJ
nbax791u9xafkqk5jgJ61WNWVMS7wYMfm/Wjns415gUaaQuqboS0tzXI7UGX5OyQz2gkf3Wo/Hik
gHHAPIbXhrkE6ZN7e/Evu0K++djMVjceVX1pvTUSXtRp/ppsQDAJtR9DFBE1EXtubunzsRkRZvz9
C/iZfsBIhLUeL4GDlXvdD9vSmJzJXgLzcFTSCG9CrAWD0WIcHPoIEAeWg0qjmZ81LEtbrlymMZ/S
kT0yRKT2NMvxaSJMG42JaZvjh3LA51igNlFZZs/xF7iYJVzMtXkct9L7+1f+U/uOF80lyWB5huLK
+FHllqDInCSc/0cWqUjVdCBCaRkdRlPU2GIrv6NWWENhxFh9+3f/+8vyP/Fbff9H+6L/1//y/Evd
rF0aJ8MPT//1XGNGLP93/zv//jPf/41/hemXru7rr8Pf/in3rb5+Kt/6H//Qd9+Zf/3bqzt9Gj59
98SuhnRYH8Y3CJFv/VgMt1fBz7H/yf/fL/7X2+27PK/N2z9/+wICe9i/Wwww9rdvX9pjKaVdhf3f
f/3+3764/wD//O1a1938Fr/9/HfePvXDP39TpH8wRyDKwkIpB0B6BynNb/tX1H/s0nhCiDQuATs2
jXOgqrshIQqTv4SCHqIP9vUdHtfX4/55zfgHeGeDRTkMRgM6g/Lbny/su1/g//1C/4ts8/saXlf/
z99Qjn9/FqrYbtnyWMSe0MG3gCp8fxYm+M7XwgD1GouKSyyqCu5KqBY2cpnHbsczw/KQk0koofsO
wkTTz3N3gHzyQPqoL8+oCyDK4gUlTBoeXf61V7NjS1Of3ErBQD6q79/iRUyK+zbRHmiv1CaaINQe
dxOhNrOjFLKTmPitlTvNOsxyGRiH+mVt85fJml7WzXgBj3IwFdThlXjQA3w+wsPSKg+RW7fiUy1E
j+tmPcy1dq8mr4wkfDhgV25BFzGCv3vOzwpdDQ2cq/wO1mvf2vjbmeNZGGFAL7AFRX/hCKPgwMp2
6d+btKRhxuZspgmAumitcLHUNIxR22tswosadlKrXg4oFPfbgniwiGT3SkYEbUCIip/MO6oPA918
ME/d9Humzc5o5GedXU1nZj57mEoM5BqluTMcdP3dwcVzrO+W50i9WC0q3uKrNZZ3WVHcm3qEr/ku
ScSLpDSPk91Wpt+uhIZwA+VjzJCZm27s45VHyxxPwrB6GsNzC3tUmdxPRv+gaMPjPLGQhkOzOuwf
zEs9oS01ymPT9WG0tWFz2MOESq/TK09AJCsWIIhPXAcI6zYCwZXK4UHa9muwi/iG4E7trpONa9Uo
oYlYQRqbs4IjSBleiNolDtPUq2AWSuBA+WWrknBr0Ee1n/p5YSX8ms+kC53aPQqqkc7Sou7awHPG
/1spnfN0OJtbeQbdC8cP2/dx5Cpr6s1Dk+f3fWZey/pUVx6uIjaXF9pww+g0WuKYkEE/oPhwS96S
v5zO386a784SbT8L/tLNxVfIeItWrkFKqihLP/KHsqID+m5p7bEbK19e+yAhgPAUzWgMItNNTDct
DqIrLrb0BIYyWKrqnMEDpJsaqi6RV0hGGApYT8Ab7EyJ7pXRfBSrM3GfV3FTrmnf3onR6KvTp5T+
L1PAillsIwihpRytZLqoMRvd14V0U0E454N2ls31rOjteYPYacav2zoGshUHcjn5w3Nqxr6MD7ss
VTdmVrXpeD+xnrFI2rrMExfdm0NEg54q1X5P7LQ2b26lu8+YEgjqjSu24QV6eOkpt4u+fVH7gYSx
4pX01gWBn2Jh4kDlzQ7pNTYX/E3Si+mjZ3nOCuVRu9JBapnPg1V6fGzEwiOJDgts7yLec4lCUH0L
G6GJTqYJiee4wN4/pNlnq1xO8vNbby3B3CmB/ITtbgII4DNLoKU9WmBn1KP4FC2Mc0J2OAKd4q51
ukZh8EpUi3JslOIMX++OzBvflPWD0hfPKOSUB71snorDxZpi/5L6TNgfwbM9GQ+536tMFleb1L6g
eaH1olR4jVsPmoFXoGoeWF+Zh9rXWUDVWFy6gkaqVLtGABm6/rrhr6WXtt5xjrBCVV6aw9au78wm
gUUJkHGtnoZxeZgL9Q6SDSqK6lwAXnOSKrXf6Z5Ych4GsilxHYpd1UN+EcvYDCNbn9nwgrmonzo6
1lVQC+OBLeWxGHSvjMXnuk3ereLBXFUOPs31sHXN2bls43OxGoGqbAFRKjqnahLRbAzAddtWcyhY
FOjXeQYTs6Y74D0EsDv0vdc3aPpn0QX91XSo17zErdrZNs3SHtEbm61X6YsrCKfxmPdXEBynnrWo
eYSkeeboIabsLOAjG/bYC8ET8ET8/QnIoOCnExDMgC4xcWa5jmj7x9uULDfkdxGPpBM9AbuBvoOs
Faesy0gKR7RE21EwXUOoPXwpXm+joqZ1QPjSVsPqflMY+7Ya3icx9qs09TX+l5yKAItJ8pI2DYTW
9AkM9ktE6pj/CmbsRWU4urE6H521Ea8tl3osxNV8nOoC6KYRAG4S10DIkkvTy56SOZFG9xqRb6Tf
rSUh2hOu/3x6zOhL00RDnYvLileFtByVvJw1gba1pAX1wbS2QcQvLCseZibnCs1RKXs/afGLbNhW
3N4rfXUHOHXp+POuEdUHjWCAMTuM5QoLSDvTWdQKe0v0c42KT69izkJDWe/umTQwR0nwG7do0UzV
OgFbJPh6JE2OFBkHN39SO+qhd8bYeDB7/en9AVnzk9rPzxVIeLKODlr1lkX1i/WgqNGjlWRP5kF0
rHjyASjqgkvQrTs3mlsDgRhw5MUW/Fzg6ht5Z63OsEbIHe4NdeXke3O6WTFGlygFeGmoi2BdDcSg
bmEsDEGXTOfu6DW0AasgOWx70y+zW5GQ5WT0oDJWWYyvlZPb6hn8Sj5UOL9xs49qkV+iiVhUIIDK
1NPBI5IhtaX4TYpM39Q+zgmQ0HX1rQpAP+y/vLyaycDda7mYRxJUgiw2DlJHw9MGSB8V9+BHrgZr
FIM1UXHqtfSkluk9aV6icpe4D7XMvivCu3xoMfKogaQIfvy5T+IzvF//7w9+em0/HvxorVjn041R
oa5YPzqdrBaq8tYM+LpHBYS7hMD+fO4ZiVeXVpbD7sSFgl+m4OFzhzt7lO5eG5rOR/1j9E4EKLye
CBs/mauPqNceEfb08vDYCvGzatXvUFqkNdjFF2bp9XWdTzPPUsHWsT81vtI+1F1xZXxW9NmzpFXP
8lfrSxPlfvqY14O3mjB5ZM0rtRWdBtu4lQG7Jrtmy/kpn0SbThb3JAjXB9gqJ+mk41PVl+My4LPG
Na2pGcZxjOKLYZP2iYWa5CjphH2w/6hOo5+WcWCYtLGsKCAy/G6S8wNT33Cz5jDvrbAv66vCwdfV
59iukulx0NtHc8kfZeMSWXGYvqVm9SBEw71lO13OWm5rL9rjxPBu3CYHUdVBHaYD2iU7AtFgSIhF
6GqbX7OcC8MqQkxo/ZSbfTud5y/qExq4CzeAcDmya9dP70mUlSxPnFs/eop9rKM4wxdwNScYU05j
DY4miDjIiJceLacnwFx83czJQ2+PQBnigt4fBIKsWc55qCJxutqlOHorepdP1TVC6FBi3RQsyxtW
yUNTmrdVWN8jqD9Hw3IuTTGIj4mlXCKZhW6BL4iRkoGClogU7mj0C0kVGrX0cV3rp+JjpomubIF5
R2YaoXUxMXJlU47bC1/jygYWbd0y8Fx25j55j1b1xVzHd6wNn3GmaJvAVPZIoNqxn36fmW7NKZC1
+WCNUVAp8q+O+9uq6q+rrh30qLI/54Hdrnqbsf+lQ1B1s5xW1TaemJIfxmDFHNqdmt3fnwWkKLGa
ZygYBaKr6ycllR0ODvekHYS4uj8PyDYXUiy/EgZwXo+vZpgWjCpfMzG/m2bjDhSnpID+OaSfdnHR
68gNsjnoLuszejNReJ7Ag2p31pM2LaEwoB3xu1N5iIZP8BAd1Xo/N5mfqou/fZleVcEKx9VOlvfQ
p2iuQjSLozCdrLv6BUC3mDmQYHGOrtcF2m2xaVftNREYIvF/rJhndHJniGA2BhoUa8eUpewlV6w7
qd8B0YpdKV8bvknfaPSLzXN3qXxjk10a2S7LVVdKRbe8hkLJ9+8etE72BwK5CeILW1E/DRqcjty4
DHlx6YrxjMkdbMDS3hlb77YLNxsmJERZ2nPKTHnWnGpqmHliI5qOGs5xuVb8mHjrWFID7TNtbKd5
svTSFffhHjP2kVlgqYguxlJ5JJqUiWn8sVbR9yjxxUR3YtWgfDTYIpU3WFqwDW2Ah8+P0T5OnrUy
eGcEKceas973ArC0WEKBOrn1az0qd5B9H/rTvWJEV5W+NGCI1i3I0yR0Ahl37qm06rZgx5R0bD81
4tHrMMqWcwsSA08Vd45HvHY2cXGzsXGCN8fIOljDp946dKVxFWO76Dh9wIRAiItopWzAKok0PJXx
do9u3e1jgGOmwOCSEZZA8EDsZxPWsK70CZt51vvZz8X76G51KnS+7WX/CIf6Wc8Xtp7TWVNX5sKf
BOInaa9lperVu/AoNtChaV5Xq6xYRBaT6H7vO7ygBEXIhPwqQ/xeieMXs5KeE8/K0pBxsZRK/rzl
5ybNEXzH/qKzNDXbQAJ/uVX6KfosVewL5P6SyHloJmo4pu21V9WrbmFYF+B3JIxjd36zdJz3XxT/
zyghJgb+zTyhyWvdZiiQQsSu/kjC4ztjBR5IExSl5yPIdYY2hynpfnGqa9qPbQjmQ5DhDF2ydHDG
HLTftyHmmVdQNgx1C4EpiegqqQh4lcQ3keUR8+wSaprpD9UYlGt6Zus0G3LYtmgPzQmoinTtauta
9UwWwfDIbyoGXSb4JDnX1XzVU+Fac+6Qd1Un6x0L7jtinTCS/T7NKmstNCad5VhoAayn/W2qLgXR
cYnmpy+dujwtOSuPlVXck7EoJzHDcykgSVw0GHvW0UArrZUCMsIY7z33AGck57B+wT91FBfJkaOB
jQcIt/XzCgNZxQyx+wJmzTxt5FKtD6Yd94ststbWt0PCl0YV/pI2nRTjUyMTTiYfOUNBCIvc6RNf
Bxm20otIayelfwIkLD0skuzl5L7pD68TcSgiXKKhPsxR/xBZcliTAPGl5LwawzmFhtUW10jsQf3q
vi7c1/18TdbqHHEOzONLzrk4Q/PR8iXY6Wpz5dX8i8VCcrmr3BmDeUkjK5yF6Aq56m60TyO+oZy7
nDU/lZm/FNZVjoDDZetVAFxP/5oJ5Xlml9ajA0ij941y5Fwjm+RwAtBjIo7SmeXNqM5mfrO5BllY
OvYz18CEsXOUQh0RD9GxFxRnLJFTCK2T0sTPMHArG1klWW9bembrdtmtfpcdJEbO/NBeg5jG4h2W
wTORw1IeHsRmCOTEDMwCIaB1v44lrLnczuTB5rah03qJTfriXaBWZtDiCaNtfQa/ZQtPYsB/zcuw
dBeTOY0iLE9VJz+95tctUe5TcgnEO7Nt7jPNuBNidxR1JIi0wBYz1Nci7I3y/xF2XjtyY9uW/SIC
9OaVnhEMl5GZSumFUMnQe8+v7xEH3cDtaqDPg3BROLpVUkZwc+255hwz/tEf41kQh9MkMFIUUqiC
zymvdLlh4gvkRaQBun3KCfdX5dwqEgl92gYYbHQ6FAtoPmuYtku4MoR2xsStmlD3UIZjxgyeU4+r
DE5+WcLGWP1V5ssBlSnrTO+efigrw7dT01QgKtDjLawqrOfHH+uyejN9xjL1By2D8rBKEfESylo7
5U3s07cRH7E067d64UdsODL7sFmtTknOB1aP4a8Ey48WtdV2eiVzZl4hpT/69xYkUioffjDyv8fH
QxK/b0fqm3sZtV+Wk5blJTDjHVKSPQGrjNNaOlG8cikdelbgUh3BSO7ekjrf+FDecgPzR/fjgOjc
nFnJ93L8K/tWb18lIQHVLSfFJR3iqeLk9SPNK8BrevUtrRdwHqL/jX3qDEYnQhKxhJhoN564qBly
VwBJ1ru/pPEnIfFW4a/4kQHN0S6586sCKNtgb2iKUM1winL+7Jw/O+cP8B4P0kcP5YwE6S0TIKmY
+aORUncm/gbV+1H02sOYBsdMOIOCpYXpcmjvmaI+EfMB/4AAi4nSNYkHg9c78sVL9U9qO4Jh4+Ul
KFzmVr+iNMAUDvI0tFE1HIjYWeGeVblF6p8onfBt96ErQZaWvyT9XMm7n6t/igL5Lp1tCZa16WYN
QTUpO3d1dhIPXoYTX+8/EjcauwnFnbBeTJ2O6qYdSKal9xQ8WgJeJZ0RJ8Vwg7NK2RPfusSZapK1
IpPbOttJ4mRdH2t3gUDBTyNmQcdP1TUQeDN6XBMjkrhaquMpOZQTlNuNEKH2Odf6N5WWPt6L1MsD
xUt5T8rnds/cV3J4K+RzIS6IgN15jYWCQaDtw9E1eCyzTyoGqdIrRBRi7qql7O/QAtPEmerDiYUf
FbYrtcUH2I9BgROqI3nksGmNJkWPMg66QqUGozUjQeOfKQ0C/we4bRhOmt6dFqM7KXp9mjg9Orxm
3B7z9Mo1hbMyxYVbx/QAnbtJPm1cXcrOtJsyCaWLkh/uArvXrDNPQlnWw3KU78ayn+jPhc+LV3/u
PzpnEgcia9I5w+icVcJZLcpYKVh8GbmbqFagYvcsWKPDS2ojTcqjFrO7USzoLBUtn5d2sil4DCQz
p9uV3pFSdNM+cA13sgAXZOj23LKgu82HGp5br5fy/+KNYrfwrysoozgjOI5W/g/vxn+HKxqlM/dd
2Qa3l6VzytdU/9EJ/uAyK5Gg3vG+TX7ywQHBy2zmrJ5u4k7RkxzsohAI8hAuyRFOvUlxaxFZ3IXq
JijzMSLsv6Ixymwr2eXDBmVakpYt4D4ZqM2KhxPndkKTZVIGZpvxMwirBVW/wZHNB5ZVQdksEews
ENn6UIVlwqgOyjfFXJ8AEFp6pJHjCIuOHjZ3bnj8z6VH2smSvbGpT+SdTlOOiUlSz83zff7TWx3t
LEvUlkpEHVmUpFZEJi1CXopImkat06jA9AzgrvpZSwlkc8PqCBHr9yms0BUOdIWUJ8M41xyXGQSg
XUYcQBfjfjejRu2Hq/cGV/LKk6XJGybDOYpwV3+VREjEn92an7QGaKQ5OTNcPs1UA6x6DU+oeUJw
szvuA+rmaSMs04mQxQENN4XHk3HBDOjiQ2w3sZg0iDgWQMjhNljyTdbUm3mYt0KXbzQ1II4I62/+
cNEkLhE4l0hnxb78IQwEHW8LJ3Ak3agGc9cHpXoHUeqUJkozNrTCsDXeoTriA0nCSzvOoVX9TQil
N+LZU59DUgUrJcuTSPQXFG9LwluPdQ4BnVXPQGTfNHe710Z7hK9y0Oll7W2g4UHFbRJ8T+8pXnOR
Xz2enbF5vubhonhkDPJzXTy6q3BalreB7aeuA7K2dM/oD49+es3QkBTejSIJ4c2GaUEqh+FiLJA3
VdCEsmP0nWvoT2paycSiYdYF34TREw3obZQJ1H7fFr4JEGYyF/y8h9+nipNpRHWIhRkYO/1Vnz+m
Uv9oNulDmsaP1uiuS0fUyHhy6L91mYImx8bLYbF0+Q0irz7w0rKT0E5m2hJkT7F/4sAcCIBI8N9M
p/e40nYTBcjVSVPZD/Cxly+eIO8YiIpsHVyhb70N8kChMPFsTpGHXJWjCpd+fWkU/Vp0OGzYARqF
epey9LFl7SNt7PXgv3cAEDYuHElk1b8rjAqawB2p54KA23BSMO2tdtI1pyOdowRGutJqTosC8l8k
rH/v2lWaaUVNlw1Nw08GUP1f8/3RFsOgIA6xZVPtpo+ERbp+bmwLzMqeHbxSWEAsSAG20Fn0Jqx0
yiWBhJyLfYujUKBQgbf2QhCBQ33o5EhhEYabKZI1jpKV/YISTfNBH+wS6ciG3VWslAt4pwuZ6bhc
SrvaZS/TtlMhH9EI9X2509I+Q24t61uqY6TarslWP0enk42LUnJN3wfKMsxbMjb2CJN23vHQHkTP
CR2ZdBypRH8tWFApPL6JmIqrL3oo5H3UtmK0F+lpEZuTpq2njDb5Fq+/1OheJ/2TeiOSPX2OQQkq
tOH2xTsVElN5MRoh3kL80koWlh+ZC4UsXg8xaNeHYjw6lJj/lEhWcU/LesGDcRAJIZX41ilR2cxY
ZP/KVKWWlWDXsxgccBPXwHxvGjZlo01joNsNiysrZKLwQjPesJpg2pCZsazNY1cXDFyRiq04Zdwv
62BDUhcrR+tz3jePalRi/TbjPMeqq/zuFdmeXRaXsICGHruMHPac7+YNRK14r5P+0TUaevbujYvg
TlL1tmMLX6YBS6v2EMruATDxKD87y3hXle5pkGjokdi7eb8pxnEhQ3tpGwQAT8XJTuGjQ2vjc2iF
d3XoP7GWfZPG9GspwXwSzFm66TbSKlohS6CVs+YY+LJLuNyzeo1r/+BHpDaZW5D0zErWFeV+nvac
cnpiSYsal4MQ04cyZlGRnea1PNEfRuQ4XvIuJiJYjeMnT82HaPTvmdaAxH0cGgWoIqH9Othx4tMS
4nMF9B/0Rjrt0sHbpS/yzm5Lvi6F6LKmcSd6iUqOgf//w4VL+f99Ob/6NYGzoBGLovxanvwPnSzJ
23y1GjCYKtkmaWkifMg5I6QivSrvwhbcm6GUkQLnY+45sf8R0i5k3xY2KpQwViPr3/0vEJQPq2++
GXgVFQCwAjjH8k34tY3NvWXxPvRChGkwMk/FfbP+ocI4UPn4it9dy97ZNk8ZejnbPukQ3AxkEe7J
vqse8sjHqbD7SmmclI74JnUU/mrp/Zj2Bxxkk6Nuox6gJhjNtLww+2ur3W6vygCLf07DqQRmD5t1
vCt1TwF4e08k9cbFMACRZ+eSfFVz65J2CB6/qcay29Wgb8mKJZhbfRIuZXmimrPpcm+SZzYaaACt
b5hcDdbUE1jf6hIZQzQDtXa31yXaZqBB5i+y6e5NWPHzp2olz70Y34eMvaZCO+N70c23Vmxvyl/+
kE36cSjVO7f056oXb6kDovIkeYfXiYrfV6trya+Nkv96Q4nVCtCh8BIDHCibjxYLfHYtiExlrWGP
8/6o0uQNRPatJZlGe2W0wsJXco6T1inYH5VPuunoCpvCnhuhwG1wgTXOb7brcggHtQuLDyb4YrkJ
RXKVjuFKavZSgJTaDL+TTUcabzv1J1tveUdnG33FfNP9t4Xdf8xT/7d2S1M3sWJDI1aMheX1nf0f
30khQ+Y+qoRMx7yf3YskMgFsV0FfWFYctw75Tb0cyY9q46OpZU+/uDvcYBgyO0jaFb5RRUYCDR0T
Mq9LfoxwxDJYQkrJs0zwgkEfsVrbqLpqcL+J1Ru7/7cDcwhKlwHHr521s/8jHzVIJaWz7PlHP/xO
Dx4FDIN6bwVNubBazgJD3Th4uPvsfPy7t74J6uIenebWTcl0NqB5i16KYaTaUB1SiCvjbENd8o1d
901GA6EHD0fvVwaQ7dBY2O5LsIVlWz8PXXijTHCbV+gTXMfn/E2zpsfGOmLNObCM5soComM9N1SS
o4qsX0PVlc3t1HTmufO4pZAqRtmmJYu56AqEXi79xbFlKYaMQ+zDoUTqntTCw3wC3f7d4iXtUcAQ
REGqRFIDdHu+yr8SOUNihDieBg11zPQj2Ici0JlQgPCrQqp0qImtQwgq4bEgjmAA6aPZ+PV9+ikT
FLEgo6a0ZbKX72DZ8oRva+cPcu5LsH835i+REoqju+fWzDiyOiIYMypXrqWGiU/UHwu59ZdjONSq
yQaj15bPVNGeXdK+k3t7bwAPjenwLvXKU5NZKIAIHpfM1oDd5ME6kKOpDr9A+Tn0zG8SlSwQWWqK
LpOfpaB5hXiuhGCS/0tyTfoPNvr//haTVsMjRZGIyvf539ceK6EhvQZw6FKHOlgnecIuLj4keXP1
y7lgfANvj9mB5HXv1bZ0w1DpFmYwaZWff47e8JVFU5uxmBj96tBBht5HthDlp4ZykKIcLFb9GPPt
0URWMV+Mcr5YU04HoKNYH6bVIrNlF7MR41al+Ic83+FWMzp0N0Z1hjiKcQgIZUifRiDvZGsqxYfn
Evi+1NPBQMQYGR8oj8/GKoSWTNOmvrRkCnQKIDuK4I44PYazgq8Kd5O8rrj6yUU61ZCeTQWKz0zq
od5PasqyEbzSiIhd0+imTSyWhaS7K9g45HsSJzlgZTQ4M9b5gaiEPCgfNqXfEtqkzBNuie/KpNC9
5nLkSkHvTlV2zz6JTfoW+kILX3FBkank9+PkWWr1UjPOK8b1AycsvukkfcxpwzBhXxd0d0M+YXD1
UQlNmUT4L2Nerwxc1ynHPDtryK1FPLewnKfC7hHcNEddmksmLGf+2ZeSGPC2wFg1UxVNa8OuV8D7
9EgZF9b5OZV5WNubMhbDclHfyz3nWTHIs5d2aSofW6F/iM3xIYrVh2j1fGf7Jzb/whnK9izUjBRS
RyaGTb0aIDz7bTr+l2ypIdF09K9XPgo5yDgsEaS44ev+27YHdYu2SD1hs0N4oVu+yfykp5EBjy/j
lHoGF8v1JD4Wjlbu7CiS7QLnQjKYq2vC8NhF8Nyb+IAsWgFUz0zHaDQdOiXUrnZxCnslqTIQV9Cg
sXeIpjOmds3oIkXCeRziDMGNpJPXezwZ61nAufaZtJXzmYJKkGLcULUNYn0teHIYF5WCyS9ffODV
kbUQ+wGs37JdLvE8LS6vvWK6o/97GG5dM5PuM1Z2CdhIjdTe2sWyAo1dUNahOXz23f5R1NI7EQDe
ywTQYIQjkDTiXwG25DSr0AZER1W/xFIKKm7WlnWp+fvwLqFX1a/U0efBnCy/yURHwNNSWOIta6db
yOzYD5CIdRa38+WYrHhNZ/oXKKydTn2ZnmcuSvI24gayybOi06cYdRqb7btnwvho95Bedd8Q/5SD
PTJeW0iHKtIhdEhWCSK9r2wQs031J13wq4qFEfDwYg2WTSZNSQvEpACuTAL6UUKSsvl2N0jTWIaB
m5KlVVQtiWPc/9bHW3d81RL1r3/N6xxKYBPx+mjCcKpJMknpFvUVg6zjcrkjzkQIcH+laSeeCIbW
oXJLW3wbqRlQEdkVjFmsVcVNdM9Afku/ktytNFk2y9CKeGXM+A7k6kxf+bmsJ/L6JvhjBCDr2VFL
KORZWNOxo7Tim17vbwTronoq7Q5ZL28xEOhNtJUsT1czlPbMG4ACLsppHuxmMlyCvfmR+Gqw+GOb
3XentldmgIwfCFXgB0keHBHBkEMQppaVU9TA3rD9Wk8KCqWkHD6/X0HrQyDNWPiMCKQlAmky5OHB
2h3Nl6AVuou0OW33bdZObUlcyDsv28KGO6Fb9521jy2c90DrRCczCFnzL+40Fv7se1svzSCh2HN2
XCbICOLyR/tOw0keWwxUFF9nRIS1iV3Z1WDPYEsCj1LBn1I8U/zlibzYMRaMCmgPE3z+uBPk3b3O
Bcwt/BIP0ksRiM5IFHltO9tN10rME+CRU6RmSzpVsfzoChbvM2bDHII5H9yBdLQhHZV/Vyc/Ru/g
Ca94xZTEXnUULsamg6ftyD9yE8Mne5n8p/4o9z3kAw9z1Le8qyPRQaBc8RqOWA3b9J7L4nW2C8mv
mQxrsqmYNrAL5d6mciV9XcrA6fapB0iOnYPHLoBTw8/aHJvrFBTRRJYbXH9lt6LwAbPxW/tC7eiO
oVFwUGZ8MKbts0XSyhtjwU37Gj+Hgq9jugCm9eSlZmPitMl5SKzrkukhRDlmlHONdSVh4kDT9Do0
agHcfC4gjKT4U0Bu8Fw3yNQNj5ROOnsfqFSxol58H2rGhH7zDdSEo0YTzk17FcCdszGWNUCluwe1
K0yvG0OleMrF/GzdzOXjqIibXL/6lTh93d3BPV1qlr06v0CvRKWcoiZ/HoxH7cEHPgeqWAeqlCHJ
a0hEs73tySkZnA75j1NIF2T3s6CYhwTVYYsJ5aTjfE4U3xLdYmy8Qaj5QIcY09eWtrQs4sVNm2ur
5jeOA4NTkg5gW/nVxNacf5vr+ks+Wblqi+gftjvOB7MXNoBfgp4CE5Zdq/8a+ikat/TEBpSBUHHW
6nBkvKflJ+jSyzAXwGy3oKVLeDTymzz1t7KdbyXXGX2lzexT5nKu97+n47X+Y1wp5JvmT5EqHnZy
Gb1VevTlSVrPrU4FPUVhdJIy6r8ZOCnSfHH7z9kT9YwV7gQx5Q8Ot4ts0O7QERljnqnXJC4SKaZh
KVb85Ciivr2Tt4zE0yv6DfhSzqdw1nFj7NddsULqHanHsNmsoN65Ow2gjI7qTgvE8b2fIC/1CaPY
wG5J85V6Q3mEJKMnDrV79mZdMG3ZVWufx5etmodI6otLcfRXEVwvVvZcgIo9V29V1OvT27j/MAln
lz93LhDKbambeyHI97nQKXUSQMl8tRRAafKL70KhbBlpCnMbQV/z8A+//SkI+UN0yqvRl2eTg1JI
n9sgvm0uAXT4vpQPKGbz1s+ts8jxhtFkZmsVbP7rBTzkP0YerNd7WwOsRCbOW3T6RAZ7410hya+S
wyyEO64yhDKq6OmZTsnYenUfucZe3uSav2AVv+75XTE6gL0pDKifq7GhSEy55lvot25KcwcFWh49
8BFB3lOda+dR0eNq9DaKITLr52u9jt4RU8VEJ1NKyH9pR0R2CTYei5jFNi+dkdim0AeFicYTu6+V
HenfMjmu/JVveCdu+gCNVgpFflm5GPbKHnbYmvq9Dy3ySlZgshjW4AJ5m7FdWlUhykpR0ERz8HfU
cjb4hA/yLpS+2vbPZX4NIwiXky1MVCgpnswhvuOCbOqfUKs7eqkl4F+1cOrTKW47+o2y2V2kw00u
2y8DD3Y/6Zft6+i6Z19k79u6vg+m9T5gfJ2xq72nuHpXrIzg69Dj7MpClacdnHkq1rQhHvrsnOuK
N9b2YKxRLethg/90o6932PWTMSvnhVWIaZWhAJZo9NRHVhf3Rs8fKDO28NwXK1Juonpc5celUT0m
6tJ6ECN9wvJzO/5/vnpcZIv1k0U10X4NI0FxElpWxTNXQeKa1UK5+Ir/iYY7tiMqWxKBi4J6KgTa
T9mR8B6alM4bIhZE51VewC9m5+OY0ektSpWgNnzD53YeTJ3tTR1jB7cFGAr9+iGx1kNMl6lP0ahF
USngPqknpf2+81Z3L5OouIDjUbF1nPVKoI9gEVzLhkmJ4dTwV5OJwgQDlFwM/ZfcS3TYA1bS8aAt
F3mpLp0gxULmlewBs8MIRtUf2uKNCTHJowNxNJXdhkIbIhfw0c8ayWe57U80FYCqW4JeNP0dsbSI
joJilGCp8LCgGStPFQwRAQEZJ8Qeb5Jw4V3JgndSae6aNBBeXsekwmtO67tnfjhZtjAOSxc/6RDJ
BH/lJLEeYuJNX3UFcHUBEDxTkD0XF0NUL69xjJyI+Mp6M8wq5nbde+u2Zowoqn5c+79UlVukcitD
vo9/J2C/s7ndtq8WeybFTWSrQOIeNrWyIa+xsMOOeGX8m3kjH/Cwdkd49pXGaRrWq/EpVA6+ZoOa
PL0LpPKHyblAaS0StxKx8pHti7V+K8r8ZPFVUKvJBV74C7vk1+XcClVwsOXi62Rq3buBYKt6Uzve
LM5l/qM7FSBUQD7RchlwjGDhFw7ir0ntz5tLrVnJ1jVp8autbC+g2O6YxX7Qc26cUzHiT6Wol/5T
G4r3DvtndrdmuiyN85Hb42ddl+5a2cJtyenhOb2U8CQWIBxpRWMXzYJsQ3vWXdi3U6IzbjMZZO+1
bTHfbVDuq3Vjf+WsnK7Fe1+vDH1roH2Jfy0ttzNSvSbP5/gSJGorWD/7T0VF1PDBhhbN8Nlvxif7
Q1W4r9iUcVT5alnyqqmjqjTtbeqeyheZzw/cmQhOrNEBUgipVx97mCQM7WVit38/WzoCDjG1K6w2
uOWkl42AFdsqlj6Nnb7GnJMyoqYrhRjM6vlP6Rdx78kVT+D+tMUWuUXxHsxcpo2bIpVY/ua/1nGf
/1asOfnxfRVrRl7HbmKT31oIWXQxbIsTc5rxxYivlihecBsPZyxrBKO/8BDudKf/TLDrY2+nSUH5
9TomKjo3zv+5qXFt6oYj6j+nFX80z6mlqTx+Ksyt7SL5tE31heo08fbFt+bC1fAi8a1gShIMln3I
ioyWqMEC7hiplL3GvPXr5gx+vqBqiWUg6UewoRwPHE0lJb+iBnxzojuMv68G2VYgLZUNBI9eFLeN
wnseTPyIq6UECb8EPImik6a1m7+Jf1u1OO1qCs9hs9f2bzG8N5jtyfX874scp04xofI3HQ8GVBXz
CNYa8c967qrmM/8peFPvab1zp2KykoiXGGwq+KqZwHOPeBCmS58ll17/4sWFoq2t2nU381vKpNku
/Kxldr+SAgqWpFaXwBcziF17rJNRP02n4YtYKJ+D2OKBQPNuz31SPqAPE0+fHk3ePGjyYj1+0ZqM
7JY3deml7v+0MG8Ot14HFy68M7gptHaDrTZBYC5wejBIXD3xOtVntc090jgzPD8Zj8ykVj7sWHDS
ul9wcalxdnyB6aLL4dBIkY9f4pG6amYxz+ZYNuBm4VXIytgCC0C9l1DZvnySjOVjcbcRa9qcfxQS
geuUgdgesy4aubOu+CNF8ymoHL34PWqVbixM4LwWXqAlEuYB24GBi+ksdqdBt05r+/vYr3PecQtT
XqQSwzOITydwz0U+Z46gnbdPXn4r1uJVjn7dU/GaKMq1kzdbwm1pSX/NpGbRitY1Zd6rRo1zrstt
PW18nga2vT2b3mUYA4FfJhPi63EfiNUgeF267A3EMY7kSOe7WyJWCs+tTumIKuigwV3Api95OchS
vniMIxjmeZqzsGu/r1KgczvCSPTzRZGolw/5yK6VypHscRBda+G4Yte7qv0Uy2zea+FKleg1Ucdr
b8HYwS7dwqVc3AuGv0057fSCjycLI3fHl53gtC2s5huOumJauaS/gYa3pSJmSXhZepMKUxu+b0yd
1ZB5M2Gr5PJpHfg5kgSHoJ36YoZoj6WqacyHqmWPtU9uELna4VJsnT3TvGXWBSWJZlRKs1cblreJ
/BAXXpVuEScNLsf6u0hL4NDQsrPIQfrzbI682W4I6Mi9M/s3/cFxQemtrNqETb3eunZ8JobNCyrr
HPbF2q02RD5bquCY5LvRK1OcJ4lnLeZb2mT2zk/cYuozDPUjW3p7zxJv4A5/3Um82KVwH8WLmXxT
zI/L5o+0ElOSZyVHwEAGM+sx5OZX/VPo+cIzLyd0J4t/0eBev4vzDyUlc5JNdXnPadu3dsF/wPBs
/OKBJ+tM8rAkzMHkpZ/N13jSYq7iw+LVwt4N7MKWBqW2B8e6BRMTz0ZHFJkcbG6BWEZH9lFZ6Xl1
lNuQ9HdREB8jXFuDlKlgbs/ZUyohKprqxFi6uIsZJY8hFneqyiLSJ7r1uRfHN9b/tshNtQfJoXA7
qx0rMWFElwHUW71RIUzKocwgO+LRxQO3lhYNWtVdEmQoNoznxXDt7e4+SQmXwYW1I1L7jI2AG6xa
el3LyXLOnIZN2Jy6CfuePH/Ct7WpAGhf2uyFJDfVSrOzOs2XIf2efMUui+OC6/Ip48vi9PF1KGiU
WvjUv/vy0gYyB+T2Jazy671m5cP9sHTuLPUDi+4DtzZGMPbMZLbqqKfOolY0L+85Ttm+NAJKkWKd
wMKc822NRbmlHpUZbaPULF9sRVehLFA3yC5UEUDxzNkpN2cnYZehCX+mhR9QB9y1CzldKQYdDhnX
7PtOD2xWfBY0Effme20JrCo+gPtj7EzPG4YYOE/HfJElalh5fUKZZOReeIExyrPJlgAagRTlk8JB
Io2Rmmr2Pl2Hvrtt1SsLlTsUILAxcfrzp+kt84uJa3i5jI+/aKhtUk9HN8RkX+rBpq6+5Se+Ud7F
pRhZSeO9YeAryICqu7J0AtOqJPQHpFXYMaYtiBVd5QvPBf5wIvGvzN8zRMfsjiEbGvAfE5hao7FE
Tlq3KMqLNDdctJAmKqec1rjH+bSqAen/uM25n4k/FwoNtleX0GHr3D32f2Y8ddmnDgGfCC+gK1+h
4/q38k5yLh0geekELrerNNySjr/p7gyIHn0DLhe4PvVQyWizNhT0zBXJ5M3FQdpq4TLVh+KjXPWI
6+ZpPxE+g3hex9Sv2V+CunHw/0PwmlclDcGXifIEA87GpyazpGiuRr2dEOX2t7mkfQGJF3mqoLNU
UoKhpzADOJNasWGbdOhj3ckstNMuoHTzL1+UwrZKMi1cxKUnxi2+QtuAE9nOGowWACx+zEhUMuPU
gkQ1jT1jr05po4YmrPcc+DOIm0aOklx80tbb1Mqjmb5KHt5V6t7az4mBOO2meFZV2xIhxxVijJAM
q71y0zfh1toGpZ54XuwSWhC74I0WR7IrApcG/Dq8+m4lMbGUmFj+7C7DNn7se5zl46OWJKjseAeQ
XpJGd5p0vb80VDpPkesCs+iCkf48lo4KxgrTcwVaP0aEa82dp2s3LQyDsEUKQgtkYEopRTk7vJaY
wbDq3qT80lh4LojRzQs1F6+KEhhtHUJDoWbAjFPc68uXwESWLz817usms6midYEARyabKfdgpKoy
7AWYPHiKV+9L1JM3tGPkBHMeLyNZRU4hWD/xBE1V0jFUFrz6RPM0rRU9cD2mOADswSLn2McSLNzJ
IJxeHCez9mdZCTZxCJNeQUisVO/gW1LQuyO5da/4NVqaMHyxLhI37SZZ+100y0eNnQNRnredxmuw
ZOqUMGpDUYlZOcYUL15EY7mkqFqxlV8bxosD8mXN40rt0w5Ri6h8XO4lL4fzWF76NgkNSL9b9X0G
8sFPLudRKl8mYtDBdO357UC7S+klJD5wCAfWbI9ev3yszMcpRHpWPPek4924Nh7a0nVHgKhL4cof
UAhRnA3hkQHoVhU9pJGDO8FwsoryvHy9UqLUjocdKY9C+fN699AoUumFnan9FaMJpKjnpDTvBf2f
acXqqX/fXE041fCmGkqC+AGPMp8XREEx/TK1+ixnEuedEUu7FWsbcK6GxhqL50CUCfj0MRy3pHFU
GjOOPLnqb/obTSrHaleOIgz37bUL5sKLaGafle91nZ6TeTqlBK1khSTliD4Vbup+HaG7ykASDTzP
+2N/lEtxKkdql0H0cY4z6Pf/SEMbZYIZJjJMcRaTeO1CfPDWRb++mrnroHC2hjcaya9cD2WdqyrH
GgVrqDgEh+A1qLqLXsz7dFbhHxB/6s32KvfGtf38grNAqiVjw0ODt4mtso3L6xe2IfoImnDkB2TR
N7PpRWiavPATO21ADVJJq0DVJoyMFgOWxHwbzwsQXv4zdgbXvAhGpuSD2ZCMLF1HCAJ+wgKRrAyQ
Vin6PWgUxhaHqynTBWzXRwOhIjXLsE1pZJ8hDlz+z/g8UtGnGgWzGAXGvN9XNomiWThtjbORlow0
wdAD7bDjywf9dO1DjaU3jsSJhnpwz7W/vQpT0yVImC6sbPVEqnmZ9ftG8sUKaKGDfLh2dz6jsrtI
VhbLHqJyj6NCi8WWNxPSg86V4XbLJ3okMO61ieAdJXsF228FmNM8cEwOjaJGi1SemlvjKxODf8EN
6s+kavRRPkpLvm6EvBuRP9mI3OpYFW0dToaCVZ1VEyidRzVEE2VViZ82IRagh/XwI91nl9XeDng2
17hr9C6ai0iOvrMuprre861722b9aUoQfjnyMMl+E7ilvBS2ArhlrbAJ4ezpOHvSAd4D0TKyOGA7
1sDqF6f8O0EzFZAoNfwcRNL2wR+PHfCorfFWldirKb82v0vSm0EdonYYNyAmNwa5FXEnmc4v1cGU
T72wRYvCB6cCCFewyGFCIuE44M2YRJDbjRhIbm9breGTdfZTjQJiiBqK8A9BKXSoeF6Pa7ms96SZ
3ip30dZw2T+nQnB9UuHYOBVsnBpoSWBn/v8i6bx2G8eWKPpFBJjDK5Nylm3ZL4Sttplz5tffpbkY
YNDBrUDynFO1awflh0NmneaASl20yaWMx5zl13wYFDchxqzlmWXhToV8CTPxEpwRhcVI5HbTepq6
48Y8I4euc6bDgP/qK9FZxH3DHN+YRdlt1m+U9JIk3YEsh71sBjv5LJ+VZnc1XX2jFfhNxXg1yOSB
iEzJsbHMvjqDMikwsJnNdegtM8b6PYdx4UcLREPdL6C1ipNbIHdhdEupKcbjLcErVm/2k6XsmiLY
6iFAfIrQlRQU64HcCDyu9wYVIbjGzJZQhxZuOgEhngg3vYLIUvmJHhC9lvtFMsGyVPwFOwK9aG1G
PTsFKSWWaNvxHUMFoTwcoHblX7GarORC3vmIsLEzEBkAmLF+EiwZbjUXXi8YoqIxZFtXRndiOiWd
4o8OGqkV0bnG4lbDnLRbZCfjK0J89fVewc3+W4RXgkcS9dl3jVVqi4PdIF5JNrmgYz8p3jduOTtB
FWypf9J9Gd/dOAJKKCuCQGbsbfO8RojH95txa4g2aYr3ApnKuhhsKseJFWzCdWjh+TmCwBzG8aWM
6wt+jEb9IZzlvnhIBrNdEHROVzM+ROmAikk5xH4FDcFI5HsoQjecL7ngOvpH1kzMYvRN96YPzLtz
ASgVL21bECG/mYUraKU3JqRiSl9Kc25f5i9N75Zu/mJMU8LexUTdzSl2ICZkmWhwzJRQ7oqpmhvO
4W7J8Oa2sn2fSOSI/VjlgP6dti0pUW+NfMH3CqddrzqkxFvOH1WD5UcVPrAqcPp52TnWGdn7uqMa
J5JqLTds7odLHvdnWiSY24RbBomnyLD+KGMEWMpdSqGTst5/OIK08FAb9LMbSOmI6pNoA4nfx3NV
0pmoQDWHJjzo27TK2fcXvLONIw4wrj7J9Da9lwgkSGkfE9kaxaF4E3A2/I0uU9dspKrfxARSg+rk
q87sETjLm0WyNmaebV/yFcvqroQ1N11nxzOumZUICFBdJXY7hgGpcdZngHQrP5GZZItRDWcjPKDp
3yn4sZduOJHqZKQH7La05hAq8VndKQtD1G5Ys8tBjMk2BRzwZrnOyluTRK/buxL1bK0y/x3oA1nU
6ZLY4RRflVy9zBqDnWgnB9q2SHYL5FLhU9ik7bKOZXDKH+iUTnj6Qxu8zpRXjMBPwNnW6lD/DwHX
SVi5oc9okLnTfZL6Gy7bdVdsafCvapwfKKR3qWiX+CFo8VaJgPE4gwPOYIWmrqi3YO57s7lqJVgb
B7dpATCUJ/70HGStnReWXS8FVVm6/eswjgg5VwUYw0m7Fdw6walFVt5GhGBFA/+iD44IA06Ehpzy
yE4S8yzF5WUd36Zq3rZpx7lY7Vop31kbeAIxGROJPebCHqeo/VDF+0afdq51lrIfRk72wvWIrDXp
FGv62zXSm9InjcdmBzgo0gC5Ey1PYG7jH1g3hYldSG6upE1q6yUmJaH3mnpWhis2r4gHEuo02rfQ
66vGkQBJ2GdtZzqC83pGOXmdI9EAbYOdUrNk1xkB5YNTY2pekCA/dl4egVpCydPw20Yr7GfsZTJk
SAFD52Ld4yKp5xChibpOc3ldNDrom7FOaggvPzI8Q4QYGHkTwUfMroRVjbAfNBh4szRllAGM0OSZ
4UJgds0xadZl1Rd+A9nRMZHgF+ZABZCRy1IuBJ33ofbTBW8A6GiSKy/RSUAZNF10i6jCv1WOcydu
cJyF70ITg3PbvpNxBhemdAKpGXeBNXU+nlRb1SDyQJExNxnIpeyUVIatTHxIM5CwKiuhDRkkQbTw
GyY1K0cLIEzVfeDGdGbQ66tdU0W1rQ9Yg5StJRyjaN1oEhbrk1bvZ5lEijkx5z1AiD2qWYNwMFns
EBEOnPx6sidEWU5uEhFZVVLuhDULL2LhYotTPq3+LcHTUsRnRUoRvDZ5GToTEZ4iBKpdd02TWbOl
2GTkhC0Ncw8kMpK+lsQJD5p5BPhUwaNTm1zNBOa0G1zHj8xL1sI2eDDpYo+2c9/YRtdyQ3dlcq9z
quFz3aB//5eBG++6qXcZmB7agmdxLDITTkLxOxEKkIbTV14izp/tsJsKOxcHHY5h7OITjJix95l/
ogP+kM7Sv/RHQzYVOH94jLoA/qGTswNnPKSinbtEL7itSNt/UgRbze16Z9yqJ+fZsf+L3/GzEu0h
oZIFZbbzW7Tu3rNv2AivCOUVCKnTkC0QBI5Q2VDG5SObkPFvOoUf0GzJkpGv04sMPl+1M0I1V772
tmZrFQZq7kLSTCvb9YeO+yKkEPr8GW0q06K1uJorRzxqN4tqPtlaLlGLxtk6twzLDGA1mlImZrtq
G/vhSanswIt9YwPzeS34WEitCic6jGuDBmK5mZCKvlgs0EpKz9qrx5SRuLA3PcYcN97hZp3kVbnO
fwgivrR/8VH/k9/b9wXClHRSTsEhzOwUildwSJhnll7moLB15QMNWbOfPagWa5xUIrs96I6w1jba
p8k/TDZM8/HHZa+zExlIlTZO8PlbV4bRsZ8+9aPWuXjAQr2rrbsE2tjOOGO4zWY4NYK73NMr6NB7
Q2GfrHkRkdE+DMm1Ber2077BJoh5Fm1GLGnr04ddRtVOHkliixhkRjaW+H8BOCGhTqtg9FAfjk7w
aeyke/umMfSLT/APBAxdjGthXETBFhHbSk5WuaLuZEAERNY+Je4piV8/4Sl39af+6JxRRKsCEuGB
Iix8Tp8TSsfi0x7/pKf8R0ehnORDqPqShNrJDv/0FLImET6uSenMVrIynhZhmPQNTFJjEFZOQzvF
/xackR3zTWWiCY7wRCLsUidca/4zftIvy5ffmVJjk8kVoc7XeWIyZ/7TSpvBaF45iHuVEFzdw4BF
nUmPskumHL1TKA42LIynvjNWcMfV9KzrtNM6exAcKLXn15T5L+KRQOj+AcyiWKv02DBp+WNtBd94
OeNxc5R/u4gDzhNsLCsO7e+0JkBha10zH6ANbzxOXc/8Wh7ac/7jVrXfOZRh020dcjePxb7fEjC9
ZQ7F0mMpAUxDQv8X7bN9jgWeYpMLq6zLI6PWrfpl3MJj/Y29af7HY9bkrzGx5o7r0g8YrLsR4jRa
cARijrCPLFYXLxY4maMPvvIJNR53/xstZm2TjtT+KJ+p5E2jTe/NUlY+S8mpF3fcVav8E8tTbMj8
iQpr/FAkP3trats4D8J6XKc+7hc+LHuUCcVB/iAmL/WZKa6Ec1I68YnN5lZc2tNw7C7qujnwzNLP
13zF1J4d07PcLVPylXyVErZ0W9jwgRKehvXyKbjiGsqJ5Aj/Xu/TONjPH4xNvzbBJX1OV990NJZ7
7rPbY8lgkD332i37Hwz3YJwJe3gkTsBC19zswJ7y0xPv7ZSiLSM1DO35I+E6YXLDf4mdrNSjsYlW
qNCeJA0T1k33tsPo1IvdxBmA/vIdDjFXnpidtRd2+c/wWbCxIWH1McvZi157REo/+d1D/Zq3zGJd
Zb+4JVZrfuHXv7knDTYc9z0FDfoQcZv/QTJ0UL062YaT9YYyFsk8CAC64fPUgsDH31Sk5kVZF/fq
XH81nzjzFMMqF53x0JzHbzD7n6y3cbfJHbS+rGoTKyeyr38xO9kEWwsyGcFk+TG6yxegzqvwYfjd
nkd5gmTzjD/Ui2THF8I2bJJQmdNhnwsQQhUWHLGPNpC/ecSanzki8Mi2EW8f4R9+jZ3N7UCO37Er
h5wRyMt83QOmhaDKTvvi8OE3RYETbdg/HXZ0x/qkkJlpCsKbuFve9RNeI96R4aIdeYo9Qw1F8XzG
hRznw9GGTv3BHY6c1ACgtQlCdOEiMEOueqf01GPA9sqe5IL22LVd+AY/wpa5Ujayl8fprSVKOcDf
cYLWVQMSNNBrbCiFXPAtjKfUNnn6/JO6enzVdmjf719fo9fh4Aa9h1EVr0nfyBx78KHt9TNyDHJE
16CLb5Dq9p0rwfLppWItcegquUg1hJctprO/GMxqibaR4EHNDAmZd0Rc/8VRYHYCqOF6cc3TCyS4
SLB1qLe8cr2LVtB/1g0M4NHjdIvddscqZhL1LV5FCyvN106qdI6wowN4ofviymQikpQoYefW/Itm
SEgLtsWdIr618xukiw4KPWcuggxcOYZhRRJVGB1E6zgtZ5AwCpK4YX0sDVrawhHppjKn4bG4xV7V
tJgpEt3lYoREW13CCYYsDIxRVnaCD9AMcb4DECRFRmgY/WyCZNvGGzMGVsNHgEOY9tkOakjqCIBX
BNnIi13j5ldvMPEoA6aWTrKXMD8YdnrhyhEe9w7mEhOzJAYc6wkvF50zadcTzSHiv8mMQGOXx3Qv
TKHA3pPx3OMlQzbV5rXgeGxhWZDGi1fRWEDfg35vU0gPTgsHEOJrglSI3AygqvQmS5egPFv1IUHz
jj2U4MZbVXrk+q0Ut8gpMR3KqpPZXZWWCQpOURRm/M5cTq+/ASSZ/KzaNErqxqSNR/p3zao25/uc
4iF2b4wT6q0SSFLc6tkxjW4GSDDhZo1DYC2fBZUdsduyfM/wInoEf+OvzlFBNACb205V0FLa06V9
4ryjklzlNqEtnsZP48rlDr+AQop1/FZJdv42lC5uFIqLLNxY16lXT06IB9gm/36ta3Z6Mki87sYR
lfmIboGgxL8RgpGt7LUHhr3XpD4YodutoBju0AHN2/JYQnEmtvdlf81gxyaFMHAGw3txqkSeNrt/
x/ardfCBzb3pJPWH9Kd5Ruf0KzHt+a1+J7T0JxsOPKLKXTvF6/qQ/y777lEVDg7ta2WdnDqeqtDh
0+RXMurUVcdIpbPHt+FuXkg/CtkeIXXOkh2dGHRjgpFiHugwh+Y4N1e17BcfXBOkHeM5TdyC0/kj
XbNxnnEbgA2+TvYV3y9es8bg+ZbU/24WuMmJdIj7uGUy8y8mRPqoXvJvvs0+piB4kXXywq1f2fHr
CCDoH9hp9g/tCRg1VFDtoJE7+yR4J1Xd4ScEuHanNZ/Sgnm7Kjbm2+QLT563Nels1xS4EIwd0yLD
EQsHW97uJ/yl/0DsdXjdxV+Jw8VlrVzKlXoWT83fSFInvYSjbvLfwrSVj/oob3FVYet/K57A+rYE
Y8qRPXj94KnxNnINSrOfRrSbTbEBIP2IDHTfTggZF78vLKIInRTnr/ovrh02e+iWr/IrwRtSPAp7
459+zCF1Y0734ifBcPPz7/a9okptj8U9P87f1Ua4aSeeD8jvULmiiDJnURwoQ2v8z2G8bsXRzd+1
E+SRe3AhLvsUrnUnviyuBc2r2Feb+RjUNiZYnT0zccBr0GVE3tjswylDc2GTE1F9ky/mV/wNeSA/
Fn4Almhdtasd4hFAPPIFDHHd8wxVjECPXPzmI36LsD78KE66E8JNbPb61oSQR7bcpf6DywrzjXYF
4n5vB2/wQ/kjIbLBZR/9H8Vx+L1gWkbNZ93Ui3KDZwebAfM86AId3kaIzTeWn14NykptjaDYVA2v
UeVVEs4EVse7dmizNca9dgnhEi30XqedrQ6FvBdGcuS2xGNxAEdOx9DJV6NDNd964aNJvwpq0/Jf
TC7yfBKK01QfJiYmkxtXASKcUzPfGuVdj0D19U046q6IX9pgN80Bbh77Vhn6lg/d4IDl+oMZ5lZf
lV6PqW60Ylm+ipyMyUXtDVBtaxon2iMHlx9bcGobO2UP9rmd/CckMFeo6LcoB7ZA9TDdJn/BZmZx
JT/ecftfVjo7Rl3AuyklKXa+HnxG2Y7/eo/4vaPiCzYBJbxN/kfy1Yrq3gdm/8QudINTYHaHluJa
PlsBjBhvgvZBdemSnLZpv8e/5aHyvc6az1Dg23oGK/NCEuG+uIPSYjoX2DQI8bU8Zvf53VzJW307
7blrPDXSM/3GvWajMjywufeeCiMQGhGFMdaUrmSTZeLIzg/mJv6wF//YCuV3ZLl3fjF/Q+5DeBFG
3GZ41avwSnwRvmYmBgu29NAP8Ixd2Ym/B4hK6/y7PuKWpvn5O+KMh+T2UFI5mvL34Evfyttg+C6L
/oQu5118t07sSwsg8viq86bHiFC6gThHMc4ep28Z6GW5A69jeGBWHB7T9+GRvysP8GdaiOpR3KVN
9zBXnFB/5YFbDk3xK+oeAG7889nmY6SLhyx8/MuPvEJNEAq2kB5UKFj6jD+GwZaCQ476hME/u8Hw
6mgGGcKenX/nR6K7w+9c54ByaF0C/glspwXzGLu4m4do3+0le1jTB9GfkSh64thdHJgyeIFltK3m
Mfu1XmQLv3/tXRAeENC4yT8Lq5w7GfPx14DU0mZL4AHg9g0OryxAaooc7Rb+aSfR469NCpiUMuqd
N0F+yYTb2IjL66ge9oC5dq1QTxj0otFPFX2FyZ9ZOrjjSdr65RaCJzKmu7PTvtNJHYbZlYGO9R0o
zGLaWEQZwRYOfILfrFN0Lq2ufpkNJ/2RD5RSJlrhdDsYrzfjAI6Y7fVIbFDHrIPKVoZ/y/RctK8G
fGDGMv0tyi9RcegXwtsOiXGa5zsxMmK0zeZ/bUx13eB2wKkgctlFzG7Ne7dcLfVkQfqcNuO0TnT4
d1udWWd8EuNzBVE+OknJQWbIv59rIs5fFVpDj2TCUg7GiAgZUCDTmg+Z9CzD+W6F6bUshWtLWdhx
WwWs3qqAEfw7tUWkeOo3NI8H7x89I1zHUG1wzgVu+RXq4bWVZAc3+W9pmYhYkQanj/q3SqmpaK0H
3FeoyKz/957ioPWUE1pg+w5TFXkCFfaaXduFOOHAn6UE+Bes0pwyqvI7cugECC2eNu1fDmwTwxoQ
IOQMsJlxdZpwQMjgw62iU5jCO9pp6rqAEY71CnsIs43NKXdOD3n1Fbj3dHVa3OgfDb7NtOlY3es/
VjGhdjFqynXfMinZYrb/0mayBZsQ+c9Ncx9QkdLpl+xaEGn38LEnF8yMeeO0V7fhFW4ckCX2omQP
epYE/zTZN09EQweewyOHETwLMIe1xAajs4MNfhe+HiHdQLnjkJsrzL4YXqTgpE23mYNaunQlwPBh
TDdfAAc1NSWQPM5daAVaLGbY1yKKTFSBBvsuyb3d7LM0iU1nG4yJKLb7S7NRfJ0tUnXAvB2gHZWN
GNc22zoxuAEQoADMPnC19LBzclX3B/uJlWUj57IXmwQAygg+Kh0id2fkZ163MX6HG83KhObhnNhA
V7LH8bQfeAPJp6rnJzzrxN7Bb18bV7n+aleMwxwQKO+Ht3chSWJi1u3OGBzakaOuvuqDQBEgXsCZ
aH5+pB3IwuunaqgdyM29xxc7DE8J9Yg3As1gjeH2f/LrM/HZQNdP7bb3fswV623T7YzTvdup82no
8t8GhqFTIG1w56x8vph0JEWzI3U/ufGo0DRL53LYx6Dmpi1XcrtRquYj1LF9qkWJ2IBbsMD7NwiS
Uh6VBWlkJrwm1Evw7SyxA3xnXNyobGEGLJCGzCnJJfJbOYj9RsMwnIQ0B3n6zliLHB6s5618sW7x
sa6d8Lt+l7fpOzZmGyZse3nL+eTDR75zRhEdwAOmPAz6GKRW6q6EdZhmnyJ7RWhS1sjMfuaJuJq5
PU3yC65A3aOWhFC3EUB2QZztm2qclbTPV3pfTHZaXU1dxSH8MsVADkx8mkTFDzGqUgA9DB30TFJX
RtJCBJtT4IiB0PQFzDhphufcw0sLzJ6nOnbFgby9qiomgC0NFt0EIxNHedOs7lC4kNnl2r7pxg3+
bqyPEJcRIHkv0pEFaXHARROE97xcKLr76rufwZxRMNuahRmEGoEeG5LpCEneOohsM7eh/8EDuvzp
eg4m8ZyVNBxCkd3k6ihlJSaocld4upD8VJX61S1S4OtqjoH3HL7U0PKWNjaJLIpAZuhdc4rqzyq+
YhgZ4zqEtUDkA1uiPlX2sPU4rFs2APIx0Ig4CxxBLMCQPkBGpKFJYHHiWRkZdw0QXxEcfNzhChC8
969c4UrEZd8UlVus0Wzkb+PiSE/+p8QuK7KQ7fKYelgImaMj8d1YECn0rP10S2OnPXKSzt/KY7wG
iHOIG6KugZ1B2OgPFwrB0ujkkxOrR+49JytNK9CE8cie7eIsMW3ILgAbCNYypYrWvkru+i/dGf17
iKGKhBOfT9sUCCv60ZBOKsft+7/Dmy0gOnJYji3ZoBvKD7lyZNPl/MMYAY9njKvYqyixJJtkZ2O+
xd0+MVY1tgLTWRCc6FOLSfi0QxJjUw9n3Fb0AjbsM+MwC1HHPhqPSvjVRxc2q/kbwHHEqd/FGbS7
08Vqpj2oTgbvsYB9TGnlQ03GnFoyCT5z8zch2I3Srn2hSswo3MHA8hK9enLpQekkZj32FLnj+JL9
r9GxTPsG9CV0MuZcod1l90J4VcJ6e1VoOj8sNBLlxuiBdG2NkkyDigI9DXDAMX8XhC4VZpd29Fg+
kNNZJm55G2YoM8csA8re7YJdt5O7E6gL41Zax3CEgmsvdIvsxanTCZ85S68/98pt4QAr4E8mn+h0
zVdSwUiCNialbsb1In4MjpLhTgZyRxpdT/+WVKfTcBxb4X+0PINGsZUOZBqK7gyrv1P+tOfIOU0w
CZ5Zz2n5UIubxgEk2X1P1INXmXwr38yuHNUNgt36VkLpkRziymHwt7mLfjuC+QLOHkELwXwcrhHs
jv9f7/FLnhyrO0v4brBTkpYKMAq3k/Rn9S506yYZbXz1OnU/v17poyerRXMM4/gcmZwQqdTa9O0h
hAwUgF9pdNBJVwLbLldN40W9jZDy+ogir1nc2CtO1ab+xrG0GgEZHX205fGgDT7e4QIUs9onWk1L
TvCDzd/4678birg/469Sd/oh4hYPZBoPyW4XW5G94LNdwW/IKMFxCs/BdNlN4hrAJ3Qa46DG24y8
B/HIYci3M58DzD7pGO8mAN/yoSf/FGNrMlmaiAx28Fnr4tOLAu9YibOomDjjp+aTj1tOLPZjh7yI
igeCtmP9wGPS7yogwJqpCh5swPWhXe1ePxO/AmY04g7fzE1PAo+64jQw4jt3J4r9jpxwij88aIbX
ujTI1DlgV8tkxDUkj8njeKh+6LDFTf+Un5XHu2NKzsMOLI6Uc7GrDyY/v8NP+dutLcZEoR3uVbc9
SCj42WG2ySvvd9kRQWYRlsU9RwOwCz7Dranj0m6e9X/mBtMexFXBIYBZZLNuhnaHw7RFfEvvyuMm
KK7s1SxqOT1PJQ3/DBr6m06OomBzMlIZY4qF9+Fp6c7d6wlPsGxu2b5BeFQsYSPzksQ+ixQyDibA
TYroH/BuizcgBy2QMbhay33VJAeIrzvl6RGcBYPNGmIbTihOzVnGwJRaIT5q+6nymD9cmlN44Mfi
/gBYBWwYrpdlPwsTuxPD3LcqezThJzev6c5qfLa4M+7s/SSufpY/m49hR2KgJzjDDv0mFC3pI3K5
oCpNf/omcBLAJOKWFlS7HczoXW7sQxSWH4kLR8WWPy3oD+A/+h6U8Z9IiImT/SkX8WS8ddsKLnNj
K7WPHLVzRGFjyLCL3A+6IpuCz083/SPeVB7MNm+hWdjgscsk/ocoCEw6xPM42s1adSvvlxh0G47f
St3ETrjpPGKI3OpnMMDl9DsWEC4Kdq/baUeBZjlzBQ/fyYPg4ND/CXa2eoa4t5qctZ5qQ5akTAtc
Lr6ru9jOn5GNOMP2Odm1+0s/7zzVfxp/BCdqE6xNN17hgXSLMSelXbVpzXhvg+Lis/dHf1npt+xd
WT0tXjbf15JrvU1XZI18RFxKN8tx2Ab+cl2OFXlsB1k+hvF54E4w5axXuohkzo8dFYMzBvGBu0gO
ExBQ/gAPkewyDH8Icq6lEv1rE4qyjBEy/vF+VG9LE17lWkJdPjlXxg1grpkM8I5KTnH6b3pMk8od
TwmcbJ9a6EYWPk2zH92ZqSWchUwrWzgHxquxzP/GDLjWXUYne9OIRFknJFUjbhg/ekIaJHpn5dke
NAIIMEH2rMYb4b5+RxolcnWXl8OIKqHF9RpsSiTH6dzxeZ6A9GTXvi+vGRuVA3LC13jwFP/FfwrQ
8t/LEj2yQ5TQh3lrQmfjgH6PvxnNMvljk2//gJ+XJx3S/FJBgDkwOmTugPqR2R73v/UCJHyXkKPs
FL53DzrO5tE9jFPb+oxkpSfNR/5u3PjxiuL7sDxB3ojSQmXGbWK5fUsP5QlWEMt4vvpwZ62TcSr2
6NMxAtky5Rie3UO84DlRe5TIzIU7Xr/pVvqXvFp8ylc3808/pL9TqAbePL/GmvDVovqAPJlLtzC0
4UjlapbY8oOv0rSAH1BbLGtQAbQUE6bB9N/BHxi09DCsb4StUIBbDLDhnBlrYi0U1asiL1zPb8SZ
h6h4YX2Qf0IRU7H3gzdD9sOTi6HWb3ODsP0Tlw4H8Ih5z40uIiSxCzo6ej4/IwR3s+yW0F6gg7Ds
mx3YOhbd94itd81oWfmoXqB5grl8SLXlBoxf1JuYnl/G+LgK4/oIkzvE2e82wknrsKHBYPlKx5y3
PrLqdFlHKox2Hz+swReoS9YMORETNGCL8xqjDqnA1OQtGbcDfPsECoSTKfBp3B6kIHElBoHlhkhu
mAh6jmUzY6/VHEO3Rw0kzOTa4dN3HszTlJ+M6BjIp5A8IIG6Gto/MqxtC4/j9Vx4r+Rt18RgOnG4
L1x7LjylEkAzq4v54QVRFWRmLXzGylem/ej5P4moVulvwahSopDUGWLgwcCMiL6zhOOi7CUYGJlt
0ZkoJN47zYuGnh/qCQNCnykFNsA6Da2A3QGW8Qh9I0esM6eF8a1MtYNVFa/G5Hebyf+S8aaaVCtX
Rd5jvoi/kVUdxuXQhF4nvafJR2a+jdatZcUw79AZRy/0q3U27cqlornQQQSgvi+bcdt8EWBHFEZ8
ZuYHhWCHrx/0Mnohkb7jO6pFkhFSbNhTLDNiWPLjK39sKJhaxyXYL8O6ABvkwZgg+xDiVUw6tD5z
YbRsQC+VDI/Y3sAdp/TPlDrCY0akLdp8e8W/rEkCtHMdoZOe9fwqqnbZmDGxzoMNRmmxV+PdJS7w
8zAE+CliYQPIZoK0M0fIe+yi+aV1bIWw3RkZJsE4ZwtOgV4sVzP5okbYaBadxTXtBExFdIy2cPi3
3GVifrXM2jEb5wTnyDh1pZesQktyNyG/dIU4YaDFbd6FWcWdvyT4JOxrEC8BW49qMoaVruJCpC8V
UxS8SqmYEU9ETDMkUHVzdgXFQOPSTOv8CB6yqQvU+svTNI27AKCdoc2duj6ECx/XpwXTsrSAq2GS
w5TP2J+kmvArD0C0tF26Hef9VZkXFkqcQ+VgBJZI6bPOSuuQqIxJ4TLMC1iloXDElejRxxBFvGGe
RCXKcJRldty0KsJhEBlcaElhtraLBahXhySjKBjD2rEy3MKy7A8S2lUb74RGFXHv41N5PXKqnidX
DV46ohnTZTWW/Epowo0lR7Wj1my8VSnKe1MXHwn+oaviFXtcNKMrFBDWUsheoYGrX/BIg7lFniBN
OGez9FMocHlpGE5rlzkDVnxp1Az55lwsN8FU5I0kQu0SConpDvvQaFbBWxyKZwFsYRjlel1peAt2
IQWxkfiDYrVIziEc6FTNQVAcZkumMcQGlR6fPbbTHF1Rpk8EIodIwbmubOtHUr7uWFmCtRLvGEfK
E2uqfNfHRHf0+B+YcqfsujD87Cyz2Wh1/YMy8pjmmejrC41WCRf8Og8cq8Vh6Eb1EI7dPSkxRZt/
SyvNnW7pz0pMeySEPd01Dmo4x76Hs6P2SDSqNHR5+gp5WTZYlmnMt/fxV9nSBypkZRkd4GSaYAca
d6i3yg6/oDKB35fkoOJa9laJHG6pVcBWOykk1dXVkhyw4IYmxjHDnJJcSWik1caou1vcFr1dZPJ3
OgWk0EV4TxnpODikACIcKzGcHvTuMCOX6YyMYWoH8mDlitPCsQcOYMre0dHGUlsc8ERiqrCIyJOT
5Iqz3uKrBjWzIcwzzH+ieadKHf1Qqt7zMRO2zWwG21EVv8lj0vNzkbaYnAr00TQWShsh14C7yPRY
KnDNaAPqY/qfOMSJKcoAe1qQjQF+aKfQLjZIj9r3LCoSnmuqy7CtkYBGCIEkA0d70vVWZdKBEdff
kdy86SNirbFk0+LTQFcog/yaLuZHrteSk3J0Y8q24zVORqarR1WLDqrVbwrCAO8WBltQAnACU+YR
f7NWBAeIZAgnCaTGjpnnxLh5IRp8HefDb2vieR1A+sY6+yOC1I8OGVpKCISeKd1GURC2JWqlObVc
ROcof9RD5SSpGnOIz91aGQnWxT893+Kiw7irW7otkoJvS5HHa61G/4Qc1d9UcXZxRGR9Ex3ZtZjJ
CL9iJczfYa9dU2mBqlzk55DMnQ1abY4YksAQuwgfUI7T2ci3ZpRhLi+kNE2T1W2kZRTueaGsOuNW
oA7cLsmI6f8reSTJ0wxaWMbgqYA7VUQWrC2tUR2gu5msD5oBpWBuW8elV7Z681Ymz74V5E2jG5WX
SWD2vQZawAO81UcOi6pRNSoX2upoYaSPl4fk6cPAEF+ODVuecmtnjIPuWb34gzsCK7MWkvMcWL8l
TFyYx9mdRYC+LRwv5azTBQ+F8ogzQAdFEv+h3KfbiSc3E/PmqNMMwHqV5cw4CjLa1myIYzfFMAml
MTzyUFP2ViGiEp4wzzKujSRIW61Szi0GylmRMg/upt3/mDqv5caVJYt+ESLgzStA70lJFMUXRMvB
u4LH198FzY2ZecE5LbVaEglUZWXuvbZSCiLEyhLMOTecHxvyJoqJFmzZ5elRSsVWm3rKoDigBtLy
vSwcKjCs8fZE2HeW0nJEV4FhU6rBx3KiS2VBOSjbx8oxG1eBwOnp8vgxqKzwyZDV187uYKJoxZxc
ARG97tfWWPvnlFQlnleiO3TZwSjd4YCvW/yW1tDoOJb9u2/11D9+Ia9q2Z8OTtpeDTseH0VImJtJ
K4bmXX7tFLSvQPmPiUnWnK/E8rwmAFuXmmTZy3S7On1EFZlk+lpzjC8twg5Xz7JAgUhf6/xmOcRz
3EGrh1t8rqDIeob4A903433K20say/jyxBDudP1FK3ClmUP9VWYlWrpUqdyoTzZVG/RHHzbmIc/T
ZGFKRXOaFCPzbDPcWMZEvytxfNYIpnea9KwJ5NkVAyEvOc2Mpg0ttyk4G1q6zNDGIbcP4zw9zWG0
lkYpCmqE8q73onzAK7sFUqZtrM9QYc+LrS5ak56eQq8hEsaXrL1RpuELm9JSbgl7KCbMGSYCWUJf
exg//lta46SVZcvxbIuwoaxCpKAN8TFU7XQbJKrPeT6uKPMMZT9aiYXTuK22DUyGuXRqeUbfHBny
CN1gxMWopgrDYlRcwKAYOzZga4AEK68KRQfoUls/pQasVOjWSJcNhWA0Wu+VNQwLJYrlE/i9Ypng
gpHlyjr2FfMO/LaoKaR2Ovi9/RVNylufRSYAtowBFTLNwug7WrZms6nbs+yQ9uKXNFu0CEa4HtAi
kVrp0f5polAZhEGXv5U9ya9dwICmIQo5T2CSahkHpJtpKempGcoS3UTePkfpQq8Y2yXxrxNo1U4g
2DY6HjyE0ADFgcn1/dCvpZBGqTDo9Uttf5y0u9RwnrB8OSM7QyfHLNGbnWZoZzM18AER9n3NCkZc
Y43iViXcxC7g2VTme16pW4Ll0get6GEgM9K3x2BlNAbYqHBCIFGa/Sqvs36llvrcIyRZRqoMme9g
VStHa044V9etgSUBKM+bUr6aZDfzEjE0wjbAEl9PF528VIhX0jVLaUWZYa6/yipGm15wTonsfjtI
WXW0x3OhYWyP0nc5CA6Z00lLQwwGrFlAmJUxK3paeVoIgUWohLNROqr0xP9nJPzuedAYm1gOE5yq
q0BLINWNwG3TAZx7aGPyyP3foGarqpXA9Lo+UOcBWc+g4ZRx38ohK20s5V9j/qvogb0bIo02YM4k
tB/LkjEp+52Kbt5N/Ranq+lo78OkLWyoBJgqjK8osjGEOcRvOCk62p4EjG039fYq1gKNIKpo3GUK
zI6Q2t2zJ4NA8kHeJY3KOSVONJcEe7wwuGeWFADKDO3jLYNcnJocA8NAGdZtU07Xfr6kKXKgcbYv
dYA2qfVkeWXHjoHxpzQOQMwwU8so1lJJ0g/RiLYmcYgLmP8kB1AV6zCjz+CEjJWbuHkEQ8iY6+9L
fVvflhmYsTH4iHWMKbImnaqsDg7/c1G5q4NOgw5t13N5VhAV0xC0kuoDTjxYpS240f3fRaSps9cF
KaNqMGMwCuSTfevs/y6KpfFJQ4O7S0KGhKfw8HcpJrMkYQevxCiRjMwjsK7C+hnFdrSoTNoaldxU
h6nWz0MUGJsKhN+Rgjs/GvNFjMoHtDpMcTaKwLHPUq8CAtVb+TH+u8jojpQp3zNrQT/LmQT7WpAd
m4LOoROYuEPbNrqYDcr/3nGA72XaDbWhAg5uVKAH9FbLadroadnEYjwCa6HpIqiJqxJLH2sV1i+J
hkE9dVu1Qozom3QXfZ5xT0g6rdKwPJUVNukq05PXSdUdrwfYgd8SM4ScqzD5OxSH2dBv+paNK8BR
0jYqtFsFHCG1KzoB1VcJgwKAgaBGMQrtKE/KwHg5f5ViNuJ2wktgA4iYYnGowxYsR23X68iJgHDK
Dgf7acaipXRJJdVZF6U1XUOwF/MrCVUKNZAGbjYeo/TYZuiA8UZMjOLa5DiqenLs9LmNhOlvNSQW
aKG+VDfNoL3VTUbyWkxGgcpZ8iJse5HznU5Sb1ZbkmOJ4KitAURcImjOqyq4W/s6TgL5rbEzSb+4
6EPGOEXXyU/SB/NCrNbNylOK6UnvzlOAAyIT0kC7bgoXE80arbaKd7tUc1ee8FpURfAjbMzudZ9W
r12U867WORURoeptF+bnoOpPVsvxtM2L4W5WPFqTivRbKn/qeIR/YzQrkj45hmSkZSjNrtbb8FBF
PQKdsimXpi40rLDC35hBc5XqB7C+9suM5MOA3fAhhvhmx6Qhgz9UjlBEeqwIgwTwV72zYXDytQmj
z+oEs1wntmVA+EJiYScjI3VXz9lP+ch0hXZTIGt0Y0K7vVTT6Lgz6URp+A5qUe8xds9rfY/csh3Z
W9s4pIobGHj35tFsSqz/GeQ7oakM7LQcjULCPAQX51GYhDlIThVugA02DE8CfG3KcA+bbVnPW32m
kQTYpvTu+2nYNKGNVL7A4dAX/sEcMFsKTs2g5vN0PaqiWUSmBCthStvN4Bs+Z30nWNaS2MpFU71p
goXYqa1gZUdlf7Bj3qbGLrFfmo6xkPmObnf2RU+fuSrlfZeEh8nsUygu+qtqaZshSMjsjKuRROP8
t9GnZknugukWOBVMgHFKjuwdp9OmzLC8lop+p8vD8A8Vhg23YVl20V1Jh29z4oCshoWxlhup3jXd
dC2UWJzTqFo79WsfBCGUUQ5ObdNnu55GcC1lMvFZlr7iLoQ400rqPh/j/mwXTAT9UU2WktHo+6rH
Vh+WtPLKHmOuX2PksoRx4Ej0T+r64WTmwGYr3zfYdBEoVWjehmyYVmnWanRy5XwxVZLqknyVuqnh
jxszAu8km5zXbervbT6ZV1PU8SpuPJx63PSdJI5Cio59Ts8qGDgdOiqBqg7zs4QpuCsr/lNxRE8U
y0ClqnQLp1fQUNY1UyvcQTslZO5jV46z+7/LJN9JeyKMt3/+fVBh51pmbfI7NbIDpICZhDGlMJl8
3sJR8EAwINHhCO80X4ZKKw9vEaP8nWL09k7kDMLruGRZG2Bwy+NoLA25vVp0fyQNNUkOz9tLKppK
sgHO5e/y94mhCT6tvNE2U91/12WibwMyny6+z0WTC5Q1kfjUzBGlmhH89+MSpHM4QrQhqpkaJevD
oaON1xtL+Nvj0UiH7uJPPnPwscRbO+acC61Ih7SGbU+3m8arCAFY7Z0ohEn3vxfwlCU2ICdQBCYy
Jh9jK/aDTxDEoDbtAhM4CMVmwoiY6QvHL7obhzA4/60Mmqqf1upYY6drOWYrxmynbUOyZbNjXGvG
vVNaFgC6IigXBaL6LPbf2wkrGUfuhah9i35a+GrmhJgaLdhJuaO3kWcFXlJ2jSKHa5Jp7b9pUuyD
korPrmhQZQyteInG4rNLspqSBiF5gstwMO3oJpx/QyZoVSAcbJ24vuZoJa49t6ySYCFwBi24CXo/
CNiJjxIEd/LQ9m8iM+6FpRRLOhH6vtP690giEqgLy3OQaq/ZgETO6oeRCGJW1KqkXZRjJ3YNafyN
yE36IpH0tQCWgbpeAXVUZAVHjQptdTB90UWLyJbdEV9Hd7JuPq1QZTxvhwURuDxGWUv3VS4e0byc
5hwJPywFK7+EWaXSG/uW+BHt406AwxvMY+RT68GwKrasi9VpoOXjCVq9uWHVr3k2ApWxUbh2WIwl
K6pfldBEfW0GHwPQlLJshvMUtYtQadpZrBdmRvTKFpfw5ZdRYpU0BfMGrWagbyagKwaSEso4HPdt
JV4qgNyFn0/83GZ+DUMzWGPJXdhacJ2P+7TBgkOZ9hFUppI3JSOK0h8115bTX7VncmMq2ms3AuAx
x8beVmAzOgvTDWmLzPZD4j0nGvBVyZwlHkmEqhF5lG3N2GskG9ImsyOtS8wKjGgm8sQCR+hnTSU4
IXFQyeu8nW4dGKEr0yn5kFKE3l0AtU3Y/rrwa9mjaUgk1UgfAfa2daz42Xhwh/azYRiPRfgmEaVw
87Wa06PVMGubdBXSYVO/pCZ9BtXfqcDOyBsLelf3+/GS9yHia3IqEizznMAHN4sKZ2E3aBQruWOW
ONE+0wg7OlgB2VRpKGXoecoM+TxGVtGKWxwmGNXnP001WAGFDukyi7Vhn1oy7VlpJFlWJPuow/qQ
zBeHvFc3U8g2J1qQ+DOfhJVEopguCqfac74dFpQQaEda/TOSA/GvGGugZknlgDisSF9thmZrK+HM
6GaFx6Ivcw6ZG2UapI0c+pEnmX2yLEwx7lOkS66WT2JHGg2eMl1l8wYItSDzE/UlEbVLy1aRTvsI
Pa1Uuchm+W43JKnp2fBaMxDhbb9HeQnUArbywYKYkFY2czunE0dN7yETyOGDQg3LJtS/ldr0hC0P
/iHxC15NTaUjbdQrhAttVjNSicWnjETJ1Gp9N6adeu6ZaiCySq6OatW0ebmDVZonft1GJ5Hr4jp1
lkLzzxg2YwCdP1Lw9QeORmN6JDNDZ9tB9ZMewwpbsxpm3eVvHRWJ6rilSZNSjdpXNSUoXNbV4yRz
lkUCUnyTvTMurIhpuTnTMP4uVEHh1rDay1xtpIPs/0PK/T06tVfkwXgpM2C7uoVJYxis70gth4sq
oH4yMGCYNslYgQZk5PRDCGfu7Po0GUGw6eGL+4N1aKNJnJqGnDp2Kjcq6QuN5bTrnRGhopJ9/X2q
1/OaFmT/oGutbDoS6uJmPOWkMSzoMyND8cPpVNAJPVrh3XB6IPJRYCJQqxkUW050TFu8CVNeXyRe
tnUz0y588OxyVIpj4BTNRTMcPgmWjJfaQUApRxR4fKgL5OZSpW1DaaGfJh+ARpJIzWVUINQkA8aZ
wDHMBS1ZWHdjXa7JkMjXUmv6wCO7nTl/qC2tfo4viBpy+ETUof0g8Z2DhXKzRvke9fqLHQsIT+G6
yAf1ZHMTN6r9E2ZyxfQgqRhGW57JRzOltr8zcofCREAeT3VMjyX8Lblq05eyz/cUc5JbGorv6XRF
N+XcFrCMm2byPDcaW3lZ7ujm8ATUCvmjzbAgIKDmCLFUBk09D4WCAajGVlfjL8uVk15HcAPk9EfX
9R6Mc0K8vWO+6s34aevg04NQfrRSCvO+0u516X8JDeoIDTwmITjBkNWFiyDA4dl0DeSgXyAb2moU
PHN1KyMxCaDl+Ep6TBsmyVbGSuOXU3P8uxhTnzD3TiNqVOrB3gwIKpHq4yBUf1t3AcFkRnfMExuL
Qt8SrafBaEP7V7l+Jl6GriESRMf/WYCxR/MXq55wgnGVJsmlC31/zwTmR8IAv8NS3+AiGT41OMaL
WFCteb1vhR47lRal2SaDcnkr5ksDHCZAcxt1NjE946TsSqNSdkoBZW4aJBS2iWrtGh6JZWpVbwFZ
CqJVbVdK0AqkQavu/i6F8P1tOLcPfQ6hoUDCJ6BlFln637/QZn4Gvm3rl9zTToZarZAycEpjhzyl
xmtYmsOxr9Ni5/TR1qna8RjU+niUEpo7oqgXWl8mSEuiCegraxoq9egZG/AlbIPDe1zbbpL08cIG
wrT4+0pf8OVjUWFgD4t/HCnoSKQyYa+8o5Q5PXIEueMdUEpjOw6BfEztOF9YOZpDef6jWkuPfGid
lSOxcCuyfBRT9f8vsR7hlY5BPdQMyW1DtfZFYtt7YB3MC2L92LeGdqSBqMPRjP5V4E4WkR28BUoD
0jZt/vnUrMCvgBBH84ciOzSOrdIknlOp7z687LHqsFcHkvze1uFNle3a64MZzlbPHW9Dxbbq5NN6
slrQXFi2OyMZXgo7cW4+EQY13jpCm+N1JhjD6zkrWEVllIow2zRRmL5onYmnu5EgldbFOexKIDi1
k2GRZiW2c+u3BXGGcY8fwJ0KLT8pRLNgDdfw4S+zEtVRIdX5KbIAudJx/szmP00IYJdmEGIlcKJN
YAzqxjcqNny51hC0ECldlwyYckIiSZpy5oZKedFl09iH7XDUaHYwXYZWXtQ4/dIMjHJrG8WiiqDg
OZku9m15V+JKvDIttl3daLDWszW+mZoRoAnQyCepdAMomTG+ofgrQJ7BgM5AbsaxtRrVPlpMkqiu
A4srreEWC3aiHEyI1Fj9mmBjmYyXGxWhlNnK1S0BEF4pFYcDhf7d5DjVSpbMyIt9tqEhMM1NmCIw
lUOkgayxr3pdPVsLqmBn0oR2EHbAPET7UOoRzE1TxzvQodmspvYla3mNiiK8hS2Ldpab9yGycMI6
JWw7WvdW2ktviZRmAB17ekqO+mW0+BILX5E9YagqYY9DeY7M/K0yUL8A31BXqWVcsmbq36yIzm5W
tsGu1fARNW8K6Ev48IBZWgVNYc/BhYii8B6WcGH/Lilaebusx20fw+tozBbNCK1y0B2NFwUTAiVe
bSrASdZ3YUXw59//Gfb0NhmIYLkpZ1MforDcj9D1Mz/a/f2fkNtDA5ecgGJJWMEmjOT4BhPrN0nR
DzJPWgP1Iu+JeLiVra+SQASLQmriVRO9+SrTyqyPSsCL07ZzGpLQEFWl9IddKUY9U3D+qY1UnHP7
bgXTIQQ/45NIkahiWauY4lMSLlS1/XJCqzfcLk1exxZniSileEvH/wve54CZpBnceATaWFWGqrtV
2DGhUoy11aUgevzxbbRYJ4K0J1JzvmCEVXTUhAm0PBMM6k2BXUh6PfVR1UX4skVUI/VFs1c45juC
Rgs3B4F/+ni1hljaDml47y005UaMyUa1JRqKfo78VqFojn05vDpj9y766aOzzOGdOJ561PaO49Oz
DTSspP1Ee1Ii8g2Vjd5ajCuNexLgj5WpoJQubl98WoX7cMp/M/JArNJ2AGPX0aWGGIXwKr8JZIcw
LThzSkX/6nRYaNW4R3xXx1BH0n7HQ/NWZZnqJW1MHkVaxoyxIp80DwWfUub7iC3z6AH3rzhYkSgO
FJRw9zRj3hMiArjIiRxzJ923aNWcfT5/kDyP+FBsKhXOlKPGJj5MwktUCWd+o0UHvgU1Izd525FO
LMkpRugB/kownKtM4R8WSYPJpLoNovinRk5GD8yQ91FkuIUWo7NIWvV9UEco51OKKCfBazPVDQhi
VUK01se/qiJNLgqREhVso7wlvIdGPXu3yO89GHlRX5IyusRqLB0NG1tpWY1wkHvMD2ycKLX9JNr0
Pix/qNoshiB/g6pgnGVZ6sqAJr5CNbKjT5EuU00wP9J6ZVch+CTJCXyuGRoYPSf7ZJUtx2wzKxct
wFP4i2q8FGNHeFTTK488yJb6/AX6GNL8dYjlAwbbugFdzQrZdKKFpxrDQmsSTDLFp16iI9YjLu+T
QHpUTmQT3YhUrejvSoG5LB1KgkGRgjmifpPQg1tpdx2UCAmcUwFPUELlVBtouYWwEs9P1J9QIK4D
RI0QXZboZtB0RD32SIIQdZ+PxlxISbwup6RZN2JOsOvgCci2phx5yLIxRd+TorB0Eg4dlVrVS9ua
+JeNQlsW5ezkEpN8/rsIBVCBg3QqqrWlxEetWs9OmhIykXXJNc52RYC4Bg46fvF8mVNguJKaIjJ2
hpVF/qjhQPvqp/7Fmb8wGipiT6kjug5ICof3dE2KYbUuExwFwRw8ofQCLCwXM/9yghZts5Cq3d/n
kpqfr5KDZ6SpyADmixXFN8ty6pVQUmDE9oTEjXhBhe8yJ5Cao303Wll/k1qykuTMcmMZcZuh5+MS
PqexomnKhMPWr3XLEEnJZpBLKGJScIDcBX15y+j8tA1sYk34Hx1NkXl2mJy7EeB+mMYmQG83Nz8t
mNkJVP3inuGErBrENI6Er1Qy3kdhdttUm2ZsyhwUk2kVQ16Md0nDAMYsSrgMPqZdkHOYtYKKMiUi
L0/fN6IJvboOkwUECHucvHTWOSHe7UwmoqWsLOqkZ1KYt7ydCv+gVcpkHLf80rBZbNXVdefTl1vy
vixH3LOxeRuRaH33ybuQdSpwVOoczROERoSKqUzPrTa2V1ogrPfJVF2iLYKK8ZAO6HWbyBj1k4lO
Wt2gejVDFHVN7TP8bWo4cpZ2EU5u7suxMrzeogbJNRZqs60M9NaMI8IkvDs6fDbx1CqS8Ez2z30+
jL9/ZCoyqvvD3/85ATt3GILK0gc5OKgl6nszhaBg4fvss/IjsY1hJTf2uI585v9yS7xDSTDPJlAt
mAMVgT2q3jNKMw197yNc6ic/PJE5KUwyZzIB7UTXUQvECfHMcgHxQyvvaQ9vPSkVIouyON5bQF6M
eck0m6ZetJUlWMDLdoVVJnUtBaIqG7FCjl0GNc/hUmvdT6KM5xGoKNrIUNkX7U+hORM9AS6NnDwJ
yc5p6AyHCR7r/HhJCAmggio0o335jKiFiYYxXAb6SkcrzjcWG+LStHkanXkIZtbb0Gxw/dkJHhuC
zisR48kcEQ9E0Yela8a55dy7yssQAEcfwSktud+1gNW209uOLQ7S68BmOygrGghMeCDG5dIN6Vd8
cCS2LiSKP/IafZ0GngVir/0mQ42yl/pxXJYHqJCH6SX51J+YwYKTeayMfQIdp9xyXIre8j2yZtkd
DljDwRrtk3/YYXE0uOmj3amn7N7vtIsFBp/bw4VLBCE0uDO68QogDY5X4vAHWOaSdxW6wNacl/wx
rJ7DxibDHS5me1Pn7Lbg88+kl1yfmKb5l4C6r8ar5l6bNSpzmCXMdNYoXOHX+D9wnYSO6a93p5eO
7tJvvpV38hK1dH5QzvrVobJcd5cJ/wAmgS9c/Kv0y780B0gTrTthwIddfyKekHsdu9CBjHsI+MM+
X5DNQ27aF4OgU7h+aRf6GTfUjP95iz7HtXydHpg+rtF9mLG05Gh1W2tGvfa/OLLk5XSOPrNf6aX+
l67aZXGUzsky2PlvqFLUNYgfZAeGp521BTP6FZ4oVqel7X1T1y/uDAEOZMwusz3gMfeTFNfoeB7R
eie/xFERr/JSrXtveiGLWL6ilLXfwoPYzt8HgwokGvmafw2X4p0mzAUsGLdQbi3lm7ZVPPNGW48s
xN4NzsZH9Gm8yk99clnn2/dI4eFzlReq0gnYwnDTvxmF8CIBA/hpdwPvZfFLiGG7c15wQu+ax3RR
LsMFV451kVbiMa3GG073DEWvJ7bSjW2+Xoev2S9YAY5p6PBJd+MNmGB4uCkrXv6aYxnMt/HqzB1V
LJl1M4XwrEP+mL59L3Y32qX1iIxY2D32Tfg8jkulv0YxfAd+6KHBGUgU+kx+jA0DH85IOPnfmWRM
pxG8EVbPH/1iAj5FfbYb7/IOBTfggRDix7KAExbiWDl0AM5P9pKHbX55pIPxin0pkg7qdQpA6S76
a/BpbJHDvqMVUU/ymu2VsxWvu3pKvSXKqF94Y7Cg8e6YDFJ31YD51D4+zS1su2W2hjJ9BGFCo2R9
B7y9JUDdQ4J2mj+He1W4+q35EAsqZgSyxzNNs2W9g8RzNL5lz9/63yTg9Z76xGw8uOpHSsg7xcUL
KawcEvGEE0/j0mqHgnhUd/j/tkfE8gWljYslcIkrAsuEWBo7oJxYKQCZQS5jYnAyeCetw3hTn8Y3
fJgzGIlXe0terttsYdyUnNJcWFg31KLNDNgGEbViVzjJN2A0POcL7mXtpQZnUJ0i1zqVm2rx3h/q
xVhiBpkwxwY31hl8rQgx+JtQ6dfOVvkgSdMBnIJodlFznP6UNNf51rYg5DxsDXm3JIdjMXiDx9a1
Prxx3kE/Qf/xBDUXhlyNCxi9x1FhRrIAr/HF/eBCIqC4lNzgvd1o3jV8Y507lgfilYJfdNLQtniS
hgcpq+7w0Xp66Q0rYyPeMXa/PLEX3UIIBnBXtozCoRv/Ktt+g2fSurAcveZXcyV9wEv+qbB+8Nfs
NX3hhXbDnYZ/Vz/6T17uK+s2dxXVsbkELsQaCYeVhz18BXa9Sx/Z552bnLA8OGqhh8j7yrx7Xe2l
lfMCF/hIjf2t8VzQDjpnrrmeICe0AL4wVSxG9826yKv43vK/cyuJIodMx2opnVeYwiHgccvIp+SX
p+JXe8XdAKmBVYWT3kLs8XdpiwGYF9ALwnm6h3rl0Th1ive0zi0YgjskWtYXtour73jThYv/YywI
ijmpxZKoDlcmJyp133q4YqS0e6Q2cqpm11pI29w9yN/YuOBKHz4QCG2J//xUOW+sm1VKFM/8RJMu
cMOKtgajf8BONN9LNr8crvkHKZMK6n5xpJsPivgTVlZKJXCpDhE7xa+8avfTR3FmO65Br6NeP0Ee
y/Rt7S+6IyzRu/5lPuwXBRYWmbmf/glULbQLGLJf8EkwwIht80WYzFJfpUfrtftiquWw8Ddv7SFN
3ejV3vDDmjewi6PlXv9VC/9Ah9f72AXcsfWuXPB0hLynTPVAOhK5ouPB0vaBe/sK7/q+PEJ2wk14
wQEcXcIlr8p8ixjngvfI8KSVvXSY6yznlQOJPEbxHRgDcreqZ/TzHLkP1SNUmdWYkfXKDROgAVrS
F8XfvzbhDRgf8g6IA+6cMw0b/gJIQPEV/FqgFdHxbLJVvbXWzXLn33ARfKNPeAFxrxBhJp/oas8j
UHBrYqVcynjRgcAbXZn8Jx4YAli0VeT+RJ70hvf2GyaCx3KCpEnaVKD/li/qFwlCK3/Z8b5KDHSv
OKgxdvOcsI6+TBs8brww0oKoC+wx5eFMlYCRkEUZXsYcj6ZCjsNgdIqXMNk/JHnxcNyt2I8Xydui
nuGZg1jnlcuvhDsW9spS2rdelC3w8vDgnbANR1vSsbO9eQNJD7vAgY/CLPGEVf5qPqlRVvs7AWGE
5GoX+fldnEkpJplvT8sNWO612EAjJjtsomrAz/WbvH+n3mbw9DNwwAVPl6e9BJ/zVzSHOaXau5kH
8rQ86zYBdZjOXcnG/Ix2R8hSu3Dt433DEKeekXBCzJOf1ZJVNp/5KafP4EaX+PCqQ4dJH1K0AD3f
b7ht2cZbiA+EakorIPn7Zvkveyei9yHYET32JF72fgmzIHIxDLLEk4RZ3IlyIM+AQkAs0geYvgWq
7a30LN1r9D5TDmAWaF7zSLdPWMlUDr73km0F/wmgyOH9vERMlF3rxV7PSBlAjDeoZWzajLAf00sM
QOFb03hN7Df1ChDytf4lFXJeSecfB38zzj5kiasJKYbXenfthV1eYKPFbQXIxp025lb+UD+692J9
pl+iPfbY1xdPwBZAEkHv0Xynvqp2qHhuXcDmHWx4324+Rjxr193xaZ94bVy0NB/FY7hBmt0Iyk97
Sy4kLBV+wU/yyFfqK74J/1U6Z7/zrPWCRYvbKjuqH9aKkejOWGMrpqH748NUcm7RKbxwY5za9/LL
eAlfMeJAd2AisU5+ZARgnvbkWOJJZ+Q/W/FF5UFCqTftyab9pdJpDtmOzUqlcqV8UV/lF/vgb4Ob
9mD3Ct3snaruRO2Cq3cJq/S3Rgq5SoqF+cwf4UVbgZBgqgCQlbf+FOzc7hObffREzfBbrog8f6Yf
wQ3iBvnE0MBYeMFHwucBSYx2nIIl9fpf6rv2z2mFcYXhNFhViC/s9dE93DLN3CUeGe77+KXcqk+e
hsfwoCuBb059YuUja2W2Jc28HKpyHhkogU+Kbf5loofVbqF8BxBI9tV2/IoRRGHyogo4tO8FZbPl
4jEIfomL4e6lNUxbA1Un6l8Mu8MnShhatgd4STGj4PoA/Deh0qsWMB50Bos8xjwbvcutxRKjfPi3
fMfp68C62v1SJIkTAFk8XTmaOHp8oKPuTJch4XTBgt+gVBftm/GO5ZG1ZXC4jTyoDNxZ/B4+IhUc
/MwAcAoTkOvNvClOb/AoKEf59bBCUbnaA0pTPIeAly8gQnKXH8hmzOARbgAzq1zEaNaoKrn3W7hF
Kgdv4Y5YHmS3RBQHiDFb8nLjTsKs2N6Sm//kjpdv463IlmTw9c/yjCcROilZyKzFiiDi8sAyr96M
Rbzm1SIq3DwFyKupVlG7vHc9INDwqcOFWU3LNnIhaVv+xg/pt+jHBO+ptJ0FrMMNxA9tBtdZm+fd
S0g8DIvFb7bo8Kvq2FrNC1XfWntq12nnu8kCANApXluE/PRe40Gf29QbbcsOab0OzGFxbr/nO+tj
Lmd0Sq+ztLcWv8Fj5vXy+msXDo1ASim2x0/pWxVzSJTVzPVTuqwO5t5iGRfL6QV9LpBjTFLvMqut
PqBy9BgB8nLzWwfvgLZEvG54VZUZ7z0spbUFxAyrJLZnxueYI5vazQFjJmhdIcWZTJJCN/weXi1g
FUtiwv5Fm2hd8zKx3iIN+tC3DPfc2i23+lo5Y0iMfu0jCjj2JRnvEu4VD/naF2kervgs+Ij24EGm
RufMGlBoZL818Qqs3bMNVFuBNvH8Vcmqtmw20ilawvfZwaCFV+xbK7b2BYfgTfcVqgsJlykws2+G
OBgRuUPkp0RM9wDryM1/KBFiCjHqcX0nJDemEiTHl4qSJwytKjeweXe+KCwCdckN3J7qN5gZ6O1Y
S2ZTo6AX6amA27bN+8iDd63wD7ohzOd3DbYYGmleAzw9/kyt+g9H57XbOBJE0S8iwBxeRVE5B4d5
IWzLZiabOXz9Hi6wOwvMTrAlsbvq1q1z6zckKOnenkheSMGdA1M42TS9kCdc9Ynivabcp1nIMYRg
sdkhX8+GMK5EcHM00ITXdSiV0H4Bz7LEiao01xNUGPA/eG/5nPDKxtbTtlytWfN9FF/iArmKPwPN
cV4lQcj6f7lX6/dWeCvjrXEvIjdlUxoqDu8ihFOLbc1FfGFCwbehvvwHYQCc4fxk8gYNgyXgGFMk
wD6yLT2wjKuOeN5rsjf23atlRY7piuv88LLzeKYf7Hxy5XNlyP/zt6rGnd65M/eJ7SX44ehJHo4N
GGHeaq6Ly/z47zkGbLZxF1G9aIY7y9QcLAbh8SlXLrEiAO35NknDZnhCilYU37GZNBrpsvN32Rof
knMMW1eyz5KYt4AbcYRGlOgrE/HA2nDOcPaA/eIv5UAgMIgDJoigciy63o1NtNkFZscBlDBSBFej
4XKMjMRWzBEl/2oa3HJZMKjlwxFcMU7/aKRv0U5TtXy1bLkLMBDf0x58ZwsaudvSGCjn4Ww9aCLA
76ErSFzZcNAgcLEdxquwJ6vzBw8Xim42n5589ZxLMcfp7zxBcVb8GLLtCn8EGaMP57OUVxfTWTPw
wM3J5G0EimXJj85MiOMsc36svU150yzDiHrHY3MZ/r09rEFKMEiCpWNSlmCB+VJp/Vn7AzqNj1lz
2cQsphlyQZ8jvUNBsJhuvSBxtL0HuQStGQQIc7pBoJZhK2H57tTlWxP5UmBu2NnOn5GRrwdkZ2di
noMDnK2YgCgONtqVo/LyPcApcM+/oYtq4KOjD+V9oKrmNr9KP+xCxh8TPQ4XI88XO+Zg8AyCjsJX
813DtPSXLFKZxWpmsUCKTw7gsYsM5PecFfrLF4R46cxA+UX2W7iP7mKvtRHZbImzNiBm0h2/EjSt
6BZy40PM9OSjti+P/qdMnHhyBE05fDdnnxH6d7FDQeKPZ5192rbP8hdbIGk+3AjrjEDzVXqGu6h7
5Sn8Ub7FvbPBj2F3Ao5T/IrvjI6SozlfaDxI+kKZF1dZIj3XNy48/YtfSJHCVm1bMnBz5xOUi42M
Y65PUDCv5ueYXpIrP+/bFJqukDBfQKhwS9bDf47wZ0dvuNdr4CJIbVsCvsXakb2K+SpRnkiL8b7E
PLN2fo6ExfYIrOz8956GTAPKoiCXgGNmaai8bzw40EEYkK5xR2InF9AXIPwFWBg3xLmCrcHLyluH
tTb+VDHtpgdbnDTzNqDB0kvSuWEFzDICe/cY79gshtDEMn+wZtW2fdP/YkJu2gMpQE27w6YQBs9B
uZkIP6UKgYUdhfP4D0I4L4maMxLZBdGhnGM7t2xesJrF1a6RNrgD1gJWYIKVQalWrlCPmvfq/nA+
OCDhVQbFRWAba3c6gifhKPZWAY+NMievO8MjEDXpQLnr+gk2LfwXWEbMj+fsZQPj6kaVd8W4sbgc
cOqUb8TEkxOsfeKixYNcmR5/hNTsGusnFJ+586XmrzRhEN08yvJbFhwafC6mEG/lGkg18YSJCfOG
pMM92+VETgQOeAnwwTer2JDVYNgrR19HLHB+ZVwvv8Uu+M01YEd7QgKD7GZmB2JJBQ7iBY8xrT6A
Nue7pR6JCAuB7ecpkMyNpdISW33v8IIXNwXJUb5MRHQOW8nYDnOE7EOrt+YX62L1gh0n8EcWbpSI
qAtPfTvy6R2/mK4CNDB7dzX+yzb6U3RuA98DMWsOfsDLvJLo0/1nQRFtnjp7zYGf2xhid7lzHieW
QNyK5AqQmP78QPJxdGDG/vIlm8ayHJZyvI1fLG6RU8hrYIHBvBUOO5EbwD1OcOB4UU1XNS5q+6lZ
DxM8YHpkVUCjjKlgWRJ1+f8DYdlrs7kF6c4hBEfy8vEEZm6OfqqWnbqsPjkjV/xBfbDr2dw6Qani
heAzy4d9Rr5AAbUXxQ2wq7XHanuob+AgJc0b8Bk0ns06jMWSDktgq7Ynmoj8IypQbyDMBdmOPYFh
G74oJ+RhIV7EnmCQVoGQxEvqbuIKk2xpQHHQXR9VBXzVjM841/7FzvfATzsAbpCS6hsYpeH/RrgE
WDSTzFx2KEyyz6GN2sjl+yza5e2mqE4+8ZLseY44jY9GeE5gxQI8uWG4glbZA7QlKBgzVo17eps4
ruzMtwNuEjBkNkqMxJQWR6sHS8lkWpVgCSfoVia3kAV3HFeA+lhfsbaO5vrr8YsAN41FmXGZO89E
7DWfufGij9aiXDdia4cb8p05E+BpStkZM7lqn4oT5YHxHt45OshJ4HjVAE6T/R1BaNjwBKT6/JV0
mic+2SEvgo1OGensi85DqIShM/7FgGWBBlZLldXy0eP3w7AmsO9W5Ms8W0Hc8k2O8SWXDc9p++R6
ROKdSGKDMxS/R86dY9/+E/VMdeJ1pcKn6ZAxOaEOEX75kDbqbr5OKHdnom+b7gi8IoiP9zk0SN1F
hnD1L/MNP2Ld0+e4Dr3SDLvyHDHjXWE6tcqaMJfa97BucXMbjOORgxe80xJxDNUqDta4Ufo/Di/g
WgwbMt9j/ILViPICBEeLHEEXT75YuwaphoLO75MJM4mIESALfqXqc/82QP8kOXIBp7idjvR0ZJIU
XDkSV4P1leDditYhQBpOmR88ZQKAq0unBu1FqAe5vsn+BeMXbxcJ3cwpLOVAAchDChOFFwPQtR4c
HZgarXI0ieudTtBzVYsP71sY3rrsM1RBcthfc6oOxPv5WKMhTOma/OY5dXdJUVk0P1iMuMTVKK6a
fR7ju1SS+eeN+oqRkGDso7rN7CmlFNjzzXPUqPWCETlGU76MWJ0P2+EFy4yTLLS3TUWRwKKi59Q7
HpMyeefljJIdmnRzM/VVFhzZegfOIYZ3KT7gh9PTO+5D+IL5Sycb4ae95miLvGhvMudb6RYJhwG7
SScz25MkTTL1pPx2Dvtr4i23QOw777y+xBfn4pr4YEw8HmGwDbV4469hnXf2dhEjTRmN6ZmGBYgD
OgtuPHNjZxvTw4VD5tJIzCcZKQpUrCXQHL4h6VtBLHizqDWtDQHtSrWJ6hsjKpJheQJtgDcShp0F
Z0rKinNIzM9i/GfB8gMYKy87muXOtUhBxhwJ/6w+kJ8xzSE4IKWWabse/N2IP07jqXD5Wqp2A5dn
OJQI/opbDxRYXDbUQBhY9iNkCIb2PDLONq2OfnHiG7aKR4NCxVJHzvfGPbTmVuC26AdX1t75QxJQ
tZjL5k5wRRpHzSjJ3gr0fuY9tBSPoSYLd1cB3tb4JETAEW58pSTlBm8p2CFr7afr6sybDaOu8hdU
bJozF8hC94jS5OOo56cG+bIDfTN/j47xnYJAMiiOTHKmTHoP7DKL2vhIsr+83rDfLBif9PsZMZSf
RHxIh7vZflXDvVPfAiTe/JNh6mLq2NDqEaxVtKqBvWtbd0e/ZcPnLRJ3I/0awmen8nkjfyW/5DbL
ez8+o+TixIetGL2K7g1uaHPS4YLqizn4jKlq6vnofxYpTLR2mvltKkCrlD+VxkRovN0lmovC2VAh
3NSHsvq2K/YHEGv4hOGJFuPHQG3FU8B7n+0ZyjrSlqYafN0ItnpfTStN+ZP4cgO6tkb5TRW4gOa3
Iq6heoAo02ZrxWJG7vERzasNn8A2P3FQxOIoKzsKFpYXRb0hNrfhtzBooAgEfjQRnHAWztmoPrSE
lXQWF3nk0xq3t/ipTIwUR3+6ms1XO/wryKTHxGhtCCnw7VPgXwblLURTT0Alg7XvJ6Y4AcM75SjN
G3sUtdpl0C6w1P3kzqE6337qwUpXY30oFPo4h7VE1hRB0ClUDOgE6riJ+cZmLJNwmUxO5oZ3s5pO
jfhskoMFsp2NEH4FftFS2w+BR+vayp+p9srjf5X+E/EwYh5COg/cdKw8fDFLHUuFwSun9ihYJbmH
jIIA2yzwEfEXQvoAsFo+qJDZNAFcxz5EcrQscBJr8q+sfEN9TSqAHXvAp1v25LVNY7EF+c7qOE3D
W4yWa/huhplVqZyljyygsZSMs7mMzmrJ+sd9ApUR5tg6wncr67iZ/h2d6dJmfwkpuFMmr8oeuSd8
T7PPUYXOR/fEYw6seC1MigbuR2SnKTCY18rhQoWLkyoJt0K71nttq9mwnbnQ9b7krY+9Aq5j7wTA
CeybAfdftEgsTLAUzZssGmI2KEVkkXFA8UjybLIK02+ZnyS57btq/R2kFkIoGAvDPEcJrQ0CwkPm
H/O8F2dGGmvrORpaIWUmn2WCyPKc5jNyHqFWL+F6LDX63+EzSxqv7uPzxP4AeASIlOD8JKYL9KCx
RI/JP8StkukK6wqmhEWib/Ec218zfNiSedIqBg+khoVFuY5KqAgqcwH67igjtk99FxlfWhF4AZdn
+C/RAOKhq2TOO1GiXvY3f0gk4axMRt6d+aN10NPb2NMJ+W3wLrJTsmEZZZE7k9vVmHn+cKqz7DvD
Ln/K8jLwuRmzaOGwBF8fVHkj+pX23Y0viUHzKA7gRyvU34ErQkaZTCubFkvHeQ9xDuRp7l/JIe3H
M5FUHDOtxRXgAHiBUMa1PZsvpqRzVedU1N8dDnnFfHYIpuDY9GnL2UOrTStc5N+WRcjJDoc/9XXg
moRkSdTK6Fud9Srg9CsnxyRYzj/HxbnBilkiajSIpC2NiFxeQumK1ZP975msTrlWYo0vdIcWnh7B
bwPHDVTu6UlOaL/MA1u9yCewTsWwsUaGucNTQBmjd2OpgH1d80W96QfXWuzD+Eup2l1VXrEMsd3o
6s5F54JkmsYTCICdoWDrduEtAkUmaJAr88fRfkNdXXDWcH9n6jV3tgWNdYV21O3s7hljmrJ4MC16
T1OCvMeju3O6P1DYYwiw16spZgwFeHO7ax5JB/B7pyQfWEEtY6NwtXXOtkes6vF4+n8tzU3ynHBV
85ZGZCGa1BO9PLg57awVU1j45/JLG/cQwGLtr55lY/nf2N+yZtVIOwPJpoklnnt9Y7PyszSYOiDY
SNI/1m5ZIG1eEv91xJUWXQKpNK4raT+8yPdFiuFMBqpJa6fwKenxLAUWi1iVc5aVTzlD04jhnCgs
7Z39+INtJizdR/Y1Lf3mT8HWThtWE2jKGTKU+4COoi/rY2GwU5l5bfeV8w7H5l8o39MHv6bun+C2
CVVx4luZvdXDNa/esx7wPEy1TVhuFAVDQsxKsLpAFTKAnzeLlCFTA0GuafZCJmtjTzsq6yfYNewD
ha5CzLhFErKIP5r0jzTOAkzQvJArs7xcMs4VyHK+tFgUg7zSbGdt68jnAMsp6TJUfyuhlyHG+W7S
1AEtpXqTs98a8kaNriHoiWT/rmpQRdiRY2qRviXVs9T3lnyx8k9dx8Dx0+Sf4fCuGbRdbsSCbfvb
GDtZWg/psXbeJn0rA/i176UNLNBTGlSNrayc4VL5EcyYzsPomUCsUflg1JQgVGHPnJjR3AnnJT8w
HP3V7CiPRp8Fwn2pAAmZ4KeWz4mkxUfoPBp0vRoWVMDyff+Z4NQpkukUsX8VK4Snbgsyl6EWiqvN
1SKLbt9Yz/3EdIfXTnLrZK+NP7P8RCO5l5G2WMc0ifE78H2H+YflXGv7wGqcpW/gmkEozZ3PMbq0
DH2HZRctFf2pNXerubJjwYv+gr1LbNklVi6VESwqLOAp1NATqizypT66AQ91A0d1+pFJQGNm+tVk
DwD/8JP7N0d51kivcAgCfC+WyUZ8vwEBG6PAidWUbwMbphWAZzXHssnQbkVI+USBiysl679tRJWI
VYKrXPwlw5ffg9b/Dflwp9awzLgrG5XDrcCB9dtO/3Kd6ysC1Uf5GppbEPS84X3zUtJ/XSy78bRn
AyqNP9OVaO68FwvTv1MUl8rDJondys+q/CkDWtSnow2usA8ROB/lPKk2MQFqK83B7iOvemPpNPsO
Iq3EYNEQm058anxibFb1Nopz5fznH73z2AFqqpDjj+KVfMd+hX6m2h782YoBNW18ES+jYhVFP3X3
SFh6nHBJ1wb7XBe6SmrlfvrHSQEjybfe7ZEHPr/6024ksNdiNc8TVbYM+aPknBFki/SjPuP4YavI
3OhvKqTYoGHhA7p5zICw+5Cl9wARI6/Oun2Rq59uuEOqxqYcNQMASdSRzlyIJroU4W/Y7ULgMeoe
brQDNF3CGx9/dmiq6OOh0SwAG5Ud1ab25edfUf7F2F1+dqg/3PX6XrKOhvwt12y1Sc21ydp1x7+K
HH0MeGEGkmKkU9yQs617/vTPaAWrItcyp5B+deqz13ad9qaxBNYEN2E+G5kI12CWry06OCvDR4D2
YzikHPESNupbjC1BljqIFYSo1R9Juglwr7HGDx1S4nGniFC77Wy9bAvXxCEzEj9VP9P8Q+1RUbuL
w/ZYwt9Tukn+S3cDKILrFP+AKVwb21VjvAABshstqnU8Hmpmkjp7IDXnVq54so0oNm+F8U7D7hKl
5xMvZa4IIhDMLLl9qgpcL4acOaGp2SramxJgEiNGr3T5wNX1D0SQBRQAqvjGU+RD8TvAxCS1Hq+l
TZKTzPwEuxOsS5etOv8zKwZ45A57aHdWFlad1brTeOB0TGTPqj/a7L3WWT89t7hspCM3dZu8szWT
KJ/hCKWSKQPSKwsKrh0w1Ik/gLDQ3mLuwdxbFMQVYRBBB68be2kZmEmgijhrIcHi+HfT9HlmDfgb
wW0ix4Toc5wdpcwIalpbqHnMTlIfgm7yyNmBHkk4Sc+pfdOKgtf9Td8lEC8Hv1nEtO8qJWLCCV+l
lM7kvtDOqLwUMtNoC9UWPyQ4PQ1hReHW8MWz5/BILRpgnoR/GkmUnO2Oxiby4K9ySvB4uPchVfo6
gC7gv43NP8GQ1XI+hzBw/e5MRgW8PSP9qM15OCJdegZkHRAUEBOOfiDqwbxxLMjNt6K96L19m5KW
utGXrwIkZaJegwh7BkMqap24/9DTC/CnXrppLYDasEFCfwpTdR39X8ZQkDgNSLxsOqz5eCFllmV8
10sutPFu81GMHZ/NZVwAaU1PaqLZPMvyR1SbFgtgSGUFs46dMpWkKfE7xu9NDl4u+LEjzTMssjp5
lWpzZdF5lZBIA4BxD1oR4k8sPuo9t0ySaAyn0V9Aa4/tzeQZSWomceDNzKxwBeNupya/o5SWBUkG
vdMCzEw4E7icEJ6rbBU3m3bYEmm9yAaA8zu9wcsdbmOoyd03oCmvNTAZ9T3rHTjCauwRuFYriKgJ
q8e1BPwSqcacPmuZgh4nXP7MWKXKkfKjFDN4wBgTKg5F89KYIDNzcmoaFTDfO4oWYiTe5bbc2905
w4QULm1WF/IA5wkhDAyFUG314GPUHtPEvT6PKAkNQ+bbILJXrZcTHIZXOvmw8h/WpReCwbc2HFgL
6bHGhCSHfbEGwZnLLJptfNW/QPIdYkoCus+bUP4aFbsP/wc01qKmQwJSY8jxqihfLRcHqUPJdrAR
QAbG+xbDqurPUt6sQlCbb1G+QqIM0DbIqhaMWGush/qPXpwqQbLUBXiqF8nM3MxnbsKUOpGNyKZ1
VF8afSPs61S9a8p3TFJdIb6UrgMzOXsCPQkJ0JnQUXXF0wOMlNxTgOwpTtqe+OH1xNyWEmLeNO1k
myVL8Hd5thkcZScxnrIYi3F6lR8pH4IOFHd4ysu7SDiCGTkgNEb5Le6h+QS7RroGPg6kbD1/7x1n
LwQcCFcaDkqIY6t5hzVgFGKiDpgTSu3fIA9emB3l6G2S0eOQIHEZg62TPjQrgrWef3Sp7XUxdz+T
e44WOv58kTenbrxNvc/keKKLuEw9DjkF1x+NvRknS7/UvJyWwbSB7rDmrgzzdURyAJ/lGpeFWb7x
3Kryv4EQX5stJ46fxsBjAEq0mD5UgyZOgh/Azh7wjnuuQvVFvmA1ZSUIFdBtFNWGWWtJcDq8EYak
GOPdCLxNliPCMEE0cSGYzkekMyQzTa8WDPPpdAoLacq4phGWFjwTUcOyIYS6DrmhyWvWTpaSQoFe
0V0Royc5MEQLvo4YaAISW3KmsHAFR3stvZUJ67bkyLVQNUE3h8hpecV00cb4AUZC8rnROLPyvuUJ
4VODCmXzLCaMRkp2CtW++AR7sQqtZh/656mPT9GUeKl/BkvkBSwXmBhFhhRHAUvklbLplWKd1C15
jJjyu8xrckydeTEeJJY+BoOdzQm9gM7XXqZUhqkNVDvbBV3rZdYdEdSB6CQlXts73ujYX0OQ4e2L
VeL6UPQh60Su36eHnPylhrQe8iiNN6s8Gnm6q8J6nQ9vZXgtaBxZgV0qqMGBVB/CcNiMrboMC+qf
OYktG79G2/nKWXFJ7fYaDf9q+25a6TrnFTZKBs6o8h04YpWOW0xM51OhLGLnnKrK95AWK5kavcT7
7uAdLMOb5YNKSVYNcQSssLwrLcTp1j/0CdGRANCsdQBzrQcBWLwsU2IdlHeKcAyhP9ueBJB4b0s3
ggkDSouWLKXARZ2ZHJ3oYSidj9JP9xbZlez64iSGfhgoq155jIjjgr/RH6GlR9CXQyZkzKbSsmOJ
XPucZBlze5+LLUnna+WDDUJO35M97Sa1waMFnUHRz2oEwMqSliV6VOGnu3h8Tcz6aNqdEZQ/6DaF
2nfqQDMzL6zJB9CkRwV1KCYvN7A/KqwaDS/OWA2UIVh6q/gLxogHIUsEh8R8iPRmj9fJZJzuU8t0
GfULvOPKohQwP/UK0SAGu0D11HSsC8F80PQUe80oTg3qSYOaJMRdSyaCuKhsJCKs2E/v0J+jtPAE
H7uoSEj6GBn4VmtWKNdyOeGsCnCltvQtGsaRwJNNli5EyooKuSs9EPZwOjYlu//Zy5R34yitdV0c
CMhCppeZEFKcidy6sDfuhvp0JiG0xSQ0qDmPr7ax4xdIOJoAAsKa7NDzafGRRKxc3Ra1/BsWXE6+
vJZlGmEtuWrBAPMx/OiC6QoP68nHcpC+hHVr6CSKTidRlUOnItc6Wku9YN7G344A3wKoN1USJYMZ
6NyjdJGfzaeyBjDSvebNdGWOSwk1kusAwU8q4Ixwm1t4JDhp/eEWp9jVFfIm5omPxe6ymrOzXu0m
A9h86yz7+XIFet477yGesHHEDTqCeM6amcm1KDXByJ0zRtgbS4VIpP0FI2Jsjb81fNpg6FuGmtAV
lyMQaksAtKTY1mrChtkgT+Huq/D/4raReNynUwhRIBN3yG4VI8ngaCNQdj2AJSAzY6vBYDqkHIJ9
jIRv4pBg7Cwzw9UBlwFOYOLQ7OFCP4whutqYoQJTesvtueBlPhTSpEVYjzJmgK0BhKw/sz9XjJLX
6nw4uZaz1ZCxj4+yGRsv8KxDcmg0dRP0bNkHNVxBFOPJ3MVVfBzy5p+kqR8xqOWe1yAyB9pjy53K
93DEcS9eElTGvoaAPuTkzT1ZJuSNwqzrxBufaEuLxkFQio7zLIU9gNyIPQVcPby7ZTlLhvQAIb4g
DjXXStOlHODkpQ0e7J2aq0vNCDnj9YMvcccRuE2GjWS/jIygMJ++wnxVbbSGoEnikFhpwAvHqudD
iK06XZoK3Hq+5papbA+2tmCGrDndskvkZ9jnzPGQHIytQ4mWU4hoP23FpihRULVgeFU458ZO7spo
uq0KhgOFsdVa7IOFFyrd0xwcmJn51oeHPP8bQK9o0ImFRKaFJm913kXoPtxl7G0YZM+0qgspHgGF
gbUzbVJshcOzw4hWUiyoCKk50kVdmRTq7InhxjeQE7XwyYVPd+x4jvUdE4aDE6ymdf+fMVN8qrie
itrmffjRw+JzQIUOCXTWAeDH3PCDk1ByyUzfVgEoc8c2LxYAQFZXFxEOvl4KGBhRc+FVlXjt467x
tPqIryELPvxrruNI5v0erOEet8PaZFaV6PJytNJbbiHW02W0xrtimTsF5E2EASo4ZMZJ1sSmMIZv
e6tLDEJ511r6WG3AtJJwi2E29ded9d1S8YSc7JL66hvjbMhETlLVyr12Ggft1KH/2/in5HiTgYx1
kOl0AnZAKXJqqesmCDdmzrCXCxQV3O3509idQ+GL1E+Kv/eJ6loFdJo5SEEtxP+EJStAWwLXgwqc
Ijf/ZIX1FwulEHJgS0+Ua3/ZhDXOa+JnxH5Njr1JRT9OSiwWEmKbRFXUMc8o0LEa5iptLLY5gxXG
D0c4mdue5k5Khl2Jq0cb1IsIiF2KLIgtw6XrlJMwCC/rxj8zSZ5Dt0/H7Dor3AmqfsvGYwSQxMOn
Ap/ps8lUT+rsf3XV4D9nSikrVJss9psRUrE8knVF5SBdaoxj0IRW9JWXNqiP9ZjujbIEAkCyAXfe
mKyGGLYM52XuHCfm2xmb9AsBZCLzsX0x4vAHZ+OANZCTeF9ptsc5wN09myE4LiLF89WIwST7NDRa
+ggCsVsNTMhGJTiEFsVRKOW/PolBaAC8CJsU+1wyfZfDoW2ik9Dz6zQh3ujhKol3prCA9XdPG8AF
Ikqx7WK2iPFvtfHGHnLI0dCXdSoPJTYWsk2IUuFD8w2grjnZuyor1MNcLzVBCDh5iOIA5MW8XLpa
iXHKIosZJG9NiNQT+eZfLMIDErsSnFU4W3kLmqawseuFqN3gLtLGE3xfOndkMLz87tKiV3MiEsbX
ZgerPxoSETSYsaPjIC7GsBWj6hqFgXj9Pcgd8/lp36uYWtGgWqKpJJkhZh7p1xS9yDf09yTu90Zn
sVdbXULelEgnGYokHIKmJ/vSs7y/KDg6/VJ84RLXfWpvTVtbHCHsQa9E1K0S5doqbFLjr+fdUm1o
D5KK++XNzE6pUj2GydmVggtYg8g7OqQfgWTU1a01517jmuNSTLGBDz788dDEWZ0v2fldWI16yAvc
+4FF9jni4GhtNHrriLGnZg/vDv8vFM1vq2EIwXWxkmPgEAHhhGhdJilK0NHOSW6S4Ww8menwKhZG
QL4j7bmVuwPltI02m/jLsh0OIUvxAypAjRHWj8pFOe8b+4WrAroZTLTETPlEBrIEwO+sPmpK+vIL
Vqfqm84NMejNMUz8z9CqfmRToyhaWAziWmEuFHJVOhvlWmsJAmMHToMaBnjtJ5CjfWHhjaDUsCNn
bdU5VpbskqopfZEXSDEcicT4MAFK4XZvsUMJxidBVHyyktGO4mGM1UbLjVMiSG2igZ8LkBChJre6
c68H/6zA2LZqd+y6hrCHl6Z2t2nC4uunuDdJekhSs3DZIofsLmnfI3hh8leLU6lSqUTJPpur6Nyf
1oIJFmvIiyTCCGB1K5o11cDGIiyoGjkpFdq9yXJX0as1fT9INI5s9JYyfHV4o5zx5sfJA7lirTAF
mBCGEs13hyjcQBEgSh4muIrMFJMGUAQxzoAg+9AaME13LuZlzr8SyY1hUR8ADmzSiZhRskUTHFYZ
tmY/OQ6h9eqq6uBriKhwKxs7/AtabF1UAxg2B+kZg4cnagKeCJ4mRx9Ll0rHqjAw5+g81aThsnYQ
DlA/dCNgB1Jn9ANjMhvdJJZSvHfQUDO0kmDkbmkLz0A+B2OxjwbGSZm/yZXiD5uFNI13BYx57dSb
Sulu9TQQTgNEuj9QIZw1O3zqsrGaAAbITBNMkqkTH8pz8k4LkRnjqi5wI4L3HRtzTV+yKidzbcng
r/DOGA77T2mMR8NnxVReDwFboHh1hir4Maz8McFWJhDPFgKPDt9zFPwUDeTolhzNjCUaFu1DrEeW
8lvQi0Sqfklb/ViU2smUpX2t2ZdiJHoMb8AQok7Yv3Zr/FKIvFXRwW7x7E/5MZtTKIV9y/MG3xK1
rkwYa+vb19wcCHZrTzbjzG6c403+xpJt26RQtpB1N02a3Nqxv6vU0X0Pr1r5goW9NUzwDh00KAjM
LVzATlmZghU2jF8azjkIAOtOO6Vmvpal6d3inEoykIZq+TEgYRp0/5bdEy8beP9rf3Z2Cv1iE9sl
hy1ihfqrKg+jlIFSMrIw221vWDSr0R4oxg8IBkod5sZdjkEdeEaFNqvF8l4vo1UcMQ3t6108444K
9RBWxkaaYGlnjJI1ngXLOdqJAPkVr3Nifuf7F9+24GNopfJeFBgMA+kq+zRB3G+VDBu2m75krdhH
IX9xpJqbQF8ZoBgSwmzgye6rAldqXg/H6Zzx26pA3WpcBxpayzjiyeZpjqN/lSiXE7/LxtFoC2sd
4h0zHbR7zedVqOvsHTgcsGaHpYm2yuicdbLWCB7oFZ9p+FDLS72QBrdW8I6N2GRAnh4APJU7+sBf
aNcvB1DRKelou1J7JNZKjo7QRKWLX+Yfqcp0LcVR2CYieCjGWG7DEv5JkiFrNE3n4G6sWPmbf6jN
pMeSBNtFTIFCpLDF9kzQbUZzuNphpZyGXmGI3G5HtnMKbUI1VFp/UclGubNL2Qs1CNp5ZmJ5spRm
Jas0jkMOwgtBbSdgV8CBGvsjX6lYVjVHitR17DU3+jnQUBKlhLUewyfXhV/wQVoQSl1RTNGmgDIg
ssf/DDGlK9NVREG8SGekWF9LgpxOwfbADOFKFXSPDHCka0iVcVRzhCM7BzQ3ZcFWL6ybGqvGUZ5/
CFSxzfyg2f3/U+O4VJukOXbZl0le0CFVfSK+5h9UPKpllbAMJWkzknusjmKGfRdSSExUx9ViNn19
bA0ogXFcP2UVMCePsrkMJ2bRhdWfchC1IzEcZ3P6SQHMLCbdGPd53mKYx4if+m+90eFzVlp6CiJm
8MACTCmhYOF87hkQOGaBv8QmYI31ibSrJS8YhH4wR2U7/+IcQOpdmuxzTsqKXtw6P1S+iz7/10ak
0SRq8WEaLTIO1zBBsZXMN5nyVeJsgjFs1BQ3Y4OKpE1yuo2ZFcQ1dq1CGz9UH6W7kRr7FEdhsEgj
uz3ySNlGhJaUyd29gF1gg5NXisDaCyUpQbRyp/W6/c/QgK6ng1M+xlzBw2eyjBTAV+pzXTziwfav
AipakeGFxTViefn8S4XfX8NB7k+TSbSgbprqFj9AukyiRMPUJQ4Vne95jOJ+OzmkK1aNpZzIOwGW
qElLiQtiw2mEp7itQNxouGzHU2VwZw3phFDUFuIuUusgdZAudRYZ7f6VBhPHvxnLMKoc6Cjx7K4z
SAJ3ZvSAjYqt2PQlllCTXRHarOrb/9F0XsuJa9safiJVKYdbUCYHA+ZGZRwUQCgAktDT72/2Oqfs
7r3by8ZCmmHMf/zhTROtpXNBRNFz+sjptEo4QocbKc1amOAqtC9OOfazg59ak75FvtEyc64zqR/R
FY64nSlUytYLL55MmhmP+wW7NqTRGoVop0CFoJRnU21vYWV29udohXJVRhqBUesOI/gPGw8YjKcn
pUEUsYnVLpyDbic7zg3DJx04WLKbY//AJat/Fosq5bQodRy9Op851yVTp4wGI4b2CxuczMYSDxrO
x8qU7NDXRofPePce1xBkrXUCqOy0uiA5dwXcH4iEQJaCuag9IIrFSIZJMWowIX0vngjoBLnTN8G8
IWIh4MdcwdjC1NPgRzi6pytBiWf1I8zVQIWhDIGm9PXRE2oP4AWMlwpfMxdPGN8mv0t7LZs35/AX
ZcOyx4SNQMeKRgoACUcIYqanGOA3yuIGhpzeNhV+VfAEGE+g4UgNLNWFI5ojK+YGWe4TJi1B4khO
0gAyzcM8ZcIn8ofgN/u5rZIdx7ukBFmJicJ5KRtsiWDTaO8lJ/p7GrDVJ4ZvqC60WnQptFSRo9i0
gV/u3QjacYunICKI2LxdbqRIPWBDLl5S2BvrNPtJ8gOpK0XFG+fGAa4BgU9QRtD1oY8heHsQ8e4r
QB9or7UyL5FaU5mPOpGPxkW1dm95P2hbRdt2WBTIn2+4gIrND0MrtcJ3DC9YJN0+WeciQSl9xCfI
ezQmMCXA6Di7+eiRaIJA6aU2v/Zu0/odue6tL78+bhyaKqiGCefMGxtlhjIeXSFgxrTHzuLm4iir
rQyyEUk8xERBnjrohB7TJrj5zSLdNB+IEcjNxF9dRzVj0mtaqf9aGpATMNFtBqEMIUwB0nNeT/cJ
MZoe1BpMF2N8+KMh4uq93ht94tQDLFq+k7MQkp3yg3k2z+03BBZUmajsKoRwqD5VHHan742yqk/y
ppgX8/LP2nUnZ2du7nP0Y6M2NdX9c5jRyEi36RYo5HW47asl3oTL+x5Dj0O5bfd+/3VlYeiCR754
mexWRNkHAwLBBMTcvZXUYLg4o9AyhYQAKVYVkH7DZHjuGhhxNcDUhPGIAXMfao+jNEBGw3nKL8dA
v+LeoZu0Rl2eNaR75yId3wsCxObNst6XW2qw/kD41fpxKPbXpfUNkawkwO0dY0UvciNfOPuQM8hZ
agIaC+j2Vm/Rg1vZ5Y2rGksVG2nDJU7D/gWhI/Rp4NKQ/RKECQACXwkPGrq/UQKPHxXluK4w4Unw
xJpDdzWleYa/UBFJWOo3Lo1LllgA3xfaM77ZWaBbQF0MdROmKOE5SMYZo/3fA8CDqmirH6zLeJGW
Oj4oUNulkEDcpPoYtJCmSW0xgWbtdQXG5XDMM46SFf/36GnzUdWRyyalsxcCp3TGUZi2YhqOKm0A
Xxbs8eBxjWxtfwNBGVyn3WB1ajX7PtmV5U5/o4eJK+y/x5VJ6O81RI+SNfui+BBwHEoE5PvNFEkf
Y58EUwBqyGZvmu94nwrNG9oLFkmxTpJzSngN+nJEeODuEyz8rXQ9mgcukqX94Xh2z0pE9w+WMhrd
OwoTGxIfyqfvtxQ+u1+JxLkUVf/9y4AA+XbocMJIft74/bwif5hr6Hah6pZoGNLO0+Tpe61scVuj
ObdPCw+HU8qe5s4xd7rGHA0bfxr6UCTtPqAHcWezqFxMthFsYov2us9T5lfmY8RltbPMjGE1ywCf
yWx8LlXiXPC5KOiB+KkN9ZUADz8l+gyh0MAnZwS6ExOAcHL1Omz2ke3nofY6apSzDgHesFD7eW75
OQ4/zQpbWHbxmFQXbLI0ixij+f1te2+5d2VK16e90PutTQ9qIAMooQzO0ouq7a3iQ0u+7pnXNQtL
PXRQZ66Gj5N4X/Is3SQuiFQcHt26xfDawb/LwL6OgNf7rpR27/6rkL50aIfvDBBe/UyKI2LP2sal
kh3M/motlj1OEFfa7PXTcE2AcmAZBrsGI5vOAq1ZzgaRJR/GV+FfaYvnPdj4fYbVa3kFTYRc9I91
/ELIab+isd6zfqJwHGBtdTWAzCZ1lpgXcyrrm28kD8k/4wCQdv3GG/BwYEGgySETg138SGLlvqdN
b0AcUKcwljP8a5IRwoJBLfyT0dYHzyN5bzpUTEbARkf5wx4f1rqQdhU0nJ/odrtCdGlPVrUAd+Ho
dkNQel8OVoTukgsh45ZBjwCELgjdMpCdGlL+a5LT0XXoKUysEyDp8YGp4McQ3feQGhv62UKtzuVC
e2BLfjpxxvyGJ+1MepTxJiJGnwPRAG8FDvrwDeG/oI+denDKM/JR7dWTvCMygFG1y7DvEZyBvgNa
Tgv8IYAdKY3wThXZwvRujV190s80mguIddwiY3L9wz0Fh1llX7aXx7hA0YNgFtGScL/k/QENlCLc
F5gcJi7wCJJE0aimGYAUk4Lyp8O1aY/v1G+6y3fF2eToeiW6Z0K03kpaC1/a2VULaywYnhyLF89S
j60XiGogv91OmliYQnE4+5CPze6KOOyoX+pfW9DFYZ8y58K+2IzqsSR/SbptNQUewqJ5rB2aN4Bf
93XSktS3F7oVizurbh6Qv2/6t9NgUcIQHHlmCaxkmV/1YOPsKfOkN00LDgo3hOP6q/FeTJ7R9tVs
j8/xndRWejP1+WpCizuWSJZJOoEpQsOhbcDlzwkOL86icY79eHcpBfR3NONa7src7s6t/VsVp7uy
A/TVbAwuF5W86QGcHqDCcuPf0UkTWwJhBdK0iieTUIX6qC1G2VdvHvUXamaunZ2TbB9IfZgW0CIE
9Om5lXUlHwwdL2LMDN7/VD+s+IRsYwmCrFVx2VEpQku7Q+d1qZ7zDv2Zza4OqgRqPEW+xLCxMIvS
8DigmHZxo7n/M5HB0HUwpopBb2tZwRRoUUhi6vYj4yEAvki388f4wWshT1i1CTGBrE8fWKiP8cqC
1w/niRBr4PoGVQCHTzF7rKijsW5GRRM9oN7LHlpqG9q67Q94Coyw6lkRiIRxnZrVjOVixCftOjWu
0CanT+6dx+ngBuZib7J+IRUzqf7QugWdz1SaTRPw00L6TftD4Rxy43yHJ6dyaXDHOhvbMFTbwCZY
VsC8aOyJhvBVoxNgNtSOPItM6zwDB9zbq/buqY1fHelJnJnkF1YF0GcqHIYf1QE1hFR+ynTF7WUG
jflaLZkQGOxP1RaWUKqdQCnRlT/A8isYrwmCUsyAS34Y2vhNgQkxl3P40cQQXRHQLsZ+hvQDpWlp
P32h+8hQA3T3VSM7YTMgFNFhGhJcO9LJtgYM8h2GTe6m6sN7lHDh4J2mZjnVk6M1rh3j26xETUEk
L/7S8Ose9z8zOeaY57+5hgaugMWSxgC5wvMgLgQk4LPT0SRxUvr31qT8bD+/shZPKXCJF5QTTXi7
EL+UczVXAgSeXE1nXu5APu9hauSQRv4lDLxv0m/CV7qMde6qbpuc7E5Ob02Kx3aQypGFSO8VWBhb
qO5jcDOEU6iQe78a0FCbfdi19GfZQz1gucZ2ESr1nG5znBHGx/JlU4E0CE6FWu1GHAiIKtjT7L2A
ZYbgC+6gEOBxnQDSVFQJ/gh0uE/wk4iwuMoR9kdd67IPsi6/ewKoOVOI0oOdCloS8eJ4ISYLZ3c9
dFSwwzdtMA7tFpLh3MZZwb/a08pZsrUg3dNO9/1t7UOKX9x246w7lkESVQFbvBvt/f1q1UzOaOUm
jAD+nIS+B+OYA81Z4Y2GBQJ2a7jeYEd1Awol38E3uOZ9ner0Hs4oBFhQkD/CFe9mWrkah6X9/LCz
40PeW+mHYa3054/o0svW8mHtjPSD7J5yWPEduhwbViCbKG5R4gZYaZCBjrDkeV+V2CjYgU1rhR3V
4XfcP9mKhAyH8vw2lemN/vNeAcBlRadap7H/LFdNu1WJvml8jPNYxPCebgDbxRw22VwhGvhDE3KS
VCTaUpu+nPWUn3mkDb5hhsbVV1HQghp5zZXnh8I7wNX7dQ11eSEDyL5KodHHmwXFFUO7oALE0CZ1
W7oull8CatE7gZqbFt8NNIa2hknwVe/rNT2g3X03Hiuso381JKeX7PuxlU7qH/276z2ordB6BuhC
kQ46RA7IG6X8hJuCtvFbx1Pp9dHjKAFHawA5C5BPIZWEk/yisXNLFroSk2t0Mp7BuwzwiuBczGJp
/qsU5MB+R/mgEfx76u/r1lk8lUOXbglucswQdaYtkT4005U9OmhaDbru88+MtndjQDrWv58EC9dQ
YZLhjN0sOSP+W/yllhyx0caLsl1GAoDnEh5xDrRp6giuw2v+GmEXRPmP3dtNLPTdqafUOXcnjomc
EVFHkkrLeZGg9YYA8secEwNvcEQKNlBLiDW/dYj2jSu4qAaILPAalSb1gTRPpTniMnYC++bNOLGx
9WDMNig4CwSt9dUpP+LRP9aFdRjtX+0JPX+WkSTibMf7h/5Ya8zCfNkYsd7Pn+ZcrwO7J2ZzmcDQ
TBgkDuJC5/em7m752qjPd+dPeX7yH3trn3WhBDipL8oBqvzymq9wzemxqeqilhJckSJkpGXlynha
gkmHWBAhEkE6hoERJMf6PoW1T2lDeclKL7xQ/mB3cenJh3oG1aB4YkZISRY3tAPQ8qMeuHlsqYxz
aivxHlvouZP7N81QjB7ZKsaf9Jh8yVt5WYV4XUKs1mEiTNHA2DKsZjdV2Fm9Mf9ugRLoaVcue6UK
V+y10PKZoq+fSN7R5Czf18VLWxXswGWUYTmOHdO/n07JbUelCpmEsfvJXw2EJzbXEO5xyG7XLR67
xk9mtl/MNBz5igl7uQePiI/Ba6LeXVYYwbUs8RmZ39P7V59PUA8GKgZx7KjBPS5X2Tlf3T4olR5o
woUwavq4EEkvVy4kJevzcXTW6QoMfSGHRVzuXhgooB1d1B+YoX++LsUvBoU4ybD1cPUPhQRoD74S
tQE1AA9h+ET5ylkieZBBM5GhFgw0T29s2T0CLHrd+yuESy1b0yjATqqcUEmT6c7DMnKX5UOaQYDC
rIi3HeCq+EExasEMnKIvptLhbAtc0hI/POm+C7COv+tB36AgxkNG5DLhTtp9Y5mFIpnvg5sL3oAK
Gk78H5UIWmncYPjEx4dxQYXC74fwn164cBuTMaHjP1BJqiAjfLZTKG1pO2uhGkkuZVlVxDgV4nyI
JyjXRE3DJ+mlYp0UeIaXIetVXOAYJKCOvRrrDSQz1jomHCp85qLFllRgR/ZevpI1B/exXijOou53
FgxqojPia6YAVcqQztluzRsYPrI28/Xel8awMrFAeTy2BFhxzw531owbp6kUIRoYHTj2YFLRIW4n
GZTkBlbYN/iujP0KEmD+3GFr5ZwaR0G3aenE8r/3ZtMmMO1baWUV5wc6eXmhk/lg4PB/GfBVB44X
LDt1wNcteUXQCxXeq2SYmCvcJoVib0sEPbedpf/ky5t2ECSQ1qGX5QBOSmPgIO5q0UkhfCw5CFc5
HQntV2k2I2d9jNg7iZbOXCZoBoXNuKqrFb9Y4xlWbTvVOQPgMmgHep9GLZQcTZAqMNVlx1eARiz2
hAzGzgvmTlmaaCShRznjroEVl1LYlN1Hd/98kRmTNt/P9Ksgs/u265JFXs3MawxPP0kXGlAiXN7c
Jd35jjtU70Hz6Ry/Ij1RX9o0tGW4/uVrVV2XNx1zhQAAUysXKdm8ZnBfEcJUPMgRE1giID98JQAc
4AjUQBAXx2qF+BVSD/4JDlZDr+mNoFU8TFOfkBO0NUB2xOFinaJpv1KzSZ5bRV7nGjQVsk5mhuSa
5jG30DLVYZ7HdMLSdi6VH9fHun4uEnOXvY73NraM6JpFqKqA5ITgBfM20h79Hk6wCbgNVQLrASNn
YaLFrkB1g+ViEBGdnVR9L9W4RiwHeSnL4c0RkE2vfT6yhZGsDBOfRXWjmN/6c/6QEezjc6rtc565
vAAMaFSKi8ut+mybRW4wQyIK2CxZWI+4bUN8LCx7laGuf6/V/mxQkwF5ltUB3gMTBS92VZqLzn7q
oiNPzsO3ydhi2pbGhl6o0JbYFmtIEXE2zr+kXf41nMbv60FUY+xcCIcqiU4oJgPYrXPAYLGo0Epj
jpRNDTpQGGWmLp1qJj1LDCtOiZIEB1vkaHS7yis5NjMFP6ugMKZsbewTGEixaPBS7I3ojIUMmQMU
E7x32ZA5QCHFozy5XaGJJAs6MsjXodobCHGMn3u7V6SFlAaELkkGqhQclYLU3Nv2TMP2LUDamIxe
6UwpdzGaoNgBX2FsFFI8whouaDUU+RYzmisO0bcQ/i0N9yuG1FdXv7pK4xE19sYX0oqb95tEsKi8
QpSD8xVA2wPyf/+CziEhzjFLx1jmCXnaw5mCiptyG2uPUgkqOF3j/dPhOHENSeTEhofgE/O1bbQY
NsSkwv2VcaOEg3Qhwjh/h9fBcyC+9l5XuxbKwBpupHfNQmn4qdEI59dAv5eC0U3eMWgc/K4eR/4Y
H5CENAYzeHWuObi2GmCS0giFXExOCQFJr1tIyc91SojnxSYRoADps7Dpw9Rc59Lfne3LrD6e9qd5
NQ83DnPDeHkUAeCkphClhlQ7fNqbFKB3QAv2SN+hdGPQ8W+dIdBBHmpxloPJFRiNpw9ClnEf1g2w
PZyG0Z40781rAJ3FOgj6F+5UsN4EMmiu8efhmMPwu1VZbP7gNbmEgnqE1tBdkN6k6B7QHdkQX6HK
TOCJ+7Ct9I9xj2lD8tfuu7kZJ8E94qjRQV6EhwTeCUbG8YumDMpyjJ1mz1W7638fv40wwJGww+kj
+GBeo86EDqiacnCC25fdp6LrBa2NBwsvjRUAK5w3/Od6nma7gVLnXm7Md5AgJMSG9Mq2EdWyryRR
0bPTTvozKPf5ulGOvDtqY5BEUP6uPxgYYOGHb07Rsza/1027cmYITQ53TIROzx0XxzE1pVeIAWcL
n1/oPwg1JyVqOlY4icXl9WBgjZMYzUTr1qWxG1U0TCBazLEJV99TeZX7vs83HD9Rew+eOY7+qM9k
sp/ySOpXnTW+3FJGlP98+8Oz9Um58x6pwz3Na/jrT2VGsineQpl7UA1cKZQnYsp7D40Rtk5V5iGm
PHV73zr9lY45DIQx/WzoxZQqBypdRYAydIc2JStoqPbZw4S01+krs2TNVyH8sXqcOgfq4lD/6H2C
oZSefFdvHHXMzFceXcqx9ZSU42fdFH+mwbJRxVpKXX2VGorChxLZ4wsHarU+12myzIxhdm1fV/c6
0rTkCz2mfTVkp1v1diuSsa/4qd1V++feS3jIPWmj08VLOe22UKTwVgM4cVqeYoXxjZTSalHuIF2Y
kSbYcycv8Adako+x2dqJ8ZO8IYTqKYeIDEIs9KWwk+G+vwfWymcTO+xXqmmsM6zfny3uBO/bCkny
/P0caEMzIqsR1yh9uNwoZNPX+pW1ud8N7y8w8qOca26Z6Ww7ZmHMmmPxoqnwMLi+V3c/l8RT2LD4
KU5w2Lj+9a/nRevb421k3j1tbG1vCk3BdwO2OFJIk3/smi3QkmZwitDy4C0ni8Gw2wD9Rtz2PPyb
3G3SrMCF87WpVTvK69uHBlV5oivX39zA3agufXZy25VNiqgENjUZ04XftdX2LY2L8RV2n4A3i86V
p2eMuCeXxfnMOZtj9AQ6qI+Jhwd2gjUz9dgeDoeXYU1M12UKo8itPBZXvvckzui9dzqd3NNhdsBM
WXyP+KDBFoj/rdgt5OWAaK6YiteEWO8CEE6fePJAiZqerMlpQf16eE0RiLrC8lnCMcdXdtSONL/6
DfGEeCY7c3XrzPGNjxBXecCHfICF42fOlcT5gRLBw4WZa0YFGCOxwZ8Jw3rMsZ25EilROXt+gtLT
v6z5KTKMXDwEJ4mXTNl7/v3MsKq/YVdz/6mAawxszXOTTamN5Q2+sJunT2NpdTu9g39vPiYTgpvw
iOkBeTRZaOCBchBwEAjveaRjfBCYDpYrvIjFXcGODttu7FQDHdP8F183vYaj0bBmWnCXf24BM+CY
uv3k7y+bfCEumn7FMb1IRn0RZBiAm9xeceniBoqrkMWD4iu1yxrEy0O6JR9x3X3KWyo2z+L3GpG+
tT0em8Efoq5JY+AOtD7t5bUTymfzA/bqv6f19Iv50z+wm3s2HxaOzVqk8sNISvhp4cvdhDb2zOKt
iUsWb0DcPiiv/P9qZs2bUAdOwYeb97VXPpswC8x/Fy0uW4ynGgN3jRALZfX/owOREN6j5URdONxI
ZIrc1mxenyDRyAGWNvWpPrXf4OqYbBYKoFuonpWdNKP6Ot+/qVXGHQ6QmPLnR1RO8bgjCyz5VfEB
VyK6zhcXK1bcZt8B5LcZAzAUb7v1YZdz57JI5A6AJ8b3uR4gC+fRMThiTAoYEpJ/sEj6mzihsuMC
svkj/sE6ugqdkFzolRj/5eR8OrMVcchCmnvuQKEgyDL0G4a9/cGhDB+KkLAJn5WA2yUeYhaM4MKc
uC/WT4MJrbo0PSXCg37LHQjlbTnjbDiSD2HyGtacWkxcjvjn4ZX53efIL4e2e2HZeHO65tzYIqfZ
EjLAixGaQBPpn1lteVG3MDG1dTN7hY+L89lfqHd5hgpfqS72NsO/beG4dAXJGcACmhPIXowREjC5
Q4wBnrsYsvi5TBhKkb7EAnb8FM/UIQ9LXBHD5N/a8Ajp1gTZghhQMXbE31rkzJ15euk+y9l/3+zM
Ya/Rjw3FbBAjkE34V1/oC274RtsBfcWizyM+Rl+PRb+dcy1/aHDyN5bJnsrywChh5gsD79eE9/II
XXVb6YEzpwXGZMKE92f8USLpn1utmDEqZvEmo1YMwYp3JVYGeiSesVfBJirk8AxnghJKKNquNYcb
ybOfMVAJ2BhX+hkIUGo9BXUptyoTB1qeKvUxzZqcwWWDwnOPtLW+ZMgxK7F9mL9jvBd5e2I9w1h+
k0UYokzPF47PE+S8W2trR+WU5zyhg8abVIPbnDO4thJIJ23tiTQ5LywGE4Br8GKxgV+S//O+XhDR
skoC2ZNhDtAZ9wBuhA88lywvWXHeW0bFBhqBfU4P6BmcO2d6XMk/CI+ZU5XOVQ/S8up5vP6SpQET
4c2rdL656GMxUi1uoxgw+Q5wNGVnJLQjPWrqFBRgQOnEciwv1W155D+KJYWFJyJ6AXY1dvTsLRAl
7nMprE8H7lNN4ouY7umxmo2YKIjJRZCD2AHksxOCk4IIsNwDm4LjNn/iaP7HKwFAlst3bJ7ZAPjP
OQcUXI3F5XNOCXnzcXd6oRNw0Nt7JuegZCGiPNQYwVUMsgHWwUuB9DkrGN774nN0bW7w09cX3afB
4CC8k4sEfnDxRJY8qP+Ty9szOCSRAEHfAhfh8vBk4bE/nicVAaALXIiX/9wEZBlWw5pVbmTdfvN4
0QzOnRWIDPP0FTcevxzsRcIS9C0WrcTx4GomWqBjRodlOd2v3Q2ENp/TghJyc3H4ouVj7Mhs21nk
6+AhEUHTmA80p3e8D9Ic/7QVgQSRucw+tOh2mnFY49YABmFFXVMawRFf309gv/f8g5YiiiIihRoM
8EjF7V1G1YbjMURv/AC+IX89P+tv3I65wBRnP1yFHi4qAyfEFYcNDJo8K+HTfZMI8mZlLKJ6rn0D
G/03G8W6J1a+678/9MHZFIeVWB1fbIbKTgz8LJID8UJPNkZahcgACH+d2LFgbJzed3LdgcT8poEJ
ct2eARenFpNAfIifeHiwQTDeFwyXntcUf7DbmbM1iw1EbCRv5qgSjWtWQmeP9nfy+rZ3bxfhCpK/
7bDiCTCizCAJFB/36RWRL6TQC2SXNt+Avdwm315D1BVRfUo+6FTARnoCimO5HZcHERfBTFcDgogm
xomrtVbyBlCNVgA8HGV1Y6Oiv4Oj6cmhOMfbilO55oJygo2xIhMHdVJ82FSLcQ4Xp/oqv8aTGXC2
ebIN4EFSujA0QLjoPuONzpmedjBAmMlkV2J8BoG8gcByJeCKAatxvEbEIfnQOfDmpDVpQ+2AQUJf
pRfwP36XNi1p1EsNTtwQP3DKEQ0cKjw0O5jbQYOFDCT/0XeJpBWu0l+McgEPpF8WDRs62c/TtfWb
kqBW7wrL7h3yBltnQgebzyKJ7/2MZiS0GFRE5RufLexCsDDCgIb0p5O0w1/5gLU+bSDmSSQm5Dt+
sGBnkRgMYtKLKkkUhOKj3zw/ydH6t9MwiWZiG8jmGPkYM8SlhZgc5DWszXL9BJ1HbaPWsEckhtGw
TMrZYH1weSwJr6noKmElDEGHtw6WuSZpwKMFcCx21xiaCGMKk0wPt3+wRUxSphZ8ww1P9/nt7B5/
qEt0j7Wk0EUKgMyij5f5p/QjzdmFBTL7JbYCssB24IfSSiGLCc3DrPCJ9vbsgBG2wFygmkCAyFD5
UySKSVS7VzUUHZ74ydosamUWZGZU/H8lrzWh7P33KWZST90InomDFpMG7zgWdfEhJsMNKgREWJw9
p9I3qMMSiRx9eIDNL+fYLKVvMmv4gmRFqkHRikd+MUWL01K/i92SZhmrSE+v+49hKB/gaC3bub5h
dYDvVBYwbo8mNHAnVvKzgpVTSid2ysqt7dQNbQ+f3u37CwhaSLo4hh/y8F8q12cTmFwwmxfG2DIc
GYCgqVPQbXlAupi2GMXj9bQpN83GmOH5rH68z3isrpV5EkunctvNsx9MO0sT9R1u0jQeb5Nu3h/e
h2b53A97+0BnECdobaYci9UwQwhUNZztmcm4nM+aQAm1kOkVGDNAtdjxL/msXj+WxY/9Z/49vqRv
rpmXBTLCq7WSPGIIDJpQ1SduKzUWw+UvHj90dINREfMLEO3xJ6bPl3XCZ+f+2X6+8Cbzqg124ytp
6WytpbF93+f2zwBdmAneg1RM0rjwkYaT9TSlH/dR4bLPRYgI8cHF+3WquaAFU7T8E3hpE0DNKerA
aWTu1bW8ViPArqAN9Qg1oscRblG4xeq5yyG+/XCDcLbnZ5sNmJcNb3EULDcVytGfzi6o/2YnzP4i
lWglcBNyg3DnntKpBc7seTYm1LI2cr5Z1hx1rrEYtRHI+PQlqItBvsk3jwW9ukW9K2MjfAU145lt
aGr4NabPI5k1D6iOPFbqFYQ8E0KxAvikk2a6gm3jiYrj6Yu/sUlfYvR2wGiDZwYdr9zmGOSG2HXi
vKx6/HNbrK9Lho4pbNhv+3Rrx4YPiO5yHJ0h27vcjmYE/BWNIQZle0QDGUeZZgL0HOpEpkBkGjkg
cG4DDUCvDO8Eg7MHZh8kO02K46ugBTy5H/k+HGZuDwwKMJ6cWClUKZJv7kdta/7Ia3uf7PXP60ca
0+yszs6l/UcvrEGiiUUWRLdV6ZHfyJuhcmDfZUaBy2LuG0ME8+/EX+nTwU02SfeRbM4L/+zv0wnx
M9syAGnwbNd2JW5RFG1Xl8VCFkdbsa/BwWQqv7hTNzIadCY4x7d4WPUb2iSEUPEFMetZG1ZXEtfs
TY9kinXJXKSH/K/+vrNBvWL2nIrMRxftzptGDgkOcX2iNtJWWaRvrFV1qKlDgHppiR86fKQxCgWC
oB0BMw8PszlkNEajOb2YUx6r21M92oG9qef5V01hpU5XTF2X8AN3iJJYvU3aPdg83u9ndPhmDwFq
Ms6uour8Um02sEmzeZIZoXoCg/wgLHAIMG97BIbfzbE1zSfWN4EOFi38r2KdxLRjgyYYQ3ttr3PI
joDYk2ynzXTP8NVpEiPdidoIdmixzrevA1xO8w34xJZF/BR+0iv3pro9/oGHZEM5RqGGITQNX3ag
BoOnXCS2wJdJzk8CXuo5ZR/jnTSbKVms4D5YxXxUmz7oz3dyj9EPI+ZiPP5xnSPnwHW1lD1IgS7M
SeZHsSsXXJ9lTXB/R9TKcnP3GdM+6QAu8TdEx0nL6wcwkv6JIoGO35GGwCyNxcJ0jVm3wpsvJlq2
Ah8leU3Y6nkmuwC5auYCLl7OSx+qx6T/ShnIsDm+ip8Wa2cG9nv2UoM6CxTqHfx9ylAJE/caWET+
RCufvgSHhca7/mVRerDZZNkF2wiqJ0egXT2v4RS/Fq/F+8O5YIu0Ye2ijTrLdiye2CstSp6EWCTU
qZjkKFo9Ck7/5VF4Uqfgkb9Il5QVjEHhfESsDINCCdPYXsOlTyJSJLkejdtBgKqvzKBBC2bl+0Ob
U2XP7bhcik3xJgoAHkX3XZ/oMNBtIDmDwnj47k5MLmmFk9bstmLtB8vFf/u+00L5QzpCNVU/gJql
IwSmUPP95kvxoQHhLQYts3xMur0xJzuAFawUZqEMITZ+8OTbTlxkE0AjccvFdeEs81+NXRYVsjJt
wW+VqU0ZYE5Fvw1N4G/9iczp4UzlA27YENKH+XV7F2sTy6mzMpkZyilf5ksxS2DjstMp7mV1I3Sw
Iu0pc9lSWLetpckxTiKYC5SbZf7qXe4uUJtHZmPYkd0pvk2P7Ln6U/WTgeYiJmxf41L9KY76D0ua
xsbieNcAi1bGKvgsEQFrgjF9nRdRwnLRzRD8vDHYo8+NdPYNNc1n7dP39QzHyfC/JadwL6pHqMW/
K2tnGA4Ax7NRmbjqcDB5+VnivrsQE25UPV6+tU42kZ+Gb/lV3LMjFLwdbE9CB7sh7MGwzeCHyUup
j+nHwGFeQ6DKGL8uErJmxslFoH7v6ehLq6cTYJterBUmsc4HT8JVjjcmtnEkX+Fxfn+IGV4t4dAw
xZheLDHwMj5ZsVnOy3w+mC72U/ewJsZXw2ZcJDPy21/U7Y6LcCDTIwNkAurVx2vh+Mq82z82tBB2
TdAshktKm4NRmMePKXX0VNy0PCZojW8wLsYML2kILdJJPnDUXRbrbF1+EXRAk4xVEFYq+1Ae3tas
PISYocfmqzJbKjscm18+2QL4BzljCqoU+3hGSqd4BXynTUY1oM8e5nk8cqamiAwewTVWyPomdBXV
tO3LXUSWLPXZycBLYgaNBj3+AuId52q8nfTohkA1cYfjHZI/wA3PY5y/WYo54YIKQIHyL+fVXpqs
VgsOSXSsma5YWIC45kvKMR2oWEWe7emYOhseCpXbT0v922CAgfB/akfZCq2Cq1Ei9duRUcWs50wm
kFI1eG84dULvZGOyVvQZ/ISQRvHDSWRt04W6Rt2TLqxlO8PMNf9NPh+4y8f1qvpgc6Xjw5BIfnSG
xr/tF1OP21G0lf7tyJ/o+PbjZthIHy3I2d8zHjbvteHVobqGwM06eoHAKd7hAnbYUo0JGItqPu57
xT9ft2nYRY8Js5UAnyaoArrjPGj6u5cWHuxGuaCTZ0iwqDrgTBRMK0YlzSIqIxjBc8e3wgcNGnnh
zPotjvCPTb/gJx+/vErBcL/5YrP7bx2sI/kPn1PODs7pxTJM/ffcq4eMhhaVizhAQnlTijlyY0E0
Kr1UCWAh0DABJWBr1U4Ur/hFzR9nvIOoW6qN46NsWGkwlf9EMOuAbGXSInbWhYM1PZEnXaPCfbIi
aNQ1uH2jzUT2jln4BIiABVOwU0Fw3iQsU57SdJrof/c1Ke5BHnfH+oh92VBiirGvuANTnBGOLDaL
/Opir0A1C4hRR9dlsTeFquRkL3CBu4Fj2x/QS+2PRywSFMsZGjoQSAzwJLTJU4czTxOSMgzgL8IV
rxdnr29xjY2KIPFeM9Krp7ts8iF4NNAoppxZAwqYywO2QpSuMu8Wl27pZ949KH7RBOA8Qpj8jeSf
fprcXWgrBcyp1IWOff9Hi3pyf9oJhE5Zn9nUwIQOgXjQAwE3+RvmFPgcDZBzCztPzCMmde1VoGic
0I7SlxzdZk/U+H/V6T570mmDYMSFkEUiEhZQIVVY/s3wYqMYpnXu3yPtm2C/U/5FPIS6oWagSJKh
DSoYbAvGuIzmPhOfsJpewA/i5AoUd5uIE9amndPfpsKmz8Qym3sZSVnVlCV1mf6mv8+jTWE5Xthc
KDaedVj7lJJUCWwAU9s1I+t/JJ3XcttIEEW/CFXI4ZUkAnNSfkGZsoRI5Pz1e8Zbsr3etcwlAcxM
9+0bTtqtC5TsmPhkpRzpstkEFcopUXlDG2dn0TaiW9A23vYF5nAALWhfEtJXYp4YksZcnOFQ361A
FPa43gPJcI5S/ODYhZCF+ofoJaSHBKEK3FS8Vd4oSywRFYsPYPCZ/Uy0TlXMMqLwDpxb9XCavSTk
nxujvitE1WlBSYNLBO0t8n+eFD60SIWH91JNCfgi0e9toSaxcjmMtBW8iBJ201behh6xNjyI4uu5
DhmTwqTaiFMCcPKftElAOq0bb1Xfpl8WWY0CWeLh9OSdScHw79hdzS5uBnzlm3yDR0ggug9x4OK+
Q+f05FJma8flNmPRlu/JKXMhq3qK33soXu/lh3q2jo077ZwvhatxX3bW1Tw/t8pu9jTGOk/f8NM/
AxUyLob2Wv/AePg3Pw3uuDFXmBG5oLy+Y24caz3A7QYvOMjb/z8Z+lca2h+TFQxWOu2GB5tg8hr+
jV65mexS4nDQNnAGbnCuOcWXRLBn+zfpA8kDN3t6VBilkFlVvTK3YwhMIDsjdLfCDKL0OjRFNQ3Z
eESVdk+9+jX6mjqm597wHnv0F3vnxKP2SudZPbqgIwMOohWtY+IbxAiLa8IxusH6dI0yaQ1CvVF8
45j+Gl+k5wX8+4riciUygmevc8M702ZPxBuLLzLHt/o9YrgK1HrodtF28bmnweIbruGGXujZXAd1
Gx60k2hYUYn64rFGb8zd5n5vo120m/ace6W/rF7OX+yB3PvyDyHe8cXcHbObaPuoyDl+lg8b9MnI
cX9Ge7NCnQS0yugMwR5JZTiJsz57l+7pi8p+dX4QmRicmTRztC+rrbgYIc2ideNSUOeEkA2Kx/9H
kMLQeFybf7kuHDIdrcb0oERkFRJ+LgocyZVItcP2dsvt3IdbzmEu74b+lj8Y+INuL5Zqs4+O1R5i
xgXrnE8Tdo9YCOn7+Jm+k7yHYJDDDmUSRumqhlUX2qo1CVeckike5emas51LMb2Xr1S2KT4XH80F
rCTi9H4b/1QXjujA2Bsscb5t1pEVYSawtdSgiVGm4E2xx+WQdYdCvYa1Obh2GMS2hxyKd6IxFCHQ
nbR1MmVmJCqbJt8YZIURsP01ftjn5MWk3Nh0kEZgU5wMNCr0R4VrAjAS4wBqBhEdZg/vmXSHeYMQ
OtXPqKm2SHRblj98WmopspCct3lwDWRu9Df36a9EHgBBnuEuCXDp2jTb+o2QL4JMgK2Jg/2wvxiZ
AuOxrY9X44UD5l2/yYSI3IDvrL/PRwZDZoVaJHlnKjsD0jL2y5makWP9b+wKZD5WCLVx0nGhLnIG
0tBN3xOZrfIuOcEPZuqB+pIqV/Rf4vz/pNWnyY9eo9fiXb4ot/nSf4ILLCftKwO8/J6oQazX8dJ+
AhtwTFBzzqRUs8MCqT7Ui3G70Y1+0ic4iO+R8UHUVPYRVPpW5ItJ/1oI8xIdeXlGeAVBLGLTK2Bo
Q36C4AD+3aynW1vgp4k6YGX/pW7mOej+1YEK9EHSuOEQxfQ4KAdxTydOgcUPEzY59+mmqVzONQwW
KdR5gvC7zF6nID5Hu381ildRylSATBmQTXxO7dXynoHYoCu7aV5203/pjthx0r/dlmcIdO5fT8a3
0njqFAJUsa+8OtpnSjX8M9rIWjW6n+kbiuys9CQGCFhZzRtLO+M/zzGbvQ7v07vyru2fwUN2ifLY
ZrfuQMoC9Rla/d+YsNDo1P6aV2K8fzl3IOBr5/JXmOPQ9t+bjXXvSJNlBsZ+j9hSBSSN/ui+4PBb
K/J+XRgHWHquuxf8qlbTNuGYYp/3WZ57sZ2KvR9y+uYh2gySCTwxARAAMYbDN4kh7vCZPBrWZLop
syPP1adzeD4I3sVEJlzj0MtwCrfOzf46rvAc9iIPjcjevDl/nRcxIxUv4QQ9Q1wpML+08/BR/kZ/
zGt0gjgHjM27PH553lmcPMRWv2z5vZjTMT4DkeWPz/kWDRDUcpBYgbwsnuihxagk3drH/N/cIt6a
X4SHHQUTome25gSaGDju8T3can+h8K/FJ1IJEod5vRm+rbt2FgciNiLMPyd+St8CO/v/SETMx5do
Q5JryhsToBzlEfUF7nmucVMRyyPVWSVHiXYy84eA8aIb06+2qzOyoi2B54y79h+g8B7RvFAa/iFR
4Hg0FMOGfRZN2hlSV3TFTg3sgkLsNdnxGufwIt2izO0etrHGpJTmJjvG9+cP2gFCJ6myaPigwSt7
YA+K6rOADgnG2glEwPD4n18wP7QAttEhgsnSELw0B4NiG6EJinXB/YKzuhPLXFzC8CsRwe9CTDJx
XfGaRB890Pr8a4keUFXEkhBPDv6DNOZouwSjl2m+zuUW85ye6m3wUiYP5HCewy+hRPnirlDQgenx
xauuxWuKzl5aPc7iygqA9umb2+joNOtYXiHoYXsvwCYTH4fhtThg/z9ixa86ucGri/RmvZIW+Jct
h43hf0AyftTGupUYCmxKScCWHS04APGaLVe5GSdywnyBHEgnHnhGyAg+RWOVgc7Cv6Sw06/ME4Qi
mU9PBUQqqbolKBPtJaM6fkC41L+gaPNAcKR/tL8d9N83FbAGkILowiQA014N2ygwd80Blxq/fEtY
r+EV1vK3vbN3eCBKHwlQzv8y2RH3MaTpsPrqlWiz3kVTHdw6zkHtFJIXCJNFgBclpAVjrZ2qvQ12
63heFMCT+haj32+MEZivIe7RWhffArHIR05xcYceopMG+yFbAIdS5PZswAzAReHcvCevaioQCjV1
0WYB3mbUFqLfxpN19WAK/jgrK8Cg1cv25SVa/aDlbdcgOzVF0x4m44qKcG255mG5yVvtGHrRYfFF
RdhQzS270cMra91SDUXb/ls/Izs7Z9vZM/yQUcc3VsJv4b11zjGmkWgl+bPnNtuKOjDa1t9PIhTX
89/xgvlxoG4jHyjnxX4xiYQU9UTkChF8e6TmEUeSeM8vL7zdB1w6kGRMf7z4sz4BW0XRSow+SqDv
IzOcSw0WIpAG8WUSK5pv8210EluLWPdYOFPng9MCp6YU05RW1CzDPnmFaxlrgUEVNARkgzNHwANH
XufvFdUgT0lQURVj2UDdVrl4YK7F17SzjtOu3XSu/L3slF33m7/N380vJld+wmcV34OybsXmwUP+
Lz0ZLIjkHO4Fd4NeR3Qs1HhusgNdobERxa54xmYXv1jsC1SOZ9vPTvUf55s+GvBW+uZJfiERGqif
agf/dKBqEBDKWy8RBfGe8JPz8zUx10x3PCTLLrkJDCCIq1qLw4DVuN5CL8UjCqPRdcqb81maVKDH
/D1/2Hx0FihnLXUwVVsHRhpTj3IHeGzEXk02BKnq+dY6K99P3OHFUuFJZfB7ks7SWWCfqFvJWF4O
4sMIfJoj50zDlZ7TM2d/soM/bq+yLzDOXXmcAOPi8xSwNqJdfBaFaEKMOhgwuyLlPPBo86jeMdr5
FG9H7MDhJtxgNM/nEZMyndB6cYAwVANymXfWnTncNT9oZ/XafBj36E05K/fkN/odKIGQl34JYspf
7QVeExUNgN4nJsZwavAw8HHc8QkZ3BLrs6GIDKqf5J6X65CdkMTJcG1d7Jt9Mj6dFyqvd+VivcwA
tRvtBdLLcQQI0O7GXTRhYnD0/3nDyArAXOCc7N+rh4A6Ib7/u6riSBH9F6tv4j/iA8InatcPMdkq
xW1CQg9SVNlEPK4pzO2/1bt+MS8sbYv6igoLrJS+iqVaBbjSbdUX+5Dvl5P0Rhkl3/WN4YoFJr7C
gw5iSn8TSOKuW85mHlf/kHaxWVC8X0T3TKOxX/YJRRI49KagcwZR9jr2vNmtts1BQLf2FYslhtv6
FSkXhvPH7A2VFw+CScL3hzCjWLbdmbv7xXhDxWwr3fiUQ9TcNWaeULVpJhJsjpFXeoO1ZiuwspXx
ZXw5XzBRh3k1wd0gBPGW30iR8cqz/pBBKV7zH0yiiPceH9kdNz08c1pYIa4eyAfjF63RjCEDdE+w
ji/aVfj3YIiY5rCrmFsj9zEPYqNVBGdkwzGEV7Jx0y/OSXQxAuqsj+DCoPj1TiCrTNzUt4RZylp2
AQq/zl8mFT9TgrcOnbZfYfpBZhzjHMz1K2JZQwZC6xzFxS/FOxeCFoyizRA2DZ3PP7I3Id9UvnGK
AGGstjwTB8A0Eqk5LXbPH+kk3YZ9duz21bvCZAGnhm7Fb3CRvdH7sI236cmaDjr2E8CGxHXQDenI
Trxl2UAlF2Gbr+MrYBzKz7OoM8TiCj+nPRY/e1qwoNsnvnXStytzW+1VerCUcFa8QfkERIfB/2Uq
J+7NdJP+jBdgxhNXr9sZx2GXHLJD/6FdjWv69onmgu2ueqsP5bbeYvMeQCY4devSe24af7IRKa8R
L+0Z1LvlBkqeq3t4R7iozE7d7/hBWMzZ+ZLP8nnYjZfpqr/MnANU+bwDTnUCCvS/6YM+ogVv4q0x
ovxEWko21D57dU7ZT/ZKgxlL62jHIcHyB2Zi6VewDRmMMFyFqMDVzRGnU+sUs8cRythlUx2s8/i7
mbhr5Ht/ixGdGEUA+ByInWQLITd0F+4mzhNiA2gQyCkBS4owYaJ253CljGcNhn+5MfwAEntXL/zE
Ycm8gp4B0zLLbvZiVYo+eAIsF+WUxrmD9cZW3zEP/KfThVsydDvwR8Ql/2Zw2ak7lKfsNr+R5rQc
TCa+gm0hmo4lCDmhxP0TAw8i7NzINw/mAQjlXn8bR+lVmrCf9lV8GpHHbmxuBPwR+JLCiRrdyUrc
Sc7Z/f+DjX817H4QndA1ugJr8tjvqSt4zDXP3JV/mI/LvwnzGjHkg0XP1i82o5iyoHoU78wwBgri
B6BV2W30wjP7KxYjC+o/82CT+Rnuk+whVhb/JyDvhPOHwoJDeyERFbBHXz/Y3wQCxbbKLsiImo1M
/E6c8xjOiVmpZ+3HI7G365eM4aHKmU4q01vDBCdi9CAmbByO/wa8y1m7K2fBsuuE5I7KzbpjP8NE
l+J0+NCvII0JJCHp3L6Vp4TzXwMEy+kDQ5EYTx8nyqZ/I206dqkXIJx8DgdQIrUdTpp+7hgyKKGx
E6sTSQyOcGsxDaNoilbUT+I25RxG4jLdqFdebgJVizc/TJjEAOpVnFgocDY//6oscQKLEkyQLIa7
7OYvyQ1MdrOIY/BuQ3UDRwgTOolV1OJt3y9x7hppqG/lZ4c2pa93WDb68VzvIi0/xJuQ8QQ+XDHW
BFMXnq2+wBSjOWEHcSym+jCW1DWWNysJFjcjPo0xgIk/65c6RmfigO1f1OTUhQnmBfQ9lLzcwbi+
V8rrE1CuGwPK7BJN1TQ2lNUm2nT0+JVnF47XdX8qGuvlCiMRHidsDII+G1C13ZC2+4l+3qSZnNPS
I6vBfRIO2OKcTGiHUuCqCk8m+StL42sxwe+cWhAvCa/eOlP2Tj+5Rrgf5uoYt9NhrPR92Fg7nNJg
5XOL1AwDmhBB8VrH/qJCNNW1iAARQ09uRHnGVj8gfEIokZOe3n7aGmm2XlNMG+MZ9Oopn75HO9wr
JQpW3DFtxws7cktLXJc/48Qbk/BEw24Y87l49JFya1TloiFi46GfMVJBt+HPOZtkg13vDFDcvdVc
jvDJhcXbuzHMoEfY8XeZMKlHbJZDz+gAYUB9CPfBgRePe79Dm9HlUOTxu5SXEtdhVLvle98CFgSY
3ZIlCwLA8zy0ADKELXR4cANwTvEehWG7YI6Ix9qs3nuQHUNmBE+9Pzt+YrT+ciujzNPjE7uozBy2
ZXeI9PlUtCcNtgq2tJ16Hir2F4NmAqlZ1Qeqkm3LcR8xWkv8UmRW4COBFUM+foeY9tKDyWj/ZAdj
ZSYL2veAYK3E06mIPjNcibqEOSn3iO1bLV5to/Djyg3RdxA0Gw2RbzWml0WzN2StZ27b0PFssGTC
LNAGUQyT6C2eL0Pz1PYzqfTVqrfeGjaW6aZyWIfRa+WMq4rpSauR43iQRRRP49ryW9oA9j792iZ8
AYSTyz206vq9Nh5WgQx08hv7Ls1b+a6hLy7Kb/UZ+n1yiPvOb2XL70Gj48GbMevMWtfIsQJd3NL5
q6a0ekSbtFnrt0Xocw+n4u05X2wMlrjoNSBii79ce3OX62Cg2q1XI683hfztFd5+/O1yTQmmwUxn
CtMkn+aIJT4ZKpoGYF5kkBh0KXDw6471P1aq42TF0HFY3shkq/uzjPtiyfYzFt25iKKzkr7MSkxu
hOUrOmZq0MEiq/CLR6KUXit0QvhC6dR3IldrILqr9PHjx5C88bOxpsZZetoVVMCZkJGG/dHKET1+
ZqF0j5/aLTcrj9CwuWyOaf8jHkqj+2mjvzQDOorURTtn80d0BNzqbNBlUw8qonOqB6bkG4nyzLRc
e3gZ1D8dEcL9tItk8uzgxhWh5mnG6FXUe2r8LVlejo9uVn/VkxxITxoyvcVdGA5Ue4ljryUN08nR
Na3az3HkWWXudiv0Y1LjLlWORGK5Km47DLXjlLDtt9oCKl3RrMWI7JPe71I+ZENkV+nLEyG/BQOD
cJXKn3rZ4WtNStBEzlya7fPe3mNLVuzALFUjdhNHo4B0S/xhP/FS3T6dcNt6UJ6nCtpkux+aUGS0
LQ6LpkKzi9cPm00WFu6lBzEtRHVevIqHeK5l8AhFxbYfAmsLvwlkJvTUDIYAIl8HEA98Os1/sThG
E2jjso0rXxaRdoEzxeRKjbmRodLW9k/6bDYG7tOJ9SqsoB3UqbqKautLVGYD4s3hPuKimEWDp1wH
XHJ1orkmcKjrs8dAA79g5Dlay79195lpwNjde5WDVzI90qZWY2sATN4a+TjDgUhiN3rSPscB0Wxv
zEnK+FWqfcty3qHkObge2E/Nl4fBH5TGV5ke/kxouGqZszpFH4F3t22oW4dE6YSSCyw8teCsAIkR
LyGzUygsgwVXdBS1r+ZBwYytEUcuasCpccuPZt9P/hNLi6TJmb60s7XXHHvXPSGwYa883TBd3qTk
Fifx67DmBVfkgNbKto9M5HcAXakdrKy13b3IWHHyvZM+briFBr/WsTtMQHLR4jqj4Tp5BI6BX252
B8utsu5oKdZhmZFKl/2qeBTszTl7c8KMgNFYAV2jYH2wFooHKgMsFWyvzJW93GSn5LUp4q0mKYHI
6z1F0W60Y9ePfkrmVHP011ZxLPNptXXmqGbPMBky0N8fO8V+dG583J+xYOs9afwW5BJAB3pvlbwt
q2cniSgrq3dV4ni9qZ3lPafSc56npVc377RUc0f5lPa9VyeZB59FT5vtjALNTjzmHL1y96USgR3i
rJkccNtr+ety/NVGJPphclz1r1gQ2xZ4HQZ1Tlj7Uq7wwUWlizv7TjXz3TRCtrDtQP9r8eAve3oE
3mazLLu4DLfKjZ272lMRNnxfnXDwpUTPpGefFcyPEsSOtBkU2PaZ95sXzj7sWtKXpjXLttOPzH2S
Gi4QycA1+vPJJs6O+ifcdiqcc1w/WDsazjEsAqW2Nw1GVmmP0otVbH1d/Ckl3owDmMjuGt30Wr3P
cPaNrwUf5Lw9jNHtqa21r9mqL32+jg74urr28yyHhFXotCCgIs/Fs7EKfDxjeLMVsWGUQg2zuAk2
gLFOVT1wxpyMdEA82FeeP0OiTjAyuEewe4rN0iTHASZjlgRFEB3Khrl3vrksWD8C/qgv5DG6Q4kB
E40SOX4zQ/EBXL/9kMhVzg6UGnvpqxtKv+Mk5WxI3wsbk1cghKd6TgIMG3UTZjx4b14iClvHSuIv
/eAVHOJtPHoZouFKkMFILZM4Hmbm36uuni9c1iuZZjdyfHwZmDN7LvcMpx/k+q1uMZZc7uE21x1/
iOibBw4orBupQcTrk8kGtiEvDC2EIEj+kzu/9vpNwk6FHHnqLa14DdDKurXNGHFTBirtVscu+rRW
e+jsnUsca9I89+3OeuEL7l+6eDEhhkmfEApSuaaEtAZmAr49wuMqNRkAICPA6qouTpAF8B3HS8Kf
k3d7/BpaBmTyZ+VE+5jzWiM9GUF8PDSHjgrZwKIMLxbmD0xa+mOEhWU/gGKE2d4Qy6c91C0koUer
GBe7o0rgWQMBannU5K+OzDovjcq9I0vbHnaQOiDoBPgHvpNbj5ybSCO4jAQyB8uJ8hqR7lfoqmvB
ZGJ0htiifW65lsSw6pBWmuNbCZeeEIm8gO5oQv1BfDWB4fPif2zSCOt5a3fmtmQfQ3yEEfzM53Xn
Sdpr1p+k2SscQ6G6iTIQGFIAJOaPFWETxKkJdGkeymMPRYDvLdOAH6TYxwp5aPLOErOZoSKM516H
kT+Qd1PmG1tBwrEzGigLKILCbSO/ZQubczj4pGgORogK/EdFcRtZMOrRJ+DPlOhrxk8wcPq1ejS1
o4Ltm27snfjLMrdj99rxanqHvlEVDO+g668LfvczPnU2/4GHOOrh3iMXrCkEmBPzUZ3IPma/T7bg
JMe7cPQHyqsYlF6324DhZKccRNKOMpEW8aMa17Bn++DvanVANgEWbg08Jfqqyqa4rzAq8EwzPOl0
eXGnuxXhKsKNhIciZ1QI076eg06W1hD3mRGmbBaRNp1bkzhe4wPbwWgjs5G8Zb/tTlrI4BJGfMzU
+mjHji4y7HuwwKjC6OU3rB+mU/tZ/0dDDpFXL1a9xWIlUj7nTPHT6gXhS7HqITGoTz9Fgd5kQRET
SJtrfnxUu5MlHHZsaaWDahkUyigUo6I4TAaTSSJ6tXzHWonTDYuuwlhqVsEMHNg5xbeW/5EQyjOl
SK3J7Z6xpz73Q697VV74MwkccpkE2ELggFXKLyXMCm5BxmXCQqKlXDDrff3cp8j8nZAQCmauJYlC
3UaLL2n6yBOuAuwJMpYx6WVc0x0n5R5JH7EJRx6wM/crRN0Kp8fCAyxj4s99g1j05pTjRjIOqpRv
E3Ii5BpRsdIAgsKVQkn0Hc75Hq8sAsyD1FqCWAP8lzUGRpFtBua1Nocg6zSXKV//WzE2Ayajc+86
zhrYmTK3zlADFOaBsmD+LhvBs9QD0g4QqHXT5KNAsJwmwHzXTZ/Y5bibxGCTbtogPnaahVzQ2ujd
bz3fMoMaDIRHmg9vpOwkL/oJnJfVq970UxX324yg3kj3Fbqs8p2RuvKZWsPlWtM3VxglpfIGA55B
g9lq42tQBh1x5klxIXMsiLMFxUi1a4EhY1BtG0vxluTYTn6bZ/udHfgjGtJPBQpsp4D5F7LbFfbH
EGcfAEJNsrMBJrOy3dYmLBEFvwUd3nccJDPCY+SFhVb5iUzgpHNGIFOob2a6S+az/s9Jlklrh9CO
jD6UTzHoVRpIs7lToVAgJ6o06Uil2GFUTjSOPLFsHyzH5Bch0N8IFUtn0k0VB4xBVSDqJwjH4vPQ
o+0y1HXWQeR0vH2Tt74thg51t+3iZJdJys6OY9/M7k3yXGt85qcCXIEpLhmbauL4fZsEgN5JcRyW
+tjI9bFS+KeaHvvEOlQtjJgILprOcBajz25nde1GlkSaa7uVxPgF30Gc/H0VEkaK8aZuehBynzxJ
4LyTvbjpYrsKruL0ZMCEtzr/IQzBrhK3U8ijMh55u9NwvOv+hBmBnfTqT+0gkXQfAasdFZ64Dt9e
4VCGnbMd+ZNs7rHEVCSdRFsPvHEOxuJN5ygb1dEjoFRpiYOUuR24900np0VSwPyUg3WNq896uXcU
mfnHwKFVlS85w0VUl0nyDtWQaWJhPEYWW46CiF2R/TsivygaTToLLN0Wro3lW/bih/a9mexDE9GR
lfaRFkSSL1OI55sEyzxKryaZPvbM3s4yjs449mfxSwhjdk5voVS9SH36Mubv8Auf2ugxhuAexuAj
duli+g5w/BFZn8iF9fKgLqsRueFi/yBMzIpkY3C6aDLHB35edMed8cBNiRKjc82joSIWFmUhRMon
ji3Zm6Lrr0RGvY8pf6M9jfDZqDcHEgF7j4NfTjDWci46aCFHK/JqkuIw4TPpKlw53e3roUKHLDRQ
luNNWItinzH7qB2fW7nmFUAD4Nugo8SzAadA9cvpCNajdJrqee08zy02VKIoJNkMkZwDdcPK/UX+
rTFk77zRIdGWuKWZ3oriH1qZb9hnYYrLPAixOMBwD4KQ8/n0YfPsQInmiw4coH11n7OTuDznWG0Q
NwlZpNaCESQ2MQmnJrZVy/R9Xa0NkwoXtUZznkig5NE4UK6KTDQ6N7+Wm7UVyxuDz7DgR0hu0BgB
VRbyTl0kcrCJjiXKpdj0GEVXqX2kH2FoDkhJfhBPVYbI46nK2ylNdoaCb1LLqiGHDe6SPn+l5RRk
9cjpCJoybhgxlUIanwCNrTWc9RKsuoRN1+CYwmgvj1VyLuCA9i+Sxrdd5PTaj98Tows5s44AStXz
Vtihv1ClRO91+R4nb0llAr6cBizMlX5rM/awiPTrrwadsQY8Fhm7njLAqqZj0dITq14CF/T5/KGc
xdb9SRRX9kRQGynM20z1gmUVMLe164x8h7PeCDB0G+mZF1r5GMkGOCp8JTkCJ2a5qeGhbX/ZsXcs
lRl7nXEO4l7bxU95vzxnsnMIl9jjDMlUJUaMF1qYn8ko/5GOtpx5FcCPbHFquTwtKUs6kdoAqpMz
mbBk09UmKf7yrRMg5EDWo9PEB/tIwAsCYPgn47fDGZeJJp42m0ZLpW9fnN7Lc8Aw6TBTi6CQNAlw
QsHZfYzIcLs/0vCeNh99+RZDwmPRaPf8aQdUUQ5mn0hZq+gmFMt1sHDuHfMl2VaWulUuZG15c3ye
ex0/OkDimk/sJ3QQVv45hNY2Zi9PZpdgVuBGhJb8rO3lAIVXocrRZgRHzmWmT0JTGjqc06PGA3Oa
9Fv//MlDwtu0vwRTeM/oyIC2PHWDselCfZ1hGETQhV/k0I+YnPPmiGoFMySdzbcR0Y07giobyLzm
VbF/HUsHbKE5y91FcwlL7OjHUBLlpHTM68BerlQBXSxDMh5x63ZDKcXjgQIO7/+1bZ3k4s0xcBMx
XxXhPDTWrk0pqPJpoAWzBxMhN2GqXeA51yDiwifzsFDEFvW2hGo0z1zqzJO58iKRWsc9mXwdDC67
J8IBQe7BbJr6jeDLxQkw0wb1j7XlzIpS85yMCpQy9ITdpOEyIJ21cL6YHUwV+Jv1VYoHtJqbLNKO
hamTQAKMThAiFs3OJF2XYrguT+0CcuUR1HMbB+WaaumFoOiyYfRVqAdVw1S6UzdDnJ56QL/ijITr
mfo54LoZmT4p8DgL9iuAq33d/HjNx3NvhX3Ar/iSYDJclMKNw9g01htXtmF9KcSSlszwOX4ooIqi
2ENI8eKDiPIiUQGrAyNvdtnb8WkMQV7ZgWJkWxzJGTSjnJssODfnGHOhChn8fJfgUHVovsYYDQnE
gUb6M0ucqQMmnuZekMtIoiz7J5m906sFTkVVlmR64BUiQEpRDw5Rm3ljB1OUbKP6ubX9j2pM3dik
9gnTD4uHq2AGqab5e4gNp3kvDfOmE3NhzTDq1cQtRR1eJse4geOeaIdzzGG6+KOSBSZoV/d8CZVy
2+gKieXZrrNwYsh57l21Vvj05j6zrH1koKmzFHcK4esxH9R1a29M+NrGHTOx5yst5aFITOZZRmtt
zXjaUmBtHevlaTsbDKE2XVphms99I1pkdMpdcowG5IIXZiYT2hpaFINFH4HROKbmXm7k9x6qwHdY
ki0RoNZaOeXs+RyDlCzEJhFRXJe+zXztSduVKG+69i2fo0M1YPxybZhBqHcqmx6Z8EY+i7k2Bz/e
rmZXuPrdyfgoor1Ct8co+dluoFkTZ5rraF7VfY+CxnGINPFzXWLoUN9iq7oayfNibm/qZbRackYm
v9ROliIf0ocSjavvCA9j1asYeYhZ7ijb656UORXbxoNyQtYJYn2IwIVTwOxMOUyFhItP8LSwgiWB
XJXN3Qg9zZ4vgrwMlkSzu3kq2RlUkPlY3g1u29t+UhgeqUcymdRa5cY0wKFzqQpO/DGYAj2RuGTv
BbxSSLqTVZ3K2TjiroTknhmDfBglJPM8YNza8khvck0ZlwzZKYpbmsf4miFC1tutg5nnaEpsLXIw
LE9fHlcW6eX9/CEx4GjNxJ8Y9GSmszJ4fCpi5RYkgJkPluxHxwaPwVSzaZ8mblfLObY4Gzl+swxy
79uLbtEl4lUlhkc1HLfy1SICB86mLvnIPbgvBzFGSjSFCODuqBrDeSJlmNnbStFR8H9KFBrQKipm
JjzjMEzXvQoBSzkQB5zDob2XDa5gPhVzgt9X7TrT+an8hCr84CcrmEEbJoua/tFz9mjXqvHGtvZM
KhSZ/nVljIsLGuZMGsaFkEovgxroLwXoQgNBP1RXl24FQB62m8Sh08U/jo8AZCt3TNUCkJqxALA2
3CUOD526nIawvFSxce1w7s7mk+tbX/13RHJAH7naddI9mwGc7SuYecrkR3ckIw+cGWQxePNHomBn
kDvEhPhdheAjDTLcdNFg6DjSm2a0lwFcqLJkY3DJbYSMLWvZyQzzM1RffcFyX6Dly6luwlPZdmdT
hyM+jNh7L2cOx3PTNGdtIDxCRW3FdGgiQJwA+ZdZj+8tx0HenActwXsYqRI2aGYv0/CuahAnCAqa
+RKTNQhOcYViK9vK0e5z7pWGZT9Hx5q73mmKL+nhxtQ2TANMIruLhTFbiASn+0dxl7qLrQwHMh72
stA0AMq2duHrn2K46lD7jeGvFXtVdu2reaMWw0maxmP4Mp60qfKjJCEngKRSXrNI/YxQoQ628TPf
T3UTOKUaWHIYZAsEibWjPORi9kkmmrWboycnvT9XZHLpBidgnbxA+ASOc57KfYqye2H3N0ZG61Z/
H+ce3v1LnFo+FqNUqDUUf1O62Hl2sUB+n2TByEt06uPvNnVTnuxskP0iO8557zrPwHxCkTfbvS4n
u7oPuuYG1TAMYXBiTBAeZIYOEyq5uTvqYb6ez4vdbxrq4vQJm0uu/AEbfzJca52eV4chcAZyWRHt
DCdkDp21iQuDl4qak/QQDa680W+LOdrBebfggGS7poQQWZwdi7EbCQX4PsoaQZIVg/UXp/MKC6vu
yVWBJToK0kTaFnjUKMx1y52tId1rzvPUnKahOqaP2NLcOWE+x0S3vpMj1FrNbpL/VF0oMk/aGQEK
cQmyhqIazhSDounWlUgvZ6wycB2PVc+XQMVacA5Ao7CpvXHo7sN8Bu2kQGsrfGweGWbai8NomQE/
5/tN7toAU7ctYVjbEfs8k4gw5RqWeIla/7F0HsttK9safiJUIYepSCIySqRke4Lylm3kHBrA098P
p+5Ag3PK3pZEoHutPz7NEs8oOU9I+4XCqkCwTnespsckm3CZ5znfjlaNzh7kSp68DS5Cqz/rGvHs
YgaafR3YuyYQMLjGmaZ1ptDKpPLY7/v3DpyUduX1nieYbKwrDbns6OBaLC71bRhlJt3FKxHL0UsA
oqkZD8T3urE/3a4J1uNw0lVgSxiq7X/S7OnZcq6HOFyL6qwm5gWnXIt4tFtdORmusAYHkgAJWplc
Tl5XRi+w2KlX/SrNKlLXyo2zP2arROaiR8kvnMWdPvGkkwLnPHO7hY8uo0ylC0jdQptL1rYMFDDL
RIf3PDPXjCfDzuD/xcmUWfn5/kcTM4OEg3gHx3eC1KXQnTVe4fi6VRpCfTK1/+zX1jKkcKvHXPm9
kyfx7CumA/RefYz+XAdrNj67lpOHQBjdE1YTLuMaGBPhFSXJEU8bSszeC7fcCXO9Y/00bNLiwVPw
xgziqY6YIFFVEOiHmYBIOXTJCCyaookm+3OI/y68Zyk/shGfFEEQek0pRbq4CqkmglBCyXZTvnKL
7DGGT/4VGGqRNBdZqhk0UHPV0rnZ1POQtOcc4wSrM+H5RNhrlz6DfrVA/+s84prZDAzWmXw0q3Mh
wnJvlUN2OdK80VY25yjUgf1ZptK5Rc3O1Qac/9bmrScojNchQWP1qxyvjVTfpU2+Ku8ZHk4V3cMd
WzTaYB0Mt8D+A8jo09wny5FCXbINfWk1Jj/T4E60zaNzH7VAR7NFqKzCPyabFK6mJDGAHkMCs1LK
hXwcrPTYoxVWis0dcFnpbHSEJ56MOuRwfDdRNlVs4c9k1/695XXs8/FTjkd4Uvph/jQzDaGJHg0D
bqKI8avda32XOXDW/7SWlCZl9EHn3zZiREqNASjtb7hysuHWxGOAUhp/SKx8AcMfzD5MjBRS1/LM
zo8TmnvAPPYHn86+Hs6hZy6yzKemBryrsg78ml9mUkBL1GgW5Gb9aev/pSgt5HuBg2PLyRgeIvFT
4vWlQ2cej0oyHh34thLGSfU3ub3auPqV/khACwxXbxD3C3+4azMg3Hq23EDSvMr5M1SdJ9Mzl9EC
lMM3EohvL246nDNK60sLlcuvSfszUHK+k9imoJnA5mcwGNFw6OxMHfunDtauwWCbc2RZHwt0bvff
0kih0Xwb0EkmmakrnL9FMOCGzAh8Hr2CCY7DrNJZwa6SNHzRBdDMfOgozwORnQvrpRTpXaq6G9yS
IH87pXyvrKanyVCquuumuzrNs7Uac7YtgFdfYHQ3M95uOQdyRllTe1BRV8a/tIrc3gxtarSBxafl
vZGwPmcvGRW4xAb9ZapFIG1aMGh8HlT5Nn+0RA23SQo7uaNxeo2clmRPZuklkvXN7ToRtKhCM0xo
wvoP9vqkrAib44LOHrfsGXFAEta1xAtR6rYverCe5CV3VagP+zGUUXFAoaqNblEfrxhZVlIpcuRe
W0ffi/ExFJLXmfZhXI2PxRYf/xu1l+qdyg2zfqz5KTamiy5xtDTRPItLBV/Zok3HiPRVDpG2vqt4
mBoiqYqDDUGqQHxKgrhiHmTdIlUCKSWA2ES27/BzokldVqczx+tbWSSuIsOncw4dst6fpF+W9aSB
nipy+srSCUjBcmOo/WzxBEx6Lf0g6Owz/+Joc4CkV+cv/mRpLo7ms/6qeAkncrFIADYIkY7RS9XR
LkOI+a+M4mxoHq9BiqV5Plh62PtQIwiY/jZrfmQtP6km+y4yQfkTQcexGQidA65DbBljvKOoIQuK
xQyX3o7ST12N7+NpA4/QaZEcbt0PDn8FjN9w7iphXU3nF8Z0Nj8K5Zirc7iznCUQpe6OsDfWK5Hw
9PIbD+RY9zb6k/PmU+KliwHRx7UKS0yfYFY0QM3HkbwAShSMAyq2t68kNc7gHZOGdlo6Dz9qCQ0b
+pqt9lNTPkDAHfb/SywgnTs9+DnSnhKMoH9ZZngFyVqSEVHkC95BDcFL7n2GijfFU8ETTfShiNZ0
wojEQvb8WzaApPU/BFBrT+0Ef9De1T8jQxVbBlNHYRD9a3+IdGDPIRS7OaUweEz46er4xiYHxVmT
zoI/lTMJKQqL4MsCmMxXIFbf6qKRg2SNf+W4M/XqVhFbmhlcis67tXcEySJENPBok+4++omDrijP
7qhze9veZSrUupVI2HpSoPa+buWP992Zi+dMBH1xpCmi9vv6Tp3r21uFg0uApTjpFwiz/23BpY4z
Gj7jQ5HyD0vp3olFKvoTM+6s267ESV4cVlREDfdwyT2MguZkMUFzkG8Glwd45tLTk3j4XlCBH/Rj
zIr0R+xTa3OEE6dYjhy2dPFNfnsWPx9bwdAev2360YDiE/LrCSs+SCYsnhGfjW6KYKgGvMY5iAmY
gGHeDKLCeyVHbkhsT4U/iI1zEEqIXnOUzpbZXmBELoJ+d80SXqNixLU1JAQrYDpKQaI4ToYYPipT
vJQ0e2pLR0BR5RBGsWB1m4IGystol1OeMr72NTKQk5l8GiP0ALrUlpjqGhCX1BQ2/lbdty78IE90
dVsd30puoZGHxIy/OzAXzBskiwzl7ZvLe09PIldd2n73wx3LYvpVwnNXxsFSkLujK5N30in/z7Da
Yzw9up3nQ1M3pmSOjC9VO+XtV1xrvlfz51Ve0A1X0TPe8BbXvo6KXpTju1MsH9lJtqaobMzIMpOz
ktBQOxG3YuIbML7ICTsag/xV9jLu2yQT96xlVbBXwC9MUblnZndbYDcqibOpJgg8Sq+X+Whm/G+A
lJg7uUQC6FQJRZeCoG3fQXNIXqyJ6KdjVlLkyisSnMua6hrITkx0KkKn2Yz/qPqR678cSeeA2igh
ZoqWVQQFKNFNSlh0FzFyR3sV0jnyo1u6DJX1P6shrjzItKsh/bB6OE7kBNypmE1r2Y0Tci0JLPlJ
aemx7SiY68pTzt+r6HHkHRa/1r1p26Imhsg/tDlj+bdi0YmdUAUiZDMYCuoATyUooYGkbFHgwxrP
IDAio/al6yrXoVRmAkRdIZ0IX615Z5jqwCdhzWWWKL5sYZLZDs6sIihvi0tnN2eoScYLnejtmf2T
SAYWGWZH6mEIDI/hX+nu4xS15fwrcYyXzvBWOvZRB2Wyf9p3R8KU7nwOjvLcyxYrwDd+n3ZDvB3a
E0azaRfc0QmCxOpC9khC/BsaSdn61CAZBjnK1Yx8Qi9l9FAJnZwd33TS0Hlte2oGFMmChD9X/ieK
Tb862h/HZThVP2yy3yB6E5ButP0DxfG4ShHKE+kocRK6MjQuL7MC2d7Z/0YytnChIfOWI6YvA0eR
KQEwUXfWMfIAF5vQFgMzylx/rqxQQLn3piASB9cd11Txl9t2f5uY3msnOyeOTCjndbPIFOQHW38U
Q3UwQUTrs0bxbjMMZ1I+apSNu29bR/GxAXBzfNR1kMrS+2rOD+06IYgZdU8F8tIoZhPFf2XyM2d2
nIfs6sjEisd1lMR+A/cUdzAhTKwwA7t6bijJcoyME6vSYij+kKiB0Z8T4u6nnGVyu+zoDnUz7QcP
uAxXk0Y6CcJjcURxZU0gSjx/CTq2FtX8pL3nYo0EVMKqDC7CFcJCQ5MzpB1rV7aBQJCkdgfsLrJG
cAfN3mz4IF/HwQkhVrzNW4Csy7+G9dEgWdJUwlG7BRkYddrDe6Mg04ZRULmjhGS+0fxCTimMXYpc
+U8ndSHAXdSewFGZF2T0c2PLKTJaB2T/Bo0YMDJo9jlNrBJbv7Tz6F7DGc6R5ljXLqF2sDpJmYKC
lgOZC9bl21khR3u+gaIaSIaxvVTeT5/S3d9lotwOKYiQUkeok449W2W6nhKuuo3hOSZ82P5QdPtu
dem7rLOUsxWNkIcIXLTC04bzSiJgFc/0T7AskNKi7vwi/9BEkA1toN/nuQGequ4KOILt8CKJqLTF
nXT5g/TSQVP55oR963MffVUCZ2CzzAsAOKnjn+qDIWvC/pTVU5jLa0Qm+1lVlXOSJRf6tC+r9k/m
TqLFo0S6047Ufp8qqltQhfGfURBTlHHh58vqozHxZzgltBJWJn9ssG20FBqzfewM8UUXhETgYQ3+
VUDNbZrjj7AKqY3fcGa6L8OUZr0pMz5r3DBJ8oonss0cXFoZMqT0XDZXcLeGmNMEDdSvBHAi6yq/
Bn23YWiYa4ijepPVs61+CvKEMrzNxvySKuvlmIT+lGGnEHbfrldLsNhdWpxuLXMM20e5QTrbZcQx
E+VFG8GcRI7HUBsIqQjyVngFanxNISEJCkudAuUXE9/2aEaPsW1fUZgMjF+772HP2z/WvgMP0afj
OcEmK7x+oFeXXaHtuCEZ2GCjD9MeXTpNPrS6v7oK7dlwoaBXEE4weTbYZp84O7rnC9dKyAh9aMSw
0uWo9z4OLGQsPbe/oCgZ/YDzyDd/s8RRh0nU38u0/lipJ9EX1+6CEt2QitYnTkEWVHxg7TdCxdUY
I7VFNknTjtEIF/ja7qSHkhHUT1YDSkuVogE0hhhgnfheBDWB7XJ67QnXMfg50h6AC/UCDSs6Rrxy
8XtcgjUgAz7v2eLaQYkBZ9Wqp3HQ3KZAu6j+NKh1LlBeaMA7c3ESDXLUH91Zg8XdqxGwrsnWcy6S
l6QS423BzW0PBTawigyLbqW7OrCG25zsw/ra5vRpV7zxa39vKMYevbjDuDI2Fz1pbkbfPJT1gTgN
sIGB3gRI3B265lsntRSZ0x0wgr5ZqytQASUct4w8Sn1fyVvY4u5UV8OVp46KgjdhfgvEQpaD9YDU
5E5RvdraOQydiC75VtxXZAdjeTWT5JrZcGKJuIgWkofGEimtjoppkzVNzJqMlfEUUwFa9NYfS0Xk
JBP/7MAlUL1rTulJXcidcAwiXjQ8S5Vyyaz63yqtd9pqfo7kw8T4pkr5wxL6h1XLHxNiSoX0iWa+
z6sD85Y+iGlqMb05b1sKFLf52cxFuY3eXAqPndGbUkLA+VpO+lB71vqmp+JTz41X3nPy0lPDuK1R
1kspUyVyVhVOTrj3LQNoUlpeBAl+XARVhhl1BPvHH4tCif3uXedEyUE0oZNi9P2OSTe9rrp1V0A1
rkExT+RLfW9V49e4+pThaoKbNC2KKMSgrNJHgTDdjIsQmSk6Que3SaqiNYFVJMlJB6yx0TX3eRIV
+3AjxfF5maxzCVEh7YejZobVTAViZ+NUrHxbycPBcKccmeYwhVM8h7NYQlOaw3zsQ61qIcnJDIuH
9N3RtqNcoG/s5YjCj6jUTbKCxszX+WqmDFlV7muk9TmD+pEYToCV4D7W873QnNsgdzer22gTK5U8
sGoTeNAwTtIQ5DLmB26PigxjMzPdTe9cZ8S9XGMdWbAV0jlbpQovUI/ANx28WSX+WaZ4zZwPqMeC
mYIgbBnhQptUbmwnbaHQlu+J2EHrlNPs1mXJY0gLejeahyX/pwx4u9aSckZAxhhWDB5QEVheAK/2
rxzFGtpHnV4saKcKcmrBuUPKx4MQrnLbbpu5Poh9trTqkdjNi4AGob6QxXymmvhqZeuW1VysELF8
vOh6W+6StTzmVpBtlz0fJTSRpVtQ1pSWNyaFGlxiAqGlPbVHdXiXkQeK3JuWkf7Fxesm01OGk84n
peotegXo21tFFfSkakErkXeH07rSSHjTkJy7ndaG9XY1OUJyhXqtRQqLOt5L4iocARyq8a4waPS9
NEL9o67+/K3I/8oUxh75PIymnhDfHUtnon10JFlWWUTdiiMjJsfdwkpekWTI+Uo09Gwz1hPtm70a
Ydxsw77LqMKS4cnDtfLvEyO6dJRbdhd53edi9F7yRTMJjuPe07qHBY3GHLJCZVHvjCD8jsIgjhn5
oZQEN8BmEE1vGK70YdT9C5HYJ8vup4qhN+6GCI8rhYtpbwQULUkd8hwdkXpCFp/6b4NfygdBwv0q
rE+bfDDpC577ha7JSdMb55nR8tLlaDzorS+ZFka6q+r1PA6nZsQ00WW49Vs/F5PfoBiskGSO3bOE
nF4Tyzd+xJy8VbHH93Dt1RtABZyGOFuVceZdarXPMi5/VgkdKDY1971Geqb0RcDqn1bgYdRVtJU9
sFpNEHBVliAwzms2WhBq6qr5iWbpd1atN72jst6K1FxwLQdDg7mtKn2lSnFL57l4zR1Rvmp1Slf5
fe2Ne0Y3C66lXEtPsa3ysxGLe6tAYeZ7tfCQ/XJU0zWrxhMZAdhb4ffmbZkXUuRwZ4JBD5tMiSxh
KuP/gHr1/4F6nbclO+UmsCqfu1Pgps1IMHBkMgV1eBGTdqN22D6HNX6ZTNbwulMFbkG9Bbkkdmqh
UaEhQ4q9bAGgMsL2S6b1Jz6TGMG8Xa7npaJuLo3duv8ozPpV8demHgRXGd6r+aH0W6SZTOoVzkyY
mrzBCbG9MR/Bmv9MODLZlQX0DUfkaGNa7gn+LYmzAQ3pkM2ZvNi56Qu78hOvqIhFY95TVT4q5KUm
C2GtExMYqD3xwXGkijgU3ezZwlNSMs9yBLeQI4P9Bi1/0P+sNeTShjLJ+VcO9F7WGCbBgf/m63va
kHvZbZFkPhUDN0F+sJ8WqrkqR4FNhiJoCsKKY9EFEtaVOQTTA9p8a2Lblzv0pZLpSTh8+CZxAVvm
sWM0B1oupod57FmXa6nZF8mZ23NNvRUIfmDp518SXPgW/djgC/BIMNEnbDWn7gdPsPwbUkv6bcAV
ZSxkA1+79wEkTtK5xFlcwAcYnWz7n1y7/NALLJezoVhtKiY2AqZN09W19/0/wDaIXIpjwY3pAsRH
wSFGb5K99T7Q80C7+ihWLh31aNAP07xEjQBjI/WMCHXwygz8PKewA1+d81ehkStTPzJiLk09iIs/
o/1e/1T0CXu8KPHptaOncNRLvUqZbhdsqoUVB2yTLuXKDIvy2mzo87rWU/oJuyRNMZqMPkb18Mp4
KqLnGJFXj97xr06eiy0c6qDkc89soxZRZpdnS17OssYAV5jnhh2bHKH4k9Qc4qQc2Tlw0WK0n8/j
V14+pEkPknwJigGqTrJBwhnlNphjTsyavnb8iMqO3r/w2WRlD9Su+ATJdJoRbDVJMRQ88vtL5dfc
0wxJ9IUKl1q0pdc1sjsixlebX2X+cIa/015ggPYgg/rRCU6rocEm/OgNmu4Rlyj1BKhKVh7FOXsO
cFwkmrUUfXUOSfg4I5RrAXMITrQh9pHRjiJwjWPtTWIj0UxBQ5tJyx2mLpwfkFITq5lA9TWgXjDT
iI+JXgL7oLJ7q+gja7+00SYb2MSX61SLQChAoDtB5+WD6Wnx3WwezR69wDYp31rsVzZiq1pDzsEl
Zn909B4pbegUvPVyFpn0/zkMxZI1HIzNCaqqCbuZ0bJ7zoLSC6berrDRXj3zJD9l001vWTjb7ZjU
Kw1aXSjbUjD7wqhfyWJ91LuCs72V5njX/7SmfXTgVdDKkDTogJB1VB/qELY6D32iw+UMXQTdpB+1
Xzb0tIO0d/++CVfj1BoWF6uPtzaPnOWlJ50o1vyY3nkIapNFUihHw1xuhb3eN7zR86vQMM4qfzew
91YJO+a9hnnPGogNsqjAlLOLvqiMXwQ+FQ8HA5d9nJANSX20M08dVff5yMnBH0eTsWoxv/yLZGt+
ZVLnSijeRtKanfgK8BPBZT9ggVO+YQvKOdmB5H3uxCaXu7BB4svA7YGMMa+Gi/Eo6GLuCimw+e0m
z5ZR2VxoZ2iM0MxfRQVQ2xphNwQzCaIsYBBuyxWv9h0+iBVIbgFtsU+femh0Zb0VRuENRutJ6+hp
6uqh1aqbs6n/qS37A1cT35/SEKmBxgH7poXpLK5+G7YRAWetmRJOBo3MLR6S/wE3K1kpnCyZ9t4C
Uyh4w3Arle+wJjEoHg7X1nQuvCvrkvtz2B0hAQ8ZygGGJRVUmOZAYZ/1wvFrMFpykNbc8XPVIsag
4RVXbMRAGoKLe+rWOlJErIQGXaaq5Lg9iqy+CTcUP7ufNeaFmXnF7KMCFv1dr//NwINp/ki3z3ap
jsjHXYSLH+o0Puuhe3EzA8gq79XafYxddV8wwc3dh0WgYGoSdsKNEYPmOzVbBL78FG8x2rBBdleZ
ZhaUv1L+KAux68tCwaWTEHk2+g3+IR2Jy6ySY5ErYd3oxAHN3GBZV1IPfm2x0OkSJ2R1y3ehMzJt
7DRQPOTHCoqr6JurCreE/+8xdg7rvfsBgAV72tk9EQo3K8HLMP1UZagqkNEBYqnUdb+SCR2CDK3Z
ZJfeA0fqpD8qYZK1ReCpSRCO9I8RbPFV/h6bcMWv8E3DAS1QuuUjWBQkfK23wcDAvyHbp4uxrX0L
52JtPfO6DqXfvMEqPpwErcGWkNApI0WSHvgwmDnJ4O2UD7nCvc5jENfPuFvQLGuYnYYb/BuA51i/
J0b84bVV4s5ZG2yaHOg81VVVhrQqELAV12B/bMg2gQzW5Dk8nMkAEo7uYFM9hVVUpoO2YBXlkJ0+
l3ggGGFt4KJ1/GhEqmg/GoVoyzFnG9gQvyW+pnO6oPQkpTddz3WHxgeLnyy0mwSRU6R0bwHPzVJ2
1vLy4uCQGdS/9lbcoEqO8Sq+Vrt7sE6+xwrR5VsBuGHK9KOcteqPGFQPkaA/jIa/OH2Aq+1PLOqn
ZqHMQKaemkvQVUagKUSijyLoznHD8bjVp1j759QgovPitcZKTzAM3jR4XYyJQ6KZNE08SzI4RW9T
RdTg9J/ZkZDXS4G+2L422eG+3eej4vVkT9AstNWEA+i5p8TVoZ7/22q0isnoGtUXXnRCMVGJrIAy
SWSnU1jhdMpBhrX8skwA9GUdlbV2Hm3nYpNbCTgft+SLIs8fmy8BYLsgr1bnr0pt3Hqw3oXePwAN
Lll+1IR2QUPScG1tBV/rUZ6m44K/zbFZCxNqp9XE5bh8L1FSyL2M4mF0IXfcGQsrhTkSKP7Ga7qP
VyMXa9/apzJ/FhlNrDohQz0eynrwEwxGNStCjVtRKQ/SUuxih/GaTImXmVk4SCKYZ1QBYLwSyqZ5
v8ozzVt2UywJOCnpVzbazdg4VaC8RtG6Dhxegy6zwZ/v8LaBi24q2YHiDPx0UdXkNvJxH0p46wGV
tsWZxiPxkbTGE6mjPiPRl90UHf1S/mtj0iAgrQWC247DTR3JMHvLjTKaoKnHahfGPQVnv5y82yjK
JyxOvb4E45aEmz6E9qaFneOEJOAiNJZR7JuxfRodllciu3K7+Wy0fzFwCS4SfY22zojG3gAWUCNz
RpqxUj/CwmSZWVRIxPix3RFJqhHKtvThULeHLv1MbNTZuBXL5luicJSfXpHnsDZJxAHk4npIpi4w
FieojTlMkjRyhnOJYadnX4V34x6dAYlpoig/8Mk87M56OAWBl6nlWw1u8qJ91JVyX1UJkUB5q6TX
CHJaEJ7KYlM51FEbJCQadB3Wkr+clmq8w6ndW9W5LVt3k+Ur8Jj+zVZAt3ZtlZFqMwY2t1NT0uhQ
LZHOVyyNUbzWUTYk0MNk95nDta7g9JKrJDn+IvJzWsH3rGXY5E2A3r8nW3k1f5vL5EnFH1O4gxhP
U4UJ0EFJbxL88bLVGrcSBuWMeUZhgOd63Y5G8a0TG6AbPRAamWTpCIA9e3EzeUIlVDSDC6/Q07zF
UqSUeOA2h/Ag6kuZNRZsY/nVoQflqOcdH572Sv8qpALXv2XltCo8hChwtGAqzIdiaPfRErcuqa67
nAigSqQe9hF8ZEgs6F2T0SRyJBIUq7YPrWhv63BHwXEoaXZAAQyLFMlElw64jzEFpoMOCUoOE1g+
0dFs4OQnGBzusjwEQlh+urV+0oQ61CUg167xpomOtW1vKxxqZi9GIyIAjWV9nnQQYHnJ3WmkhN6k
NV6AeTHLf9MGnEmn0/qdg35W1eLLwvA72n6hPRG3oQbUHRBe+cfYE1ds/nBm05tweSHiuFg8uu1v
CguAPfIftsPX2/ipcrKfFJBGuBpvBLhkYKJvWhIAUnMf6khuIV2hVDo06R1D77jPpiQZmAKHI7Op
dNl68sUpSIo3v8dmNv7j+Vwoq/6cwViBuEjt4BkuflVW4VU9Ez7JWnNL+EGrPTTLRtJd+yLPH1W9
3VWpuKHzXZyrMlKhJb0MS39jpBLG5wb2OKH9ZFwc5SSwZvD89zq+FhqJ6txr4/wqMUnCrp2S/MUN
7+p1EVVKRyFEMBbbF3UTGv70ufPN7bqZ81vxtPv6qzSySCUMWCpaBha4LfHeVoAUlvm+dvXD2KYb
5lQ5O26k1M86swXyvN5eL1KT3bq1um/Kj7wF0E/wPrhZKj9RU7Afa8dGfl/WcIUvUNHRZWfJuTvN
d6k81Vq6GSUtvI83eTUPeRHGSDUJDoIbQt+7rVGGv0iHexDRrvFdGlIW9zfvWcwSLh/iHEb7Nhf2
lTecJIIBquQfyJ/L7XWqIwvULnbN52Bz+SmLL0jYINZCn7vDkn8M3xmcTsU4HpMcsWBB2/1JsVep
iF0AosgNWb9ha88VKml9FwC6/WnouyNsbFGo7lsyOK7THkpHica5Ojfdem553FbXJgSw/dTCeQbm
yOGRuKkIzqLkQybDwTxY6U3FXD6oXzkUgm0y2Y3h8FOdi8NdQEqKoLeUUHrBC5L5gfd5y77gpE8W
kpzVAkKgrVExw61355UYzmK6CR5tgGAAvbxq76P0tdZ24GhOsOgOwzKtUvdq2ogtEkEMSjTrmDi5
Od6awEFd9N7YyplLxjSrT+3A+sDLBkTPmUI7hXOri/ymnKRWuYv5BwhsMDrE2UoVOv0k6mWcPimC
GvN30W03hFZx9a6Wy4caYUgmcAsF3ttZvhk2SRoLpEtJkmh9e3trdCds4/vQMYMg4TPj/tlsjJjd
QywdN69g3TACteJ7r3f76cLciKEZFyB69XS9xY50rJPcr0mYkaXF45PxZHJ6Fu7f5NUKrMQzdnHJ
JGuwumj4cxDeTUiTqebQB9szUE63JdVheeEZyPANXbgjaqh0fW9ZrWbxnSLpXoknIpyEEQ93+JjD
8quuQG3sdEy4ufxWQSV6hw7T4VbSByFLntbzywggLYjnBwId0dHB7eeDfdzTpVQoF4FXdoBIWkAG
l4Mj7MgS1TmTpnOay2ebAHhEe6txtTfjWuby1dKHK1JmcovT/FYa5VMu0w8xzI/ZoXAyRfbQ/9UR
6sVFfuHNWawTnzF+hY1kKJ7QgijLsC1zL8foE1P2Zi8kJ3ezr6UgkSMtLJIng6xIVMgbigKNCrtY
XzfZOmEOtKyCJ5TeJPNgO4ZX15Zns1yhbRNpSB93kEl2oE1WsPEbLmLIAzjw5c3KikBDJ5lg40yb
u9DSmzygcWM1imWZTZWVpiQwgWSu+beDB1fqsVJk+KiwN0wb4qVJWSHpKRnKZF9boW+Sx9SA/ezc
PajluJIWDB1qQE5Bq3ExknI22a5YhCta7JoSFb3FTCFLWRPFdRizOkIFcHbq7mq371YXRznubIux
V2HsdQpaX8jO2xyYdJwnQuCuRCoKDWefV9mIhlkNrZZH2pAY1Hiyn9XcHLDxYe3rTtaPLJ/enQZZ
RxNbJ9kYX0b/TAUY9TxEaUrQlODOO0jbFqhZjA2eYC9i0AeJNCDiycw6PmoTgraM8LgqczN5JPmE
70NLvJnKXfwJgwqFrVhBr9RhNqzhWCB3i3+iCOty+9TiQF7JwtNovp3Mk9ie+NWdgo9m7I7zZp8x
QF+6T7J5B7RsAlftVJ+qXdUJvmo44aCll8xWL8ucX1P8F9LWBcDOTuuQ6KpuN7X4Aqw95tJFVkZv
Gwec3i1sXu0RXOEZzexukEqzliKyYVJBMjHH2BH3CBpgPGX3lfDAWbRAtiKQwDXK+NLxmQOu57Z5
Lwipn6wFJMB49JP0UEfnAQLNiNc/DJPuU8hIeXmN8uKOK7UcThJKGqlHkDzkMEzkLsSljjb6c+Mj
yhA/jBoVnuYAnh+S2HQYNzD7jBfUbvwK/x35CrRP9BhcFswkPQiFRMf0IB2JCHITRgyHzKEB0iHL
Kq/tCGDl6m7aP/20PzKwKDo3W/MvlUpUUSdnJqNrpe6qNTyT0WGAvB4hPBkePBkNkGfn6q3V2VXl
+l5l6J7VYJBk4DxxlB0UHiSaNOVJYzTUKfAZ8c3YTe/eBm9Z/9J5MBSukXVuZzNtZOQidb+xXLo5
Um5zA9zNchLaTnoCPreSW5+rBNTmrpppgZnLQcWXWSzcBEMQH2cZumHE7DFqBKvWaQrc+GWRH9TL
KXZxhSDRARMjgZDIohYwYDtbwFVxsWxEOxBmhsjln/PKNJNQm/ysHHU9xpbfoo6LbfTRsnQG5rmK
1Lh1dfIQ3RLoKFpnDYlS18tkVh2THEKQuc/k+YA/yOAPNAXT0rL8UJs2jA0rtBVyKSlAKB5KDWMe
z2ejRaXJigu2mhQtqRSCJUOEqUYkXqpFnUO2YK6cleWT9DLPaGnBWfoLIkCJjgPcPFXeXCszucI6
sDFeHZW6d1bCZaXpgKkcsS26nazHYASQjbpwV8IZ6MdTm5mOK5vMAazn8lUoCX//z18x4NuMfeKE
qj4hJmX2JAf1AKxCQphUwi2BlKhj71uz4qr8GrTqMpm+jTx6cC286zo+KB4Z8CHgMoc+UtI6lEe5
ouXZ86+b/6PpvHbjRtMt+kQEmMNtFauYKpeibwhJtphz5tOfxcYZYAQ32tOyVSR/fmHvtW9oLobp
Papf1rw7ox9LIM1nx4VCWFoXPjTWTXrQYSxnGD7VZ6X/WpKTMWoH9LVAbBFFHGX0yQ6l866AuVmv
bsV4Q1DN/xRabEAHvTqlouqC2FNfAGoNZFk1OorglcbV2HdgsDZcorC+SkJ2QXzjaKK6G3l/8DuR
J9O21QZxwb10lGRPN2cf2X+QCGgEiR1hFRG/tbifQ7eA16DMqD158Jq292bf4m2osN2F1yVgJJ+7
EwJsM7LV6Tl2Jx3Xl975HU9lSp74SvAIjrMebUPEA8tMSSyh3y0XlRGpRJhAR8MmoRd9RflJV1m6
7+lbzc5vqEC1LQeVblgeSBNIBffEbQ2T8KjM4aPHQzSw5+6xG+0XwpcsJL1VPGx/M2k1n0vevjLt
2pXLH8VZEYhySaCJd1hD0LsIlas4+lXJnjWb1Z6/AF6btvt+z2fVLncchinXaUA/JB7hqELjY+uf
CO5gXYV5cRNCufSP1npOKp68qrMrnIiD/K9AuSRqTMP5hlpsUYym7FxgmsSjvTRnle0/a/K0+Vk+
JJxK8RfeDnddDpv2oKQF2LcwEDJwiBIJuvwh1hn6W5bLx671cjqClal9PwZ66LeMzbu8OoaUrVZx
SMvofWpeqMDEtQmgCnFDbooCvISSEt2N9VwYKIWO5a+er6yQ9pP6yGDOyKyus5PwqiC5kQTYHiur
0pycyYxLSUNJhgrH7nLVr1bqRjGlIc6ya0/F13R0lR/MAeL10E52QsxkzfWYVOIQeXikjrQbTQhC
dAYW3JWYUYRS/IJMNhFKGaunqtjjsSL1xDOhfVlJXVq772TGI8J+je/WGa4+xvY0EFyCTnO5K3yg
C1QNtE7z8mfea07L0lsID5nXQIHDntQhBRFItAJlwL/RMRr3C2MtwpW1DvsQ0vqYeJfSiWTbTGH7
pX/6ZSdW9TOd+jerZD6CtXns2aRmODVWO2Y7I71obOTH8FYImV3JpxE50MpjaMbSWTGri06Fnfc2
H9PMLzENbMRUSd4VxnfR8/Z68A8mRwEv8kEB63UfJeE1rSTIGww9sz9Yr5/1eo2ZFOXZM+fhN7mZ
OfCOmziJSjdHWDQoxOxoVL8MYcf0XW+s10j9qxURPy4yO5ycLdKVTmBE25j+LJGjS5gRVwXxaD8p
J02ikpl93MqgiPbizyqJsMQQckjvKcHAIoflBRDUjf2PpARmyo3B7iWznPxyYOBeCV6vJoEl+/NC
jg25X5HKuM5Lw8qLymtk0ZWfcpx8QvmjodtODCaXV6U9ZUu/34Y3CjLrj6FOz5hlLmLnC+I9x4dh
CicAjphZMEj3REsjJ2w+Sj4CIfVDTs2QfYYp80ZTH9VH/NuysOo4dcf/790T6ILl73suDLamHgsu
xO9qzFc0fYSUMQL8Ma+ZzKIzQmy4NPu+QHo+0+rzsZn1S6t/iNwzJbMFtQ+dmcqVksE1+YqpqZsp
dEod1qk3IajSQVKPMHj0x8zdtrSvSU0OWbLXj7Uy7CN4RAbN9ZfKkiwBiYG1ZiquIatiHANwWbX0
WWAaaEyEbOWbCEQ7TZkpY2ZgGy2IfqejOmKClqMlEKWLwIdi8FPpTwtA5Z/IU+4tfNsMsVvKHSCV
JqZIv+sO2804WSszJhNfHu3SMVIgYYvYqVims6nlxZCuZOYYdhh9LQwJSzkJGuVNo/lkrBGNoIT2
6BxBQ3NEqdwJVP15PbwweMrl6ZSSuSqs2StKRGUi0IFRs1HUr3omvXSz/DQZCvUS+HNOdXLQs9G3
eLmQtsxwAy0vG1qNHiFCwNMYvyrI3dxdsFSJorU79AWu8gQh20SKqqjZYjMHif4PCNW+6hGxoOep
14PYp3bUxlcL7xCDI8jAK2v8BFhXdWvC5j4QqRDKZ4ufF5xkd9qUcjmaLYkvTQ80pNsClM3IUbjp
Ipt7Vyp/LYRLDP9HAhf70wA/VOsfqTlSHM/ngqhtxFCYR66DMp/lmIE0jZCAamaB2UQlO6GlQ8AE
d5EVMhXoAaxsLzbuHNL7bNLgA4pEd1FI1yo/NWgyEQRWYnXf5eKzxisS4RXR0H+K5WcZkYhyLEWL
8qDwJc4tg90ZxCNHbEqnMihCU1ZWBsr8v/WmjLHmQw6rgyKDAdGxT98t/bM2VGpR3OYuJrG/5jge
E5b0DeyZNJs2qCjeF5TsXfKnGYCrVIldcH5x8xwzbiYANBha/ii8BXnTGozrgMlPq7f+aFdDm239
bkfdd2tde8xNu4l3dC1COZ56xxjZpMT70rD8ZPxSHXEgj1z+rZCkimWQ9j4wbEUsyaxZf3r2IYgP
7flo8B6XalD0HMVz/NA4F3Nmt5P8wn3GdpgRKvqmAjBKBihXIZab2ETxvCV1klgopVTsXwiBdqPp
bceGV/RY1NhOxzerS2/mGN9aBdHVo7iI8eilCg/V8KHPOMQsy11B1J3lNfXUqT/1lhK0XRzIUeYn
GmApERri4NZZ6DB1EPuNU3qtGvVWVNCdCwyLdvOnsETcnnAIw5f8aBitoxaLY4gq5j4DCY9FX8zg
TwOtJQ520bx6abZP6+6IdY7E2nEUz6OWXNjVXeaIibybZ/uhI6biD8ByjOBLmPojXaahvYH/sreM
ua6+zPpykkPrVJk6Q+vJTXWu26zeWVPH41NLWA8wXoy2nm/xJFHyxkXlV6JarLn0a4n0vwK0mNdU
IRtjmQb3ZYy+EmSpCcNOLrtyHVrd6Si+UhoM+R+VdBW+iyGfZ4ER8R+8MXM9zzoztKp0PoxrtJAp
p1IqE/oZ13sddxQ5l8lXCNRvu6fZiBBphTxM57DV76p0R5zHDg6WJ1FZ/4VuAv5ghVNOsc2j8grc
+i0J5Te1Wd407W+pEPiYCDcyZYVlZ1Jdx4dWuqX6o+zL91rBX9gbr8WgvCxL+SzFdzEmSCJEWpjj
eT/EkuaZqeAncU05heqoHs9GIaGGlq5ztdyqvLo3+2zMblrFGNU6Dd0fvIy+Gos38KehknhIC9z4
yAnGDu1mwApZ9DxgUyhZerBmiIxQ+LP36hSvbcSjbHzWdbkD8AioapMAI1JaJ59Z8aHUDbshoS2i
Ltql1uoN9TYZbNycTegA/+uNyKtw+qlJkiuYllFtowTJ8RxILCdb9mhmiciJkE74vDhjp0GjU3Qt
wbwMZncLRQfg0/AOiCv6LuXZhcMYxOyCkwZK1sboox4GIWdCE+olu0ZGtBzgt7HGcGZlxQqNK0ph
bFztNOr0gstWaRQELGlto2s8QimTliRR+C3tEQFUjkM8T2+yBmrxmOW/vNYpuP60P+hQAPI1h6q8
8GuLgX3EnlfA09i/1R9QDwtWXmSD8psRRPZkIWitOUhoDZtDC5WE2ciHAj8JXiKYM1qthkTcXQH0
HF7jTMOVngTQicJwDHEN6GfQiLEHvHP7byZfl9XbeJzAesl/i9+PcUndiVBtCeXGB5LmMRDvDb1W
Hx3ezDHC8BVYFILZtjyHvDmPeFCB+BefKk3SwlQmh/Adl1eJ3+Dn1o19JEdwRPiXPC6AyIqkfOqR
8qI65clcgCM7FU0M/K968OU8PWkhPsxuIZO9z/cBkLZ5fA/pp1CNimRHoeVGg8kU3QIwvK97eNzP
smnoDOkr94BcWtlJMDqy6UEtiikKzI0WV0dUkoPOkLmOH0DaJ3tBSMyywg4qYzrEnngfw/UxskWe
P+ai9Y0F0SfiQXseqiu6URNH+ZbMGmof+j35SkElnkWdgaHpzR8KHYKMbRjPsHhG/daJpBBRPw/0
MqYjZjUvXBWyLa8OcS6u+G/taYEmCjEz81Vey7Hg8z7Qy+zNyDFUskZH6aknKEAovQWF7siD1uJY
fI0mu2rep3Ub7TlOCXLAtkHhzB4MpQYKWV+ulldLrq4bYxpjFRmpaxnw6pumi6rqZzGF9VPkOGp2
qqQce3TCChJHdF4Z3U8w8sqQEuMqR/tuxahA1l4Xu2X+1Y2A9Sui2XO0nCbBQorhTSPFYmaHUgfG
okY7+K8eY28DasT66GWZwtXWvXwmQ5cwQbIQtKn0xfQtHC3eyKAkNkDuMZSOwiNOZPibswtY09XF
GGQ523MUJwa0mA5Z4pKw4PkbYbce8LNgiG+SoAd0HL/P7EmGT7QEPSTXzGW31O7TrXwE/lJv2Pz5
AQ8og33FgNeCHqj9UQCko6OT3iaw3AwTBKqAdxlSSPmX2xZTRYIthzIdwe5q7GcAhlsCB0AARpYA
n/HtLlx5AEnzkc2Outxa0hT2A6uNY++vDeGRH+LgqsMhSS7xd8iZuoltJZZLxheWGTAsgnEWr/yp
aVVAHFjPyWknN3bTNLbA8HwCYT4gpKrgv9C9shvFPaTWDNkGR0GfSBTPhufCQuaPwN16LDzI0hJm
6owq8ftWjESQ/whhf3XadieAMqzpx8v0neUOf+NcE28rTwKdAvnBaKcZKCsMgE2/XGBOJxI4ixrl
4ZPV8L4PG0+fercYMPNOmWfg4WU0Qv7TpDjtiuRx4DUcim6H0yE7NYZ8Ks36XJUkLYVECuKlacI3
yXopEB11anuJbVwiD6ULmvOS1b5ZopZX8dTWi1851TldRqLFEI2/ke5xkYV/zIizXntURviywCQV
5Us2aueKgGZEDjJrVGQrfJLr9ySKzDTJheJRyanttcQxoP6RTyURXIymf/SWLrqpeX81ReHQ0pNb
G0EBnNwMmOO2rWTq2I/XztMrUsPxiuIUx/HFXNCMbz+o2nmrTyQ8rA94JJUD06RAW0pNgf6mg1/x
NGuwaCnmJuu9taK9U+BK5jWyuX3JOeqRo4HOP3TRo2OWk0OP7JLjtgWMNQdLtP4kPoKwMvWaCmRX
/EjOuHW3OxYpcOGxqRx0RhzMWMrJjmE9LsdG5P2KPLlJvdUYqFN2/wxJdYHPsER4Ac/RwxO3uG0L
NBdF8yH8g/Su6pWb8EbjVFUwbAJyPyhoMCQMW6D3OyZZZxngAD3kQA+JTlFXsJ0m2kk446+PuLsY
CQQpVVdlafaAB36afFEGkctM2V2V8Mxc+6SRMI4kJBJZIgNKsk5FwXTNQGo0R+68/BWN9qJQyomz
fikl9WKq8kUfobTuzOroheolJVIlTHcCjJFMvDPZCsbpbQzagT0CUCKBIW6Tja5eZy6bBifOBseE
PTWO4H5uMlfJBPEPv6YOFPASWAg0ZDMaYCrYQxeyDfFu9uLktGiAWUlujBqThkH8Cw+cZQV2TIhj
4d8R6YAKChu+BH5J/vMKCByIN04UgrUh89DjKgeMLJDEhf5VmQQq2+GSYwbkmVTZmv9PKsrbgiy3
7EjusAxugTkMol1xP4VikBRfFkznGN/4NDnjMnu6cFcZO1eJzAqXRuKg08HIDO1n2heVIce8ekwJ
hxbLVsLOoAq6DU5oS735Wm12JV8YAL8bJoNVXi6ix1O0wGOZ8ZQvjLUFlcPoUH93wyd5ejDxh+xb
/C+YdcSri4v3c5WtmyACHpkhlDW0ERpqutlIUarwsoajB7HY4BYCSpuDmWjOYoOFimPMm5r0HJNk
NIWPUfI3K9hmT4xUIkWwIugsr6T6MVaIyKos2PizNXnlyE1SfQf1SsPWw/Qtg3HII4EoD0tyFrqg
QLakmhOEqENkPVpyTfLEU2GTJ+HJVH6SVYao3wLp/ZW5a1lUHpcflKg6QiPdQHb6L2dKXMpCMOD/
Azxyyyd7+DH79iQAImQIsKBKw2VlgFMLw7PetOfe3VZ6zXMgEaUwcr+vbK9mYTDIUDWdeqiB/IUB
vCYBvBC6LognxkYbSPkrEvzUl8phNdjKU7+R28JWA4APUigGvO8dn0iVIDy8ozWGHjxboE3S15Hm
jiFb5mm4CYEmobqXLXoOHGj7gQ/3Zx6t65C1N+FenXrWp2zAQzR7MV27xSiNagLpwV5s7agpb9Uy
XAzZH5PhMY3GfUIabQz1TVMFf8pPVRVd4sLdIYc/qJpgY3TqQje1cHvkDzLYVDs66wTY5GhnGPbz
/0KgDMaKe7YM9f8OQOGL5yuCPFqCYNFHyW55++D8hjIiLfG5k5P7iF57sbwcdInUCz5qlKAGqm58
Wy3kEY493WJchBS4WnwJZY+cEsklXDRreDBqv8vS0YTtFFavBBOrknol8rgYlrMYLpclsc4DmV1J
QSyiektB0a3EQXQFh3SOVt3u0OlwpCjt+EJw60AayIPGvU1R14wj403OmCnhnCnOUQQapoGYL9bB
pFb+kLMYfjPlHyTQpfjKFiRVCm9uIoLBq59+vlYfQGnJJQldOOfq4ne5GIzQP0OrP0/Hfz1THHw9
DDgmhOgL54e5wetg0oXuuFcSXJxaTzhn7+eACXLu87V9IPwVx2dxUliPNwNLbSbIaoJOS7sWTLiq
s45FFm33aeSVEMEmioHQCeNZl5tz1Y5g22YbC3ie37upvIVxfm24xGYmn9R2sEsRWwEUtDZ0sKxm
jDxlyolao7Hr4hsaultaHhR/28DPqnI55BcR46zxIg/yU6ZCMI6qsdqFhOUTfGQ59LdKRKZTTK6i
vWh7yxJ8QTB8IpJiOy0RFmzeqZWpIUOZCtmPsvLCpHoVsQJqfrYQI3FAGxxr4XFtcUciv2ADwhKb
bqQlpU5Pj4mlH1LM+5PVMjdAkke+jmzaSYQ2a20JtEns5liLBIu0yta++0NHdqkBJbKpT01IxBtj
A7NHd3dgKLjWhC+4SWvQbpQUmjRP+6nvWcBorvw9kKQ6m3dzVh4sgZ/WqDy3oaYyElgwelxAFQma
0rReKBReyXyhxl9tAQNLqVqb9yloVvXSTP0FHhvkT6GrrxM3mIJLHnHk8Al/QPvUBM2WmY3U2+SR
/oAqs4BDtrxyuXGVhkeV4XKTa86CLhCXy9dhKqpTQwxS/NHM/cccTR/pGn8sNuEeX2qzzfDIfcXI
td4PaYMbnQg/hc+9JzpGQDEG0FEKONGKJH3T+/kF6YYJdG7A1N/O0O3JOKuOC2uIklp9Tjw0DrsU
dE3dBs3wYkUtR/eMVnXfUELV0KLZbWQloQDauSslfx3f5jwKRoWLwUFQDl5eMzvI2dD5QxrAbtmP
PLXE6zzwToR2I25ul91igSRgtGhgB4z8LGFzVAnoTK41Y97ht8sVR5An+ppdi5pvMweOBwsttkCi
kjKf1pAAqa8w/C21OljHybWgL9/A6rFJGoHmaYHyGOT0bub1lUEfSPwKYV/6n86VoNLOiSRh3zFh
7+ihYWuXDQIRmDPFoLkRApWUFZABDsmOzdzt1s6tNHvs4C+0i9+86k3yWZnRRRt8sVNdtQ6MEuAh
Cojd8GZdaR0uRSReSs+qNM9qqCUYrkNjRYc0JKOnoUOSeHNJ4iXJ5oMgDygiSBDRZKfSK2eYqNeS
/pgPAjIUnmkmwyh4q4OGREJFImFoAD0GFqxSjkh0cAxZpXTUEefieUHBg8Cl0eEjCIjTmSWQTCDK
uMUmzi0QybMbkp2rIExH5oEihg3a6K1IiZpFdNS2cQgz1Tap27Kjt/a6svWIVOK72GsVscSbHZOq
mlSfo9gREY9oT1jRt5IlhQB89JXzSpxRCK4DLD1NBVUeSWQa+fV7/AgHKoeJ/hymTkr/AkyIWeV0
3NCFZceesbzGb6bXR/HrEuZPa0+K+2dUVYEZsQ4DEhkhC+rP5sh5Riwc2Zs5lXrVIYRjxqE6BVC6
pkAR1nxYlsI+YvU6CEf6puKBVBBu9GI8QfNKmA98DYag8W/DqCa+dI1xhbqJrWvjTUu/7baPZqbL
ibDj3o+tykunwh8QFQGgsQAt/leOLbg8TGI0VVlmgfOXaTcZRRQttFLpKRvIui67qyZi6izLm/7T
bQudBCkcCsQkJwkWV1oRO9FUwEXe4pxwDxuYpht1j9E/dK7xLZdbhFEpVP4wQEW2X3uY+IjOF/Ga
m4qPkpKnR/IQW8izExqs7DKRkzOB+Bjtc+m5WiQ/pgqaicJBifs+NsV90LQH8rRKvEnlh6kQ5U4s
nF488kl5NHHyjLPsqSTZUywxacDHTh7G/JOA36vzsxT2Nznpr0sKnh8KkEsK0swgf5Mg9tlZwm6l
UC9r8rWxHnmtOsPnbZj89bGSekIhCVeblYR2AFyQuDRNdYwOsMOCNwVt4pHIFlJUGzAOiGrraMWz
0O8BTSQIZ3gob615QSsELJfYvIHGK8KiRT1MGxLjsGWcMjLev5PikRn1B1DD91mo30K9sQvmsr1r
TMm5nSJ89kCheIqwNAGTcYDfZZxunHyMLx2r4r4kGKCBHJcH4J22lE469ZHbRqwbvJVUvFgNL8ne
QR1DDAl6gYDsJGubi+INA9o6HTfEpZcWoBNLSDfzkZfy0WLmCHPPolRSCzwRwPQZXzX2bpOso1BA
L6VCvX8q1U+NbOen7JRLxXDhRguvW1Mw/eSBmS2AgA7Zym7vydT8MI/tkW9AkFIIu1hQgN41sPgp
Ha3irKZ/koHBPDztrgxkRPH5YuI6SE/WUpzIKKRC4oQWi9PITSa0uwP190BR9dOgOOg+yCgWfTP/
lEnHGxiypb/c6rdBGx8KYWXp2XyyEAdK3oA0/zCGyrHWxTFlA8ldzpnRukuJvy9X3WXRXIDdTKyo
eFOvDUGzafJuY45YLESE80KRlYzim/oDM8KEKrSdCcgkWvQMFkQLCz6FgOa5GwesjJILq5L1bwVB
u0ae1ZrasdH6J6zTESq+/GAed/wfiQHBlFMqFcLmqhBuTGHYjJbQleTLNAznggWYzGmfgIiZAdAb
05+NEKYnf2aMKnkIo6dRn8i/zOKu70S0GAMhPio6eU4W64v11WGdzWA8iF3hNilOUZ7uuejdxWhR
O7Sugbp5znNXcFhK5+Ndg0nSwK8TwqdZrHi1rSuLsDW94bG/CIZ+zoT29EW7AF+I2LtmIRqG3pm+
sDhPuWHLOnrIc4l8A9HtGcnteTC3FmanWCggoHAY0Usn8r0xfxdwWPzoFL9LuEpozou05K4OUXUS
APwuv0ij4q2C6ue/3Igcf2AIl31jv8NtQAhR40/kuBmkVytmITh2u7zXngkttLyrv41LOupX7dHL
4uV/nZBUsWTr3VUNKuIHMn28jv6M1WG1UNGB/7bW044I9jtUbcZ0ft6gYJn/xJLogZH2UWxIJFgM
FKgj90/dN67COqvWRWiyezESsYnK7kTajEj3m780qfAUhPGZGObDyq1b+ehL69bn8jVt64t/GRTN
5nDuWVTNgteMm0i/25F7icZQlb18VV1U20gm88jtSSok1RJgWz79SWUXAvWRNxmzm1z9oKFJ5E2b
krjxm0abXv+YxedEMyIZ91pnk0PEJkVtQYKcuZL5TpmClOJubbDkR/6uPGao0Qsb3hp8qI6zgE6W
RftBJL9hPfLt2T7RC7CGvjdi5qkkQDGAqVG3GTyLHcuGpgWPRrsp/xokSma4yUa65EgPJiCogNSF
mKkh4mU5w4dalnAhI1ZYMi58eCykWqnFwTjGhIYNwvJfKJkog/1ZWEtBMUToB/eTIQQYAwIUgraN
wO6Z16IUb1HR3ZPDjPwahY3XZZeVjixGA4tSHGBcGw1+Y6hB08TnQkUupc5A4w7at1ZHAFCj+1ot
98bpTBlBv3mROr44xQVp8uXxLFEu97p5jKgHMxNuLNtr8juWq6SIhCQu+BaU/TJQJUK2j8raU9kv
z2HmxVmCAQD/MKldxebir2q3s9AeJCq67t4B5rTTqawRZdBEtMe6QJH8d97AwHYdSnbTEixCFks6
9+hkcejkCTIICUgn0zF0urP6ai5UKB2Wzax3TFaVXUtRyqqyZ1WphLYZLe6iim7CV92u7uySsEFX
EFUkI5ItochfhSlD5sj8GkhJlA2QuskGIKkXuSCIEjPW3ag8FWzNWmIwN1I2mOFuvoRUpNFJjV5x
LeCSAxlqIhY5rZdNisjsWCeTgWy0AXdKthlYEb1gOJ25G9ITyrsTnyAo976yAt7SUeookLmtkohn
0KXiVLvhUbrI3XIg3aIfNkExd7rlS2Q5pAQ4LNq3gqoOWqd4l83iAnZpvXeaeahgSFl/6gMGFadn
imEAsY455irT1a/GfuR2DsMN84y8kQkOU2btj8xTAy4sY6afTn8HCwT43/Y9ptwcKe+FhHUGCnSG
v0c2Esc4YnzIsAZSLEP3aDc2ADUx5fxIDwNFZsdwLtlrh4FzSdlVreLDrlQQTVX3LcHPkJmIg2xk
uhnx+G5IM4Tzylj4ZpwFk0yIHziO4rQg44kVJ9lL86MkMlBWssBYhKDblpHLeArjm/xXvKneyCgA
QS3JcFh3vIlo594XOUaArIOtxIOYC50rXzGIQgWo9hrQulRVmMCkbszalReWBlBJv/a/yCGRlayC
8ILu5y63XiIiRNaDoiz4Bgy03XfJ6Tpe1L8gKFd1vqpbJsHYf1VbHrfkThOr1fi1X3QvqpABg/oq
EPkpwEPFrZ0HQRO9jPTbk54RbFo6c+aOE6cHGgi5I4IH3TJ4DLY5e4Yt3fKGu/rVAGtq9eIzMlPe
cRkrFgxJPSiqhmg8Ge97+z0iF55BZObIZ96kjjdVu2McnMyKr4VMHG0NOw7RC3T7s4KgRlGu42xd
8dACFhF4bg1DeO0m5idV9ErL2QH953yCL9i3WNruhBQ3hm1h+EBGd1GfsoSzi1E4FPNkUc+Eglzk
FGnvkh6nvLxJlnqbBZZppE7ELbK2+r4tRsWPUYw/lOF7CbOruaYvCKc1I39BDogpt78VYnkBJQPz
eAHqPBkk2y2gq4TR61SW/Lrhj9YQSKERiC4JX22OhUt7z3LNTjIqnUV7YGJ6EA6hy9cyAbwwl1ca
7ItxE5Td3LI9QfqHrhi50OCC20KpVNo6nsleqkkY4m027cxtVbHYkbhrAhPse3KKHfIl1MusRDd4
0rE4XpI1vMeHWYycSXXbxPKiJfPjOPUZUPljVPixQBkcCl50HL7DrHlFksUHfMsrZUPkPuCWJvCw
3rGgLRD5U5AxgBG2uKAH/aFc67g6yCREh9xNmV8xIl4G6uYQAzLz4UzpPO1ztujuWv04xTAqGnD5
uFm9NtWItSS8SYpQXhMGqCLtcRqG1W8adYUs8/CkQfOuPzRFvE6c3TNndzc1JDXYaaH685B4liuf
GxzMouktjkI4UOKUH+tzLdJLgs3gvZbLt2gxX+YUeObO2PJN5D3ZSode2Pb/JCwyUN678pici9wK
OAdBqWCFKb5S/leeggEIOCw51noH6VOqLcaju+xdYLqtKfLhTdqs83yuyAJSeov1MHCmtPAZBvO9
AQbAmI4Fe4mCX2y+WTMnBPe2RxGvK1reL6gXbbGvDtapQ6I27P8W6E/MPbyYPjlj/9MUrPUE/rwK
uH2ifRQfFFBpJGBkogpJ57MPGRYlFMUDxH++xizf+r9Kx8hjCA5qfEfBV4yBwDFV0iFX3LoRfZF6
LIuB5EuAtgbqhXziRZ0eIl2zeUxt7R9qcruyE6kAFmiQFV7dseczwFKe2bNI56fecJus0msJKSdz
Vl4HqhqzQSKrmw355A7f+dA8u5rWLy8Y6O0aWMGoppb8VDIDmvWTuDEtsTEHwV/1skJctvDMVO3k
jgKMEGLDuLRwFGfxjUDP/UQgk0qECYqrf/2WtqHobvtjmVNAnuNz5MBbFHO3oJLEhK6OvqkemYuk
Xm8b7UdkPelN7GI3HkdW6uC4Dr19rhnL90WyT8w/+ljcsiy8WcV010w0MUbtbqr4yPK0SPd+yzNx
OU6jFA4/GT9niieYvTL5qq4IyllpMnfB/nTv8U1FaQ22/H0CcZpw10wxMP0NJIailudRZ4I+3fX+
TSBJaUC4zp+ywXqLICq36w+LSp0QxR2MYvaneQlwGwKaGVJn/GkOMi9S5sXos8jDZBJalA7KhpAV
Bl7Flb90PKevLTmtg2K+MHHaRXUUDATLQMKetXPeZOfIIJ6OfWY+o7DnjPwr6EinHV7yu2V8kxQN
FUB0Ij1RQlnQY2W1bBVMKz+dhPUr7HZx6hTSqwR+ulGIof5VC9K0xzHISbCZOEFXWFZKzHyjx9qu
W26CQIHBtDfh1oLkiF3a+NOv50rWWf8VtmqddVW/pdZlbhtXaiS8PFhNkQcjzInz2hsmfCnD5Kl8
5Zesa99ElSSg1k6H00IAyl+rYodei6wHnpV0w39OCeENA0MMpLlr9saa/MVA2dtP1+pvpv6mGa7N
3AVk/t8joiB6ULAdCs6YsRqoxzvpPzc1ya84OWUePWSDOjZ6aI8op+QflTQUY+KyNYdRN1yrA35S
5R/GSB++b7vBIUHeURvFWbB3pU9SOkY1eWBwNqzhlfjFt9ww36h8pfqzxEzRje056lVeNeYbNBTQ
PWxCATAGRr2+Rdyh4k5G0bACuMnO5SjR/HM0msuT7IQKbX0k3zg22WUagvRhprvxWzBqr5ETDxzy
Kn9Z4b5SYoD68sGcnce0Mo6LGAZBEUQCUk+B8CDAh8qGZ+M7mtye3ArVQNc/Y0NhqNvbWrhfgD5t
DMJ3/llOL4/4KNWw4jJi5hb5pNSESQ5rQHwACqZkOEmNFQDX0AAp1lYwTaDSRcSZkUyeTxYFDkyl
YuDo2vM9ByLd4a0JexmagPopf0b9tQcgtyPGZ5eQoGpPSvxsYHtw9OOyaN2aDLyM8FLcXtN+Sm7W
AZMt82fqqGVj1KFIbSkSyuNcmGwZDzVR7MNnZLLq/taBZMxUyqSZhClE89xNKRrnaiVPHqAiSx6C
PY/IYWa1PiYmS+iSnXwPQ8seNT9im18RdmAQXDISZU3DlYH8s76AxGQkuUJ8LpGPDZ8qKDLdHsZg
s+kw6GM+aZUbCxtG9B1jKowPHsM2mP6Po/PacRvLougXEWAOrxQlUhSpWNEvhF1uM+fMr5/FAaYH
DbthV5Wky3PP3nttAaifpp1Tt/vMZv1G1eQVz6pBbHLmudiOHVqUq1YU0G7yqeXq5o3wBrUsHIAi
96y+F/xk0gYjOWOLzLG2QRe1wolzYqG4KCYETDJ1N5tMUL0IvYfRNgVPg8qpXwVLetK1lB+LUurz
rho4Y1uMqvadIgHO5vHC1JvxuDf68/anG1OgLZQGvI9R9EbY8K08SFH2iv/rLSAH0bMcKCMUmU4V
6a7Kn6wcHIM2FSsHQc76ZP6+z+p6ZeFiN1hysp/Ekcf8KpdWmE5rmPZ5aDDikCDVjYrdmVPqmNxj
qs/zr2Swh4FyyP3mga4Q/dWElP9v2cDV6QfvFLIdQGRgNXEf7MT4VPBCa9rjB1l9079pT5vpSsqx
rIGFSP6kEXn4+hhDoliSt4K6Qw0aty+Dahzs9kc890vmtPp7i4sc5/FRfiHACmAk7vw0cutv/23A
o0/eLJAfrGsg/1Tdk7ac3+v9JwUyPoIlwgnAb/GLgIP506g0IDnOf36402O2TJuvm8ZZ7MgbbeGu
GiONz+zzFEYc6VzpkqfPX/tqW3UG37JUX7Vpa9RD1b4Xhl3QzZZ96TITnzqcUjbHwzi4P3fTaRf5
WpZdOH9bMuR4dMKGNysWo4q40js2ekYDGJH5v6qnITMU/ouk+DYd7nkpH6cDO8io/VLAZNrxOV9x
+bGnoESK0PZOa1VSPATTe0LIg4oVAZtax6jCUR3Eb1lPp+mih3IkYAOLQvzpB2nAGv8PrEwmDe/G
qjvxSJCG8fEQL+J79EWX70SunqBfSa6CVRArs5+RlLIBYcWSabxtCHl+rXBLzfU0HRfuAMuY3FlF
836ieflTZ9WIum9SrwsqzvCWdLlL2XJXeCaw9bXoqFLpqPq0NR5AKMiTco3iJ0+5kxQdd6cDsQs1
GmwxQzA+IkIxrAXiz6p0GMw3+COqJxaChzV97wrL7W+iYoJfLBz/vuQv1kYt7B8y3R7rgj0xeGbR
jcfnW0aXLER2g2iS4LxpV+T+hJvOXC1y4EJRnZjZJeHRb6VXrxKGBfH/y6UxsYIu+sI+cjKI/xmj
zoausqg3a3kltuHU40531ZV6cmjWnGUiTg/jiC0M1aH/oTJAfBgtBibs5Ngh8OAEHOhd7e2EW65x
aGOpaMCu/5CHyWPfW9wlSpoKtfioo+yzsCDSQ8fYLtJnKupv65y9Z6enkI4PEPqVVD5jTCkpV37W
7XlAYCpV67dRu6vEYlo6WcsDzkAMgKXyarv8SbQhNytg+8DE2cMWeMcpmEKPwXxCOEWGyTr1fl4e
JYXILAtwLEeFBss4xQU/0WQ5oQQQxNaYReq7tkI23pSLaOCvXREw5LeKB3QbL0eFa5t4wPPy6KJf
7HBwcSryQQ2TNIDM6uT8nErxYRliWMRPigmVJgnKQT40NE6wplkpQ1TwxZV76GZ5xon40juunofS
zB9A4HGSsl0i3vk7n3V3JobjwB8YkcrnaQtRx1EixT2kF2DWnYvhMeTGnQmp4mdTPJu3urZoBMcz
SrB61VidAPMZSK2kcBA5gel619QjH0uOoTKHFDPpR73DtnU4L5UCr+GAKOfs/3DLuVpqdKsAn4Bx
1yTW08bJ5Go3AoE00tP8PkS07NLBJlhzyOA2gx+SAG+1ZSinE5Wna2i1Yrgp9WGMc/JrQygqry7r
vAiFXwjafKPzB1VIaS7aM9ldkoItf+fL3qLl8MjK2OCegHJhl8gvSOlK9N715ns6S+9Gnrzn73SM
nTEnHOPuV8MjbyzIIYLAxwTHvU+nRY1A7abOocJfPcnv+nzY5JmW+TRcrcQxAWDB0YFpQdmKLGON
YYc+p2ebJ7E0BxGBc38t0THxXwEZEj5mDWYmtEruuhhIgIOPSD0JYCiLEmzg2UdYXBTasFCZ8GmD
EBcVilAmHj5s+rbj9qz/sxiiWO6MQhzC+L9vinxbVd6IMYao48IlPDPcePoWDqqWvMTcfKTGdMfb
fs352jWfhQS1IjEl31CxUoePERMHGGCT9Yab/RmwcbnP3tTwGdG9GubbeMEXJSE37R5HkSknPs44
0azYHoVno+JZgVh/KOryyvQnlqsvTK0/mim9OdK5+YNoTXGAdcW59lDxl6i9dWTGu+U6e7Ago8CI
eh9/eUb8ZJJ/PLIYOgaMVXosnxPidTdoR+OonjqLt0x4H0g4ltj/yj09QmRbpDCL809aia8sGqyA
+Mx9s6V4oAFU1IuKk0wUjUvmZU6Ow8eADhFnokuhBGLjhNioxaobb9wvEEdULvQgMDRsfylzdj57
Sxx7iUXopjoY/6gRvk29cC1i7qKntX9kNLLfG8t8EfNR0uQh6uaTyrZnnDq/se9tYnplUrXYbXZq
wKsbFB3DJzICjz7KtTIt3BjkUnByEsUddafaKe8AIjJcxTpQyJONXYYxN1M6Fy88Tx76hyGb6t9z
5rabATOO2wYwKg8/UJzSdDJ+6ww2EXO8SeHyGD1rcFdSgl0fw7BhgtGvP40CdsMsHkf5Cum53PLz
qP2/pwlKYjAbZ1olLciD5qXazlan0NQJg6DS3jaSh9ZkfOhcYqHM1wloBjAN+Zo4NZecBR3bbT66
UvVQwl1Gwf8q4xsKkE6ydyIiEfmx5OBijlkOwQqHjBwfIs0KIlMLlXG5vmlERtTb0oz3USW/WVCr
+C4n66V2mw1hewbbUeBhMzS3WShQw9YOVg0VEnroxR6T5Qn9ilOeB0DQtik1pxvIMcBCBuA/lZUk
ZXsC/C1qnVvkytT6R4kCjC+iKGxF9QOkA77MCs9H9ofh2evrycU2vQ+u1GdCxM4pBOKv8foTb9n/
l0fNUf5CUfdFSkeXT1qHkg6z6+IqwOMGU4HecBqIwWng1gjMk8fZq6BtmjIUZXxSE0fow4fFGZMI
qCncxZ694LAUB8UxoDPOUwN2FSGHDJMIteEuucxqRshlhb/fCNHRf1FrCC0RDpwKwqXQR7gbwLIL
8LaSW3ykpGaKj9LCMeSbbA/oI8fjlD/q2STUcNJj6abTyl0WK2iq+N4N6V0TqYeStmOeLLdWLHDp
TNcImSC9d2J2ywlrAqDNaTRsvLuC9Vyr+LQ34JVzr40iT3zJZUUin6ib5sM9OOozUYpeg7zfguMT
drtmhnDY/bMHU/eMRyO/FVxQN5lW1kd+Jmprk8iNB36oX5YZP3j6PKheekTrSaHxe0WfK7KeHb7l
xMLvHKOlqNP/uWTnhoRWGcksOFjIO8MkuUbzTykNmuuSoDME//fwnGQMoMgf2jjwqKXfbyLyPL7g
4R6tBnuJth5BU+nFmXXiuShLH0YqS8L4MiQsTchbpeslKvULg1KhoEL+qiLyaJbgaanlHaxdObWR
Vae9Jk/zlWLFcg4l0jDP+bL/JkB2Zv1ZdIl0e6Md0WeXocTF2G4tGOXbq/gSRkLf5k0HKbi2f2bG
W9VCAmYh3B/lh1huoU72FZo27VkU872jt32s+evrQ2bvrg+UCmDPZocUMH3crNfgLIWMwlaSJpp8
3P9+K9znfxPbCWEOFzG/iql01bTW5n2Eur3S573B4d3mOaC0ukDEUNmZ+Ys/xBBUbYqixrz2d/aQ
1ba3cjVuIsaOOZvuG7Os2hS+gUQx+gtafPfRr+K7JTTPxdR8izEyu0DJPZnbdEoq6jgq88h1FDNr
p1DkIhSYj6uQviyqngR+X0pO/wnHNSq9pVddk+ZBbunYrDCrj8YRIjbxt/ZXynHXxuNh2L3Y3BZ5
jCtaKGnE4F1wr+9kbN9LV51Cnn1nY5bOGpfyFFITHzWMyTmIUJw+rIRPWmyLff7Uz7JyxbfLYWWa
+eWZiDaz/Za1rOA2F5MgTNETs+PGLB55di2PYZVZFyIK2oPLF0GLGFaYjIt/iuD+TQDcDhQU7sZ3
qnkNSmfmlSOZUCHd67X6I/LiYmafoAQsQMWpnOfypK1niwVWN/hcIhTggZ1MDe1ywLqOzoNjvcSx
LuOsxn+Fp5KC3fFaiYLbUS8xrSTZ8oveiBeWupN1neIwPYwS5wh0SLl+VCAQ6nq/avc9x/cXaBWq
Y/u1P0UGsBK+FvifnCwGbg5C1JS9xOdFd/bmNRX/q3j72cGyLIH5b7JG8Fkuh/qrwdU31QntzAlZ
C2hNJEIajBhpjc0QvDSuSMy+vYz35A+ew3ORwOEz0weH3uN7L3e4Djh/sfcck3i9xdDvDXKbfXFV
q+o69OW5K1+lqYZaPIcydQ9jOQXTgtENHB2+yJasa1x7RUdqTTz1kyfr60vUg5SeWVrueLDmvJqs
YqwDEyL/K2TVW4zUM4MZQx+BUrU8R1PjkYPHoTm7jdcxxJ3+k2riqbiMqwQ/894pB7QKQRj4dQ2F
6lvCRXM2QfDydqUPKCmqQ/SGg38VxlCh7AuDX4RZt2FofJotWBr2TKl0SRaW5siWGdQkvCgSLSjf
rYKHN7mvscLzDmcIiSqTPPEhopEW06Exsfwk82DWYQerz7NgdOE2avYCL5EWS0Jd4Kdx7esQgSjv
yfBdb7qjS/T1VeQ4GL+y7F6AAhjwqOAuwcphYHooTiWGjhHwYo89JiajOFHKkNd1oEQNM79bT0DU
ZCddQA4PgaGtbvfbrSm7yAi4/UzdE1PK96i/M9jiZOrVDcUYkgxmC7U4cXnHlkRQl5oeK1a9GkqE
QfJsdCjdLig08xaS4JY6oW6jTivUJbJJW8T1TNOcU5StrYGvEQf43+IuX9wWm70j2rMriCRov3Np
IknKm2vxBQpajZSFyeoIya3j09qwa9kgs8x7joXPE9I4Tr7mF8RaYOJDw8yL4zDYmhfHZqQf+cxR
L8Umrq8Cy7pIT11moQm7PT3w4Jsy4TTxXsK1lct0+BAWgQlfT58J8zug4TxfA4xKGUItP11gEO7G
qVzTPAODqPtn5tqZ3hK7Ie4mtqNvpPjSK8036QHDAk3gDk+6I5p0EAxBVfRsLnBQKvG5eFYf2Q6H
sEy8wEoQiWYgGEkI3VqJTt/m8ppxRLdSF2BXsDcFKBVeJlxSOfdnVT3xJyUQC6MeWmFzSuT01LFj
rNoNN+WhXC8qVrOO1Xe2Sh5WRoxeDKTsLjug0i3iUZmiLLnbhomi/CMt0a3P4JsIFWDz5RY5g7Xe
OMOmS57X98iab1YCBLpF/uI6Br8g6kPdsK503AaTkLna0QT5TK8A6g2+Mslgunc0itXqI33YJEEo
/eBS5G2Y5WIc/W5hpEfliZ535YXJDzXEnVr+ZCumv7HqzvCCgWLoPDce2EHeNQR9kPRKcaSpmbDE
MNDaOK2Xe/3lcnpu3K/5UGysHeTXrvsLkSelA42QQ8+Ld+IUVrL+0qnCBSwgEtv8iTV4wLjKEDxU
8WkeqR0/yaX+iRf2a5C1LyjnX2N/ThrxtbXbp5qLN2V5L8X0vSILWp11bQyhYXEXGoHGVkiLhsbS
RGuAZB1L6YSzdMjVgIdJBXaoyNvDaixuTTkmgNETpy9GcbeFn2QL5ierInE8J+yLS1py+Uajk0J6
X8BZyqPGAtmm/eInCTFenZClSm+e3rpNvlnqDvHBInXlfT10F/WvKiR8g0zzraf2zCT1URn+RieO
TIsfacxzHKvihrVtHY+wg/Yyd/4tYwMuN+CY2VA2pElwOORYbk58H1TH4IDkl+nbNdPTf60s80a8
wLU1MfH+JvaNFnZc/47A9DQdZz0yld3NU4iJoaTVB8ZporybQoI/SGdUukzYzRNuPwmZiIzbD5iW
UwkvSw0UKwu6AkVNQCwp8CnbWzRfe1WjepQuqUIJSOLkWJybzp4OzHcJK2Z9erFpmvhhraFQfega
bjJrueYBpYTzD9acmSs4/eBEevEQyqTT2s7D/U3YlkJqGgYWbNjmIH50Q/KcWEwcJCSLyTzwmccn
EhL00XL5SQIfayO1Kp2E//F3km6frVR/NTgtH/QpvUoozFiDTpU1vaQFGtLQgEbk8sfirte7p9LK
T4yfz7gVn5bZPFttCQvFV0ztNrHUqe7sATtce80UZAZZMEgxGW+/rbyOOSzyaPCrhF8+DJV15tPo
G1l6aQFlmT2NfJG3qDaVaEHFsyJqKWdxZgMfSra6OFAhGs90YPW4qlt3ROez7ORorsvRinFO5/Et
aX6DDfzIyuwjF8d3EFZvW9O+llFj2jmXnxaNF8t3dIh0tniLFUYiGCDMv5vyjEfpNXbuHONQ1EjG
vhxpUf1KIi4hzh4dKklLjjTVIMMafEOq37FNIHDpIwpW5tXMyqs5N2GfssJO2iN1jxeRAdKizbkF
LTiyYUGKnRVg1TxSpjPS20dCLk6OE4fmuFyV7o2U0KhDqNFGAXQWmhTAxyswPhm+F9SRBKbZr1H2
VlJeAz7BSDkpf0fNXzgRM+OY0FYvcXAx5ByVOkwZksh1WOK/ysodgSes2CCJ0siXI3f3pw1QaA/B
qrRJZeR1FAAdDAeYxd9ZOO9ef6lz08iJCBxNm+ipTwUYijnZ67B4v5eDiGMKkwlGl4krcJc6tfke
sfudOFJhwHtqCty9GDzgBzAdiHvAhLEgL84Z7De2u5QRECkxlG+RyIosjfyHEBqsw7qtgVgal3Td
63jAib5dlwHSZKQEk8QwnGu3vWSdu2SWOkJLMa/dvnSxCqKRIbaYWJdTp7Cw9CS8uLac9DLBRSL6
Uq24syduTsQaoeYfcTLOSgyKDjzkFu2Weba53O42wwOMOGshu5YwwoxcSMlFsP7WZDX/iiz2R2wV
Ykn6n7oXMyGOwyq09nG7Xuqei410yOGOf8f0X9Ajx4YsANbBxdKtdrCA4s24IFReNcj8WaRiCHb+
mmhsFhjqSAnh41KUTKbsptZHqTqknMUrKuF9GJxpIiZgPXF6cYOjd4R3sWX+i8c4KC8E2ApxJNYZ
sS1zGymYYBSwn4UKqyS/+P4ZAWOktJpaFmwb5QoRorxIsuXnkj8Iv6aCjR9OPrZ1+p8UVl1yvvAL
ydmUsTA1CMp49ihTstaHIccvK4V0jRWzTt/HI0hD26AX6L3rFhwkbsQ0ohMHne65Tk5Mei2T6E0A
IRsKsWyN0HVCqgjjSVNAbI3OlXkbmFSgMrCO1njCif8Gnisp67QxouFRINd0UFWOrCQFGQbAQdjT
meBr16POCDPRTlbk3UcFRGI9KsAB4kLzK9jCCtXY5Bagb+YbPb1sRBPFBOGGxNrzyVbDelXY2pIF
kL1mOoINuYrdJeHJQpmuYpaeqEiueCXQcxl5UOedXVIYPJCI2UJzBsI/Ozu0cfgS0qORgwYkNcMI
vBGf2Dufua4K3IhmxFkhmFiCdEDm6Ks/K3jEBIN0PctzO0bF+b3NeDUYQScqH8mOORtO+1ChZpBJ
Es/NiJG0w0jawH8fbfADSXO8cNtA8Ds3JO9TMm71e9e0rn7Ea8qGyGT1ir3fZCoH6LjdVYNhyYci
B/vdA5tiDCGWmAkrX0tLb9dSPHPb4NE9jTnx+NjbnSqFy03gymHyBI+13UwBybcY/Q6ljgsxb2Wa
p5l3xfpax8U9XikU3G4jFSFwL5K8cmnV4Ozh3FnyU4SLOeXu3mCApFQkXLZ70gGtEOnX8/vVTkEy
QHbT9rpI23zIoxJQDBESxdndRRJqC6EKiLgTVqc+OzCrUva54h6WPQlbSKcz/ePvISXkLPea83dt
rnhCV0ovoFBktD5kTipigWNypxmc625MCQZEUNBdRCK7CO87QfzUXViD0p8hoSPpFaxyiXhYfZAw
IfLaG1Q0ZiSgoXFjTsawHKusx5TVNxTo8beefEAymsEWH5eUm22Z3eEFyZLPV+6IvljOdE4dBd1r
pcrJ2QeuWBQkT5UtCiUq3g9oGRqXwVMam8TUjGDgcvupdDc1llD6ZQjPdsm+XZYmX22my0Y2FlOs
CQGmdxO1J+QSU3D0KnIAVpPxtgz87eDpjFn8QJ8Zwf9Qw/eSmVrQwg/x/N+/+ZIX+ZncNPPfH4m9
pTb2XpVU7E8Tjw/OYgQGelR01L6VvnVXiA88Wk7FdJY5yJT7ZFQgAHh8SAD9uXZIry52SGOR7OIp
BenSushYZOvlNkWYaUkasjEaRIDXHCp87Woyu8zr4trRhrecMviR1mDBjz6pz4oBcWI1RYGJxNNN
0PAD8xGm88DEFrNpJ5nwQ9reWrYGe7PaCON2tverS+d3MMexPyfYY0sMQWYf45KTz6t2Gb5yEGFW
aC503NSXOM2C6VR+xjjy0GxOhjrfNh52wjbCZiHgJnFGsivoJVsiM8W1iZ9znD0oXqJSwbPCDMxj
r6BiUdY55KyprTHo4G9REGUtT3SuFzGiRPZTGGXzyKSs8mSYqgtB1MuqtIC8fgqD4oeV07oU/+oT
PVDEW7qY++UImFHHjalOn2tBW7HJcifm6Y30c4o0DsZbRCdK7ovzi/ZCM3qmWcuSCbczRQ+CoLuV
pf+XJwnhGfo3N4/xuWMsgQN7xEfXEbffDbtNhtHGUt1IPy9wOdr13mMSRiX7aY3ppjTYTnpIPU3N
shVodZ1tO8Lj3giYyMCWtz/AM+bp0lj39aZxa0nm9ZR1JyEtQlro8SOfFExWOIfAXC3aDarDHQT/
4V5wMdIfIOKx9Oy0GgkPbX+cVcHBRKFbEJ0Q5XMFDzwTL024eUBZtYjKvrs0GMvXvzEZQU5wOopJ
U5CDUbfGLbmD0ESCv1lXdFoRCOfDcYJkqtizRs7Ukp3iMptVUO3LLlkg4FNkhxiPhBXzAMHPjm97
+kx55yjhymVaqICYZCMBLbQtBvSBJ6ySSa6d/Us425naO+tuopzpFHc5UAZEPLMiGzDNOFD+ShvD
fv1he4syU0Hd3hr4yUGiNoy50OTQS2ZRpRipvSZXubENnVjo35QvNUGU0CDm0MmabgfcEQKvwODj
q+AyLRLtyW+0DVsKak9F1xLuXWsBtwi76hwMOq06I9IejeZ/VuU5ElaXX4wv8FZygkhKTQ2rnLsJ
nz/rl2rr/JzWnx8ZRVkqvTtvNemTEMRSLpAfIe4xleLclmEN83WZVxLjHjCWkpWNKMgPkJkiRfZW
VVxl0y2DYtJZFbgw1wgIObTjkvsHc6e/lk4PN1zDgE0gBRg2Th/yT3pgmwBex3pyuRlX6yGBAiN1
z7RE1ScQAF2KOJqaoq1BubsaXRzkuoctnU3Kp0wgA47s5lq8UwU2f3F0of8zoPhreU7D+0jaCb6U
wdV6wnbFJmTpciyFwzHiEtWDoW1RysEBEfVn5c6R6eZBmv1a/P5n6MiY0RfHRRUTeIzRsWm7wyLj
jUQbBS1ozPfl0PwjU6DekM+acwRbKlSooIR4OpY3M63u+QjchP4DqU+e2e+MgNds8jdYLuu2Ft1k
JwK8wRBlpRkRxyFQyolL/hpkfBJmNN2KvXamcoeUXXGOv61/Jr4lKu+7IrvpFYiAxqAPCo9UXvmT
Mbmp5StR7zRIauJ+ZPb/5GqfbUPhgwDS7LNN1dhFafMcVliAY25reiAb1okdlJCSnYPERDWaYgh4
hN4NPLl18iFTrAGPI5qxYDN8Dti6KKu0aRBIEJYXYjMUUCYTrY2oLTlV4Sow3pYLcN26dcyrQufJ
PjVgTXCETCeUdiZ+v/7JEWvx2DCqZJq/Fsj5y58aBBNyFDYa0kTFU8b0tH9CGRe55c/Rr4R2dW1E
rDjKZpjXlW3NvY+oc+nhSJXRr3Z68UpfBy7wigLud7U/E7E+9NiCdIKJmBh42XcqwOluYZtk4WKS
ItzICLiqzhN4tWemZ0CkeHlA94GG6E8aHyudz49ypOQYiymgMhYaXEjFzDik4tfCNgAkD+BxHIhA
eUf9NCZNoFfGscebPqlu+l9L/GQS8qP1lAVYLYepxS6YvbEdnU0GDywCgv5I0QK57qOdkY4360Dd
L8WuCiTXNrdmF3NshvhbiQI7woRg0ZRhgsJxVhBQFEwS88tCABLc8dY3XDqxxXIbX8J0D3sR2CR5
gYpPBB7k6GJ9Fqw0R9zG3PkvsX7QYLdo7WdsJrdpHK54Tohwn7cFCu3iY7fbFQ700cRYHvBbqCQg
93gu8TYCgcui5WDw0sYTvk70Syxm/MSl2ocBetfy5IywtWHNjEw01TaQ32SGS4Nxl9N+u9KvydWt
4HKL0A6u0iGy6iwPqnYc5LmN+qG4ZzNoz8QUn+l8wB3qKwzlKmm+/j7Q1QGyfg/PzAp3HmIeLTQz
bhkWn3tjAoG1EdkG+cVFh4p6OSYfeTDL+LCw+a3XK24nbiSzs+TWo8qqlzX+3g8xoUrRUXwMyyaS
cyLGACENBzwDQQvkCxP2A/eX8VxX8rncrsP4zjp5YQwUO/SqHt6B6COfxBBFoGY3QFCpODJT+iHj
UEMHFVFBo1dHNqPGv5HUhCwq65q0H7Rtn0vzT0mYrkC20i8rvFcqpIAmmxR6aZe8xf3sSgJBNYMI
0+lPh2PLpuVSnrmLHCQBuXf9HurEOa2htAwAX6RrddKs8k2J+DK37cMibZB3W7Bq8mdlWZ+Zjnal
dNc+Fj5UwaY9ge2jDsZ5nj2gCt7gRd+VLl8mjc0gXWnQA3vdLqlTVMbyTcuVpyoh4GEXKHNiS7P7
/M80P0zWHLM0Bf9FfyswvVwWGVSsE0RMXjTdif6KZMkjqXokfwjgWtxGlCteTXM7639NB8gCYgWl
vv1xRUUQ2fvw98X56tM77qv36JxkicOmyyqBc9iLsK92/qJwngXUNIPMROQIT0rEvJqhLP1v+LO1
yWc+R+8y7kiFFAWL7SfgKiSNLT1H0EYU2YfMjvOAKOl6HFjfCL+NXb3oKv30o74hsOCnOhS8sZqd
pgKNh6hXk0vHkaiXiq/SCLMPOH0siEQ/ouG+IMGBMFbhfYtREx4sLF9zbS//iNlhU5v8tXPqs/kz
yubTLJILAXG+4/mZLNYD5GhXvIBd+xW+6PjNemi1dtHQQPaIcDcpLP1/MAm2fM5jMJVkLgule0WD
SMh2nfLLUm3+FtG0piw4r301VfDqYtIpWkTIwiXka6B86uz4TBBu5swSQQuXjNqgDFRivyudQtiL
WgipPCKmoLxkNrRTFV9KXgWZlrFpWI5r/V4rAoWiNOod9l13Ok1BzU5zP43I6Y/6mWs6piQPxYB7
oLpJwcrIECXVNaDkDr/+VwHuLXGkDXYwyNDyn6qA7joeaPkIZmxq28F6mNA21lMdpBgXpfZPMg7u
XEe7D8xrU9MmXhpVdo5uuCIF8qgXyUqlukdO6FDjLMom3g8IwBPKwLTD88GCMTUwS1rIE9373gBc
ry2cug5+3Mx1B45cK0Fn/YNodouN/Ikl+AWY501Xlzfk3BalDzdCaKXyHcBZ2G6Y3aP6pEr5FYbu
2EuX8tcbzDhXKDLPmmsa8DqPrkGhfy50cLeqDVGJX0rhAegJSwAcAjN+Wg//Gj1+gVQuVz2ur5JK
7C8tQw35RW/UCx0RBwV6IwaROL9TdXTlPamXwxk+sB+fSwS020ZlRnPK+C5b5sZEqy+YFQaFdjOJ
KvDoKQKntJWme6XJszXi21JiQVGCOK7COZdCKYvCQeORkb6zwzt2Ze5oBl3juc5ggIRdcOKMxV1w
478rPMM5gBu0I4/oi38sG4MywfKyNz1tbzcDOZ9aSG0EoZMrnUADjFaQpr5BTNx67JRjjdQhjsCU
0oqpoP4HmJlGQTlmqAQzlNlo7pItxzhxNXVw+7hwpY+JJC3ucWoiO4T7BJBa5DB5RZnxMF+kKSUL
eQGrt0XCyXQGuNC1yQZmuFsdAKYUKogQ3as4eewwna2+RVlyo6b82hXNtVK/K5aSLQFuoWgDDQyr
cpxHdHujBtrHjqCHcVZirjfH02Tyx8h4pJ1VxDYFLZNpIkozvIEEgeAGZseSe4VBqs5sE6RHJHa8
AD8gyIKOiyvTt5VqPnNXmI+SvbE1FOtw0mvsD3hB6TQlZEgNPYBlGgjEeLkI6knV08e44vWg3bbp
TvJuyMVf/YHbPB7fZFUI9stTrfNTlz62gmb6XwJidemWOlJk4egDKrZm3hXYmUJQWFwKebCBXa/j
31MK+CLGJXTRa/ZgRo7wZISpUgc4arAPMOocMROk7dcIAt3qf9OW3UGHUUIs5li9K8aLOT9RSObr
I+t9Pu4yH3dNgkRLSlYd6M2pwuRq7vafFzv0EIC+TANrCp1+icNpG7ALzP+nXbfJbqcSgewSP4YJ
lKWH1qjeOsF8Ce4+O3pdMuOFY52/83Q2zoMDaZyLrlSXJR/8qVzP9beFw1A19oY6Wq8g6ApDE2zv
k4wbq0atlIxwsihyjDCb/6ehlvRjfKmIGMaK34QYQsXW5+ZGF4mX93RWADJKo/KtaZ7SNNz6WqXO
jlxHF3+t3tzqD61SH3mk3Wc+9NnBAmelpu09NdZbsclXU+TTfEadcGH1mHS5K/QK8K5RmV1i3Svk
9dDBz+gbcshUDuCrB5N5a8jkJQKtp9j1+0OphTMciVRTvYhGKcEAFGTJt2iNbjoyaE5ZrIzPX1j8
dLAuUyGRYBqsj4aw1RRzMQXiGek7pNA6GNVvXSLpiqYQz1IoLlJY0Q8Zz5kjAnGXbbmw2ENnzkJB
DKazXWdDUk+YJ9lOiPu0boaSDIlRFEL84UIeUQjaEIdVqX5kIcXtJvM7BnGVXO62Vh4c/JhRqDvC
xS87kac5yScbOyKwSzblXMrl11iM10hi1YvFuYaaLtNmpWJr07nBCs4nowcLVJF1i2riyIe5oNdh
rEtBdjXBnaM/izwHVfOZg2hoorAflEdRafdO0G4Yw69W0YT4BrqbrLXUn2GLdzEIw++oe8XpCZ9L
KIrRZ+N3deyLjU7742SrRXGEJs0ZaQYpFE1xNcIOimZ6Ei35stQSHAaaTFZX11OeYdIlvs2eJnAN
E3XX+JdSEpRZsS+LVISgNxrtVTKdSiC2gKA28tBN1c/CdCImAGG1y/KkJXwWCHcPh6SYOSQJ0RD9
nX8LY/1dReJXU2av1jrXuvhRsZgSAFEgJK/TgvE+86jddvX21lterSsOzO0iULFIgwDWCyQDZeD4
TN1IOGikHBayMHtvOxrroP2PpvPabRzbtugXEWAOr6QoipREJct21QvRdtnMOfPr79ABLtAG+nRX
H9sStfcKc47pEu5ShbGIw0yMTsOb2aJjVvlAiR2isYFQrPaAbsCsAMMpuEqYkxYz2BLxbFn7UkCd
V4QWumqlMbyylCG+MhOFvFsjFDzFJoNZpPzCmHogsONMpfgU3/9S+/UCVu7X5jts6pTd6cMQBX4q
wPQJAwvIKf4rx76/yE1zblItHPAE6Z0APWeUP3uHPW8exoDELAH73FxeIxgHZNTdiuVnGmIm6NM9
qbY7Ri+tj25qJiLzm88Z2px4vG75TcVH1Xz9z4xzLc35Il8JL6Y9i9GGvfz6E3RbfGdx6iCALbGC
SWyO0HHiHEGpqJA9wiiiRdnGsByFkFSHMQBqaVwPFSAYFXqzaHJ8kE956kgWhwpsjp2f/0XSGUhf
ZiZes0S/TkjLcQqMsXh9iV7AovhxgOXwIWrjg8qg5OUkCdp5eZgj108X2+rE/ynC+WiekodUUlrt
igrGhVHcxri/JvF0GTp4rXhyW6zeKmDEGC3UzGC119xp7Pa9oe8HxrP5yTxJ0ScFpbprDmsbOUAG
S4zhfCh/BIvFYHFM8xS00heHSDC2E9RANZDL4khDZaT6VdM8nlaONOc+6uplBHDVll9t7mqSflGg
DwlhySJ3+sp/TJoNGs91kJ5GdIyYMb9yrDG62MPyLYh0vbvlo5qKd32mUrKs5Faem1Y9Ubw0J/QR
R6Wcj0qLT3nAuWjz5tpmdo3dtkVDrvjMQ1tilpav+LZmYM6RP0o5HolBDUqgNXzC8j0pTI6CL/mH
IUYNgOVHuLfxFqbP6YiP9QVnw5MPJ02OLTKT2WNYKO5aw58yp35mKTIjJ70RunedEvma7EoJhZ8M
cFjk5C6483ADzAr6XdwARg6hdbRpfwZ2vCVPNvZDGokls9DVEIqQyx6q/YPRwMyt4UzqH3mFjZPw
8HFS7RYTMrorUpicgRCGEjVihcMGpNioQe//USQH4qu3lOjsMTnHNdNydn8TLS7S5LlSPFjOL7US
En1eJhfropp5uLXk8T3lHdDq6c0wsocWok2V9AbET7q/pxrSCaTJ0YjBuTu3hXqcRIeGXXOx457k
+AfmiYcWqlmpkSrd6QhRlePiGPFikeKgj/dJLW65mew0nU8l8liyApCKEY/c5J+DAQl0pWRWCAtu
fD0h1F06beQ6QeJZ/1TqmVHC9/onBogB6B4JWXVgEc3NhsUb/SN6GbOBkJ3aDWLGLbsNeErQle76
ZPQrYLt95dwT6dkgGBIFT0YZlWI457Z3WbyahCKIPha+q3htWcKaJ9Rt291A+GmZqHhY4HHh4Trz
mUIxkEWWKGChhsez9ay+IdMZf+GG9d/WUx0IKEKtI19GZsdEBve7cd903aN473FePU7m/EC0wyB6
0VATFHetZLjD4CCqHb2jQZtcwQjpTUixcK3urr2iKfHR5bDHUYxQNiGCjRn+OvmK/LM82cqgOuWI
/J15bepOAvHKWInRF7E8Dr97oFniUECHHYm9e2Up6Wz02Wghptx12afR/yz3a4JkDLAvcWozwavV
24zlXkdDQ4jYT4oRk2MNiOLW8cu6JP3MUqgq6xXdCfsKjRlUZDe8EMrU3FEn8c/IKxxIpLEjSaZc
pj0O+z9srYo9dbAKn0vklDGtQF72i6yfNIsNCnNJsUNBmpwH6zoq3/qA4p0fI/kF9bWhdWrgE7vi
w65YIzkUoHryd+1aW0eNLtGCa+f4NGDUvTDcnl5T4KcB8XNy1IcKWLG/NACMEiY5aZ/dY5LVpXmD
0uIIfzsUEMMrxES6LXTnBirvYSasb7XjRXWVTLapbphtl9ERB9OppSD+ZZyMWv+t7/CTNSfTYhhj
t6V47yUoR54MT5CILS0LcFY7bVXbboGi6Y4s3wb3VAAtiBphV8esPai1HX5sRL7CU/pLAQ2nZ4xw
QOgH8WI9SeAm7g+FrvT2oSiAI9AmAhN78RARJkuYsxDfI44DUuamDJiss7T6vGf1G2YVXrxZ8Rci
7WQqCfRktvwogJDlkEoASSGSIhVSfbCLgdRxrU+Ny6qm+J1YumvCaZUQSrBLXDPR1W6oiXHDQufL
0CEuWP+aXyYcZGpVjMYvpaQHJVjfgi7RrN/1qvpAezSSfJhh/geyJfKl8WzNqOWUX4BYpDYoSIbB
OO5eyUoErZFjBpyZTQgpU57cE0GKU6wTruNYHTvgw9MyHadX+8mypSbr2lTboyUUx5os7wbtdsPz
j3CoORloYZWXvDA1jnOzHNURU30rox/tD2hmYifpmqNQ4hdSKs4eCmtQHnVheswxD02DpGNAtYFP
EO9555RzeRaLNlSPqCPKXXYkb6dnyLGhRJR8CxaJeIoN2YPliTC0bp5R17+94nR6tEUrzDayZl9C
Wb3ejaLso8tn3pv5qZ4Hg5P3bBSK1sfJFg+YIoEzWlEwJ+1RFmTWOYh/SKjgsdE/4BT7qcSa7yhl
cdAoRtAQ4aA/16p9T/XxHevhu3XtYkIKhzwgZcJjQ5UgSS/jHYkUcOhO6TwEJnfWTTJcAyUK9jeF
PK/KndRdzs7vq5ecGepknOCJsA0f/WS0rPiGD2jL6XR2BuFGEaBDnT0vk0qMQWzhQRLJyYNTurSO
uzyNjygL+j40YetuiApK1v7cEQcpsxM860PTn2Km3GLzwVq357D+Z+xiaJZs+nCee2uCKb1nUve1
Tikpxg6lLO5xriARmxDkDxeO7b9S+s94gxZxMXuAzE5qNDtKjduY3TR0Dr0g70Y7/ci17CSurzf+
Ff1zzcTf1fxAsrOa/QEd5WcN6YMD4eO9sH4GbBGGPf2xTkbDxw1powUBzE1noCs2lKLymBPlJo0A
vEDa6scdZK6ExfCPiOUJHhkKWibUEkFm7SdpFvPqANrACbLLFDao5b7XGLMCVvntJOTfUexlzU1i
On1iyyC1u/nLjOXP4qdRIJMtxguUGMhDFbQfE2Blo619kgyVanStnPQAfb6Y2HZAFi3cmdMLsijB
hY5pEnOYicXwJ/6CmpOlocTOYCdCQM62naW3e4DqFdkpnBksIOqPosPpi7Km5lIbO/RJ67VCFZ3/
HgkG3muDYHdOKCk3gVlIlCePbNVuiYTOg3Ld3hqJ85yGla1gqqsuynPXaEZw/bCFhM4vmYeDwzZN
/boK7W2tkbw+bHLa+PcCaQgf+gw7vauOGqKoaLxVtl3ZaDFsEvmM6Epv15fpUziTnzTWzAaafyOq
MknYwh78cQL+GBpcqA1zWLdVKKCROUSk5S4CxDaNOAT+d69CIhRAt/AjxuTzNEK0N96JvwYDtMVb
sJrTsz9pHlqMt7bX3kbGXKtZPotQMQ0XM0+SOln7rwjbl8Ab5biJWRynQiv4gqn4Igs5NSn8BsSs
yekC80vQfWNsfMU8YuJ2hVL1Vr8LJgy08skiXHdVykMFvDznk6wnQfrdjQ2xXuJZ5KUWZJVdxnDM
9csrNY7wwIlArkTcjVydS3msCasc18XuWEmiaB33KG4LHblX8uRGQANKlzF+R2BBpgg5dYKmgXTF
BFkNVF4EJQl9hxfjMdeijw7MSI4PEUtRU40XRs2XJkMmvZD9lSeXvl0JZqptVci9TitP+T99rxjr
fpUhTA50pRbD1h1JaCzda0RDMa2lxlSmPsgjcnfKp5YPs6F6y4zRoSEniygSGbHn8tNyJehDYCQB
5y1xHDnojM2mc95WTCsoPy1VPvV6eiY2+Vw5a++I9aFZevC7zaEwca7HXmzE+98he7WU9f7lTwWv
Qcj1sRXNtwHuvjXfVa25pbByanSJf8b1vkz/ZYXyhq9+l/Wdgw09ydanHqlPmtN18PvuVstIyolE
sMhwGmlN25XcUIksYszi0iTgNpjJFme4vDGzwZY0tlHYa8Ul4Q2KHb99JoP4oWYY2le8pXr7sQjE
LGS0AI0rgO6BU8+KTOVGAEhcllKQsV4j8VO+shExJ/ViOQIvhsdfJXs+NLHEDOxQadhwOYY/JklX
7Xb8KT4sWAQvlbR+E5P3Ph7AcfZn8Z/4pxt+2UQpd+Wl0e5R4XWTp3XO9NKwNTF5yJ9AGl7iE+2t
zMktNb81pkgtlpw43KwvRftZhP+o1V+5VKn5qQdZi3HB/Ox52s3ZDAZEwkAiNz712t3EXjnKqJXb
hftwPPCfigsRtQbzBwYUmLpOrAox3r5sGWWP/8y0Kb1CknKyZjlkEpmBqcSG+79eSY8y5gKsMLsY
0MGIDX0ha0AAHY8RFSDP2IRtNdPfk+Q2AkobK0+Iclhq0X4q2QYfmZ/fyhTfs+xF03iRoz5EJRZv
O+p9zVEJ6hvDFnJEl5AFUUNPfx3V6Ii77Drw/g1fhtK5QIQCbA1qNB2iajiIJZsh5FeMQwILD2nU
fa9D9SBfpcNAViKOYqDTxF9smABO2z1W1dwvFbRsGzVDcrMghgoNhOQ2NBampjxZdqvHvjG4w4h6
R0wPuoCEkKEKCYHNtMOysIP2S8auZsOQQkmuMcAI25b9k4K+odfdosn2Ckj2ZgQ/pRP+ftYByW11
x4q4QCSkcWbItIERJtWJS7FD0byyS7CgSU97WTdY1FlHRh9dLZzApmI/PBUqmo8l6Njz3VVZAQTD
qLclfwQib/wshpAmS5EGbpE+QJy1zjyO2XeHCbtgssTxmo4HGqo4uo+G4EraRttUPNfOOmvzb1wu
70qmvtNdvKfIsls4kistNlq8YBzAk0fs2sRPREdqzjrgx0Ac3T8KxlH9YtPB9wZl3Nzh1YAcNeZn
+LgSHvFRoWZDWIyjaSo+NfPPtDZnpDhLbAXRW1Nuu36+SZ1xpp88j7N8aq3o2GFtnriIzQtiXwUn
8YyaATclgl8Svg8mTj5l3A9UcljzJQg2KcDBXmCM05P0/INcWcUFPQJegG5x1P/1KGetyvCl+waD
VqcD3ci9Tl2pfqXZ/nupi+hjoCY3YxIaf0VkBWVr7VC8CKhYmLmKbmXOSJv59cAPEzqXYGjAIYsC
libS4mY2vZxleDRgHkdaQq3e5xx1qL0+Mo3dEpG8HO3I5S6DQHKWld70ZLq98lFzXlZFCSK+JuWP
gOcmvc7MOq9kP9aDSSxRDbF5M9dgxlhVVP0xzgilYCXBlQS+APuo6c6U7nz7dQ37TUdyxy2CMg/7
sieyq1Yb9gDiYleENTSkVq+rsddBD8kQ6cx/r93uCt1u08ni5hPKUsVf7hZUT8RaErKuli7wOqdk
KsMWLH5B1cvE2Syk6Rh/J1Irkeuh3CXZqEVR3c8kYP3NMUgj4Bngk1E6vnQxXHZdnR4W1GU5qjxW
GhPynJq/zeIOVsjGIu/YYBVhvZhZxa4jHbMrUblEbkFObQSrgWMJoBW/heVJkjfk1Kq+lm0fZat/
cCjlxd94sfZyxuxlEp/CrGB5YYBGCzm+9dX6sIJJ9FO2EbNwBlkTVnz8I5U4WPEiCt1hWnbVfdLt
wOox1ZhN0PBz00nq6X9dpLNVJ5pobHd9z8a780WytUkVZhOSSvMHs9LPTbjWwHyFjwVH1WAmBDKV
KGHq4A9USq5z112zZwu1BbuMOiMaHsRjEZp2wvau3ohlyU81E3niF7V7LpQAaApne4mODMRizb8o
+Q8bI3Vkno6OAmRCQ5ISLaJXYpUzdzKRSxopYCiFoImccNy6ZvpFibVZQSM2JxgAtplXR91STzSi
L2akRatYSW9TSwJjjynBJrMWRGUWCLy11nleQ1SU9kRu8oj7E8Kd/DNt0d1Ikrf47QSweRyJP85p
IockcoVXwJfARmCKXX15qDoc+aFzIJotwuySkIrsnw4CXoAMK6UCS/kKg9blBMGQ3yP7qzoMB9g5
WWXpDP2TMMLJabJhS6gCRahjG8F7SXOc+CZt9F9tRQiX3FQ5yTNGH8JYC3ScTWfdsiIQGQm+pVxe
7ItspO3w21nhaXQq4DC0/FKyQMznFkg5gkCoFdodcg1CaOwGFrNV6VSXzrhYxLngoxMmt+cxsBby
byj1skeNYLqMNfyTb/qkoPQlj2fDY/WLA2fXreS3Ix43GueDdyrDqVj96saGRyRlVuiQw9N1Crti
b0BSGJX9TgVAUfFawmwWSSrVX5G56bPeasC4rkXGpYkmJ1oDFdd1pUK2AsWT5gm0tH8dgpT3hWct
KnB8qj+xfi+1fwwrQ07vlH3KjDShElNyXZyxQh+es57bs1aOt31YLO2hM/ByMHFTH5KAl3c1bujc
rooj9m8ifDe6Zp7zIcCiKU3/WcJJNXyTMb8noaab2YCWxoH2Zl2HR0ltnotXqy3C2fQpvlBXTtKA
nShlL+bXTb5TRSYLOn4l3W1MuKK8AfXcnxvtl9EU/jvluEy20TH0gVVfplxkJub9QxOHUJUPTWJ6
C9ZK8b9cM8JtqpihLEd8THa29Pu8oVQkqtByTbkgKwWZbCN4Jml6raQcoiT219pRvqBThtLn0olH
+o7jbAlHucZTICDRaCOcAxpX7nI0iKGkROd1K5vfZHL4sWZmCopyzI31CPJmLi3wZDpyOZWCbfaw
dGOTGVxlz0Jzlh+tjdiSfy4Zutsuu7P+m03eJtucG4YS5mUT7uuwKcXDuJACyUUTBzXHAFoIRxiH
zyUzP/cj+Nqm91D4vRbuPbgxd2sjyNmMKuPhulmXFu7rd1bUdgI4VmfAh5tF5aaa3J1x2QikSVsH
9mfDPnrm9ye2eVcTSY35In01FlRg50qWD+P0HBPpFocy1n48IuT83JJce5cUh5wusNgrPk4a8h6l
0j4X2dD1nzNjOVMluPlG5WOOt8Sa7ob82zXZlZ0VP8vUL0GOwmgp7rHYhwV0cj/Rtt36i7irRUlX
PGbOyZ5nt2DypiwLAQXJmQQ2Ktf6t8NmZPw3E96d+jyBYqCgXk4oy2BhTgxfVQhQNCkjoaqpqxLh
Kaa+zMzsnbmErK2BznPO5bN8r3ATB3hxjf0vH7FKrJOTV/FBse7JRkvCzEPTSSEtiVNwVHHdZdz7
+urL4Ot1Zrp6Vpxl81GvTFaBGICh8EzuKw2/TYytkqxrBkRFx9CdA2XMfEGpfLFs/MrnHJdF1uST
zZ+QLfOaC/ktpUnRaIHH9LDlkGOI90aAhvekWw5lZhxK4dG1HCwR+QgIf2e4xEvq5YiR++mWGMIl
qbqwIoh3uoLtiqoU/G27b2dtTzeLVn9n5Dmc+v2WzZfyvxwlstYEEhnBsGy2s9B/8uzP7X5iA8e0
+h2OCbHF0a2U51PFzHyiW2EVa1wWybiA/E4M3KrtgTiTYV9iSx6fzedLvYEEjlHRBJ4IhA+TfEDW
HStDyJ7NbeSn1ZkVzsgR12tsOsMeChosfOx8DGrqnRxOwx8DVLxaeYko7ykBGiXZ6zDTNgbJNdYN
UoxE2d6tN22UTm3Xh2N2UDpyRaglQGeTf4VI1tcZUKTEqUvfR3UZPER35byigVBI9LZz7VO+KZfk
pLKyEeqbxuhHkk7DtzrCiHs5XTR+3nj5C4JLgq+tb16BjWFk5Q2sf+2m46Jy6COxwRCIrhAFJtUs
caKSDl2KSFFIRF6ad97IV8RXwch03BxetbkGdX3qNG4e0zoUU3/hiiaxXnSWHnqyubAMlU+JoBxf
mZsKa8lXjN85ii3n9aJyLtIYrKJPHm2OBXCKp/1RuegNNx37kkOO512DnZFNRMGI6TGiJBSy5WjK
L7MTyybAQCiiSsbtmq/kPQNp8T0ptGe7jW+lQMPHfABRzU1oxYvsymRILFl+QGvhr8YHdCLXGCmV
jNrB0EDIbY6PQsN2rCnbpa2OVWs9rQrpgnbR4umabheAYu8maIq3OJODChFRT+LyqOyF5dEPZmB9
x6RDGO8jSnuDAOgd3vlRPxdqG3amr+AKSt5IbYZBFp1hRrKoMHMLdasYxGHJURT/R0Pqr9jhGQIm
WHmYrX/uKjazePp8WMBx+92srVPPJQ/PK2aenIjRi4HnwD6+IDnUBAYUiKTmX6lhU2hMT4GBksGm
BaTMsQYdPCDUKndWmwZ1uO1zrI8V1seiEQ4bZPx0kXh2Ri4XtllIVqJN2RuMHrTaGwmK0FDrJVaG
ERv4fdSSgIoBY6+N+QmEXAMVZWO13c23VaGwi4zHsFSnvEKRrhfP7ZAvTjcnH5GWfYCzwj4LvE4n
0xXVGccMDG/SYvQ44h3T95M+73kDGw2sxTmW+t0AiwENrx7NfvalhYxWHDp14rGDusWxB+ty1DO3
h59JkV/KSNJyW9Ys2yCNxmR8a0XpoX7igt2awFi1B1hVaaw+ae2rSfU3cfLvy3ECZEEKtaGdS9xV
RLk2pIqNhYeMkx2inP/JWxsb/DsmKb6JCJcDBzwY125RQ7XNwYnYE+jPWOGP5Rhi3vBNNKAsIbcu
X41hfaRD/THF7fuQJE+o7D+C+leO7pZ6lhTw3IItAbbvqbLEa/PRGqS297EH/RZVfQE/RQqtvNib
Ch7T45DHBxRgh83j9N4c8HaK0cLu/cEroLixUrwiZ9jatTvY2ut1YBtmal8tjiriQQNUj/ylGI6b
mwDWiopBK5qXeFKYr6QwYllDY2KU58eCCxfsAR9kntmtD5NYDOnhLkQUvC9j/q5wBOhkK6xMIPsC
lBZwGuVUj/VJ36j6o/QoJC3VHgn3CbB+2beQeRKKtW67eq+wgizcBMYQgWS7iLi5ZshRgKHlLtPd
eMkbjT+FBydIZgLJZF7ssTzPooExZQhb2WVRfir0AmcjxoZdstjrkayrOL2AAb8I/jK1j0my7saf
GD4QmCBSzpXsg/cHTvhm47AweccJHG8Wm+85NEGRTkf9OPw1jXMVWD+StJ2GHIpSYj9kerLOVeV/
TPE5NuEdl/PeAjaZoErbcB23uclLUAQsZdJCe8fLlqloilg68XazmRaZHHQHy6v9lE0RQhRycJ0i
1GaFj8DoDanyTjCR2wJ+X9xwIv1FMwi3f4MeBxVj8MKNQGkBWQWNBhnTxgy1ClrC3sBzPpeYZPcM
AVemouyHSrwamB6JAg7qc/vMmva5Qo7ux+xJQM7bXQgrodkNXwQ8GMnRGsLcSC6D+VapLzwv3zl8
EVefoPkFuBKGNBx+SHVC0fvjx5oMUuAuCekhPZP1xoYqPjTkqOvlfzgKUJr+aQy4eXUeRKcUMZnx
8g4lV5MxKgQfcjTER0KtkdTXFa4dymwMcSoxuICM7vK/7KNDoBHzmw0ZnpFBeyQbK5eFcVwUTG0V
VMPqf8tXsZ13Ur2gPgxzVqAdQvyUHbgI4naDE4lyOS4ChowX5O8tPjkDKXRPqGhJhCb80zqtA/aF
FPcSbqRvk/CUeQAGgUBQYlPaoL2d3IgICpba0W75kgTtKsTICfP2GmnixYYgByvJGyfsActOTmQH
kxzoegqLXQ+OKQFCbyLVbjCmeOp1SRtyubGzdIBTx71gMD63k6naS6IDaGeuMKgQkULOZFQgdG65
FojI3s9ECHbQ/ZQz4RKsZ374/6e2kInwqz9acnVNDCkfY6TcUo8YK1mtztWXIWFSa++45UMJ4Qwz
LzVkHhyWsKK4P06qb2ZIHv8RamGiFdL4btn83cnzfpwE13tZuygTLc06r/HuA26cY+D7wYzjN0vC
huVqWZX/txyZyXFYa4gXsGsl4AZB4xSk0OVLTKz55jKEkWRWSXcjWnCsM3eFNq+3/a2b93RIXmKc
40rdLYixGKFzmVYHk8mgxWRQjdfDdqxz67DYspr66ON91QQdxlNrTD9GIh86jXRpJIPDQXC5SL9+
TDwM9VXtepqgHF5sFc7QgQyXBzMPPcHVoAaJBALwIjcUxkjpx0Q/yD6hIfVGKsXG6gD8z535TGX3
1ZPy18dnF6CfnTg+UyqDCTtbBF2U2ZDycrtWyAM719imR86mWakkrx4zV1mbj+iy7iOGX0v9k6Gl
V7PpVmfdDX7iUH62Vf8RixZbCRljwHBaetSqmXAv2S5LLJn1sgjaUvM6gJP13D4iK3mkurPgZnzL
cxcKjITGJidwrXBbdrJMR7nC22ehjk85A7JFsUrC2K1K92lVHyXMVwYuWOjLSOPsTHLUKwIiEhve
zLp9qNe5Z8OY4ruTXCXpXNln6I9PU7J2xRebVnYu3z1+Zv1NEN0YqRYaGYaZAX5Fd6DOkS+x8FL4
rvppEt9M9A9WHrPeiu0eeXGdii4Urh2Jurl4LF/8CLjNIStYjDJcX0IMyAWJOMLD6HDNZvbFid3v
r22+H6Alxq7xZMM/A7mBQJFSRq9CRjtT7WtwePxpApfmZT9ht12qf3AtaYVByJjBRv8GQDZtmgeE
q+tsgLnQ3la9fGJs+6ZV2pvfKLsnOWAX0Z7KdLpGyGCHpwB9UIJtbw7dUzDwwEU9cDaYF1T2JQMk
7Hr5uQDEufVXlXo+bVV3Q9JuVcq+/+45ayJl2UG7YvpUJ6bfqvf/VxoPigiiSAWsW+wVmrhXcDHi
hm07JyStx72F3Y8YOJzSqmK9mZf1c5FWTyJh4l0ghA5ISv6xwkskZ/SUDNHJ4GtWzFPdYt3S5lN+
bf00Jur8ygy8YZz7i6JB6JvrNI6XCuf0gKtdkrfzFC+nOumOjexXaK91E776bVPLfaZQbThIu0tX
WcBj7ZtUB3das2rGr/7ILBEMc+xvW+03zYJ9WfdJkfLznEmfcZ5IuBQG1VY2WoU3BGAqFnEHBbZJ
OMHLJACPrsEFXBAdRfsrQ0AFULAlyDAW7wel3NBEPsD3n5nB9wTCbkiAGUkKfRPPa8MsHRvtUbyi
f7a5wHGbSfJeukPhVoiArKJD6nxLLSA4mIzT5hBAIVnEqADFJlTYTuCX2K5q/Fd/EpReECK5IkVv
P7PfCaAEq0pmyDBpJtA42N07Y7lIQn9FAf0a8N2pY69j04Kpf1NTom2r1NMf5YqHuUQOQTRZa00X
ElWu6nzUH2uKS+6C3XPrqc2pEkhzu66fW1C13xtcGf2SpeyTgfD9FqCnYQ/78CKDEwlUy/DQdLDC
VPCgaJ/MQiOoY0t5ahj7sZNXE7jUNHa8b/imT72jlYjXeMNk3rA2Q5MkWRgpqRST3zLu7dJ8DN8a
n0SJT6JFGLjy6jy6L57ld4M+R1uUI01HBPBPlZIQTnFIVm6oBvTS0MwqAVvmxAQRJYvAyjlR35dd
OVJye9gCimsV2RUDt35JD6ThUMlj149bDPkJFYS0FxpGTBmxFC9nna8AK4hEgMtpiSEz9hVNpXNr
wG8aO32uj8Ue4kwwD7hFVGAYA3SJcT4u0nbEv8YAg2WeZjFiDpdDfRaFyuPB8BqEfhb5tcSqV8Jw
WwztaoXKXDwjiFpC+hafgQfjWUSp0g6Btjb+covTk/f9QrBXoofog7D2v2KOS/+vlH54HjatC5/e
Ho9lhD+R8Hov10Y8xKqtDfh0ITFCgsIlhOIyzPr2slrbJdFtYUiuW4Q2jJgjImlMIr3Yaa7ffdrt
47ED/hkfExkE8HP5GLcC8CipZFN0kCv9QFQD6keufOiYZHrRU3g9R9xqLYeFq24B+JgUzBG1a5bm
vhFqJVJWctMIrqWVYA4v2A2RLeRq9uNZZk0jzWzaYp68rNirgNBVP27HA/6HKaixpKsgsj7sdKWA
qxjnPCUzPyQ4OlDvZyKTGyK8El7TVmIhQMoWidl1iYah9QVj8SddZMxolywO0/YG1yUoJWSeVBSb
Tv5j3R//WLc+H3f5ZIukLc7MaxAA6t4gTwcOBfZJ4KH2WHYY8rb0bWwpHSzVrVKxSmcBPThWSzLk
DOUUHeOfV00C8Lx9SQAZipEYn+NY0f4qf4ukP75OGdHwpKY9uMjxSHQT/mYR4dUxdBem1GtC3k1N
ncmAcLUSv0EMwkce0w0zDIyn4ohwSKbzzBP8z81s7sT9H9DcCW63cr1HhnIRMZqtws0qwX9XEuhO
+aIISii5glica+GrnOW9nqA3jrEI9nrQDvmpwUPRGpo/A0PRumPXbcf1TzaUAKgEJ2mQzciXZK/o
ypmAK3y1dLrWew5cBS+EbD3GqX4loM5kXqQWIgfj7cUsRKDPp0VA+8VLtD0XM4ZraBD/0e+oBVFz
Odfky8CZPo83C50Rjkd1lfe0wxITFwmIGP3CpY/km9F2j+x9BU2jr0pA7+UW5mMS/7DH0vuFz7aD
pAUMcMbzx/oZkL610p1lKBE0v5NZMedfVfZWklvVd60n4p/sibhHCYssVyW3EJmcYc8kIOHG3GWc
zurudYLnTvGBaxstDr7tURgPHEEoF/qDChBuOamgDVZRoJjj0QExpZ3rb0vGMf27hapoBXXsihg6
it8cODDPGybb+6JpgQh3kLuOa74aD9RAflPsqDTgEEf79V+V/xLVgY9xz9E/QfJgy0eZQZ/Ms+Q1
gAd67P9CX17ohNPTxodBNy8qg72twBt5hmyHb+vlvE1M+WzXOJMoP/rsdXqBahpZ6MxonTZ/4jzs
WAdNESlogms2Jjv45yvChs2E8FwZv4FAgE5qYkwmJp61Ywf11JpXLyKQQSJmmrjA8T+JxSEzlUOf
CYfhV683v5AsPyE3oa5rGvANjQxIc7MgcyRxHUgxMdMnAyp+PJ+NqTgbv0Z8w017ThrcJCLw6j8a
CrYfk6mKilYGQWsB7ig+1LPozSqVV3zqWyNACJ8ZJpbMXVWhgtvHG/nt2MsZF88wGiCRuZjY3RJx
p3JLSmknw46GqXpMn4R8kywU7+NkgaPGih7e1DLMByjdC20QyqCdagH4wU8tAasSH0RVOaK87LqB
ZEVHLMzDIC9+I/Wu1H2NaDgFAuO2OlQSDn0jP2318DLydWaQsxaq2IWuOFMlh1eM/WHN9hEPnKe8
dlkJum3oLHhe6K3RYng1wqEw/cdn/KZPxMK99z7wQO//WDqz5ba1s9s+EarQN7ckSDTsKVKSfYOy
vW307UL/9Gcg569EqSQ78ZZEYK2vmXPMhbGzmrFMYZALfFyqK1o3mzCmBUNKcYj3q4h2ygXRlBWd
o45xd/weZ3HHKvfMDrXIgZzIL9Yjby3/kznqtWYHx/4Tp/pxjFAbnyyLSp6vFaV72dEyQk8pvx7G
D4F7UgZVl9+d8Iywi2V8QtiejT10plASCqQBTiuVVaHAcGXYyNSig11QT0MCs5B57tjgjASgkshW
RowOJTX4W6Jyil4y6oEETaR1pdLPadnpqI5ZIY42gHPOIjP7cOD/lbhQOXuZfLRMPmzgFwNY56zQ
L3FX48zuEw3WynCnWVuck9h24zn1DEll0yTIEBI09e15TTjshHPibOghMKt721IPaRZddx0STtDF
VsN+AWVVYTEXp2DW/HkufPPVGOpedp4pMBfVti94UAUMeYbCnB6l4bjKM6HwS0ANRD2kWVZMTtjP
cuBYAJ2+mVcfHKc8WtsgptWOwDOYaLZXCZxSW7JjVh+E+30YDyvGuBPNt/jFnQDjQjYI8FSB8Fb+
gB5YNpk1M5ppJ4mT7FFu+bvGsRHLZ9Jb7xoXmwlPtCoe3Y5ky/aEFN0k6CTC/d2i9UxIT25axqoW
9jzclnWAETAcu18kccFfucXplmZxwB/Jory9xkl+GySViO/lgq1QLYe7kcr3IWWHkADDHuB+2YTJ
TkR6MLCqlwkJiPARq/t5F/tblldqyiFhUVIOK3chghkToYEyFo8ibuwVPmpTg9UqGV4673QFfDT9
yqp/iKHDpiTUKf2SE/FVZgIKa/w1fpbR9JVL2o09WTO79prS+g4f+qI9lIxvP1suoTxy4h6qCv9C
VeDLEQeJyhLIwz5lEDaZ5yGN0EIRlDhiWEo+NHkgTJlp7ddaNZ9kkb1avQ+qBYxWVwHlLm5lml/U
Kb6hMSmSw2aNiyDGoinSalbnMcpxGZ/ZzDShX491gZ9FspkqSMemwqSyhBnYQ2U5VDmKYVw1RJtF
aMCL+GT/txRdYAbFbxTmR0mbjtOPCDpoC0yEMqJK+0OrPQX2QH233AAWnVt7RiJB9fQSSPN+abj9
OvGM8KPNY4ZesPfwFgdfpQZTU4bf5Y4rQCMb3uD8USnLq5rz9yBghFE88NTvNdZibZF+YsTcVQP6
+wpmZZNcEoGxccbQF4+eijB04ERKWAF1TNlNBSU7Z08/xhRbt7RukG6SL6imuA+ZkajDfmUvWQiN
DFcMBqyAVkTZf8Y9pg+FlTAiSIxRbcoLRvfcSPl9qtl3f5pYGhoY7ZS531KOBlph0JvyFmogkPTm
0fZkJ7dYOiiijNp80rIAV082F7IDoIj4eGQwwi1wz67k5QG+5A+hJjdW+4OpJxIISKasA25C+cen
I28MUHcCaDE3T3MwP6xln5ezv0qYsIrqw74xvuielkakVFF8aG1Fq7Tr8RpG2XIwbe1WazV0M+CE
EtgJ9IYFLRnOc20tn2OmPlI+V2TjepHfI/1ucqIM7U/1xwg8ZsIRts0vgDHgmMFEjPtvcS1rcBWs
ofHZPCcdXBRK9wnsF+DC1akBRkE7baQTilGZlgd/bRbDv+on0qiVU2ZQ5ilMt34UWKo0rETQv7Xh
QxXGU7QxLiQJh/FhZTsxD3+jlHqp2XVE0zpM7CWDDwt4lPPLXAePtLfd9vf2djU43BtDJd7uKnuY
jDP47jYvCh+lZnPU4t857JRMOdx3yYZEWnv24r/XHIof0gqTmpo5B2tF49gxe47AdZQoB+ecNfza
e9VutTUexSX51chx0KORSCbrWpjadfyM2UQZkRzgpoWx8LYAH3XHBVEHGo1j909tSPTgmxPVSba3
0fLf5LqzKJdhuwbr3tbLtySrb1Eu17j50YMEMi4YYXCxnurBPg8I7WdmGJTqkz6wBpgv03SKrLfm
DX8oJCfrPdefDKkDRRVgGpywkC/mpHrWQ1017iAucwuLlow81W52fStOZtSfBublg8hPdufaDILW
Wg1FkCKdkLIp7KjWre48Y4UXEnXsYgQFCUs1WNaB8btTBFWThRztWsPBkuxCZqTNA8q9EA9dis9O
8YdhojO/5sZkXaZ82lH7lbqKUZzFUJ39+KMGR6NVMSpcCmhsj6bMQl623VAexl31u6IwJuqhFaw9
LWbF6N2JG9XEdTRttzox1bDxfBl4vkAMK3Z5MHgy+53+ahHsZ8PnSikEge0uzAiUVOTdYy9RO3cH
HEnL1mOJY2Hr/fopZEzYFxV/b4TKyWVCh0ZUcol5JsdtCNEQMOW4lew7hj9UwLLEsaALm6kRa4bC
BZB9iWla8+hisdrvGS0hWlpWYoJ12HcMGWT7y2jKb04siiHzK3kCr10AGS5u2lN3aZN7J2Xma6no
Wn40U0Lkj9votO0828sNxJGjM6aT+T/sMxKIyxaRU1BvGihtW2k2++wTShZsLDySxHF/GFLs4VT3
MkynAug3e6Q/Q16EGaL7AQx75sco7I0c/EQ9+2B3/GSgJE5llriyb4QJRYSDltV8sG81ee17SmWX
GLBFPuhkZA8/Nvi4hDeVwS9DYm7hAc3AQ+DIHQ9G9jHivZiv0ps0m6vNucVWfIli/2tBr/szRhQA
wD/aqB19CZVCZYASbQOUHvdH3yKsJBPkNipluLREUpZGSF4RR9OW7P5bpULVkD9sUrwkClvjkDvY
wIceV1hM204wBmSY5Gpa2SVb0/0SrW6uJe4MG9mq1jceSAuV4cU2OdXkJxVh2GH3t8sxRH0YMRQX
fKVMC0qyNFhREviEVMPFP9rEXJc9eXnUXsieNFxfrArM8dHz3ezYnosRtRDzCNYD48loVwpk9sg7
/pCpeScLaeAaw3sUHsoQ3fQClEDs2+MjbuP71POmbNe4c1BZbyictxFYuJrONCbdL8LlmJdssIOt
d0sHRGM4yyKSWXAdHirMdaUGQ0NmxoQTxLkdph+KwmrxEJGtlCt7WIMGRC7DhUSlOF4UYbvKyIbK
3RbcDV4NzU/W37ptuXXGzIT7nCcW4nE8BNC7FKyKpnmYpBaq6DuWsQrozD9ili0NzHT5qEHqwMit
4X8EBvJKM8q7+BbX3SeHqrlCsAMLP3b9OccviPHCBelxnjFPWMp4igHXEEfD3vmvZfVnDvPTejX5
mBznLsfTHe8qlu2YXh5fkTKWLzouWHp+G3PEWmiF9goBRL2O26KRyIfajaWyLX+OVUGFXYh7dJfJ
XyME438DIfPHyj6t7YXfsGsbqHBkVsIC1gnjQzlzWZMOyjGlceiUN3rcy4p+KecO5IikzS6UJuhb
DGSkm1Qh4T7EpOPALP22QqFLOhyiMSt3iWN3G9mrsXfo6Gx2AyhmlJsKdp/IORWoBnooMYcmwdWi
O+FCejZmcsK+Vy1wQPfMMYX0mmKyEtychDqTEovo+HRYbfiLMyquic4HTvZdQ6da0kuVPBLKRVTV
Jfo+zLp9GkdxqosohFgULlTbD52YwYLwbY5+vTHO/aeWapfqmqXtue1xiGcEb2tSiCIZTj2YObr5
gmHaiCne1TEAcVdtcunhyNH8dJiWYZZN/46K9h408bTJFiV1NNe7x2oNt6VYLm2VXUAH6NZ0An+O
8cbXTZ/KaUHNyDreTk/qcHFQUZM9Zl0mM76IgtGetSvrdwzFeJKC6Oyl5CGlcX3Kt8RNB5Lz6E5s
E1nEC5CzKQMunIr2l/WmH9YAJdew7C5tGT9nqUBEt0O0DWJV/q8mtYgjdy06Fz6HqxMm3MFZHTcB
2CY/akgIoVVCyTB20gawYNegx8+FY0Fn0sWNmxNBM6MUAgiIYnXDZkACJzAArwM5V6FD4RWlN6uS
ritVAdYKmcUUMbla+188pV5aWtwbZJK2I0A9GmKKUon9jHIoouioR7te85vikqxTKBNOlaOvyAmC
m4FW2VOo67OfMn/kJ+pOsTQfzQZ3V3PX0vWYMMvnZmp28mCd5ici4ZBArbMNpLlxoutBeVBL6tQ7
2Afwolr6dJfX7onEguGvGwfQ1libtBinmBMYOEl7EQEyA1D5v2T5TrR+XM2+leu+gZRZ/a527NbP
uljOLW4ZJp+k2kLxpTfi+Ryg+kAp8frF9EpQPlGGeQ4A6KJ/Ciwv8aZIq6yjgYxIxma0APOxybvn
l3xYCNSuOddC2jTXYai6yGc1/dTIeraTJbQaz5rZgZic5U4WkOplieiwe7bk3nZ1ONV6qFVRgA/T
Jk/gSsKVygZkzi87nKBy8uBvdYODzqVLm4aNXP2fpbgPkasdPOfN70BlYGpzrI6r7IJ3U7mW8nMc
sf5nwEWAPTlfK7IEC+3GIun7eNVcTGjXeBquA5dMsbynaHxrrfa6mk71GqfqA4/Ek978btv1DUdw
9TOiC1Hz58RGPp3CDXNp/mjjP6n8LxpaphyAN+djg3cQIlT7e+AI8YyLfU6+lC3QmzI3d3jV/jga
vKneBr4SN5cF9xAjXQM6l+Scpi67bA+xlvmpqG+A51co9iQxs7grjo5+LM9qRRID9/VhKxc9LGR2
hjd5bi4yNYLOxTaiNGMpuGt+59bZYe6A62B6Rnr1YOhqrBz4LInM/wx89cpTe95F+bQxG1ncx5ic
IDUidDs0cMiJIqoct8q+oQiMDjh9Mh05Kxi6cruxiz3OMjYJrlo9wMq8INXroOmpxJTHgTPADw13
bWVDlwKorTIcqH5klAYNguZBN4ECU9ymzSm71kMDtLH6YJUZsRlOQy7EAgmAuNnUKNqjy5Zn0ql4
plBvIvpqvQnKQIORMkHg2WHTryhY3ajGdgZ8hzl+ZzmH+AxkdhukVTwd2YhBBzGDqG5G/TkgIYuE
cQUGJXUafYZzrBD4RU3ltSTdiENbGYFaQptFCCQdWlUL5WPDENOOubOQIkTnJrHOYlrOFfB/iTNb
2O0pTSzacEJY7T9kJQvGDXZGfpt2yNCGyZrkrlXMiYVYmOIH7a/835Agw7PWEx7c3zQcnJJTqPqp
sZ70ilOAAQZETKQ9KRFAEiFrCSwanfENIKs3GZ0PtTYfQuwnv+xYwcT87pPHBCKlMe6KJQXmFfgn
30cqf9gzP9Eu6xnyzRiIi33bIhmWj0lde0w1PKdCbNu0u6J1fDSdgVCsoCjKMHtUOZtxryn0uwrO
0OHvT3p9nD9gdUNf8ofI/Ypj8dK18k1yomY3L/B5Iyl+GaYOc6+boyfFW9Fq+HKr8v7+TUsnqDAY
9iVPASstxW8cdkAL7aag3eQrzU/1RSB4itmb/0SrYwzf4Avmkb5wxP0ECrVcEe4CRo2lkyaJEzEJ
4eJ0oQ4oC98LIpaqYcDuPPmoTvl+IS6NZDtvI51uO6AJ5fYWIEORX6IN3TEvRRBW7axUOeTwm3tm
HhFSMCUqvEgfPFm1OAk57bC/7DtAl1pLmvQR+1sjvxllpshBu022R+hTOXnjQcZgYb3G0rX/lIw+
iOgxys9e79+FtLzsqAd+mjyv8tTd28i4ynF+6ffjIHlpZfiqvHo5GDOJhyFvTzVN2WqpCK9Y8fnw
Dc9jym9HBuWg+c6ywL361xAMN5X79MOo17NUrediYHGjFmfiP4teeSvj/DKv5nPOSX65aD8q65w7
22wEmZLjjio/wjjgmboRPgIPFIgR/NZTlEfBSWaXXWYP7TXMk9dtCwgEDd1yJ0ECDfLNAXfR0AdM
KDjnYw+HrGEzMkOCSsmQBbedBfA9s/yELefEugBrkj9wLRVcS3Gh+65zmyxXh/m11Jab1yg4CFVT
HWqJ9XNIQGkP4mhypskRFASYLE7C1JjrRB492VdZpRNdXFOad/XfnGMSBD4WG6dB8xNrlzkaL+sg
LpaUMFADWKKXZ1u5Kz91p7yn53PLyFQw2IKrsNHYM0az+MZBWwlWnNAzNy+XLOUU12ce5ytsqe0M
ZsDAIdeBHl24UMd8+RzX5ktR7C/Ijl+8/ceYbSeIyuYXOIcvLBdEjMwI5xmStfZ7xO8r49CyOW/w
X8uDdJPK5p4x4yXwXgPSGb+lWnsV87uoo0v8Xx9Le20gJh1QfTpNrMlrKHRHvF2Vdp9zpH1w4tfU
E6N6zFQC5KDnDyVLb3hZAJoOqoIqS+c/x5v3GwD7cd9qljtli+ssFPDFc6LyBcLhNqPsxhBvUKke
YLulxNG4EvqEyUbOAW4cJdP8PyXCXl56kods1F4dXgn6q6PJB9VaytEeJYZvxrEglorXQWheUkme
CVmRjbZfzLYHNxq3cFePUEuFn/Bl6A3bcnIO5N/kxerZbWzGaz8Zl2pkgkvsYcdTWDMfWJ9IyjbU
bcSC7G/81hkrZiSqjjfmu1duO4KdrHvxBd5o/a1CBp9joOOtHipdFQrae3UGIFoLX8RwdrgxxI87
UFhSW4GxmERTCJOfnJ1cOWE+UVFIfUCfY6sWnyg9tSz1ZSkDaTFwe6uE7yAoPWMIZYfsWWziJurR
hno0Eyl6HFxO9niLdPOe49VgELDXudfWe1MKVB7aKZvSo8omI4NRkl15lLU/8g0NjXRWCSrPlPhR
MYeFxIa3SuwiXI26wVRjr7RRoJVVUJZaMEp7xY7P6QHWx7GweDlSoifmwpsmhLqoAeSRBR+KgPlE
AOz0d/YHnFNT+ywbJ5DEQoBe/mT/INvvviu/lowzn2PLqFklvtoQVwnyqg7QmjP15ArqCJzFXqvg
aSRkAzgWZvnXqrLgLJzAMggS4lCvq4JDXUw5bzl1K9YNYySWBH1aCt8GuHzFRjfHucin7jDHX8Bg
pOCoOgSEqUAhqV90s2W1Ss4C4kC0OJtT8Yf8o9BoZHbKSvtkO0cacfj1YtfrQVpvmdeDO454IjDT
2iqCsdFnBFBMbShsKWj4X/UnxHFAN1PgVFFAlJ5f/e58cJg8tGyU7VeNqqtgSoVGy8XM7pJtT/6v
ChJHcpf0XMaIPv/xv5zByVjyy8s7WETawZSK/VcPyybLkE4BIm9xg+JYCzQvDqbmgc3UO3sxodAp
90imEE8/tEfsU/Jk+NUS47YuqX1JtSPqIt1Zk3Yuivg9TcZLSdtXXS5059B85VvUjg9pau4YpieU
tYJcNsNwS9Lg6l33mWWFPx5yRkFxc2swlFYSvwOZPIwFL4eV+WLZsIvtK2KeLIiNGa7xaqN0f4Jy
TmjUKDvrvvTLsUV5fMoqJzT1KLTRs4KF03Hzj7GJE20NoxijMase+TGZ2r1Dlm6mhBxAOFSW3zGi
dHhzxCJ6aQo50qH+6xp3Wdk0LPdUwo5VNGwWtaO++9PUrS/Hki/XU7Dgd03QTiTFB8fGMWKiP+Bv
QK3iOokIVLCkhRQ/0qR6TIl0B8V57iTc8ciMEx+h9i7T5n0f656JRJhhAiDlxmXmmBAxpA+XNa+4
SO2wAcSBZzaJagpJfil8uAmLAuTcBwVV7EqApuiLg5bmrlD/WmMcJIWzn5UfrfoJWYHuYh3JdXT6
i2B6iF76CGssj6FWaV/s+s+Nop7GyIadKAX1mAY6Jou+zncNKvqsAmqJKxN95WGKZ9DNXdA5X3KT
XWe8tBKSDdkigi6aHjN0dawQDtEWoCaUlw2Nw56ZxRuQHuuwt5pzn8jn2QGjn8eXOnC2OIutf0KZ
NMf0d3F8Rvh6UBNCN9IBwbgUAu0O6+i3WFs3RYWkK2zpFeivSc1jMFHAkKLNCkS2okNXeKWbL+SW
i5V4JvOmluZ9EOrDxL2M09BLYPbBQi/yD4mce5YD0nwS7XRywGV2K2oDZbnIWwhgUT9sOmfY2yvf
fFNQYpbibnC9sj2U/kXSTT5rFwsNT0N/YRfQXCIgTd+kju87YtcU2zmUrGiYf1q6emn+TX80xvQr
vjiMYDT8IFEJMY1xn9boBI010PEEoUnIEjLIP/TCDlqbYEjJm1JAtVeFxXHDXjk5EgLKbywAHHCQ
oZziTQ4n5S8jUFpqhj/ULAH/Dj2dPFzYQUqzdFrwpSZQicWetI+DKUd3aJbVv6A5ak10bwUx0vJ4
XfObKKWXM9nvzh4+m1z/hBNfZ9MjAfqPM7RdfRt7fLt+x5pw0/fTGKtb72eRdI3q/LrqF6hggTTG
pGZFzFL1YAR1ExNZtEv3c/ahjie4ZAtiCuERIe5lwKcw4QVmCZp5zcK2GcJV/M5qXtzaa1umFiBg
VsLER25udbYOM7iKyu1bM2xAFnTLP0UMFEcIExMdf0N7jWz1GjXRNSg+qiK+rflLxEgbCcY0eutS
vjGygieYicvWZLZJ5nyKqcIHpLUTYPCKbNCUOpymjMFaQYHoEDYD5Yb9E4uWvSawklFuT5sSkbCH
Mh5cftfDn1rYz7adXoVZf0aWeUeg/8TKEZHVWuXIM0+CbedHUQfZbaATWiQb5/A/2GHffbk8hlJ+
zAjfMuMrHtCE29bdSW/dgoNNQx+r73dRsxMIMERy7Ob6NuiktI0ASv7w+77qJE9RCk5gOKz2Ryv6
HxGQxfGcE4qDi3MitgM9i3SL6G+WylsxL+IoQEXQkf+KePWbEqVN+nNUED51+W7gcaUY3x1G/g7H
/zfIWN0yfZZhK5slzvqEvNRhxpCKyhkuHkbf6GGUdpBqcbiSvZRwpUGVHdDbVX5BkTKzmxxLUG+P
bLFY5JH4SOWsY7jK38qf4oxPzPhQmpmgAxDNrH1cvodmAAvH/qxFfn9U4ReUEN1mM76ppO02/I41
oBsLEQF9iTUSG4S+AMnb9WS/83jZKMhKMlW2wDHiVxYSNyn4S83CG+73VMd6jesJjCIxidg5uN6i
S9vtuhlL80yAYTuHtpBCvSRwg1lzEZ1SdCtKh5nRNVhticqbwmhKT/Sg8hKHCx32rpgqbGG91L0c
bXxncvm5olX8o6bdtyWWb647NijIfjPc4Ct/yLpmF6UE4jsXh7THTzFi1OmM86x35xhJQ3S0JeNo
/xO/SAqDeSJlI0IBOhbjr12qzCjJi6S0Hg05NAGxs3cMZFXx01O/IjgMEN3j0FP9vIdSt/9Z4z8Z
Rx6ANPYKE8XcoZvqUGNmPJGQESchppgAWmRqBKnShMT2WHt1lTy9bbmEd5gjM3BDnQQ2JfUTDesq
usJM3X6HVVTsLowonIuppLcIx/VYHUzxtKav+NeQqvSo8HvaPdlKGD47qFn3SEUCW1TX0WKNkDbX
1EhPqYpcksUWAbC4/SxoB3ZoGASi/EDLlPRhHjlBCjVJHXSfdt4Hnbo38l+Qi49rmnrTT/zaPdxD
YcdBpbnVfyqmN3tEQcBAYXia1XzoR5lNL1GUDK9a2gso5ml7wenAVZbvLRP6VBk/6kEnxoFJU5lj
/B0+wKoLJmkr6ZtwT7VLZ0jPmp8PeqeZK88Cfj5XqQH0OMKym81/KjAfCLvAeiCzWGMmJv+n5y3c
vNQwNiCcJobcRmukRdnN7Prbks9w0sebhRCocl5MJKvBs38Y1Jp4XujoycvWiAWxSBeQ4blTANIq
galEGRmYrjqlQVLWfkfHC7l2quiu6uME1LJHLWFK66HHEIMG+Tnw32PWJaiwQZtEfL2y69BRU8If
nQHsffddk77SyBV/lWQntGsyGWJaeYB1IOgAFkyQbO/lisuKNz6pwD/uMryczX/w8cncqDZELQg3
a0C1B12qD+vvnJa7V4wjuvpDXsgnoiLcfG73JutlXWH9ByuxH08Zx4quH4rPzMQouGtJ5yVtFf3s
Qf9gwHysUGFLPwcqCqgLoczKuo2RzVv7AtgfXCXXIuaS0XsgIypAfZux1BeEjegcpAqp1yocNpvH
pdUQAXfHgZQm1G/MCoHEMKRlYcRasUWJ3QfzymKcYEMmpgp0bgltI0l7UMSPOIv4p8Jbb2kiHBsb
yE1x4ufpI09Qjipp4SccfStfOecelzwVG+Ue6CvrwY0mfaqEwSKWiiz5IsofjS0fZzJEdDgpcq8f
kG3W2v7Men2XybKrEsg1VRWC68nbFu1iAZiby43HdF2l/2/x3LbYoqp/6MvHYw9+gh1WDx22hg5L
THcQmcNFUoH1aLd2sU62bHD3Bs4eAoK0XlSN020fYYQu0LKAgr0w/kE/TVp2/bKJttwg8c5PcBAL
oeYGs2mD78TmOzkQYhWfBqM/yZj/G/WlVRyS4XZv4tIY3wiWmXMb7xzEWaKxXUB4Bw3EVxxjv34m
zb1kOkhUBRZJlNeVKX9jHP7uK87LsSDQfIDAVqxZMM22r6WTb9Usi48rpP8YhOB6WNUaB2oW0Osc
GMFFO5GONJKVV/DSazMKgmKj5OkHAlsOhobqVEWsr3Sp79T/Zc107VTtWg3WtRrRgOvoMYggyIbp
Ok4FVr3RVt+ISZrIIDdIIqK2eCDg+q9U9QMYbWbpDYzQWvmrMwVf55LhoIfL87pshZRrq38x3BPq
7WjOneyEG/uEdhlJpNto5/6EnAA0thR9qzPvKc9DnKh4O0ic7VUG/9S2howoA7W4zq79OLf6x8om
AibowqyL7LHnJiaqOVjlDkXZjpMANzVrg44UR7LSviYLhiU8xEyQNkjEERMO2/a0mm2xtZ6Tz/Qs
FuXMC6Im1X0HKOj/u37Itjc9DYn3tsOWeiDm6n0kh30CvtDig+nRBTO8bumMqOwOghdboy0q/iXF
uqf1/xrwy4BN0tSthNnREUTMaeCA1oRuUT7/kGfLSxf+MOiaxM0IDoaNznMZsfoVCJoKio+E9Ne4
mz1NCc2aLB1JPsrY/+cYURYfEjDfkdV9dk7QsKOHDrpPw3Oc9IPRFBiTGQcRptI0O2sGJFhivqef
xVz58vgFXuSmD7uBxM+UnNlOL05ZBEy9n0N+rJYUeIO2ngiRyjhPQJSN0wBIw8rUUyePJ1yT5X6D
HzmeZjgB5CPaHMkaLz2kk6RqgnxCtkQwtoRDjGYjD9FsVf+Y1Nm1dCPMa+bnmtGfNaaGTzrxHZaw
9TXCcKYTbJvOgz/Wf2ms6N5nfts4JECg6XwtJZi6kqePbhhxqae1aGMokqFlR0ZzSPMnyP09A0Rj
3iflzqg4Tg2yfVzWWsPa+RPtakqZncKbycnNs9bruYlwUka7wQra6tbx6Qk2My04JtWUjoz94CLk
0epbGXPxdj/RkchdMKyIXXXczsziivkkoxcAv6Ajr0/r6Qag7MZFqJF3vtAM81Tt+Be5cQldXxZA
P36H63VIvm2RvXhP42jXnmWz8agKvNYZMAr1lI2MoufWeHQzLHC0K8peVeRwGboQFY+MPpQHg3W0
AbODil6KdjVTP1r2DxGvu0jtA72W7ss43YrIvDRKdmbnO1duSbpEvuyylo0TesWhbQ6JMh3UgnWl
zqISsSJHD3EE87FVdPIFH3N+AENEOnZ0bBHGDSa9mZc7x/SYJwcZnUhEiD2rOHRUC+CjIgJU3twS
tmrDanvj/xkiTQyRS4NnAkNkyRePdtmiTP6K6yGQ2y6o1pwpMhlJFhADmMh1ju2KLRW5WMWo7F+o
bSFGqLlvRVA3xFvMLC9LqHKxHFpWuaUWnbbKd18cjW59DnL7YQ1XjRQmwQJGa9PXksWvUmgfS99+
NOn6BNfsjI+2+iURdjTVza2V7Is1AW27ZF8U+Qid0ilB7N+V5tEqvKWW3B5wtsJbxCwB/fJpKJdz
j20qiUlv3+FeyM0rNwqSUFJ52m3SuLk4LCREOtpyDiidf8TW8tCQ7tQx3PFjMrn2nAPiBNNLD95Z
bNaG7DRqPqi+1Ia/P1Q7DS48uaOsQWiFq8q/8VdT7Vqk+JpLsnHmv/aq+e28z4Csz1z8CONExVl4
EwvnvK56g4k+Eo1HlpW4rXEWKg4zmd8WA+3shmfyUiQsS5uajOew7gogO2jFpuS9qOLTmeQvdBYM
7kd78kpN9kiDZQhrHDMA3gqiC75WY+KBDKaWOQYZbePYX8uZXCNSdVhwZqv0XNTq0ZwWxmeW9rMn
YYysvHYlHZW5rR5ZFzOXAFB7mSN8ebt7W7wN/a6us2s87HN8ztrWaiw3ACsnR0Z29AH1SyHoA/hg
CnWwMI4lIa9Li0df52bPcE4kXg1TozOQ0VpaIIY1QLM6CMD2zkLvwFje+JTT8ljj7kpsme9nDfKR
J1A0PsMAbo0iO9l2TuLxeFpmCBk1O1sgwAjG0IqbA74cxrGUQMyiQ/ItnZ81Ec5SMbxq/T8Jg1zC
os1x6k+DdMiBd8K95lyJvKzwLlyUuzlunS03MiHlN6mS58KKz9gDJjGY+lLiQlOwqj+p9meFkUsh
JsDyEQmLMbAMWm3ZK882MveO+VKUiTvxvIz0CtW9T0GDK+Y9m3/i/6sdngUi9Rh7C8tFF6sCZYmk
n6DCcSweWuqtzQexRUPo8kujgTedm2qXeITKb3u3HIfi2CPJLH7lZIaJVfVsvgQ+BZMv5GReih7Y
qhJP8oZzBABU+5ydkgEuSPK8O339sXo+MJ+MAJb6vAZk5g3YA0ztqVf2fsdrIM4a5sUMvwDxnZ+x
yYCbpD2JhXCD5ulrl1BbaIDPMmG7GFWHY43+SuJ+LXZfgP2f3HAm9p8GvkrfUxZoHjZpc6C2yhxv
Ip2XcQwX1vb9Lf8DzlqeeiRw7a1qT8MhLxk5HRYaatj5ar31l9RCiL1z5rklw+SYWSN5jqgVSC18
9+l0tWTlVg97jBo7kN8Su2p4bKRTYoUkDBbdGSnRjWfbm3ghp39oZxxnl3NedITE7FpYKkmK1IKp
LtlbcIZr26/SJphKjNwk4dmKK6nSO6mWTyzY9a7lLiSMybfbV4IKO+JaXBkSw3z0m+7TyUd3tCVm
xJ1hnyJ0RYnPghQVwoGW5qGN/b2mAlQmBpnCOtOtPId8ROxenJ3Q0GrPpB/OZO04YB2RAejtcvOv
PrBdwSiz8C7m5qY15s3e18g4dRsoMefypJ5UfLPLHOBG2aCP+/VhcPTlGbMslajN/8fReS03qqZR
9ImoIodbgYRAKNtyuKG63cfknHn6WUzNuKbnnG5bLcHPF/Ze+8y0Ep9NxPVV/lL91LQUfI4NEjnt
lL5i7mKkA+KQ46xG/CNhQJ9jsiRjzHmQ7bgTqJ3j4Rw1hBN5mVcPib0n6wpyeZKI/A3/m7S/C6k3
296Gvo3gGxOdDgoRglRhOHClyWQyoUjKU+EAt87mDG7j4lISvVwPh5ZboammPYkLek2FDE9aFvs9
qXMWReiWF1RbNKQ0JQ7rY+Mwj1w/0RbaSmw3EiKEUPxRuvgSB2bXONKM6TzrHRm1dNh9WarkR+ZV
NDO8Sju07/vuh1DZPGRbdezC4tbuVWzqwDuW8UPaOPCdH6V8ByKWIvU454XnVtvwr7ulJi8J5Sbe
ryfs63xHasUeTtugHS1+4CKzcB/IJ5N0r9+jVzvg/WlI3Dbj8PB48FsYS1qsj7qgogcWt7SIR61K
N7nPr/hX4BrVxwgKROgjw8PXTB4TsMeSvi9x8kZHM5zR4k77wBX6BJ3IQBpopiCEWjbQjUKALX+J
nxQpd0jhpLJpjZByl69wMR9iVz/laHkmyfIMfzA1pRkSFptF+TkeAoJ02snZiTF7JPrtNbxFTcHm
YzmiQwhAp7wVdNTC6na55n61SMIL7mRLRfaXxkeBO7oAyiUBvWuxt4/Z6pP5wmwv8XuMGFu7fglC
JD2N9Iv4fxXtevg33eLKualAKfj4ah0T9cR0QeZM3eka52CwKpIbzzGDE1w/hHCn6ZY9PHFtxPTi
LZAnmYaTC3Tbvtr6M2INBHnRwrpQ4iuzAM7qCFR/islvpGd++hFV/hkFxHxv4tbPpP6kIyzXOgDQ
7NaxoWjqbS2te03sZ5XmT7k5z1BXZGOyZaV/LuHAHDNyxowJMmSvPBAG7RSyHFAW5kOkc9FNO9mk
ebWSYsXtj3jk2Qtk9Pm1BrBeQMWo/9GN6Sj2m45QZTLW+JkzmPpVDQGATaxtx6Mmf849M5gIKhVJ
1jlFPrgAsxywG1OsWDm1DklSDAll6NrBMvRPgw+tJoKdxmzjas88V6mKMvLIehKL4WLHIEFgy3U8
bJrW+WDdk2D9Fz9xvYTmeu3xGuPnEj9zPtoKWsTKRymeUn05GXxF0XASmIt99RLEUJgb1NQTe3Rg
ui1LAL0IOjBCY977C8FJqADErEfOAOK0RpfjiPAPEyX0sk1UyOsSJDgyOrJMtTrLPzOg0jWecPY3
1zWmtNhWNsLyTcgXKdyou1ydLr5f+nde0ntdgLVGOKDpJ8OdnEl5dWij1+qULkqwIn6vkUDREhnJ
gHoN9VbmrS1eY5iSCPO2jh1XYXKaUFGPreaHiI9zv975Mr1Ms84uCnR6mhgXp3ToYsCcaoKfUtrb
mt02J1bKhHWtp7yCUK9nl3y/hiL2L4tTGUawdjSVgdxyCaOjfljM2H2OaerCSUF2MbgpqVlcTPiW
4ex1KzY4fxVitLyTGx26IfNHazNUyF6aMJrjJesFjr1iPcYbwSDhkzk5Ez4kogdM9I8mohpy3iCN
PGfGauXnSSOSMsQ0kkpEvjG0TFEwn+mY8YQuoiuyo7PYR5psO1T3tcTU1kXhIZL4E7ezj2tei+qj
gsEmk78sZXXa1jxa11Uz3KZwsIF5Z8w+/a3DKzMy98kfilI+WjF9zE6dgeNuykC7UfP6Yat6Ul15
iyUdmyP7IvM6lvYMVKs1SW6lY7zNBf/aFRiK0NkSfMbeiraRnaiqa7RMOpD8Y55WJ81b2GIbDBIK
HbZRxK5JhC+NlMcuzDAgvtvVWQ+SjSzo7+I9fF8qUPNHlfUUk7fMZIM53vOqx76W8CZIexHhsiwa
hN4EbUNLh8NAwQmZ/YpuxDLsr9SbV1DNkTw9I0u6G9wYHMiKLJ1ZP1mhN2OvwEveHhUF99HutAxA
8QlUh85cogvL8yVAy6N/S8zAQVi1aBm4ITpmfKxWVQylAPykf5Y8k3SM7LrYohgGMFsxQgjxLqbx
LQpvVaz5qTCdBh4rBoSFhtwSE90WQmi3JxNOIxOO41Re9gvQ5d+YdQUVd0FWrjZNyHtM7NUb0Jen
dYVeDBJpf9jsKmU8nspsCgp2E7wdMxIUP66gy+CJs5RoixDdbVdsSUyoNuPD1gjZ3WR99UARP7hl
xPN9aFwpOhpRse8KTGfNLlqSSwunTF4klIVWkC5op0gFaRs/7BaPVD1ZH67zrfnQzPgwjozusNCl
NboW4cAzVUeJnglsE2zlqyPsig2ZP+TrsZ54BA+eaQtfQgs/GdVDSmYohgE+RokanMie1b3JxVWh
yEEKvAhn1DRuRuJImPlDEkTSL7lCzU/b/2HOjpMkiju73kOGmi23k0EpApeZJrI3MJmQm87A+JaD
mPhsI1axf0IgkCkkFlQLwN6Vi04uUDVozsZ+KoXoDde12d0Zha0+M/y38oXbO2RiwGcuYBXZplEY
4NBknCGkbXPtwTpT0AR0G8LoNI72bRKEJLIWYmfDQjZnuVdWPww2ex8fGV5L5B8bwIZXXv1su3ZY
XNrmzhHI7ZW5vhkzie3DxBsHFoeNU/lPf7K62Vx0SZteLPNCSQgk+GCRVgqJTYc0YqLKR4LBVVkw
Y+lJCOooFazCncjxII+i/e0R6WmI9PAuNCR/AGo408lh6jOLxN18e2nmmy11JeBjW2a5rFpno9WZ
aFcbaHA366Rn4WknQBolSswJCYwBmbVIUrBdMhknZt7YSbRWwquSnuXRHZT+zPRuD9IaKyWnEE3U
rbb0//dfMi6MW4S4NpePMlDd5WpGP8AQHK0ZnaXCZLvJwCGPg+gjvLAoT+QOAR1OUdmxnA63tNyu
QdaN+guRW82zs3aYfjlMTqeBkfuW/dQybST+TdoR2XfSZBC3sRbIYKZD5M/kCV0zdQM07hie6U8L
Q2ICF7ZD+AAM31aR6c60wQrYFRH7TvSmxuNNTMpzQt7rMkCLjZ0OETUtBRAEWJwCtqjobck5qqLE
q5uCWoBtkwbvtSs8S/ZH6jPGyXCGcY65Qxy5tfmJ2RhHqHSwxgnyUbpjwcJKHUj1ZkocbUR1kTnv
U1b+INFABgNoOPNZDxIh6UeA6wNlYQxMpkcpXeyRPCQ0ypZav/Vj/45ZyGk76UhjIf8UvP74kqmE
Okm63TAQXK3xGBOIIJEfMDEJ7Kv+iIIjQseJ+GyIreN40hIgFPAdgDpUEaFj0U5Yo4CEdN0kr0y9
1bjWYCiyVh09ktJb/O0GKN0aQVujuoWauLR1B4GwFgG+B4MshFv0YsCjewxqFoAs8EVL4Yci1qjp
ObAX0oD0rmntqaBdJRgViFPmB5InfYpwgruwoocdcUiFzXDkgDoJSWf1XFaeSCNQrfgppesDUtAd
3qJQtlerwFxiCJcR2M68z+i3VI0bMZQd96EBk4Sgi73lOMAZIj7H1S7psvpaLXnjShawXjGqwpAF
wWliL8IkGamYBrBKnwRuVoBwfQ3JhZuz88MFl3jxhcEuzWJfw/lW6isqB/O8YIQV5ePsC6+EZRDo
7Z3OaoIH1bf4NYOskw3zmE750RpaF3V8qeJ4HdH40dDMB5crQmBOETIUF6/AUQooUkSb6ejrEVIf
OoVKhGyrhptVh6Si1qat8Ca2q+xYonzCrMEFMrBVz32WaAt0WU2uKctTL/hp0PemvysKX3SvNB+Z
a8STCw9F56OobPML25dEQJ5qbWqk6NWfpJCgBzXIxR2zPiW6hE0LokQLcmqESnWsfaog8sI7Y66o
jFYZehWwjwRlrdDhCtfvLcBMNofaTIFOaqcZVUwJuMERybpxmCDdZvif/g0TJlWQQGrlxNV1Tqrq
uiMfu0rMM60cYUWElJESTdlcfKbmZWWoYVLY/BCew21TVRbflcOAYGzQ998DMpb8l/3mmQ0bazDy
dPYF1BdYMhHQwZ7pO14bSi0dokqfdId+G+gggaTZUCys28HMi2icnUANpibfNQ/0Gjxul1ZBr+tB
+Cx35YSu65MkzeIkPuV1Q8KK95Satp59d+ZMaQ4a1tx+6+fUR9WYtnnVi+xUgISXICTPBCVLvIvL
CpUfJEbSmYw/k82u6FgknWqqyeKApzSX/YJFAb0BSdVcmdCyCCfJWfsWJnbkN7mBAZqEAaA0TRq5
hkovgU5UbhhbLhYSd4+reGdz6gCR3hlWZA8/8tVkaTOj06pRbUvI1C03jfLjXjhLgvDG3Ih5m1lo
r1HIPgj3qDWf6A6/11MaxIrm8LI34uZNE9Un7G6sE7uiWLEwzSEpFmXpySGX+KYfph7R7wygkK3q
CNEnFnZA08Tm0aGhZw5GRiVxLP/hYVMSwxXbyiOEzGRwKSbjMXFXkCGFFbpLw0JuMA6ZZj/UNx54
cMWAcDoidIgBdY1JEJGqjY7cao5Cjmcl9XsLMapbHnVsU2/41+NDx4cr7uMPsRtOHCH2psxbt+cI
p0n6TGyupYG7bt1iDTEqSXpnpzrnEeFaeDlE9YfUhp04Nl4RhJGTmO9T+aUhcYgU3efBS7FQh8FO
fbJujtu/ROzlYKFZi7QT/W4eEc+KwoRFGwuRJitvFB5ck3r0GD5n0mW+YAwKQ3fhbgRyyKzDj1dg
2coFvwuz8kn63Sj78lByNLCUjHwRUhcVgkZ4Qb0ef4j26MQG281+NCDa4u+LP0BboexHkYp4K+zV
M1T3e4pvSH6udxHb60onPi5A+MkWPFfKP00d9sPniKZF7oEQIERk5HFI/6hpSRJ2QYgBU1DDMSvS
IIeZiT98Xf4BU1Wus0V20VbKbcokMKcfBXIGcGKWZade99lKiqND7yh6/AXVqL2pJXsY1qeFdjeU
+iEU2x0qDMU1TmpyqBOCvbS7+GnVr7yxEZ1m3qYezRlqJGp7XLCtRF4oc6lR4oRT78XR6ImHRWqD
2lhOGILbNDAT42Rh15Qq1c6HypZV0U+RuFT/jDo/JobsqilS4Qa5xj99FxDcTGJIHU63ld1utGUR
5crdRHuZqoVPuNijlfNHPVp3sxjvnQcPpB66U7EUR9PiDQAaZkV+8iXULUCB8PBe/ik7+cHalCBy
+YBiz7YASnC6M1nOqhNOfA40/In4injDoZPxC61HMtOh8OeCmPbmP2Vgv1Y8Fq0DqGq+1ZXhxRX+
jvwxUKSTQAxoGL9li6mE6p/KbWzZLYVHM96NTbHNrYknnb4eG61R4UFIQ4aRKHcCTmYrumLe3FGx
Sa2tv7HH58z+y7lopPe2vw05asbU7lO7VUMyiJ0FE9tN/1cDK51SbKwOeXaeyx+r9jMuxWXbX/jp
FmPakYhKgqFYX/RGBkyYnfAJcERtMuGRmQ8l89CknPPDRX9uK1atVYK57M4NcWorGQxyLNoreWp0
E5dmxSdyyIhwMglKkdCu4k5CXuo2ZFkKZKWF2JTMafZ1xtJadYLH4g8MBjoYuTwB0UQeUoGUWmU4
ymGKohepcuJ8GdmH0mOlKa6jkFwloIlQBZA7Xsglw0nAzHvc3QKE9NgnHGIsFUZPiZv+fzOOxj8+
FAIXUHwy89kViuaIpbCa3cqi/VT0W8IgumPmCW0F4YUgEBx8jxTDHajlBifgsj3pMU/XhuQtlTCT
KlPcGljigIpBBvQs11Rfu0ZjgkoUZnlN1pKoXo5dhlV8rhwJlZ01GYG+8ZqA6ZPPeVqcG+KhMzzH
ydl4tH9nVke6tIk3xo7ULyGlrhuPJNK7mMakcONQsKQBIS7NJ4AoeW4wXGaAGoSldhm1CX0nZv71
suWoQBWn1gO22TUes7SDQU+EV1PLN+2qPUwAxEDPLUYAYjxj64mXeCT9lTnrMFCOfCl4u8OiAeEl
sJ6iL+JxHbXAPTjbbj8LVVWONJrwuCcicG/LXCcxleak5CEaSvxudc90yIUwhMfJ0Rj0t6V2wmUZ
aEjqxr2FVS4c1IdYiw8rhrXCfvGzl86a6Mls09vOUbJwX8vqM5LVh9b0d9Epe2SnHVt4xpyxk+ES
a+zCKu5xkxLUyi3fWfdqZdLPLPxFAcI0fvoQCR7FJ3bgG95DVb7lhQXG1tlnTNrxr3xEbzpaxoAx
WI6WMGEQh0+FItZyNHQAUG1wic/XERBpHM+3UcC3Be1JO6yZL5i5QyiK9YehKN5IhHe458nJAx+c
smacD52K0mi5GMzqt5cA4IFnSkJ4CuwB0BwddudaUbySx3Hii9DBYr0mR6nbJNM+47MdaYNuDAKr
RNXJnNOdVkDEzAOH5ktHlKBLzUFCDUTAWhsoC1VXR9Jhe9H+cB/nz0QS7l/87e/YBxuAlX37tNIP
oZT2Y/OjjIK/ITuWkQIQ0htoEigNGCqWz7zOL2gqeEgmG7prckpDfqk1HBEpcsrVnn/lpdxL+qlg
Hq3ytdESeh1yKZkjOZkjfc/S2KZwfmirde+XBJlYi692uGovyS84/nu1AjfA8iSb72FGcESa31cl
wh7BWlKMb6PJnMFO1fv8R8GxuQ1NUI3tiljdke+bGXdzYEOkvTFbRWWChXgutBMD2VW0PHp23AD7
mZiXzpydKMkB7LG5xxIZlctFAfCx1CWeGcZ1U3dWbKzfb2jEdgKPg6Up7/I0XaETKXY2ImpBX5mH
LD/YI+PDtWWGmnSqb1m4u7HY3oXQ58YBzP5nLFkM89tNtmNnEtROcN+AhS2Ch7CRQaU/rjR8DeFw
jXgD03scepN5N42JF4racQIhbkXqh64mH+uavSJZe6vXElbwmadI0LWYKpLlXDnSorgJgYdMT72n
Ulresf9eFOu0JGawpOp5YaGHrFE+KVL3njkjgRkYNFt0BaUZXnB5dIlxLzqiBYhoKIIP5Eb/LyBA
CByGQ1Z2rgSLZKN6WC2ubO2RWyuBOajb6+nQFsM10ZQrOploVB/rFDo9AZcYwrp8PLSv5K1ombmt
KJrM2l1QzKYL2YrRZymnaHMZiECkXhxGTHdtbHHvIFHEF4Zq9xJarAAEiA3ItgA99ZUAL0M4CRjG
GUgx/uGM1qIr0wGdOt5nLVX9iCnDlPKltgDfyMzsyBrwxGtFNgvWMrBVe8IimAqRVcBSQ+SNIMuJ
dA3w2MDZTxZUi7rVzyoW25Yzg/8se4RCbKn14jysDdnEt76sccWhviu/2kQ95q8EH8R0K8WFyY5m
9/tVT66WvLgiyV9MP1hWsRyAwsncXJ25GtRrLGErY9yrMu6dcbhPzbl8rfwRnSrMtHY3VRzcjvgP
Q0VyrQ1ejj57iDxeSFu1mBIhtf4ypgysM9Y2aELWt/CeoRiLNyxve8C4/0TALuf0/em3YE1Ya7D7
DXCUONtY9fhZnZ2iqTypfEU3JSvwDxMSxtfA55E+Koi8/adJdCd1NGnKjGEk673UsneahaVabwLc
THUAHsRQBTKETfZxMgeFnJ0aJTpB1A+inzBEaB+iGF6+lDA+9j34p4p4ETX3dH1kZUruMAdm98nu
7FqyShxIeYekchXm9TN8TMcI0076n7wUD9hkSBMaX4trf5hKfwwTnyiXsjtEiOkHFXojA5L/VjJ1
4jNcDpnJh9aAJMbLmKsC2WeIrfHo10/lH+5WXNhq3B1GBgN6Pu7198FOdImZN6bvdidThpngYnDu
9V9qhx+bHh9nYtWlbsuuFfzGMdL1o4HZx3Ia5C8GSvGSrDsTf1wxr4hembbPcQDTO2gBkXQvWGdV
kj7j9mwW7acJNRUCcjewbWX7sDgZkPij9K/PeZobO22JTyHgDvM9/8zEe0LYn9YgWzjgIM6CordO
6X9DzuxutR5Wbt6JrPDl8R8Q/KtFZzmxt0uFHz1LT4wd1opxEfHBaH1sYkJ8vcGlf20/xx/tWffz
OZWkS6ltQSmFN/QMfdgIz+xhjMFVfiqSHsGVoCDQfiY+ScDdl/azmZBgh5KPx8yTAbGIlEeh9CYw
pKtinsfUSMyMjuWIl7S5r5F4FO0FWNGSh2cMByyMgf9UIyFP+5k5q+CI1NhWGl9zWbtIQnMZCBVC
7RktORmUfaD080nY5YnpGilUrVA9xGbEVJOcdbnHrsjetiWFpEFgi+ZKeihW8VZeZaYFVwi4zurQ
7tw11OSSap5L8WUhTO8dyjbieA7ZK+zwUF2jPzOL255pbMZ6i+gXKwKrScwCb0DLGqZi4aryJdpS
Kz/lX4OVJsFzVeLPteCxz/Jmp0cLLofagQckJRcvKcpxKtSX7kJw84wBEf5GjrRZhwgnYcpU8JDu
NPbqfY2aZEbtbP9NE9Vf2sgvK4z5m4ddGDEuCs34IHr3bZE+ySZSdmC0Uld0zXdN5ubb0qTu6tlc
SmdMgjIE8GXd5FXkSeWjXp/rs3yXzwr8kfV6NAl0yJbOM1iD5NTAeePFjRkcxhqcDTFYylYuNq4l
QyKE0jxfpGtxSohlKMX1YHDAaoLqKuQUhQhEko8WkAyqg+Zv66zDLgRPy8y5YD4+IrFJTMKer12q
+f3SnApKvpSsWOOvyVmE+jtQkYBoqCylSgtqz3Q/6WvPBjNdicPQ5Rdscr2OIhB9AmzWucQNRTdg
7j+tK1Y+z7r27OGMo8iTdAVYM5AhBA8gYhG4hWDHsIXXyGmN/owzI2SilK7KtTZInfANbXwNzfDR
Bgui/fcm8ZgNwPLlVokkIofaQGfYL5BZ9W4g7W2N4pzku1M4WhjFQ09iydBKL7EzT5/as2msa+q1
TghdR1nwQ0q/mZbdRSSr8DId8147tTHvBW6ubOfIj7m0yVMFaORMxa45krldnUwUGjqUK32NDjwD
94jUjMCpKbpD7LpIS2rr0BcdeERajbo4tvl85GduHgxuXVT73nlha03G7X4kDTEi0BVUn4TAdidj
9UtRXbUkQfUN3RdCy7TrsBt+jB1u9/wbCYMtHZpcDIYXKkuyvc07WWwZmvZpHE/4RFlgtkUVkNSo
kWqw/C7YjRI4VAh4KpqAZVcGJLcpyMMk9Rwh6QE4aC03vCHQWf3GHH3M2cSJIJgk5LcW1mtYRjst
TD+bP3yM6MFWXllCpdCV3U6+j4xTOcjvZg/oAZyXAs6r74kGqm78zLm13nMqUqt6M3I8iQPpXTI0
2xneSJN6Ik/aODM9gzFFdCF1bplV59O8K/F0bbGtM6EV5fdaUN+ZpE6xvQiSbxAYvtj4hOKIHI+Z
aadc4b/H6FzhHLTuEqMVsr3Hu1Ib98/q1ekn0bqoHHRr9q0zvx+dmOhfBMuyDiaP5UPR0QJgGcDt
M4V6sIq3MbyO1j+TqJ3+NZS6K4r+4JMfFkmE9/kEKrYNg3tG9t/rNghc4OshPUh6wT93e8XwABXv
8ea4HTACi08+lO5C/VYSzfv/B1VfxgHiTe7PlpgGzIEP/ZvmviPOI2PPpyI56O2aqoElhQQssmoP
9XTimbMXota3NjohU1Uu+35Fmh3VXoG4D5j/YVzSY5lxXgRhGBHGvZMF062RLSnltfmVrsTV4tHS
nmVsQDFOAxnZ8aZTAwe3UjhKw3AkKHDNmEUQQZrPLZwHzoHBNdC1WFQ91OskU9sSZrZkX7z0O9vA
btCd9We5M+7gJBoJhCFweafXTCyL0+Bz3p9VhGiTzXR5OK3Pl7M8NECRpVU5HGYAU0lp8QfaW9sa
Sm/lfW2YK4Mrb9nEFTvlGsLTQxrKI0kkfwLIQwVDxbgCFmfRJFrIMLVTZV2qog8iVnJd3Z0XUulI
C+vEHmmizaPuIMPNaJGnVFRJOg2axXjDxLmQokm2Pmf1hdNb/23QW4pxcWpWjIP6WVKbc/rPKIyb
+KIEhu+MfinUEW0+xPFvR5u3RA+wJpA3d0vCpSAaj/w/cVZdHrzYtwFt4Azq/kYOM0XfIPUwdBS8
zUu9X2TLFf4ZuX6Mxol1UMKym1bzgkflKqTZJfrIIEYeEraw4mV5RLFEaCiwSMVWdoNN2Bx8B4P4
mu8hBX8Zk7oAQXpAIi3tI3bOdOFQiGfEpnHHnIN4rBEicGg7ldh5MeGXrclAjbJm4JPQEG0hjd2g
Is+SQqTFU8Nj2sAFEHs8uLYgV9JFp+yamy6GpZnLjVsR2/epX0BR7iDQsXJXWb4XSF5+jLV4QT+0
ZU6SrI4+FMF6tayLJKoyBJgl4lYLIGsXsjho/1UwWXOQ0Jqw2sRnYGhCEndQRpkoPEroWriLGbvx
0HBKU6OZno6DgXAobY9Cuh8QIQvwsYyU2UBCeYtrxEj8hYma3tKkJjcSGu8EiPWsqhLau5pAYRV2
7pFoUIfAUMEa+D6TV2zRxsx0oQ8WIPJDbpUMjD4D9v6Q6tCWLHtThVS/PRudXiNAKiVPcSEIi+Kt
LY6dFB6MZtpXp4ptp27oDD4GNkU77U0k4EYmkw6o/Obx2oQojBq4N4RGO8YBYq73pgS/YYco2Fqa
oja3Fx0x3VA+Si18rrl8MGkPQH3Kv5zUWrQvGGJkr4kHSWXHARbrm0LK4MoPtuaHilMBJhHNbI/E
i9BF3Au6XB4XwI49YMcUgSZnVZMgpNdlrr+txKNFPKfaf1lRu9Yt59otgyYmo1OtTzl8i1j4R4tz
lqz/GlM5tJvYZPoxc5bclp11v53KUIXYgZzk2k0NsL3RwFSy51InzmfsFYlqC0h4ReRZIT6fcjoY
bNZjJt+tlrkDpWyxEgiF4iq54ELheYJgWPkI+6AyMJTgKa1JS+v2JnrWVdNvPD1/0DNv0SdcA6xt
+SrJmSQrZNe1f0t9fIhcoUj0Kp1tK74IkZ/B8S/2qScxzh4SMEJz71k/OMowdla7c2aN5zkfEIQB
kic/TJDTs4XHc0ibYLB0r5thmnA27L67LjzHZnpudoVlnvRExdbElAtE6kqD/ceiY5TpGPGQptly
kbS/JqJKY0FEMX1AQLTBsRLdxA2NCgHZs1rdZbdXOrLEiDz67YVdDNk/NV9Siwyz55VgYmAtLraE
yGUMFXsHXc3EEUsM/XXl/xZQJJImdKr1PLWJ3RSM2wI9rG7oFe+MlcXsmq3KhcpnuOl9eLXI5O0y
P3WX1NpVLfA8fXqYsnRDQnvJqGgmnVOd2my6s6xRmI++IQRky1i6gg4VG0+QqQ5e8ZvxhDlP9ohg
NY9UbLXqYSvAJBkjKcYBiWrNYuiDjyY2R+zFvX0ikoNl886Rkr8IJMT1CwGMwUpXZU1VIQIuQY+n
+CppUEfltL1NxhD0Y3r+rLQRmUh64XGFD0WCiFTiQ1H4CjndI052fP0qDH0m7DXZIagA0UQTy76w
5lyb48BWYNqk2p8TopYQUbvylKnKBWrhiVpYoxa2yBMqCMSx9jNBLapeB2okBnUQ6Qip0QAmFyW3
5zK9CTU7Uys7qNO2QjMRD4mE2HBMKgnjvY2VEwK5N5lyC7h3DAyg6anBlETqIrNopuxHQ6k8/WQV
KXK6HY/EozzFnjZtdCyVO0Zw6hi5sghYRpv8Y3xv8Uuoq+SV73FGXhKyYWxgbCiGdxyk/fhWdtFD
A4Wpx0/cbg+ZmhVAN3pbXxi8itu2UWvs11txO6L8ZQsa81HBVfa4uIFiwkrPb3NuK+YfBzYUlmwZ
Le/EGL9C5mxlOBTYtcYP4fk5YqBPROE9xTkOcE0hs7axPvihY07tUPCdhutq8fbzYQE2Wvg9hXAr
qelC67lkxxn2Z0iAIKBI1mMdQtWcwG4N90RClhTGbHklQmV/qoXYX7Fa1qzkMsTY2TwFfF9luVhP
/d2quH64QCaUENj7EBtwo1CbV5ymPeXgwLAHKKnynMvDfEN/5WAcQpY/OQVHfYGc6GYpFbbQnah/
scixi+2ucptIDfiVNFTOrOMhZxoeIlgq8ukgc+zuWrIZqpB1+wFXM0nD80Mm4Qdz3n0h0QOzB9hi
sEevtGRYNdC5MOHkUVkzT2BDTzqsEcRoejvoBEZ1jlin1zGvgr9mY7YecQgQg44h067c+hPRrP/i
ldBzp4+x92KQOwB4CNqfFGF2zc+J9b8dESKjI6Yww+qMjJl9tNnp+ekoHQNBEAJID7V5NO+c6TwH
DN52slDWG1v17RoaUJjp/X+dVeyHnRWASbnNtxyer4IaOOV6UJxFSmwJuKyCSM6KXKwlnZ9YN+Z8
cSBHJrnpozvZJDghNgRyE/XAMLEUsVgReiQ1kWvgCOYvclARMni1XNxRANZo8iDcoIMdVKCsYLWX
nX6OWJQ2BZcmlZ8MK2XEtAUtrlnI9KENU0BmcfimI/vj9RD1CnZciy97/CRzEjEW/jmqO8D14Pkk
p3UWKkteL48PR+qI+iV25NRUH9UeBfPigLMa0FY7ulzD4NT2wjEHZmCwDpix62JF59LUzyJexwWv
47IZann2F6Yd/VpUSmQZEBdsF+0B9NTSOS3HTg5bnPlUjEd0JtCdgWYontNWu8SNcE2bc0adOh/C
84BqIVFUZjdso/9o3XAZmf+1AnPwQ2bBdRSmQJbFk7yb1TDIGhY8DO2Iq8cRWuDIX/qrVItI4+V7
xNrRDP3sOugoucHFS8DULd0gEVTeR5BG0kll2C6dNNXpB3TWIXu9Cpcp9mD8l5nhRnRdsO7Mi6Bv
a8lrrk3vpoW3EYc7fH+SgdH2l67RR+gEntgUkRBeimE4aP+yvN+j4YCzMO7HrxHRWcr6cxx1P7d2
pJUcErQwhErtmKEbKNSRh2YinwEx7kuLF03ac2XvdSljDkGRcD7RozERSHlXKqobjxFp4qHE2y3i
PcXiTHyxxP905pMOh8dXGKq+eJ98erozAAiRSesCt736JZE8Mdn/3xbJF7LDodvH0R9wha+ZvVGx
CVGq/RlgDL9p/Jxsi+4pbj3tuqbGnVPKt3At6PdK1L0BsOT6OddsOROZ7bbly3Jy6hRMPASiNH80
Ggtz/Y5yExnXGqQlMnDrraURtTC5Zu+E1L+sq3FV1oxrTR6dGulrlJ9HuhxLQH7sp6iZCowU7F6T
XT6nh5RywMLBvnCVgA9yu7hw50kFFezo2eTGb3oGE+R7udc/0my47U/NGwOkykWqcZahTcDAZbxk
Ya7iQOK/rSPfuQp3q/CtMhy3aNyr7XtDL6Bfx9dIpDtnqSy9DfADciAj50a2GEqWZAV2e7l+LWy9
aK5lGjGyqSaQSUhHPJoOT42jg0Qxm/0qoRqEOgmiXH8SnlTu38P8E/+PpvPacRzbkugXEaA3ryIp
URLl01W9ENVZneSh9+7rZ7Fn5iHRuEDfriyJPCZ2xIpIorPGvFyyj0oXcBcBIti4PlY7bDLKgtV7
G3KI6TWWHL9kfFWQNB/J9iYoTukbYhAlsHkohPHIUO8Vbu/Kd/FjbfdYFi2SduqWtLtsbMCJd3SE
m6WCs6EwaObU0J0SyHq3HieDhVI181ubJJFX3vjWu0g3oahe+mbOuPNgIEdtdzbz+tzQ37xDkeIQ
AzJEKn1SejLPDRZopd9JGeNpN6W4xfbpRRplmWT334KhPciKBgYOfVEd3DF5DTq0OwsoZWBDpcxU
jgEwgzXHOjNqaSh+/acAXoeGQ+i5gkJQcXZkCRpZ5ICJd7AzvDLrP9um+6iaOFjAi5fW8mKqOy7+
mPLVYEuReO2S1Md0WJy1XWtAggojVQHTQilK/1Ez+p2IDVksSorCn/mQa4q0uWB79MAgtGrmP1ZG
0iwNa+BPCofikYnnQqkssOkors8lg9vE/7oICyImiW4DsNyELkj/CV44nhxxHMgXzLYSTrReI85T
fUA3OfNSTBzlqzEbv3hqIzu8UI5zzStNd2lBUmqFRyN1t04Se/3ZBX+znluwxjF8ADeT6ae+JbLI
/tIm72SPbPA3mcJBXTV3BV91yrMwchWLVekQX/WHmWB0RMTAkuEoZ2CbzHMARcSXlG2i6eEhQ2au
bMH4orrJ+BIoVl8cvIZ92DJfFNz6+6QgYUZzo2WH7Ui1cryeaU3KFkykZnK2aOjIQXJV/yRgUwlt
V5GyH39j4N7Lhn6YFLaCkzUVL3n+WWI7lBcbEDa99JG6lz+1hXnHVnfRTecRotWDxB6hWrLcB56h
QzLhSmk+K5yotgwUaEA1j7S9cWw+lxjY3XjM7F/mxIJR1rfs054wM7gZo4QxuVf47pLmK87/dbIi
IDLwO8G2H7P6mr+nkxjFGeIEIOY/EWcug/fJJPG+wic1m0dvj89paF+x5KPjn+pw4HyCs10DXzTl
b1QZvWVx89b8UUT5GFpc9IRUJ6ouK8Ec8NkQ3FSD1SsXPPb22WHrWOxfdlmGsdOdMwygJgbQj7/E
3Ohelfep+7fBlNgTgJMJMrmGrOFDpCslTY4ZaBSl4mMAAcupgZdhX28HhPqS0nbSlpo7aNljOdEK
gXNxnrNb9FsR0bmJ1lDXLV/R1E2QuTRRdVVkOMi0RS7GVYUdoZ/0lZg5PPSxHC4LTyfH1UKHTWQ+
Git/MJOam56zKJgHKsIzQfmAdFxhOnLxtRtx5fkx3jo0GZyJu8pmaE5YSr/kXwW/ZfmlACmhNMPO
D/RVBrAbUM94zbP8qzx0KZNgRLaOurNB5xIk+cu4ZbLzc+MYJ8OuToZpHFO3C2KgMZTexQQclDfr
rup9INQ/rQLqpdqnjnKBTx4q95gO2RzY8mp92AAkjZaFlTKXnaN+MwfLUeIMhUACfm78iNNJAplY
nCw7Ptu/tdsECm4i32LcSnypCYVnaDYhYIvTsviZkp6EXp+MdjiVi3yihovUVPrMSfj3bIyTjftY
cGR2vkaFGXraf6pt/lHbghuZ5Unh37zuwqajgY9tG5vKh+3TJVh3/U7bJrBieeqy/VToUzXTd+rD
VIK2CBBLgR3ctMMJzrzGeIR03MI9Fp9KZlBeMhKBopnYnna1w53AshnV/Opk6zU2n21+iRrjSSdS
bMFjK7hFoXJZ+E6p2d0yG7JKXcR6ZBxVQPCARAFxxHU0M6i5P6FwxSDsSRF2yJI0+6XFeE5+kkX2
xMRn6kBGOA3DbubOGOMRSTnSco9wK/3buXCXx32Y0FKR4upLVnL8YJ8hBOwVlVGPc7WN+iDhxtoc
yLX+Nc3XLUlNsY9wZbKVK1cUuDXG7wnK3DIBS8N20tJQm35YbKAxtlY5OiVgeHDsm6zgFWfl/MeM
pWPcy6e++Kmsj5K3DJ8pF961/DDZfEznUonuhjO3tCZo8MZDn+yn2EyUQDkA+iraNclPE/cumd9U
W7wYnUnK+VA989Yyi0jg28XMItKF5O0uM7/Vlvevs0+D5JyKmJING8Kyrp3MBXMlc8ucPdDV+j8m
l366jRZsjA7BS0zrO4VkwYxVc/urbXP5nj8HONUhTdqDQGFm491D2MjlBQqe7hGuQzipeG0xp1jY
TuR6dFVCIcrPlPwB03LsKrrZcTfgC8lxxxYh9QTBpLnrDJ90pF2oOcst+bwrW47feVlYwVmOKPuL
0YRwSwXWI9ecIMGMpIOo+6Ak65TY+TmhBIeOB43bYxJuKOYt5cExoSPbq1aAC/D6S2TxOLucjeyz
SkiRPFRJPNRZus2YnAas+j29V2/xAQsxcH6NjIbN7wecDk7MfuJYJJZQtotrp663zLnFPX+S34Lv
6OCWmGQNs/q+cCiSI/FgfXiUCSyrzjiX8YMqktsEQ3MEuJYE5Q5098EhXDpi5DG/iq+oO+TsxNxh
RoBsMl50ekn3d+hWqDGjBtgTRxjw4bHJSPq+WxofL7UXW7d6VT6rIrubdX0boqfCajwR8ZdZ/Nha
swLphHRa312FaXkq4DejOU8ONJ0H+U8mkg2F6BspcFnuI7ljUqgRJYfRM5HUt1SitAZm/Oom5hdH
I06TRDVzClzIOpuT4n2PLkA5xmy8JNRcL4bltYihvHdbNenkBENsYBGJ7QPI+5hxdZKUL6m33pRW
eLj/j+HsDgyGB71mrgObhFpvZwCxY+xH0/IXuIxrLwLx9ktwUKGT1qt0RvsVpJURLbzWaW3hytz0
gWqnAYHymqGXNp4pQseRkQH4Qt5kw6vkEw5mlV2ADYNwImclC1aVhiuz6a291C+46yaIpRolmEse
u2b4XaaviEzDFCWn/tRx4t/4UQQYKv1JqQClquh2M95bjCt3skBAeuAUwpLojOERr3AsPWALa8Fc
NtnPbOYrC4eq9mfaM8M8+szY7qY9s9xwhfNg7u4rJqex3TeZ9SCHjeR2MBUv5zvEw1GZzkdcgPVY
rwo1FAZGrJKwoJOfASd7NZY363e/3cS4fSRMMBQlzI75tFCzkgBs30nzsOv4A4HNEEjDc9CRcX5M
2bindylDgMk/baJgEiITJQyVah8hYm+FQHTKEs2OKJOVyXNt0RtKaM2WocFohwKZOi5H11abaxWu
p2TIaBB6p6MZqoLzwKslJ8u1oDpGk+YbmxPi6eQ26m6dTLyi5uGX38UDuBlhUq2HD6l62xpoJpGf
JcV+G4OaTs4l+mnUOpCFc8lnccEUr6QxV2qcAXpxLLKBwpZz1HFxmiiet9ylBNsPWIsMmm8ym7O6
nltyTH2vgpDoZenvnlsm7xoJAIGJ2aVPXbsIBs6OsPet/RoATQ7oZGl8GXFVU264G5X6mf7JoREk
1ALpVAD8aupqKwgpBSZlLwVIlYRrDS0JuOowS15ukwir5zNn0rNqaVvjkTvP1k72ItBWig9PVU0J
ReG6VaPD3LUHlknFG+indabSmw8F2HMgcqtzIeGIf0e/51b2NOd/I/Xvp3EpcNyXqFQEGoc/EApD
q+ZE9AN3iG/bL5sWyz358RXWImUXeH47prrxBCCEb2Wx8j1RthaveXzREGfxH9q3fNBCymT1tn5F
tfrKWVdLPUhGAqV6CfKCYsqC7aeusVDS9i1Lw2N12dEnj5a33m9hYlQbng3hFwFTe0yePgMhboOZ
kXqCsFiE60MlYOZzvjwDVV2ZDzplc+NpL9l8xxUIQv0xg0FXRwfsGVoccrHBcVa3hwMYu8N1ZYbb
XRIEf4kfghiXbY+BKScU8jzYmnWT6Yn820qAl/FGx/lWFMvxCz5dXJwEPyrmpkIwuqrxainHRB6P
EhwmC9GT2I7aIadbd6sub5ByiAY6Qw6LmQgmUb07JCzKvWjELYnVYdgGJjErTLP3C3qYjPCk3gZN
vVcohxWLdcrXoMHrsiiK3tx9KwZ9HLGugRFo3G44VNVqVNWWOOhrzKhE8tjCFJkOWDzddmmwvTJb
VFS2ieVwTZ8ZsOZojg5DQafIuEfNBc27+2PL6Zs1YPHlBa+iU5tEx95WORf8gc4IOzbHgrKh0wS1
PQg4ryxtnyOII/0tsaJ3fV4/irL4nOzmM3+fWvu9qFdPG5+F8EQ20XoGaFKRSLrSjdIOXkoRW4ce
K5zeo+xSJxGC5WAZSQc83FzXglGtjnrwoui4z3bombQfzQr5eW646cLlWSrMEPCv3kGoKDvMbtN9
6iD6LgcMDlyK4CxJbIeEcdP3tY2ftpk/UlGh+SY3qP2u4G4/0ktAWHywcMMDYmcQNDYUy91JEqV8
1627pGuwKaXGm+mbsCUSf7J1DzNYh2KIlktehToV+Zz9GHV/rLABardFGCdN789o1GNNyAiGOHN1
I2/frRsuAkt27Ue/iWDvOt6O/DhiV8AN/qAxB19w7CsjM89tKmfou5UUBOsUTJ4FriETNfUxYy9Z
6VnmFiSkLJjqyo0wHigYQ9Pj4s4I9Y1z7cYinFushX2gUIYwUYYA7QG3nhV0y7pbzW/SAMkAn5uf
yQeyipMBvaSRcM5sdzk2oVIm+mJfVDwwk58r16zJsXspxPHyQydxkEc6j/4VHDpHNvE4gY2FtxZJ
pujCJGtPOEPgYziXjOkpTd2MqMwD45ixIKzCYG0cejQdmQOMeRRYsyQHC5GdcmNA12dbZ4ce21Pd
zPehn27NVF4rvLxTYweGo98B0lTER5xMhxnZnqZuwHA4nrowezPxbyNGyF176rjUS5BKo2q4CF5j
1fyb503ocKfPSB1o8wl/6FFX4dpgBZe6lXEYIzEzCmKTiP60nMaLQnEbfa+H6vYy41A/I+Pd6c0m
XcEVdr2Ac0mVX+gTJHzcESKLBSII+zlKMo7XxnOi0dVfBkZYADPd/wKMkg3Tt1co5LiRfapInOab
mDO8DeUvBakbGOfewEbBSHMaCMsTDspJakSzcV1/RKU9Su1t1o0v46TrdliXckj15klw9rPYMUom
6wt8JZmAAeq1lbiWLMDrA+xW7ZO+MGEgs5hzxo+5mtiExCYcHjoeutEXIy7J+i4T90iA9GK63qXb
7AgUaVrYPgFCg+wTmeSOQbZwqS1otkMwzBGyYaP8qJiO5H18/I9iQgvrklxTCoG3cy3nci6xJ/z+
RPGTK2u9sXi1+TWa2qeY+i929Akf5pDQMvYTtyCEBP20Ok+9HHSq5snZO9JlMJRJILccPiBIil+1
rABbw/ZknzuLFc5ODxzVa5NwbIpZllnbwqxtLHkQHxmIjXpc8ALm5/4yO9yq7OHs6IDWsD5bcdih
zEAGGcvQNHhINMBDv0YgZ44DyAiethGXQRxpPkJBXDCqGO5wgxYQswDxnr20XEeS3nCa4NykHcUH
ybdm5CePXgEiRbpIjqavHCcn32AAXqz9liz2Kmp7yr7BnkCLc8Et2ejwZN3J2wu34jOeHxVRfcFe
J8IGNqDGUMQp77bIT9UgnyhgI3zNEWqv4+i0gfji33ESLEdW/2Sd5WbW7JC2XpPZwfEiADlLpwrZ
ul4lUPjdsTahBcgnlcThmhQs2GAa6Lu1/+xQId/z3cGOWSvZ5emV5xW9V8z3eohBFK7kyMSAcSyN
pEHDyIQTNx7+XhQHkx13xr/GKnBYf4qjwvEmAxDhrDfnQZCpCHfWgWt3iEOESjA9Z3Zan1hfTqLB
CJz4SxK9Oc7i5TUReMN8lnzFKlSLTCoo74LENnomzy1nsF3BHYFxA7ZT51Bn6m4n+JSsS5//EOyv
sWLbVLCMxYHfPdLHp41FLXGuCoEbyIkx3jPTJvssdhCELmVz0fXuBEeCLe6Bym7NR2yf8Hpd6aZU
VTjWvKoEtNHS5bPHzY45vwIFBFu8Ds5NAF2Ku+Ft1kKr625OikcWYZS5MUi4QQZdWsTXJAKG2+1a
OwnnITk7vI8mcJfy2DsNnWPTeaZHbanOqrFcVGjvnFtvtRrdiLiVE1kYGOXxizPXQ5OSx6r2u9GG
Fy6t96HKKECYbqRa4/VZG/Xj3/S1GvZbQsNLsuEC3mikZINN+3OiYAy1kvNsqiddak8Iu8clntFs
A1H3e/Uu1IRqIwhAKGLABPf1hOdY0n26Csgj00rCI/NmddPFiiOyyru0vIcA+wZf12x/4hpTjXQl
4wpTQpPh28Ddu/O48ahwqVNV383wcuEYrQHUhB5TKxwb0DFKHbbVh0LVmHLgaI2foIBsXv80/xVt
Cd3XnPzAAeigPYg9wToZdllL3oGOFHrJI5O2DxINUD86sDE70PfshvAJBJdCY0tht+yW2oNe1t3w
FTJDpW5np9mYa9yUIyM8vosIE2KUaRc6JR7bRmKMElO5ykuyc37LtwHxZeTPH77ugidJM9D31KeM
fip/M47gr0vFVpQc6WJJTD5OxYvIJjB+rczsWDF+iBk/+EyEd8oJR5t0IaZFnpU93eJ8K/PblxMo
4znAbd1m5WshdzQwnUFHWpMeGPdWzMIU5ivhRkTEyaYy4APT+38rLZo4TKPiUkK5UjBd9HgcoVvR
2Jeh2Q8z/OwdIit1Dtax6GC7bKdPVTpTO3JRcARup0xCcrtC/tLK4jIHCr6COInfmq55FToYbbN+
WCTUtSBDHEggptStDgocHPE/dR4d5aI/jtpyGjbeMxPYxK2lhogKM7nG2auw5tZ1OegNNJaKuOny
PXOC0fFIgs4KsHPil90VKfjrTnhFIo5A5DUPz59vj50/0g8TFwLvLRqtpew5J+3LDsOSDMLjXI1c
4bQpKEs46oUTpH1yjNh1nYKLJD8RBquItcXgpU/mD2mgubWUL4q64lli9J/cOjm+xhH37xlfYqnD
GrMzvAoDGvtIvVCGnojJnxiRCVmmqy9DnnrWpSQ/7sEKKEM20ssntauA9VK60rHGxGobgN+zsFa3
UKXChHlv+Mue6GIC9JqI01YygS+fXAoAvs6Txo6G2mgXk+YozqadnNtWcislhtuO66vlxoR90AIY
J6Kr6pTXTi8v49xQyLEj46aBp4jOqUDTFUFGxeFk0FgEa45SYkmiQ4j7NNHWpXLHGJ9LpONktE8C
j9U72Iht4P/VfUtj/UQ1tJUfG/9+PCbBAbjochx1CtEXt0NXjkMg1IhPbocjojyTz0mpWEhk6EmM
cw02qCbaeLrMTv3tR1np/L0M7RHUFJML5VDRIiZ4dDQul1EASoCeG4K/BbM2j02IItx1pxmRq5oB
HHE3C9EpxKH1x1PBZbvCXRRRrbXw9Ss4bg/o8zqbM7xSYaEwfFfp766GiovFLBxdDQcLxozTRjv+
vA+puh9Ii2rYCtW9dpj2vTGeZgxxLXb3EZe0buPKeVRhYhVu+aFyQjKbDopPikZTut0APmLe2Uhs
PSyhxlckCGH8NvyVF0rcC6QTCfG2YX6WMbiVLir2QN+8LV9L/mu6FwUyjsFMZosa7gfeewqZum4I
KrEp9IwKoaT0rEcSSOCOKQ79BNx6oF7iTVB/xby84BiHprvV1XCjmKdWSE/9n5LV/5+SleN2Gssc
d3BzWMLqjpEwH/Y5U/Ahg+qwjy0wh4BfUH/9yuIN6wZvuq39cjADBiVkjLKjYqceo3v6vJitc2DK
6A00lzJUPyV688yV2twJEgg3rz4jWbUcZjp187K6Q17AP0P8sb81//DUsOPSa6Vx/8/FPe70q/ys
jIID4h+a1i4LoCyAbFPrz7guyILE/gBIqFtci7AXWI1Jyvy5vzF7jZLmfbWlV6p0z1HV7kSASE+b
KJX64sEbOdQ45/BgOjV4YBgt9Ltw8wde353Qrdo4I69Th5OLj0Bz48g+UBlBawK7mYRgiU0uFKyB
F2ooEhtUktvHCmmY6fpVENEOzQKcHwFeTlqKrlytHbCQk8wNndyHim5kz2Avq2CWOM6UXBYECxMR
puQwwNUyPLO3EEGSwIL+7aDW1K6po+jauzPhobHPblJAeBUwifWnRR4TWE4SHlNOtPseTpF3mdk3
rRds0L0GUUKXin07uLH5ZZOdmNOwna2bDnus2sXXFHtVo05hnMmkmga2vLxkVLaP/8QMyIp8p4M0
SjFeSrDgB3/GOb73pFfE9KemEAjXl4MJ2d7pCN2VZh6pvTkapXTElvwkmOZpxBEirnZRhvd5JIDI
8aA5w787iYE9XJjBatHJ+FbILUUN/jASVFjJzajUA1rvvcI2Zb8iYurFD84Ndv6EdtWVaRzpTb4p
O//ZMgUtVmDxgavZ8JZT/AEK58YDDLeKV4WmrdEIJPZZBcsGXq3dQDO9eSmgkFiUsy5MY9TIr0De
LpkB3ZCiECbY6Xy2JiDQJtDi4mZhpTElcbWw0kysPHlDQgc7zVq5khzTUzth8jI/pqj57Dr5czNo
tdNZ2PU5ev5IyQwyc9p3kbSLTPm6fRZxjjd4PlFARqDSepIeG5Q+qBPt8LFqWIFKeW9AZ5IEPfCY
pdTh0MoW/G3TpRwHlZoYWHWX4OcVr1Jx8CcVz8HpH9ovsypDZH7qyej5YCoD9U7nRQIZb+njXUvG
K+CO+LM7rfc2Cgrr10YNyyWIr8A7Mkav2LWsJuiJzikvJyjrhmml4fG+qLYS9KWrXlfCdKzWRUL7
VnJs6MAta6azOJKrtwkJScpVKqPnk4YIWNrUuHU7WtkSlhlKWTSK3OGymPVtRefBKZK5YqEBJ2aR
7ui35vBuqZTwaJY3R7JXqRjDZGQh+UNdfwZ5xqHJrCgXfk0JR27gzdlPkrhMCmlw9R/ZhqYOCDi9
2el6Y+W5KVN85yu+OxPOjEDC/AskeYXNFSMPQpVnRVdY0Tl5Gb/jkEGfyiQ0YoYAlPyWjPEpXs0T
IrW1BUu+GwLeKtaYhd0agiknk/nU0z+DHrK3ydnO1QRbb2VAZewXbAQZ9jKhcr92XF1zl70aywcc
S8ybUI3dfJUp2/s3ZSQrU7i83Nqx4KbWnC2yxAzxHJ53C0ITBvLTgC9wiv9A4HLIzRS+sOJbjmEy
/7AeOop41yZ7vU7vVEokhfVOUJWagF8JhxlyQV3fsea2h4UoA6K/PzrFUZa4eFpPhTXN8stxutRB
dM8oxGtGxlJMOSNs3n120meuxn4Ng855in+bfDiWIjuKTguGtgvg9QEZ6G2DbnGO6A4PCnHCOiAd
0/LFstiBdYnX1bMJPDrvGXPLhNlBSlWX/PCZdBa8K3f91WEniEiwZCGquDbAd6LSyrR9rBRbGW+C
Ey4fTKI9hOf/afWbnqA7d9GxSM9Lnz1TettVYgusmEduIlQs5iwvSQ9qugqmXzbPPE4IdZCDBNNn
WnqZ9hQwmjBtKYdp8bmKHAoyaihiB8a3CqLh/Fq5NQpoBnHzIYmPoq3oTIFARlXpwootNHuf/VNl
X8khQTFldIxO042eXZ42X8IwU+vCzaZPTziwLc4AMbt/63kpB4C6qneTSft2C50BCbBGAjQfEEBo
CVc7aG7safoBOrcJppocRzNhqrWPCoSKjsUJqz2Ve8MpV/T9KN9zWBudWGk79DtgK3zh59kzTwOh
7DeB8YJB8E3nQmk7HZIxYTzXzsRlXaLzoNncItWjxm2LfiYGAAUjc717XyfKgeHe4SvGUnFmJXcd
weJP9mEqo3215gd9aQ5zxQi8AvG9IJ6uB5xCh+qQm0RGDYfWUu7tmFWeMaUtzoHxJKIu3Y9lnNET
p5ybvDq3OiY50q4OPGapmncNG4KJ1bh3yINrlw5Tj1T3bkLe+sN5kq6WOB5r64lBzSyuxjpdJJyF
Wcb/o2QmMxz7AQE2pnoAp5M6BDZz/DvJf7k+G9pvZ1z9ikFCnj7w65zbwrp0ZZim696M4f2tfIfY
boE8dELeANX7hSA6Obmeo6r+4pFOPnXP9PLpm84dv0TvVRdOL8G4K00J9SPEI+On7U6pImyiLlgB
v03j/ejeySNh8LIOFHNwxh5PkBBorhp74gjjiz9lkXpP4Il2Y+oUlEBGIEY7hSq4OOZ+QNh3Jrrw
vjmqbhzApP+TSb+1ucbttD41tMCZa5AJxT4Lxm3l4dSHkLszd8TAduU23WQ2g4Llcq0F+3nn9vid
tMlzVqJnV6kvuPJv5Z9qoJ2gU/0kmb6KiclxNPjNf5yJ0g1l6ttwbA3hbDpHbJAfZGjf7BnLnatX
tHp/zeXwBI5xRcMf1O7WrMplTZwz1/udWnCvGFivUK+GnSZ+Mh4rJ0IA45lqeKZqnqklBQxtclyt
D70OcU7c1QLRTMj3QSz3KaA+nfekwceZ0hPsMMdT/eZW6APQanDNG96f/4rZQtFcGyJK46Gm5j1/
j83hfYrNe9yfm7K/xDN3TZDNMuepnthcDNRE4wTVeZaSXCruvyMnnm2K2KjZLWR6FYG96awrIGEy
YhI/TExUeQ/63Y0P9ygUGH+45IT3Mdnb04GOCVM9UCUw28dWfhVVfSksEVoGrfK/cdTqlXIz6uIh
FuUpN/Fbvs8UrFvIio0JXbL8Sja6Lf+hJeOtsvgnYwo7PXcjzBoyN6kkfDbZVmPVGY9tM745Q/dK
GvE09fUuDv/2Y+RDfYlisljRE+gdd47Evx8nfNoUVqOX9JyyG+jKmnU3j7s6Lu6TmXgzwRE024Sh
RckxjLXTlbHNZyzehvXqMQnAYdqbhJHzNcNYv0LBAKmjM4PLj322BspzB0bqnOnVxtrWiKsXTPoT
4ofFFjKiWrbd20y1kzE9QAZNBc5RAutrnl+W76zobjsqJUw/og5xIiaA8L6H8rurkpRf5MHH4rbY
3goRDMk7dVAx71Mb9wHA/cBJ6mP6od+KWHvUk2czgSyxd0TaX+TEbZaqgj1WzfE9UdV3eyc9jEjC
5uzBwnO6abvKX2URXwflTkrg2B1TmJD9RAbCxNrN0QT1xdM+9Bhrg5pyFkA2Iz+pHxNbC0wTqJiQ
Tmr/WZcpxQFSqNkG+L3cU9XGpQwlLd8nWX1lduLKiKBORBeBZ33k8I4ImZyh6uDKzK6iYAKARrCi
jee4AqdUflsz8aIDpl27DxqJNwEok7BHz/70yyQaWeFBItsUO9YRf9D/Lziw5dwW2yTooLFfgh7Q
3MpERPlRyLnVrxjHMfjGVzLmz57xpzvRM8CyqCtECGaT87qr9pDc9vqOHA1JJMOHs7o5RFSl23/G
x4GbvxcRKU3wIc8n5zezZjDO10ZaHkriJn/QtqzhUUvzswJr1/yn56m3uv4enJ3EMKohEMNoWKWy
b4MyWdgGTNxFDNIoAYwfPGuPgkeKtoiVAi2Lo7JiYDx2G3gjs5IeBsAWM+UM3MrVIhyi90ri3xmB
NRCQV+f2tMzqsQccLhPXxbawFpT1ZH9G7AUrNkzbUfazhrl91A69nAXLvAa1K5rKi8oUyE/1oX7K
Qasq7/W/gtZeKzlsmK648cFPJa3K8W8OdM+qZ78kmmFXFwrYsHDk8qFnwqUUW3CccRN7GkgIs9xz
Ud5LTAExf8TqQuusbxSSm3E8mpFKGnCuWyKOpMn6UNAy+vJD2Ld5KgMcEgmCxCahtOW1N+moh1Pe
TOdyPVYUajl36lFwjEmHxToOk3aSfjd8qOZNMHIzvuJ8b5KOLFrSTix7DPjCbsaerD5KHdlrgKze
8A0W9ZHOnn8xIVEYY5RzKNcgPYTntIL2iH25RWA4tZKT8klmXvgleZkbu79M3/e5fRrgNJzsJxXM
kCeiGDdBCG4692kP0AS6usjmwCJuhrxjouJgUfaMR8uZufL8HXspKN2SPunWwu8JuwgstU6chLfe
NqbzSsNm1AUyDMm2SO7zyH0PnwrGC72pbvYLUePXxI6qAVGBj+WsQHpQgjlAzYg5TNcuInOuMSVp
C9yeWoKUDzxvVRkRg3wcwZWpFC9kWeHGd6qv2+8V9aYkY69/+YLHral4PTEExt2n0wvPohwPhHxW
n/uPLkQ03FXH+C6XoG1xJvLEHxfqPsb8gmkupPczTLtlZ6yCPENxVnwhchoYdcCDbO0Q6ddqZopD
OTQJXXN4mbLN7lvvZ4GRl7RXXbDjxCZWySQo6pYSutaN8mknB9Kavsv9jvrykI6GApXRNN8V5253
zu6TGAPB9ff/B5SytOLcHw7J0LxXFCDKKpHK5FNoKrx73nEyqOVHXKYfkzO9xxhJxbvBUECkeEkQ
ojn6RobHfpHHta9jXYjeQEzNs+Mu+r0nE4QeF7D3yfdEV7jUJgeL5paZVlUMbGzd8yxuslI8MprK
o2VGk6NkjIVgJZBtk/obytRTWkLgWX7qfZF4IGuPy4D8zeyvK43jipMtqsrPxiATeTSgdJSYDFO6
Q4hSMwpgKE/yxTfT5aUmyauUahBt/aMbwBo2yW1R71MpuzK9LNnEoMqC48e9XxzLZEURbMHO8z/i
sQ1ppAtZBwnnEMe3kZoxiQQTzYiw0yuQWKEBUrelPCTzNMN+qbF2HwoLs8XILt64dpGftW3kkixn
mxpi8jccOZTzmCCqt4NvS9lGOvUKzFDZJbXkUF7z0MpJ7PcWDt70mP/TlRVzlSFQruzCAGvWp+ro
RwQ0Jj5nTk0lH+2G9GVBiMbGlbXvGE6QyrwPhyZpStx/sG+0v58Rr6e2XnIS78o2BdmPebcjcqQQ
omx3NnAlbor2i5Mg/9SQUirGrlNe3hUG5qvrwDhQYBx0PEhpfW5jCx+iEopK8ruJK/xXQjKjY5ce
QP4ptLclh5m1uk8LFHDI7dG14OXhpGT24l1Xpjc1l15O098FoDY3r+oH++O9TvRrMw6X+VrEhCoB
Q5nqM1fsnVDISjS7klyEOnCOa6FZPgxf4348lncsb5JuBq3N4Kt+VDxLXP71rWloq6iZWPHMG28+
roVaqy6dotDioHOQq66sASaekCPfZF3/JZLVbfpXPIY9kOxSn0Jx92fuUEnfnde4OEcRbOS9A9e9
PfwRM5MXKg2ijgE3kj0zh/8h6byW3FTTKPpEVJHDLUgCJJSl7rZvKLttk3Pm6Wdx5kITauY4tOAP
39577ecn6j0PT0CiNwAgzr4LSG+FWkRoYvNKLXhJDVXkqo1Ukthzqt3lVHygtMgfGv5Bt/uOF0Lf
tP7UhF4XFwe2J5m4B3b0rj5nomTA2wflTwzHVKBoLk0nF/NqkVcH88rEldEx5liFJFvHdZVRdosX
t8GLGyHmdr1ml2irwAkqLvWQw4NNUFXCOoAINVLLtvVwhEwHMih+YhZsIDrVgG9AI0mswGiDm7qQ
jpc0GD7NZVb08zj1QXFjcBWAuEeeBD35n/9nzmgdTQtvGqhcJZgs1P83ALXY76xTLXdBn1tHSzWC
qFgDhX4DxGAqqNzVDGk1mG3Gnke8vnUsBDXzBABmrDEQ8sk2iHuzzvefBukxrMrEHVMegMEuKTQS
Yc1yPyoI2nXivwxzgTRoe0ir5EHbtT5yvf+exvLBXQjyM4fXzV1Rs2cyzoWqKzJKX6EXxr/WGOsB
akbGZTYVtSe61FOP16c5MOHtK6g13YMcNfcZVhmaRUOqt7T1NknxVWkdbTs1n0aSZ5pNnzvZzd+a
/tJ61icuVYwXXkpcBtV3huKZiN2B2P/BsBi5k8vUeVUbjm8yme6xbq5tE9MVJUNZKfGazRN8oFQ+
Drp+3P/QE+MwM7hIf5GK39WwqSzrWY1UALrJ6Ou1djCx2wspf00IH33kCXSXtQSAQw3LxglMuExE
XQhP8vgSCuFgGBqkqx9Rs5wNoMamjM8V6jbES5Ursb6rPZnrOLsTp7DtzGZnjewKfwUsnxENhC32
DTVlgHBn4l1tOmtYn7NZ4TCjk46NPXztG1+ThigQb2aEf0+3e6nZr+afkHvoTlDivdSQKrJWBiTC
vh0B9Fd4KMMY+EaP2Uyzk4SiYoriaoZ79G5g++7AwlJCUoAkWHB/AQyKjjKgMbMIL6s0HcXx3GTN
3gJwVLPzYN1HgHW6PWHlJVud3Q4LHHiy44ZPIbq+YlmYdX4T6gU2Go+0ph6eCiBfLdMI1UuoqNTB
ohsMYtWzIDOKNF7gs9RcfE6z+pQOBiCZ7WDSOpZd+3NFcaX6l3476YB3e1UCsxCDeQc4RKqi81KJ
Qfqn1wk2y/CAU85aETy/D4IAEVWYxL0hY43iNsgTD2ML7GWlK9aNWAxL8nL11aj0m8GGXi4TNR8R
hiGq4zIqD4a7peNireJ3fKg0A3ySdGKeSSwLfnzqFJNxLGn5xf/s19A9zD8IkJx+Gc3GxBJDricE
vH/AHk2XOriJq3BW7dDTij8UiYU5mdRIuzPHZggqYR3GeXRdjxE0cmAbB12Wve14l/TNWbuvmnmL
UpR3Sz7P0bkVEuTpcV+V2scQWh/wY18h1OAhoSjpoAP1L8wWLRb0bY4WVQCEDw13HCSCwf0urIFF
xrHkD2rmZBvmb6LxQ73HmuTDyj6MHIFEufqMpfJLZFINmcCwcHjwvGDq8DDRe9IJSLm72vNK7kqL
vUr9r/55UmNv5i0ZBtOtdM3VUxvLI0lRTHe886oueGMEOqfjqXM6MNoCcbU69DkVIidAtDP2VNfl
Ef8v21RjjMEyYJCDYpguA6BaXY6F9G9W6Xzl34Z3u6++4nrE4Q49PZQYzvLuSLBqVtratIHmDNyr
RCIa+irNc2KO11lVb0j2uF1zChk376ptnVOTQ0VBtevgKabujYQXYcWQHh78wZgcFa8bZQOOgEOX
vkjO97uRGlNtSvn9Eh8ftUc5VFNe6lwhlRidQXm2gXAczOYsL1VgxQxVV8aN5yoajuvZ4nI7GlZQ
hcnlqQKLHTxNUrzcSvy5G/xEZko9T7sxsXxxjo95zJ7h6RNUMj5m4/4TitnvouKuhjHwO+02nAxK
eUxGyoyUcN+P7tg1biWBuWOSt7a0rWz9AgVODYAzxUK4C3Gvid99VL1LuneMh56tjw6hu5r46tOX
DIBk8MLCvLR1dlmr7GxSJAuZBLnyEJZHqeQLBHKPxpeSQKghrlXFyQC+BUuqVPEttwOtG2JQJcxB
VD+aBC9eYGfMh0nu3MRU3RicWwqSExPWEZdpKiVBTgikzO5jWD2qiNewWJ9SHr3YU86l+hThGoqq
Ygs7zTJugzDf9Fm/FnJKihS7FmnUXia4zNwktVldGOxgZZZog54xRRnKAW4TYRvLbnCJlD8xcEPO
oIP5qJD9SIDodFtvDRsEgBSy/ol0N6/kYlRcw9Frvz0T00LdSDf5KQnWvqDvK332MAtVIXrO1fIo
ya7knwK9FSHn90K8dHl06Qza6yHPFFc91bYS712IkbKVtGOHpj4Kp9Vczo7De9j/lLToVgAlHa2g
drCYibvY9iBQwOY0eJdJA9e0CVh3LdX9Ygn9iJBonNZHmKGZ6JOlDpvoVPCxevVYFstxGZtjZcoO
AWC7mBZfYig69hiVSXTohW/ywvXg89HHGgKMMwN2LfOSf8wpmZILyD6ju7X3yKmH+kcQhzD/dDxV
0PhZ6q8awJ5qbvYzk9cQ40Ftui2cxzbPTlotniLiqj2DCYalMR0Fs4GODiYdxr8inohiSjfiiWEa
qJzXoWp1XkcFNKG1vgMbYCSM3kErh7YszgHVfW3ySuTiJVfJKyXy2EcPRKnnBh7CCVit30LPEYUs
B2Y3HzJgsIgAPFfB14iOiUm6K1PhqHc0clbVuZqLC1TylZLsLHXnmDgGkQwppb6yWFypwbDNqqYW
hktHF/+qMniv+Cil4noVaCkMXSQ7YB0AeDIvHgdJY/b4jr3tkTMdeWQW73zLJH8XCiFY6w2F6/BC
+TnrnyFIXhv9kIa/YhVEbMbhIfRbvT5FEjBCkE+2Dn0q45dOzqYFUC6bThZuaDhLc76Snlku6quk
WdEwE7wcYBvGhtfmZG/ZbcOtaVtr5wUsE41rAI74Xc2cPD6PAoBhOCKj/4jeybnWxEtGIoPu1SXu
r1sfQZFdcIYF+gRkG65VPSyn1d3mXrZLuZAT4YFJSSyxLTId4aFTgeYhveLx9fM50CZs8XzCyZVk
eru6PGDaTwFB3Zi7GWdyJ33I8RsproZDV9IYsO17VBQfrPPwlWIASz9YZ5MBI81LGtVA6nPcbzi4
teQcC8T7+M8SdN9hgpSxygEiRqEdsp6jlYTxzKgPgqPfCr4GU+a8QHu4le9TNNtNkEjz/BDpQT1N
XhtbR6NYGalRHtJwGXyZBMcS0OFKjWVVSVy+kYOczE7BaAtLsmR+2j3IO/Fv7WkoEgrH0RBgQUom
giUwOi04kGSqaUdZvWGda75mLh6x9lVjR6K1kiyLN3EuJr3U8QKsh/bf8h0isUN4tidAu3ljXOi4
2EIcrAxXO4QmgfWkpHCpNt50/ThqmPkWIgx/DoGzW/7sFhVudwE+5Y2DtBs/JXohCqnfG/RCwOk+
SPc+B0ZPboE2hw3R7ws/5Wg+rQlh+u5rYrGTio6mpWzP8AJdG1BoZaFYEzCPTfpGqi9x/DSV/a1g
sr/Sbrs9xzQbG9j0MkTGkjBUzKipqe+SPt1h3S6g+FrmaJX9iQr6gnawRZvX/kmHzKvIulcC5UNn
adv2Vb48AdcBHE/mDyKU0Kqlx4nzXQPCEtfJ8hG3y7t89B8RUveyPDu22U7WwH0N3qXDUrZy2Asx
JCed5pLO4vycuFu5t0gzvZyf05mspb5vVQjaWcwVaDkPknlRJYQQz0DakFOi0rK00appgZk/dMwG
eD4/hXD+XJX0c1RYvHrDx+611uedMPHIVUkwEavepW5O7d3Kkmc6ddGexRIvFQVQ1X6UNP/jwzRH
dzYqj56KZrJP26SdkQqV7q39Zb0SkbKGSwmKdidfpsKvTqeGVY2augENbMR+kHLtEg91LwUVZJhx
GXlyya8gM/Qh7H6KNd45xH6NaC9qaNIke5X+9EZrXVNtXSPqXfhPbs7HDB0atN1puC1CvfMWqdiK
aVjpSUqpzHvF8aBP5cHcC9NR8+8yyWFT047E7XGXz9vz5lkellhHR8oj8bsfIJLFR4kwc9EKR+Mp
4uZtkFzT9rxu3B7y+iwePTA1iw4OA4FaqWLQH8pyX6zkUrO5ikhUs0blRrncrIIJ4l7LpzsbWLZQ
sJDU1CeVmKdBIPQcf0LNHxSvX1Ew2sqvfjefU8FQ3aF19NXK8dOSyrvCHhZnq820uDBA2PBzUbVp
n9AGMmLp4dixgUghLK3sZ530w6CqLGSK1MkHbDSfYCa+6T6ShqD5br7Drjml/24Rt5iBfY+nI+l3
NwJIluW4tJgK6SHeovF765fy04yXYBJXit3t5jsihL6MHPKxkG+aZ7ah/CVOH+Ou6qlbALZ3yhg3
LkABLWwux4TKt0+8AQEeCJF2lo4/rAtN23ObryiqoG3bFARpjNhkEgzYo2uAsVtaeAXw3WPkEycu
JAz9A6kmDLmZcxrkTnIa5Hg5bj1KK6SRl8WaqQUtAW7l/+iM4p0Iv+L8M6V7ZDNfmqighXqS/+RM
yDQs6MtCOR9kJVR2zDaOpUae2FueXut+pKqkkIeT3M4+UxEitTqzeFTCEMUtxqIXsYeqVICv2x4K
NnAlcL8v6/XdTPoL5g0/7dp8W0v+bn+b/iz0t87CAGfYWflr5A+kUgDTnuxhrb0Ug6vCyrgeEi7P
aIQmHbxTUr1XHB0hkwDoZHLypfSVF6UVSnH86Y+nPsS3Y0i3tDXI9/zQjeWS0XI1sNwjI3fVp9Ll
H/livta0epa/Vwp/I2VHG/U+10NUCaSkvbWIwYRpG8EZjA79f0ODTc3rj5RikVDdg5A5DirjF0M6
dbtb0FsV7azxNjJLY4pVDnsmt1Ql8t1xUZ4de8SXGEcQUId/jH7wdzdqflxFiBlF530nTiq+M86m
ijrti/GzFMaLOj5JzRwjLNBK3TpqjDI+7ThQzeQ6QqO5D/EDTsaNaAfhfeaAXtmFQF3MreHuS/1q
if1ps8HDw9CmQHAwferGKGeyPwN8EFvwtRLbBxv7UqQ37R4Q8Mf3RIivPSjLVYQnWQpkcOQfWhWx
TpyLZLzv04vBk1Qy6cqYcol8qFNhIp/19/Jiub1BDq79qDuJq5vi6+xQUAf5TSOfmbE3iWB5M75U
MtQNozlGgSLTee4M6LVMJ1uYE+DVq96dZdOV/pYsgjpW4zpDzeWCXlxlnjTd3BSDD/SGnQ67Be9W
W52YOWAwa08iHrEBg72BwT7EYC8ad9GY4C1V7Yy5+2utMxZRlZspRFIOBxWHg2H4GGWMvlPj0r4D
ORSTH+j04ffwSb1a9St81FjOuOJe+3q8hKbG4kEkMVeYE6Z2h2ti7ZH7WEYHSzstlnmU/hilwh2c
aIQWeRmXNnDRGi6oFofKDNq34pulDZZ5u8mgw5qMy9isn1RLLmRJY9WNSuNQPujxZWBnHuYZAaDG
6Sfo+5yfYMg6ftJ1DMjdHFSrcdJ7aJn1vGuwlc3RZZlGUMN2i+xM+kZZx2Mo3JtB2elk1vO/OuzK
FWlwPXMa+9TKyjF+NtiyCAucGDnZZF+cOIOaap7McoHE8u7iRw6ORqe4iDryo2CMx7X5Vit+uD2J
OapWTZspM17YOkydxexwiAM7U7vLbMaXRp/PzYvQL3bnFj77fIpnLkAWJFCaxhVzR38cGwezwhKC
O1EFUr4jwFarrvb9TwFiv8jho6IBsp/AYlfvuMk+UlP+4Cc5Iy+ZleYzUeg/VofAbBz0xHi1Y079
uc4UZDXQ/abEc1g109Hv4pyemAYp1FkUHC0UVIjUIVUYyWhLEif5oBYFb4CEsUqDJSRF00G0FaU4
VNN6UGrcOj3+Up3EtWi6MjORIUEx+Mx/yqdI4PAraK5RLAc01/7/VfSrat40Xq6OFsC5+10ujInj
4Vx/qHF5HtLhLERnldAXZUbwly+dRbBXYRqE2Gi8KzlgvacxZri0NBgmFCKvZAVX7CtEao2Fw17I
MNo8V+o/U5RZcvXj1JQ2ah6ncgZ5nE3qa5xT85kwME2xHRqc6JcVWwicOGVYPFXmcLkqBGkR8cJP
NJ5Dy5hRx0Af9P/GOX8YYEPkr8Jnys/jMazVrue2LSABltT5cX77akV6hlZu4wpw7OnaTg2jFubd
XGN7zL/MulNVP6sHKhODX6A9yvhZteV9Nk9t8tXHm2mDWvOvkERq0mg7q0j2Op6p7V4ccWNkHcjB
cy0JuX5iBxWRQIGfc27GnjxXLAHE1Cbz3Uq5b9Ifmfg1Vu4Jixe2fSovzUk8QoH8JX8DJpybmtKv
lqiUBF5j2xSXiqBdd1T4DAQXp7bijhwdGzhK9UWwLK9ua5+pSdm8skV8RLDQZ+5pomxdyr3xa8JT
KXPznHmSe4HeHbxfea3vkgqg7DLsper33K5EnjSae3eoJQk8NlQi/VsiForGfB85BxM3PoZ8Bmj5
kArC6j8ei2KAohvCE7cpq7bczmRzoe4S//WMc3/t99upIf3nUtewpz5nxz0lwUrH6FYDtcPqizhp
c1WGzEiRMT1C9NCjqPBow4OU7xTczSk1OltHfeGIXN3rUDpxz+MgtRAs3Qpn9/SiUgpI2lYV+xPh
75lL/4r4YiwUAPkkYph2Qptvb/kHZIIgm9NzbzrGPazSm3S0zhpUWI4qY7sJykMb78P6J5mUfYnt
QuO0xkp1Q61iseSHlVg4B7GKNYTVqZAQshvyM5lDSjxnjwtZq6L0brAfITA2HX0qcYBhEbvrs3LV
1fAWKG7e928Kz3ozeQpJ/FK/bSTEvYmtWoFObbLf87XesQyGvGK+apSXQYmgVqsnUpX+jdZwhQrT
HnNIedCtJTCw3vRHw2Hg7sbwYiQEdJNI3nCIPzTopdMBe0rBRkZsFFDSsvks8WmEoJG4DOX8dIuA
Rt8gAceSyOO7Qd1ERNuMZKtT2hnYNej9wUR6UlyaM0QEgvGE4/vurB2jW9cRX2bYGNMMA+XF+MrJ
GpR1eGa1OEcmLTZZ/t+q2hkikIzOXrNipyEKzntDzUCQRzQswQV+K+9iZ1nGQZy4wXeGW3B2aIzK
mUfds9TcT7SFulLL71EK6d4cV7ds0f1WxkBkFSyXKLI0seYxcRutk0oPRMRpVuc4GoP4zYHjTf3s
RsBiKoJEXaG5yWvabXNqTX4tHKOOHVgNNrGbcMfWc5UlDma1fODgMENRUSDOCAJErgzfh4opQevp
afgtQanudPUAki8FgukP4FY/2st7KGtHGx+mou7h8u01INihjGE2wRzLGznMDEt2ZUyTBpmDmSKu
RM2Ogo4yHA4nfJlHhDVZngO01jPejBxM88puLshOZ/XsHL2HJYPZW+9V5NzShPzpYbZMX54X34PZ
75t4wYWF8g4stnK640zM5aofI/wjxiHl6kpaRHjFTX0V1XPHlFvWjmMC+tbiTvQnB7KWtKcwq7hg
hX9TriwakA7gbpRpdHgRLYzLvbSjtZ7zj3zIsNEVnUIMa/c1flVydtAwSAukK+IHOUDuZ/Rd8TVU
bA1ydM4BrxSAV2Q+S5p7h/SVGfWjlLbymu5sAnwcKB2J79UFWqyaXuoXYczrJOaXyvqCrEXD+3sm
FrDchQALzwng73GcoFCA90BB7rMdGXwY1PVCYB0WV2nZFrMQ/dzsDWKryrP8Cvtq3xY/ujy2dwbh
pfZ76lNXwrAZJUcDc4m/WqWryviSovDQ0NCN9A8lD4fIKuxFg0nGjl8KD0yuN7t0MhgZYUvGJ9e6
cpa5q2DBhl0PZH7RW2/ExS6KH/0WU0cdF3heKUNHdYHLWjCf6QuQJCyxv6os9E/mo8rP3Uoi34Ok
4kWQ4IcVpURjZlLTIU5jWcXfVJi+Jork8ACdFx0tzLx2eIME+pKgmfbqY/420o3XBg5J/MjRIS10
SJrBPVEd/GyGNHJfcCsnMoNsBLBCFU4imRDOJ7qswpoGILH7AhkOUfXaD7CZk4jXDE7SrKLXT5jQ
bGySEubllPBLT24EJNVZS96Ls1NY9jJuhlAEgjI3idNRVNMQsGxd8chzUWBG1aruqmfH5qME+hUZ
X2m/BLAXCJ4kjGNE48VTceHqyc4fcab7wlwzys2FnEoV9wSmdjFHvKJx9NVrPhpeoSI/zzzNcvg5
xg82NBDThtnczfLviEPWbHHo949p1h9bgwuHXPGfObEREpnfbbQDk18CKFx7VwBAHFSiIoMBpPq0
wF2jT2GvL1uDI9oN9peHeimk/cAYGCcHWw+zN3QxIXU7A+ZNkDf5HvWB7Y9ehq7/JXjmWzU/Id8A
HhWOOTtkK9FznuB3J7AIQFl5z6nuqp7aDfe6Sp7a2JMWlt4plRmZdRdrGkzILYxz9TkYzefw2Vvl
m4wRZariOr1A1tKf1d7Ao+BX8s2u8DaaKeCf8h/nFUaXNv0V+1pU7K2BMsW1xvC5NJkRKd8QT3eV
8LMgikmm2NXGFUOpaicCOVYsMyjKfkUCTeLYYlAXo1W3WOjuhd7vR6Omwp3AJk+5SUKLvL0YU9uL
oVaIrgksReoBS7roFh4W1nStfK1V/EIROovLsxZhO0rBp3RvCZsqRRgEkqs+Ca5Ohm9gZNSsTxW4
0Ox88tMH7kqzKb0YZOFDYFKse5SSc14d8BipGHlM80qeFFCakFr3tLr0C4EOcKU8qlq4180haLn4
wiiVYEMInNJpVfpIRPED72kLV8PiU0YThaKtR6UmqEc6SY8FlYVmv96b8idiGm2O9lobQZvEZA4Z
6RTHTIADScbHDOaaH9DIERhXNJSIUhTtahZw7We3qBnuM+No7kAJaJUL/G8rz+8Kph5Uzj/YdfD0
+BsyJb5rNLvW6eT9d/R3ol5EoukIZWT7SKO6PScWY1aYRzObfuqe0gs1AoPBiTdKxltp9wC/4KDR
AcZUIFQdw0qe1n3QrRe6yhtf87v+VesM4pPYUZLZXra0zqrjK7Lnj7HgCldZbqGiZ2tM6jS4CdU2
8t/eCG96CRKGUbsDjDElmQfZyjVzgMdNiS32GI0MXfILhVhutUwnaBMCiMeRIYExnKRVPVk5a0yW
Be1UbzrkLkqzAPSLAoEiFk51nFJDa+11rT7V/ZV3mONmdsO7PfKLjnDdqQiso5pD20cq6a511FT2
l1q79VV6tSr3UmjqOaqkc/9RA4hQceXV4r7mOw35Tju/mOXn2C0PRMhExuvYwGMI4eiDO88K1Pe/
kz9k5dmKFQhI81lyhl770Ez5PfTdq1PBDMBubxbRHpv9qPTHV3JUc7qk1elYuexOfjaJTL7i9xDL
r6jLXuQeeZOLR6nUlyndu5o1XK3t/3HE2e4bbK/FTBGMZ8xEEhqCs9pvQJBcmtk+OgrXKmeS0Q3r
ya//ASiTumPbgWfYxmj8fdAFhx1T0OhI9I+pJ/devCP8s46syRzCLlksEh0XXUFd3FFb3OTGzXa0
xRYsHXFFhxpGd48+OS1fQqJ+Rrr4EeJfDkkzIiE3TLH4hBKmlpobJQPEsm8PUheCBqqgX6HeQMOa
yhlIxpuq8V23sQ9rcdcnwz0Tyju80luSdLdSlq8KnIDOKh3jkczDkxaHe32SCG5EBMxWOpUIGpOt
CM3Q5WbAawPxyQ4NviQaldKhPWj7W1LNh94gU/5PRrpqTfEgzHvpfjPWHyoEaQ3rh9k7PbUXOfR1
mktH2oQqXv+G5oVxQcZNjzReUjhaOIl1VclxbrCVnGqpgSyluGbXtsw5Le/pzfzIU54gkoSFoDoJ
lZq8leEGTsWzxQzVm6Jv2COmlB/USD40OxP0Z2/PZoJlR9oLIrcFjPCRxrG9P6YGw+4Yak9Kzl92
S0z7o3Ls2xE5tKDoUQuSqTn3+CfGfb8lWygiUOUN/ST9tJwp5Z8kQ8RkHCU974KREJmJzVSrd6g8
6q6BAEnXPZlgAvEVdYiHQAASyZAUMRYypAJ6VH0mKgWaPsy/w3w3BPUoR7teBhaU8BSzWUD2Wji0
qdRkryzWdBPBrbKFn5mfYRkf6E/v/zEfDxcS5jaX77ZFKnZLG4OaRl11QwJO5RNFdFNOb1DfOGhN
jF3oAEjeYEyHHGMW5wJ11PCBWzVHIDw/jPi++Z8D8ZsFNy2mC7F5u8al1StgfzJij9h3zat5JUdC
ZdKODsQNUSlr10D/XroFGDo89zFxRhwPhebLcIOzMjnaXHQFZoPGpRP1k1o3nKikS5W8R3U8Lvw6
iHoNLlRM64g+E/ckueyYEXAgAgt0/VTM/pFQiQJ7BXZa9FRW/ZEP8qMxykdTjXeV93KyLpulhOai
Or+LBGHGDtZbE3IZG506XM6x1F/HOrpjfa+Kezuqd07k9tOwapKLnhpTWlZDEkEzF2Jq+XYqiJl2
6oKchSj+1WTxSW7ordeZpQvjPh5NNrTaxeapJ0R+CDlJJBpFV67KU7pStlve+BZZKMB6pr3+kI7l
CTRxW0CfL+zwsD4i6mZ0WlYN+OvLLbJW55OGAmLGCNS03pikh5mHw4AlZ6Hj190KbskFYvUZsPxo
MoZrRkOQrXuqbAA9EwUPlugbIoHsT6AOFaoA5uKPVlRO1ckwQm3j3fKsdZtoV8h4+qID/6ScmmcT
quFTfgKE3mk/mZf/Sai+kuPuKt1HZ8IEGssjbxopTXHCGzvTvGne4g/hvZWxJ0H39VnNpZ/Olq+y
78tG7NsDuHbotyNgIrEEVuInCMH9vfVwaa6Hhjl9OsCYwpbXW7dhYYaELce9acCZBrx5NYrhUBWe
iPwZYYPW8SIKMZ5hlqn8U7aUXUfeZOXkCaE+of/BMuhnJo2ubN3YhKkxb6K8ZZvCOwMwJeZdaY6h
IYChXuJysFWakiYKAnqYj/SwONU3dzXHFqEmcbwWQyfudGcZgJF1Ds/2cQvHQu7VCrDjAxeu9YTH
6hTNdrpqz0TBGk7MWPi9WoWreKAbViwSNIYMNHVyZ/ShmNIONRq5F6vrvsv4VWIvPSQ/k/vKxTB9
ki6iSCRmK8swTGqIe1HynE/w9dvoVOPWqBbjaJDBCwlDoNnu0kzfm9wVBJj3A0kgzyjsMkE5f3D6
j9VdMp4L2qU0Lj624NS/DRw5xCMWwLvaI8Oc+EFmyE1D7aQ86EeDTCENB7wQ+4bIfprDViOllA/Y
SqzQLRNgYygjfSoc1ImsocKQNKd8YT3QDUKZOdxgCq0zdCnTOqo28CUYYOAmzD9gQ7HNs2bG+2zb
YMp5VxCfMRxmdv1fkk8qgZr//hvMjNz+ZuRbNQXkNuSVwiv4mjOCoxPWMKHDerkxHdRT13wpFubQ
hdOn7MtizATrA8qQHgB+r3+zO1FzCUWqCBhEtVREiNFIyLU7NAWu3fIyruIOgjfsjqO1LqciqwJm
mbQwY6+STiL1aYNXsrfnOvJlvOl4fv2Bak6h39Tcs0V2O67fJh9snhrGZZ0A6Pff6D3bUZ+7PbJp
P3/PasL1mUW+zAEHoprzFG9xFvGWkmDn7+cMxa+/y48aqHZBVoX+eRGutjAs/1WpF7wSeqz5Jcsk
swPuAowpd9iKHEMYdoUunGF/SgY7lVVdFKiMUXQU0CtMtqcOK6lGPKbvHMvhtOmNw/8hKSqQFEQU
UQqaL1e1SW6zV2r7nG2uixXO2bg6KHlg3IaTJDGMnT65QjPvVT3fixW9Koh9zIVF0D2kz/nafza6
N0NQZYFY+YmK8NV5wXc3OWPWcViubB7Ow7oocevl0PETGt4nHGDaw4JzYOzT5jl1zNq8DCbWVd/5
NTTn5mdkaHim5ZNyodZrFq+9tZ4HEIwDv/0qmiQMyNERbhi4r3JGnyKIHAVIBRkF2Iuyn3TRBJ0p
vkhgpr8wTIz/cMxvBHoFTkxLm9L4rOtbQvRS3eFM4QEUn6yW0k+GHF/T1rpCcFrFuiSywLBeF1F2
QuWNaYPSn/xNCdFxqWDsgILLXxOqyn/WZmAmo8XDS3fDujgNBK6FbqRUjcmp/CsM4JZ2X+U3Le2J
WM63OpEQjIU9fb7O0KHOhco1ErLrgnyh+MwqpkE6y0y3ZyG+cEPJ3xZM3qpdgvxXrYaPeXqL6j4g
2MGZpeIIWnJtNtdbxu4vU1SpA9lX/oUEOtiCk3D8qLhjxQ+2LwN26C8LxBzQgEHE9yCbp0KD0fOq
zALNLHtra7hbmvEAit+mT3rLd936VXIpZGXAjieQdA4nka08MioP1h2Va+g/kAjMzuGIgOdxPAiL
Ewus/tQAgq5rAnie3sgdNAZNsTSzV6O9GISrQBsnXHbpAnQTWupA4kgrPCqy5xxAWerYbnRgrer1
W9SGQMTqOlBcREHAPobViNiQruYnY7TCUt9WTN0mHguNgiIASmV46wk+RpTCLN9pHpKtcziwKXMP
VdjJQdnA4i7YDydcMSSUFcSwetlNtbHLOniYCk6Ro8GFYBTdrIkDKc3PqlBc4olmgqDbMfVRsTp3
jxhENTkArExwKUDPyzdBuqdL5M9xeej1kxZ3PloFJoUP/kC+aGW+MLEfWe9ajrA37qfNuYIfqY4n
bwUPo8p8PeTGE43Wzrp1qcRytY+kjSkipPkiIqUanzFQnOsux7OSnnW6dOL9dneGMBvIahukmnmK
fpQ67TckKnU6/PQZhMs++xGJ8K4gM7+YhQnKZSWz0jMjXQJOFKfBzI5RV+9znNPtXVA7T19if27o
ilDKozNX4SEzC6RdtNExP3SCk3L35mIxZDc1LUFkonO0RLUpVan7VzSOr0wsXpJkPBtIUL1O907p
rTyobZjBK5pI2y0X0D1TrWP16g+JFB2yLTVO/52Ij86b5fTdnuVTLNDaNRO+uD6T8bKQgy8atp+F
JLu6g5DptvKpzPQgGm/ioj0VggQaVKnJeIhz8QjBJfZQ1LK0oGT+rvnqLB0qqhcZIM0NHYVULnYt
07YWdRzS9Tq8OqjJ9BAqxB36tjmVXyXy6P9oOq/exrE1i/4iAszhVWIQRVKSLafyC1Ht6mLOmb9+
FntmgNv3odGosiXynC/svXZp/k4pUuKJ1ovJmo5Qrar+bqC5FMgBnTW6xt1I+8dmFi9EzGlrF83i
GhXTjgpvj7QvTHPVHIcii0/rKxY4HbadHEsLJTPqnrKYQ3WAdVPzCy9FgFbmarBTrEVPIllE9iw2
kAlaKTRcAFeJUDLI2LvCaFKQ0sDdW7EBLtfqb40YgBV+y6A+QPOI7C8BCxMdl5ccad10K/3k97LX
rDZ5yYiin+XB3uJzri3vASIY5qZA9NwWqLrQnF6qz1Y5sPj/zCIecqqx4nOxYPFjIcB6UaT3hVq2
5uxs2BUh8Vf5ojuCUZWqCXRLu8ZnXuGKIK7tnhIByX6U7WVjYzzC+ZDcFnUL2xaOwIyfC/BLZYtw
dqEryDMbzFRHZIrnvwBqoxuYD0q/sga/f4+X5kIX3woyTe3/DuSVZfhvIG8Rk9eOkAXqi4rNR1g+
DH15H7LszbS2146hLhJ/hzmliY26gzet1uBHFbcKPkidv6rz4M+6yIg72JXXBqyAybx9zwqg1AIf
KGvI3o9L4jlHGgMhwGSGDnVzk1kJM1bj88StLEHkEdDODNeUnaGOykJt/pZ7yfonIaFL8YsCGwmv
OUGFaCRPa6w/LTN/Vc9JFQ0werUcGF/zOuRgb3ThQW7FY0dRe9CapuFkUmRPFNk7b82RAQwdZqlQ
HRJZUA4aWtw70mUKMdeUNLdVX/OpvAuimwDhFg13blgrndjzYVPSY83h8m8QszCOt1cWefG8BVJi
S5yMKwsr5G1rYUZEBRnaalO0YxlBwWW9x0XyqfxY935AbZjkz/wtu1VmGqktgWq28dON5nXD9W1Y
l1EljSDfr0oKwWJBQ9F7JKZ7FcsbAbFeq+In6qxA2ViT4JHRKA3EWUUtM/lQgOU4DtthCg74DdxJ
TnHsOwOKf8NXiN+GKSAQSKJ6+NWBmiTkmAxJ6g3w2+JvU4hv5jE3rX/V2uAyUOSq1kGynblP7tCm
71k73WuxgTJ3kXZIEG5MLVid3GGnDDVujIahHXCtIsa9FyjlZZTym0WhPfvpjHH5+BFNt8qfZpM5
vGz60kTmqNyEpH5o/dcM93X9yP4U0kjIBcDpXgW6NV36W7asFwt1AalNLNn4QipEX+ebvGXXusj9
d9zIBkDuTmVanDhC3zkoX2r4VuJC3EEdbrMQMu8CEHgVy/m1EwTy7PenyOAzSZy5q1ElYlBbHmrZ
PQoe4QOIAU5JUnesqAAHTCLNxSdb/+GX6Mtv7DVtFHmwCJovrcc+iiKl1umBlDGQ2E0MLCgP/m3O
cqTUoYrD5piDkIl3KjRgcGHdn1TVgWrd/eiTdFr/oojKt3AH6FHVyXnDQqxm9YO0rFJr3zqletfS
s0R61SpbuE3IRllMJlrZdWHTnWrJtUCWhLwUr5XUndPXXyAbYqsI5bgINUEI5h2A12thUrIJP5ZI
pDWbgKDNkkCCiFvVzNaHXx0d60Ag6fFWSxPmQay7C6LVHmsSjVEsgj604Eh1ZCTDU2WYS5XMv8cb
0e1T0H+y6PeQnaHRARRvoJ3INFehsL1Lr0lUbF+HlKXrrvM0+wVO9XQ+Uh9skUIyqxIWsmfCP8KT
FpXmMyGWGUylQYckkxoz97qrCqSW6K1rmLrdwW9XZYcZk5AmwQ62UWnxQlnptUmcCoL9jrdlnt5D
WBiNRYe9etuKrRHyff23Zl1SMD6qDCZjcJOkk8lff+R7dLbkScA3cIURHCQ/2HDgr+H3d5Gaurx3
zlHpI0CM45+fH92eS4z7SM3ojVszUFYg7KcfNOsLH1XMZNSg1GXtLjOhyD9YTpOqXbNir0edpGl3
xKspCs1lR2YuMa7QCSrrG5zm46sEtLWdkdmpfxLEvll5GbX6YlKNg4q/pKud6tpdLVANsKZnUU+6
ZZzDRB6+cCjsyhXUTJAmcrBPHSvWYLEB1qILQ59D8oaYM76cu4vMuCjFfVKJ4xk9MV8mzQGNgjmO
fquSLgaUHQECCUo+hQ4Taf51MvuLjX22D6D+qwKXUy/52PGCgygQqwhUwSegoejV2KYIIpJuodqz
C7rUYSGUxqBiayKNzBdcwViTUOHC+SMgl4/+JhosYjXL8X5y2Fw/JA4kKr5H5rQ0Ukvn6FShQJlx
KZEAcd77I2u4oA/zSds556XkLCgGMvnDzPPzp4oPGmvhTrbHfUDCCRQO2Ta2zXA+MlGYBrZMok05
NFtknYJTGnPUVVI0MJfvdDUy2h13FMhmGfcR7rg9Icej+dORAIpHpoaaDTv4URbrY7H1JP7Yinc9
E+9Vtrz3VfdWG/orq4aXOFO4asFLQhrYvzUB4FODD3jsL0aZ+AYloznie17Z62nGdZBpzbvzjtJd
2s5Y4iGkaPW1vdDkqUUA56fACMDJk6ELVvBvkrEpkspbIHIqAK+iOuvAGSysD4kd5KnQTw7cZa+m
J24tMPICcENzwSx37suSIIXkZbLJB1N2FJWcKgSnQYySebePUZCAa2zV3xQLjc4unEeoqOSPBbmi
h0qZoOd/ltu9+1LZY02QowT2tOjWZam7MXm+Gy/6KcNT3Fnrs+ryt2Vd3rSeHy3e6NKJZw4qA0wl
kPdsDdZj8soXIfQY9phYZShG5WtjVDZvUX7ZscRvzGJDcKyMEWlaY0ggYJMdjdqyjy0SWVZ1hatB
8domxzSYwKHDfdzhPuYXZONrZJanKAIb4OySsskf5R51gSNb79i47HZSXBOkEg2Y3uJCoQGTYHKZ
5EM0I2O29pKtTFuQFaqwZtjcwqFbhmAmHXpfZeiikEVrlAJECDKLbKzfFiGEKPyideZk8BjMNR91
O31KV2wx1JuFcZFA+4FJJiVy63jMXYOCYYZWwmp6qOT/WDM7mdyQh07KiDFsAC6Cj73+LfHgJU3/
2MfyIVqQLdxK+7syXEiwuIBqT2UaPml/g4353KXyJQ75st2UOvRRENtKMiYB3Sh0iX6B3OG1lVdK
b4PwHaJSgk0stytnCm8NTyKBKucUFp2sW1dQmoG5I6Zw1koD8UTE+iLTkV31xIzyv6UxPKDW5zFa
JbYF0MCpfU6K96kjucaWCydUX13M6CixeSHt/wetGhHHLcwFDVZOT/2xsrf9xGcsY+tHAgXkAnem
n/BqMlbm929rnJcxzVztjQXMAhfbxzseq/dyUN5U1mYpU+6W0OIO8MkQKcN2H3LTG1T09fZpQQ2y
AauHSnOCrhopXuscv7QCENlE1E6gRYeN8NrW1ktfy69bRfoHZRqOnefOMmcOF+DuidY7CgHbU8+f
lHJTrmLQN20g59o5a0kEkk/1fDiYmVjiglZmhEYJKai6nZA7VCajrexvrYp0qhJ4FVpHVgBFbFzF
AHTj28IHt7HmW8vxujd0cuxV6cflpfA7giABxDLl33lE5X2ytWF+G2ftuZpHl3in1CbeTwFexhYP
Letp7J4WRDEGxYpwCJuFEwLIs7qwj4Uat6EwJw0IbwN9Z+L1i0T6C7L6E4xkMhoFhLjl/GGksFqL
q5h+dGbHTe3WAO5OSGUJQjRXZAMV2JPDKPGh3YxhdXI0J9Xhupaz62yCzViw8mm9Lz9rekKxszsu
d4WZkNQgrUlwXYhXbcuCxS0/Et7Vnl15hgYqwzYqyW/xNNn4WSGg9+nuGrWdtqbdMekyE9FBD+tm
fJ814faC+pV+fMqqQLGMCJn4HfLH4Eort2PxvMAhZPxzahSOd0w7PEGUg7hXp7elzd4HY35PHqGm
mICisV6Q4DkJ4lsoWtYbGj8FLebeCLcikW/rWt66t0wg8jT/vaih9leIaR9OTIfSMsxnLeCrDTle
iVyT/U3rgF3i3KSU3UyG9BKrH0iLVg/yJnM6mJI04rRJIAlZDsKus2h38vJ63O661b/B0OOUwG4b
Pz+J2oBSSe0z5a/mneWWRiZBhxEG/LQGPbzWLHD2zFhq/dyMh5M/Ywtjokf/Jx1UP8+hUqAPlizp
olbFheGjnIDYDiC1gEnUMDAWkP1Lc7KVnoqMxRy3L2wOx4ITSDEjZfJr25f8TMjGn9wBgJwDXKTw
mHZ0GFVEalW0HLwCzcPr7ZWq4K3HkTuRNVSkl6kISwk3zoJA25HbX0tzfDHZxyRpb/h6oRvKnDb/
cqbf9zK7mYMUck1fWDU5Zak4W4drhJgGSJuZpGOjLz2zlhiCyReILy91SySeASqexT9nTAJ9fWa6
VTDdWjXF4/3BfcW1sCnyZfsqfHnWwPVV97ye7nwNPU0ZQGJDty4bIuw8Q/jbEIhNJXpVCVyUkiyq
TZAcRRKK9vA2dm1QtuQ9kcBRYfE7hAZiK2MTQk0qAuFHivLv6ok5OpxyRd5H0mrlNDshFYxM4U/M
FCBkf8+zDYBlPGu0L4qkuIQvJyhFYBvnwXpjbHZqbJ0/exvzS0eyx3MxJAg4ONb6MVjUd33/skys
FgMLV+USH4I5xze38r5t/W1I/ij49CwH1CIdQM0TQDlOUBCeyj0hi3KK5MxTyUZLvB+ckK5JHQaC
fBG6K2tJCU4O22iTWa/OYwCWyIFTWhCNp1BI0xvS5fLeHkKVmNcLVQdbfl6zO0+o4xR+AhOdEY4/
t5Vvla3P4vdUNwREod5Cr8RewQzqm+yapCQzYOmfA7eRMYhPsRhek3Mv6P68oZku1xOscHZUukdI
La0dXkVUzI2/w43qTRBue5jiSMCZToa3siRhIpF16lhWeQOK5yyGGa3xfGMZU1JFNJgnCUIjlxO6
DNGFmySc2YMIJE3iPVzJebGO5eKkEaOykpv0Z9Vw6pQa2qKcwC3swqcUhsJNYk8/Znz2xMjys4ZN
q/HiBwNT63RiXz6DTK9CU1cCmkK9nV8W+D86/J9MC7cVnmvXhU1tXLVdCnj7I0zxFIYdBj2DmbiA
/NS8thXYl1oLJlsvRUdhLw1cra8wsiau3FYXS5svOxoABr3F0W8khqtROXRQXhFvn8T1eQQDlryV
wiKTZn5l1lGO5U3Ixxc5y1/2UnrwAtNzx4p2YZXMWADdFy903P/OjdgRPls3JglBfJeY1CqVFFb1
HNVzdUPEZVz3Ur9mYnvH/kyCoH5vzplqvcKWee1j6IuN+aIZ2GNVWwNZb3VPY1pxBcSXQYeXcFtW
4GjYeBhdBA2k4fYyDkhdTdKJ/i3S2K0Hcrta1q5LYMJc5VqTCfTOso90pysxHJLZHW0nKM4KcMPZ
JiWySI7NeAiejCVIQeDURXmr/xZIvyQSwqxIwPsjMbKInzWn/VgobzXiMFMiiZUilO4cH1ImoILg
atzXJco8n33gmp9b4sTVgqlWmMWoTwkM57ZHHMuY4TmwnWtWxB2gZRHEMnTU7ZUG5dB5wyzNJNSv
hn75HOz6r+I95GONO4Sfn4LQ+HX7YykJFfNnYm5E1y8vpdy+pkQqEZrxO1yoKS1UAAICwx6B4fbF
uKPfo7jFsCCfUJF5FWmKmFPCTklOAgLq3ieg4WDVre0QbOUa4H4kA1lz4p27EnpID84qAWelyQoo
qzWHrNaeDx11X9ZPTMnPpRJfNcTmo/Ym/cW6PfHWv7FVWBBgQXqUCQePV1pDllgFAE5+QmGOtrqO
BkECQSbZFrFgzbAGZIpRChVXaUb+7y8QRDIIItkinYf6rW9Hz6ZyHVyKGDeJATVtu5e3Ar0xC3jz
Qfqqg0W1Pw87o3S8I+YiuDuBRqw2vBX+iro1l644T1iaWq8Q8O7ZCWaGpAKQ1bN7Y/8mtPpl5B9D
Fgmjtn6pWvdpVsBRLuitbrQ/pFq/L2nuxn2K4WX3cxwpmaOr3+TM+MW4XJbNYkbC1B6mHKUcvK8N
rK78xHmEKiYBUvxEDQQeqGzCQ36zy7dUg5zMVasyqZDlBIsKExHDYTXmoEl2hFFzdOYPk7yTkQ4T
nfVOyV5B0x9mI7wIiCKKeAVPIk+wCvHLMlsi2rPU8QNZjJtOCh3qXp7Mn3wyrzPe0UyFbik99LF+
iN1yL2PEJxdkVCkQaa7cGpufwpQEicavoldI4hQQz/WhqKSh2a0gUdNAtEUoUmjfUylzxlv7Okir
B/nWw9a18UftGoZG6bIu9FqCvS/zRTRxEeZLWM1jxAa1u5bFp/glzKTPpjI/sRb0rNDMH1XhBJTB
DUer6hvLx7bE55iSfBqIx/1eRu0VvsW47IEfE4uaXQv8qgt8GB2zamx+yMU/mjJeXgmumV+wrZ8B
/lwTobrGA857YbNnf7c7vfEQGTA7MjtKK+afJLXx7NsgXOvKzU0O9jTDuMtokFwA+Bp7upKpanqT
AgqKJS78EGUGTT7zilei3yB36d4zp0JAreCZYb4Zk2HK1OZ1A1pWph+pZX5suvy5xJ0t8JvB21Zv
WkLMh5r5Llcac21XNERUj+19kvApy8nNtKsoT7XPI9hTmp7Jv2MDUXDIg0x7rIRl71TvBXjlNURc
GVjDKa4an2QNvw7qi1aziSzPMdICCbGU9k156/fUPfm2nhsmcCCqy9ieaID7T93MmHwZSJ4ZxzLD
yrxlsBzWG84ONlMP83VHRZBcLBzWBa+daELtEF0LBQHlezot2DX+VdB+7yoGKOSA7AIlV+di/clm
PKTI2MriYobKjXYygH/VMOmZkZ38rK9z8ymMf5aH9RvJv6fHP3p/by1bfdtf2TNyQj+E3+Kfo8qQ
e7JWfuQ/OPK9Ax1asZyx/ohxHoDVuFUMDpEMIMw5lszivaUQrbGLwE2hgdOfRQiXeXh0qfKiSrZB
6nRNKlfD8aomAl7yhSmI+hxjHmKC55kVmDShGfOHofcFZm/K7s8gKEcHpYIQTO3Gnhjk0ktJeoZM
FbvPKXr/8lVcUidVyZ+YbgxAHwAKbPEYEunAxgdYU+viixM4kCtBqbdV75C6uxXVSzsx3zDF61Iy
KksQ3sg92Gy+QPGUtpo9G2uITzbSu/3GU3hvmg2hAkUOpiyNcwzHE6qYLd0uOav7tJQvTVTFsrMW
b5i/vGEe3iWpfBdefd0UHoivHoKTkzu7ZF/iRmvN7DirAS02uPQXkPga01ai1Mbe6cDUKz3e/iR1
lXg/tVt6ktfR5e9xyxJT6f5jadyrQaKtbxYEp304+wn2CjAqBRVyzrqiamxR+CsY6sVqyf/Vxkui
oBjz1tOkwzgk4EWdonqo74plj4ww7SyS9Z46nXvtnzgX7aJ51xTJE9XMS5bZXR7ZmVQyviPZMY6s
ak7HwW0T5BSckZJiPmrEeevYQ5dCnd3wN+lG2FYkaKzqdf8svptqJ3dZB45s3kz6Y2nFLsywHKSg
yIp6QT+C74HE2pOY0osShGwJTM24GIz+pew8WPqUIdsVHeCmQPowIALZ4qPi2Yy5DhVG5L1e8eFo
JOWSmIrFS0UiYqwl/P49rE0rgv6nV9P1kz63fcFxMcMRKSo/w4Bo0tbpd2cTi/uw8OVXTBX3U4+D
GZTiacfDUMcyga0AzgQZUgXG1eqx7APQW8Q9OLXE+/5C/dqDvOlp7pPaT0wBmCzZHGgLJb+WBz+n
tiKi8NIHgtMM6mmzkMhL4EgZvRTje7UqNP3NRbCMi2bNPgRFXOPGubTTvvBHY/Yr3pQ2Z/2YUcpn
eJFFYr327mqJ4xUwJ3a/2ficyvETPTF38MjfIr2XJkUX+SEEQb7uUvpSlX0EoY24Owqjn1cNhUpS
5TdAgA+TYcxUrWdeDtB1m/HMIn+UHCq908lNsxZrG58J0zuOLz3XOI+YG2L5WRMCHkr0qkRc0lMt
D01iJrkX1NdjtHRYwr8eI9yq5b/m+ZN6jJymlYlORtSuxX+K+EoSE3sXchtnNoey7E3Jq7o9pnh1
Sj6SI3CYeLxm1aLCE7hxssPonCtejJ2lvxxo5cLp8eYiv2JB5yxa7mx/ylpxWqNyhVpxa6ZJ6FXJ
rz4XPLxcBQoFHge8mHBlYPOAMggFhsx6lSGtoFJrs4JmzSRIfNAoo0/LKl6p6tL/Y+DmQLIYEbpd
s5GHqT4nInV2TgpTCNLy2g3mRdFZjVq4wWMAejy+YMKvM9ajuIasDefJhDIJXQAiwQmPC3AC5MDW
dMjtzltP6AeiML0iOi7v7irbrmNGg2rR3VHFk1oBYInRsbag3X4B6AneekGMmSSvFiFAjNRIJ3LI
VoCQuyMQ+aQvyau/e3XIST6kF4o1Hj7KpS2Qpz6cG0rnHDXznN+GaWKHB9FZxplDUjrsx7akzCJO
b9xoivGwtVM4b6aNOo0tJUuVBVcmlm6U4u5uIPCeE3dik5bTLccY+I3GVjEe1M7RhO+QsY4OfMCv
BnbhWqwsR6YdLk4JUlUNqcEsgSw7Z2P+blEjF+EWkP4Zs3YcT200ro2fufLsIl+jQSF1rWjtTSLJ
erVZOwHtWVyWPQ3b34Ltr8QkUa2JngT/ieVzYMir4T+2orDdN0+BIKPEj5ivPbX0iwYH63C/8Noq
A5OYTbtYCpHIxbeUGJcpVK4xCahUd6LE9zIttzhLbuW+R2pHAUX85ySJwQjIB19ARRcJy/JGoxYa
mR6ZqXFXiv5cDAcZAxebb+Sk87EPX5kjUiIvjECsk8eCVJ9Iji9t9N6KlYUjcXGiRKomm1b8cFgP
VUohA2sNAlrFugK190ZSQU/rC6b1EzFn84nw5e7CC2N2F17yrWH+F2lkEk/2Iwst6T/0qDNnnwyZ
mcyig2+hjwJfljgTLYZ/E+TdWHmdkYngLcXyqJTYxRrFTXxGyqel6yKdrEPyRaQPJsoYEs35k1RE
tnZV3l851s/dilKy8gxoPcxNjagnMHFEeCvgQWBDBpVh0rMXHfftZrL40TS8LiEcamJxCdVJsilK
b8zh49+xine/xYvvqkbrzQXuOLP1kiOcpGQFPxN3oGFb70TniB1ORLrS2VUWcGhTciQiOFNDZaLz
8sg4RUhTRGZOELf83dVoqrBJzuiFpkq7VBYG0Za0yA2jH6FUF9id698O13tCS22J+s3Y2zsDjXtn
yndJVe+VLt8tf0aQpnY9FS4kHEm9r3t5b/L1hiYTLasawgkJOuPXoQ7COrn0sy1TihVIF8XvHiFj
UZJkl8gsEt22LB6j5C6djvTz1BxxDSfcKXJNs4WJL2YryApbDHvKRaf+2xZPWLY/M7RGvDrGnFwl
Hg/0BPKdWE/lBaW+WbhsnxCre5/G9zHcrw+9T/1HNpBvrFGCH47ybGbfM3RbGEI+Yoiy0a0OHAHr
30rsfIE1o5QPPv8tzKHan4QC3ecXenYKMvki2gd5scfrk6QUc3h9gFu7KoPyPmMRC/tkbp6m28W5
q1UKYo3S1XLFRY2lw+JNgCims3xWcViQaXiAohTAHJCH9aV+xXv80gvFxWCR86Hfp6+Sg0r4Fr4n
PKEH0bCUhPd9Yyan3JE9Ppp8fvT5+tir8ZGOWjCnkY4+TaW5QpuGQFESGELgd89ZMxvDeFF6y0vE
wUPSiKr13dQ69xBSWf5KkL3pKjwaTWH50mXAsC6HcZ5GCJ1F7LS4kaC/lOTt7SUOHKuzs+G70Y57
Fb1PClUOjviEwiYNfFQvK19wB8ahb5PLWgrs/S2HTYP5p1HqSNPy8Odw9SMQlGlUV+LHm4vWOLH7
IzFLJ+O7tZQLY9+4W6PJZcImLJdVt6HfcphAqj6VASLDGapsQdiBxuWnsJW+MXOdf8DuW3Hu/dAz
SNDDFVjbxvtDNpjPGBYTa7yUsA2M4pQUss8o0QQ/wLkoSfUl/62AI9bvxqo54edwWEAJoTdGSg2c
vqD+Aa7QkSBhO+Uf+Fcg2ZBJKZ5Pul2VqUvCPFYRIs/R0p3Y9d0Wo7yu4+oU/cwAD7TibKIdE6IE
0F85BvFc3CqDsMTairp5i14JbZ7W+F3rY3+mBgAyPpu/sJwl1yFOAwF9eUsdOStccQYPaQZF2Qo6
zQi6WWV7uQQyyd0dYpk146aJJLIvqnPhbZryYMPAwOXOk24sHPfkaf241VS8Ih+ll51p5yUEqeWd
Yz7aMwuH8HzW1JIOTohMPrCVwRCm/xYQ50IeiMo1AkLUzhCYVG1LbEL9lt7gGfQTcpCT+kMD51cU
VszbEQworDoZf10mom6mfyyo5AIe8bK2vDHBxADoOAUifeTDGwnpFObmTiMcVfUlXZqz1u+O9lsu
MXu3mw9qEnONEsR43c0cav0MwgZ8W80Em5nDDJxuwedgYYdMD8j9i/WNqttdr5/aovtFfC3oxTI8
PFyYYXx8k80NixOzxPY56eKbkmzv7DU/ulDRxC9rNz5WelByAlRHMKj3xguTN/rS6/LVYXQWzisI
e2SWfM6VajxEfbmj27/UiLMNg5VuwHptw8FtBXlSQkUjlQp1yQxwbbAfQvcPdwj5ijEbwcaa740u
P+aFhorUKkho3OtYNqzJ39wNvzonsi+TUTARvjYDlzPG9MEahC8ufyyKcafNJPcqOdWIU5k/mvll
xPY3iKvXrbUnObqrTcf/E5uTld4aP/WlfTZvcDKF/du4Kn9Tsi5QvWWY9tWj2plZTtk6t7103Paw
XhgiXCusDbXdq9c1ZwlYzZ7xWyGod7Oqd3nV3rSJBrddvGwon6zmVMCZScsHY8uhcr6WTEe2lpS1
c8nKLSE0scEXVwAbo4erIWqSYIafxKloDYfnmuORh+wOJ8bdy5+4RYwsXkoUVc32lw2av8gIE/r3
su7dbOb1OCdT6ucyYfAj/S299VbIF+FhzU4iJdzzYtTS4c7zeM/F5JFU20PZsPSTBmOni8NiOlBN
JdKQiKQVAru8uj77f7u8etmqDWM0M/5SfKFVy+eF8ep7jeq1YYRFfVZX0BWyDx70AkKvaSHjPCIv
2BMu+evaVN4gWa52ljQllI/ubwEBE4fz0gZdvIa7Xtx6uCLDvntVk73AxgBIs5Y/Uw5tZYhvw9Lf
O0u+520oioSuyzqvpMp1nJC6jbZqUoN8woURnwxWGWMpB5NYB8jJrhR028QKEGSU0fnJeUwpdIWB
x3L0N8PLUebzsZPZDqSbIvq0PIbERv7wQMiHynqWCd7wxgl5l5kE81l6SXVEmJ54X7DTlloUF5qb
og7eNyaBChToxG0Pt3+PGIHXfYFVFmqIOAbYAh1N5USxL32nY0YacFJsIe0giH4jMs4G53N25JyR
LaqiNd9+7aJ87aDWgcUAvZKzplUcnZ8qJjvVksUTNaPZjP66tde+59dIcYB+ri8yg2+NwXf+NysH
u6EtoNhDzUXFovYpn78Jnvb0WYn5RcrI/eDER25ZsLFomB5JO1YJ39oIEkBFZQlRVYHD2rG2E5tI
k0qe5oOtL6HJd4wP7BvPU87rgIs810lDIGzN+tdimtAnhafR8KoQ4uIi85TvcfxNru2FSJLA6v5J
5cMtnp1r6hkJOVlpohJ6JP/xJ1Ub3/11M+81kQUqXgZC9C7DF2I3visBi9cEexrOHJI4Etfq/LaO
2n1yT1L96Jf0Zurqufl6FPS8bUv/Ittm8q6x+6a+vuqQi140IJBtw7N4L2YFp9S1YvttArYk9Lle
qtMgtd7D0XXGcRTIUDBw/5U9ABj+xGaPmITI9P+sgVn3GNCk5kkJZz2NkJhE4g7lehgi9usRa3i2
aXuL2VWkHwHO81uN6zAhqbIF+NBjamOBrDr8z1tZCQ1kP09fOtaMXNVcrFIobz7JTjvr9yPi5kut
72aOW1F9pgNbDaAF5d944btYbxz3DiKGJ2Vyh1VEB+YnIAdOkuoM6U/DHcBnBecDgRJTiOsDJKIn
5diLMfeL7JetdyhzJ4bD4UxyeCagfLANePk5aziqyXGNIa93ngGK06JgqMJloXHni52RAjVyhb4y
vwqleSXCNuGCySbGbV8pSpIKcRH2FumqJr91rKIg2XIW1Oqbhe+Hw64AByvAkla1AHvUKu430use
gAxRb6ODAcFJqCG5fqdhwmWAISg+cq57nU+M2JsXYy5fDyNHL4u2lIvgKVJETvKr+QPt/A0Z7rPD
unDwm5EFLFrQyIQNZycFq9LFWk+KIJ0eelhYMc7q7AyPCBPicRyw5nYWtq0d21YEAx5eD8c4Dz88
d8bCfBCr9conpsCfo9080ql5iyMNZU7DTEpn4IH/97gY5V8Iy2d2GVPH58eqb65dESEjSJ4NzvVO
il9/NuM66KRnXEFVwM2409KJcHnkO7g54sMtkoDKvwMfR6flpxXJIDkdi/zvCXiVEmDiQEfckOo6
UJ1m2FQL0cm0n/JjLPKwoNZHewieqFg+c3RZbBHz5iNrVZgXiLsluyncDDlfx9oLT2fWRnLa0P36
KCocZvFRDzBEwuBi9LF9BKSYfAbt9I7oyE8xfjXEpAOYOelqRUyadluvOv2gNf4r5fWZdYtWj7eN
eOyy/ZzVg2wJK7j63YoolQWKJvWhJC0bgbOS9M7WVK4oQx3K8CmtsCl7VIfEL39nNMMzrWBlEs6U
oP39Pa7WZV0ZvCvztbQYueRxQNwqULeMCIxQhY+N/glgUImes2RDF3WjDY1dYvpiGh9M7iO1n4JV
0vCnPvMY3ylevQaEdrkR6SpGprDeiu6la6MM2n+eP+Is3Op7jMRY48GTlf610JMnAs0ZBJcBgqv/
sFbo60CxetyUZLPQ1gpIockWLnjExEhVk7sZdw+yvrL506oePS8b102SfSvYvY2Z9sMiDwH11q6R
7jvhpW0z7G0oJ7R9JVeH+CGioKURzaZJXY3neOOfnCl43z7Aam2sOUdHgMkS48ZN2UHjxmVrl4Ju
kk9FuKB/39cTa66SP7OVBK9IWfdu35pOtiYw/aKMNNXNkNM15vbS7Y+G1jHropxJggxWp8S5xzyp
Vsnm41HshxsBLIn0YSGF+LHefzpGEkKHYRgG6I/akeTOKBkAgYLAzEJghij59N/WHGZyiQ+FLg0b
uOGa5naS8ZJrXD0tRZmFg6gL0TVh0ycHGLWsgAB3mlHPIrAGhL90WMZY4i3fffZ5RId20DO4nbkL
x020FRkjFxpJ0+rY5oovav49Vunpf2g6ryVHsa7bPhEReHOLkDBCLpWu6oYo04WHjTdP/w99cc5F
Vkd3V2QqJWAvM+eYjdVSqcMNtrhUuOufKDV6AJS25bzPnJOMG/JxIKKy581p/TwpEVMXvtP97afq
ICQmoUxhVD8BCNmlxqVL7JhB9FlSEQmQ+yZQQX+oBL8V1V8cD+5cl8cW3QYy0hZPsNPNXq/e9kVm
8YHCq2UqiEni8D/dlvzDQq+fl9YR6zB6ReLQv/BHeThOmRZJ/2XDyKnMG3DDKj1n+mHm2Q7HINvl
EANFpKjVufj82pnkwARnHJZ3KF9g8nD1rxyihGKQfI7TVcW9ykD/OFMnT9ZZ1lNoaJAe8GCDfSnZ
ZcKYFboJqY1hLKJ7LkPFHk/x8qfJC7b3Xd1HvFTnVT+UDLu103gc2Qa0E60xkiOBFjcDHtKO/YcO
lwOdJHys4T1tticEAG7EMp/ZFNtvXVc8DJN2fYUjCOJGXlZgZYzmu+Ren7YcPpFNyybXUJWwK5Le
lnbIrab1rozyVVnleLZpJD15dqLUDHsjxdap+n+gYx41ZJbt96tOgmKrY5XrGLsnaRE2IOLJfeuo
y7TyorXSpZPUa66IW1ppbsLEzpnz+1CynJAnr0CAXjukF5jRaKsRQUuRk7odAC00GmEmaSeWsETO
BgtiitHJgw0jnsjAe3oV9nU7VsgAJSvbND2JMcA6fqxMaHuTT+mmXSxeZBrjws07VzSPUmWxDRRQ
FCdBed8uCuD7JNKH9lyQwcqrNKZzmYapu7MCYqo5wDZ7GWCJOyBBMZkRzHDMwO+y1My3adLYr4yE
du17D4u0P6h1igNuvrr1YazSc5OcLaTPWz+zZsjPfdad39mGDF91jXlmJ6kxy49bCdmXn7uWI5vm
8ZzZQN6x8SOPl5a3rdAfBtrKlJf8m7XC3K2uO5/1+T1zkgvcA3iRDWqK7cZRvwOEdkMDG1YNXNka
MSUH1JN4dgBY4tGOG+rgee5P9ayf0rrxsU9crGq/tMXPl0Z18JZm8F3TRc9YZeJeGmiv+FdFm5+0
nO/wMWHoGMesxOl8JD/+vvTNneb0xi3oypgXtd3iTSwYPnSX3GH5Hq8KqjaG7FKfuIVGFad7E/OV
rNc9pSmP2565KZ46rqOlfVcgh+uuopCAJf2c/19Z1M5Y3iiLML4Epj6cWJispR5MlRTIAGOo972K
XYKs09AqKYOXFeTEKodTR6Ywvm9p/EUaaTzhMUbmu+HWWumAs26/0CgPiKKPXDnvaMc/FCAllfZI
GX6xIG3Dr02T6EKIEOdhLfS3OvxydumD9h9FB6Y+iZwXelYnx9RXdjdHte/Ko0O8FMPFTD/mtnQ5
zj3tYgoEoIZyrnclXlWYfVGVvgyUDoRmOaF2JABZiRJ8STIxMGihoqW5MRQZWvmM0jpuUmos1MKT
BzpZ3dfLItUPM+uxF4oHrZCk3Cr552RhZbC1q9gqhm4DgfQylmiZxlMH3nKxfqLvcDvanyovPSdR
32mZP7V0/zLF9m1qILLwU2w56UpMP2YmIhQCvalERmdTgzH1SDOUYl5ZQ0gwWU/J2Vl/nzl/06v2
tqZu1bD2zrLwD7s+yg2Qq9rVcs7mhNX0Kg2pi+z20EljWGxjUMh+gwozgU9OPdeqToS7AGtLYSYv
6mxPPTyWTx21g9UpYW7ZLNmTmIUzhS0DcbzhMMwh7BK7LrP/b7nU44ycgwWN6Gwc/xj043CaJ3IX
9ek4Swsb298JDooZJl7y8se8DMpMpF5GyoHxyG/Hvr7O0RehK0eMr4JlVkeDA20kyXRO8udszs9s
oWdC/ilQ/pOFZwHanz8nEEVmSfs8wvsyYpkAQgalr+nOLrzy3YBWDh0cQLb4Ugfj0xmtj8XKmZXP
MRGjl1WJyIyZW3Eqw3nKTxqntlHbp/WVKdYji6f6kfhCSpJuzzrfnlX6Lcg3Ql9qZNiqzeptb8fH
PIu7kaD2ZKvnVivxWKoJ4dGytPhVYGi0LCWB3zlzbeVV0zpYRdFSSwybVdd+Sj+dC1J4vBYbXosE
mKAGTHAGGLgCi8PI7usSz8PucBiR2ZlcqCDoiNHAIyWg8RrNSzTEMc+G6NKM1UX753xsOPRkfC01
cPdi7YnW9oTysMFxVnwMKh9DStQl/mv+CbmOiqoiz47tYBpm5E6OvLYkHyAFrbOAXz4yKV0P6kD6
ANl6PX3cTB+Hi9tvuwFr+uSLGt0m+vjN1SWo9+bwQsc8QEleabieKFLqvPi0x/W9qsuDvgKb5irV
BZTE5GjhfnIY7NLOacajOqf+Th6g2Sw4oYnh3RhNyfwgrE2A6Ys6XDI7rMCQYAOFN4BNp41weOVI
7Lq9OyxUhV0LqydHOI+6yYiyq9M54Gqat1Rv3lS5eFs8PUuvqvn24mllbem1LUNsVYulqYjrpGP0
CraLBRhviPJVVZD2GEDbK1QvS/dLG0TayA5Bs8K9T2FAEmlK4qrlqUBtZO5I6qJSifUECQFcFKIN
VuvSOOlV2Ol1dDhjOl8dcSjggBe+xWxZx4Vh+T+mXfVHh7ETXy9c8KCoILBlv9dIxqxZHJ2SajvC
2SLFsSYbU/brv1dC4KR/skwpbxnXolkuSlLHqz/132ii/00KFiAGKXzsYq0jw3EuzmWNxHEb7HjU
2yv5ohQMsWMv9+UbPO8RWYurYSLl/V6SE3QBP8VVuSzPHSUQ7i7iu6VYz/E0Fc2VG4j7lWb2Jd5u
pvHDYPmloNptJhbHMJC3il0n0pZ+uZbvps076JR+Q5qtwhcaqvy9U+34h+luDJo7e/V65jJzqUbw
T1w+5JTsZbK7nOFm9zdGeZ4Mqh1O8FI0xL4wTvUyajvFv2tU7qwO2Aj2Cd0VLZzEGnk+tCZgl/5o
cK9RuR7McopetCB2ehCDbwYdiU6sYJoA7Nopa15pG75yZUoeTKgF6Du4I4/kvbu6/K9aNkwBrw0h
T3SwAGBxXnCV5gwNX3xJxTfWoqBKJyiVmB9U1nLdd2132LG1kCUn2bhyt+PNwSSSUmERc5GTcWNu
IC1NuJBk8TUEyzcpMwFJQUEm+0bCP614T+EikHCoAaFLyHHy6gbpIWlKFsoIg5VMsiBCMcm4BLmj
jf8RMEnt4s4kzK6IsDoSZkeQbS8HxittVgWz0IP/pNWiXnMNWrQ5M1CqQk1WXe0R5jLvYJB/lCm8
I/As+o9sm8MR1WLSy4dJNMT4Jb4seBOSWo86XQ0FC0DoCMv9ngPjcs3YjP+sbi0MsoDYx3BF7UwY
F/bNuPXYIY7oWQfGeiZGTfjhPBTBLBK/2F38fgA09cu6QBcBr6qjtm+Wwn/lQRoMyEb/YBM3tV7s
vLk25JWbkBa3U9aIu173HKLWaUBU1s6M0LEx1QJiMMBjIp+EYV6wwaZa0NGsXtuWuxYc1+BZPxdM
U//u5H4RdiFOE3XaK8+S1MVXZbZMCO8qTi1d/U9nepGaiTtx0inFk2kai9PV9ZkqoWoAg/MLdRru
c9wOOvNRHWmajKvOIF1MOgoeizxWiYb+mjvCJRvrumbYluzRfOahPDjco8SK8thXTRyPxh+ZJ7+w
Nb9AHSsNiFVZZacWdyNfBWKGBjGDzAOiYDwvMHWbUomTbKPZzZaFc2Rio/JmFr865mo5iobNzui9
q0BT83OLeRv2GwizKedCg46HXtAfwGv1PBVnUhUndBFLbZ14lGOFpnQmaEouUbqxkMZSf4T07KHT
dzWeK7oOkJEzGzdyldNFadz+py3UWnGxt53nPErR15p5gUPv3m2JiPe+j1Ef4RvzhhP6ws6rCV/P
exwARaSBvRdHdxr0Y8cZJjjDwNllGPZ6UjM3vfQHAc2GeFAlYqZ5kr/Np3o7EiH5QJ37Vn3K/BUm
meLf1gcdmTdlQanHZKBj0qDPQLoP5mx5SwumbDXJbU5ITiXzES+FTAayYeP248RhxNwEr1qpYhRp
zgJT803isUMkwok9dQRmBCaBLiuxLI2XvLUvR9uqTtS29EvR3vxnMt/d4rY24tHKLvZOLanFHWd2
lmDU1+1YX7YYAkRhxS3lS4IjZ+kZdK3leSATuJyRl5ELjC9wGLOg/EbHezIGRnWzwslCFjAVgIa/
ldpoNeqwHtGG1SeAMccO/LgkvlKYvW86MDrgW3wsM+zp8dwgwzPgeegVcn5fttqTKcavNN2+lCE7
7Ez6CVwi1inxiJQl95R1kdEj9iNtj0XO8igQ5Eky+ZQaoC9C3MTXRK9dOEDwWqYfDrVUhlRweqcO
AhyucHgSeuP8EsMWCG2iXwAZeYEd0iVvKo3lRiDZ8i4pbPqnyqs2K8gvAkhIKsbTmOQnUqGPO7lA
2XBaFulIZCsp87wetET5qcLnO0IuJvH0xbDR0oWppcQ6bvmTYJGumakk/4vLVfU/KbnHipZdiHO4
1LZ0Yc6776M/V4tf4wCw04FRAcFzC+ZZsKhmrJPEShc8jT+ICHnBsXhMKjJZMy3di+2ZoJkWHGOL
ApxhOFiYxpQFs+lr38F8YRzeyv2eAIVcmTTUoLhzeg8JZqyevlnVEaKNy1CKZfv/L9j46aemESxk
bSbDjLi9bP6wQF72RA/JZmiK9wEy1iviQcpVLJEA8SQnsgHlgaw8OdIXBDCnTylaxKc0vSUG6qQZ
7ppiAMq27uVW3BuDzqb1V2eg8B4ulVPHEiGIih6Zzu8X7lI8ced4HSoIcyG2dJCvVbDPCymf6NAs
toj26K01c0EzWDL8mmoW5akclZ5RtL4oKShylWXkK2nh97i9AFyxXuw3R7Fv/0qMHMuY34nucBCw
G5elDbOjkiVQwH4MCwIZENKLzKdHrFprmcg2ySJZIWyDyefKZ67WsADd/aeptAHOyKA+qQ7fs6bY
7ORHKnVvRZJezS2uySuau4lxeHYaGmx01gdNYECwJDChPLSo05LiSe7cm3RIew3lqUun76DOS/72
X+RB456KNoyNaOBkTYWqOxA8hh4lYw6FR8NgmAVIjRJFRdHZSOx04ALq7+P6Jr8UiMVL7CfLFpkj
5blfUB+bLyAfDvGQkYl0IDb+JqHkVw31aEjDBagPQUHPXmO0ThcoaAE5UjSzD8ksewMieO6AOMpM
ozs4hzwZ4UojxwnW3YGH0kb1Ikdw3DeM4OiLHdwbu/roADIJQ/I35G8SMrhR568Q3HfqGF3RqT7F
pr5R5kRZ9y/Ts7vRy9em5fbThnPrpRZQk1Zz+904fPyyxXDoG5q77JxuUiiqJEgr0Eo3lZgm82jV
n5PTQjFj/LdM/HDbl9SBK8fEE9iEJUpd7Gm39I+y28QTPKQPMh3u9BjoqRBFGhyEEo3gnLDVwhG1
lTnYy/WwMETdDARH/HqtA+aO4p7Yv1T2Z86vjjJ55gxbOb9QjJq7fhRUy7Pa+kqBMP9TMvH67Nqp
4EBE9+LCNcWaIuEmg4/FM4MQzqt+yz53fOYqKzNl7xicoAnZ7yPHS1snaDRYDUloBgsMWfCHx/sM
xYx5rmIdWtUk1eYXiN3/VQvDxGljB+V2MjEHIvvBvcf042W1yn6xL6PJbdvBJ8Un+yypnHk8SKRe
syBzpQZ03jifi9ojKTQNUr6XnSE15yAwHgJCgW67A6nJjSIiqtleZJT8XPUJ1k8H3n1FYcuR1PcR
TGx+OWUEcv+jkbeg0bf3AvPz96qKL0G2VJNpnyZZ90iV3ulZJ/lZUyhI43pXkY9M1wX5Hr32YRPf
HUQJ0lcYX/aPhdCFLIuJDCOuFbYICmn71HzqEyGwNIMN9rxyYbqZyoH+hxDOpRBBB9Ih7WjRzDqy
CNguOylUbC1E935SxQ3UbiMec04huMNhqoubJIAP/5gV41x0S9R6eC6LOiCMECgUs1ss0OVplhgi
EPayIDxsMOyQsutbDUd1gxRthboCZrpfYY0biMpH9LDkYO/giYe6RL+AX1MPJxBFY4X3e7gmss5U
GJ5H/uj9ybKCrsPDCeaIUZ6XEDtQ/MweKnnDsGAelZFE+f6n6e0H32XEvaVqzKJRoPxo/AUjB/WT
eVp7rgfkZGzYHdaaSJB94/GlyBpD7TqSEA030v94cZxA7g6urJYJx1TMw1H/AzX9TTOSNzyIgNMW
Vhmr9VqL/DLz4b3DFf5VN/JbrdpvA5sPgPkHQS+VuNnbq4jrVhZqoVwCbh1XuIpNgBIdEJvqK6Kn
zzCwCh1oKk/dXHD+Yt21jyNZ9BsTfVmZj6pM2lyLQZCeLmPWIAPGPQ6woBTrrl1W6jKTvZoA98aM
r6Q2l7BAtFzssauqNBickzvPpYpCNvuF4oaJCEVea2DwVzde8iCecqc+QWyrinWrrnWxPc2VI0eQ
TslmYp6NR91qd51XnK+LCwf6KgEcNw7LQgk3Zy8rim8wnq6Tk2Oj2qUNtx1kEWpx7n2gyMEiJ2AQ
0sMyZQfTHsLMISYy+VxLVLigbBouRA471thnpCeo40wQoEY7c5niEV8u4mOszI9CTT6SJlQrNDz1
t1YVnx0SO0n/avfpsx7dSm1Ps5XRJB8GvHwddBoN2OaD7tXYrrbD0OxsxfWUxoWzRih2Axl176cS
zhK6KFTg2dXA1pf8GqLKbo4iJ57xRLcD6VkhpkCZsDaW3hKJ71Szqa2AL8ROAM31Mp7E90TR0yvQ
pqzdH9jnj57aUX0xOGqdqxM7E2iTDEY28y+CamlGpgNBOc7f+XW3P/rF5HMm3yo9yQ6bpOkk08cD
a5mqfyWznizsPTtJ/W/N7cBw51Ma8qzg9wMB55L3dNXejWKIUx3nR4Z90SMfcH3xSWlEqWoynqio
F6zn8BK+YvryGmokryuY5swA8cyRpa6r/1S1hqVo+2YcWDwZh/mq2vzfXT1ilJ5bghq0BBERvLWo
mqRzvdaXLBuucm4ENs2t1A93oywfrDwe5VP+QqQMTQZmjymCeuLB3L/J2/jEksmGdQ9jloc/c1p9
5rsTEvmEunB82ee4iispLGhi0q6PsmSOlhHNm2dIIm6IMjDSlFQG5LjivzZnT1HFvb1R5nCeT1LY
gwTRgPQYkZPASGNa21twq1S4gWugkAvexnArgYh+CaIWkQAm0d7XMWkeF+mn+WS4i8kSo1+NfrRH
wo2ggpiLq1FICLNbMLosl2cQAf/aVj46O12Wz1MSyDkMR8Qdug04uu3PuF+ieRnChJ+8vv2pXtke
vN1Lg01MISztBA7clC+NtgLJd8sCCOTwxjQb7do2Avp90muzpF3YA2s+P+rcGmWsA8tgbEn+FTN/
Ntzrm/7eVdtF18aLfEOezEMs3iQ9RqyFcannMjG0NXRw9KJ6G0sDIgyrpk83ThKMFN/EprNjM/B1
j84T5fT2p58sLP/bt8ZlUmxDtC7sTrQ3jA5ccYTr4oOCuc7Mao3mCErL3hZhtYdVaRAfhw/acfNs
PY8wZF/puwsKBIrj/oXGI25yJRiIHo55iRnTp5slsDXcwSc6kOOEtL7A5zyXz779YtIjzwpsM5gR
TE5j58MhE7i29YPC0nBDXbQikWlzF2m+TbYnGsvvleUMFLB3cnPKIjtvokRiyfCyL886X2qWRC1S
yuQjczbPkYZI8qE4YBswgoZsg0lkQbEChAIqqJhEcteIVTCg+xVT+99RVOIsLL9rumJjlr3/AT1E
c1SU5SgEw9j0MJSSp6CiA98vkiTaluWsNNLZnucjGV+uNZeBwbDJkayzswRyMoSV6sSwVLc8lrYh
7nU17mzrFd+cM0Ke23DcyedaE3flTBulN1YrlLkIoBQ5YOcRSH9lJkESfOcptXyS0fyBD80cfOKu
Et5yQUhtDrrqLJ2X7fIKJK0gasM1Pe0s8TR+csYExPw9nzIgUJ+83wveVIPZYvlZ1fZlsnFY9d0N
j++NhUrYk44AQocN6YAFdZe7qzNBKDtYbDLAFZKA1fsp2ECE+tjO9VN3PHfdb0N6QPFyNRwdduPK
YnZ325O2MeZmeO/ui+J42nHJYUX+REhuU2Nt1GvHOk65kKjXBhq0rQNcwDg5JX1Moj0k/5QBN7MR
Ove/U1kfuGVHXrBQcC9OF/JyLsIVOfFPnQnIaB7O62ZHm6l42DPdZDZ4upArtq3Yp3Q8r5vSRu1o
RgCIWXKMoGbmy0r6k910175WblOr3uvFfCS7N2dBp48Riu5LFmEgkQ5ZlIjxIpHFAsCGoFsNUSE7
PODKVsaYlSHoUrMfCbeWGMv3OUcPBoaOFNy1EFenTS7lff4syKcikLDNvDpkGJnQrHwiWnhkNXz3
duAwyZk7CfKhUFv1D+kBjWCoDuoKuWwz3xQ256APZmwTaBvms6p3ZxW6dtoWh3qyWcLCFpnayHLM
kEdKmACuM2XISVY46yjxPk1Epr1EmV5fgbHORCbK1HgDJBoEFExcp+DD7H9MzJfaiujAgzaKSNuU
81a+htblFUZOxlatdhWDehjgt5WnobS3YSkYzROOzkluTDdZ0i6jDr1gPQblU+Q2ZK17aitHQmQP
Qy9dJKm6rTMBMye0PnaeHVWo5RYrQqsHIgdPqn6wvg/Sl170LJ/nbmPVoETFokew7EmEQ9VnPGvR
Pq2RYXU/noiReECe29O44yUKiXYE25RmqKF6nbJbcThPxYNcdxsevXFf7OSij3fHmu8PeCLEnsrD
wPc7jhu++wk+NKjmw9l6KV/PNZqr7JK9dGc/jPue9ICWjLBcY70s2KyWRPw4LGj13g6mWgry7Wuf
0+NY8quAf2BFm0G8FS7UGIsUmk5+Njpm8M16ZKRLMweo5zBRNpbVhDK0WHR/2dkQEygSd/BI85vV
gcA4oV9YgHb57J1NTG7q8Tm0YBo6bOQt0SZnTdbP2TQdmWcPxgjbR4uYepFskh6zfsL/lEWSwSNA
zb3BedvVGsxhT9gXby4CLKYfOVumnDSxiiJSq335j5PssdL+bamDpyS9Mfe7xRNE3x9apAEh2P9J
qfisjfHZwxswkPCK9EM5WNFBUfTn1fpnot5NOsOXd9SBeuvvNjkALZhJBOklQEzEJwX5AAbWqaJF
58C8sIH7b5SRU+Vng8QHqaGCzZHWELbDyVdLFznjTkW4IERyzbWPUtlQkN9afIzyrl9hAUjkJW5b
OAISKXz8iy5RN3Q7Kxrl3Gt648R/2gKjb+9IyGC0lJ/YYypcBKywoM5WIUnBx9lCyob/N0VyBLNs
7T/Zx8bDsBObI1rnnkyvLMeEzdUYaypAZzU5SGPq1a++/dik4rTNQAbxyq1EtPIYIPSFrKr8v0nR
D4zVcryY464FdqHeO5ITMQJvv7ev2VDI/lg/k7n6NOzlwwmztvH0rzk9BPaWBgiumbR1j1nn5q/8
jY/aIoWu56ts3E5hRKpVNy3Jbk6VXIllS0niPR7Yds16yGmnezv2dMlZ3pgKDIUUT00TL/Zw7h3i
q62jzlICRYVK5QNtVrEvqtdolMMhDJmtPNugmLHyUpphf0SXT+ksTvOCtlQDOKrrvgGwNiM1YHQY
+/NcqJY+7P3a2I8H8gIG5yJ8vTDvcl4/gi2YmBIVi3xo9ZKScnctxjNWR5ZzmePE2FGg2ylyxG49
ZB0fbDLHTQbMLUK8fFSwNYuGgQrz1FHHC7njSDdBnwpigBb2u7ZbFfMlXTNCLnFBZ91D04qXAOM0
7N6/MS2P9frXInd5MhZinHq2f40/BWS/H+ELyaZzn/rk1huOS0L7aW0Qba0/GM3E5qa/I0PdG7bQ
ajxZAIS2/pL9JE4nCdfcxIhElNCdJd/1n3RPluKsSQ5aUjQvFSMUiXIV3aB6KeX8YvOWzVW46HoQ
TO4rbklxtlOh/mwhBAGzAY4re60KiUAmoOMl6V92b0PWjwnuaA8IAw8WwKSWv4TtN1cSYPIDYCMW
QjvCifTcI/Sxscds54AxHYpY+7jRMzf/VcBRadhuoqTQt/PrSCoK5UmWQlOpTWK3rzXNe8GJeR6W
7MtxxHeQqSwY6yLWHEG0lhBXeZY8LPa46ND9wX9abIu12XSEn42yG93d6Fv/Onx1ezmdxqZhpZme
aKd62z5bphTVtXEosDJXUhrKKrirUQ4XMEtFu52RqXYqb+iEohFkmjKN7xXW8vJWcXk11bdeqN/b
b+K+Dukte2C/Jk0tzIcnJ+6MDaWT82uCFW0qGS1Z4YaRGltMSAInGbAgPzylVM7SbMFohtA8kvgO
geEAR46ey2KmZWdeRqmW/WwqfjcTWmR+XIoiSKeUkXQaLLrjTws+LlyvX3Bb6aGDTRrCvjJDp0C7
nJdHKcvdIPnKDT00rTFiRU0wFeTW2C6UeCZdUfhq191b66f8G2/CQyuXh4TBHXowZebwsBYXVdNj
TCODWC/x09ZAchoK5pWWYR4LJX/Nmfqyw3w9BEhu9HEp6kQtcv0bXOA07R3P8aGhtc/pcOmSJuLB
FBhj8CDybwtq4fhQGsyDRo7qTD6qzNxzielve2FnaxJV1RcBckcmaxSqDbdnVUdqskcIJz02YSzf
29aC0qL+tmzls9nbL0L5jBpbkbZEy7lJzXDbIT3wMXA9RY1uk6EOLlLF0+47uKVKSdwLxiZWfnRy
FCTgX9TzYau41L/sr61FOzrhuprIT9fY/1OOZx5DTKrA7KMm2dZyms8sbS/7jPHou4Hdu0gWn4Id
vVJYYXiYNINfLTEJ2KrC3lxDAHt+q6usosCf2muog7gcqdrwspLVtuJZ7F0CVrxr/6vRxw9k7+8G
OMemeewOzIjYPBXCua9Gd0t35ULHc8insCrGSDDM3XGWwXputtCWV+heh0Qj5tq6yTKuGWcLa7OL
kjU9r9VGBCr5HFwJxIRwy/OyKoGgM7nWanPbhoOsiwvpkRdb3sK5WsO9mcLcFuEUBHM/X2c9vXa1
fOlJR7Ez4mGosl2uriRSHKJ6GZBVaw4Hw7WLJuagw2qNQE6Xg4YsLjGQliNzNgOv2JbAmIagU7GU
BaYzPrK9vzrlV22YoEah19+diexL7MqqgesTA1MNV8ZwjJPKTB4P2NxHTPipOZfRDs0alRPjpB3r
ZA+WttJ9oP7Bmu4+dhOQ7gysiS0OuxRFg1YdUZB5OG89bcfptDaeAtJiAGmR1rwt+JYOo7GhEH9Z
cYtTQ9NlcacK1SuilDXoQO43NxUPyiQtgRHcWN0EC8/IXUVIvwz3Wj1YnXw3v2RXGdaD7Eb2thxM
hlssSVlDqEzitPY5Tljj8P3uKqHpNkkp+wGmpbqEVmsFlZZj0iTrKsOagA24QX6lsy7Jc2ztxIj3
DAHzg5FpnBLpQ8v+ZYBfnTJ/lpoBpaR9l9T13Z7m9+W3piqfEr5CHARepneuulUfhSjf2UwnhwV8
o32tl/xaroDHR3QD23HFlSK068zyQyPaRJQFpqT3pdqussLvj6+B4hdmbW9Duba+Z9W5dctwA6LE
hM64jYN0lT2DR2/XS8frL50/tazk1eK8AsUMUmfDX5+RAcFJ7OnQK2tP7Mk1ASUxTD28ML/JmkOJ
voAoZYxoBTJEg6uFVsq+zgoraRWmb9s9TKt+Y0kNHEry9PkuFBoz/wDO/67Uyz1ToKxrzMp2/aDv
00m6w4Y11CsG+yuCZUUHuMQVyMqeP7f0JWinXxM7c100w7RWPWmduopPjuOZ+4UgFWXa2Al2nnjd
5d3Ii1hcpf9l6bytWThZW0gYLKBFhyReaK9F8dBrlH6xuOK/VFUmsLW3yz+dSD2NhA/sL8jjlW/8
vyHBkhQIcJFhdjUyzP0I2HiWBQM0/Tjij+jJkJzxDdePphexsf6w1fldH1j6oIOFH1rVJBnkNdRI
HQws21iE9ouB+gLPANEiQPrCiukqRQ9A7luzgT+Fi6h9GM7Gk/dlJ1ewk1sUQtKonB2n4rwwwxxQ
F/XGQNhVbhwSm9oNgcPekxlKTEuq1w94FMLMn4Uh3vd5/BjaH9VgXQHSweqdJuMdv7kWFZX8hK8g
o3vkSv4Wpfiop/zjBSc4zYiSymU7TL32GKZIWE7YY3zWFuoPNuTyZgfAoQKCQYJR2vwScLuKRFJc
HKNjDfOlZ8U1hVdQkyUqSc5bZ9fv2/a3c5ZL+SQKiFYKL/uCdFIo52LVweApZ3nbz10+nsnMOFN8
2QSrZtS+m2BcMR+lHYvjlhyTNmrGIfjbfZFIwFWBH8bGPuRVh/Rlg1dG9qeZb74t2MrqKz6Mwp/c
Yf2zyG+o0YhdmQPB167PJ2YliwXZhhzP6bwE41T5RfFnhzBr3bP/dkoDo2rPYKBddTFvTQbBlaSC
nvEGV5Nc5Y9JeHNTnf9FSpajCKLHWOCUbeREV49cwrCv8wEOd1Ho9yJLHxvqFEz/lSPfmgICXULI
uV7cCHV3bDuUCJggCcO+0kNINgMjKkYgx4UAMOGQewi/Uvrs9twtckwNZwprkL/odgbEtsmEqSy5
1Dya+wVPbHSddhSM6ts6pB8Z8FBElMSo9JSVS1UDmDKAipiusbyxauTZCemFB8t8YaLuo9l93dyX
SU3OH1tZgC48ktP+lVbL55UJvECp5yyA8rTzlOCZcnw2A6FR7Lig+miUOZ8qbBu3/ZdoG9pxiYiH
oFo4mFBDOyb2uSUaaTsxjIMA7s4W3lOnAMPRQtTn1zOwadZmc6ufAyMGQ/nIjtPTSMo37AXRsmNY
AJaFIn8clodsWW8UH+kUQAUPZJZNrfBa+qGpaEIzEbQeLSnBe5A+Uzx6pbtIsEft5lb0FL75f/PI
POEomFsoxBiIUguT1Qql1KHmJbp1sVDi22GBM+U/4mLuEzOKzm/25GPZqw8WEO/VQbKd/2PpPJbb
1rYt+kNGFXLoEoEAc5Ao2R3UkWUh54yvfwO3XsOde31kkQT3XmHOMZ1v/RGT6iJDhkvJtLbAQGkx
Md/Y9BUCqca18qxT8gFr5dISVT9giCS5tsZkgbAZ9X9drKeoLU84uJgfMuVk4S3U6kFtEOtXztpM
rvwwIgBCTuPPgniUEgQcgRNqmHk3g9M+hEKXICvWkMoYLUKd6MF8ndpvJ/YMZhjZWtKuYzUE+ME7
Y6cgsv5PtQF093FGHDULRDWrb8M2hNfYxEU8dUGtashj4B81vqkea4sLHRBOYeUIFhU88LxAnKlE
v+iIK3p862OHycQ8FC8BXF5JXFNIJAhRlz0viUCNCWzN7sxfI/ImvDeLfv5UBOGsw7AfSZuXX7rc
v1rSQTcxbS26U1Qck9k8KITgTv8J1zGOr73M0rffitqQnMyJ/w6RjLN8JePGS2QNGC/62yrOb7LC
pm7kQxeWp/mw0DY9Io1ncWnO7u+sxghmkGW6/aPDhHpXPKWh8N4Vdr4OH+Tlsp0Fnh0aV7N3/7vI
Io6/m+6tr5pLdFqYcZMomQeptTBICvfvlchFVn6MWQ9XGzlMRbvfujpUW0oOdmQh+XjYdffmtifN
IUItyB6VyW973VeiiCg3kjIJ2CbUBWa/X86dD2fJlzma5L7y6wEqidsRFKthyZIObdQdJEPATLcG
zGShp5IhNiQX9aEK+bkBVLCgiLThJauMCG2mwOjGJXTjY1gelnEhJsdwch5T+Eh21y0BY8sezL+c
w6cLNAuwHjimCVj8iuIzS0kqguJqGOQ/BUjN7X5bq8ZQifYLgujqEo7FtcT/OKDrAqsaMa2kwZvS
/lT9oKIMpjU9qDqIdyDQeXU1yuwoJPFxdIwMB7zG7wNnCQ2XOp3yN/knsohcimaiUtzBckqTENJg
2efT6CH8yGjUMBeQWM6TMB0bLLcCYY4SCSFTc0yz8FjCegtDN47dCEtbSwyR3mEDGGbEdGh/65L7
fXQU9p2mCs4tkk9sIk49Y9wY+p18EkbJFUANiltdpL8kqSAUGHeRNDM5MB2s5y4BWwmiZAkjhzrT
mnoL618/UTTnoI2PeYB5TqqNgdgq8cmO3WORQQiswAE2KWeFUHSJ/OCHXwmc9fS3VtCwOnEmkEKT
aIgbxw8NDFFEHnYNfgntQdmTR7+ixEm/CzF7Uwv5jeiL99VP2KyrluBn/Oklw1cHxS/zykkX0vw6
FmL0EDS7+s3s6Q7t6H2BqZCKyOI4DHwp4j5jJSupPvquaDireMqsEI8aubqqikMVVpvBkmlpLoOH
cgcZHvuhZmgCVMpJjAvL4AiVoH4/50F36HruvWTBNMdIR3yqLIIoSuXdwDqz/Wgl86Ntis8uFz4y
a/pQ5czW++xYieL70E3XuT6SbdALvpBxHXfWXkjps46Conhgy5hK6h65K8igdm2U+FVLL01Hiiai
ASCsRraVpYfJmA6jYnBTpAw6dqJvqfPbzDAmkW7GYQZBJgSYU4LFaahkLGlkph0/VU90hlWkoUmO
4e7QL+9VaRyZqtyE7rsAhZIMzJ1cBVuYpGS3RA3vC1i9md20AG5dyN97qXs1Ea+xiz6FIOqoPdE6
yDlcbtY5lrlhp/GW8ukQnUN1K8l8Q/fNV4ubagAO2aMTXKbSG3bINQ+jqiHd1GwdA5cwEAQ26ghj
iK3u5rMBEI2giXE6fqYnQ/5GqLoXIw3kb/lcKWWiYoPDYuKCAYIWqRt1gkAjkOnnnmTcVP03w5St
/mvBNGfvkxjkiNzlH+BXWBRl7IklafQj27PZwpu2zgfZFjJmml/pfkR+Bz+Z27LLHc361wiVW3EU
z7lALOx80i0cMgJZc6xpEzY/raw6BIglNiIsR8Uljy1ZZ1cQMh9U9H2xIu1VeMTXyatYjFOw7UZ1
gpafDY19Esr85g7ISD90+V8uhh6r2VphBd9Dnh8wy5TPab3EUscKY6eAniZKcL/EjjHzW5C3lJNn
AtVe+FgnnbfcEeSN8FzgUd2EMAUz8xzSRUrBoTqtoaNHY4jMcyGNPZvPBluLeJxg3LboNeqS/tS8
6hJHqMoskU+iitknGNdlWO5Zlz1BsKZdd8N5QAcUKsYjWr6NkVg/YXoO4fRc1u5pFjyn1uyHM3/F
VSDljZa2U5P0LJr9JWfzJIakmimkZOwZQNj1hDmq0j6qofuMBP0zTBi2hmzu5/ylWr+Hr7zYKAyw
rgfahcapJJKxRp3cVPzVdkL/ox4XpcRdqB4Wozhm0+yIJU9kwaZgKk9cM6cSUrjBJQZosHqEABeb
hABC0TotWnJOQnDY8DBMGkzixrThWTTVs4bqmvTJI5NIUGIKhDA+48QRp4loMcwpTLlzNJULH3B/
kITqIE2pzYKiqoIGHoho1Ucds58osUVEvMFEYrvIeUFz9C+KLQctj35WdXYCKnFY/M0wtRX1QzBO
2xSpZH+OXHdXI5NRHSMySekgAp5BNBuGlMLBM2bLHWbAS9KXTLO8nf6+vJzarD4JmrT70dCLy7hq
5a1w8dV18tMpgBNzHb7AvFhE71agYn/yMTtX+vr2nQnb1I+VrvrB6oougw7MLBSnZQKxorhMUVyu
xYLvQdsr6jPrCDSXsATNyWko1FeOELqtjmxzx4Ikcg5E04266ZiUkhOJjxDGObM5ziV8FdekwK1g
3mHwHMfqPy0R76kQ7WqJQGJDxhLT80AczBQRCkAL3vxy5f/BgL7A1u6+wnJFa8coiEEnYqBg0fme
hD8Du40Y4CGayQaBA3Evu23oSYBXMnY7Gr0g1emJ64+ZGQM4Wb0Fsy3SQH+F6JrVrHfR4i2iC+9M
H16lmbtC/lh0jS95fyD1rpnZkEOZVrC3/rAF7Y3/5AZaT67YXlH9JVi3nNDztk6sxQ4DISeS2J5i
ln1P0Ud0yFFUMv4A15mED9fV10qKsNCNdGS6nyAFy8c2KOoSQQBmshTpGuofXb0CdLma06th+huz
Pi8G3Usg8KKcVip4GygFFmAq2FAIEPJmpdlNmEj5lnsbBI3QhJlMYCulALP+JUBGGt8QIHCkrloE
XWUE2fQ3I9wY4ChONAT6ZrefW2aq+DB1/R535NFieZ6QRoslgTbU0iuYLYkRNxtVrfPnc+MRhGFL
OZb2iTinuPEbBioizHMGohtnR1QPWpwcFYMAzZm085mvgia45aIeFd04lvZCRnabTDfscDdZka8N
wlnSQMJhdKaVaOA3p57zKwD0bulZkb2sge4xqW6z4SpLfjLq9qgVVHL9j1qpQYst1gj3UkGCvbWb
r9/RiDUbjjUhgAxyUGpgBjttGgLsWd4LebdK/iWTVO253LtoulRhddN2q/qXQZ1bzsqhPDHOgB+4
Rm5YfhtPPzXLcyloJyOggRXemCv/FzJAhH6yBLwcKbm0o2iXfGtlXTljqThTDJzCaDjVCHVLhLqU
qzFISICGXxGfQpXEyE0yvyeG0nyPfiKltqGq+03e28s+tcVYcuuG/jN1OjRZNZoseZ9hnnTqc5vd
hCl6wHZ4ZLm0S2qnLYunDKg4c1WzviwGi7QZzIbC6pP4JBFZdRk5+tI9rU57zEm/Gz4acl0xRmfh
pRXbC/qLhzCw/jZwqcTFGQtDIdn4zC1Q9uNbo5AlzBdvKGL0wzMESOhFumxPy5cGaTYiBHzCptwd
emvwpo7pN0ASLCEj0R1XmjLpprfHda3ZPQdqjF1nxeWP0IGoW+Ah6klOhpMpkoFQTsc88gWmAtP6
pVTv43TveCXkgIN9ZSAz7GMTwCFRlqSGexaugIqFYyw/WW6s3eQMSDl3Y9v59YiAUmad3aC4Um9s
7EBM4A2I+nOWMzMmGAbbIGo2e5QQA5I0MQ1AW6/I7TiCJIb3QpTYXcMrEb008hUsAxNuZugg8Vlh
ccZUk+ezwiNlMt4XUJSqf5LkSnPttwSPRsDuSmax8b4w3lQ6jpJsVOstjOZLTZUxdiHVw3tf/JeD
Vx3A8VCBibBuiqBlRa+v0yZ/yWeULSK6B/wyBkBdpuHcajsrqp3GZLXVX+Ity0YJTBnhU/1hcoIw
5Wc/yAAY+SZ1jSx7RGlxk3534zd2wAu8l1OafjGkSoXerliarMhbHUFw9O5nJnWioTsFdCNI33kO
V8xA5qI4I2nhE6nhdGM7lfC0Svhctu9aR8oKsZGtxfX2XU7yCUjkSUMMQIZjopOD8SbSe+UzcN5Y
2g0L0HITmp8G/7LDbZ7coqnjm8bd5PUAmjVqSR06s07mTwj+Rjq2+YjcsPIT5sdjpuxjbktWWJEa
eRMsGE1L77CXerbmgtP5YwwllHt7yj+bpTiGKKSIoirRH1DgQXe2qvasxH+NccAPSDYFw5H5MI/y
icimKAs4IDSaZ9KeOQEzfvF2DJDWdUc1IsQiwpqj03vNrtL/7uCNiI+WRBLF+sktbHQiWlnjd5Il
t2ZlCju4qzGjuTsUDcAfMgRZtK4xeV2wrmQkRuCFBEp/7geCzlYMsyj7dZALDJ9pOFodGma9T83M
FvV1JypBHkPUQVe7spBBmbdDqCPorCW47TRUmTHZ8DrJ7iVfOslZAOu8LL8P/0iKtVu/xxQud/te
yfnLzO9z+55oND2ABkspYh2Mt/HfFBF31Q7/27QlT1uIx7Pv17qdOCNH9gQ/sMr0Yzivx/RdCFTt
3OnpVSGuKeQ7bIBi1eujWUYAx9aDAc6w6KVgMopAJ4xVJdArh2dws8p8Xxuzp2EU7Al+SqLm5qTn
qIppjEGFlyvGnpe0IjGlLaM8j7D5UfRjHNvcWD2pGGQsmZT/mW7sWxHR60dVSuc85qFS6CGGjkSc
6Jwsy4mXPBfrIVXH4/D2n4JMn0IcJZnlzi37VEQwRuV2gL5NrST02itBGPBA0YgV+n9VnHKjy762
wPCDCZrW3YE1lyMQ1SXrBeBdCeRbw8eYM7xq6n3DdG5lUWkaRAjCmjCoE3v+RPAmhq+qQmG7Kwl5
rIJ8yaFW8B4BHnkw82U2j7lLPA08zgpdk8GTvDV25aw9NOEnjv8J5Yqxk/cPeCN19lGK+dnqRZ9V
G3khaLsu6GBRT4ihDjpKYoPtSkpD9+TYNFtCupK/ufpRjxHGAcKwokPfdKcw+xzmUxuaPh+1r15y
ztKGRz4GeUYVRiAEiUxV58U9UbSQAqN/Skw6QMg8sAuvGtczZ6cQ+uk5VqVdD16/cjo+v0IBwGkG
mQh38mZiC0heUc0xIxBRcypTWB7JHuWyN8l+Gfq5AXVlYawwA3y2PEvC8o31VjNds6jhasGj/a5x
+cP1KrrQIdmJdS4iHvRe4HWpbmg5+s441IqAPvTBMCCoBZkRzafY3aDEB8qtV9EsyZhv+OLVGs8S
mUEATrxisesmZ2BBIWVH1I4tSZEpqWKhyc3CmbkAphWAEMu1vovSe6nxJQdGEpofXfqMmBgg0vh/
qbRqXlDbjKBDS2wTG/O2i50QH485YF+QgEq3si33ulfF/TFCxiWRCYLVYKA/wJ2mC4nXG64PsshJ
TLRV3AbdbJxaaT7GxhTMV9VSIUskeIS7M2czGYZqB50eTyOSphh6kcS6I3Tl8CZT7OqT/J4HMRMX
Qcz2KbgqNyMENatbe5lQvBD0mQNOgyKWZezG6EU1WE1YuQ0ijX7YwOyaRbWHoxV0JlKR7iiv1Hd8
QRUJ4wXna5Fzt120oNiUmzHGFjTsOceEJUACALZu3WA3qcp7J+bvhoz/JmKWm1fP5kOP+/Msjidy
ah3rrQHk9Z71LOR6jvUOpakX6onPAYpHEX6CqHnh+/8Gv2PQYI9CvCgxxUtKgQxQ3F23lLnOBDOQ
QAh+VyqQYUVZTC4tgARB+KfPr7wFpN7uNUVjhzC5ZZzbnUHJjtJCQSa15tNtjFUKKlvFYtHwJ39n
qD58Ec3t8To8jfCr6agjotEQ0XQbLvqV//NLW6ukB9NWQvf0O+qcu+W0VkXgDSMOZgll9b5wd0o3
LNql6coXXQT60RZHEYqaBn1H/HnFJ1a6iJBGT5t2DOBKWCrnstDQI0lekihgVLzqy/odDWFgDgSR
3BRqtXv8ni7Wo50PCKZ9K7nkJsN+jNrLXOwdLl+9bSBpL3ivdT+jnJpvyltB+qxKGMD6pAinrXRE
mhsiBB0ZDqrIbdWhz5dQ0s6wpj6Xg6Hi6ETVHp4FA821MNxleFO8p/FhoJrmQZv/wrJcdFu+I6Jq
6jSYuodZ/NNJA1Xp/rv22eAqzOXdZ2Kotzxe74QBomz5oOuWUMM2Sue2ZfsSlx0VBCqyu6a2D/Me
aqA2BN+65mCmBq6pq5wGvVg5g1ujEx1IrsOVKNrntULrUVen+Na3Mvejj91kL2AIXSTJM1tKT1Yp
SrZXpv5qSNlbmwtvDRpIzq69ueYvFr8jwryh8lVdcmP0cEkKUj+GIUEQ3ErrNoz7+D10e2Vz7mLd
pJxXSWhVTfCPqzekdDfyRQ67c0OoFRWQpznaUmEZP+Xh4M/XVwIlJYTbMxxeVS75OgUHspkCANeC
Az0EXs/XFkJdr3ReASZk5ptcvETkjdZewlEMD8bvTNZ6nlQo92V6bxs5YLUtNkQtVRA2s/Ke8jMw
3xOwm17RR5h/TaLHZSzVfYh+oJyJgyncLVMhhWKnxviroI1yNFhEDY/WuYIgdGQgzSCyEmF5UWwi
oyGdqEd+wz1pWvtZZ9eG7nusWY/4Qgrkuc/8meGRNP4OOyxlHsM/uosqWR/Cd/fVGXVQpdRTF8PU
gr6kzWXfB7o17CffKRh8aTcSva5wmro8kKGxO9YpJ9Kt/22dxAuzwvGvxFoAX6+Lyo7qGokE/nkY
Ll4K8MYA7kdfaM8R9pM3jiG4naKIkc2JlhblDRye27DLvrYdQjLgQtn4W9vlM9MNiGjKSQTtwCnw
6e/r6O92YMhYIglIJ9H3azsmOSCC1ZwRocS30mChWkNpV0Anoa0FY2l4oH+8xpg2aR6tye+hylkT
WWgOmLHTmW4bLU2Avt//zhDzWh01L3MFWIlVk7lpt3GLPBNmNLKlkavD3B7P/JjF+i0UtJsuSLc2
7W4Lo3Srra8J/TGpe81HhUcrmLgiqo9mS497WG+g0ryRy1vHHr0qsjsSl3SUgntHUE5PcYmVeKsE
Y3sJkXydiGFoDCdmtc5DOUIIDd8laGdlox5G0FvI77OvmWHJMEreMJQeDzgcFdCjqPfUveWrZ9Bp
HrOSBFPyTFcJf5/822mezqmdlxndz0wGk+D1ee/9Mq2UosCIOlub/0YqqjWV1SCkCSPZm99rarJP
z3bcwwelKM/c9Kc1H08ymEd2iyFiTVF+VDC2xp1ZhoQ1IkkTbi3KVRkAcOsoeOVRMR4GcTka5XWe
zMf6OXuyKl1TQIsCmcFZgJ64zm8DHIcQi2W2FDulS+2uILiwQUGfE59HXIULTuZsrWj8qpuIOVNF
NCGINxaltyTiB120vbDxlpu7SJxFM8eneiEpD1bniM2urr9jEhGg6cjt8ol1/FOyid0SV+lDVZKP
fnXHMHzUTf2+ptZzTZtHDhXnF8wxYjeTuaPw2C1blzSc9e/oveahXVDFtMc+JUIM670BH1OjI/wo
bIMWK2QCwoJPp0rN1ftMgE7Sm/te6G9lNF6Ni8kNpBGaqROaGdNMQiC5ZPJHPbwMDt0GgpF5yADI
igze8StEyBT78GrNJS5xQJy0Sib8dWIi8WEojFDwRVn40UZbDqRJOcPaEL/T4XuJ/m5EilFcIBlQ
j1jnNdaOhqyfSgpXu5eHAAt7FiFzJLmOAGgruiv9wUpYtoO7MuLyjqD0niJd+SPD+Cl6xPrgPO1m
5KkySGLqgLa8Vzv9QA5zupY0IlQKUDMmO5RBObAFXVPHFBJGtMQVc3hrOTodPFG8OQmf/WNoIngC
vT/SVORckmvNntcgtYqDmvEdeyayOP4IBo598SVRECKbczHs6CtkG8rSgXsRgb2ANJixkQuoZpfj
TeuLcB/rq0+4VoDfF5IcclDCRqof84+cdbypkLUMp6rxNU7F1ZqMK2zHpf5IWBaFdfEJvOBTtGER
Cf8tUxpArMlzoAIJeHvkzygjFBlKFOJBeOfKnOxXks4UYbgNbvEyMFCFVX6W1ZoxtV/jEepGu20Z
/azstk34qJVyVCFR8nKYFTcDzgopIQwYwrKynDsy6JT8mKig7ll+yDN53EQNzE+B0HUlEi+pqlzw
4DGgFra+nwTMnwmjtxqB6DbV8xxN54XBuHlm4wymo/SkTTrBainsYnbbySFmsQg4bWhUd7nKb6IW
+TTdOyVdbXY6QY0njGBLOK2iXNwhwz2EP9ThxSl+xdJvC/AqIca/hDwSEVlukk0QnTDwYy9M1svM
iCtekwsf4LyiQgJhr/4m+ugjxZL+pRj8M9zrgKzep0l/0/P+TRV24CB25IceoK3ZTC42NskTf9eb
0AZK3t6kSHrrxemtYjvGup9Jg7viqYb27PZ/wGMJ/A+sZXdt8izXtzBkyIMW4hnmKN3N+po1yb2S
lUdhFW/QF83dgCrc7J6/wsySK7XN4aYG5qGCWS8ai9fLjdcpVKuEMw3DebqscYu7IagJG2ABzMZH
OalKdcbjOOt2nMy+MTV2Q6xUseiIiTuiIh39jrCQaz7jV7iIJ7wwKuwmA5rBa+Y0zS8mO2Op9VZ6
WmVP07ZX/yI2x/i3qUxJKx9f+AVSQfdxHtB6C77OHwk/B6m//q9pSOQxRtFh6+s2SvMkGCDHuiO+
Qm5AhWHeV8moe/4qMrZrcVoPdioaZzFNrpKGa7ZZdkKGMaXrHP7lcm9twSRjgpzf8ibQoLq+eKIO
fgUgH3RcvoSPePjMVJNQQr/GCox6dI991Gwityn+tdB6WRoQlgdlQNO2OAW2F2vn6rXiyvg7NO5v
znwzfGv0a78itKxImdXOYsbJR4w9NEbqA1V88JaorHE7I8H8DhdszR8MfMUgmvtgBU8vs7GPtQns
GwgyXAvZZBNKw7WExI9UBu5tiXsbCgnkppd4RU5OJf2rSCVNnOOUdfaA6ciwE8wWS8xhkQBF48dn
qJzsgoUAwUzYiX4Mcgz5NQNhMHcmj3HDfHNRNboxySePewA7gNyThm19/WqMnvidNGQ0RFGFIqp+
W6Bp958hiqDpc9m0HYrifDYTHx5Sj8wGh3QKhZNJk5ipmM1NNEIpybmb6ic9DDKjkr47d9y5+Rye
Vnd2hy5C9GMXdeP8IjJeFZuK4BoUrYJCxeGG97Jkw6xEJExcpGL0Gs0KuHUuA+PHsWLx/JO+JZLx
1uXRewH1+2WEudfA09O76RLfWDl1LpX6KVzA1wHuifZxatwqvDQE6ewkGX8pE+qVsFMm+cNnx4HS
1Kg7OFDQ522WL1zEdDcxa4TWnQ76ubcmxHVEoYK4U4GAWuD6jStDTNpynto7psgGuozyjUUT8jte
l24KVDJGTXCgGusWFWNvhVIg+hYyaZNv4/9LbVPHbDIInjjEAe14pOLKsZyolXALxAclyZgEOHWD
Yh/lK2NLorRbvUKmPHqmEZSshTOaprOlmzeRpscA07/rlf6RkBfJTrcNTByBOWZEkf1BiFYb4DIo
OWV5K0sFZxyrZEbl4xEQD8JthT9dv/LL8ouaixN961cIMTttP3VM99sW5drKjww55KmCrQ9WW7fR
JPO7cetccgm7aeflSJZ950jWB6YKLrc66BKTZdBwGDPt0Ls4f6dLviB2Yfbmjz/pK+TVsD2ATgU1
7NAUcO9+rA1t/AtblYTgYetdJNqXMcDQChcY47ndCN9jBWAPzYkAcEl8rs5MuKpauuPfUNY2xzCK
HVewzmUyeqSVewOcB6JgNxPtnj6vV/AOsSOG75ZddKgYciaeePJtlkOOoX3XGWpMDLvY5dRQZjcv
H8aWT862fqMdFCxbXvB6aNf8FfbpQ67LfW5hgfibi+iZ5g9BO/5e/iatcD0lAeun/QK8SajtAeoM
0JOd1kPe2WVByf3Qu4k1nDDo2TCySOY2nF/WHHdmbfYW4g42/TYE91NrseDOlGu3H3oG2oXBQhlX
HUybaf+6YzTeJV9z2F3Fbjq3Qwkc97p1GpH1oUm4eIVon6wBCuu9jmc1XjztOtksnSqRnALy93Ly
eUK8XwxifnQTYR3J1NuTvOAZNgrdR32Do6wO1gxM5rw3XQ1TYFezGk+huzQIsTDVRwVjssENoaaV
w2H4BP2FwX4m9kCF264SCIYZOgHur+XQ09C/zAWML+hksbMnaGhOjllNfJerPweEfTq1YqTrx/Zn
PnRC5I9N4us7EuvQj2vjy+wlSpzqk38U8CLeUGIHNeZSCmrO/8H1+vKmERUBiytsmvONHwaHKwo+
Okj1v5RSXIepzPnezf2OVLBh1Q76fyOmZXIrjlr8apGMt4gPDWri6GuDjzRU7f3LqJdXglgJ0cOv
icunXfLBslXUF5bGOFU9/d08A6td7OMow39vSzMSiTEODOufT6/GRPJoOWnEHbN3ViLUM7bwAwO2
qnsm3q8oLoW6WETykmm+SixNawl+Gjmv/JEkL0TpExqUryK5hS3BhEJ+i6r3gm5zrJ8z4b/httcx
fME2HuxTCCZaUHj/2/KZ8Z10LKEILRU3Syk+iJXuGR5/wFzJ3/hFkt1LINiG37LBXLV8CGO461m2
iyjos/2aieeVNK2VtqYfQBkhsN+LAi+Wi4nd/8ScH8fqd83+pdUIp0Pu1UkMhV9KAXh4viDKZh8t
qqb70WHp3zjgtQKiIAf5WbBKQsa47DTkUAqwPNJ8BEtiFYDMHz++XKWOceYrsZNW4jI5WJWc/Ffo
vwVMB+rgvTET31O4Y/XS9NxRLMzy/K2Si6ql9EpVUmuhJMw8z3Is7HWWeynjU02q7BZVtDD/jccf
0YzOdT+fElapEatUSqaU7aRKfy2ASrTgmsUZEZeM/VjlqX9aHeAuA+ENFoZjbWUpNpDGSigPtSGP
RE+M7ESzxcTh1NV/jEhxiqbzTVHbr7rppG2P7X1v6pbXUWikPd8+olwbQhtzagfjP2OOz0V9/0hh
C9UhY3fpXwFEN+1mVzILF2sdom31UDP86eKIuV62w2K0k/MHxioEepm7Baf0Ngm/DBVE21w3HAkw
/bo9FaD4hd0A5XKTk4ot+APok6XCARNLe3MretJut/AjGe6t0jdmAsICFSoREevws2tYgOV4kNgZ
0+wkDNH1P8BhS6hg0fCS56/J8CQo8oQLNIvDth8unG0STVRRkkaZk8HtMNHKw6tjh8QKQXFVA4uI
fC2OJtoGKWEpo+4XpicYG5OVhTzWFxhS7d8moUmelGu24LFUgopQ8sU1EsTX09OgSY+AEJV5SLI7
TQFxEDohTADNanM/2RZ4PoZRBbmjTESYJIowjRn6t9xDRqoFonRX72ksAUEeLt2POFBtqt9TdNbL
g56SBQnzsXX0CWVKoEqtU4iRJ9fMvuar0l4ZsESgwwVUxODrdhqD1RYQNjrmOHmRNG4vBvDk8tKw
vDYE3rzfgqmSA7hPa1hbi82ozAlr0xkOgmynsB8ExR1UunEcb8z7VZ3dqWGTUo0l/Gwp22nKJJLX
JmqQKiHdtSBCPfBghwVCDz/poOv5seqYMyE00WN2adVZoD4zNWwrNM5MrwkEPwh8qNbUODmeNgIC
T3HQdI9W5gREdNn00JmTQ2ES/hpBzkKOOFUX1niE5dQ3i4EgNiJQL4lIkWzYrUpJE7LPRjCgFVSp
tUMKfcqYV5XeZqLuCGzjxB/YAqjaZ4nclYOlzMfd/Lk24Fj4klFlb8prGck/9QwaLZz28YiSfhiP
jfxWCbeCY21pdwTB97w2mWJY5Oer4/9cTyVBvuvQueVhqvWDrOOBxT4cVZ8mEihcL8wuQ9LOCGZO
MLdZ8rFF8FRJ2a7L9eNiyEddl48IVTjRovmaWIzImogKMsWPQZkaNl6sRue4JOAoRN53rrDCR9wJ
x+4wUb3aE+gIVnhp/B7/aaMf9kCujIE1NU9TF96rZLnXZno3maEIxBtETrdmu6Fa9xLqoYmF8fKJ
Jz5FolWRg6mJIlqezo8YPdC+ok60T1CoxpAI33vrqmxorOFd/j1OmUMv3MuqPyI6ikCcmuyFEzb7
Yj84iPUcBeXQzI1c9KWbsyfS4iKYAcg1xrU2pjvn4MMckJrSvL1CmmrlntMDQS3BgM3UofuboYNH
PsLyqF78jFlbxAhj4UAHewHlhG//Ao9RqfedteL54TQia4S98K0vD7l6TlugcPXkG2ZFhnl12P2q
lrilIUwzpx2+tWSjO/sT+2dhgQtt3FreBh79WpYPXUkyFaepBXFHwxoVi46w3vUTbkPQK8v8aTI3
CQmLapYOUZlkF6iqLVegFKJ8bSFuwUXJYc5FBDLF6qNjLE79w5mA8s2g+ayXi7aTa46aodqTSb03
wsiH5up3Py3QPuTDBIq6CV+ydNw896+N86e3zd3MomfzjFKcGH2563dKpNq/DEEt47g3CXPH2SJD
BJLgdoenWVFPtWqAu7u0T6+yAMnbyS4S0XzgfKPm2E8lQZkrjexCYAC2vzlCc4SyfW9VkPbiCEzU
iKkOlFgMmp7EVrQwzUL6KpqOxY+A+6O8UnHRhKy3TGRC2Tkn44Yca31LPxgkj0o85eYQJBl+GOEi
p2UfT/phljBKg5ZK3fpPFRUwAdZX7KoQJJZev6dp4VosVCrVJ5UZnYBqzwyvMvCzhL3OE5HF+nJI
lN5Fe93zTpqV3/2tqPkoU+f8J0ku5Vb2MJonAFgZEcZHXF5QOui+UURrCmOTZPcrR3Y7plNPnBxu
FGkwL1mcXHMzvS4pFLCOGKRRv4zHOqzv2AndJEKb+h7iIxLPOBHT/+PpPJYc164l+kOFCHgzBWHp
TfkJotrBe4+vf4t6IUWorya6FJsEz9kmc+VDolaP0Jgmj7Te0CyOR8FN+D2j0Dxs7FPSCSlnupdQ
DZRjEVaNW3A8S3SKWEAqpHp8BpjDuYlIAY5ixqzEYh1XOFS2ylOhEyhg8lQs5RKYkFpqhWewY6D7
6N2VjagkOak+3FW/4tvB7MEBS0r8ZYlFRGLMsevXTNEPxmgeJy99z1X2skJr4wLywL+xWBv82mQ1
Xt5kjeBezF+OHIM4EXD+2qSwY1LrKWpbZTvP5XYC8Rgb/a3/NyyKE/90n4V6l2ZENs/TeHE2BbYk
CUjP3xdR7q3AGHHRAk21ApS/1vrdztabvJ3TJ1tRInijuz0Ri0Zf7+InCYHKXjqZSnsqB+0YjfWx
6W1VbxnWasEUM/pKPysDX0peIJMAVFQB0+1BsVMACYIrC68vsUp8QS0KlVNNREj+Wj5wEoeL2oeD
gGgHjoi8+LnyEFV4TCW5g4xhTX+Z3Fx+Q1RhbzLORQsoKpFuujZ7JuaaiL1ghrAm6f5U8FkkXKcv
sqQlwmqWIxqEH2rayyoW575IT5on2AWtfXsnyQSqn2Q6CebcBn+tlPrjXTkiPCdmXfGWNMWCIvsN
2vBG3vXV4DO0Ds0i21deh2l8wjQ+EV6vigDe4bNIWgkjkpGkCLKmRWczENXO0IXNLrpQsLT44aaS
JHYUlDG7VjI/1GQiFSHZZ9MaigqDMEcxvjKxpv0AhEQsU1dO7t+aVY/2DKAf6aTgw+BxDLUPT0ft
iEH4UGfMB2qdSJCgxB+fL8RyUvhyf22pvo/3GUMDpFCQBK3S8Afdoucz/ZpAT9O3csNnuIm5b1aC
nOmRQMoL9Jrh6T1OTl7JTpIJvGmvjaMBXAFGt3Be1s0x02QkhhYtd35inqBL6EJE9byM2Ky4ZPEc
lprf/7JCWd1epXmXVAuD3qPEF9u0+tn6s1Ybg+zKT6UfAcxoVeF5woaLUEckkk5biVhfvELMoQzE
+7rHwkT9QUJzNuJJVtEoqNOxHoCgzng6Ou9/i7D8MwbrDYwRkI+X+O8j8oukbv0tucpTHyYgatdb
wcxi6lS37xBAOEZSexQ6WQk5u6VwBchZNGcG1j7l+oEEk9uQFDeDbiSZUOQ0YR4X9G/YMkhrgk1d
SmgaJB725IYJfPcGjlQVLrp37jdCX2XdZyMlrz3dGK1ouNcNfD78RrRdIfH4Lj3wDMHTU3aLUh6k
qH8YPDMa7wdyPFo3giw2MW9NeqLmcBz219GUaPe7vWy+jVZ66+fFI6q3f3KO5PfCmp2UMFUohS/8
yldx4mGl4C72uWYeCqQx4jGZo0OUl4fYJM6BqrT40jEUblbQsaNlo+wpRAMso+Gj3UBAWfR+jhZj
3Vwaj6f+UYUca0ILScNVHIIuVnwFQFURy17nadE3M+hW6i8YHk7U6GpBTYDMsVcc1dh2xA5LTLrb
SnXpPhvoOdRUmn5l9i4zRvvQH4U531Daklgre6vpZ6PAqAgGt8gDYSaV/RJtiRS3PWWMlF9S9gpi
7hYiqNvJdK1uOQ+Kek4h2ehCcgnDhhsAPfYezOSk3VdtDCu9pZQhIDXu7MVcHqhPUpJXOwj1EMvq
2Oli4bWod8IU9q/rZIZz+LP0pDzfp625ylt17hu7/D1vG8O6fPeSC9uCBiKaHJElX9XdOOX1gvFV
/a6KX8pjo0ijJcn/PVuFz/WzM9WrcXP1XACGpdsveiObcTpXiwMHM89Zc6MNYAPhDAb44tNnNYDO
BvIK4ZDjnkzr/mStGXZo+0Vs2zFLxgn2FZ7/vB6BkzldC8yKSNsR6Y96J6v2RRILfZmiknVZjUrR
agJFpvCaWNziImG4kzBsXdBTAjhNq4h9CQNwjrDmnTp6oI9WAP3IaessYCgbmmfFEA66ZbtMSEI9
/okGwYnJFJOyvU6gx4tWyONiFsQfDKmX/22nPtAw6dTsySIMDSP670qE3lkFBVkBLLyE74iWUVE2
LwsZhAeaPoIY2UhutweK9Sia0QTMU+FtPQVUCFdrU72Xzogz4qqa1RmIoBIcRbT8An43wTR+xh45
HeAXbgyFd+0eLoJPr775nQAvfmEU665vkYWhqcdQwPWmjd1e6ISweVVb5mVpOP5QULE8qkFYKmjN
M8IH0NcnoYhCHktF2Yyo1w3b+qLYK3HjVrJ2QBy6b8zukNlvRvVhMRBMAkwuNTzCJqb98lPFfSnL
YrLEmffNQpO4LGa5dOw05lV8luXoGAOLndINOQK4ZPViIMwHIRA1Z7kuz4D3T7r5utA0Wolx3vyW
xrBjoleu5xfBYB3UCj32HK2yG4O9P2weNqXQ6zALxmrI5Np7yXuEmIMxMmZaFMyk36CMYap1vroj
wlRPrmmZnvWdOjT7teV6+a1Df8eyOFSYklKPiHvETHBOCGtW1jPzhpYhyHPqofjPqHZ7smC2kSQB
247Km2M//s3m3aso2bDkEcnidQVZhiF2rhk+OfTgwR+mhxD09CNyeSDjQnq0M8F6n43yu4d6Y164
SPl/c2M63YSDhq6y2QmBgjtXrnkm6ndesjQfCxSr6a2suv24KcAZWcWPpLuxomJ7alTvM6v2J4J/
2GuovKTlspj0BW8C6x4pC1Qsgu2WBdpN7xHWqOBedVAELO+i5gSnaNCG+0IAKZNwHZXH7IxN4s3M
TuLlwNDmaAnY5lYONjsyJhwE6k77zuXG17rYfZGKfNFlPBquMO2V7cPMmPasPGBMenOBPV/8AAz3
EC6FKL6j5X8vJOstnQHaGTNJHpK9ARHtto6YlUvTg2XPLQ/5pK+MCLi8zbJcOEskPN4Edbi7aJap
PIuyetTlZB/BT8LmVTiamuqPKf19KdN5bDJjwA9Oo4iqTXrU2T0jD/glzcBxLBb2SnUKBVdV+7um
PwvsDXTAH7XSUW06KgLydvhSzmX1s8nJTUu7i/6qNgasxzeNGQiZdMSnAucU0FYOTj2VbHWtQ24u
Bxbc7Ib0QAcITC1HFgQSYgU4BFkOFlGCpEoGgLf4dxlRTmXgtT+yqJ8WatKyQa1XPUOzjptj9Jnz
vRxjMTpi7LO5EwILEGU/zIT/3To4JJXGKn1FKKSuNi4pGzTd22BNb3EFgzFLw+p1sqSjXj4kApGN
ITrUynRQiojDu/IcI+2uk6WjxgCclw5ELe6eb6vIsRCm1Y0FYwrZgtQP9TQa4M01kH64ZzZGJiQy
ng5ineJJHgMgwMGi5eHoIkBdYLrN0PjBIj97mpS5baOFKuqE7ramxY0QoCtT4muLiphGUF3xJ9/j
wv4Tk1yMdQZPiaFco00Nbv9oVg4Eth+Qpxz0wToIjKurp1S3rA8GjmYdq3ZV3Ud9vJtQLlVTsMWc
pChvy5AuJcGUKbgo0EjJpodvoC6R5o80+TFzfXbnFpGrGNy6nhwfhjaEVIH23R4Kt4JVUayh6/qw
NPKfJsjCU7bvW5yLhpNZeEi9p6nxtceJYHJUqWBoRjwriL+4G3wJIPgCtTVOdJuQiB0YTEkOQFiw
l0Tu109kPYvDTl0TzMUe2S74sa2LYVM53WqNNhocAKHk7CnGvconBFwj/SXABqajXGrUDUxITeug
F+5ADgeG65aun2EqYQBHdODKQyNaQbqkfD89wkEJ9KzGclbHY1vBHSRyaGdsEnCAKhhy1e+z1i+w
zcpgXTLE/avhVq7MfKlp0X5B1dG6ljXt4ibIGsY4QRTliWCukBQSUyPVAPcv1YGOci7ywCxb4iMc
rf+RQ/Qto9r7naaQzQEWaCd9x9ov7RRz2NZsakjsZNd1aj83lAvL6vQI3tniWvgWNbqDwyBOzOrr
cNpbb+1v5t9aT9OJtB47b3v66OeHTsrk6B3FpXYU1NtjqFSYU3DieKztdAZUbfdo/pl8+iDwImGh
5AW3XcmhluxksUJaKd6RW97TmSkJiKAJbvLQgWrFMs/IaN6PQw163gzxjoRmlYJ/gt5zb3vc5dPT
4RUURC3EvcHl6+fiv9ai5dGddTlLckkWRxTK5RwSMt+5yZLtt4gUsyyQqbYtMEzrq054YM3XL9lC
QcZf1zrsK9zSUndJue1U+FjJEGyEnmUZZcFMzSgjZixY7hkJOcs6z3YHoB66vbZhnAN7SmZ8Q3W2
pdveAt1VUbNtDAWKFRpC7ZfKwgJoPUeLGeh/CuxockK4X8xCJ2Gqn+7kLzmR0A9T+5182r4c62H7
ndCJ6gzXJFR+Cjm+hqY7i/Hol8WOGG9YxDSnuxhKr8Q00zjJj5yiUATA1/dn48QSwrhN3XNUS4DA
SpGLxOuRJ9VZtOw+Yv763IC2y4ilzYJf1ae+uOtj7TrFpW0CiiOU1J5h0amMLAX2OeJlsw4W17/M
2qWTJ7xJ9/KZ2/Pdso+u3l9MMYWAUc5UQdR9MdC9jfJOjB9GbNKXRBc0+Nf6rwofXSQBpMwffX98
l3LBFrz3dfwj8rkCq92eKRZPUwXJnRQSzAIlmvGMbJDZY5iU4rZXLtpDnVHagHzt64u8gWbR3IcE
X0wT0AFgC00E5qe40JPi0OPIGoTogF1l92UVrshdX2g4PAivYrsMLMMyuMrf+nziETZGjIlsg76T
Covs/L3krCufC3p0PJXzVP48eUAwj6IZzFe7o8L8rpdPkS7TwGTdLNBjnIKaIyY78hku/0yT3kg0
p7A2ycLjnYCUYn9TvrdN8xZtWM9a7aBo6kmIR8qd1TOwf8wsTdC2XESjR56s2djDWZIFNeMcs6Dl
OcW6elVS5allHkz9WmXFowpRYiBI3tPaqp1NxLSsUghjYnpi105yVZyz0jqj1HMLdjaCfETHgCmb
2CILuWRxlqs/S7S4ZuG8tyt74XGHgwFpKMsozQUrtMNFXY58WMJxrihObMnaG9jjSimgSbQbirDk
Cee2t0w8dPS/8ZDuSRuXivY4DsuBN7SxiYhWit+KaQNDy6lzmeUNlRRQMTH5FY3xKnz3YodrokdI
5vEreJ1AJFFpNBuce0bY3FDnqgSY1aC1bK6kJJ+t5iwgZ+v1YMLfTmrJrhTCOZJ2Ka6HJXm9lwJ7
vC1UXxcjC0cRHMR0uOJDm4893kEjI74VJyVuY8IRPMOirHPGYmQ5CR6Q+pJj0PqJ+dWlyu+yVw7F
lpwoaHYvUkUZM8dk80mMM0pbXbJQ/yfPaYBgLOBeCkqBzS2VeNRYviUufpcW3PFA1rnPyjZyrZLQ
Xz4GzkaDjk5lP0zaz3BJmuhqFsO9bLfHgFlZABOpRF/iip4A+P4MfD+hAuqPYtoc9S49qoN6WAZg
DJXg3XUMdnLbnVQcYVJlHeQ52uPF2G8mObhoL0zBX2jgiYcC2Bm5nfPMM38SE0ONEbxGmjgX4fA5
eQ4UmPATwlgDAlm7fK6NdUkhbmyO7Ceh1SVHmcTg6VO9sSXTLuu+qS6afWqE8lpxoraUbBJhYLwa
/8kpPO1iRf9pf7JKY4jrPznlE/pCLliulWzJPAO87cYmgJl7CmYXUtk70VzvB1NKL5YAoNqob9Fc
3OVavjd58WDfD0NtwfUYIQl8H4iU1ILNlIP0/l3gUhXL0icAmb3E66h3j+oaIbKV77pMDoFoon54
Yv40/il0UBcG0EQ96Fv4ML0tnspF8Tc0hzWxGsD22a5P3AjxvjPn/cbF0+GgQpuI9msi9KMDfrXZ
fek/xWbFUb6lJe1UkV0NLb1BnLinLYW8gtWlC2KUHFEvBX2pkk+jBYWoBRJ/1IkiwVHgWzIW0nqW
jGQ/lRGyu7KhVyf1Xr4oIy2SBEfGrrfsmOwUAGNsU4CfyGQqWhRz5lldojPoOkVPOaY3VvcuYpPb
KEtvqVuX2xmJyLlnMpHHMbWGee6yCxKXz0azoBmY9iCDVbwaAOlobEq6T+JCUE7XNT5iy2WpulUM
mYoda86kKSAzecMIqYTpmWCrlEnsD0ZmaxVOPovx50S+DgeHBe/kLZMc8SYDsV7sQ40BzWerhSzJ
GI4JKnkRqFTxOeOY/GChwt5gN3HjZUgVmnvTTYGiQ5umyo3Mm8aHXaxKkHzDIdXnU6/NJ+QO3XwY
RRZeEmIwzn9NeupO5r3ZV/sSU7mAoJgQx2GbvMZIcHmFK1dyA04HkGI/76Ox/Q+XXXowsw/Fm2Kv
mHh4s9A4fSpQsl2Ocf1e09415LJYlGjYulZmDjmeLpk9aTzvsjA6rXutJ/Mpqg/WgwpGp9hgxALu
miqV7JmLgWI50TlTEu2WW2c6j7MldK9a1b1ZF+Ghk3/bUWyk7eytY/Y1Q91gfCJ5QJff+3p9m3Xj
1UwsRtuvCRuEvG1u0nMhbD3AOREpMe7ogTfjxwI3QydK2rH2DMIpvWEdvBw5vsm9rH+QbbvrgZQ+
ieBiUOM77qaTwNOzMg3/qBRccFId8kMMazEBxkW6ELwJ41GATFQQjgn4uEtRe2iqZlsqZJA4qNTx
YeTlI8XCL0zXaVMvEchALNfzOAcMnuwMe+tErpl8t3jElOUa/xpmO+nlY/wr/2gXVCKY2/q88N4t
gpOiv/J6ym1WnxKEQ72A9cdogPkoxio8eDbq3m081QOCQOuqsvxXenoMh+AX1AFahT7KmneF1exl
zxR++Mclq4nXW4+Gz7zqPK7ZeRjI5EAVXEjEDqIKtmDWm/MWwoNiEAEQd/lJyftim+g1NexoxpsV
AOYGFzNzMR9Oj44eu5VkTzE8LWO+iKFLjiSYH6UDWQVBbISrLmM28N9lJocvvfpclkFZEsOmuhHK
IcmcXS0LrCgPtnQIkh86Z2zM9RGqOUTUI2kWT8Pg7+eIQMZkKopO8d7MTkud2tYYJ4UTHpG2Mm6a
yZqIcZ37gT/ca3rFY/U6oFNL1sw3bhmY4A3ZiZOyE+kWwc5FcI5KF+SKHEwKYSjVPz0bnaJownUe
wrTcwXdhEDxkyWtGhnK9dccaTquUgguR2wOCP98dPw1BAs9DCDeQf9466R7DeE4X7XyW9mAjdCNY
Fp1difHG8LIkWHHROAIEVBjIVJEfwp3aAeokpn2upVMhTCezc+RPK1kvpDb1/xGu40igWJqa2KPN
POLoXlL5AMbo0IZSbdF07r4y1JnNz28MDPhQMfZXF4C4Ozspsc7wy63fF1EMxazei5K+t1tSSH+I
7EGxoBO/uPnw/mdmiT3qHorVeGX8u0BkfCqIhAXdc4nqiT8JMa0xQy4Sjxb9oWXKa1fFCP2D2ULK
qclBqzN8r9RgBIsmU8B1S1CKYzDr9FCwV2lMhtryS1X2y4Vz0pFJkpQRVe+2He1bYMJB06qeLoUW
kkATa7WPGNSeg6FEmK+mmWI7WG4duaZgINeBGSesUZkEBr3v9mYH2kWPid+YHYGmBKhqqHr5pNz0
drsaAonMHVn0Zu2zsFNBAluRiwd1lynyyaquqXIHKDarWzBg96K1kJDV2Rmxny3Juar+BhOIYD9S
oghwbvXNh4D9zHxcEJKsEkrr7dKOVIGsBCjtsGTYWfWHZEOzvIgtUVbJzpjZxAD7K+y8b+0XxUp7
K9WE0v0bt9+KQeBHyJLTRWzpluJr9Ynz+Ug6DcKRk+a/lAMn8wgp2uXXp4kzmq6Nmss2imJPwPJe
GbHEr+I+pjcTNnEvIUIRF4Bj5pVprGvhH84U1E0K6TBUIdJjmJlZMT9dCM0U3Viglizt1klgYSV2
Kh5SpOkR/opI/k2vbSbfBkWngWVk4u+G3onf+AtRWVbPPhipaDc6MgizHEexepD0X03N7D1G1pJ1
9PxeidudAHTZ7+TcN3nKQ4tf0tL2DLP6AzvA6PfWmt7LHLequDXS4vJqOTtuIk7ZE+QF8uaOQ7Qn
ENhl6ReuqRiWbD8Npaf9TcMoQe7f4PZT7NQYT2zKjt1B2DGzEgxkNBxrRvbQzkMwPN26foOiymX6
QGrd7VruKvML+bvX42LPiTtaWuQdrzKqpAJdVXtQR21fTcV+g77Z67KjvkuOQYgq904dE5HAboaa
pH9aRPM7u99QZ+MZu8sykJmiAunJwIz3nmeqgBdy1GeJrw2cZ2Xtte8gbPye3l3osrN6k2PLN4Wc
tn8M1Bzl0vgouv6NkFFk4OhJ1I7fCsTqLb1mwjuF9l7O25tBFJk6Rjfm3DlW5coG7FOSq9itJush
SP8bAwEjuZhnfDdGk72pEDAYNvrpCEVvv64GtyBODb07pwhskpLnypGI2JVEzPCMGId/5LojJJI5
kwd3rbOreZEB50k1qy2wefH6UDJM06igE2M95PF4oIY7oGFPRvsFJJnSxBMVjwbZ/P8/+8klOAJq
jNUs9prR4ntJTh70YpBpvCBBxyZCHCYqi+apshicCmoTcrjkY73KeErZXRIkgKPEQUN/6j6evRDb
ESw/WDyYN5hwb6sO3MWpH9b32pTfEpmNZcnPNRXu25FE0BLNY6ldke6kRajESlBI3E5qBVeOXy/w
JGeR09Ai9LjwGUEJ6IMUge+dL4Hkq98tmmzaGiM71JDXiia/sRQAN9wMIzkF6jOrYRfFMUYMgidl
YtCA0jf0DHPwYkjVrC3GU1KDeNFAhEiRF7cAmI3vtfxlCSlBoJ9iyciH+w3m7C5tXA2j4mT0fq9c
0ubEo25UGdYHnQ5G3RUIOF9IrpLkMWLAs0Ev4kU2Pu2l3meR0ymzT9AHxgOHp75ARgT+ZBb3yyUR
lZ14pyJgwr1H6OcmgCuk68sqj6rK3FF1KWEUICL8jQYTqZzgDqqvNNB7qICQ50UgkerJriNxlwGx
a2JAurML/75Dzq/8bJDfIySpygTQdnRelE4D46grljuzWRW6HHO7K5umrWqtGyefG4Ow5xcCNcOO
IyITnl/K/OuTbS/VOG1RmlzU2TgTinlOreTczD1RY2D3tui46uVRgsIhXBZjPDeiBrYtQS1EaJ0k
HJeGJK2tvJodczsQyBDzSWuYSeyGfVmAbH1+C6OO4r/KQwNe3tILiMYHL6ufAW3aR1UH02AbBMYg
VUmafWhN1Z73hKQdv+yywm2vQ8Ei4C97lVPK9xkGKGPeUYBaPCLGwH9Xng0GnvpiHjzEHiWs0mVR
Pd48Mj9WrDCsyXvm3bOBYwHFCBNqBtCLBSGoiNRvN1Y8zZvxnrXae5zCTaDuq1aYNJLqZho8cmF4
WEZ2F1lc1tRu6kybz5dV03IYR84vc2Sb10FRUuAdU6K05NkSGHOdmGdrRAxAvz1khbRPNC2c2gn4
wm6MGdTpqBnG7mk1RurBTgbUBjbdokfoSeISz6YGmiWNDsn6iQ3yScsBBsLEyc0V5p08ZLJY7BrF
DIvhSyO22IrDVC0pwJDqLVMgt1U4cuApa233j2bDH8BV1TXCIVWWYzkIR/GjRc+/MEBCbGgCjm7K
R72OZ6Ui58MEAQwpLmuPxawhaySEHab1jIlBj34lEz0Nu8y2PTaauV9YMIKHPIpIRgcc0LptsExR
0XNoGqmjGs4bWt1dTeg2vLi3RBXeDKF+74XpfcyPMv1b32qIzjxh5liQKMgU86BYnHoSSfItYLQR
ll8qhUL1MIs3vg1yBOudTKYlcP6lOfKwtxHENj7WkXF6uhsxWffKPWdMF2HzbTomMRrBtwhYeyYW
Ijdzw6E3SYbbQIEQLXApCJukL1nYmMvEJr7m1tDceHX0nRS/R0RzMLMNnhMWE/EkAyn8DrawL8Rn
tB7UB9B8lo/v2V5KQPWqvnuxJBAmuaUDmRgEtDBSSJxyGLG6lVBbzGehwvuzk91ckg5G1p4AKSnp
cZnLU5a3h4G+LSouxq/XUiTzwi1vqNtxcEd0CM+ysfWeHaGT69Z9jlPIkFsAAZ4BAcp6nYB3xpIC
uzQluTek1Q4awhp4zrqKDB3d/5bdu1m4LU55zkRAWaCTVnte24u5Pyn5dGyH7Fjr3iy1lyzrsBq2
RD4zyuNLF01hv4h8XR3glxSpmwfQqGUkm4LxFF41GG/4i5+yXx9HcDCYRUAUVVAh+Nz0c7IaYb+8
8lqxZt3RrOZ1+qVnjLm7c4OZsY7l05CV2LxPyzrvm48syUMKtLjrgx45JDr2g6yQB2dSoBrbk4YR
jOMNVomz4BXD9x5gnAglv/d+54KfycEITyXFFLKhbytKX+1Jau4GbAgW/KBxn6FCXnbKwo+nfeVW
tHbVoajUcP2DBt5n3UJCuWLddDqz0d6aU3bUh4ZxUWk/J0Nq4WmYY83xTVslIKil1yPLkf+US+fN
JEYqsds1r8PTV0yvnjPPOiDrFGjYqt7FH3JaqwNTW0fCSYKQA3OIS81TtDeJmXusHzaLpb+X6dZe
ZBelRu40a8EJ1I8r4nhlFJXtgZrFP0ojM4cJ9BuTLw+HgTdhVWlGpHsqMeUIsal/Qp3gLfo4bgLD
6f+thn40IVnwtteLyFh37Qd7wFMndy5sdpyVMyS65dviF7EkTI9WUrMyb944BnkVPfuY299tjPaL
ZnnciYW1axWVEQ5DoeWmD8nd5OnG0NCLNGNVdswWVLjAHXu3RKWR1F/tDJBhtct3tXmHoISww8Pw
f/jM+R+DWD7GJEQmiJdQ+XJxOAu4+/mwUj8JNBuZ8leLsTL3MMbGFjfFFFTNErDoDcTtklwLeMAC
BuiY+v5hGBdFqDy425L+Zsi7CE1/HU2+Yu3NNsVWZbnt+CYRT13J9NvUQhsZrZv0d+MA6SfNZRyN
dpwDzOmZj8/7LBNBe+jYWm6bCk8Vz1VOE4zH9cGnlvChlyQeU6QKnlz6BlrwiOMn4qmJMExu8X1G
Gb+quIuqQ2L9zFrDKYN0mPjs5L5OZIRoxOKak2vQXtfVQCZmaFwIOAwaCCBF8rOxne4Qoydz4y4p
O1jmnxu7fz66Jo64UXDhYSwrYoPvexuES58NV1jduMIHwTjlz/EdpkrxhkrWJLXSeC7Zzj06Dya4
eb7v+3tKbtuMpIlzHn4JAvmu+mIAWxPeJ7S+8nyDeHPcxbIttKHPUFZ6WV36ighTKLSwGy0UdFiA
//EQU505xoUbVX0qFVKE4OyRWr4OXj0vE2qro6aPR3XFoVW4dYtfUaKfRv0QtQCTasLr8A50BAUD
M51rN1qXnWGrBg4TzbR3/cBYsr4uC7hT6WtNASmtnI93ibHzKDRO2deB0YIAAPYI3op5NtiGxl+R
1qb5Rk/LGAlDBDAGAfoG8zz1qiYw9sA0ZQva2tgRvwUmSTMwnvRf1M9HlB0lW0tN+mtk3Z5IrIO6
ndiIWFDkNPa8sZ3woWQr+t0UxEiKU6Tz4RxCAGPSpfJXntBpD8oOp+bqRmhxSV9ceKBX9CjG4rTY
GPhBD6UWSu1tTZrDrIvILUnSo+MZ9lkvQxHIyDvF/50dW2gBPS0Xw4xCe2U3033NoeT2CSb/2vDq
P6NBB5tgyetwTRSlo8HyS1aeSMZjJr8MGQL5CP+IUBYxtfdUf0J5r25WLbwaHVy+WseAuH6sB5wB
YFi7U3YDAcvlbHPHkAAAo+1b1MrD2LS7At4lQosIeWfzdw1W/juZTT5tuiP+4KYX5TdYWsVfvRN2
lvKYBD4fhQ0pQJECKSqYJGAUgzfCYSDiQUeaiS3FHyBiYgv7aj+U9puRYJkAl4KvpVJxidKAeAA6
hhGmICUHuDPqPYllxKc90BrrvPpzB0uuBOWJxQcCgEcBQP3MnhAgAMmn5pMUR9Am8QyOgoYA1ZqT
YvxaSdLlCIbGRe4hI+iNX8pNVuZrVoMYAlH3ySBqZb7L2bSXLkOCKXVdGfX9SaKPrMcLk/G0vCko
zxrOLhmvpcj2yxh/xNyEdNzaTU3JhR2IueO9kL4KYuKgWUVQhyztc0Lrg1uChpaIBtkzyjI0Lwpw
fomNXQVk4CFMw3slXFsFTOzygb9KWK+Lfih+6ITIgm1iyVPNNwFDrk5feFxk0clR8NH8Hq0C7rkZ
TvJrrP7ugRll0YesMB0iHMsYw2jwWaaelXy88BeaforWuvXtaweNqOUITiqJkWKkUromHVSKU7vw
nk7LhkorgoDHndQ3r/oFW8MWK6/kqrnAsv1ndDoKqzY65kt7SilB+VeVmhSCxQO57iWU8HIuc2lP
O0X7XFGFFU+bfS/vRMZ22aNG9ZY3twQJgtVOhwFSwILxIZH2iLntZCgvmiZee2dEVlxdOhrv2AgG
7dAzacfYOfLaLetdiQGydQK6I+qr3cwC9gKJAL4KyBJBEZiUqED3WWvu07E6ZAQc9Ezu/k1cesl4
Gvkd49tjul4JHxaD2Kkz9zJBtQQJHSz+mEVymMFsbxWC//VhboDUnFLQ9w08azQlCb9x9jyR9Dcr
/qp1xgp+mCnucLJY+KjWLNCfRl5ExpJEv4xJ0Fh3Q6q8ckm8lXgtN2IZIbVtu7Uu9tQh84gPWmnd
5B4ZMshjKWj7JVDWNoC+bK2pa4hBRnK6CKWhwaTXkdDp1OkbgyRiSDRfk9iyPDV509NnAJ+dFziu
XDMDO6ZmMXab2u8mA0a9EQcaW1t1yXdzFe86vtXmzjf2iChastJpkuhU1PMZUyoIYKM4KPv5y/oR
ktdRegjCRDEH4B/ESIs/R66YvbCRFAfXYrmzhIoIFajBOxAY7L94Ej+W8QcGRfJecqI26eyLHRm+
sO65HpdqPmd8wAPWj6McF5Rge0abIG/IFp5ZNlr+zIr4aSQYcxYfG4aCTHqVvZw8I5Vppgpv6WDy
ShF6ouIvw7FJ63cGSh/qTF04FhjrV2qCgR1jxyK75I4lCcdTfB2Y1vRIdfUNKuOEO1Q8/R9jZ7Yc
t7Gt6VfZ4WtjHyATY8fZ+6LmuYpkcZBuEBRFYZ6HBPBK/Rj9Yv2Vt0+HRSukDlvhsCnRIArIXLnW
/3//qBP8GQaPcmwf8zq9JNpx8B9Ceqe0VLtDVMWLMCpPJmmyA8uk5a/8xFlJzvmIji2ylyXWud+l
TVJR7vA/SoOLH7rLDniVAl4liM+arjmSmwpvYMj0TyH3r587XbFiMGSxMImcq0TN6FdhBccz29pP
lqddOCfNsak6GpJ/6wW15yxlIs6m08g5hcmstPaZeojZtbq0WfxulFFsjjbDO8MgRjr7Sto1bql4
9XvetG6uuQSblwRT0Ttpp3DdJkd5X3jDmpl2A/WI3Il8HsdIZS2BOB9zRzVHgBlRaqpLhIKOhUrO
rPKhrXhE0D8DcLJIFPELDJ93miQZbkZ3hOqWPLT0AQde2zKkjg/J/cjBUKQzQOmIm8u5P27B7qSB
Bt0dnx7viUnAkAXbSQCkLu8DP3rwCvEgX1LNvtQ0d9+MdjxwUjh0T2CwJSr/jP8cGAyV5kyRCsI9
FNIOVW7G4VuGpUI8N0xplfnqRpgQjIrztHWvkuRB+Ysh9kAq0mhyzU0o9A04iNIbYKeVNEK0VRs+
C/uR1lLS7HAhYXateprBNwc4b+VgL9bBWrbJwjF3KAaq4C1Ek1r5SLGqjkeQ29THL4wDlW2hJ3gN
eqhKfHVU9Ep7Sk+c98scQQwPLeLHS0Q0BbOfMDPWJlabEv8NnUKeEfgjXPBKYPiQcBfJHAiLTWuo
YxIXl3YP6w56pO/AIULCiyfL3gbvonN2zc3j05pIQ8Bj3aaC19FYR5DfGHJuOvKUsW0isl7RPEBr
iwCWzzWCAKlmG3ceh2LR0pq3vXgLEKv9lHUrUsM5bFSoQizsDNOxLqsDZsv175YwC5W2LKq691Vg
Dk5xmQbFdbyBIS9k6B0TjMUG7Q8aQD6sNK2iY+bsphFZGtX6kwt8PZsRpmPJ+q4GNAD7K6DFzOc4
0QrY87iRORBGhygiEcVZ/x5YtcTMHgFa9J6CGF0y99O2LuSSPJmN8chgDq8+yXh6CtjdY5hJYZaA
dRw8vHfuNXHDc6SNJ5vDf22vyu5bUBy05EUDf5vSBwmnw9hQ6gbzgbRlpwXBVJA2G30rWC0CPbyo
V+PFKYZNBdCG0rpqmOgSGtTPXUXBK1mAyN8Z7vq055TuRepJPQEvEYyUmhCO5cjpv1qanwsEhAEg
KJamHJ2Cj2PdxrHOCfOIk+MU594pVRUYQBCiQ3yamE6tNCd7tNrokaQ05Df6RmqQ+Wri/vyGYvBN
pvTdXAu+HwSSIwvcwa2MU2j1hHZz1POSew+mappr1yQJn8rBfhr3QwlFMcq3lec910I8k8JaaNW1
2yMjgLzqxTv+3MZkR4NbN1M06Cx01jmztEQ9mCj4zEV0qBCuqlLfma3cY7YbapBUPGjjpUN/nWkm
vUfaf3jfNF7v3yOzHlur1Dr05KR9UDoOIOb0u6rgYaUxknTsVLjE6AewIIrL77QIp0iFpk7Nj8uO
HDC8Y1hj4P3BHtCznc/RNmnvbZpWHcwIz9KPaJQ0xlr+9CknbN0asPsxk21OHLa6LVh1Gxlh/jiq
ZobM/BosaCtuOzkzThzuwtVNPwSw1GZHIETdxkQ/oktzmHcN6QLig6+DR1nQqWEyuGm8HX8LoHIt
U8cQgiRHUA3j8u9Fko1Evg76ys27WUQfVHm0cjis1AOudBqCtrMI0hHpIHc9B9/9GXIBcuKdfXsJ
6UuHeLiakYiTJttr0Z0R2XPSjaHhZcu4eugx7KfynLvs+KSRcgKKHAsc8CGCOWiDrppZJvzujozz
lOD5lMeYSyavqmEpEdCmNIAvI4bJwR5ODdmBGidrg0AqoI8j65692JvNRYizZ7Nhr0rVH8DYYL39
3Ovvbnw0oi9fHdiXY3hVDVMfUc7bT9PXBgSpWS087yvtphkcywmXvhQnED791+TWEoUMt3HgWlhJ
vQ0V5Q3mUF1Qka2FRInjL+I2uYIr3kZwJTXX2GvJgy6+1QHEuYw1R6/Ib4bqhBouiulvQkdcNkYB
bg4j7VbnOybdMeqoRQ6JJZa1PAvarjcugXgY4uiidPQ1X2JssPEsRIycEztdzpGXtuDqETHNyMSm
O7sW6jMimNuS1JLHYEGwBYIM5spGZ5dBgNXZDwRCaJa/8Cr6t0x/DYDmNmoCTM5yKt1vE/hzu6UR
wrQkHl46wSJwkxL7u1j0R6HxGNLAQ7/JE5EJwF3BinJ6Gue/m4RUh4ZXTivHLOa4nzIq6OoLhHM6
yhqLXD18RtPO5Jypw6nGEAtyjMxnr2ziBqkbRYH0jo3M+BHbuTIehIbWtN//9o//+vd/vw3/K3gv
LkU6BkX+j7zLLkUEy/lfv0lD/vYP7ujtv2+//us3x5Se4zqG63EYcxxd2C5ff3u9j/KA3278nlbj
qFSCMH/gmkhOnpUDyqml/pkne0Yege8f0pZ1I8v3mSgPCricZnzjQV+XKHlT6axh/HmGvZS0MnUj
PL0wi5Xzo303ZcWucPtdbMidZ9k7r1maxMrkbnVqkwN2pdkwPmv2W0huEOToHf7kR9cfr05rbeP2
c1gTKsBpB/pnlMSbkYBgciY3mkSuTt5Iznle6+FHRHCCFCKfZ8MOH3Dy3cPFb0FABxxRK3zvESZe
ZguIGCPoGi3vKwqQmzkfNVNCHC3K7ARZ7sTlZLia3gKHSA8MKXq6d2k7kvF4rqzizr4jD+oqnOLJ
Li6o9R96uEpFsYsaGJaGeIyy8TG6B6nHtI9pB7HFUxHt0qu5ow27r2k4ak3C5lgtBY+tHakdoyoG
GO0GSk+o5dszXcORgS4jtmxCRVyi+OTEz0yWBtkyR21YFgz+Zr2Wnw10hqhldvgRCGeubYuzPNkw
1anR7ZOwgWMX/bkOp3OZ9Wet4HEyAqbQ4TmgAdf7xGaVWPrCfQMEXauSXT8Tnxz0/7XkfC5B54dU
BCAofMxnsFX/FMXwcC6GlnAiGmCM8iCwIHs21siQqZXcpfa5wuitXkjUxsRlYfxPOEsn4J3Z+1Pn
Ls3FvXtOtnH+zeQdKjm8pgqqPCd7gVQFuuC2Dfqt3qutEhDSaFGFyQsgmGeTM1xavbNwUHdD5ozt
XbSMz6Sae1diJeYZPozB32gKyyp1oUVgV9bLjU5RGHVkvtFSJHiohjxMskMYlstJEZjAXCiMgWwN
JSqNdn0DBRm9t0FLGlnT2kZnwS7w1hPdEKw72a0PdLBCsT28oW/bMrbshHZUt7S74ArViHG3xbg7
Ytzd4KiuDhpH2IKTqeh5czgkGnm7ML7pHamC2EET3GdAJpOBZG8sJzqSKItI70CReOf40MhJPGme
lCTaCFKfbaIzwlrWy2iZwpuuVoyZlqY3LUMs1dI+WSMTH6wQLhP5poNi3kryChYlPY5RuacHGFap
vevDYBmDVNRNMoIGllsEEl43z5Nx1WXVpSqyi2frZ1E96xDhUz09VM/uQF4ukzFIk1DYyRXNzZ1Q
ByeXmxLrZW08/HxFsizxtxXJlczRhG1YHkwhaX+/IrVV5MR2E6GOqoKt3sU79MlBafMuAsW1N2Vw
7/EAOkDa6eihPm4yXPPjHyCG6lvBQXXgWA0KbzFVLyBjTNPeGHSHqnBa1dTKrocFOp8prT8pmsOS
U6bHryR7F/STplwyrnoSNFPKyILlvLPOvZ88dNN4fQleM3c6wTsIbv5gTEuaIDN9C5KDhEdgJatO
oGBgQuL3O7AyywkdkUBHJOkMDDcRUaA2THs2LQA6pBlleSwCtS40d90TZmHep4e9omUdmhsN92lL
tR49jol1J8LxvlsulAv4s0MFCYLLusHk6hmigPugrhcp01VFJNlt2KSdA+wN+MXcyGB0+s0pyQxx
HEUdkJ/8ZkZoJkTwCfUez0oU7H3KCX2g1AP2g3synpw9eSKtqYGyKbf0VDfG1jaMdUlzsWbUqwu2
JSTzZnUXdu4NxMLQIoy1jY62iq4UuQ4645G0jNbOLHgNaFeZrU37gFdAbP3PQCxm5vromW8mcyHk
lxlllK+WHYf5TKyUottdccRtSRKx+dyC9i46VYgykKk/lYwrOYa2/YCk49ITcYn8eNndgHUVFgHz
KTK0HYqcKfKvpdasCKPLQ2J/5I7Uch0M3UTQYV8c3GDakxq8607HRPlHo+kP7WWlxRxMx0Un1aLG
kG2NIHrmhjsxYPRotzAo8XrOWxJ0PimQTEMq+rhxuzY2RtFdRORecJvcBRapY90BuvFtz7g4JuZQ
+5xbG6aGB2kQ0plFDzGCFRwSVuhdY22BzPHYE7ZhumerzS5XSsVLdGeH9lYq4h/45WoWeBQGhvGw
DVrwusqfJRFhbM+Fi6CHKN7BPDfOeCq78lhvCHZCUa9Oev4YBART0ejSiDoJz35J+fH0TOgnishF
z+43OUg7mAdzosc+KljpDIR2hJCm9PkNJu/4o+A/3Xw7cNORE5o4JJFWc6IKT+GrAlQHuG/n5Wig
ArG3cg6Ar0Hp7+mKY/59sfvxhYb3c+6+tG13HtKNTVoebR3AJ7l+GNviUKGVSLt+KUw687gS6j5B
g6ttw97EV4xAqim2tqVtgsfStdixcmhgbxN8+8DFnoOs3MO3ARNqQmVagMYtl/DG2cAn9wRUYTPs
qGcVOlOdPmBDNmEXHvRyPEw0Qw19mKOWW1hOf6yfWDhcwEqvBkdt3YZJBBI4zfnFmU1ouySjxaCy
jedo62bblcGxd9WhJ7SSvIi5rMp9eW+8ugZDABtNfLn3ap8eZ7/wyJBxQAGXnUlnrMfv2c8NGtz+
fJiaLf6KiApQzasqW8mTw5wFAjbgh4u1DEuT6SvKL44yHtDoNTcHfp2Bfm03sUGN7TEs3X10gIgY
basExREtPQqaBo2fDohF6xcRFcNahAxLN5Wzncmjkb6zr81z/S6vi3X11tsKu9J8ujMQw2rzqCav
7UF7fB7umKgyZiyW1a3CxRmE2NUMrTWNQbchRARxRDq/zXNtQQHX5mAohr2tQ6gufDrR/t7ztT3k
BXmnhwhnjWqeU/2oGBCybImLqdejouZhx3ONC9tmkAZHl1+AWA/ZtTKHo5MxpaW3a6AMJT7Qqi6l
N65jS9vhWNpldostv2mvutCYUnjrpo03INMYF8jtoMYd0Ox9P8xJM5n7yp6h+xjdu2SU973XPXi2
8xAteMzs7qWPmcZx/J3C9KXv7CvhJYVBQqF7Z1vhHTiAS13YJ7dmiDkTAYfjLwHZcrLzlkTq6RpQ
FxAUGJL2Q+TMrEsZmgubOMKO/6pItSrpBGXMvwxwPUI/DUDa2xGOjD4fSLBqtXXNI5wxSskhFpUg
vuLZqDfYUalp4+k+rGY2sAaISVozYqDyDhzo4QhiOm4Psuv2pPQkVGu9d69lgC3n2h4H+s93ZsP+
wVnBM4TObfHYm6Uwv9+ZNU+Whi8NpCWhDm5xZo9Hu7VINvW3yTc69TEzWUW6wCSaVcsshV3MxLXV
ZO1hqLfMwzUvOA+RwsF5VPUErdc/WrRHvCw/ySk+5UptPf3ikQ7cp1i1++a4KE6h1z70B5c1rkOc
H+2cYcILkG4NV9DwQXZlYATqIAOM7op7SElmKXuf3/DTNwHtqbhbycw4dKI+ZkZy6nxxwhCcoHOt
rJXwn1obkk1y6avsEtTJBcff2Yj7sx37J/KvEvsuY7o/meW2C1uAwuxFpJna7gZ/yIamr+NApUwD
3t2tAx9vAgqM7Y4+wMhUSibI+8nNvGWMyoM2FOAeYrzMaKmZt0VIXJlf0P6oxTJmvBO7cs3Acx3g
6jTGTf5qF+fALdeKXzUKpfrNrJM9nwLXFFNqtBevGM+W7i7MzGflVEfh1we8ljrpNR5rgOiXDeKG
xqW7OWzc2FsNolpbnVxzpChz6tCRhEpvY0hSgepu2zND9BsAYZO5Bbc0N6iuIUmo+NHQ/OsttzEM
givqq1rv5+Gjc2E0QrdtZgTNRefxNoFJMqc0S/88GvpJ0K37klXG1reNDYhgJNPznz+UpriVg389
wFLNG7rrOPQuPGGZHw+wbLhR5uUyWHRGt3UfS+Se+C9btlb7sU1Axrv0X89WgIlOKy6Afe9Mbbgf
62gTVoBjk/BaDupaAb9FOCXs+bFGEWyds5lC1qjuCkJKwgMyY6JsdHBUJjMxE6PdCHHSSNw7Myoe
aP6IiKIb4GYZ7SPnU9nG84TYv6bzMcNNEAYhod7tE6hPC5vhpZ9B6li2eXxs8ktJm42G2gIK0cXQ
pvuM+GHZILWEOq/R5BXjHilWBtRKIE9ivUMvvfVM0kmi8fHYLV/aTzGVuK/OJQMAo0CyQai4yQ5L
R8IHbUN5OJjHEEIx4TjnzqbPw0beYzVBK6AHx8k/RvqnTJObhfXgGSB3iBJB3FBIZ2kzP0UkAljn
okJ57W1SFwPCCN0e96D3pJZOcU6FvWz1ah+pfq/b+45WtYm6bVpVCAXTwN8lInkME+OaOvaDdN37
MGNiYcWIZEv6U0erLzik1k/+nblrWQoUSnQeId5mCFSxi199tNcU4TMyTucxUHqnb9aelqwzAmVM
fVf5RNCy53q6u4k29cVUwcpD6xYBlLOrDfanrbcPwwEtudrLtkOMT5Vn7ASrQW6bp1Evz9Ctz6Bc
Yw11cnDytY3bg0cr8EyiUQvFUerMEzAlDXJa3pM6lHYXK+kufkKHDbWVpx/6vRsUpzIhYGhWP0eP
+S0mfUYDldhGLz6IoWNkeummdAG+BH39dKoRhcb+JUsaFLcY2o8tKBF96PkVzyfcUKKr1oj3eodR
G4SyoUl2BnIWUpDcrMbk4tLGxpwFONTcrlsnWd6D6bQ3bZvjSl7abG1SzPONMxe5Wg6s1AVxE0kE
9DIkCwyH+J0JauK1e/NHe2l2s6xNlzZrt+HrK5m6q5qxcWYB7kPGCXFIJuegfcltHRA3Z1Hfx9ir
nwlNPHtmdraFBQKkPsEzn4+Jsx/qr+5A+Lml74o+2hnIV2kfjNqsXc40Wr4NtT4cDkbnUm6DyTm7
dXy5je+wXK6hxoeMmsEglLMIYq9/YFs7QGGe7LXLWdkwyJFK8QoX2bovzbnUDtMYLEb7SzqMmwPz
ZXKEoCODBptWLGarFkjbLOy1HU2EvVvd3dzgIRHpIHwdZT5Yuf6QTfiMjYXRBVug8M2AOQbhi+7f
Fwe4Hw8OTI+D/uaAJSAekvQc/0GvrKukEeBN50lYZ1/dmB3eGe4nEFLNf6YJUD752rSG7oh/T5/l
E0ADc9iGAK+94XbP5Jk4+4vdkwM3yUWX9Bcjay+CwwWGjSBYA9Wj1JKHlEpZcQOYt6wxs+HP4/XI
yEipIJTm2PpqbVmN7CKbPMHqDXtFJsseNGiU0J0uKkZX8Pozf8HBYCkNhYLcRN4bQc5l2hRXTFcx
MWscoXKm4XG81jdAvioKRJnca7VxnxDZOFXFXjSSQONZ5HuXqQnua60neaoLxd2GT2T60uyh+G4L
MlF1snBkSeqBt+bQmZEW2bvj4Y/V/7++6182f/Qz34qSNTkI2w//+u9z+Z4/tPX7e3t8Lf/79kf/
32/99/f/yp/88zsvXtvX7/6FpPeoxUn5Xo/3702Xtv/TQ739zv/fL/7j/Y/vch3L93/99lZ0eXv7
bkFU5L/9+aVby5XN6i9b3O37//nF02vGn9vXxWsb/Z///bc/8v7atPxp759sgcC3PM+Akqc7fDP1
/sdX5D9N19WFZ8Icc3XT9n77R46kMvzXb6b9T0u6SNF1KN26tAz20Kbo/viS+Kd0HTKJdJP9xTMt
+dv//Oh/to//c79/3E42rO83Y2FYlm05wjYd07Id2719/S/dZEDIVd7ENaS6TILzUM0xbqxPgTaB
9u2TqzSpeEDFrnvNOvr4a3HcNepqdsPnRGvwCxneuPnL3ftBh/tjg/s/l+QKNM8E/tJP4rb89ZLC
PuyV7FvGJBJ+99g/hYi3GTUTTphEGiKfkIdUoRTIPcVro4XF3PWw7g9pyYVxZvj59fzRvvpLvfLH
9djG7aYbpnAN3fj+enoCloKIXDSOFyiaueBmXpi5egrwadLu9IFIA5PVOY+5xEzHmF1BEMyamItO
8rwiKjd8oynNeu5C7tSQmWvkXg11LO9qA3cgk+4UsOyiysi8DG6Sy6rGIj9q8nHAexvl4FH6HLs0
KLBtDBp9Gd66PhZZOKK+S4VfHdWoftHVk7ef6m8/tWlI2/akJPv9w4PR2roDQi3iwUjpRVYKza3l
bj076latl+tzr4TpPTacc6bJTBZanqXnPJzuUZTPpMJVXSTJtR2t9JQGJvUpqTYcdiPcQCYyhx62
2razPhucunq3NZ86pfmrJLTaeUL2amh2Ju3qsYehwI8nh5deJ4vi5x+scZuU/O1HhENiuI6lS1t8
+GBRGuZRkVYoc3zns+6glB9tdR4mLHNRgiiUcJyj6cdqZjFxBeBUvnvSpakqqPS1AjByUKEsrL0O
gTzYAy1eWh1B1z+/SvHhDHd7/Bxxm/RwjpPS+HiGa+rKDry+C9DB9I+dGNehbjFaFBirfDp5TD/m
OkHCHqdskEYumczjcA3S+MkQAIkLtiStYPSBO5G+CSObRa7igWPuXVw45Na5CEuUp710hfer4+ff
r9xhXXHoAbl/PEMfXmQ9cCavtHmRx2kKtk6EbjuOyEpooCXB3FX5OQutI2EmqL5JTuatN5e2tINl
V+xkiMTn53fytmh++Ly5HlfnMOzaTNAc5/sXOYtSS+hWH8w78OFscB7GZkWWsA4zdUoG46CFZkif
Gbj3UCMiU+Jz5PQ11V3l76BPUOdMN4UXJZk9tctfXN2HLjqfs8PlMRj1dCaqwta/vzpDM1WWuyZB
eyA1DqE+zLzUIQImcD/5Eol9P+q0/zJo91Xq4QheySp4HHXr+vPr+NjNv12Ha9n4nnR+bv7xoWdg
j3psqWLSZrKrPvmTl8JaCBVTCZwTGgc3dInUcpnlZouoD2NGHTGdywqdi5oUsHDdwEpqtffKcKpZ
b5JxVfruqiNHa2klODgnzfLWiVd1s4CKcq0bT06NNZCsLrLfFWYsdFaysupFY9GfRmDwrGl0a3wL
SESd0lSiat/raKpmbcbcdco8b5tn5kMvkrvRQaVsqOCUJ+Rdu9JF++N3LmKI8ur6FrnouJGWsY+C
3/Mh/VRaSfRAIzVA3JNY/fxOGrc79f36wp30WFmc2y7vitv685e9Ve8sPwqzkkibPM+37hN6w2Fn
YYkjUHQbdBosthrWjswxLejQalTB8aRql1UT0joymXX+4oL+9gKYHtN6uBS2aQAyEh8esT6gE9M7
g48kP1sWvYeUz0WjV0yYseNc9SzqZbbNKw7VgxUX88RVJWQnjNZxG714JS0ETMFAKHOO2chK/1Mc
flcb/nW2/YMbxk7jsczxCvAP88MNk9Kr9XpweQUCLz12jLj22r2yqbPdkONxIOct+BiUa46z6RFG
rkNB1zvvIkYEiIh+cbduy8H3Hx+FF+8AhZml2zqF1ncfn1PQoPc1QDdm9cUwjK8ydORdJ9Oz9ARS
WWETS1jgWCHXpYBECkFW17AuT8QOpeVjA6xwV4YkHHclVDTX+dXl/e3DtCSbs2uaFiWibXkfVrO+
6JKg1zsyGEdSpsaRxDdC0GI9eGOKC2wizn0sUyhuaUKypKbhl1QA/JXVtrdhzaJ+2BRxdNfbv9iw
frCt8kEJ4eiOJ7g48WHZzycrH3ONklJ1wpoXSJYEARiGfktxmpxt0aUOFF4D670zfJmmrl26Gs6l
IkFf7t8MtA4esrBIPt82haal/PDJKPz5h/vH3v7hw+UloCRDSEGr++O7abk1gT4y43Cbdd5swn02
D8gv4/4oCHuL3KbnzlN6djNP2+r+LfOhfBRmPb1kgbhObVFv87p9LyASz6Pc6D65GfYbwJH9prK8
h1iV46/KFf124z5cs2lYNpQqThIoy247yF/WEyKR9EnPkcqZZkCvtsjc+RTiEogmLNQzIKr5tsAy
2HTBY2gBANfsIcQyG59rzTHvu0EL0J2xw7VN8nVQU/EcJMB2Y/0lDrJkYbV2zWPqA1NOzRIPpQV+
OCILSEZ5uBsi6Ej5oMJZSV7GpnD9ZCG0GDp8N1IusVYjv3ufBljCadQQ6x130XKQOTI8rashTjnN
0db7tZFifJqkTC8KGTl6Xws+kzOAYWTuxr4NoTZxN1ZXYkjUppkHamydj0xE3Rqn6jhmcHhc2rnW
YOx5+jZB3yX7UQskSdSUO1HS2GsroJbshlIAm59VGtG7cTmECxkwN62Mol0mTYc2E4GM1IoOpz5j
CcfCvtNrmOv4rbuOs1A8Qb6tlJmQ5jKplVF1yNpbnEH0aA52D37ar+N97cXZKjKRjmtJWW/6rN55
CcGQKfYjjcEImHJcmEYqeF5uyodAef8pJUjdjXfCLb90mUyhBozvLuM7TIfTQNpK1C1GdoIgNfKn
EM1v4k+M57rU+tUedXtmPj5TwoaPaEnd/ft7UA9giDNbD2gt0nTq6UVbmKw709lxup/W/kB6bwWd
b9EXQ0SLZPhaqAmoXq+Ml1+8kn8vx4HimoZwbOe25DofHu/axZvSRoTKZhmNbXQgrKUTUse6g2DA
6bRZmGZFLLsO1ssLXlut3GcVJjkz99Z6ULz6scncVDb9JtMd6mF2KzsDhJBT+vPZmnKmZRGOCc1Z
OI0G7aQPHxOOJXPgmMfWrOoD933x8x9K/uj+Mn6hBvYcnb8/nDFcDrhUcIjewqndUvV5/HR0y6Zu
VSj8rKkjZ34+yFWnJpIsQv9Ji3LM7V4Bl85mRRHeBLwRiONCjuWAh+mT2zvBLksbMtw755umRLAM
+nYZjiX3ooivjGZBYdD8UU5lLfWxahaFCnucTBIVPkd5TdW/EKWx0Pz9MbJQEKJWs21WqI9ndsIz
OzfRKHWkeraLGrB4x/GX6KYjQ/gYVJ3cx+X0yZZduHEcFnmjlP5i6nGkK97uT7FhvXWAec60+mfj
qKFH6NJoM405A3Caq03T1RuVpYxfC9QerOdvXa01IJvjI4BscDF+49PBty5hQ59cY6QXaHvGkcWn
r2WRsQD1wX5KreBpGEBa8eWkKNIX1wH9LrSU7kJRz4Iw/Ta6yUiqLoIBUTIswyxcT+2hDFPsn2j7
67qeNa2ZbJwIN37nQYms8B1VGuDZuKObN5WfwA965EoCnBmSiFCV/pb9MfRf4K6DuZ4e+F8lu2LE
11GMFikKkWXN0jruZrjgQtqdE02GgCaDaO1D2QfiSGNu3MalfYn7/i02AKpQ+9AbZkleCF9RwFkD
6EgZbVQlGhzq1dUh6e/qe/0xcPCc1dlRz3EE0gZymRQNxNgGyPzC9NkPWgNeV0hLMagnCquL2cY9
z2fVLePS0p+UINPMTs1LqWFNbMlAeUwo/xaOxMlpu4w+O4yqtYnpBm09EQqMCLA41/rCTzt3TncJ
B5PyP6WKgRZnqcLrHPC0BS1Nb0uvHkSnU7bbcVAMMR600urPbT19SbnrpAhgTKlusYGCHI+pfHPp
EjzacC/EZLAYBeWz4mGa2Uk3kG1VbiweL/DT6SOow7Ort8a+881jUoKbK4QZrbyWnypgXFc6N/lM
ozcbdEPAzIhlnrAwSh+bDcqeovLtLbvVwpviV7Okm4N5nvNNl93CkCqHfYBsbxV+pWxoaNLg6mC7
nuW+C+VOr+q5kVXDpQ56f+cNd5xyxKNbWc+m0T8HVkOIDd9R1M57enPlBSXmQL9u2iNIkwtjEdpZ
yVRAOgCTKitKW2GQ+dUpDKhqCMC4ELtJkgGzPiNGwamrd4yF2/DWsdAkMFox6Qd5s3zKiA5V5+5b
bHaSSnmGnCxAGau+BVAhSafjf5LBALGD6F1WPnZ8h96yhol9FvRasAuUC1wDnWVhz1M8rIoTQhww
xDd7GOFFG0HUNYS1mPzbSS/FMsjaiv+q0vR5ObU6yYR1/RDyA3Nrjfu+rrx1Djl4YzEBQVSOz8vy
oXrX1bekucFv0oWKi/7e8AB4aLfwOq0bkAyhAgawihNPu7ka7Kh/t8yT5YfnnOX99ecLtvGDBdty
OYRYHJB0Co4Pu5Bv+0M+ilbDVT7MvR7gRpB58KeL6CK8QD7a/Fy1Y1+TuPVBOLiQl6J2mrth+au9
40eFNDItmo5SUOML88NJvK89ZoOCRVU1ulwVQ0xJHQ5IvI3wE60rrJelFc2k7wEJ6PG3CKdc0+nq
11DBLlkJcKdy1bo24nYusd3MdfnZj8d+9vM79sNSGowo2zaTXeF+nOdmdmFNkYmsvdBd5qnATTdd
Ko6xn05LTzkNVjrqUEfE2syyQ4D2rg2z1XgvGxJuUrYvje89yxV2ky4CHpA5FR6ehDaob3DuN4fw
YNrdl59f9Y8+Z8oeafOEusbtr++LaTQiNRMjYhHMEk1rWvgC7Fd7NCvsFQ5Jd6PJW2Yl2qIJwFIZ
odzyxGGTcIP08vNLcX6weXJY0nVmBLQLPOPDSW7AIjI6KR0+nEf6miwmGhb0e3ocQP1UEQWPGHjW
tYjklIvWW8etc4nq0NpwUpIrJ4Qjg0H1QW/cN5br9hp5w/OUklSbo1x+CK3qvrHKQ2kon7kWD4Ql
2qVoY8J7ymITRz7R00QUAkpmcqWqBFwkNsEg8cAUGvmC1It0k1OWlZ5qX4fwBuyqAvOUa4nYKnf6
liY4Z/8vZee1IzmOdd0nIiBP6TYUJr03lXkjpKmSKIkS5c3T/0v13UxXD6bwA41uzHSjMkNBkYfn
7L324sGatUtma+l8bgVRCz8V2HbU33XKwsmIuxwg0AAVdB73tSGzgXTt+XzyRhieoEBIEiivalCX
jDTry1Sbr6lhL+mK2r/vZrCL1hDX9JyfZRqdl+781DJpuZqjTMS2u3wYx/zt/u/+ezTCaJvuq+tx
zbbD4I8VoidTuw4RL/gz2MjdEpzObHeXeixwwDcB0XW1uEoNDINW4hJV1fTLWxFbR3iZS2c96FS4
+3Xw68vJxeHLwbKloRWHzaEYsLcn3psc5ltautxItoZi70IxCqeela85j/oKy35jFnMcncvVzBg1
e1IPC1NdD0ViePHF36rVf3esKN0c/rKZR9EA/KPpTxZpCQ+Ppr8cQ3w3uUdIQ2rdWWl331Lj3mYz
Bpl+bHDlRxYTDW8o9nUWYDujoqrZg9A05dVhdhi85w4VyvieFvkIEXs+K9eenOrahSGMnakmVo1C
D8dBPsNwWkZSOkbGHSAKgHdOfpXBYVocPO3WqxgrGwjGS5c6zfX/fvf+yzbguVTlHpM0+gH0Pv+5
DYRZVpQN6XpYUEbwbDaHaGpCrGdgFgjJ6k5CED/JCQ7ExqV1LMKiPThT94i98W8r7r9MvvhlHI5z
LmOSUvqPDV8vreW0DQ7rpU7VfRNmR7rrcWk2vb4gC97upjN6tje9T0sMlts+4yQ9leKnjtLhL824
35/8nzdDj7YyQp1tMkIz7o82TiSNwPfIL7OKbCLNBVhuq9uHVVkX7mggvOmfFeDE83zEqRaucN9G
ioNzTyzlS+rkXNsgENhZtIUwAPUTTkDCGETzSYGliTL1JFK6GOVIYPHUBcBwVn++w4ODz2dJQRbj
1j35JZK+yCS8NBmgfp1Ydwun4rUzUqlNK0FHyiXGMuiL2DEt8i0vtXdTqGIixJ5rjPoEaB5Nqx5T
VwQxYgrSS5NpX9EJO/S6J1YAgD0kvRT1Rngu2vIqskr/CoHxDnhadFZkDsG1TOL/emH6132Jb5pH
G7LDWAx4t+bef7RyBrGOfTlkHOhbUbR0+UZUSeGQbPtAlXX44WGrZmWGytSZ8YCN3s6MVR/7QB4e
LXsr4UWS8rSHCz3T//SzjNSpnPC139MKg6gUSmn3UXWYIURO7K3IVZwX3Er+9xvkbG/IH+tkG0Rz
v5XbW/T7DfuPjxJZiRjqwRIkGe5VBAioH+yrNNhyy4jc9CfTvBH8YPWWPgsy3FnClsRB0teoA86G
hJZ8DpJC0AaM2u3Fc1GKNhlBxmG+3Kdu57yMbEOirzaNRcU9R7S/5jJ039z07C8f5d8tVW/rkNuh
GzGX+D33/89vxfFmOCsLH6VsGWcsFnbWIsx9WAXFG2d/oVBDtmnzEpkJfpXbg58fxqcpqOiA0Qf0
vUpcekn2UrVtdGFssYARBMFlAu8i15BwCN7xj5R0ZGlUiDsihDiFJA6qTzL5l63c/lNmxxzHo8Pv
hDKk2e9afx5fgRG5ngb6w2r2rNgpIcsjgcG0Oyd7mes7p1xI9oEkTZgiYbREpmM6ygHdZ3OIL6xS
d8X8LfP9irT63WHuWOepzRkFXsK2NEFaAYK44qEqnirZjwfLqrFhjdidFnu4+xm4ICnLpMNfjQmV
PRRqe8DMdyws/8EJWLFR7qY3c98C8Jt9gi6XETOEdtlpMIP7QkG0z29LXQaPiWDjXf1uhOYWERg/
mPCqata3sRBXpB0D3u+c93Cs20eZ2Y846ZCqR82jTBiqU+G0llfdBOs8omnFrylXLlczNoZ4cbj3
0KsM1+6KwNoaLdaKzq203oQE/DuO6sqRrUUGic/tn3xoDGFErVv6hNLsMcsNqbmkIQfCwkVWG2AI
SMAkXu6WcKtTFJITIHvuhUE1QGHcRlOdWNSeEQ8dXJp+ftPXWJYZHHgNwnfVMWUG6YLldaZEdtZB
vwuaVVC2QhAjYA969U2rHNd3X0+31OJH+sRgUhvvPZBYYZaCIPaqo2GkstY6CC9s7qqksA7VBpIY
M9OftuN0GXzrrStm3Bll8zxYED8U3XgtE+KtdfMcbhTL2Z/rvzSwf2tJ/tgpmAdbjBRdiegk+KO6
kDoMpm5h05P2TEhWR4iHaAf/Unr5pqSSuzzipr+zw/u+W88y45RPZhXhBeSFhU7Csg+b0HryVhZw
mWCysjAaeJIugNTj9xRiT5s0SCM8rS0dGxSWTOf7iXxMVRGqZFvOQ1pY3LdrfOCzRbpEiZ2zsHR0
CdgqRE5Cw5PZKifGPP9Kqz6/txt7AsUb9pdanLUyS869mZVhaffkjRNg7xFfEnSWKzqAFxIHDonf
c3mbegWThGU4FqlVfQZ4bJPZtoD7j+auDzPC+DI5Xqm+72IxCuihc3/BYOaVGXx77QegpmxZjQej
0ifEFe5DM2zPC5qRl3XibW7mCHLo1J7aiS1mLQwGL1VFh1zJAu7o25pkh7Ycl/fATvAoJgFCup4Z
a5JE5eXsr1DgkFe7tJX///fPwLeoHUObWsqSf5xqHFt51TkOXUCz+OCI6RKkqYrYYJgWDOO2sMnK
bjIMBTK7VGMpbpfOgNaok+CgSx/iX+nLY7vU5+XI9duppX/HxWnd5S6Q3EkJkCNlZ/Yuhxn478ti
+unM8NbFgE3vf3+Y/9LSRJrMfXYTXTBtcf5oBLRazKNmtLKDZIZ5sc+x+PevVV7/6KH/s/3naB7V
hE2haRVNJl62tRsm0qeT94VsvnsfBshOiuIQFVC6nQjhLQ5MAqOd8277dsZScvf1AVbgYjwu/Voc
HCbgJxI890IBkikBiY29++lwlv4WnUQrBsBkkD9EWo3nVcjeMtMvTaaienCJ6YKCFZ6KBF2Wr1cf
5XcLotwp4opc2TOaulf0svR9EA3tnsrkvF1ApdcdzNT//eh+Nyb++aJLyumIioBSFkXDH0W1rjHu
TpZEwZWPtL8AxePKZ8hGWIvX0mOXTpGjMy5AJFubNqhY4JuWrd7nFgJE7QzqndL7wajgO22qCTh4
lN67q31ohVdc5m2Jv4atmv4y8fAE/SYxsV0g1Td2CZqdAuKf3S/OGSgJ0q7cvmNM81D5UwggbJli
LxdXboiOahEye1bCVLFb1h9eRDyW15nuXjN2xWc4pic/CzSOmWz5y/Ecbavnn48ITQAuJ0e6ztY1
/6PUz9VsL3mLrHepfHkuVi+57G1bXVq+DRlRG7QpaNq2nUk/rguJTNXk0Wmch/Oy6duDyGZGZT4R
iRJ6S9VFp5rIk0OztjAaqy6OnI9wLIkvjiZIkEv4i4uNfW6V4adbhQ5W2tm6t3LEW5lyrX1bDG+D
mXMcbTK/jhq8UEm3HdFqpvtcSuc6wvLceiilZXfJnFCfZcWoMSJqfTlaCzz5cM73Cv36wxjwE3Nu
SLd9vr6sVJwnmeKgz8Llu/NWEsuGu65zg2O6hdJ7i6G1CIEnsPuAJIX+jehmU9I66AMH9ig9ykvb
6V+MX+1xdgCrCcWWQxDNF24TmHs80Hv03y+oeT3YMTC425mJmSJ9OwoKdcwzfz6VXCHc/JFQzTih
WL2kJkU+ANDKbEw6h+TZ9TNvt8trvZmVSUC/+r+/4fD532/GfynKQsbiGB84UCxEdX9sKrVn8sg4
Uwq05sHKaPSE1bdbi1s14rTyNxd7OZEKhwu2hRlznqvqStWLugjZSsKclAU1LNggx7hv6sPQzY9q
BqkwOMm9JnneTRdz/vtGEWrYWaHTdSg8ir8N+P89h97aIo7N5RPdHDrUf15emNVA/vYJ1UYDUp8o
x8bzlqxZOTvVtYIqiXEzCR+GRRySPp9vaKJW8LvpeZOPpggT5teMgF/6qEzW+o0xtr6q8vDrfz/q
/3Kzp2UT0DplzB8hJ/lD7JJ1qG460kWZWhfjPhDzc7owmGqG0D/kGHth8DDVT9YK9yr36BMkqYfZ
JLDB8ab85ZFtT+SPtz3YinGUNz7ghj+fGGyQcokMtAKGZHETYVTF7fmXz/vvfhVbibVJt7Z+huv9
3nL+4yLWhGVRF4PM4nC1BuiF9AQhwPC8G1XPO0qZBkKW8i7d2k/3agh4MambrHHEGFouJEwk5a9o
3HBzbpoQuY6GUzsg07ymxJBcGYeAAvsUIRbsd/CR+qv0NFr+eBUs87dRtKl6AKPstIbZvZs4XC6m
5Yv1qSAzk/BETl+z67Dc7KpyiiDvD2z/gcE80dNCUzmXcCKjhpdl6fbI91wyFh67hOD3ZcbSIqtu
2k2T+z55KGFxC+2tSq1xHpUfgUvJHbX8AsrDAYUVYCpZbF7ZYYNe8n1vBS+zqkgR0USTrIgZmgaL
0JQO50szfbqNZZPdcucyTN57fu5Bb+kPLrPgIxtacvCRg7qzzi6Q46WXbvaUrR3zLOZ3mICdl06y
ujIYjlAXeud8ENaDX3J50W163RNbRwhLX5yAaeu7Mlrvm9a7pjMPu79dgNoyNBh6eCZ1wy8O6IzR
IxPGsQivx2oSQKC8AqQYDcd6LNi/VZ09pMEFbUlzPqrL0UTqZtR0qsSYPIrZ0riI8tuR8dt5nXTi
WhaoVBsLEIFXePalUh0Vh+J5xmmXEKBS9tEVL0VwJtbqmo4ggOVptS+nqt0FTtmAiAOP6zT49jw3
nfbU2P6FizjvomUDhuZFvpXjp3yPk/7b62v/a5fZTkbXtXCLoU6Ap/XPXWYm7WEaZEpUSOB9uEuq
br11/NFKGMw0rMzO/uoDtVyMeeGeEpqW4DSrjUPX1fumWPm68k13YtFeKnOxbGNmtMcOyNAuLcrD
WndX9IyJLmX2csGC6eKJiLfYC6uvzjCfRokc9kA6vBxL+2RaeWIEdZMVprtpxxz75o9IQI/Z1TE3
+3e7J3ZHllKfeb1zoyShIs7c3uBIa+9FhKFsrC+IGbavHLe/rpZ4yAkzsXySBAAY0Q0BKRLMhpmi
ldMKN759m+BODOEielMxXGYFWyjHMsGdlXBATTcuMd25R9f8Jm+tZaeWrL6BalrfrI75TCv/Zubi
wDyOUMjCJzbbXT+sbgb8DLs3zwmb0b6CLGr7YP1J74GLCnYTf2uZRAzb0/Mctho7p7+lBQPILsJ9
xydMcDYdnW6r5Jui2JUMy/ZFtI5nyk5L7sCQ0hxuJC0Vn2+GOEoXTWHLrZg5n3VYWxL7amN85kA+
MAcjH+ywRszjQjsi3Mjm3jDtfRNR1LVBcj7RXc4a2780iJQvNTMJFADwPyGFJx7BqlmTVn+5o7qh
vbX1/7FXS3fboRGuudF2lfnjdMP03S9FznoyDYmqZKPYg79va/u1c+DWDd1mvl++so7xWmiZeWtr
FAel0MR6Wr4gE1pjt1OUKtEACyDNeDmao7tmnzCeRQyd/Uu6I89OpB91gi07NazxegN9gCEBfU2X
vM0EiIuaWIO+ubOL5JEy9LtK5vssSZ9NhQhrHe44yE6C+0Q3jTOxop2NQn095G72GuDKiZM3jBE4
A0vQUxF8viBi6dM47Dcu3EksfAvpDFZ28eqjKW3SACbx3XV0CwIyS3cBU8cSJIVlVbSjc0scva47
K2WRHYdsJKgugHLhkGiolrOw048gxIY9ZiBn1wcrbU1RxHp6qpPop7N0DsEzWIqYVALUDPwvuWQA
83AmIkCk+vdA3bgNiuzV/XTNfmBVEhrH42GK0DQMUehr4sntkKGa+nHWBHiUOJpsmQBenNX2LK0P
0/cQIDtYQgJ2X/ikEP8dK59x57AWD2hrF2bS7hjPJqOSTBC3tiFyVuwimeu9ddrsO7uZwXTYcW+7
M2m0Xc59zHpfytU/pQ3ZFI3AVu8/tiyOfWIWwi1bmJxRdkC0xIiaZg7Ix4IwhNpiHO6fhkXeNDK/
AN0EOrElq9zK03fG61d2Jq5FSJCUZ3g4jNMi4EaomgXp1xM90nFBBFCmwE7Q5E0VbYqVI39vG/GD
Heht0VG389rSi/uZAUzA/yoWSVGYw4gNgls63ze5Vw+gLpC1CEEkpSox9Ci3jWuR3WaO+KCPeZlU
Dk4w/hjuch2WVmLfRZ3EkUThNYLmgwu0WwBw6Y7S2+gBemBavqWjfFxNceE1RPdmzl25kIfWoSEo
ol9eV9yzSN6ikE+b2Dj6KP1zXdi7XrrPAKFVrLWuaHM131MXjUDMjgCjMvJp0Ru7QYTOpHy1QEbl
ug64Ho6gG2vjxENwF/b5h43fkzCGEQk/D24V488gH4HycJMJUv4fu7x286gmtaQjyMzFWqPS4tfU
1jxgr4KbGncyvXZy/u2wNCFQ5QDWaJbepnb+Ea31o0rAiciRfkvH1+52LAeePPFQ8n5WHj+FkiWe
Q94XSEAXyUy9aPvEKiBS/nawiIdQeobeMWi2nDWWk0MyY51fZl3jxVb7nq3V1doz1JFlcle4/kNq
Y/ELwsvCamoaWnB5BbFTR4ENCKvsWZrLmkgrrDaNXkkJDoDMo8g/k5P/uTJLon4d6PZJ2ncRaeLm
dmVP3Ppk5Z5c8Tyukre1QSdqrTWz66pHPKAZutTqfbYRhyzq6ffryjeYHRqs5BIMDxIL/4pUI+bH
4fYqq/FXBCFzkC1PvAeoYEtANkHy4DT9Ey/PDYswPQDPYLznDTAEYPaQdkbXt2xv06b/MEgXwLP8
RHvJfNimWkO1+rVOzDDR8Zi7ug+/fbfS2G8yeUhD/nBXD/s6typ2ky0SsXgTzczXoh8CtLj4o6Dk
8lJGfB6fSi3OMGfsint/GcAcVIB0MutXYaBQGlW+6YwfO6uVmJ8eSUdhQx6JFLSl/JBUxb1rqZWD
h/kQagncjyt2wzXdz2fMkTTjiPp8Ljw+TDJ/OB1P0XLqVwnqdNbtx0zXbqfcV1t0H0MXQqOMtnyB
8Ts17FidsxChioepRsyQFHzRiLZP4ej9xKI7+2KMq1KzYabQ9gzxyVX2GJXpYxO6xOp07PLhzP0t
j9qYOuzbyucHLbsXcqUPI874uFmpaZHYXDkWTMiKT2tJnnq+ck9MIn68LUi/dYlKlNjITCjuHSPJ
6ma71QuUDtLhBAvXCglHX+PAaey9SqDRBph0dgMjbw8NBF9pwDlUkNO74uIomZfZNPkhTNYx8hPA
zCTE63rYeAbd7iijmY50ndKnG/h6E0XoWZHeB8WdAFwa56Kin72Wj6YTd6uvSZppEvBj/q0YfLho
VgZuOKw+QabD50a7vV9aeajD+csULfiqBnHgCEFiHVhsdt7cibD91ZJOlVjuxjIaGQamF5Wn870g
+SLO5fSYFP1Ty4a/GxPDdMbQte1ptNMb+lIRrme3Os7BiJTah/qrwlczRGQUlYz7s0E06C5wvi3u
Y1U5P5BQu/sE5V9cNdOl8YDyD/URvLzcBRlrpg1qaMtpsqsMQKJxZHgYztHBBXfrpM3OB6oZZzIN
IDgm2Cv5stImVXHnvYq2wxfiFARizGi6FJspOXqTBTmGP4VwgDSdLn7/jZ/ldKULtoISZROpOBH6
KCAg23TviUr6KwibIg4omOPUhqCJzG9Hlf41kncARbS8WjPYCyi1FoYj63FGa7xjXHoe9fZw8IS1
UfKiX7TBLiYrecpCFlPP7MoX7AWlxZdakWlqg0uawCzPfocKK7uVifXWWsCkfQkGToz+G004HDoF
zh5pAyluzSs+tx/2gjgV3WLCGC/EKu2QCzV8ACrPgWJSAEZLN0ElYXH3NVUObafCCmiHbrF2dVTe
+k7DerbTKoa/W7U0TPp+xQTq5Q9eyTesXktNkzF5CbX13s4sRjvNJv4Q5y3h7Q4XWN5FaD48+kkQ
DND+oh8co+5HnTA5tmAMlN5sds1KDKNmVzU94syhcV97vbxHWaJA2Kc/pjZ9WhYOf6/KmB/zYluJ
03HOzXxdtJAm2zJnbZABi8xTOnMeTmxyAA/cJWiG6bOkguvD5Kga1l9BAXFogHDoGC6NwdxRIeVE
+gaI1VfyHudisgBEI3Dv1HArDCjofEaNQDmEMIW3Oyffi7eCk9qNviEFv0HR66Hi33Uh0lQylLk8
++ltPtRUc1HoHfryQY8t6I9KfJcWzXj0e2PsaU65Rl+CaoCilluPxeCi62w/1olzsizrHwKUH94B
GKNws55Nj8SY1w/V7PQRTpnej75fHV1azxPTmoLgPBXcDip97HpMnfUCF3Oasn3q0Z7GVnx0oKqi
LMwfe4ZCsR5+GjsYb8Yo+3aWK93x/iW2d7Lgpu5YAq9BAvoz91EgCpZwwRDAzqx2n0j7pFmkjO3K
cLdoJuKsU2VHr2kEf9QfA75VvkOusy+0XK+rkqSYiPGM1kBYVkHdE5n2vI8QhDZOCRyLSbnNJx51
TlXFjJeBsM/C4ZBwckhXEb8bV3STgHULCofGQ0LsKPGX5UAbeoWxZc8Bkdja5phSxGCTOERSVf5g
d+WbdDlDw0U8VZpIEmLi9oqqcuenYLkbvUyn1HynYNlRDhQP9ujMh2j98prml1srCA+6i4slQPAK
sotXmRSnbHCBQmGbW6uuiqd5Zm/freRS7yNv8fcQYahfjExBK7ntsaKBc5SKHY0NfUcjhWZx7b1r
Ju4ZpkTsCG0XJ6pVcW9VsQbQBU8mogNg3xeNsUmX8bke+P5FR08dlnLpkskwnkZPW+eg/XzVQM7L
nh3YzmnhOjs38A1chl+21ZQbEfBIoPO859JI7Mv0bgwAnWDhRimW8ahHZpBIMnMGRV9NCu6sMU2I
WBC4K5O3fTYXsL8Dj4hmFJhN1pKURKhB7TgX0xBO18v8iTwsPXqVgxi1jY627QAfnSXR2xL6WgH6
i1vqzll8GkkNStIA+neyAnhHtwj2d13O7NXN/k+kkjj3+K9fo4DbXFLm5OQRWmvn1gtdtYvA1pId
eaWRI/vYCrMfS64vrJZmhMOiU2WUnRxVfOmGRU/ffhfxpHeD9TUl0hwWtyKOsvafqll9k/JKq3eN
rjxw/77qrsBEU7FXlkflU52m1XxzE7o1hdOxzxDtgnCZErHtf/AfkoZZFB4o+qekTGFpo62Og4YV
UaOxXpLmx6wTAmd7/z5IM+i0LYwqT5rrPu0YKPNVS92CAowe4XBNO/KHQcQFcFfwjA1AmWS1MBgm
WAExxLArJqaVUUr+NDKlZMcdmiKeXXS1um90/gnXxVqRRwt1HuguKIsAdGfFy/6kPUl0ZC3f5xxd
oep3qSad0iddNGGkUzeDt/crcj29MTgnj37crz7ZCiGtbNFMy5khiBex4scYwSksKv3eWgUV0XaF
y+b5pHrYNGmkYyD0v/KMbmZZqIYuF9vtuJzT1DomNr7Uemx+dX1GPDoAVkRcZxbrzS7t4xqFPEit
X4FZ7bEe9EdC2TjlkqXjZnbeN5iPEhjzMjI/yjZzuAISYoZn5C4F33DkBdHH0fPeex313CcpXFbb
/hwkLSq5bIhe4Mp7D0U3Nu3sdbXnb2vGVVUCim8HGyVdsynX2YwQDdhMPNKffbr08TyGZ3pdXb72
/K2BpwsWu9l5w+PStA8z+HZOxyQe/IXMAEfi9rBmcZWnEhUAU5C0xdRA2sgzl0nQtUhzAQZXwazP
LAccYQODV9X9tazsYq9kct1Ow564y11UdP12IduPLsDAbi7yYzr0aD139uL/auXa7jJDdIU/ueQH
LJAL7NAH6DKflnFqzxRKNX9t7wub3wMYLTdzVmmRoP9tWgMuD6faKb8u19yKRzsiKtxJvRcTRT8H
lhbRUUTPjK3L59JVdsZ3p3AbTzSiVm/ata5/MsjgcLmjNrQ4DpoZFYdyS4R74Y0wdnTteaRytNqi
c/yKuYJv283ljW8LvpXf7Yq6vhnmnT8DjZ0XztLMijS0u7gXebHrF1scBrrYe9eZCq7K4hnJISZU
J3rCwwhUxgdjDUEo7dYXZ8zhwCGHgUCHFDABf8zoUt5Iyi9a3AzpxmUja/nJ9aDJlNUhfKlWRuwI
+jHqrD1leRxs/3KddyVgvdENHsREdavyWwaGgH9VZ182S38TPdmYT1G8oXOjEX42eU13bEjiSmsm
dakrL9WyxmPZy7huaXNmvLSNwUJEeIxz5uh+nw1EVHlKo+1dHzXyMdB+y0dRsu9ZKZSALCristGf
eSnUPkPYK2y6kWKEwkkSJ4WLemgMf/LosYfMxSl34bdlEZIaN/81eBlEtaYtmXYTDDfVpNJ75npq
uIh7C/haCqR0E/raS4giJ02/1iwi/m3yyVk16XLpyo9RAoorRPLecfs8TxjbeIJddq4buq/tcM+B
+Z5sLYnCrxWXDZ9LoteeaFs+9VX4aaqPtaNYrqL1fTLJPZV9v5v69KJF6AWZ8Yk554nMaRjh64iJ
oww4vii1QvrEyUflkrTrF9OuJHY9bgd4Qf1w8ipFR1IGcSvcay5Vz5W1TJwvNWr7jGdG6UPW5vbP
Gc5cJqONo8eN1HUupRLqmPrMYmRug3y172mcvQQpwg2WCfLgTF6wQWJmSukGSsUJ4X57LiZGlDH7
rEIevKqAHFGQrkbfmsT+1Nhs+j79jmpGH15/71kl5VcJ15nrVd8AdO4aIjbxeEzvNS5toqmbhV5B
u825DiEKA7vw7lyx3tPzHI66BvQ6heQsVcl5VYnbWcs7Y0OM1XZYItKDpFWDlcx1jJV1K7P3a8VX
vc6HMJXhwU7yz0mZYN/lKQA2HbuMlzin7/rZIyNl9K6ZzF2v3C6QlhXnJiIrLRUhqtX0upplFA8Q
PNsE4pCV3FRk5+27ECWWm8CdrMkfISKA35PcqW3X6W5bqxrPOCUZ48oQAlWenxNprE5l+oP1VbrH
ebW5xTfYL5uuea7seXP7EZ8++OU3AOFv5StWr82eH2VgYYsKB0fXEYQVygf2sM+mnHbj/JRUdA90
YdH4HVuq9mr4zoH0kbBzZnTzTqfKufG84jMpxk/619ZZRAbQLmjJiC8rqIMW0ZL2zN3fbykfTWI1
MdV6FUc8+lW/AYjhCiKO4Tp8cfGcjo43vjvt2mIJSg1xvm59WVJuwpxxLgoDCmt0N2ur9avd/mur
H342Q5Aft0i4cGwBGFgmZkqLgaxX70PZyGt/IETPuK1EdV7tmEvMV3oU79Pm+XYlFjbR9w2CZuIn
8zp/8QGXkJW17gOXd1dQtFWol05YZJiTE6ZXF6+iSNXBTzxI1kDnZxi9hJd9OFZLTvkakhEVuHS8
IWVGDWZ4QVZfYzjbHGIfHHUF5ZdcxGB47p2ChhjucMSs0sIddcNNK0Od2E7cMKN0H4BIPmA2Lkhb
K0laUOME2965HwcpLvO6zON65jhzE98FzLwUuzkfzoqWjnGeRVWcZsxWEQAadvCZa1TUXztLybGa
UesKZz56jcD0JVf6v9YjffBGbKrjtlMPTm72XiCfPYhhFnF6EzlHgZQBI1Gn3isjQdVM/SmlCyZg
dFz5fXelkGOtms0ARQk+qHzkwlLO+f1SoRayUtJ5FKOmVr9HCeToNBOcqSHEXineJD5qhFH5J1W2
BfuynSGUdla/n2beNNu3b6TX3JRW1Z9yC4VCHeASXXFB5CV9Ci6Gctd08AGjChRlKuSF4zTfc5CT
iCE0dgok0jEjV1opWU2jwwzBMfCdT79cvZj4VcpXuInWA0cFDDaGj4jZmjC4Hzx1r8j7oiEE6A2x
BH2+PQofEm09Zqu9WS9aO4J8Gy0PEXRNabMTuzPRho1Np2zBzHZYCsXlLhE3sqBdnae3y0DklrD8
5pi1JX3Iqs7hSYPxNrJ8LjYxUF90P0ScCHJpXGGjiHMpAX2ySEP/GuHeOXHVX0OQHOtI69hZ80+k
mg9z7w2HrT3FIdJeuYi6qZ4f7Brg9ZxeOpwcqvfqn/04McY5FOX4jklQH9qFiR2jRveKHfIQ+u0c
D1hhxLuT1t9CQgLNXdR3dK+9TWjWnoVFftm5XIiGKfAOWX/oHHIwV0X2FYCWUdPqrDOPWUmPYUdq
UhHWjETu5mKlGmECoqd9GLYXbj9uD5kOmV8TiEsaorsMb5GiUmtKMnCFtZzRen9RLJ4bp1Wvpgze
OSAAT0btrXY5KtqOVyxYR54Pfd3Q94gSTSWdry5C6ol+OGvgWy9r8KLK8RqJCa7MkRTilui4Ljsl
eDbsumAvIFOhGsRdU6XPpfxKPIt89iRgHi67ndQe4lyfCgJTD/1ihX8+ia6s6TbMk5XNlMgQIj3P
vBTLZNUi6mqluDdjV8djx08Il+yrXtqb0W3EKbQYYFQdUlakW2QZuhWzsEH/Ei4qaEvkH6lFh7vC
Nc9rcEdwIcTMzpsO/WS9Fl62HAMdfnaAOahluOmvip9CcqUdU2D9ZGL7FDjCuUSpw8lUdIdOAqFc
lrdmURR7Badswzk+RkWD/7l3KHRo3taSfm15mbTRo99DEA8vjAd2X/GzHaFnCnnyBtDt7CtbH0KE
VO0gn9c0ZU14A3Pl5yboH+tiE44kPpgIG3/6NKmQnRNcCxM8RqGR954irQIPLY+8pxetP4gXUFZY
MbEuoQlvmx43t81kAHH+Lu0tGPNQkqxhABNvgFCYkfuyKhFf+5XCF0TJuas9UlsSBPKd51T7zBXl
3jjieaFoT6OKGJqsLg9TZTPzJpCEtHSQ2jPtEnZvhz9QkzmlGzq5nGr/j7Ez221cu9b1q2yse+aw
nSSBnVxIonrJfXtD2C4XOdmTk/3T749GcLDXykFygGAhVeVyyRLJOcbf9gPp0di+dgYPGUy6MKHN
dvLwF496tDEEXJizpFlYbXKcGkFM8KKEHzt18jN6oKh+CrqBPvKYW6GJh/AALn5jx8ZFt8xXWXTV
KdaicVU5LkGE9W2m7B7Vu0tpd5Xo22SYOdrcfDvolRbwDD70xiWJeCob0YSNlROTfKiL5s8veTOB
2g/vjkYep5wohJz8aFvbsDnJoH82wIJ7Y/QSwEn0t13cHXnEfURRKjGGOGfDHTbjwlWE5ZIWN47v
nt3fdvX0ERI2jH2ezBQUYCuR2+EVRSVolCKgkiTavvNfRp0DwLLeO6VpK4hW/QRLvxd5RC8ydia3
pjMCP/9xar2vVmaPpnfJ+X3BuipL4JPYZZMyq4Ps9V1Vugdit6ijaixCRVG2pWTQwznhMgVjBjXa
QsbGgR3q92DsQdT5KH/39szkWdDYLsQUX7RhfvSH+tzmhJkPFmUHDpsru9y30xrl2snFZ50Il5F1
vhIt/TZSM1Cy0WDr5ZbFRBQxF3i/65gsW93m1UHegZuZHCceeUx7NJD6ronFXUibSDZqAxmV5FLO
QrcQDiUs4NMN6wFeYKBrSh41MjeHgYNaEUBP/g1GJJ86zipB1O50zz7S33s3084+/fSq0Z0rsOi+
M8BoHGd+IeV3YiIUKyKXi5WamJ7RaB3lErnsV9lTVabuLs2Mp3aujVMPOquVlB5hnf5lp9ZJlhX+
4sVakI7vs259+nnH2IjLlZCAtzgb+70N7LQqsDmKLnHgvKqPdMJgyKBFibB9yPFCQ6HtzYpt0o4E
PEYx0FemnbWkCfzReyzIakYEogFtgT2QTMI17TMGYZUnj7COz9xfPHISSPzRM9Pt6FtPCPaRM4t3
NBKAEH36MMasKhkXC28Mil6GJqP89sz8GSM8vbiStrM2JZdWV5DKMWx6HXpX0VV4CYk90JihtMRb
d53DY8HrDmWeduvMAlI1U+hTEQtyorNAlr89NB67uHEo05m6L0E3+jksCb0gUgcXX7JQOuyc89OY
tvY+iaj/geC2M7whlqUhfvdIAAdhwEdx3yGyWdutddNV7TsGhVs0MBhe9BnMbRqhwliTm9j7pZOM
abjvmQvii15+O5XqF/QYbC6GTqOxXn296lbAj78xoZ594v/2zEAgjyaeB8f06LCijGO0nKBaIpVG
iGFB3sW6tyuxLiawAOhWDmLaUxJW8VT36XHIL3GUZ1vSFjj3UnHLwHUaCWNatZ6JhYQHCAwFPGA7
EWlSLLita7C9oJFm2PTmCmo+2kOdkdEQ28kjNkasTe0N0klQoJ/wEXFXFAslDVMZRPk8BVk9PCUM
DNImKGGWxWtlExlGg8S4rkyQr8bf6wzRq7lHb2+PgFH4KILMqOxDhpXdhfZfg+Bv0K9svd76JRPN
5Goz13MePkg4P5wpNdW6y1FH36mnyYp2lIlUOku7l4q0b8pVOfrxM5NIHcM5svkRKey8kSL6G19+
DD+udh7YEqFiswMXZHnv2ElRi9dLL1V2Ac56428TgNNov9VMwbqMi70/0pzF3T4Zzs7tI/qLaWEO
45D4HxoWQA/ygEY2RCINUpAu47cL8cRdt+v0sVpDgBEMSs2BZb2qWD3qHUB0gl50ZZfQRnnmvoW1
ouEu/l2U9fjWUL6JGe+xrSf7GEbmR6uiY5tC0mTl+FFbBBG56WGsLzNwzSIYSgiKABSCqUqi4j2j
GB1OoLTWsbIP1nSfa+oFgdqvkl+vs3ynYKf2IsGubVsGVBRCep5sIIKTmEBHon4/VtVbhhDgYFFc
tsoZ4ZbvYUufOtdI2wmzP7uGhnfD/jTsYZcA+6nGoRt7LqNN2PL1cZL+qm3MCF0Yc7aqh8Y/0cCt
tQ2OzJLkQH1o174iVFffJTNJyGOsbzQdpDx2KWHsXSsj/NLqVpaR3TXk7XegnGvHcugNmtlaYs9C
UtSrXxxinyjHbGS/C4YH2+C8IwNa5YkWtEQNBY6p7aTTtPSvvIxiIvzDYDMjrnrXtJ/WwH1tVOok
LdhM7FdRAGb/AIWPIN7b6E2vzoRZlDLBQqDb8RpK/CD9+XHK9a+wWJL+DG8t3UG/93PtxKOKeU8m
z9ihXxNPfeGXoGq5vBAd8dJ7/l3aARfpSHpXqWmtZzW569jinbCXGy5vKgtoIoVhB+qCiKDUoYvV
Rre+4J8MUJdwYUVYk2u6YdYiy0FX4DkxZicb+IEDWywrT7MYm0Lhr4eJ/Ms4LoJ4briPBpuwl+aQ
6sRLdzCbQulBh3pxJfpqiYBf1yZIiO1T9qrP1msSzycU/cOq1FIITOHduQNzND4GMMsB9tC3cpYm
wOaujgO+Dxy3xUdc2SMB7H29t/OY4hJt+kLu0TopereQunNs8X7i0aatcrwNE/re1AOQika8It3E
rsvzxc8wObuEPssS6FEuGCEc95Gg1RGKr8Tg1Ez1ccrTx8zo6YeaaXa2Q3EXjcbG6ToANM9SjDTW
bvbEGTcVitmBGpNh5AOM5y+Rl1vUzkACKIA2ltE6m9qf+Sq6MQodlHOw8aRJ1e/4IPStSnzUYG32
RpIOjc8OCVAtWUpWQRYW8laoWcVxqqOpbVVGUoBHLIKLzo0VminaHLly0qcBKhwcy3hnP6I7m/NK
cAMOXXb0kRYFYwNvJAv9OZchofQG1Y4jz+q6gYohvSOn/Ty90UPrmefvrjUIF0mLiVpGP0WPNbsb
FIAVlyfP88FBC2vqgL1Z4d33VjntQhQjbKY0Nq4Kqh2zrkwgEgHpEMM7913ssufOXFqVd2U0a+EL
Mvpw/PEyipr4moaJjcJjYsfwBct6M7eY+aznWvUon2TJS83YiRYrzklVg3esh9ecFMo11xV3MujI
qtLFRQtnPYhcPQ5GzVj+McBx9WZlDl0URbkrM4fqNsIyyYQpkCQhKOwNOhjwQ6wpLgS9VzDXgrK4
onqBXI12TQOzMcGOZ/Wz4ZfllkGOoFeKrvClIqdqRLpHj8pFb6KnLARnSasBQNko4Zp6KnZ12RNW
TnoaS5axGXHbI8kuCEhrs3VEHv66p9W9DatHOwcnDAWSH+GwJYWtx93EZxt1xbelRS+D5X3nISuR
0UJP1Un5qBDLbFD8vgn4hVEHUJGethWJ9WpnpQjSqQkGvKMw8Hq4Lj30YzmRFIGEB+fMonldR9eU
YYpexxnvX2SX5CTE5qLGa/utU/SoEkXBmjwOlN5x+cca8lutlvQHcw+GHo+ZfkqZamgxiLt8DR/m
gCVU95lZgvdw18Y4q9FnQKs2fXhti/rVjVBsRKkJaVChYGMNTBB8cGkeYN6mVY1AdmvCSq4MixJP
4n541Q5toNVg7ZsBJNGE9w0hhDc/j0pPDtz3frLqK2I049j5HhK1X+Lb20wpvE7zC1CLQbnzh5sB
qA19sZyykk+5SqsgT91t3xgBsfxLMBZFVyOPx9KCuiHzjJQMaTkbnNLQRcONyfq10l0LuIGNn0c3
k7/j1gcLfQZLWreWYQdwufjCYk7eE5c5gx7g/EogtELNW1Qrpy1vc5me29iZTsS/E1AdoXGgehbP
i0aPGsdq2sCMoXfR9m3fAe46tFGb5rwDcEN6JtvsUBjlMs+ixG53KObjtd+gjWPz2EL+07rYXnM/
pbszDPeYAB9E55uYjhHIDOQrUq0AWqJkc8Mpb6ySnGw3BCqY2DNWaScr4LUxqxUW9RsmkZq6GNIN
iaos41b9oqFd5f0HvShN9Ss2zHcMjD0Rg5O+idDWOY04FB0PgZGaRshhQtXkWkTlJR4TY5XXCBVa
U6EwQUwQGJ15M4WXISRAScY9hiE90VA0NIQtoOlAqaD2OCfUphijjwwRVq4RS2x07LDAVa+mNVlB
VjClZQuQ4sFJJV4D6V83m8ilcm+0AVpbw4T1QKoW4Mbj4KR6B2ai33hqbI6Opt81Km0utk8OWByx
BJpw/kjTX03inmgHawLDU+qA95N72Xmf3QHYVgeZFtX4WEuWDtJ0eBvd8dbux24zInUiEaxlDbH2
6OnvTRM5g+Qg3QmV9pwJjOFENBAyMHbp8uh5yT0Ww8loH3zKUNvG/1wyLLs00AcEh6NuDVsUrGRb
z9Wmp8FNlyAV8VIFxcPlqGl+z4zctaQy+kxXBijr2PP9sLKyUzAtPA6jf854/pud9jjDPTrdACOB
DzclhsAr+73u4xojzC9j/WAnQYcrYLFXaYoCDaX7U6rSlxbH5RqThb5JC/p6qFS/asTvRI4PowEO
zaAb72hfpNHKOxhR98uZKmRWC+DrZIv0yCh/iXy+i8KRAIm0DgYyXdezPfvrEe/Cz3gT+ni+CQVr
aVyuH7kcZ6zsQDklsZYcVwJRRfPpqunNC29awd7V5LiXivmmaCIfJBBet8zIaasiqr/jR/wdxi6r
oQEyNos4pmTJkPTBzuiqRuIMWSz5VYaPI5vaaVeUuNUzXwfplnRvpG7HDBNCROdhrSFzo4ZYq96i
GOG+YG0FLGcC5CCFmsr4GYBriuFJU3JvM4EG84jcIaTb/ViJOFw10Nha36BI8K1iIw/oKe31ZEUP
kwIJ0uYnV2TJhgKujxrHHCe6uXXayiGjjSDZ0qAbNBs5VwTeVhQT3p1ykXNQj4I1PZdMuvku6+nk
rgn32VtNyb1j5d8IrbFSp/ILHO7RQ6DfIda7uFp1U4/uK2veb6LvUPJA/K3NbsZkSCd2ICnRAgDF
HqDVT3lsPLYxws/OJrAty507TybQrIm6oBaTayMSNcsOkK85Aj45gLWmpXY+MvEl2K6jOGzod4no
7iW00J68xI/Md365wlzHhXOq0+GzyBK1MaGoWRCw5xjg0IijP3jxzXFEh75itUcRYTpkrhi/m4r+
uUzm7yIEfnRRtqEbG+db3c+C5gT24d1UmbyNe5AzT5J+pnvpazihJO7znORb7cMKiQBufc6yJFvo
2rS4jRPHeRRxccUk8VuaoDMOltAPotUInyHtqED8HAzacJy1yqdgCiVS2yxdVvnTOOv1oWO4HYT2
K1ZGvv4JEcJHDyIgq/ehtqwTaDTwq+7d4AB2TgX2ei0Zxd62DwSc9WgeoSp7s+9PkSp2+hyTqgTc
WyYWnnRSQoifvpdOioqp7JMd6hieIFiet1UibhxBCO1P1nZPztuN1bU3AwKkDU6kpxZTA4w/Cit9
yTtEKxHw1Eq2bSMef76B6XRXsHl/g19+OsUNLwNycOuG1nDASkzXa0tocozrLNAYbmcvpCGXsPsy
UwjlPE9uTAd2Npca8qYWlLfoeuxMvLSy5rRVo31NU2Xe+aF56PMu3ZmQkLRoTel2Fi+paxOxZWiS
gDltUfmj5fBA2UJUWoJANznm7LELBuSq3eSULpV8SNtUAZpSkSgasSMVnq4OucWTNG8KQQg0MJFr
vUST6dDhM6GhY2eDRWwCtP4Jfol5pmYq3P0Eb1VanqxdvhVjNGf7SGjDOtRTe9NI5mbTkPEevBlE
LH1wct0OMgJU1lNvIWegd5Hg03Nrjdpj+aEhCg5QAYXHn8SptKZzPfP2Uzw8xKAoO3N23a1oCHOS
UjcPqEQviR7qjGEz2fZ1mxCBjpCGMDEXdpdTyK8bJnk1ImQsRiYvsl4jHSdb6mJOStCIVVI/mEuS
7SwtlFctD7mwiNH+U19F0lu9kRmcH/6F1SIdWzl4ew6hQbe727WciZj0kUGSZ1aZDP/xnMhdGNIa
p2wj39ZlQ+BB0p9LXetgWQDzKiVgEipt7wyCJ0Q5zIFtJsVj7Gtr37ht2oF7W/nvMjWIJEyiZ79o
LBzBxls/9XTA19VzR9bpFZcy6I/n3qbA88gVL4OcxgfM3oCnRKBEjBjPtus9/ESl1o73m5oASv9g
eYl3qamhMzE10j7Rjx7PhIiP1Ygw1LQNgFIS/UrZf69zyVhgdlwuLXEvQTggzZ+MkNOccfaVbNJD
ZjRXChDlLQJTRuiZnSM1bOjDuEneZZZfCm2ZyOfao5YKuYhvVfvMMsTLoOI1kF34bafjq5awSQrr
zraQlejYqFdTY5g3vll850toJKgp8n/KCq8N9gS52LBB/J29mzv3rSSJuwbBp6s0O7qL9JEzzKAs
O3NQbcR+ULXzmfjP/JlXpl/B+namSeLU7HmvDRQtk/oKvg9eCxnOqSwZAvvUei46116PqRlxk/Eh
Muy0V1fhXTBvSYlW1GWVZEV3oQrinKJAkVPPDmJYnooo2iJSrUAGBxM+334Ug92vieKjw47WL80a
MEkM2rbwYlC/zksCq7zHodA/M0ESsOM2uA1EcR5MiOkaQbhdAQp1TyTM2zd6n5NfzbYYjfZr3cGc
VkRPrarc9Tes3/nzrJy164TlvUQCp+JK39WmzHZ10mvPcW5ufGJ25wQNQajDOeKHgeUDwNH2eOq9
hzllq+/aZQZyfTL7K9c+GYgUJjbBL22xDlB0B2uk9Gvr5/ImLtGb9CWHwzCU0T4nieU2o3mNajm6
Y6JZuzcirb9o+Pd20SizjV+cUxcReMgZe06JwkAwyiY8hE4flFGBwl2jBdm06nt3Nl9mlV6Nos62
/ViTL7LcpT7251sjQQc3/M4AsSO/M06R8e2ReHZSqPnmDt2jO1jGJnNw4PHoag6SPAKgyTfLL60j
sdFB1rfea44quzJgNPUir7dhbn9XxVjfkvuD68+1tWAcihbYyhnvu4RJuj8NPrhplenJLSAMTvF0
ZTS0voFGjXuHYO1QF8k9QpCz4bfDioVEJ8+jf5ws+5SyyezGBsaUuJi1GWnGM06vbp8RcGCLQd8h
kt7rP30d5Nzb0CpoOqh7Dafpo0bAfsEfX+71XtLFmkDk943+Jm0s/wua6Dh9epeWrrkyYz0/u+2c
sVpIesfSKD2YRGIwB4XFjgWsD5JE9hefVazSfG0HBcRyakNcKb0/9R7K0pbNxzC1/cC9sDcRyTdK
bLyKpjzSic3AWpTs3HpbzA0I6SiGPP8EfDVO0m09MZJtHWUI0unoZKaq4jNVQ4dqrt6K/nnoJ3kb
5f21M2jOQQuDTpXxmeiE/oWbIW3IzchhZga5pAMtF1ciFcKrMjQeUi3eUq9yTFoKbrn79qLpmoOy
4QackILjEQaQ7oQpuvE7niCFPb5ZaX9DQt+RvYj03ZZYU611PG6iCzoptS+BJE8A8O9JmnAVyNxG
mrBYz1IqcTULupvrCd8K+K9ffrq68UQ+Dbdrnr02k3KOpMYCwYmLMOrhgmpkDEJ3Qd9aFOE8Wqxb
LS3edJOTfCKu+zxzZu+dSUa7pO2voH/pufCo2JW+eZzs2j0XJQJwF2yxi2VD+zW5Z8g3yzVZICTh
C/mQJtl0qAcDtelYFDf6p5jJVAfDm87RCEMEJAXNpuHgqMw+fmgaGGZLDne2raVHt6aoI3dguSwF
3mgXmYYwAONUEtYAiX3PhNGd+xkZQzwO0aUj1WHndzheGb5XFKZ0pOoWyeBv4xDY3tff6zSH0ajT
8TYJvUOBzf65SLFR4gBYjj1cNX2VPOVWOwU/ydkqg++xzCXcRUD0RVPfXoAc4nUeV+cYLmAlADxW
BVbOVA0MCKWgG9Saq1OSe18jQ9OGZEpMLX7ibwaf+G8y76oNUnvyeQVrHPF+XwQ5Yu5gLVJ6l34M
yXPCiIXtShprMv0+lUUEXReHdjABwqI7iZnOreSOjgBsiux23EoEkESqfcZ1vupGF9wusW8dX43X
bqkTq+ISJR7DusteSyF7AvnrjShQQF+9CYieqoj+mD91Wal9l5o8yib57ftmx0CiITLN2+FNm7jM
wuyYemSldOpF1dlIqD6UB9kx3zq2ClgSl7FjyqONhm+Pu6INWOWRppcPrqY5d1KMYCQm7xAcKV6k
nlvcezeX/kUjpWTe9lCD+w3InEweHXvsb2x+AlH3N3x6j1EDUGS0HbJHi3Qww7k2PNVXhMh8ooTb
TBgy320ObBWJT1hu40mb1GfMWYs37CXGvvAyjuljX1f+0UGAhrugg0d3vVfI+s2Uoyki+nZ+HZb/
N1UGq0cYdscoCwnzFbOO1Y+/hKSVx6nG0KZj5Pilsd/0M+7dYvDSa6T6T5nNDMaT5gcdcOfJLonX
JNNko7nSfEeEc8i08jhmw/RKuVgAgDsDBSUpmQ0PsemjzHdSWgB96Nuy2kdhlZ91E1TecKm/khEJ
fVXvXEqAy7sZ+u2sEy0jAGo6gMSogDFcgEbBidsR1dbYi9rcYQ6cx69MSx1Em3CnxMMDSjj+sdJk
fMh7LCvySGYep6Sivm1muFvFBnnBZtu9sozHqGItysSmujqQN/UaFll6xNdD/7VS5RbF25ktn586
p1bRpKJj5boV+DskjVY8S6eKaIfgIQM/gBMsbl+SaDbOBgGkksmmzMqcTdJm3a/qNJipPtCBJjrN
OyT14J8sEk4xlZDwHkf3pXLEY4esCbFWQTR8MREg4M8n7tWPXBPuMUEynQup8RaWlzzsH9qQSk56
TsHOu4GEbLt4n43CC/DHNuFEGgaC26nJtaNG6QJqU9flXVDVNZt2NgPLXb6UMro20VYJmbIFsMxe
FgCsUaJfRkqAV3yU7sZKG7RthvNZmB0SlQk0jvTtlW6U2Mmlh2nXTR+1Gsyc3RN9YPXqU1azizms
dUmonUYm2zb3ILlw6KIXjI9Fan1xXcDnAvsnpj1tWlUEThq7a9W9eDbuUoKbQBl4JSuCKgkl7+Lf
HoOE3oTOVfS/TEIm1omR5nuCf4kHkjR8+AoJskWnsTWWjx2td7tcTE+sa/TWYtraDDAoa8Jg8fmS
gbudhkXwouplmKIHOoqrYEDvTp4L6nD7ak1q2s+l+U4EI/YX07/leAGG8ZpuF7VcbqMxusjj0/rk
qjcXx93VMyeA2Xw6SuSIyxScrGtHQ9LAnETr3FbXdYm6hG4+N57etEE+eNOitmhHODKA1NxG1pFH
IrBEnh1bDju9mSmRGggi/TnSMxdCtNOJQ2nD/az/rEyMhSgFnr2Biyhyi4SLDMJFFyBlscHlOgCP
7KZcfQ4e8RLgm0fPKB+tkGIQvSfkDjweJF2PXoTHOkVpUv7oMaGA5C35Lmoyw73MLXXqKmXe6yXq
ja7F4Uw5Oo+zlGdUCYsiJ2WfJycBKsUgMLItbMaEHBzCAX4+tqbTYU608qEuuU24dVM2Y7JaRaJx
SyOfoiF+2Fpk795POu+dPpIMKRFG4X1bWwkFxg0f/Jr2jvlBkxN+wngLDNUjGryO+mSfkwp9BNLU
+IruDqpCp2pnmGMtiA3vhjKCRUbnNk+1Y63cNHyKm+bKc8i3EW8ryZIfs8WsK6EhaHVCAVhMxwoe
D2TXWN591ibfOlUZOdXIV5MR9ZSVlMHUOtomRMi1c2YlzipLDz2B8VrdW3cN9RLrajpOInG/etRg
TvMOOzj9ynFXL0kVxDEx6jI7tYRwh+SHxHF+NlKt39bNi6zz9hLSD0TZQshBIyD4MwsVVpk24r5c
EhknsyVWCiPZhInx3k0xhBLuLs9kWPjGa9+2xa1exek+G41mkWPeduRGPwwuzXfziGapBqW8NPLk
UV1M9B/a72WOoV2aqHLj0xsgnzT+QbR+2l27PD4S3aivdTKoFxdxFNWQk3Pbx1woWkuinqnuUxlB
LRNItg7jPLrVovyoJdlrMWTFpwzNY5MRhqOP0Z1RAJpUjk8AIe1Wy6Ly71OKfnqV/pKu4RquTkq8
yc5s/PSl/K+QIrSl0nUxcK5h8gB/4PujwmdYigMCzMojq2i6I+6ZBwEChwr7RlhiSmimYd8aYh/T
QBL0/ss060yR6C4r09s1HX2GkZwMuDf76pIWuRqWAGrOr03L5H2uEGEErVKctHU+/IefyPuX9HYX
IZGwPJMcGt/X3b+G3aWdbyQlsOSkNw+j6d5oPk4SiE6bwI91OrqApxzfB406k4zicR7VcsePVvtO
QkiWXl99gsHDIjDHxL4YNMpjmwZkkB0YvlLEcBaz9YSGxToitiNlRBu1XZRTXxz1/VJOVL4QBaow
UfAfzYZ+t3KeAlNiF2eqhY7eoXWs8k7lUXXMLa4DMuXzEzzcu4e48shmAgNTE6fStz7ALcG00SRu
mhz/sIXkbJO7dnSJtZHaUZ04mDrXP3s7G9GrIhHNnKHcS17l0ZzM08+XCutdZZ46qBrPLuToXZNO
4xWpM6x16YvbGb8JFYTI0iPUVwYplESjBy3byCl3SuPiqtkLyDuTa/LA9RsHfmrr2QX1KJ55qCdS
BacOJfG/vy6tf4n+5VMki882SSy0lpa8P6cNVWA+CRClXBN6dttajbePluIdLCRnLcIVEVITdja9
YkeEVrttY279wrCW9j7847ZOyg9nRtmjvc8IEKaD0Bt5jqb7Dt//NSQXO5JU1QGcUYwyxyQTDm9D
YT/i4eq3smviDVnqDzXPjMaiF1NYLcp/Rc6fQp1nz3l7o5vDjhxC7z8FoP+/Ll/PpQRBd3RS3Zy/
XL5CTXZCDcbyYeORZ7Qpd3NVd4S/TxYnOI/ZOQZbdTObAXTwQb4d1uP/8O77S5jTnx8LDuFldCTb
hjCpQfhLcii2SX0Q0YDirUl5+EQa5aaojyiL1Z8WPRPK13OTdWd3bPSXtp+fcVygUBvHb1zjzzjD
/bfcjb9GsxK7xWVHIGaNwXogCPCA2rBetbOJPQ10G2F4viYuipQojQF81rpnaZYfYsZb69pUQw2E
jNpUU+DtxH5aoXnDUg4uvgx+yj9x7iGaCKkcSgbiBor+98AOHzDy0mkKdlPYGP9QAjKAdeqKQmil
RII7ZJDElo1BPU3DwQoxrHSotGbsmBunpqrB8bECGjWYgwlCxyIm1rjRnzL5NkVoaW0sn+s0wZnT
+vaLF9OckPLbob546CHS2hkgyim1j+VDLKlnWHXM5yv0ZRUQJFb4CUv5jE0w5SlAGv99xPhIZArd
r7N+A4AHYRzDR2MCx+vq7BtFTmZnsBpBF4elziZAqi/I7ZOOlmriBwhySX9bl8cIg0IC0wrhB32v
qQ1xMEvf2wfS5yRQDehM7A+vnUPvA6G84PWVH+hSPOL2RjJE0otc+huVytepmqJtu0zzUVSdEbae
MYXd5wZ1uyqiO414uFfHwwG0PFmYtluSqlANtkyDHs/7zkPIiSSoIQDv6Kb47cUIDp/QLL8288/K
1G+XhTo1O4/4HvRFoe2OXAo9pnZNHGezuE0ab4L2GfbOLD70hkSfqK9uBpfuu6Z4tvX6TWo47saB
tloLlX/UDXJtOvy7Ji4eZLvVjUk6x8wmrHAxkF5TrOkzfVCjgXbORKA7Gtc6z0eUnXG+ZRMdO5e3
Vkw7AsKrLd4kZIyVBotMIkDv1BDIHTjtQBsBfg2Seso8bnYQrKipCX7mjGm9mzJ5cpoq3+UdrRFA
j0HeolTual6b55fzPavYfO/Z+HGnLEmOVACjjYwfC4fnb1Wh0qo0PTzVJp/nCPq0RXdRUvsZjuQ4
mqQKyXQ3R71/wmeqXU0TZ7Y9lIdK+PklCuf80id3SWW6Ry56/dSWFgEQhsWcKlIuz3YE0ygk4EsW
p7AujmkeHMOMrn7MZZ/a1WtiEPMwlEChnbNeHqM+hxShoIJPlfU7K5FcVfai/SKodbHaMeYNmOQS
/6ZinbyJe/ehVGgAwkkgu17UFHoqoNwydePbCAUkopigsOziJCP70TKG+MaM89/9lHsHL2Mwi9ri
pqXoBwQyXjuTeU27uNolmiCcxYmLnWEgipCEIhyw0S7ubCTePuGwIiSmukBxAd92mTKdPmGoyS3U
pAg8q/+FjR/ZTQGYRDq4SYfTd5/3iF06mwReWwlv6yEyMAriz2mOF/3KHKf+VBBgQAIBdoOODcKQ
QCrEEN8rD6hijMXZNBezFUqstcjN96FzrAuhI0/akHnHQmZIvSKitfLYbg5oL9tqPJjwm1wKDBVt
P7V7z2MUQjgTUT1XvI+iCY8Vij0yEgB88jmUt0UD+xZKyzjjRvecTsA92pSX5/lv1VnyIDOtWnth
e5tY7GMoMljQxPyIFb45FaiAMVeO/VtSbl10R1nYT7dVKJBzJw5GwaxNTnJop1Xa1eOd7kVBi3Di
gZCMrkmyC6fDEwmL6lbV8/1MJhFPxPaglTO7MCaTxXXOO+iF+UX21RtzBTGi0sk2rh49NG3yPpcl
OY7Wu7XQY+C1uBrialMkgg9sSAhJkA0lBb2RARIBA/+EQlbpeKkqZpaU8pURxjNwlUcIYF2+tLWh
7shoO00Nl28h4mSTjCC3hOYX624s0oMs4W5RLlLYrDmgUSXHik4iyW6eqDTqBY40FPjxC4brwHWo
vtZHy9+rCuy8rwh8KkTyUojcCrTa5YomS0Im6DUI+oyDwgTv1gZUkUXt5Y/10lC6QK3//vxdzvh/
OX0tm3XIR+xGr+yfh5+h9Sa6BvsEETcxJooyKloZsgFPSGPssS3dCckI9PNv/p8/tf2qf/w3v/4q
qwmeMW7/8st/PJY5//vv5e/836/589/4x+67vH7k3+rfftFFfjWlKn+3f/2qP31n/vV/vrrNR/vx
p18ERSvb6a77bqZ74p2y9udVRN/l8pX/v3/4X98/3+Vxqr7//sdX2RXt8t0iWRZ//POPDr/+/gcV
Bf/rw1m+/z//cPkx//7HviyiD3JBvv/l73x/qPbvf5jm3zzMBq5OU7kgSX9ZN4bv5U8M8TfKwigU
IfbbJl3Y5k+Ksmnjv/9he39zCIalXMp0GbLoNfvjv1TZ/fyR8zeXnhdDZ4HRvf/h6jyWbUW26Pov
6hMBJCRJd3t/vO0Qx128J3Ffr0FJipDUevUiqq7ZZ5OsnGvOMU3TU//j//zd7//XV+R//dD4LP73
//+/G5wFGZj/97sEJsSHO81FiH+yXfH/dziHCV0mTkFxedan0JoqUeG2dd8daV/zqr4rBoddKLgf
rSbutMRTtzxvdMbqs1Gm4y6u8EQnAXS5JYGEVoD/SMOrrZW6N8uAE3ZJLJk3agH3yUgSqWComVyN
66sG2zlTcEmYI+iJe9VbfEYE8P+bR2RH3WK3GGL5F7B4v1pOmm9azys2VGHh0auSrdvhPPQzHtNk
yV7VSwqryydM5IB4jiHltuvStQ4j3UUrBipqypHlNy5ELJUGx7GHDEHSqyLyVRD9QuSstxFhsHhJ
hQVIdat+SYrlS2aM9nHSY0uOLDb6p3h8CYiXmUvOrBf+ixniRqKiBvQj7Xo18+SIZSbyIszbfnxy
MqxgSMXGPk2JkpkF3M44jD/jwbuQchjOvIfXiNBgqK2TDHB1dMZwGNltnco6jw6jHj4U9zKgsZdB
iW3p+MhLUFs4p3LkC1Yx2TwcVJT+Zd3wLAasy+WkcTMCtYkkXBn866Tl/pRHYdXEx8GC+otRE2ql
6//Don/ja8jmpZyOvuPTeGGbe2jjYLXCEFsznbObyjU/ZvmTiSTYBnm0J9VbYGSACGfw056Ksxkg
XzYWx2UO6XSdRSfs7Nuqxr3pTx7uaokJ12z1A86bnfBpC7BcmhXKumFW77zjqLxjDLsO/0qzGHDh
G2tQz3POOi8U6Glj5D0InaWrYerfhCwCYlg+xTUuuSLFspd1Hdoyrx0CoyXISJfZe8I51Ih/nKNq
bTXRS5fZ71bwoRfqj5H9JKLDBW6yf6iU2k6BTV/PSplGfvK7ve1W405qUta9zzBu5dkq6UgosYt7
9Y3hJTb8+65Kn5MaKsM0sjHJNYjmUXxm1CASSvasVWFSPiWx8uCyJ2LdNfZWZ8nF1/gY8yhCHLAn
2KnwWbvxLS4UJQG9fyNZ9oflNt3Mdz0+1B1WVroeBTdU7CakKaTYQPZ5Ic6RXZplJ0TAPL239Xcy
NtiL8IotrpaNQ5CQbj7KYbhH72HSX1Pnwzax4FvE7iuzZHobjS1FaUQS3WHYpl3L0kQ2uzm03uij
YwgbKUqbVOeRDoIZMHX1IcavVY3Dt1LZva1gx1tJwbThu+vcLrCJ1Ly2jV8/YGGRtPSDzQ2bOk0J
T+GO+S63uESM3mzs7AjLaj2am7KPmRUX+7NlT8UB+Xdt5dQntR20fYxrORxQ9ZelxqHugmwz+TVk
Uj/Fqu/OA/lsq9pNoY+1z5ffqPRPQVKpnTTNBFsfeUo1UfnRqmrds1YDsxb1J9NnDS9enYJhoAPW
xklsb9m0YffOzYduZLMZJdtiRrjzGQnJz018MVplrn0VvTrSsTB/F1+ZkX0MoWKn6GnMuKP3lVI6
Sj/zWzWRMy81ZY+N59wFjDF4dfOdnxo1czDcRzdmAVpFfMrL1xvT27JOrncwsWpwBLgxCLaLCXcv
pt8ZoPXOSvZeBCSyXzrbigGFtqhpkNT9cprBVq6pHC1owOLbSVKh587qxM2ngMi1ptujwp9Ky41N
OQ2rJRTggbUnpit2LYZ8MUR3TrUNwYb0WhxYZMowxS9aojLj96mAPTPH6ApurvaBHc78NFkOB9iz
paeqc7cU9ZgZraN96sFQue+8YLqk/UsaS72rWUsTg/ieU2Q+olHEV0roDpoVWeHduyaMrcg4+hbp
N1U7x6if0GjajM8JftAe6QdoGz70gxNHL9rB3JGDh4JRDBL6QbOsW7sj9y2BQ2xd9mhlMCFCzRmg
GR2JTxJYmOyHOjNuY+JDlI1B4DZG/AI8fB8WDLsqJlM+F8ablVFczkMasv1R9ntvX4SlyU56BlQT
ctfKwxPXUYHrHYxOIlC4uE69HNhbUqo/UhuImO6vNtprzJ521XrtbdYnwyZNKFy3XhN3IfzY36oO
y2ge4L40KDgA9sF+1VJnH8kHw9nobGYZP4DXjWEbrnlc3pXU3BJDnuoJL21pcy4IN0Rqce13gvIk
ibHAQv5EDBo8rJGlehi7EuWtl1stinKTg/fKRvkEYYC5V4Unqx7PvCffnQLFptW/Y5Cbm0F9ZLSc
bRXIgMrGu4pvp1nTdHVqBN8bmECgDsaIXC6w7HWavQeR9aQSAjz9AGC+LUh7a2rLOE6yDfCgR5tw
Dtdl1E0e4cwEApnyiXEc8I0d81clu9/Qxa3ue2AlI+9nspqElDal8JoewZC89kq34c4YKL1QxJ4G
PXJY807PxpBxAXfEqjLcQ10NB9MBqIJVABe5bq+Wzy840b1kmaRkKqIaJNSXHCCsmCTjcHQDGiRQ
+/PwFFfpg82PEq5lj0mheOljFvCUoUGTxFradIE4GJnnwkYtd7YFdKRWPbttHW3DUga41m00lfhQ
5LxlufQDhrBwXpc+NeVhMeNVHIKdirqLEvGTMYs/30u4W6FPBc2Vtt13Z1EPTHuJH/ndY23wuZlI
TG5zNzAn8BRkiAwxRC2DiKBfbIa5C9aZc5WuQzrZpGkGtJ4F4fazkRgZQhy+QGSib3Jkd17IyMTC
RmCT7GnymgiR0wyQ5FiNHdggQ4V3eyyaD46D9dCjQ0jz2OqaC1rQNSu76R7bsJ4QszA6hhXZn/5I
zwgPjfBesQg4kNjkvoxwc4lpdjdRQ0JAVs1at4/9EPZEwa0APs14LO1sWnN9rFnyYxZwjXuoJpz/
jXViI1WtbN85YVlPtpPkS1MgIk0+ZQHttS4YMXwReOSlttlC5vCwUxUlB7IngbB3WfBUz5pfVyy5
cU1bAgnnNDCOhSpt3EPNHemeN38xcc4NjFU1PEyEKZeyXeZhc1N1zQXR+3Fa0t9dZFMM5/6UMD25
0C/lmCC2AnWtVVyu/PzTzpI7uIAj5BoXnblEbCl8chn9uCvdlgPRNfbIjyyRJctBNm7YNUogpo8U
QdUEBvtqb5QdZSI45ozlGmrkBl0t9hGLxrabp3fYgGwcJ9uAb8InAUtvdMbg4sEEW+XhUg8yZSAq
bG9N8zLxoWOJL59pqSHlBLWBHCthSusZGqUiQloeBPbSu9n4dDip1ioMX5XOjzApZwYOKvNITa+h
KF8W+6jQxCr66RcuM9/f9tFferzBRALE+qNMEsmTM8SHtOgaOyrcP6alpmCqjBNGkGoNDC5i7PWw
4VnVUzDEmyr5KvJyWrUQnDbLWAMn81ZExB1ZRyc4TzAyZbDXOlCDLgaEaOj+sd7dygWSaaQY3qvx
7HbymxGMqTVq6be2wq1dWnyaGJIG27+MwTOW+AVflX7NItmNpn1ovenNBNXPAtu6cUiiIDcNCbbM
Y2/qFjhx/Uz8TRFKsR977LnZScd5Tg+Ti19IPnkVuyGyo8GmKNUhxnBCOyW7Y29KDok0Lh3S1YH2
uXeBrbwVRYoViOc+LJMfH11lyqJPSgfEmkFq4dIWiwWTMLZun1lof2QYi6nDyXbcd4B5C2/rwube
z2JY7NjvZo+RtscTZVb9gJrg/aTF8s6sCHoB6e1b6ws03VPUocUFav5NPqj7iRHRgr3pcTbWpPl5
vmJgD7nGgGO2VzEG5xbhFX5kfoLx5pGvTBU5wnjTBu7fiLpJu1Ijju3AaxE3hpTM/JkLDinjaDDK
HxWavy6XT+x5FVm9oOVNxL82BSSPYhcSVJzd4IfHu3IoDqWJ62bIsRtZ8luqyuRjZEvvGHqfOgiG
YJl4C5XpsO2ZZe0pqqESZTRqZJp3JMaqCW/4hkQP22qgZ3ibpJHH7DejS+l7wwGiFRnbkY9JL5EQ
3ebnaDxDRBV7ux3OIZA7PlZahJykOg32c1K69MdYAUzeti/3WeFB91PzlzuVTNc18yKA/jUb2U09
qDfB5EvRwv1guNu8YudvywdrdP/lefNkkI7LbAASNB1xH+AZdckardDA7lp+Cis2pN5qyKgQSfth
V6nhNzCcCv9scMUwnmyGlg9P194xAIm6KRFcqREkzhfTV1uQiqvHgG9Nd5lUgOjlEqtX5GZSO4b6
yeUyipFty+ypzzgLRAnUD1X5CdzbfVTnL+ngs6+Yh6Nayp0q8zLOvoP7GUNEn1IEkNNf51cXOw/P
ieNek8p4br3irpzjT5vfZxWsqwCumRXlxi6vgkOekuVtNc+GG+Pb6aVcub95DAvZk/lvu9CKlDc/
KSHoQfBI93MKyuGHiy/ndFo+zwp0KSLVdzN436Ma5cpOPcKn1FZ3JVU0ku54ya179NEDdBCyXbfp
hkZqdOv2Mrj4M33Fcx87RXL0yAhjHytbgK1ab6awWxBS9mGmgKWYQYP4/P3gl8h+l9ghkDobSBKG
1C1LTkUAyOWtJy6q0t4OwKW5bceYXoH+vgubW9NU7jqJpbslMsM5k5NXxp4WGAq7k2vaG9SbB2vp
ZfFb6BpDvi96XjxGVGV4H2e+VoV1hxWqW9O3+alt0ps4GxfQEaD6lmo40sIfduF/h29CDIK5PYox
yNXvjmbCaeXwYDXkJr3G3/j51B9H1s1M+IScHBjZa3K/eIDRR3AvQldPXVifBd+IIukf7NmhGCV6
JJjMYgZpgnf1bMO/S9DosZvH4asjxoOCQ0zk9pD1ZyEwkqTZtSlrtMzTED3aQcYCiit5QVwS18/Y
OHs+9zXn36OY7nwarQXtIVwx2nFrghiWmX9oRvdwPTopkiupyN00B8fWAlFk9NtZ9w+DtQla+WSP
87WO1DV09T+ptyoOHwl5YXWhgWMlrfg4D9hey5MyEXRkWR0rwv8bKdsrSa3nHBeLP0YbXI00TZTR
uzmW34ENVKxMTRjuiATGUgGG2rxWhv9dayX2VnBM7PFuKLgOEy0xs61p13CXlqa17uyP9mdX5zhv
fbRFMZ6z0MMtI//5zLYsbbf1qM+jyh8KCumMKjv1Q39MeR1SUbCZ/e6+wUs/BY+VZ2BQh7aRtX9M
gTfXK84w9u5lgPbUpPkrjRrXeLj6oj/aAodmT+rNNB4w9+JSu3m+d+GMw/BYubz7zPnO9bBLdXXw
4/jzYZwZ7KrmnCbhsebFv8nGdseC0IHw1uf5Y23WZzes4aayi8hL781yoge4Mc8N8++cDIfK4Ybp
sNteTcqgdI87cg4haoaAXoTnjCEhbc6Rtfds9jhBqfZEY6jidBiPbEOBNOX919iSyLNhkl4Lc5K5
JjwvBw4u2Qy5dS0O9ZbQnuafGKmTs0V166Ec08f8ypHfAAGYLs7wKFjk5h4XcK/sTr70XmikXQAn
JRcDXltYteJgRVotpOXA+DZj43eweZ9KOOfrjiNvlr+6FZewHC8R5lzwlv2m0flloAejNkMBCSn8
YNV0cgP7c+TDLwuP+64NaiybdlHm7ey6+/N6dZyz4sxKZJfwu9ZR8N37+b/ZRMDxWJiZBn9kdndU
3oqV+whjFWCXTUFT2Z0rakr4WKxXmZ7NidaF0VJX2Rp8VkxQm0AGe8r/tr0RP2Sp9wNrF1u/ceTi
tgsk+ZO+dD4IWB9dDUuK1gdJGgwUWp6lrHQMsRVA46ZovreUBSY0Zr9Bl0zSvoULUzcyhwPYde4+
PWhkR1xT42/O3lX0mAq57W3vjfUAaKii3xhz+d9qGRB2HHMEmerJrlAm8U9FPtkTmApbcAevowwv
k7zPexa2ESM/0ZL0RPfJOMO47RQpi4BVkShplGq4FCZFjtdFrSOLkLvglmUS+1cATWBYPdip8Yrn
2gVPMFX3Ksc31ZbCPnQISrFj/sOszllcu29N5nvbnBVViQrPHQUhqAlQYdT4rrkNE57lVg6Mb2Xi
gt+yOs7ZQXONcovqoC2qFcOZ+ZN74i5NWIzjjnptLVw7ivmaaMgeCtmjpLy0JzZCUcDsHufROtoM
B9iEPdbLy6tA1Atylg+Y+9w6i99k7R5GRoJN2Q6PlKXsSgu5qC2n/jMNvkoJ4YsO0IdWxOZK1QSC
e+4nGEwh8fKH7QiFoUf6ogQ5AeAr6b8Ao7Dhx8XIAYrPJNP0m/XIA42P4h3ydxKj/dLm/q3QXD4D
9x8SCr4e8BNd2/005CebkCKX0GGarEqiEj65oC3vMW+jGz1uCBvAPJqKiIX2xO+kQ0zyLbI63ojZ
5cdPqR5/tLIs1kVR/Vpp85kg3R54c2x1M3GCccTfZ0ZLmxx4qES095K2TD8VzxXmSqqD0Lhzn1BJ
nXhv0I2Hq8mbrna5DcWhe9eWTXHmrudQ74KcA60wvkkSOrzQ8f7oari6qoRVkvJHwe9E52SDs5Qf
xy0f05ubUWtiZBXKMmUKENQnCrwWR71LkQQ+6+nOql3WbOb4G6PJhTNJvKblTdy4Cx4FDRVnKlJS
W/0AsBL7mAxGMtenlmH7vmI3jGfR/ITF913mfYAXCRHYTvzfvHZ3NGWQcgNW1HBmGJJLnUInGrKg
uRlsWhmVyUHYzLVt0v5OpvXctpxc9PCeykKlGza9OKfIna6smAofCkjRJblgZAnvEJd+7lUm+VDd
RksomBxgBV2L7NVrYtDCh8gXWNuk2AJuuDKh/Uv65QqdzhKCNEJeEGDaSmj4ALdG6a+gKgm3seJn
xLU2RaDY13gnVlU6MALFDdQaRJMhXfgV5oT4aIuMkPIMGlMx5Ir+pUwj58HgC17NYHKn8Ebiulr+
7iOGTdNYI6yyF0UYMlBlAJPxjqip9TM6IyOzzXpWgUaKsO/tslB+hS7VK34w7bKq+rJJjgmT32ue
cA3EsfOnJdzpag5nDvOIxQeJf8L789at4udyLrJDqQknd32frWwAUOWE1NBivhYt30id0WCRhj91
Epk4dbsdkUaxpulu3sQ4f1o1fkuKCRAfiBsXmpBt7Ii134NUrxXSB8ULels74R31mXuTWMaOx4sv
54RG5jatWqfGhDO6bV0uI9OvX4Qe05s8ZnZgcRHnVphiaERavkUsABA8FtxqGhGypH8JVMGmiPSv
JeU1raO7oWbQHHRxlLx9L4SkT20F9cDIOiih+N4pbWluoPN4opD4tlqqSy2iC9HSuzRg8MMpdcvd
BTCLQwzLwXpoeaiRfvZ8QLY1Oyv7kJdpsJNcCEnz8AGMRhjsujq7F/VwKyvSrE3KgoITnpusQT1N
ZF5QVejqqfC56pPNsnuiZXuZtf1DZT0Ed2as9D1bM73K+AEuUPRnMI1ik1Uu25LZuZRu+hMS0z0M
/h43Ai4Q/yEGqbISZvxhpEwvsV7RsoTTrsagNXuYPuP5FHR1vY57qTcd7JtTLc30kEKKvLNmCZ/V
wkLMqA2SR1rH1osfsEENBFuR9Sm7A374GQfFrTSG6VJaZypk1C1cith9Hv1uYpeCsEBx0aQ2rt+j
ANnlzZAuBu6Sgil7GVUVaOo4iKngY6u59qhAb6ym3mtd+Gsv5nrchDa8C+jgqx4sZ5c9EdVlEzZN
J1pMVxWqKmW6V1BF9Vo47hbbeHrF8HyANy/PE88efpwOojyqt4f4DzpA37lGYy7a2X0bpRc4MAP/
2U6Fm9kKIBcVSx63magkwEuJHWWO1nXPc6oj48EVPKtYSwQDrrHr/SZduz3L1Ch1vzTFWkQXe5qh
gq+QrmyAWfV4yM2G2lsyzAGNGGB4+COJnBbDaWWIydn08xv1INS2hY2NYuuBFBAsCvgSr2o6zfMK
hibmyHoz2rC2dbdcDf7STo5gZrKF4+t9mZKGkMnXZFwpRs+GUq/nGoWUwMIvnrWXKl5OcoZAIsX+
OuH9OzbQcUa/OTQJozj0gQ9OFAPJIPSJUvv9ysLp7rUVe960tmi4Ab3iePraA3O1YL2MRBvC8YTJ
BS9U6ryn4ID380zjzOwRmMsnE0pwcwdFJ8SmGv2mIjb2HTewJk/+cDxR4UW4pwZxNk8el7zFvDdP
NLFgQbwldHiuWa5W+0FFL6FXIQD2ghYkgAXT5DxOsut5Hec+13B7R0SRy1kCXcsu1WdqtVzuQBWv
AUmY0MzSSwSebMdKEs23uVItBB3LgYYD0opoQUEfOjAgMlusIHAYJmEAwN9i/R32RA9si49yUNsK
rQtL2rsleRtELbqv4BKpO7M9JU33U3SoJnCGfISb9iUOKKprrXBpEhtp3urBSEUMWmyM2VP2Ehtw
yIaCrpXtVHQWgW3trkTEVYDvLHAzh+9Cxe0mRJh3mwdBdMBR9Yc/ZN1rY+hnFYVc6YMcAyvDE5En
YyOKZVvN03sIdHDiW4ddKicjTwE8XWScBrpiJWHSFtxLJi/YYlS3SsPCDok8SQ4NYn8WqN1/mTzD
OMnSklezIm8Krm5de8LDXxue6EV+UmErIXAqetRRZpXbF7Qghls49Dgl8bMgKnkfeKzWgyqf+yy4
cy1uRYN6gSUIo3h68R19NxXpoxfR6tLscptqIj6CrdmD7JIeB78BImxFa+uNjiq/ko+h9z0pF04x
xalwoeJHEtkavgxGAPzTjTXcE4SPGya9yMjd7eThmy0hrilP/5QtNd9x+ZIq9Up71gI5ySnR6c/U
E56trHvsc5JDZbLz/ehQt8XVtqEPxvlPJft/2Nt+J6v+QJ5eUdj2ZKPar0IDTcuRc72pkVwhZGbX
UCANVq6z6Sp6/JKBUFBtW1zcuGUwE8C8rjnNLVZoEdC1tdHE5l5kBP+C4iE1w9dxrg6RSs9Dg5GZ
YCHxPusxqemTavMF0zf5f/R6neyJOyjWtsgJuJuRX9739Q1Z9Unbk0m0mRkcTrjN2xleIVSGedt3
wMoyNtPrOq+4OIKwij0S3jTVHdd+ikvXSwc4U4n0jpHAUGBDTsJwDhitjaP4ua0hDbJ2OYm897fC
Y3meo0zdWQXL3tKoYNWNU3ducaNKk1LUoF0aValowjrYo3d5cKkxKL0TX5UXvMzPJkjYQ86rjyBL
Zey6KfZvoSlpaeDug1/mJklV5l03nCCLqX2np2fYsu6NA2JPZyBYkxB+gOsHAaHUZQOn9LiFo94e
E2BwggIXhFpGcU/k0yWJm5kqeRo/wgFimGe+0G+SW9NeTuObNzEntR6AEPTcR7ZE886cAcgHs3OQ
7DIYStudnzNczFg/R92fsxjKTemZj2nEPX7whkdv8VcW8PT5VoKBSahsA9kmd1rv24BFIPI9e6oB
uWXyAfciFVaauwNB2FWsBTGKxvhKPMmWVkQfNsORp/0GpZ2nB54S98kl1bzQZBpaKPuRCVXkBVYE
nkw4SKQNRowuW9tp30gDE2xykPfiNMRQ0mTpLlT63U8ZApfdlNXFxT1RXhSk4gkP9LGGr722zCDb
jwtrHAss6MgRSzAPBWtw3iQQV1x/L2maY3faNxlJdTt8DsPuzcdIuk8GJ90Eqn8o4zlELBqfWcog
w7BAUEW6g9aHUycr3YPM4stQm8VBFXKi1nhUqNrVvm/D/LUM/ww5zicNpkvXc723ANtt+aWxEVRD
zxUa9Imi67NHH1jXg0NLq5nNHDcmWEGl64OCSjg2MMZ5Yx9BOEA00d4GMvE6Up27a4zqCAywPgQ+
I2ujxWOVVbus9brL4DhLUi/CtoCBCzkdVxHUy2Abpmz2mrG+CxJgjXU7zTehS3yG1Hqcu5m3aaKt
/BhKay+IPnGPCy8qHH6TgX2aMZuEvPYa7tliEaKD1TJQXRrE2TIfxvNYVs8m6V1C66N7yoJk7csQ
B9VEOXAFFYUqEnzIUZTssvmYCmEcq+LVDcYXSo1fBGiehR/Ce1L4j2FFRM61iYENAJumoNNrVzrG
VTM7ANrhYoL/cRMyJR9SGd+Qsfv9GBVUJczcnZOQXVLVRNXOnQM4VgwTuZ2cbSsPr7npuQeHLesl
6b35EvY4tBxhGmwe0/nUA6D/r1F+8XluZaCRpVo25h6ww5U55Pj3TZh9Gv0xSboZS9o9hGsOwJZo
hRDTy9CwgAjq7skWf7Kh0TjRUQmRL0wOLSUEqwL0aOYYrylRDtyp6IojHNUUxPCW50oTZw5f6VaC
xTDH5gXibwBuajWg1x58vm0H683w1CvJ4OSA2mvw+KNQazs+0qOqMEJhQi1RfSZ2zwbxll3D48/g
L/cVjZarrAZaYQ3uvRsWO5zOBnUXgGIQgoMAtORka/qe8jsOiIR/jT+4Ebje2qyRp2uXAbYPKPGK
Qa9w+Tp7cHJQU7ObKYNV3XfedjblsdNLJpcACI6lCUHZwKxnlvdebV6CofgarXYrJgmT1TtOjnGY
lAcLQF0EEyHmq/ZrBluFbCK+Qos3c90bW5zLpxHANf2+4yoxkjfPfYPfhkrlXoCnjCdROasQpsUu
CZlA/cV2YrvU4dCW8k1x1H4osnBv5vqFJJtRoYOLMrxXJLu31sDzihvXJMEM53qKaRRy26zd0Obp
WNB+p8Gud5nbJ6eQlzOV9dQmoIaDMitf2gQv+mzHgPGERvWjWzJji2+Whr9nO3Xo9XjMvPeEk6GO
Q14jfIR8azblbNKjk0T50ecGNRt4/+wYG3PS01sh1cQGOXr3c15eNmSWlduNapMCD9qwatzTDbEP
sLito9igIqekhrxB54IKAd51QeJYH0z9FVAP8c8Ea7kPvfQuGhF4immmhNsgAOCiuyDFFVZC67VM
N7Kz9zh2pl1Q8A01Y2Q9ygaQk8CRjVQwUiCBhDdD1tLJxPo0TUiTp5dhmly6MKfbkqXj6sUQk9xh
vKG1kpSVMLHgWMI9pSAbTn1H6zwObNZEDIuVS2ts0u2NlFU66LXNNBrfGQsMrD/8AfR0mcA9Mrep
euNYxb9OuI99AfcscTDCYZzYtFN4iTK/2+kOHJNZw9/NcK84HA+RfLNgRL0SPlmrtOShMEeHccI+
yQYmsZMwiBa0eETq1jZZfM3Y9G56c76S9IQg2pK2rWnsoworVulROBmML+0TLCmBpDeO9wboABFW
WFdZwPlzo8g9pF10SmMWxrIAnNdVRCc4fu7NsCSxzuw3k5tk1unOubTtk9/AsyyRURlP2xrDUxPv
NLnUnDzHWvXFOa/KE/9VWnI7twRsStDoDxETxVr240n5/mu+zK1UvnOTTPsv32dq0im7OVx8KzuP
3lTHIt9sfNZ9sNywQ/SwlMYFPXZHs0N/HHAOCk69c41ewuBR0WGVcOlYB2OanSjp+lIZHHvKW5lN
S+qzXFC94Bjjg9cRlWCK2Zi5Y+4iJW8BKXEMccgtttPwRpfhM3MxvGnRsiSmQWqou5lS84hASPRr
Vl6Mh7Dcx/ZrRk+YFUFEZLEF47epH8Es3WWcqDt20yeBLLVOfaPdeuYp0HKJ+vo94DvFVMXabcNX
67eDUQUm01qqz98bSJdbhkW4B4pRKW49a+MIBj3Dt7fJjIXMZwvrN3a5nf0l04zNfJ8FAlor92r8
GrcKpRBDA1pu5bNey1EICjN8kLmX7IsGL3vcxS9WHYRvsSoeTSqN+UutdT+MdOmIcu9LTS6H7fXM
TXzrjhxNKiqC8yzZerbiP8rj8JE2sAgienlIHkJiFZE7bCYmwnVf8pSVqUEPo99vc58ec8izF0Iz
7M9wwXGnPDOqdCtSH3pDWJz0ctWf2wCCEpa0apquxCr6nc/GwqU/hakcgRu83X4c/G07mdhtWBOk
utvApEEXs1hTl0Hkbp2StEiWBjzGM2+KoXJvuaezTSGgxpsiY5Ux5jcG6WqTdWBrsuTdWozGLZYp
6eoDpPKrgVd7xQr2zs+rEZIuQ2O1hGfTZHQ3oKm+IFJNa1A2WyJY5TZvFKsmjj+gc4+O1/dYZ8RT
OuMYcyiTRlDs5cHIS3DYkDxzTtqgkmeoIR9UEVabMRg+YVRAWEgxmQIsRpsnO2XWD054M0NWG8Xo
P/SS0TYDGbuPSaM5DcTY1vMTME/dvgpeiyivL16MQiL67C7VpbmOLZZrKCZx6txXnfou04VzZmEM
sF21kQ0e3CnFDpXkxp7VfLqnAwB3WW2jP4jtaJfPDRo7LqYCiZTv0irTSwXuFD7rKeBiDCICKwys
N2k1kBGte4fQB+bgKT47uU4eQ1k9VAL3cEhMKjMSEFGdUd1Ks7PZLiBLxKDLXY9BIl74Qz5Y8wm8
uRVe+y45TtX07lr6q0XsX420kSGhfbULH5049DP/e8wXcnoR/fMXknoGUl2UsNVFq/iq+i0clUI/
z7geLSwPC4+9MwERTCDaZ1DtHch2+pUoZusqYx0uPHcgJhAzEr59/IR6DHfk3dw9uRaySPM6Agrf
LHR4bgT/bAEvPmfgsUnlLBx5qv14+6nPiUQmLQfwNcffDvD8uBDoHVD0jK/07GYY6NC7yZnwuc7s
w9Qpav3DBMw+W6j2S6gb1Dfs4n5gFwX6PloY+LBQlpZljIIQjfFf/Bp9vnPA5gPK5clarvULUb8B
rS8Wxj70xnqFppJzJ/APJSB+cyHy03lgnOiAeY8WWr+BxceN9IuRwaOC5JDhjYDtn+WNfMjYRBrj
sueA/z97Wy+iD4AdPAwVKgIolaUrYGkNkEt/QL40CbRLp0DeAbKjVQpT5tI4MNgSmzMlBAFlBLFG
lA6XfoKAogKiotSuUV0gqTDQ0uAgpNRgHvCBon7Y2FqKdbk0H8ilA4GPyGqwyYilHUEvPQlqaUwI
qU4oqVBQS5cCEY93wwBu5zBQj2X7S+HTLvXoX2gtj+jTl1EBujSZw/KlqWGgskEMIcpv1NznsqcZ
zr3rlnYHj5qHdul7yCl+SBaHCJn6dZNBqUDe7MrMOej8paMywqI6wl86JPylTcJdeiXaSf+ES9ME
FRTzvnb+shGiCVUU+BoYRxZ7M0QDFk71wIQJyYhiBQ+ybrJejieXcotYBrdAVtPBnkfmAwownKUJ
Q5FsBCNfvS6KTztkmxwcRUp5xhDhew2o0wBAX7F7E58Bv+JA4cbwX/PG0sHhF+20KizekmmBzWBp
6iDgyUdGd0fKPYK/KkOOotgjoOAD4uU15FY/lDjyraUDZCIOmXEDMp0j39wKaxxtIZVsvqaSnc88
dkexNIqwbuwP/5O681hyHG2z8xVhBG+2JGEIgDZt5QaR5eC9x9XPg56Q9I9GEQottNCiqqOrupl0
wPeac54DweAL6hRf3EVm0aUQCLd8TWgEsppcEi1Xgqztfkc1iSUjbx3rHynICDNBbGBg/i/eMNTX
tkbgCRqA1On3DBQh0lldkoqiEo8CQCB2JgJTuo7kFJMIFZ0oFRR36RM/3ru1p6zke94KnLMGBtTo
djNKRdgWuZPv+Sz5ntQyEtkysJtTBF1BxciIOt9zXSyu9jbRH/Ke+GLs2S+djM882vNgsCQPTrNn
xNRc0PWeGoPGVPTilZWehbVO7LMfhixdAYGyeCB0Rh1InxGa9I9q4nbcc2mIzib+iagaVlGvqWQm
FzSizBob9TIZ3iwJr2XNqpqwG/iMia2MwNEyCpgmxlTT07YuDNlYEQZdT3pXXTMTIkQnJkxnQAW6
Emt1XBuk28PqReV1qavXZTB/NZDnfZ0vS82fa3tOD+vGvd3GlLpn+MjK14yf6TSO1ocgbpmDH4jD
jL2TlgpXPgEk6USoUJ23LEnWb0Od7sSxf1l7ehCUO/5aI9JN08MYILmblMY3BFlf3bOHxIUUonbP
I0pn8WcD3pRGmqyihNAidU8vGqIvOSHPD9zwR7rnG8UEHdV74hHGOVzol41J2Bxx4ZpKQrdHSBJB
q6JT7blJOWsgJ+rae02k0v8TG97/Vw47CcbBf/vvLrb/4rA7+33xXf3+T/66/f/484+/Dmfyv6mq
aoqWJSm6oskaJIj/MNgJsoqNThZlC0wEWAFF/58OO13/Nx1yAWG3um5aKv3E/3DY6cq/yaouUucr
msIBqKj/Nw47WcGr9y9mTVNWLUlVVOT7ClgPLFy7mfNfCCooNUd0LmpiD3Sn6uVdgmS8R5+mM+E1
WgDeAJ0nFrZaZkZh2QXUtYYdhxB7itJBtcAsn6veQLDnAHpXpM0ko+0Ypwi0p+w821aNvKUxz7wS
xErruVJbIAGUKp3qIeH2ULx8VcZvQ2mPpA850GgdySQy66w56kYKCRv7qLe3cGYb1euwqxA2xvqP
mgJeppDNakqPnYA6X6eSFyGGwDhCZb4vyXBeZcVb1j+DmN6pcYISnUyWRh/Fy4a3NrsZ2Xaz1nAb
5mCuN9SIPLJ2Esrphoj2RqlHjAP8rEG/Tl7sN+TDakrnqvAqBrl0hzJ3wdk5UaE5a88ZejIRQZe5
o+LPhtdm3q2n2MX3ZKpu6o/onFfSUyJLlknOI0ZEKCnnPwKnvxVmImdgIgWdTsNMO2E4oDadcRbA
QFy1FWu+oyI0O2g2dkAC3JRKIZSypv8SHZ3VshbPriSYrsxUqSm34+x0y+ASbedWo85zTDy6U69S
Ky8jb0Ti12qwIhufJnxvAy5ZAcGPcBSvxM3XtpqbFiR31bxUp99Kb5F1V88m1ywphlTbdPJ7NFpX
gb6x78ZLK60hXsS49oZVcvskiGORlnp2jL7DMoQuCgVOFqce61nyWNuRYISm96dKeB1JsSUcskFb
m55Eui6SxhzJWF7lleTR/Fc7VyGLWfCu/XuFMhBTyfgStfWLlGQod7rzKpRMWQRvKXUvShwyNNwN
YQ7eDqhmkyPibCoQQfDNjrTolCfSCWBEII7OKbpOY+vu2ZWNzFRmvGeb4bQfcMRvcz9chbD+OQmt
AyUfK5hut8gLs7hl4vXIWAV0wKxajGPK4V1H4WsQrPsv95D/jfNVFv8zSGW/Lim+FMmCXyKL2n8x
UbcjjhZ1MMFOATxMQssjjfU0+ttLappuWkre8CtDxLY6ccc3w7yVpemL2xrUCNBMXQ/JOgA9ly4B
ax0KXHawND/onI+VZvBtgSaRrW+TeF8V7Saq2o1goZsi1TdWDjMDTuuzvmZoUFXa2g07VtT81bla
l0TDF3JUBDPsezmQ1NEHEEuQBR3t4sRVdOpbIMTskHJO5CRxmrF3jJG6YuYxmCfoecb3Fcxa9sOy
ZlcpL+vausjEXMRetmEmUArJE9U7NxcRbl1Yu7TWxZzzK2cykSg76yy9xnZO/T1EJ4OLcFASgOM4
ZO38rTdTfxmls97COVpIY8Ogz5C0U2cHiFLsWJoCiODUEAweNQVuOAAj3OwAr5OMcN02Cn/UG3Ip
PNiVvMy9jTL6aKt84L0Xdy0o68aRSoa8o8aO382blMYohZjFjBCFw4B6M0WuphDRAX4PMbT4EnXy
C8ppawhlgzHDJFEV4oZlSa2VhSfBRl9DDXv/vPSuhsmqKTx5gNGZtW5pqXgG4HhYsGdh3zEyaI3R
QVVbxuet1s/gTH14aIGaKEGioMYWEENkUmiIVoiOoWfT9pKeqnK+1+Iz00YYySY6WO0+e0ztoMNO
sXLeYq+aY2aFbBROxlnBbRWky+j0HV3LHzx+B32b/bQnXaI6JwNGwU2w21S3jXa2mXiZcP5yrTyf
am/G3yCT2V48s0b7P6CF+NZLOzbpP2zju9d9vyh0hT4bqpKBtU4y/heyQEEpmyCXFk5cHk6mbbgi
WJCagUTM3ifmcMeqUNqU7ooWqb1mQ01grHXLkunOEBiTJ+jI8R1zt0KKFh5xn3DWHDULQqnTfOxO
JBieYZH7wUrKZnzjBnBHMpFOjkSpReFUFIDDJRxTWcJMsXKZNhPTimnGOnzC4H9pxOq1T+I37dei
5jeTaOqzIOMlG/P39htjx1h6xWvJIVl5aSN5m5Wca0L4sOa+D8lzLYew6NQnoc8v3IFfjF/U0KyD
qjMSj0O3ZZdYaEIWOW4nuIpygqLss47ls6ovbNqNUriJxvwg9AbDa+tkW/WKvEufhjee/C2K7OF0
qTX5XU7pB7YrnJuw7Rtn/xFd98jn1kOiFjLejYw1ELQ2iNXBZcn5tZIlV/uIn/zV7P3eaPwGXTSd
iiZpHkA0QVEdOrczsqilQEO27uGawcJRkHbHmNy1HwYIHopsOee6zcIqVf3CqnwQttLmZTl4Pkm2
TQtyLaQaBumY57lVb9zw2j0SZw6WBJwSIdX7No2rb6zgORF02f5tW0y20cJ4MdPBrhMT0OI+5/q4
qRfCiHsb42rHktDoiSwgLqutWWQMQlv5//wWN8xQMgRopzhe0mClSnOYrr7+E58d6yI3fXNg89os
qT+lMUqDqbHBeoG977ItBN82BfL4u4qa9IJ3a4Uz3ktkNizyxapqHfnkcBRHIv3QfDm5Rs7sFiXX
HQjSKrRwC2MDKIPqH9K5KhE42S4AUdrhUNcnU6e3wHR4VJslXGtufpUq/2LbNHE/24r42WFn1fds
Y7H5skhgEGdYQ3ooCp8yCFeEEDOm2JJo90U4tzxOiWtWEsTAGFc7Ah268M9Mr1gBvqo75amx+2wE
lB27jwWaaJL/HHE4Q9k5TCOmUZImWKTGiGTS9426S/jNkPPcSY4lBgV0WEnlx3TSmbN2gOiIzobi
dQe+2kMVpgu102jPle6Y2qNFITGiOGBKpEBXZmjBH+IOOG/cnKev5leJK5RnrJTjviE5UpONDBJN
gQiZvJZJYUWlbcTrSVcZRmbkjGxLlAU5R1e3IkNLp99THQmoTgsfDo2mpX5f0UtlmItyyU6b6Gyo
FrA5GDKVoJS2et1ytqgYrcvT2gVMWNMGhd2C9F9mLKr81mZiaeaXMtmeGpvhJa7vbMVK8nkm6+9E
XRBpMZpZZtTDeMrVgrMBtdSgnkiKg+zu6yWjhN5AeVWGViSEBi9H3wBBxHRkUBkJk5gBtVjs55HR
HtJ1dfs69cZk8LLuJBoOrHZcb3CeEhWtORLFIWRdnNqks90GGAZgEG3CvU5lUGjtScQPZtbJkYkO
CTobCLObiCBQ6ZSghY9xbqfYrzady9jLo3vXj15p6B6adMEcH5LSPcfpO4UunjXyS/Y68aw6S7zA
Ju9GKgDBIxCJtelnp79R/LCK52Pu/wgaW0rGKn0Zecq23WUGFYBfha4AE4ollhUPMlWQm7FJzMqw
KceB7T4uIm5SGlM0lM+/RNx+x64pnZqkkJRluRGxNWQRAFwNOJo5n2Phs/yo9oMnqm1Fs6BcwBXF
3t3xgNNYhGlWhfhgF3Jg0b2i61Sh+XDR+MpMopjcvIg6PuOylv5kEHdqPrdsgF8UsfzDG8bbhtDE
AC5qKT8GnNi6tb6rvBJ9sF62/kfXVXYx6TwgM/FpKdAqs5SI4QUpS1x6I+jfMol25ibxq936ilb/
1GmtAWhbxdIikMLWE/wNJSFCPcFe+XtJ3vpO/a3h3qqpwMfanuOYTRBhKVi2HkWhgCBFR31o8AGf
LAM5GlLhUcDrwV9z4oAvwcTL1gCqRAK4gZDz+TKzvOTOCDMcCCuYc68wQVzq7V2t659dufhbzL1G
nr+kPeNDoywjZjPmcTadgIboY2paaMC9W/CZCQOi0rhkWFL7BOt6rXWXeLbUN8i9xVNSaz9gV7BH
QmtQIVlq3yIRE/fwUhJ0XqvLm1UmziYjdleYjvR6dy5LlbnkIntxXTwH3TMKQEqYxrn91xwrehOx
FyMfrIyPKjEyCHhzV0GfD4ohtUXkkmPnqKxQF6aIBTFHyPiSCGMUi5S5ZOHFdN3UvuoZRDFGNuFt
WTuPWeulGRVfoUErtU9JjVn2b72vzmyXs5X3iTOUQwQDE26u0bxafFCxWl8xpoqTzzjR6a3CHYzN
zSLYAwjXiVUpFsTtg5vtl5DeAwOHnBt3LocTUUo9tyB2hpdgxNd4wjOa2C3vya0QC91eFvUiF/gG
WG2RNt7mh1bkv4oMJnuGwTEqOLMAjl2dCRPFPsX2IsovrTU/ZsgQWC0tuBKlyw4x52RgfEsourcK
Um4TvOckPaHdcSY9pjl7ikzEPL0HQiEK9ZWpexgrc4j+IGzkDvOcGKh9H2CsV8TRkyLdV0yBEDzM
NbNGXL3xWgtSdFP58Kjo869Rkt+iAhRwu2WPKIHoVZN+WuvydihKiOgrUtscPQu2kU6XyfKSxtlu
GFnx/QU2kbtC16XnfJeJRxzOsXU18UvdMz7CQ4+51FV4Y3UVAxWQEsyK8Ez78k+bjLyTojjH16Q1
0ZeOUG3GClMpVj4FaDvVqqaOd0qEUo4f9d9lFlVcSzwO0Pq3tKcDHSS+6jI7N1lBV4kNsb5IgEDD
vBWWy7iMgg1wFznLhHSs4NY9yMCMs1J8N8ugVeTRZc38DSidWpKVoaOp3beYF9imStIG28L8aAEe
+MOMlEnXSw9ifFJ74zI3h/mxTjGgeSCQiKcz6ZeEY7sdUfwK9aL4rEG/2TYhMIlH2f/ntwk6DDX+
I1edWKzpqvffcnX6iueBbLlyGl0iBrVKhKoH7deqxZPZ1i4CnzrtfdapJAYQskfnsliu3LEH4QUt
RvlRJ2yWxDV+YHSCHo8pcTTre0rVQcwilj+fOWEQ4fPmLroDifZoqxkQCpvj0/rgVGEmfpGF4Wbp
610urQciXbFtQY1xt0YSiJeOQFNTV1ytj1w2fJ70WSqrm7Z4umAziPWfuJNc4FKuqAEqXBZXwH0r
H6V8CucxbIUPhXnANrwp7KB6p1He21J6GKtjRhGQzgExJcJQ4UwCCMvxhUxMQwhoI/oPs/8pbx5C
/hNevRAuO9I0I3ZaCt5xLl4h9zglUScuiKafaVJ+lYnljgv9tKyyLzS6P4Bmq/NmfpcyNOEsCsSd
tNOmDVwNMo+VPzMmUEYdxJgm2Hx3Ror4RNTpRenAdx7PKTOXSTVc0govY4sjw6D5pvok5k1cSaoc
B8D5OBpNwueeBKicwRpPH0X+VRYvOFEjbxa5ixaAkPyl64yjkOGLkgVFOkQyt4BGFJACjJBYksiw
8QD9XPC87Gj4vHmf15uZMNPmu023EGH2MbouOw/q5ijMTC7dDDRHuMl0sFqys6cVJzEEp2gvxIRf
xRzRW6IfhNiO5N5f4YGQDMunMVi3rhuvFDUBlDCZpPTZAbN5KWiuiv6zKdbxoqVvm6heurEXrmNL
XKaVJo+C8osLtEzBL6Ws5aLPtEemXVovKBfobTkDzi3tEargy9jrM7U5ocf5+xLF+ET1RbKX3jcZ
P+baJ4NQT5w122I+b82ZQxTSVax+5+n2W2dO2WkoD9n12YL206zJkFF5eT8r1Vaj8WReelkPKdfh
Vsjyn3aR33eokxiPKABABoj6vbPKD4GiXjJGZE7ljyVtXgy2TgzXPFhTtQh3ghNnExhvDV4ac9Oq
/mxpyN9NIpO0U7ngLCe+g/ngqxB9DSSb4gtuOJu5B3xJynMQ+u6wsCIVVwZwHw01IcI4R6XYa6TB
1jLpo6/uQmQF5FbOC5GSCsZY8oxQfdGkcZe4LDzBNLJrEDeHSqhJEUaVucqekITsDL2CTF9UaBBM
tBMpQ3jKB1ttFDt+F83rgLATJAuqbe2lEOQHd9mXuBxfkQa+zX/RMAzNdubir+kFjQ0fZU5sXeqv
gnxhmstyQd832geJGIhjbymuoPytM0KyO08XfxRz+6Mu/1TS3wTpt8WhbQ0KdHVErNdGXxG5Qz3E
BdJcegX9/Kg6CYtr1P/620Q6igQV8nLaeLsXnfpngOVPlaT/XFdvgd4ihQM26pgzeaaIlofvRvgi
ntbp2I5NEE+LTfaAdNijSsxyFh0yaTv1NjOuGGmEYt4G4oiaRyTD8urHI7SIa9TNoWm8VEXqlkZ9
z3r/nRE9wTWzgCvCydTdTrxIdCWmC9FDkguyoFRa9eo6GIiNVwMVLNvaJb1p4Ex0OoGKD46e00hp
gndtN2ZpjVTNevdVPJi3HHptC2WWM+ZiHZbeOrCXO6TbZUi/jD5hFPdiLs+8JGFCYNz2QrbvBQXJ
rfuMk+KOVP0FthIykEtq1lfV3eRQK/Ng54r06bkDqaB3T4IwOgr1iUKjJI1VfFcRLfQl300hvxhr
7prbmz4Csdv1y4cM39g8jVAtcGi0KdEq8rfYKCD23zUaEsGMzknWu6nqoBA9zdL6s8Eft0Rf0YgT
b2UGCH+0B4pKJ1aSuVm95u1PMYb3ac3IIchu5FddBsjRTpUOvqW/C3N8nIpnLA/37fc6J7DmHS1f
XpdmPnBkEmlgupZgvsUJxhqg/j1MLDU6rFH8id/8q1dk/RB9zyt647S7zLSLmO6grlG9Wf0NrHEQ
Vadmar6WQg305FXBPwDC6Jix4d3n2zQTOWtdsfJbFrGgNNj4I2VPK5i9DAaYCPZrfQxmVMJGNtqN
8S3UpI8Wk70mr+v4NwJ+JdDo9gSBsM7hWCCceHR0RhxsFLGXndMJqYKWe5r4juCdKxJ+V/yUKWTY
GaoPiWhyCd9G316w8kbWBX/bTVB+q+ZHx9K4S8NyxnXL9dHW77JMHLTEK27IwC5yMeirK+khcFFZ
7xPGLlLXyEJYVDfukgYnTv1L4rM0tR7VzUg5zJhQ/LsRqW5UyWlqaHEWcRJtSU5+KOwB48Q49UBp
J+1v2l+DakAupK4cIYwPSMbT6a60k0id1TDqttIeBYV0QvUBTKaxhYUa7CttdBYfo2NFvKtPuVav
Vb1cZvTqLZWXXGIRfwhy7aPT9zChLcu1ztqbrp+QcmPOIysTIOJGRDJqjSOzCp6vDFEi4rbHvwlM
qflRxLwy1Bmn1Rmcfv7KGASpnIvc4FoRMWkq2sKmYzDMnLTDMSb5BuO6OJacf5I+MVYL51kpfY0B
lopHOG3fB/HeWHloJN0DIxjNAI0Z7ArENYc2no9JnLAkLz1lGr2I7ZaKdAGWkJcNtLfKsTEbV4IT
dzEs6TorPyyuPmtgpbXEfl3+HRnG6/pyU3SZ61b2B+0Xm95nde51Jmfx5jey4ueF7DfUUDlUl2zz
+Um+1AMa8NmMe1tkuPSX6o6tbugk2sQtF/zfEGPNjmlw4giHgR2YZEkY6/pTbYwnpdFOHduvidBW
COBN3J+YBh8g4TBLnzcLXRAvXVC/GSOdqka2l0Q9CD1qrIJQmY+NckBsfpmQF8wl8/kW/kl7NE56
nTFQyVjRhanK/czcLUHNwiGogar+tqRwHdF/rBKJe/WnudwMZXoKHDLDXB17xnUIk5puuZBQq3ME
A2Lcto4S+9Gg2Ye9+09hgDUATQMyZUaxe1HVFd3PQn7H8t/qOuCq6VhGd/oQEzkc4vjT9Eu5TdYl
xj6mcrm0WjBJ710rnLhuLEpcSf7NSXPpLaqdHVyhPGdt9Q0prJiPKuDfaC5KzomYghf75V/qK6U5
NuQOG9FVdhmpoiDu04+K2oDmCiUbX1qhiWREMjM9sU6Y3BS/QLlQSaVjK4AlUZYk76S1yC/HDC9v
vjmEdDsAE21y1WxNdJaE5LztsJFI2w0K8s/Y5ppVjO+mh8vFl5mrgqTkoGY+VIXS2FF36RcGM1eS
nCb9MjT9LU3W29YxWUouxIi4w/oxSxzJIpfKbAF2IQ8Yfbbe+Ca/ehIZ+Y/mjO6VVaxBn2dqxmux
s2saAGyUkITjzrUbSchzSe2uJddkWZgxFGAKSydxbGCWTINfy366HQWFeXaCmnZwUfvv9z7u8sCz
qhl/97cO+E5oZCdrbrFR+kMrnJlenjc6GCUpzoBnMN2XRxmCK86FaLksEVgrMQ+0zTz3yUdi/UZc
opWsGx+ZpuI0PtI5RN8mrcA/mZTtbVOUG43PvbJckDkhnCm7OqtyGgwt/iK7zdbbjKoQFOcpirPb
EstXwsWu7dpfyk4M000LCCvOWLiC9mwKw19L6TwZrDtY+pI/9JWNxxZWp2Xhk4NEnoO5SIbsGq3K
lZi9eLUtyn5FR4WZhVn0rZXaec2GuxlLd0t75vEMufNmFcJHUvYfUXRN1N9zn9ozY0/VzYeUHVzF
LHCfGB6ARHk9UA6pvqgpY7VUsOW5v0Zb7FsxJn5cWQrKzOJAuV/OpU/qM2G6x7n6DU/RknpHsi7b
rruviBI9ZAZhu7l8ruGhvOha/Zi14Zm0zQtTgdeo/VUOLAsV9Ki5+WmZ59gyXxS9/qzqCflqTTwK
aPACDm2FujjtgyEFuLVecQZSkDj7oj9LGm+1riII3AiCs4QNakDkOonQdyyACCSXM5Nul+eqxjYh
H15VD2e8/z4Fm1r/2l1FWeeZlHaVhFyp/DMaEW6F1dMfC4bLpe2cRBad8vTSVQbPaTpNQhEi4gy3
YgJuxsyoDJZ0DfCVBpVhBHmJPrpQdulNoHEaT5GHkj+wzo9BUm+P6Eqkx7vU9m+FJbzIhuYDlTkQ
BuH1KaKnOQ6z44M5D0a61Ca5SVa9fCk8pWHhKMOrvzD/9t+5jw6cKhVtUjgeC7m8lOtRKxeX6UrY
dIW9U394YgpzIrFPHXEHiUTtHecXbx+feTG+sgh4I6j7s+QoaDJcALLw9rnjVq0z6mFfVoiwrAt/
o7YmLpvzlcw63TpXg3xeTo4BNkua8K0lbrMtbq3WbnUfzmYtXuWWpQLZt7M4hFFVBqRjBQtxEwmn
tHJKeFOgyXs99hdX1QHmM5tcFVoKqT6PlXIGA+VLqlf2CiMNsgoOBKyJT/RSl+xkWug3K8MVZ9Pt
czZNmKUIpaWj11yAAS6dpwFe8XQeSZ47yyh0CUDxM2jwYvSnaSkciTPueE/JJHIX0PFZ1hzpTlAo
XDNjvM/LV6DhURtmUEG1l4yiuz6xwhTAtYD7Qo1yxL5yOnFzUrNwE0afY/0xLz+Z8lDon5vkbW1T
B+IaauAh5MujiYFel8SMenHb+lSHZ5idadoyzmP9m0ueIqI6Y/g5rN1TaM9FkwDTQ5U1YoksEfUq
TmN4LZHU1hyoVFDg23J6D52ZrRR9rWaLxk6HnesUi3JrGappOh5L3Enq3UykB5uVA/gade0ca34B
FoYlMasAI2lNyGTMuCkC+U+5IzAHbcEIELbjGHLuliqm/sXGgETHRKQcfPtUdpCGoGLFQHwfqPcy
5ahWkpdsFTuLX9ohx1nKocsE/rHq9WP5ZF/50i0v6gRtsEdTmJEHSWNw+hSjD4Lf0S+YhLKtbCwN
CxCpYG8sLVdouWRz0fBiP+x7V88RI5cvAvZiOqkWM/lBbe4zkh2gHWdMmHrlzqnyrmV7CrDA5mZ+
TTPhSZ4r6nxhNs/Lq7RJhzqtvYJ5kAbLVlp2L1zmdQ2UJPGH2TOCUn8xdWOytNfDRJmoBC3xHjPe
6HFpGdrPWAi7Fr1HZ5frz56ynMgyG9fyAUmytaF8ab2GD8dQTVssG0dcVqddDyU6TskXtoAATmYR
IisbIshBhA6uhPlcj3pPHOIzmt2z2v2cqXAY5uLPshMaPDwisuHkmK/YdDUNsK0jlO9akn3l90DW
xJS6O8klOS9j4pUrBpb8b7uKLG5frB6i0wDYG9gvXC2TkTWPmCpNqDLF5YnpGF+QEx2rUbvSZCdR
fFOL8YYKhxf7q6YurViqStE3l4PAxApwqWgGSlOHJmGyy0qI16dRcpfh3iCLClqYLpRyI1hAgGp3
AMvHWF9Pce9kvZdJ72AyyMDy0hU/cvuYKvWJmewV0uYAZTFtfu/AazwLSi0Glvo0bpn5VuIq0tvU
09dbp+fnbhrO+9dkzY/KKPobXaZY9YHBEG8VLyljkKVDgDK9yH+tLXsa885S/L5YIheVhtRwDjsq
jUiCgZTEYW6eJpXhnRwk28upZbuY/xREza2hlK2Gw2bqlGISXaLKN1tHj6FiwLqeCHq1GF6Uf1v8
Y4ypwkEYLqqYcA6fjG4+J7GrinOoT0oIwD7Uh4gY3OeuJl6MJNjgpZOz6yMzIe0SZaqEjGcULdcU
Z7fRU8yrRLPnFL6bZFeU1Yh4a9sAhhBsN3GeLqS9MQ89yQ9hYtDULU5vV4m2H9IchM946a9mIly7
dL7JEqFZYwLgbvFGQKDi0fhV6MIRXUgBrWJh9ZmHU43vCM+skpE0rAxo+huCI4CWiJYzJaLTXhlP
2xP43trQ7Lxa7AFsmqyY3McluWdWiU9vzFmf7XYxZHFq5ctERCoLNEFmUK9wLqrIqTpALKzb9eQP
GmMXeGTUBMuC73Ii9KQeXrE2v8aHJyzVx2pkj1i9kqGHBQyzCpWEbKx+iwchwUblqoS9t/biNFJ+
63ck3hqf1bq4R/ux1QGRqdKXft5IcemAztc436O3waretwmZ1nH21n5731r9HezjG/0fDMV7/TN5
qwzEYqUaWq8JrjyvHQdfZ7cdN7ZOYleko/nm6BrxuKQSKzLIsp1tUikD2XZXISSlRHbzv1VrOQNU
kri+Nmr64Pv2bErZEevrRtgO/I1XWJKxoHuYfL1YtzxGxUziiX0fTU9CsLDkoscVsmmvhE/m8xBm
GEaq8Tk31j3S2hvJI5el0hiJQZoQhwsDyKBLvlR70rBkCwIgvs6pU8W51f6I81QEy6Rxw2Tz14bn
/ljSA1cUD2bpyvngaqlMLr3GqCkh+gkZnl54VEkp8B4VBB+iZ5YPHgyEU7mZH0m3frbt+6g5ejI8
yJw8yBRlJWt5ll5Qoshkz0ksTWVg6+CxBMq6FtM5U+SLOvSXdiwummaGWTGFk5qEujIFmlNYul0/
ST1hFdaqj9aKnNlanbQlpNsEvpQMdlTnqNuRVCUM+y1bHZajODQ48boLr3Qsqb227obEOM/8Th38
Tb+0K9spYnpMxjBjsn4YRGlVsO/NUXrL3/ahVs6GHLPjaUWahxmtEq88nsO4CaufGcwlbAFkLDL+
CtwzWC2hR0Alw8OF1FPRKnuKQL1ub8QPnCxAIbA3sYn2XYf2BsY24Q1VYtgVEVv52RgDVvCupGWB
3AmcvFZozOKFuKjreTOaC90s6tZyubH9vUlrdMN0foMfdxsIqu7U7IZYAsb/6wgiENAX3e7ReMqs
+tlk+3P9BnTiGkvVZbNQD6Iy/S5nn5Ts0xSbjlo/lAsWdadmQ5TXkYuRinMaLLn0qkt/Y6B5TfmX
SgsKTzefbBHcIazWmfoXWuV4ljmyzaIGfkqIpKr7PbQMq6RiMItgyZogqknU+llJsQ8VyV8hYmj8
AHNl8WacK+uKvrwsfmfbcrX06JbbI4pS9ixCzxonkQOobUGOogdC15iepBYoMLOm5qg1uLriJpD0
8gSt5thIClyZAtubddS71JP60psxok9656k+oGfUtxflE+DCOeLXWjXnL5LXMPCAgVxflPSpNN09
57iZQiV/a3SDkPrkBk/+uizy2VR8Io/C1hRg+2vnelDO8GdYN3fWikrKJvDA05SM9kOhMerDvNbD
MqsvLHzL5XloXcyVpw72Q5ng+d3eDHBOFtATM6rQRcWXolVxvk9hL0SBvpKJnH8Kc+UsSH3WKqwF
E/sMStPLkgsEHDha/GNDxiKn79AZSJM4DM1EvEZuTxBL8QVdLUEJ2xLdxGs13ivVOFhXa/s5Etln
pvdegpeaaw5pX1CoEsTS3XUZ08u0yAEDN7s3/0AUTOaDxpBwwQtVPkdBRWmw2A0hYFesUyGGN+Rk
JYNEVX7Py+GE/JXp8QWwNj0QUJI1ewpKRaZj8hx77SHl1QNd4d3oBXB9n/KxNkyoA1fLqG9Wpl2G
uA9ZowNSpJfwTPlhddZVrxPGoz8l4v/SD8Mo3+O2ebPqf+fovJYctaIo+kVUkS+8SkiAUit0fqE6
DTlnvt4LP7hsjz093RK694S915Ye5T1Xl3MKLj8PyftOlmOQ8y13NyOamOv3x6ak2JRZSHHaZLmr
qdPGxJydyoxaydKeub10fZ8zpuopnkJP6Syfzam/mH/lvSvEnrnzPqYYoUwrg535igWiqmJ/7DvP
GAy3yTK3iK7IVDZRZbjS/DYsJIJXI3cDyuOC07Ojbi2UvbWi6rx2QtZcE7vBPIzVovEK0g259egl
LRthZCb6PhYDXzL3EvzXBshLIgdecYkAsQi3soI0uG68qFK94ikSZ/zN+4FLs49LtJaduyBBTfoF
fslNlnunZbczeeFN06qzyPPzlJhHCXI6s3fSV6zJs6m0GilGL6q5rHM43xFiD8o+MwMngztgbDX5
C0eR0yMJUoJ3JX+fROOUBPHl3+SyrO3ryGQoQFY01JTw4j6Gh5Vwx+sYyr5i8DkLLC+Nf3RMwIme
34WoOcVzuHHznijO0zw+z+WpkI6K2riqXbh5ELsqTK6ciSbfssTdpqhH6L1eOPGybnlEKWWv6fCs
J8oB/Ri4F39adC+GXjIgqOijl3LcwP35p7HDNWnFEhrillYMw4/yGYXGMZD/hVA6EioMurIoPnXF
a7oVTbAbSSPNui/s6UOMbjtYp/AbWIMlOs0xPqHTgfxY54FboV5WmZl2k+0LCo94VF3bOALZO0qm
dGxSVl8vMnOSFMlybT0VFtX9hJF+PKrVV5/K1wFLJHsexIML/C6C1CySDnVvLpEKy8a5QgFjay2e
g1P8F8X9KeVQQDhbAxdAa56DQcr2Yg78PMkPk1wzHuwObT4cBrk76KzPzXglWg8bnPPwMdpMejaT
6UWmgDb03GUu+jrKwUvYtS9Nrj9b4cyK1XTgLE3tdEo6kPT9IZ+Cg12wSNOCM9vPbcKLXyMFsM2P
SmHATv85/DaBddB7P7I+mmoHeLAzlasW9E9jnl66GK1X6fxYNJ7sullijOs+0KXVMGqE1eGhC0aW
elgsrYdZPktfGC2nMmAsUu3K90G+Eb5YsLBPUe71JMLGJtx2nkibrT4dqa68jf2uJz81WOdUCUXJ
SGUcu1hZ3E1Y3aRsZzGbpK8FnnWqUWc0KOIbdBHK88hweQSONdqLO9FEZNwY0ADZfZC39BUpB32j
0XO14xuype2Uu8qcHAxrPvTh1yqzAulujrFvBAHyUdd6brB3SWm6lVPWuWLNs1Tol8HtED1p3xfy
eib7WPG3LnoqB9kjOUOxjzRD50gbUT+xm3ybjMPUxWwrpQ2gykFiHMhPrK6vueqPHwXaMm1BGQc/
8YmIamIEn4PFcNWAyGXsmxZPL6J5HnT0mSWvV6iA6CPHL/9aTddSCDmb/cD3IhMihC4YbSdPyNYE
YtSOnlrhhsTyLD4q8bzighSyzkdA/cCoZPypHAjANmKY0bL0U813EmB3BR+VhhSc/ix/jBIpgLqT
W696xX6m+8cWUgNSWFmu/kteOsvOd7/vz3Dn+kzstARlRACdK3EUdO3xVu/PFtVFwm3UzeIkgsS3
ij3RTxswLrBR/xHx+a2ATCGuZ3EQa+qlftikVklchHLmi0soYwslQ4bEjJgFTFE/6v5DyfST3EO2
HhgJBB4mzdkgaSNnqxtsAq49PDj6xwCWewzuppAcC06ejH60eIvGX5P7UVXKPS5PtiT/gD2YAcJQ
vHbr55U0ivZJL18ipJBzTkQqrUBAb5oWW8AeNolohAsb36pqAP6On2W8Lcgj6emlrzi1bkYLusTm
tc3Ul274q+P8YdTxfeI77ZCfKnw1fN88H/IF6M3J/NW4HmOtA3NjKO8dn7cx/Wgli85g9DSbJhhX
YKPTWTAbBAVC9Ear0ykTpf4xjJ0vSz115giMZ/Bl6o7sWJrInkhkHBDdFBfpJ2dYQjpq1pYnKLen
rp6O9RLuxqrdFNdmaZ8q9Upwq08kxzntaIuZRn/kYt9jZkLxwAVGa4tc0z5aCaTVjEJZG3cT6J4F
x6+CzSC/9r18s8x6UzYDnQHy4Cj0J9t6jkT/gmX4pU/MFyaLQ3PMy/IoDIhUUFhSaCTZDdhcqzLB
sftzi+9IAgcofMG4ThmFt8KEBKeFSUYjujy359ghe2ffHSD0HPO6PnMGle8ofDSkksqr0A/BHpke
4JjJKYrrtd2XvV8pnGZCORg5CYdkvgyfaJQ39sI3GjvxNudfGlysJstlO/3HJm8awBqGT9AIGAyV
AOuXe6XE21BCTNY4Ah07mHFIutwDCJDsVXZb3fLhln3PwW/dr1PxrdSHp7XazWy8lCAPsJk09DKM
GLjX6p+UcRD2T5dEbQ8UgwfcZdvLbDMmLi7k/+n4sAWmheAUJifYbHHjTWyHRukTtARE5ed+PL6h
s0GaXjNfLX+aHobNku41FpJMfaXsD7CQGysNhMyN/SnX72bKCq49gQJg/Q2uHUVYZIAio18x3nv1
j6+YtKdKsPW3m2fNBV0SwqXVRtu3kFxOsislj2uPf1VVThWZJUaUOlUenKrWPCOQucSYe8Busdph
6qSJEbaUYz5wiVYHHqRR+NBTOLFFPF7mnxnJ7/s0nwtuEGDqbmkurrBSLzHeYwQaUNgd9clkeSb1
ORB3wi4mKOrFVYvtLe+p/RWBUZeTwmUfar8o9bf6GJotvqVtnbI53HBLMbhvBelyw89PkWw71qbh
vU7DK9M85oBERCUol7usRj16KCAeTMicmJt1CCkK+225LGV+WtLl/LYUfCps4VOLsbDfxPbKgpyY
8e0reB+HBnPcyv1DGX6vismRpMJpMgfwOfICBWUM3ymtl0b6W655GsEa9gGDyilnDykD+Aslry5H
KgMGVsdR70/g4xvRbjPasV77bYzDLOOlQKy6XpL0PWi8JwxgGQYwzcp3nH7OfDWEjkIVu01Bdrf1
f+Nn8/3G+AvJuWyVfyobcoRJ2KxAg9q18axH1Utf/lUrJTVPHbScpFJFp6IJjvpgHcZXgENHVcQo
7xAA/k42waVsNvTBe2fSqGT/H/P/r0QbJCixhbjmkZvMd8cjejU2yzuQ2gVPRayh3uqkQyCxTkzA
dMXqAQnlYV4gzhBQJkDMYNaUgkNn6S+gt/Mk5OCw3TgZHA2+SV0DXIa0w7qrSk6Z+NZ1Y09FSlMZ
nu0J8cLE6d/pdyx1rJlA/6cRCLT5rlG8yp7OLjDq4xcSrdUMf336wsuG0Md+ntTkPtd8XnfETtEv
TF4q1569BAgZyaapf6FG3qzppZ6tw6rbuNaqxHJyN63W0p0G7C9V/DB/C4P8oPWY8LvKj3vdyz6I
QjvQcCiftu3XwKwV4r9cDvYkJizrp3kGALJfchSa47ksuQnUc0C8cqz6ikUiCgh8GWsDT3NKVWEq
jR82FSDP7Ai+kAVTRdCc03CZNpbCTMzkIC5zdlmAMCVxjkk4x/+LO/GjMl56S+w1O3fJL+ARM+XS
xz4y5Ehq2RTl1BcLXOCuanie4E9UdyKQDkzrpYxnKgquzEBZzrKC7Z7GQODUWq4jPBMADoQoAPTH
n6XwNYRxlZrgCUgsAQzKPkqeDan2FisFvHniQoYklKncW0W1W7ExAsyxVVGhDB656Gv4tWcyczIB
NYJdK9PqgNf1MK7lSQCPmGQNQ74jaXS77qhFthNmyDRDleUYI0xF5kmZ3ekNuCLhasTomdXRlIND
GEJIqt3alHy1rt1W7Niaezn3fY07xdIjRP0Sjlr0ucXXwoXDOdeXkBp3ekEYO1oF6h4bJwrVmaGf
RatDHm6wr/7kumNkxQmWZiuIvCFJnITNhHAh5jJbVIY3UQVPBaTsOpiQmWaudreilNlWvZ/xRXRY
ZlOBdGZdv2RbNddozW6cLQt1LgRJmk5edAZ4lL4Fv9QuDU8ntet7qxKYgB4PlT8Pi9aVbgRivCqO
PdrQKYdltp0Mze0bLFlq4cHg9vLlkhCHsZ7KQ/EbIIZY0C2ObJzEcrYZTU4U6YlwLOkzjO4c/5ic
BJg/nbWGOjOnw2stEKbCkp/0fbME+2EEAUfDGPZPkzVejWC8JSa1h/6rkH1WeBUzmoqPJEFFcTic
Mobwehz7YX/omcVjS9tICM00BStc+VS89hSgGSZJ4ah4bTH2HplGKrwbDA1sDXtsjWS42g+Q1A0i
OCbNy8yzDoYoF2S09PiWDboKMwS+xTI27I7mEhyk7djIVHntnng1InhQXlbjjpkGLw2yPnCP6ewE
XmXDN9Hu5XxtUCaTtBZUNZMzz2ivJUVqbpBuDqYkfAUnuS5DCTlscYIdOvtasAoEt8hdwxwYTNw+
VRZUr2fYWjD7NmHLJuqD1DA44BTF77O+eFbwmdZIR2fA+xYeEYatnPMbYtz6+DgM9ckmsrIEucrv
Mud2H5cw179FPTwbQeXoCDF7yXA6cdPb9K5pxhXLH4jl5RzkDKOV7aKdWypYWM1wku3OgSvEOI+t
rbRHkr9EJJ/+RjwONLEod6T2ULSrQd43KvmYjOQFqR9ivqDcN6TPIUlIz0z3Q294HdJ+uiuwMuno
6PwiVGPUOsalFE6DpKUekXJGSPAjToIXFZDOiK4yJJyyq85GKPldDHNtn5cXnJB8v2gamucOunZR
nedSO5m1Cb1MXGL67SY5DdiIQ1buwpPLkvTO+hZK011T/7HcmMZTxjcNXJQGMcPui9WAiVOPkm1i
OVWx5pFPmmyx8IrOMsqUREnOIzmwBtkno41B7RC4jMxYo2EvH4VEeWu6iBtcS9ph+rmpc3Ydux/x
PhvZvUjuU/9Oqi2wrelYxljAC85Clav8LQdRrk7t2ehZxYzBUarkTRHitGYkFRe4OCq/Nmsvi1Bp
WQfEUftlwDghtkzK44zlXBAxZL8YBsG63bmsy8swWRermJ4KKKP2TY9XOcfpNW3FJoZYGN4jGlUX
jSaLYDYlp956rKin2j6m0700OdWtfwQI+T13hqQtXgGzKpow7hSvpaq5afOtQ5gErnMGKUjPl7kl
pnz2K6XMqpRlDWKCZqdgy0mq8qltTzOa8xSdFuGjuYpiQv3HEkPD/ZLZT4qsnBBjLUl8YBYC5GZL
1+c4SCd9Za0FyO7VEFuTrobo/5qRaEgAEA7k73lp9ue4RvjvT+EO/tkxXzPmjedmyl9ZpAFV3TLm
2fA57OaCSDvI+JOr6D/t7OAyxZeX8MEcaJbS6cmQbWyTuPnau6nq10z9C0FZln5y4gzy6+BKUNJz
Yz+VeHAKdDSdzTb2s2GnHRUwjKm+Q5IHWE/O1oVF6cIFUPEnDR37vMKRKNZ0bKOIHsFCu5Gl4197
ltDXHYM2PqrJI1YQcix+nuL8ES+L8Gu7PHaWWyWfxNHuSa5d4MhPOEdTsv2IW0MWjKxHgaxIhh5w
eAQC2G4rFe8L+M1ND0t1LS3RwWLS3NfYjgT/vtIv2ECPHcsbfuNeE6ANohcN/0w3XxP7rBavcq6d
NOMbEQvLvdXE9mV+4gWts7+A5ZUqWCnaZCZuYmSlpr1ryminKzT8zFDY9s/2NURQUHQRGQP/+Plj
XT3Po3YRzfu6M6buAjqAvZb/DOD+LWlrn9ch4BvtaL7MT+QUDMP3GXtwUdd7nZYwJZAQhSwNnMK4
6BGukP7WTXgq2RFVnJIIk2PemG6PKpztwdl6qdm4ao9efy9CTtlXAJVWE/pxjna8cgsECuqNUEZk
e/qMXETac9qs3Mnyn3VWhN/NF028tLvGYaW0M3rey7stYCuZ5WVGHK4G10h8A1+aBvG0njDMm826
9jADRObkoMGV28BJkIbZX2hm1lPP4ZA0iE/qF6RBNeuSdt71Q+Xk8bITTwtc7ZxSZ7lqmkp6B+s8
JmvZQ4jvgTOWFZrHBWRMj2FR3aTAQh9wN/MXII2xGy92VVzsd0trHqY6HM0WLWNzw8T6tArOmJD3
JbtiE4cyHprwFdzXTpmuevZrsgDLNF5ouHFvKCmZ2UPETNjGcYjh2zIQKEYyrLXVKTxp92YoH6wH
lvksQ+TrE95aqT+DeSyhiSydyXrdfNLgd+fVS5JMFw26KYx6IT2Wqb43cYu/gvVT3l1+uGmkLx1K
VFW+webXy0+xXe4BHV5LsUIusyYuhn60hm2PVDoihSe/hEiPaT8sZNUAw/yoaNjCv9sCuuGPiraU
x1iSn3vtR2+LHWYJHcEEX2nGOkFZqu/XHjzhQlEtjsl3I/cwHO4FIsZSvEqEorbkzdCPlziMpD8Z
4fb824kHmWcluRlJofvL2r73z6H1b2w/SNClP2AWyA9pvjT1NzsdXoAzE8wC8/PIfDFVmAMs9NC0
oQVyEKPWEKZsU5MAtcZv49McGvSvS+y7Isn9WP0b2VgTpgfq7FiNTkt/a6Al2U+0wTkpkwaPuR7e
R4qvQd9LirGXwaG06c623yjelvKVos4MMYZJJ/MxCdrHwdhhe5B4nbhVTeDITD/HT9q3mBJQo5Mr
0Ndo9lvPeZxbvIjZxgzv7fiIOUxo3BkSpB3Ie9Mp1V+JyTczkTl/6jFjdOAbAbADDmBKwJXETyzW
zln+VyUPWZmcifXOsMEeBwmWZpNXKyVsOTYAmM7OhCkyny6MYNeXWvAflzvpTF4+6mRnrZJydqvF
QWJ7Pkx3TNNiJzc0TELxdCeAmEWoxnQvGJAwghkZoC1N4MfR5EtotgZ+NjLd9PpzCI4zYzbGTNtQ
D55l3OrAqUkGJb/oQlF87qgu5uVQ6J9M/23ajmWrqTF3xLtGBhMPqeSxgL2ooXq2rm28skTVExOd
IPhjiIHpA6PVoUNPWtQkDFL2V8C0TFgGEY6H3jAh3DBLCMDPgvVMJXe6bQhtj93krTNj2HG1y55B
0s5TJphHgGnoZFevEEqYO1P+61Enl8jfqdSN5sTjlaeW10wI3crpUI/1MT1BYt0tB/Ig97K90aPe
yaDCYR9JUlh8+zH5DBA8jJ1rDrAOuRv22UZpCHYsXxnt9MNjnUcw5bJ5N0VzKvqXBvVxjudl5RBU
tx4VdNZ/KcjAB6ZLPXriCGvTKUrepJcy4UyrzmHFkdLqjiAalUU6J/K3TUT00txjnBuW/JcVFwM+
ZMxaF4VSsZxltIVxwL5zGxgWN8qlkyw3o7SFhp1TiR+XYKc/otQ42vZyYoXdFh85lZ7BvF2e3ZoV
b91iInEUCtD1OUcylkKZhMm0mZd0G4cckCtCYH5WMxmcLek2n/yw8H4dHUlM0QMgOpdC381oISVm
K6nKu40af45Pgqp8iI/YhBnF2+c2sS8jRz1E2GvT3TFYYANnNSFhGSt5+asTFIJTRTgNsFaQ0RGs
J4KlcWhHegY3D3tcnB/xNhz4cH1k01fWf+sRdfiOpU4tPdXGj9m5Vh0gWMJpjS06Qo+ASt9Ak7rw
pyUIPiI59OWcEJSxJ68g8Q0lhDR1iyh+BupYpLMSze/qkQHivg65OCoMma6sOTIFPiSsCNA80pog
yQBmwlvPksoLOIBUnqSZJ8l6lFJ4rKTl1Kk8X42vz9OZqPLUMA9yEh0ltvYqmuSw5+ENbxCiDh1T
JbysBxvKZGp9dVHyEcvtPi26T+gfNLjrYHppL7oglRTKKCJTYNKzk5teiAxGgwyArdk1GDIQrsso
qPgnkxSWUiG1C2xEDmwg+qBxb+2sbHM+IJPEQm2kf3iLMU+p2j1Qt33D3ALfWFs+c1EALGOq8hXQ
RTUSdWDjBRoLqO4pxE6h8Krw09rcTZmTsL9JrMcCbGpW/hGSMVJT6IgE1do6dfJtZsRnlD/EwMFG
nXi0Y0oF/PecVCR/W2a2MzgWSX7dpajeWTISnebWGK9Dx9UiFBfkWpG6oK0tf34nKoq885KXXHND
haz3rto2NTG//C99b5yX9Fw2+R4o0M6gDmdMzyk05b6E/2cpFD/YNx1CiVY7dslKrjq1qXVmI1FT
DvMYk8fmREB1sDytg9C4ZGCAGINIJ0gIgHVjyZ/L/mCMukMexibuimOt/zYpW+kZkrDFpHYkU9qA
0mgqJ0I5SnIYR8ToBAHcq0nbVWQCYYy+hbm42gpcAaDIsyBgjxCYkmc8ZScam7850WPMQDYRcR5C
rM7Op3zEaGfU50HTTjDLT3x0VXtfym8aey2Akr5UCw8cV8RVPI6VKzTLbeSVf5Fsi/iQzed6uiae
2jJswSXCYGhXI0XAsCf/JdZbR2JUfHKJaxHRs4WqgiR7WXM63WfH2TuSAFjA3kw6Tm/ZFHEuFv4U
VH7aNuAiSj9OdwymxIQ6DA1wQwDFHJpOBPqrJEfH/rDpNbtCYuIODS3ZhcPHInVXFRhXRpJTWNCy
Ki/trD/ZTKry4K+v5jPGwZNQn6QWtHx7tslUqZngj1cz6S+WOl/b6lwsDuF8cAXu1eIg+z2xuD5W
GkqRr+V71B9q3l4jdWeiNcpKLtf+CfEAA7lcdZR03Cxv4Wdt7cAWJ/FHWoZODjeZZ110pddomaer
kVclwq0sxTUylviUXdK++tbinN6QwKU0PhWWdRA8WQNjZx26iTDKY8zg2Mj+JUQmLHblTwZONK3c
zmQ2GH3gFTLrFNaJOSsRtfLYNXjSVjWRMFEFiR1e5CfCKC5ofxhBbVIYKRMN5Ty9S0giMySRM8Xb
j5xZLgxSL8DzC5S8pAYo8bha017VcrALVzs/GjOeRYbEWc6RcOo07Bum1/KfU9Y8nFaBlp7shPvi
3sokgjqpOFl2ve2hhVTpwR4GP0QaJQw/qcxDHyCbKVMmiMsp2/NvD+wvgJQOpT1vZbKHemtGUFxt
Y/agQ98czOjc+GMYn5t5PmVGBEoPqDCyVIatEC4pXBwhY01iUiOyOzDYW0W5zfVxWQSPmEHsPMU9
Qi7WeTu8zjszoguvPdMi+wL5gzHvFtwAWJpIt9sj0dqL74yRf33Cq39CWYKigt4R2T4+eoyA7Vos
daojFZhPxaVva3be824EOjpI5Iyi1YXeUCUoUtChyTJxu4y2q3sm0fBVbuvm9VfSkY7IUUsCotv+
qRMcta7n4F3cSNFxLUvoiV+LvDtKVKBt0Gz2SkiHrHttdBgbOOnZ9KojoSPIbW8n9atpXIsivxiN
YHj+E7Q11OcYCQSx6EXja7myVfp2Q2O8WTenOqvWljS0yVa8ekJwbJGHBaMwiL8nZUT67XPItoiO
G/uaTuausPK9SB4u4tfWnjYzg1cK/L1gJx4zAg2L0yheZTZhHZJ6Pv/UmTj2WoaxxJfvYOtR4wW7
Wv01ySiQYmsPFdWlWoZMs9XaEe35Fhzw3VBgflT1wW6vhcjO1KZr+Y/x06jRsGGtDImaUQBpJSBM
yq2YxV2y+zsC8YZ5nm5tNWvcZxYjtDK+VkTMQ4TcrdNwqLGV5qOk8Xhbjm06bQX8sLA/Z+GHhGpA
KnkVI25tpn7yb5f7mE42bBjsCV0kH5Kh8xjL7pVW2g29vNONfJdBm045RgjMKlvAKK1+7bE+CERA
pDTHhgcPxtfEgE9BoIjcJiVwEGbgagF8tUKNkrqNln6Utf0+2uMLVpVMq9/K5Cj17WMVmJcHPDQt
A/+Ujx60YwP9weTmsQaa1e3zL5PcJxvWgT66kVMr/cMw+7tsNreMMfW6udR8A4tlaWHpME9wIS4N
fsiKUW15ARV2GULpjOVmw05xz59M6oapSLtOjWDXw09i0DrXn+3AfWAifJhQRT1GrsQFu5nK1BWw
ebnLjENMBmi8FeyvNP0zKaDiWO1RVt/MGs2mpvpEZHYoKPC3Nuk/HfyCcR7ivTJmr0WGj3f0JbmA
xI//EjG1xU3wVxF0kHR4XctT86aoyVMZobGq7OOcsGk2VzfxeBhQP+QQM/vXCjkGpKd1kbaIeD+g
FZeAh0LGTteHbYRsJotdM2DgmD0JkoxkM7rHJGI3PokICBT6g53SphgQKsxjlTNnUg8C6Z9dU9Ps
WFDMET9jbTsT4+RwKnxybvd/6scqN8ggGluO29fNEdP+BqB9/Bqe/9phBjTwomj0Lh4hViM49pkM
u3AhEubXSmRHiL0VmV5HDgH1bhu7IYCilkuqAa+BadyrCp4/WJQaTU6aelPfsPo9xdFLiHo9jZuD
qvw1R1v0T8hOGju7pAG1aeq1w4MRV0wdNII/ZMwPUZrtZG4HpIXYvj68SU2/HUBPYqhtIdRVfJR+
kJjB+ymy8jEn1q1kTrGwq2s48ywb9igD7xpMdHthbsa1ZvtYowyAxTP6qhkCpIa+KlDgFQxbCrkN
GmY/SC2/ZgXQV81BIlIyGRj/RPhQ+UtlmoMedKr75yF3RGvfTMufUXnu5Oiq4b0exlNLcawXzzqr
8Cn/rVBoW1OzW9shmAFc85OfIDxaQnPT0zxnmrGnEncjxjmKkK9yuNym+qewR8dmlld+lAQkNHN+
gkx0ymdAHTCdcMmhas4J2FFLNKWU7jXDSWZpPfUboWghNv02cTOGXPk5BuTZon4b+ISo+ArA2G/R
9lcKli6gNnxE3CzGQNg4Cava8QagYzPVbxBzou44go4jrTDNrVsf15DaedkrRKAz9dh2YuskIV39
He1/kQV6UjLdIazIYflu+vpklZ8/tKjD+l62TF9uFZsObukMkZHGJ0rkXoh/RZranQpcr34HCmSS
5FTLOGMMAmHv4sWE+r0AC+sYOua4WKuAXYJyGKEbFNEHzL1NjSEDGrSe0LObqyaQm0LUjtpqXty2
3rhwS4zE1laZq0o8FYFLtCViYwavJCKhTy6CwRUi9eRF9VQGtdPWBFGIP39keSFp72CgCE5BYcNc
8lBT3PfYpVQGoZaMDZ39BoIAmXkGcjBjZGMCCF7uCmQp465jt1Wz2yqSt0qWncX80OaJ2CpOfzAA
e4OW3bJcxk2VoE4ro/s4HokIcgamm+QdQTw5qupbbyLQM5nGGDvDfEY3ZQTZdalcNZudFKgZL6lK
pAXfhxfjlFkLsek2JdZBXefyLRsH2uE5fumRdxjvOuaVnja/NX4k8nkznE9BcEhMY6+BblzSyG35
UDdy4rZWysIPo0geuVrwsLXsPqcvehVuk+47rcNtv2hMcYgJjWI+V25D9oyUa8/jYDwL9YDouK/N
t7g13zSjetPNuwQSMhancnlTphhHjgm5aXI5mICN21DZJ4Ta+X4gfBGwRt3vQvaYluqWSGGt1sn5
QBWMYpOu3ingU+MY4XDKFIY7SpH3S4mw04KNqgyuiqlALQXVfI3H5CgGtBxZ4c1D6cnSkYzcqLVu
y6oJVMQjLcuHV3ARD0p2MgPUopVXCTzbLDaG7inSrSf0jpwhppcmKp+2q5m/N2G4kxxZ/NMZNooq
wUYIeEJvvXzfo+UfpefRCFgKZPtm7vbKAol4NveMQvcLvgC+pwI3DCYWwlgxF98M2MhGgeOKbOKg
JYjJ2MnUYUlFHYYZoXEVfNWBbbt1As9ZeUdutK11kkhY4gAc1ZvjrBTclRKMBPks61+9Rbkn9VuN
aKQi++G3JDn8eK27ZLJ5UdUCCz7qvaZjHPbWjX4/2EfbEMehgQ6JQhMN6rEe/jEDfc/k5K1ATJkT
qmjikkUrIIjgopwjNCfO9X2KVNgYfcCuQENLt8IiGk0PgvweJA06tZ5tZpl5NwxEezily3SKnSQ6
WBI9RYlfsnQQfzBy4iVmeT6Pr7rQPQGLv6tecuOOhvFFL5vXMCMII31KJPU1AY1UG35flftZOuMG
LgkAMYnhES81iEKF0d+CqsggXsfmmK0YQsuziRhH9XU2h0GhvMVkMW06ZCG6PjFDcaTJZOT2kCPD
VTqecAyED0P+II8WWUuKHLd4jmkS+J+7koGx8swlxi8EDBRo+LYNq9NAu7edS8g9K23iwtBFyzez
pUUvxmfdXsEYZ4PpKdHF2Z/K0G9BCjOz0rbt69R99Up3nKQTP2zLI97PHrR68Ehfcs0uHDr2qUaR
JeG9t18EZBxEvNZDZbSgcduOMGWMUN3ElrkHDARVDWs0/xM9Yke+es3KCv9evh6q0fqHhtnBgD0X
wITTbGpODWAmHuctxjQ6oAFApwxgAZ5AZ29O5CAYSMwEX5MSejepKAaAUQTsFnHucWWoOFBjJGPZ
xjJfVuZ2MpCqnu4ZGNvFNWDRNIp5E3LXlUyHZxsOUrmr2Az1/KM2eOZjnc4UrLhklv7Vc6z9At8w
17Go/BHx/i1AXvj1moUKiyE0tg0kW4QPyTM7uU2uLWCLoTHnkEsRqUpcppvYF4l6x3PO9jcKUk9/
Mh8M8nej4sAL50eMGQ6ptb++oNO8RYRBHJLDP9UMxYmb61nKafKHVn8jE46wQpqskkg2ckICrgHd
AmPF0zeAaeAdNSZYttYm7Yz1eoobPKcxgLR/a4JEs4ukU8DwZ5jYUoa3hqzNdG/Eb8rnqu/Sq94j
bOfUM6Gv7TMBovZyi7hFauU0GsNT1N4102kYsF9F8aoTJVX3fGrJH5NvFWPGCAv5Rn3WWC/Y0EJS
1OM2uoA4vKPV/In6fCNWlSSSjpQPrJUwSWGiWgN9kOLrhJsvsyGpRi+MkXY2O4gKHo0s3aqasSCr
qOzPrsAIcVGGyY6AyO0AkG+EMiDyHf6VpGA9Amnj2PfPYmx98CDq6g0I8GTrmAMWU3vJUsTWY7AN
inuSRS/ZlD+33VPQ0CJJf0up3WeyltV5M1bjDZXOvSLk0FM86OdRVd+k+VfCpV3KvqnUD7kInwNa
Sj1KDt0EbzkCglpREIYRG3vyYiTEZ+FfsszID/G20IlNmV8Q+4I+BQ6etsWcbcM0t7OUNvVfPmHr
oRVpaEW0jm6OtmVgHJMW9/g/js5ruXEkC6JfhAi4gnklCcLQU14viFF3C957fP0e7IMidnpmu1si
WbiVN/PkELmLpiJ8Oxn53omMANbXhMlYp/gObzI3hTB8ZhOo2+xhMF7FNAVeh5GHT4vzM2wDgZK/
9IcsGSnnxtWfwMdTuA998GMCYYn6O3px8qH20OKawMq/1Co+j0l3yQunaD9lnnDiR5eR0sBNafBu
SHyApMVkN1i/EWZCElwHE0BYu3iUFEM2Af3DxMcVft7Ian/zhnELLKTBXXRBsR5wkjAQ8n3iaa8H
Hrag6JjFpKonMjmdQkM6RxZXDN5bw39qfF954XPyINWHidl32nPavTd6+SYk+aUKtYdpkyqDLMK1
jstUtXT/h4anib+y4lnYmY+Ddi2niRC6J9Dg18UNWbFpBGpF2nsgyu2pOLMzPXfneN2D2N9N/EOf
yuc2fImMZy1zM8F5kYMfSOFB1rZDmsYxWGzQjOfglYk5S9BpFdb+DXvsdEXZ/QZHiQvfaHwi8zOr
q5Y8LVrt95x+LohGoqcseDyt8uwP+RDgLe16gTOp9LOMTRodb5xm0qaCEiwHSw53cGkerAhg1NDb
GBh5dqK3jC1o7llx7eUmqzLS8VMke2PP/G+dYYNo4lSt9wRQhS4d5+ylshkmaTbRGCL1P1v+zcRS
mQi/hyfXOj2kwJg+9AH+rNnpL8KqX1uGKVs3+GeacczltbLK14VMFvlxHph25q5C59jgoWjhW8zv
NrGUC5fhW0+2lWVBbXdX+nFpkyJoYnHhaWQwfGxIQn0nj/WuXjRXtogIoSf1pQ0V3omjDzOmbApK
MFdT7XOsDq1RHzkjELxIaGH9pz82/TG1+mjnAFy4JSP+ZZ0GAPuIRm5gNyz+8srgrHJ7SExt/lu2
P0avui32LpGyaI6HW89pjapFsq0OmvnFiv4bKuKe6z6JcbBy46irks31yPq9f8mV9gWaR6s9tCyH
VYZJslOPZQ3whcpk/r4rD7P0OSbxforjF7yLmkLU20pONc2GafOryqmDY79DFBlJh62FXwpaHsRM
Y0XmLfmtSVSnbWjgQIiHmxVD7QLRhK8dNx0bmEhjRTaXJ2v7KuJTr0hUy6dci3h0/IePeQUzCbin
q28bCapGKmaafuhSAdPtHxzLkFPf8tSUG/BU9y9micq0JNOPyMeQZ3F8TbEVu71NuxZgYzrN7fIk
QkzgmhxeLIvks8VNyRaqti9SWfDiANVI4eIdE+62o2TcQFOrIckrp8hYGBaajxYb2EoTZO0SzJIa
CCK16chpnopDUmsuVid3VCiNYmKmkgnFOmP/XhKVQsJ0ay6L0b9e6k7IUlCiqyCJ1H2dKDtt4Azg
dhJ5i04dRiq5y0CqP1URrQK5Vp7AYZLpYQ/Jc6KaLk/iA16kqnyuJ9WOyajYQRoZQVMsVO4E2wGN
5EEKmbBSUwEP9JCqgOf/y030g3U4mYgVqoU1UUG474pjLSkM8WxPutAbpNA1r31BQNcK4ZsZr2pn
MdYZD2tiPxO6M//nGS0tSa9kDEfkqEz6u0UzKL88aYN+XZIe5CONiRmos3chpzduxw1vLvk5NuvB
igxfoXa8680PWqvuA6FchZBHKmiCILk50hwOdkRuOwKcVoARbLPdBrE6nfr81jZGwAmkAr9bddaf
/UWWsyuVZ1fKdm8pQzj1H/h17mV/CqlwWG3j05SUT0XYHySyFmniEWtdlSqo6ODVCG00C1c1Ipst
yrTU3fOWYA2dR9L6X5KH7p8ef8rWrlf4LfVK21N6RsLMGl+zRnfh7ZRvUyLWqqwLmGP3OUmzkGIH
Sjsdu4ajxDwVzwjE6UYlO276BKNDb21eRZMLrsIHq8LfZ11M5UuDsXTLcV9qy/KK4BxMRNKiSX7v
VbZMIju2aA5L/hoZ5atNhHRTbxdHiVtkSOkAMD1bD6Mh7aql5LezdnRMOVX81odc0NKXkpRLUi4H
xZR2Ya4H9GjuaMGy0LQF0XBIz5ozbq0jNj5TykuKdZtx+E+6JtxXMFmXm8w4i42Vc2XDGhB1UpB9
WT9YETXVs+wM29ATfwxMZ1r5roz8QVZPqA72O5awyK0I26wAsEvA5QYIbRULfTE8BAqdzndZGpdO
WQG2eTpKcoLnTjfOUt1SG8jusMqvGsaxwm3DQxWrl16uL3iezzPqbg6LWrXek7eed72mu0K/FHV2
oatZPENQPDMmZqU6DOK+hEg8mnyTkeZb1joLIWCarOr6YzORNph8VXzXxXxmpYmRGUEzArkoFPoY
8Tofqew9wBGrGRKaetlPm2gh0ZK+GYTHDDcpRgkBuTFyumw5a8B9Z9SjrH7dSmX4y/b5Z0QQJgsr
CmWnU0YkaiClww6y5WXs7fAM2DmiaDOC2UispEbLZG5ZC+1IoRpWvpPBGZvPTxF/CHpO2/mW5qS3
wUtkquqEcb6rmsav8c5dlyjZEmBNgs1hcnHdH5gRnFZQK2c4KQLpOizH5kD5JxY9yUrYguDEA4Zj
APM0v6zKhNk+Ek/gkaD9oUIdWQSDTY+ba1VhlxZ+nHHbJe7KYwuJPOwRLZpP+z8JfhcRiRxojpBf
Lfw7WIr30n+FMQQdN9wEz7BvZeVhM1jjmS7wTHPrdxL80sripwQMFY5arLiM9TM/wyaGIhMW9DTB
5MtV7qjGUUpiPoDWLtEYLfiDU4YMuDpi87THpxGISC3gNsTXAuwM00I0MAuyRLeVR13864fI7xEN
7e+4+jtkHE9VCH0+ZcsqkZQarn0qXRUZwmbq4xF55OG16MqPJA7fcRb5GtSvLDrls/oce+XRt/O9
SvNb2l5Xws0k8oEv7Cqapor83G4YgvVlar70DMhU2JwmC8J4ss9RoeF9H1b5O6moTBKqy/DdutP2
4MIfxrF05KVPy2DgJ7sYoa9H3wOxAGX4Tqkdb3HIsGcQIJZkVfcbFMsXO/k3p5HTwj3LYGcU+Ona
W3Lcg1h0Wwme0hx5rMa8Zaq8pcAfafc0XvWebS77/FFIIKqKS/5QYq9DFymJKpWAWUYeukyW7Btn
Di+2ctUhLKH+y9z0S0qC2C6u+pU79b9CF6Cd+lH3w1HeyW32WrAtMNiwbgiGff9BCoCcgZz+0af1
c96F9y0+CyDmIvg45+2LHpXeNAdRm10QYvbKSBQ7/F0GmUoLydnOqKGBvmblNCCQjkrkg/6aR0Tc
OZqkf8CwC+B/MjW00H4pa/GQL7wKlmo+8o6qpaDTjZP0LegtEkWHFZySd3oeO+0of47bqWPjpUat
i1HrRr4WFDtCD7EqHK7cQzHeYTjx3ci3iYdWPUj7VhRPQe+gCZBQqo6smUFKmMdJBlYRgZOgYipH
rlSu3E4OR4EG1aBBGewCmxW+rtmQcM9dib1iWCzYf20WL06rOhVqAbu/FIJHemxhry/iWVvSkyDF
Ll/wm83tZYlHPD5nlvjEFH+jBlghi2zaqSjoxlpdbMPPdMkBgMgZ/BMDqlpKE4xxj0rlFJNuruXi
NChsbqUn2uwhHF+JBFubQWIkXZ2R5JOw+9V8gYT5lXhQKGK+a9LnaJJqJUDOisMCC6GwGGMrFaWu
XPXHUBC90Cn7Y+mnXQB/7mAn3XLd7XG7gDwdERLJoOh5eJSy1MsQExV2nzVPLpEjyQezoNaaZHQB
UctUT5E6nGL+plRK8EaGHZDsJwUGCkjfiKJv+akwiSn2qypJ9+3dNUfLfaqyez3cGwPm5PRu6Vw8
R4/2VVNl+KRQKpJJvDF4j/KPNXReE5feMHWYO3ARC3dSqydksUdlpo8qvbaayrOIUDUvWk1fafQ3
Jrc6rtlOiZo7FpJzKAgQjneFn1X0TyMACij0UsNjiC0OQExPdIaU/T1EvxFgaKUaz3HyoxJK5pu7
SAQwlRxUIGzSPhyvGWwPnEAr6YVVqUi8lg5wt0BGD7GWO8CQG2r6lkJoPiM25qk5XYbuezXavWSy
VgkZ0flqbRUSxRIs6b3HXzdIVcCI5+fdHnfB3kR34OeZxX8NEhohD6WVFXHYQ2WludUg+aPMf+RW
Z44aDuQG7whxvtLfCWQ90+FfwwRAb/Wi3/HQxFXoS9r3wharid+nUj6axFtq3OtFLTyic1HzHbLp
Wsgr6+HflBBYXM3nBooerh0rwd/XM0JGzeb5dDrW0GjLwsLAylBBO122ZP64+BYXt31rn8ruN5L4
8P11V/6X+pFxT17n8jCzAxjNBtRT5KnMZJb2R8kPCoF6TX5TaLdJPyqebZaFyC5GOsQCk+dqj/d7
tTF1dzgV4LBZEOASp6WmhIqSdkOxV6vfLUdd0S8JikQ4DNclX67EHxkzlJJIhpLheiNLJKs3PEwg
MmFGKhPxpZf8J1KtvaF+tPl6MObPLPxbadcQKknu1GAMseOREqkPKxtUDFg1jnB9BMDybRIzzIwR
U9Cxh4BT/WGkqIaLoeVBrBfg4Y8DC7uwNvEfFkTxIAWZbwv6o77cbVQqW8lPI9dDLskCW2IP7QCC
sgbZm3F24g3Vb9sUkKmmdJ4xXE1pxfYE0jqPV4PH63CYSX0AYFFRwDqDHlK2ne1WrPxbDTF4nA7s
J7vEtTmlEofJNe7Ma1xf+/k7EVzxwruEgXUh4AgCXHaLQcV0aQcyEwyiM6gxp8UAi7ODeZKB764B
aDI7mGnFiSA/IlwBIl57WnimMiDfOr6pHCkiFjXPBM5lDZRw+S+DwIT1cFrvFsVowyEKL8LqHoue
gD61H10uPweyh1WZBwkt98lkM938MWHcLFLQhDerIiMrDD/U471pAXAjT612uLorDK7wdQfVj9Qe
qC9PZ6efDbeoOBwOumUEJkqBMvNoILmJ1W4CgBpKqG7tYwT83iqXKiqOG+TYGiZOHBxoEEyy3Dwq
OVGRFq18OUhLzb2CiYI9FFNV3haMED86NTbYw2pIqZ36L5Sm0zzQ4kPWgi3+TtV7pxw0ut3gZVBn
O/821XHt+muoD5eY2PmoQXgxqKVxhBXS3RNfME+X2o0HssdzDTMpuC29dCta3BqZdj5Ohd8Ij99K
9w/dPb1x0LAGK+V7SkzDzF3BRo00W8+LIqMhS+FZ+0bgcI2FlhfWKfqEuE+dAUpZL3+16NAIvQsa
dlh8pfJ/EYJZRpZah4cpscHBEtmCTl8oJOKjvXJvR8Y9djjvNWjhWDwyNOUJG2KN8l3of0xt3elm
xoajPyz8q4ilZdPDPYqPE5qz9kDUTnCtL3QlawSs8NsHOrN4iXrHLn3L95dc2iU3wUTckb60nLb/
b5T3EaiHSPuDnSCbDFQEELWmcRy5v5MQy6AXHqSW/FVuXsCr2IO+H/i9JpNKxK4DrE0n35HUF3Be
zNodmCwC3zKRE4W3c2qSG7OqN8GwGYEfX6yPUpc/p/Vq4fvlk7xWB5vSaon9NeaXWlFuoV4ccsas
BFJSX94zlhV8ly2xF2TrJ2g48qXXdZbYeWNEjS4RP+C1vGbsWCuaXWosucuSflqGJ2NWN7r4nFZ/
ZTbmoQPcaC151cSnSCZ3pjIiTN5gNvtwf+DvLa21L43TqL7KtBwrc3FuRugJMU5f4n3reqOy6mOw
po+oF+9z+64W8a24J+J3LVMIjiDqpLclNoM+omEtG912YGOEra/ujrPR+R2BbrQ3n7Z7f5y4y7b/
X55bmJJmYaFwXRNCJ2J5zj/AXWkAmQ75pGPLApSUHAQWEKIr73ryJ+o1pP3W68PEs6FRjCTYkpOg
gYKLr4dt1tXV0pWiI+uuc5cPV6S45l5m9iNr4X5knilGNtegemYIBlnti5Rw1HzSIM7JbOxsQ/bX
X/UzDMN7QlUEo5/K18rCdsJbK2fnlA/6bNfBakbBChhqnalShJDQjA9LQu/oJS/XzWtDf5n9LkMJ
7fF5DGSIgCwTgKkf2nwxIbixGnGbl7xe0BnCvZnTeJZEvjkSBNZ5zC0mitm3ZjCX6VsPDGQD4Obc
8N9qYR7VaXT6+ljLHcia9tbPr8sPILRm8M1i9snYcVzNvi3x2oZYXy1fNXqPOxgGfrcxb3OT3Jpu
uYdK+Ji15sXUIoYh06/3s+UYU4QDGPHaxAzxUuSln9idDzbKb2TFnxC6yAP0xHqpxfFSYr1x9Gtr
KY9Tc9fr9PjSKI5tfKKTkrOeHVHDXzALr6n0z8CdKUN9zJM/LHYF7lDcBGRBMP92tPxGynMxHi1N
N+sMT/2H7nrUcx4Nr5QEGOqbVtufQqO8YnpFKfW6QfcljO10touRTG61N4DEZbFGXj8M1jwn8Ojw
Lh6BVTD7+i2gWPnQ0TDT8mO1Q2zTfNqAxjTRadTCwGC9zuqHuMGVm16RvALlflmqwyzulaF7EhoC
tWq+MnwBLC7D3zxuKb+i7IK3G9+Zh0+Si7/pCUnyWG7ZOG60krEbqLyxnDrZJtBLnrRGirXbYz3z
Jm0WBwmrS0mc2x5FWFsFvDq40mhejVChIK6+Djh068amBn3nJuWwDd/xXhuXVw2vdYlQv9WgtK6K
u1X7qFDcDH6sNpPUYMxeUrFh8YBobZ131oNJ7BgfKIC6V2V1jxqFwpeXPB1v6uxun0UZI8syfGH9
qRFT2PtgQKNraCdrnA6lH6OgPA22oxTg6p0ACcMA3HBIU13VN27N/qcCBBUxaNvDcBxJ5U6t7TDs
0JRHtQPUhYVx+bkpRp0M2xxnVk5QTeRO2wLEWtliqKPHmIRvfNrJbJYHrvSljT8ujk/CLUcpwJ99
sqz+1NiDO8l3zTysCNBsD5MWuMfkVgPfSyTD3VLcQd5iFQqEvmX76K6xDY2KhAK+7JlLPTK7AW+J
Sly6C8crCC1580tjQI2O/Yixj/kr2fb7k1PptsMb+WhWOnh77oXmRTL6a6XVt2qpeYAC3MkMVs6Q
PfWgnVhGaSOC+nczfYE7xCEj3HzBzICX2SbX2HfvK4Iw84Ezcn3/6dJ/BkhHXRzi/DbVEhzRylMq
FXSI6YFmqmvDWYbWD8vZN9sPHShU809i2T/ymyYJ7Fhjnza9Aw2hHZjc81POsWHa9Snnq57/IvVQ
DM8DnDCL6nX8VY/9YWzZYUe4fQb7ZkbjfbIpaJIgC1JTcGGjYaqextekEV/oFLf7r/WtgQKZPJgP
6V3jQFwZamaQoRAuc9nLJah9CyJSorvtgs6OijEIPkek56+pTpFetCJw4xtRYsjCoLAsM2hf7MoI
CrU7E+C8TXbiWx0BBeQhkIm+lQDLmsAcThe5gUBUfNpcCqXSl8fGpXTERRDjkhxeqcq65kVxzXXt
EvYsDLOfcm3AlQ0naV6D9Gdhz4df14nxS+nMzAWmoy3apIWLExF0MWH7qjc38mtH4pcqfkmx0Zuo
/lyxk8UWlE0WKnrtNt3sttSEzh/Cxas88WyoO1flV1eI9vVouFpq41vh5l468Zw5UbgbnShP3vVY
vJlwCqO2ex2U+kWZ+7ORPu1uvo/CvFKAvi4w/WLw8cq1Z40QPTLthwSLas5Xclprscv4hmLlLU7a
G26lcPOx17xShDRpmLR4yuFV8WoehCxEe4wieMev6lfItUpAFBFXWbd39UlgXTBxwarQRCXfdnie
cHyrpuTHFBkj7Ef5D9eHncpKWfC8rTCArc3LiPtT6oejtMJUeM9aBsOnicZqEsjrtmag54Sa2UCo
XqujVb51dEGWquKqqr2jUUCrxltuqbdZw/YwMy7iADLh0yWJ5ifVEyoH6UfFFxjQhgZ0K1qpYVJ4
pNIjMJ51nESFap5UyGfh8ikPZhC+DhYHmn53t+i7PG2YHWIDheHbchZw/KzGO8f6h133l5U1jVbM
n0sFIqXVz61BW0MTf0y2eKModV7+irDBe8J3hFMCagKsYHeDYkCSRmqrrYHyoCCcrZvCiUnrz3Va
26voKJ2TgY+EnrwdvkO45yhMWD+QblOB981lcY/4mGfEHXUjJqlUXjFZDNFfSsUozUoCKP38HBp5
uWRL9ZFazUempx/h6BMdHzhgivlL4buhBeI+Zs0jf6GonjLLJRNOOb93EU+PkQGpeRuXszXWe3N6
l8P5lAmLjTjEHOpEY4LHMj/7lFYQQvQill+rtHpLjxoX7y6ljnnb16rikprNB/2w72z5q5rtb9Sh
qGJKyqhfWg7TkPs5NK8ZobjPV1dhJQ4vDX3Owt9bJHSt/NjapfVk/P3IQ9KEEzw7Ua5y4M6CQFW/
ES2G5qobODMA3CWK8mZG8ftmac9j3ZGoXhtmpiRrpUgkgUrsJ5r5kuuAc9KbjbFhzZgQ0lc7X48S
z5gy+iLekGBHXIvVFR1HQM4zhZZLZO5KlzDpWsSC8Ipbt1A+NOKnRpGeybYRrfE0KHhrgyO8sW9q
+wnJg3n7VuUVqm6KFRJaV5MFkTT5Ir7ZBdFvVuQkZ/nwOQkBCuoKaedduJKw4mOsJMRPvVl63kBz
EsWpOhrkDFMurIpjGL0jG3owbRzS8nQRSmNI9Hd0daRi3CqeGjlFNByGLsBliIaNhsElO1LfZdJn
EFdz8sgZtjxcAClOGRVye4VLp0IXrKF+520Qk+iVNWmvQOGJuZBz+trfH+jf1COzDDVOxdD7CjV9
R1Mugq55ZDZkt3PtDArmb6KqdBJdZ3xeXevZzQ9VhfsIEpLQLZz/J4m5xTLYn+wFbTSQLHLpM0Jg
pd7wGGPKIqUS08sFo0QlYpTFvipPlM9hLa3XU9IfDARs3H9tddD4l7HSe4kMpdqOGEieQGdVjp53
dm4bqwlVN1MdVm1HkyqEKGfnlWFss5lmlMeMNGMqtmdnLxr3k0EOwk3tT30j39ul4C8qnVjpWpvT
2IZXxgn/kUMPVUtvBpbyZXG3BnCwel34tP7G3XrKSp7ZteLHUClD/QeJE/N2ItG6ypGp0aayEJKj
yuQwQd/d4rUz/Zf228ySYnWrpvd16z/dYhii7otehaDM4jt4UmC5zfQRm6/RGp/shio7ShHmG0CS
vYZhqMCR2y+4rCfygT6GYl+mQoATXCdSX45vBbKItoRHfW72ZXUt1whA6O/Ijn/KqDTDldA260Ud
UxixvPEjiHMLjEmT/K6uXQcZk50t77FczQ1NFQCgly3FKJiMJnJUDcEyLq+DikWUMD+L6bg8xOS3
VAMIIdSxpZRwqnfMsZqTO/nsWJlFJ/Rn1apeprRAyJt7mr+36mMjwMSZfG6G5bwk41kl3iJ4xcYD
PpvCKp/jVL7YVv5MGu1uWdVN6hf4MDV4LvuEbI8DeJDPG9/DGYR1ndrkUWH3FGrlc5HG9dq9D+Xw
kIy7oq2f5mgQot0t1IFgS2FTntMTobAtV7nc2Kvs9tiFbCIvZvKusMwZflftA465TAWGsO+pKt/e
Ybqyj6I4ZsWyab+LCdcLbZ7MY4cY1bIaJScE3ZkaSDby9hKjUC/oX1PsrxsbkuUJPMGKQp6UFcoj
3rDBAJ+rXr4kRIKmZHym05clPxFM3JANfsbPVNZdSgsgcnRUZn9gNDu8eHlQvGxLm9kirVWUngFF
CrU/gtkQCogJrGeUpcO+uhXukJa4apyYsF1nTXaRi1yL8Y+Am8tOql1gQHdf9MZVISzB5Gsmj/Cg
AGLyF+Rk7J10BLRp5pDGGOn4arL9aJA68qmHOy1TyXfQnFdrhGE97pJDrUtO2n3X4kNLuseMK0HC
E56QbyuJIr0J6zOJO69vbQzgb1067LBAY+XIAxsqSoo/Dr/NHoiV1Z76SMNrnVwlvb4RWJMwQFc8
8NcNvQHwZwLcB1NwwgUIjOs0NsopQotQMc+Wrhbp9yxS70bt0KGEeUDH79aN4wdtmTt23T3lTVn3
0K2HxX21q4uLrODdYu9kTZfYyVv5oH7o3MpGwoRZ+Kopuc8WC0PBKd11gwFaFoTz8m8Etc0qon2T
o/iYk9RiuX+Ml1f42EjygSVu/2nKxUjNE5htenHpsWegPMf6dJZ5y5fXhP4hDHhkQhei5rvFSr3u
tSxJeihyYExDEHVJICucHTXLsQHzrHyFwIHbqHcnIyV4TT+0eUxIUioR2yIY6VMyOLBPO/NUhzYw
OR6Hr1X3CIv0QaWWDMfuKou/Wv8jTzFeDb9Sq8OIs2+EFgR6pMi7A/k8JRGnsqUI3i5cPVxHLBm0
yM63fFnYZiXfm60e3+2c928zRgYNe2Kb/iOOQ2lDzgdNW5TN1NTnYIMJgLB8hPEC5K/Cu1qAdSdG
1t5kivqWTvvWxPwuS3RRteDnnTHr/1Rwr6fO4o+FeDql0TOTaNnGn1wyRmoFbxVOJ/Ydf8o2gPgp
MvLQ7+A8aFOegFkCzDYfA4VBFDjJ9M4k9PtVmekb+4gNc9jxgB0zv+YuMRIm1PP3TP2cAfEVio5L
hA5SKoBfs1JypYarT9NfGhAZfOIOOZMPesClAZPBzW8MIchsFkp83OGz5GHPHa4jx2O3p6TMruls
not+OGHzZyN7zez5yPiNI47C0uhdILUUzEqjZr/M+vDUfQNvo/bM0qsK6LTW5HNef3RonYk1BP0u
ukjSJ510/EeE7VzZtIGEQb1kGd8HTawec2g+UtV4OlatP0wZK/iZWMZ/lFWBFjG10xB8IPxUcz21
fttaBxAO4W49c+u/6mKA2Fk+FdgKoaOV17a3TvN+jnuvGYXXicwfmARE2+47htrsZddb1xIL8tj+
yMo7RzD1k6eKD5Kg5bXr0+ciope6/MXD2wq6oInr6WF2gNmNvwiegSbUy2KDNntdJMIAsOcFwJUa
OBhlpGPxG/VkHZFDl54z3u6PIC/HYy/EMRls8ooxNT8UMGP4a6t/3WZwGRngOmJQz1QNDGnlcql7
xp8ovBl5uk/feXzPYXefyBynnqHRergSPpoFSXxf52Tf6/O8qx32+Gfunn7ZPUcWEZwvAIgCLjVk
/Td8F/uIak09e1q8pLY8ihnB6myPDk9pd62m+SXdE3zYU/Y7SfNaFtBOqn/Sm4xHWxveamzQ0ZZc
5Pcx+H3qpPcY4ahKfFl5bK9jRSSBDEh9HrufZLmra3+yQv1ccObyEZ3V5MaFsivxoRgvhv6saGZU
7f829wKB2vW2lvmdjH+zVaKFHwO+PgQXvJIjgDQ5KOu7MVFzoJV+OPW+DZLG+Jxng0wqa8jZwVYZ
UWPGNsSic29VvjruqKuycHPFosbeBUCINT6FNr508BXV7lPRltfyvzEH4wO5eL3W600XVNhJxtk0
BcbuVyt9449s9H/sTM5c+M8sfM+pzOpq4PweEfNXPxFYuEXklxgxRdbuFIkipoxmqnQLoerHuPtn
VkRjOSZlvfH1VvIMCI6GdANCd+3VL0swfYLVSZbBk/ma6+vskPTAu4MM1VCimHByhs21UdOruayX
UQJVGSg4Ci0e1/WXoRsvOcCdhROUErWeZvEUNi0xhbD0C/Uu598NeWKcLTNekXK+dz5OY0nkT71s
H/1YA8Mubkb4U9pAqP7MyZ5DCv8wU5iJ4GLPD3XMb+VH3+pXVS4vUnMqwr/WmPiaSDzJoIkFECus
mwkWPVO6wXm7c1v9s1fIW1r9xQrnaxjxsfzVlYMxvdD7oANXxRe2vaX01LrwGi4gfAGGZOqvUt5j
WEiVRbDHcMKtdTKrjhkEFRqlIuVYkQmA/XFk6nSn6suO+keSr4+mWB8F1SMrnUDK3pAGVweSOnb1
XZY0XllxrfvwklbmeRVfuqUf+3oKBB9pcC7zzv7ReBBOYQUwgwPcro4ElVGedTnClpgiqRVuEmCC
uMcJT+fxCyJ2UMbLvam5+mrqrYmCpWtP+tJe0+EXiPthIuZGabnTTfqtwdQuJtQe67IhYmDvsBHP
zPd1eZbl6hYw1HRfzn/6cnBJFbo6sVVglIWsgrbzSFgldnSZ01cN6L293o3me7FV3yYuBxdO6yDs
6YEhm9QhGAFDPIdIRAEjYFtu2aomLkttXyxzPFfNLj6YvFcUcBrvvfintBzN3KqoFximGtMsOTMb
3aSTyc42XCnLHRlfUyUlCmW+g8ScFp2XV42/ygdB39W0gcdgRfA4FJTWNMeK/96gEKDRGiJUhmvV
uFts2SsZJmWS3jKZ1H40SRKmu0YPEPryDP4hluooa7zKzqmsaAussl19nvH0GxvujSr6iviZvhOT
/jqoyptWNe+JAQoWsx9G9CKZ3/vaehskTzXNO7AwUAmhZNPRyn0KQHbH7V/HVdeioRs87Mj6SWQa
etb8JYhtmft05HVc75JV5Sg7zPRTCctw7YbFK6c4+IeTDlIwk45d+hOe20U9obIEJdu3FGQYO8Ma
sTeBaC4wEobseGhjldv/s4WABKWTn4MWol6j551kZOo+f1U68xFvzVw0YhqLm1HLENIVWOgIbL11
HHv12Ef9Udp1lNDR244/zmUF4nYq0KRdtHxTd9WMfHQQ+prPKf+lhnlSZ78FTdjPGpbgkvA892Lo
tDGBogWkDnPceFhBWdTgNfAyvxTYomv8ziqKN7esQzd0lLCnuBK1s5wbO3uJnfZVBhdLBcxJTmH3
x7qvHLIUBEOSecaefjsjAfU/BtniaedpXPcG0220WQqPA4UxIeufrpFwmHTeokYunwuzyRDv7oPg
dd2VA0asieQMMBCSOnQNr8aLbNev8zK9Yll6LS2v64ictsEFWmOXoVpPxOamQ0/UbVSZ4LH/pcoF
VtHVcLHUnoa6Qw3uTx0WfXp/T73G6M+hnRnJqQ2NYHEA6qCQOUo9/v+NX0CvnSLL2X7Uit3ScUlT
kno3mTST9H80ncdy5MiWRL8IZtABbFMiNVNRbWAsCmgR0MDXz8FMz6Ks+9nrKrKSQMQV7sex1B+d
dLwolrjoMYOZJj9nKh4LkiHMBExEhGYUYVa6MXmgGSMgm0/IefO1hlPK3Ti6JDfK3kLBApDXLR5J
euihIwb22RgPieYfp6Psmcv4CwOZc2D4RxGYNPbFqmTYplcuuWrkZa9GgBfAIzegP536OAp87C56
pxx+Rd0D1xe31MkehpM+k9x+Rp9kiQxTdMuCaIUAgDI8fMKdRQvXOiWXTe0Z9K2IP6d68gJWW1Ng
rhN0P2Pvme6rVN+NCuji1NOU9V7U1RQmJzUnrlX+VqMLuOYZt8GJXnhT9/9SX0U42e4ugfsS6aRh
DIRPvKiRF5Ssezeh1h96pvkIiaeu+V86ZHkf5L7RGDmxIyyCS9Bdosb2ygkNGxpkpUevDUagPbe0
fj5S85DWb/A1kppoUvsOzw8gkuk9Bo8ylWu4I8XsDtV59akgadTbfkXE4doJKJ5c4tkqUnuQkaMa
gHp5LFp/78BP15Ni9y2yXTEHWDYmcQtArgiqs4T14547Lb40bXQWKmYjVkut4ZUlnwoAc9vi1FMp
6y8GYFzXPDFCW7DBIxTm0LyVNlBNJWF6TSIxc7V66jZGdaiwogAA8PJD2IADjf4xYQr04RBZ1X4k
ZsjNzoWGvcNOFshmF2QIT1/62ByEaoOnxCkEf6Nsmi2SAmQHeTd6WkmEcH4AjYCHrvT5B2uJCQOx
ttDBFjlgjFAVvRfgVJlLiQnoEeHpIB3WpnxXLw+pvNpB8Vq48RvRGvCCqSfTbVwy9ipgFPIrGBZx
uKjJ0srHYd1WyYs1mmjtxLoQ6iUx3zrImEkAWwv1GosC811z7fc8BR8eXwyE6J1OH0wHW2fTUSAP
y29mgHdjb0TZFZ00jjYGvYG8inpYOZh2K2V4kZ3Dson1ENIafK2ko9KQtvrRto9hByUfRqNEkOTe
mt5dovHTzgjtPQjB/hLKlJ7XXjj0W9nFnjQ7RLdIuY/B0X02CzX8FNxCxMOQ64mFOojobp3sbN51
46bBIGs4S2np7QaXH2nuCHI0Pmslj3hptBX0+sK/dXqwmTRtPUb1Wo1SaBn/bFRWLPtWBbxhBYlS
pX7o0b+IJ9oLuStE1sG0OmaKD6OTr0ZR7iDOo40qnL3FEBMr9CFu0XsP7MVw65fwvKalpg3LLGHp
FqL6BS6efwGEC81tWUgMEGgZUn1N9RVWND3u29AeOkY3ph/tUnsE5TF3iqtxWja6chmTmJpC89IO
IG90QlhRioOspz0pcztLaRjcMJh34Hu+qANaOa543LoVAs5kajYtAs4MnWdYA+Woyq0zPJKoudVE
t1Xkjo+SnELJtF4JxCp3Wzxt7j5CZKu8IdP0FEKBKmoAagcOuojBhrGzo2Cf/BcPU2DkxTIyP239
DKJj7wRXdIy/lYyIUyNks0m6Y8dTk+Eyz6ZNK0EK4+VQEcmGzv8limghy3Z3kTMZM+P5kt6L0NlP
anlsv4scwBuZreOpNW5d+uvwo4cVwF4p1ngDaZCKpy4D8DPcucQwmNDYto7xUiK1LWGlw2oUa20s
mes0R6DqpfGpvFJiWqCvy5LrYjaTUeHP0C9zQ+/b1ZAZULCzVmUzNUX0zz44ieEdUiDcYp5VME0x
uIOKHAmfyBhOE+4ztTyLThy1fA+d86h1xalbukuhfs3y8R4kn2V/IFUK9/ajItOvb3cVfGMbQEPi
59uUTysLGe2Y5PlZq6zGpYUF3iGgUWFBTSb9CsNi1yTLohl2lp7szYGBlMgOaQld8GygIB0R4bap
wMP6GJhMIapfjUm7VNuIIMjoKECazFFNmTscFKs8dMzyfSb4xqayeyY5m7LtyEZH4DSr8Zku4Pcq
BRNkjLEFZam7s8YEHykp2lhIjOqthPKTs821KQbmUI1Qg+O+tAx3a3UMEYMPGwaKxda/BAcj2MnR
lW86ajgFnaNZGl5uYS/Snd1UCy/sXS9IamgMd4sjjkToRYVJNkU9ysW4dUGhpGTDDka390EhCb9j
gdBcEmfa5uO6tbsbq9WFPYyfhkKuQs12k0ojRhnIrL0Ov0u8mwJjTC/1Yx8rjG3/2QmPcceppX53
yDF05BiSWPDhWfe7JGZap/nP0DKeZh1jZdXunQdD6C65fDVYkJF2YBG/nVR0SmOI/oZRCyE98T8S
RQ9aEO7wRChkqSoTsbLoQ98nlbEeRRcIdWtyQYeTCPIXQf/V56wNvMQ+Xm3M0C0f2oDfPcZV8Wfm
FyXtzyNxk6ZOPyTjF3O4G+ndpN/W2yXJMlGcvMSIjKSyQGfUd9d8OJqdib7zN6teSJ5Y13E3E/0N
C/cIQcgt7KmkguKWRwhgmrW2qIIMQjvbccXdYnTpiUEeiUGmJd9rJZ4t99oI3mRKa3G0wxChdHgq
gXtRdKDzOc7Xg4m629fEAZjX1C1H9m1qYOISLV8CazxrZ468zcSwDcxLgdNGCYONHLSzCmjd+PIt
ne3ALTIjdhQKmCSbDDHdE33vJbxLBccqOF6AJfUA6C9+VEGyyyw4hOhvfar/Ubu3xa0wVcohcg30
9KnpzmPW9Ee/mUX4uoBDBLTcjxMaHXftVhQeA6bdmgsmXcfRIwNyAMp1vJF6V0csnLBuZ+N73adH
A/6YwHmLmUItGDAE3x37+aTfm8BvOBFZrGscSlQyeducjUQ9tdh+TfOldC0Cu8gbYEOt/GcHmOzr
RPAVskKGW1epHuqsXYAm5eCHBxoskjZbQv4pOSgjDkofd3pSfmm5fCbtSoBpmKi52X61GzswwLKz
nBMZnXyzVZnhGyF0300VmQi+UMZb6SUJfwXW4DnMxd3bdXEI7PYQhAh9/FckOoveHh5CymdlAZhT
XuHFRX1y8mMyN8xX28xfh6l9sq1+hKrCTLTdl+1vDJSrhqTVIZAR+k7nnNJSzBfBogrF1q+7rRUl
W1/TNxGzPXTEJt7doujXehGvO3vVCLGsnddMyq3mrnSQupC+Yu2pkoVAmwGVKWtPZRccY6c/h+GG
y8MPvms6EQOB7lJratSbjadi81PCZcd4na+5QEhaItGuWe8iGS1nMjEIWGjkNHrIQdP4bLrsuKnB
tYUNBcF0gwPzNMwpMAXz3wm9Yd2ypHKnM1OmwHgdpUF4IzPduEJLwVRKx+iTUQckxyJbusZF4dsu
IMPi4hpdiG8A1K321bUZcTqEd9BiqhEe5jzc+fKzSK3NFHyofrpWwJuhkPDxmZ16LAcKto3c3uOO
IVgz48xEzKbCmBys0xRddEA2joGV0BCLuGDdbzm70Ch3gX9TIxqRVcFxbSrfsfk5OJonUsyZwTcT
UaGIc6IAQGp/WtSG+s42/7UGYeLqlS1vlj8l4BgN3G7Ilg9xkzNZsH+IgJPvyaB7M3VHA06p/eoQ
WNGELlGozzSDtCk5Oi4JQyE/I+4RXUS9rOqjfmnjwZNOuOsqwElPANOMgd+S4Msi7DsW8Lx6efIT
7TQyPR5irEbnvMOKq7444wYm2W4g2bmTBGFG4qAtAdyk2iO10ocRYvqou+uoPAOshrn9phTkGMDA
ZnGnz5M+BRRZLqtVhp14eLH5Yawc9PMwMqRCcBZ7QrIoRPauslGzhh/spIRqfShIqog1RsiZgTrD
oo9QxwARYGCALasMtjdrOueRVJ+yJmoMWFJPigeb/ByWVtyc1bCjLnG3wp++Kc8VDokSaGEZPXqq
y5G4+19zLGgN8r1mBE+VpsWxJQEs3xSXs2IJVJXTbwPsiVb8bobfscvqoPSfbXtie8DSGHsezAdj
ONj5xmXoRWHMQq9hRPHsmFdMaPIT9Csa21fVc3HKd/0I9IL+897VBxDqvvHCjjJj/9TSASkcqCOI
GxKjPc0kYwznoe4URyMqVgm6IH9AFKkAEAtOOZOSlA2RMZT0OEst91glcuavNAuyDOEjw4z1qYly
1i9R4R4J78YO0W0iuMU292tCVBa10Ix9ossCHUJD+OMA1wuJLm9lysiDo0P9paRZWa27dMx/PtJp
HIQN8usGukSXHQbjlOMmUHhIa/UPcTjX1gJEWaLjyQmodN6sONwZCLMrNv2zLFzYhAb6OQGcwBB/
W9jSaWMC91B3ORpt3Qk8DewIWVZUggnKbeCv5HYTivw5KCN+JkKocO+VuPcEr5ANeL2mpE4tLltn
m4E8nVNoi2NTQuOfnEOlOgcCSw+u5hwc0zgAo+s755T4YlsNX4oPbngdt682Q9uHRluD+CIowPJa
mDehocWY/cLvDkukMuKvhSdFClWKJD0hiTZ/aWkmhxm6Lb58PQCZZr6IobyZibiymoY4PRnnqZKX
EI3PC4I11h17tkMTTNg5HtMmVhWVFrttd5U5EWGqq7G71i4R6gOJ3DPtDTjWFNIwipqb6kTnt5qt
UHxSpc+OGf9rT9JZOcgHnLMNeOqFz668BhETIK8vcREXKMza+RcQ3oz6ZWbtZK65dMUdDEPIwAXK
SU/2w/wpT/nLHAY2ICMxsZtdEXDvIQyqRkStVd0URBGjjqCeaSVsCCMBoslFUP4EDw3J34D8fKqQ
z46bwOFFTaqtRQJrQwJr5Cdbq8cAi9MtmQjBHo1N8sMk90K24y6sXw0A+10wHAl0O5hTurcdc9eY
chuLc/dpRs2uKTI+OnfvDKSPrVkV6j95SLNSDBvltyFZrcXkNCYbHShw/EcazR4AOk7wc1zIix9U
L+GXHazT1j4FsDtZzFAhxl+Kyg9o4J1RqWQn3JYXMvbu1lTd8zq/t6N5c+wI9lR4gwVG8AAKGub6
aRZf1OCcpuRPZJvix85VyudsWzO0xYBM//lvmr60CsG4z5A58Nrc8kgq3OXDuGfkt54imDYwofTA
OSYbEATPkqEyo7E+JW0pY4oFo7NRwgOn2HDN+5MgmaMCMlPkbE2nZh8iikv7a1Tug5WDnLZyX7Vh
T9LNK8iqCKUWI9ASg18KvNPXCH0g2srf1ZhPrPqSx6vO/3O6H6vHdjI8AovdgV7fWibmTgmmgVPG
aj8S/hgdi35H3GEZ3FwOOmGcexNLJ8WrDdjU5JczqUeL+LO7n7wP6KcaVHGPZtYJM+nJ2r9UdFfr
xzKQsR/V+uyPdAuUm4yKOETgt7ypeMQlSMnKZcuPDxOIjSmIjQE3TftmXxG0M2CZGoo23OokqhMC
ajwaVKecMXWPt1UtoPZe3ULdtGioIFgFMW6ZXz73fO7QqgMKjkoAPEPHmXEjjSm4Kb988dE8uoDs
10XHLpawH6P1dPewirFZNZir2t9uDoDKqWBBAnbpTpqmV6k4Hyeq8IoBaLgI6J7M9reoBkBMAyoA
fV+HF0xTbApWLSMpQ2SegutdLd7QE25y0DLVjz2otym8GmN7cRLr1OAr7UgIC75D/z0MWIp/ZemX
z5wJUwpxFAfmC6fCWEvu7abBjBVmx0Grl01m8ykkZ5sVE1AlNP9uptK12mALyHjEgNtEj6Y/4Qfc
hhPLjs6/Kh+ZwPOoJivvLy1VjGTmLo5+3P6RPtv6PsrpWaIDtrr46VMw59gcYl5SdszNKWVwdWwi
pNnCIShp1fevusWkZpbdpp5Qfoyk8+LuZLBga8WVH0WNNnFsV3n8bdA7p2xP4Kg5WobtL7j5Q+/1
EfYgobz4sJmLfajkgMTJjif0VVC36l5kYiimuDKc1xx/PsUcniMasTerqEhxv0nq2lj5yWS4vBof
4wBYSCC86Nad8lN0vWd8NAaUCayIs0MAl6VCoOpqosT019d0GUO4kA0v6QR8BcKFAk4zfPbk4UoW
Be1HGZ9VNLEGzTY2+/mRrpmISF2nyMGnuGFK0e/d4d2G1GOvS/1eQeuo8YIx2Bvfu/qyNBNMIEj4
3BVeLvyL4KW2fvvKu4GiK1xL8yQTUPn5PkbuHrsz5+ozz9pL4U8XpDuXQBiX2r45LUt4xafmyihs
c+Xeou9ncANVOsDeEymfBjhTjn8m+BzfK70xZoXIGugLMJl1oa10clEkK+YS90oPCyKvV6b51qM8
cHpmrPVObwq4JKtaKF6MTyFNTxVQUhDTCB6iSzhjEfj2TIdIdIUocsp/xKo6zZ1NajDx5NDTJeHE
ejmx3PiZQrlzeBrVEYMG/av6cK302RXyGULQMx92iI0bPSweyw7iiKX3J6ga5F8NuAKC+DtFJ5sb
xlMV/sNJ/gliVrUQTDuPJm27vEeoITw0JHNPNoCFcteVjm9rZhBwqZfWZ6vO1NBoicZ17erGqYto
GLOIQEp4uNs6XmWmeHF846oA7VUY32AlPrG1JEK1YtddMNVHpuBGmypxcQkM+1kCGqX5IUiwgT0T
RsaDNbIcb8gBQHtjRtc4OBX9m+D2zArHE8Mne2oiPex43DY1ZysIF4VFJKsF/O9qcJ81/njx91Ud
0O6hPUyv8SoYli4NlcrEffTzE5+P3Vycxtz3MTNuKCvNptKWTmOfE9mdG/i1UKWoi+chVY7jeja2
2CUo/49I+QsFM4Gq8AgeuyCj7I27Ja6FX299xKnYpRS8sYaBd53TERw9xxxvEGEKGjIQFowI26F0
oXzX9L1xy4AIzZSnhgjFG9HAtnGOI5s80weK+i5t1gCTNpKIJWgiCEoISZh3gWiWDlP3M9p0OIF7
Gsj9HbMv5m0L1z3YiOl/SxXkKNPF/4c/u+wII1oEl9RtlbNfkFpj8SPSVh0k5VY/q2z94PGX4GKl
vezmI58jq2LeYQT5jiEPK/p6W2pLVrTo3XpPpaSuZABjlmMmy1d5bd0bFvCOT1gqjix0ViSGxH3D
j8PZWUzAOuBgBRdMruoHi0M9A06sMgKQtAsVeFS1OQ0o/OJw08CjaG3HQ056hlAOM4nPvlwpKn3a
ZzUER0H9NjK2TGc+bVbBk8hWUiEEqSSQOV6OFybuLZnLta49BiKQypB1Y+PejFRbdtjMYz4aIqEL
eFm6ivaEs8/0Tx2ojpGonSAnhXDkkGR1OQNme+0nARdmFqeM+fU3kI0Rwb8eTjs5Uo+gxanPFl8h
oDrvXBrIyAvBwSbz5wx5hNz3HA5aCIbZ5szyWZOlb3OnwxSklDZ6meUIcd2lvzV00zMz8s7ZE2PT
R9xqrSzgVYBenCE86HwzGOqQsbPCMaCrocS0P0JESNJhG8blErsv9IItNR34pES1MHnWnhY+Mv6/
mt9dDSz6cRrb9rMPvknPid1irTT+RscqGTCl05kzZiQgRKHilbh58Z8AAEInQlwPBjQUDmojN05D
4pDGysFQd6nm7kI93hNJsc8XZqbsoofAgjmAEkjm3AyqZwsvFLMQgYO0JpDXUDuPrNwUvqBNIi43
BeyMFSFFs7vD1fCS/OfusPkufG4ZiaqW4nwyHTJuQiqJ4lBq6ioa89vQ6UsYH0qTISiB+jQUa21i
MqWPB63AVr1PUeV2Mlo1KkAOWIQZVuSuL7ZDTIhDmW/JhQq/UB6ppFUwhsyED5SNQZT5R6nJYiDD
HlkcesgoKqrfuDbwXs5qjnyL1WebKKz3iIKYsJYo7tmaAJeQOSLQPPtRxJ7uWQ7RemR2P3iZq3t4
FD3VwZCGiV4jJp1B83tjqC+YsKtyiTh3MfHhcDNyyr8oRbRSovSkT/LsJ/Wli8oXKa8sW1/blc03
CbcDLCBVzVJCxEbQDyQFgBub81n0WyP6Faggq1TneteYYML4Ax3sk7cC22iT9w2pEoltEjA3bBK4
6V3B+dxr64wcVBfVOwoHzSJ5GS9OB/ccMJoKGI00Pc+EFTAQlBJxV/j93uYixjLcTDTQUsNUqvz5
DIdZJ/g8u2rbkgScrICjJEzIlBmxYIJOAyozA4kFIAXm3GxMxg0FWkOSfeYE2LWqm1O13qS64Ks1
qh6EckG15S8+++qhxGjFifoYraZ2dklXYjHPEkxf+l18qwjL67mTq+JQI56IqKKbyDOHEH3Dp4GO
jGCKLel0tYbPkbbxu1MQykEMkEq6iZAXqJhBKVBhL96YfIr8oIf1I40CDEIVTv5L7moX282eGFBe
GIckmXLPkvAOu6hyg72RIlF2DnWL5bRtPAu6RgTVl7jVjQWEvsCodenAWpcRXmXRbVWABlkW3NUJ
HendUo27rTgbB5e4gqSXj8m+l90qXYc6Di3TYMlNDAeJspEp97lq7nWQI745rRmrHZoCcSCkZUt7
bUzt1THa13r8TofPZnTuWI5lsA4qcelEfw3q4hJqzGMG7qQ3fBiDQ0zWnS50gI0MaA7WulHUJ18H
rmB/g928EhbO6Nm+xxm5avZJb95186fpKUGxwGHwq7thK8yRsFl2BHrDfIldCFKRbnhG2PgVrFdO
HHrR4G70gpAmHBbVt4myouk3dlvzewr25WTlMJouJ8AvErFvQXI99ov81A7O0hSE2kh/n+M96Wrm
xHMuKBRfaa31kbVRwrsuj6Zqb4w0Bu7WMMO4Wy38M9XEPRIdq6w8NuGvkrwWGpqW3gut+5QYu6Jc
Ndj+KXF7wWgkYEkrzz0xBg3UewlQcbDPClN7xdTPJJTLBeEMuOR8ARymm7ZTslZbQE/JZcQi3OID
MvtwDzC3tNlcwvnk6NAsjXsvPJbO2QQ4m2Y/CvXZxINPrdkS40s8RIKx0bHyq5FGL/oLpZuj7Krk
2hglhTO+hfyWMLcoGcrlyVJv4b/19T3U5G2+Dm4WY3nSAVDFVaxtIN5gHEuZrBPqRRHCDLebM7d8
sI+2F+GiEgo0/njeVFeWckapZTM+bYjv04d3tXIWHBkkqSfkvOoXC1e9o9Nrn0vwLHC5pBntA74n
xuA25JWaVUNZ4Nej99TD1zZmP/rQRHm1mpeEzWE8kjWX9IeUYt8MXzuOhJESCq4KaJllZ0TLEFfH
1L7GFYqf6tD6zFDaHWG2/pzf66ICdLaNxVveY4pQD4nx1lE3gxUqkEVVxAv5zu9UjjtAGLr2g3VM
sUbskxj06D9FeDGGZhUxOpbkuNSct1PFTgGe3KRAgmRiLknSIInO8YtlHL0BprZdcwepVCmdVVlj
UKyPYIMNqpQp8I95ApADvTX7mfmFGp3xmiKu1RskoJNXjcY5TdpL5aBmwdySlj8Jx1DMjWk7d7uO
H7ixQ+B7EqMO7tjQGBGIQHrmJHY8aeAxBMMuyltYMXZaxEG/b/x6L0S2b4S7ywz4PzBERf7opHof
XjPShKY149UlH0NQnSNnwIFiHanf9gAdGt3ZFyNC1Xbtjs5G8znaoUkU6yST7C9iDzvaCFGFFHk1
diiGtWXdQ8YcAoggE2jP/FjHGuExIdr9cCAcGzeFPa2MYVn5+rGcoLXem1HbN2VKc32pDcItcozs
/V/DktEc48PAYpZwBK/gdxL5sEwmhIRd9GJiKfMhX9TawXLSY650R+pBqNllcI9DQElNQA4N7Wuo
PFzoQvd2yPcp3N0eWSYOEzshsYcUIps0lwC8ZrguYn9pwfDI1XtiN3fFYgg9DvTCzFpieH75NRvy
F1WGl1IaJzxowgX7jULY87ObPcdnod3kgVbER3UIom8leY/GlELUw763icdbx/oKmzVbEMm2eqaF
Os2HDyZX/m94jwObi+Sew2RubUp+sxxPNFOxeTRp6vitMvwmBAjh1QL3WmwiXQ3gvMVXEXzUrEla
vdik5P12gqq4qr1AQr2JWxzFLCRDbcFNW3D21MpizDJWiwkuBByQwXqkAiVIjkI7aMh8NTQ4AijW
39waJV19DnBwoyg0ldZLliHWOKsLefbChf6SMNae30cA8Qs+PFTrtTMg71J2JVMXtz8mSx9o3Bgd
oAScm4rICt5//kCn3xvUAQorLZ/JesCKg2J2oFTAdIt2xKt0jayiEBVSy7u7t93fWBLlVWwEzWBi
6usUTQxV6JTne4e8Jzt4tdmZqTBNkppQhqBhwqShDFgxf57iOxGtS3HSB3stS3djwAMJK3sbUt3B
ipNtfAJaunQnuS7d4qxV4qyI6OLI+lLomJ6cY9XLCxHuSL2fQBEPbYE42s/RuYV3RUVg8cajujEi
fbFOGpe0yPGAHGWrESrXECrnmi5wdPSK5aZBez4J5Ab1I5r6B+pbYM8Lt2G35/u0Gdm7dLd+qNwR
ir2xLPP0QUFlW74qVfBsjfJ+7kfjqgGipByKnLWPpyQhZdQMESYejNP4o9XFGj/O2joZQKiCDbQg
/qUbD7DQa44CILBcmKPnQCrtj9GyIQqChVZJxxD4mPB+J6U6+ay/5hUWkT1WlO2weugGFp4LGW16
QHKLWpwIaWD/djAqwqeA7aWDhRd4mfkn2HqbOiv2Kjww3JvBUB1NA2nSQyB1D0Z1j4lYWkj+q/Q8
1On5A8+/X/qHJoEPmm5CEjeoawyxnfHBHR7IGZkp7X9giNQL0ivRf1qfQFOBA8/NgAszgfi8RT8H
U4f4fu1dzTqt1u197TwN8Doxddg9Cx3wXEQ5NDrqyjtjuz2sdLNULqX/1rMSkP/p6e2BYOkYlykA
Ahn5y1C+FsZrA2UXFUEEW066s37lLOvdYIpHF8uHZVZ3nRjEKPOREMfXhCQ208V03cBaaV4HgbCQ
IfikzU7Po1IX59lw18j+ZSh0qJaer0U3ZIeElm5lzl88E1tpu1vUZmaY73oLmQ796zxbTggB2pvG
tO+wp9Q6UilP8W/KDwGrxY0kq2vEmIx8WVh/5CNDiuR/OjlZSfA9YMEqQCRYLYmivND1GrNE2DyZ
t6Z4tjHBvYB2yKiwgBPKfYaUOEA1KGuaD/znUcdgnTlnla/t5yFTEO4dyxAIhbQvI4GDokFkjDmo
IPDawhtdHf1mU+gZU/sff7rGDMJkZp9i9iG1/CeUq0YbT8jWMp3b+eKtJITUxzCDR465AJJh7DKO
ypR0YZqE1MNYZiC0zF315JrBZa41WBTE7lersRr5V4oQv+gqaZUn3amnTzg8dPwfMAjwPJHjyIgM
gxHw4xEZE7qsjUZmAPh/Y9j0iJsc9HKGjnL9syPoqiPJvVT/gK7s1fS3ZCMj13JchQKsPugjlnLw
jRYDkRSEcBMUE34q7RuSt7F9HYzxHAI+xnBqlNBY0r3QYHJUJ6M2YZtG5A9km1j5tEuUvKCF3CBf
uD2LmWU6KGv1HJfWaeA/hXVW48jiGzaTP726Sdq6vhZgd+lqjfdOrggtTatVyB/JSCBeRXrj+TQV
pVVvFf4OpFJA7GsIn9h2ZIbGNhc3hlr+UfZvMr7bbA4D6+D/DojGNOkFPVoWREQOprEytHZiZnBH
HO52e80752bxNnJBMTwAdP+Gf409AzNUu15kXFtgZ1YplmFMTvTk61aFDI2bXOPkMGAa4MBmvdwV
+aIn2HfGv0zYQAAqtQJhVbjMuRCi7cg1BTlxIYCHNiDMLcA0+UZoNQbfnSk+Om4XkTIe6AIN58QY
UIuX6J3D6dwUIbpVFKjCmaAfMegAsdFyqCIZytQi2A5ti452E7qVsmu14FW47mdZaE9FVYIlez+q
fmekY7WsW+RmD1ZbdXPqavc01tnZM7rurCpAP30W4flwThxEbC8xriO34fqDksjpWECHr+NDXJl7
a1d0f7FfXUtf3+nI4Sx8E7wL06ifcZ2cUPYccys5UIXsutmc8q5F/4K/wGH0K+6FoK7BtGl+Jm95
zo+wwXU9y0JgXYXFw0R8XK6vTSDXPVtsFzeyOLJ5Y2gBI7E517wcsvkr+2iXANzrIiTDRI2lmZcR
QMG+jsVGyvIah70aIjhjbhTb7moAvKmlt+ESyYH7teKO6RdlOWwy0nQyHr0xXQ2wHhjKVXLBxrXr
Z8k1OPdyESDo0thKT9TCMTvZNEgOYBUWlXavlXjVEk6k+Z8dnOSUFWfA3jSCATsR/JEa3zmMWAEX
r1OSfcuJXpMT0vFwDpeCG4ivp25jYkMiZw/LZFLcA+rgnvqL+hxFzAc7DnZV+Yz+pgQI/sDvGLDV
pLG3zYMDgU+VzkohMblW6zXKMApxSGbgLMgqZRxP+hRfd2U/3WhYlrm6b4ybAZDgCwMqGS3aOuKj
dUg6ggxAyoZOagKhX4AXEIWYLfv7f5aBcwadEmdZZ7PZVdcDYz4X2nuPZtWIjvAICA9Z+jazd+5+
VGU82ZI/duS7Q6FzsAALFyOLqrZcdSyF0559ZDmdsvHTvqbSvOmx8cCi86yT8Znv8qOws6vZp4w6
quWAFtNDqMPMQx40c1rxMJI3iGKK0bLGqk9n0thu61e/X/kBSc3cs8pwqNzTBHyS3HGRfeTjGZfo
WpnwwFSb99Lq1hmxTEUabJICjgoUQTgzm4riZuI21rECSvy6OZ5SsO1xMXg4ceaBixeJ92n+IMJq
14wVW59zEF0Au+1LBqSobBnNEfvZPE10n7L50nm2muyj1FYI4zV8ViHL/SpwuV6PKamrsGjPhnkr
uc1TAGtj6i8oxc9x/vSL6KwMCgyNdu0zMa3QD5bGTedRs523vv9kQ8zgcKSEZkPAKcs7dzFZxaTs
aYjs3eohwyV75ePX76t/qYY6KmueWup4WX3sA9MTY76TfyqnsCUAUC4d521EAVQCj0YeAzIXvVG6
zak5XXFRyZPrmycCkfnQWxl0EvrnINFJM43ld8RK9PCzHxdJwGQoGwmmoo8xeiAHGsYNVQMjbZgv
zOrJj+5Et9YFi0VGmCWDugiBusCGKbA1Jvb7lCieKr/dNKCU+WxF/uHAHh4RiKgFkpGMyc8u6KDD
EryLkVe3P5wsWxVkzU0ITmTHTOYZM1LN+RXzvSXFt8/7lBN+PWFydYMl0nTto4A6lXDSWLQn4axY
+GfHVwupDo124iCqo6Dv7GMHBdRBq4KeldFUsBLpl+F/29Y11Mdzx70gg+hF+4lFFy0cPA6cGlWr
fcy1ElJYgZop2iYoKDTU5QPxVeHYkJ21jRWwFhidisf/0HRePW5rZxT9RQTYy6tEiqQoqk6zXwh7
bLP3zl+fxSABMsjNDTBFEs/5yt5rT8WzxHUAP2RlZK+KTspzuxK0ktJxdKzxGAsOyUeRfPTM1S38
I1X7pVPPjkCsKwTFEezvikW2hY8DCLZDXSRkv4n64IKAZ8K0s2ccHi2/G/UuQMgAVmWMvm4gh39K
f/pdN6dGdsc9JjGMZBsepMbbgE4zz44b2cRrnTrZHkNCOymPoB/eu4l2AvVmjShFdOdEC4rB5BzI
rvU/o3MyTn1lRc3lyR0PsfmyVjXMeae4plo//Ui77oVs8a2hQmrGM4rwc4tlVl2Bb+RBP/yOcy/W
SwSxNR9v+gEsgxsId7oiNo9grEgy3K2hjCs3SmqRAbmceUVGpTm23oyWzCwHr5kOUluf52hPgToj
EPKkKULXyxrSYEZsGq7aSc6sk3lRnAVQl5XCL8jXlkwUEZXbZdS8XsuN3TBjscqC7XbujrXOzsdO
zI9m+CHQNnLPyyn0Qd4/1HLcesKENkX1qta3pBcxDx6KhuQO1P3Usz+b6OwY8u63ArrE9ndKBt/S
8f0jZGVr6W4/GvKcW5StFFlrJ/nZsaWuN7sD2/0MuB/zx4xKwGL8UxEBoSW9M5IAztSC3HQB6fj8
VTKb6dA89eoXdwyMrePEbRWrp5j091L9mrlaQJvq72sdMRi0+8Q8rVw7LVG5Hbt6BxbwoUHO0wAy
7SRbUZ76MF/GLUS7wCggdSueBHLnnIGLlIqApwPDvbydJIJOJBnSKWDAcjsqBLxrB2o950tQv+vB
uuWWeK8/UsmNcUxUyydW/NOaq0eRBYU2AUdJSlwEN1AHOmlQZEA7nI8JbCR6OlG22BmzdgMESTKD
P6uKP8FDzcdn2sYnEcfWcoyEzwoUX64pYWFUYZVtl8aKghZC3C7MpPdXBHfIfiso66M07HAh5W8y
nqtYWX1AVsdl6fEmjh9z3n4QHfbO+KSItjuD5Xy5xqwxYwoeizdHgDmuqIzMGfSQYs1rQM6A7pSY
ibL024haggbSkwWCH9Gvhi6uQIqoG6pNmufbB8NLDSp7whsZQAnIcOBIo2O+S4RNwAji7Sa2YaWS
hzpxsmjrV2U6FBdME4ocblY4Vyt+HKQLNm0Toia4t0oTCmMejpWABk6+ZH1/GSyLXGeSbwMDAJXZ
w4ZAVYI0p1tSXzM+hDSYGVNYf5Ky82VWbRS540T5kG/Qk6mGI7fO/41y580njlb9VaeH7l/KQ5n7
w7+aOd3GnM6SV7dkTldQmLYV7LhIcXN8keOFed3CY67w9uiTGFRDH0w6m1HVjVlS2zFyVN+YB9tE
8MladOD29ziKN9aWZCZwxYEucFLy1hsij7jDChR5Jv0435/LYqgoSw6fl70eSp6dFD2zTHwdsyJ5
WxfiRZHaDodomp04gRyWeCW51zE+WiI7mHUy9Z6h6cBT0DFAFHSbMlUMblN0zrxnyUkmX6HD/ZCj
DYeRYFexcCkqw2/p6kZC/AbvIPJBBPzA3GF78icVaG8yzKSqrTkL5+UiTV5Le//V4wurFPP+STB4
FXwaaGctjsdbwWtLfF1b3+jCEPvBUjJEtx6Q4UoIF0QHJ8As9yelVRj9RzhKS2x0hA9HzPXYsenT
wnVwXJEosiFsLns83hQR5VkJVxUASy20VxUm45Q04VWBQkGMdss4RTyZeFPFjRD0PVgmIcxKAb+r
q7bM+qz1JlcvNa+GbzFuTDt7Pcim7VID5KunOFDkEzp8nD+4ic98Ts81EO8KOGVTr+cNgPd8sKLi
XISPJmEmY6bYjzVfl3rfM1TB42QgpSYle146SPRc4jNm9523BClwZY/HDzVrThtEcQZWdvyvbH9b
kXKI/6lhhzVL/kkxDVtdOWAhK5yNpgoe9lRF7vBN2XeIrPq+csQs4+FrPpa4QAyCscu/NB6eUuL3
E9CvUN412ubqMJGUw1etY8x2EubUTWrDEH+shYHo4FAC3c8mfLcwby3CEFn7iOcwqoL8V3yt6/i0
lL8rYr71D6prwnyrD7ne7L4zHVoBK6Q0BhCpEpSLL5YTz89IzFO/JUU7HviwRxjJ6EQrfT2PSu6D
cZPnFxLMh6ANz8G5xEX3bmXrR0l6DqsnQEP4tXGQ0MAS5MdExEWT5g4fVT+fMtSPC1+ozMF3MqOL
tFNVMrEVevKKeTVHRmV/CNtwt1/YFd2WUFYR42empyfUn06D+39T+N8Hq41O/U0SEkqx2ZOy2E+W
DqSADmQhofUg/+rYAl3lenDY2OoaXkhQ/aoKLYwvQ3klNRSbPuYSPqwJ6MshY1wun1vURytTl66p
/SyR9xt0Zbos6E6PSJ9k79PqZkeRtYNEl10QVib814jHho8ZAPL62PSnHgL6S3UrncvUER+7lwM4
ODMynVK4pabvWMdDWflWy7/lAbs2o9+IqtaY2NZtflZWbr6tbgOkrEbLjAM6Ba2rZ+jor1/xht6S
bS9qkkS8JGR4jZWL1v4cmUlojhGAF+0SVyJai+Ky2ZZYBemonY1OdMhfLj/RQPuxktERD54waYR1
kumLkkJF5EBCZxXKFsIbBa/5hltJ5G8fDsBV3YTE7fLR85vxiWGhUC/mYWo6B4FNmJEYm7ik+Lp5
knEz7tDSzOWXdodGOO351yBOMQV4rKxbGYf9QUZqtJ3amBBXR+2moM8ywqnis9zxSchCCy0tlstD
L2pO05khgQmh9hVqegdSZARuc+jWxFbPjBoaPkqHpRQ+KdadZYncn/U1LSu0KM2hHyKa17vlLbee
WlTExzPQTBu72bJeXBpcbuwTGJBTV1WYQN7mDCA2DQduawfm+Y1+oLjIj3GTbpvKX78eJmO8xGoS
ZusS6vk5hQliWARGJleD7T1VOdD/x8Z9XzXMb/hSTWSI48ZYlXogLvwysrzyuWLfVk7sY+0mLVF0
Z0QKTH47qZ48XRLtKm8GCTvbM9/KZx+vD8PHjdoiEnrit6KaJQHMjInuTdnRyidRbU4doyuZqYGu
5Ryd5hnDGEY3vArH7lvTfus/9S49lQY3U7hPy2oMUEm4HjmgzvNZgJCuIRP5KbP7E3hB67i5G6/B
VmeETX4ZC1fxbI9zykYRIDZ5KmHQJ41v1bgtluq5Nc2rz5I3HPYGnxfpa7Ktsr5s43HobO0b20YO
Y3HYUbtIiPmPOrx44l/Saa6ad0OZ39JsfpVW8dTiQEsx4GLaWJI1TFUtUOxRqik/UmeE+il1Am7w
/NaN7Z2AO2xJ8XMudbrFFzot4Blzot6T/Bg7EBMI0FCt1NvHLF0DWRNCLqq8qXMV3ZnGRwP2qyCC
KVW/IEDhihLs5MLNxqPacKVXXOkZjyprP/ABrSOrXzzl+4JiBgrOfuFLsIawQzg+wdnSymMqhkCn
55gwHkYMQwC8I5jFDVK6FPQcKihIDV1G7/8pVXWAS/GMcyCaHrkOR99eeW6gC7sZzw7ZKpSv0akd
dARIibMAO622U0S+AIHqhDboDbAixFkDzjK8UZ6cjO4G8yjIACNm1iHBfr2yJRy+xYU1DptXwoST
nh3osSMD2uDUyqGk85FKQJPo5bUj/icP9Vg9avXgi9VVlzQEmqjQmZyJud/Oll8zqNhz7X25aY9D
avmmqbyztz8yjCrr3F+9BtZnSpxKzed3jEakcUf27VHDIlBCiooLJiHeaZ+dR/U5Gk+GP+DDa3Z3
KohP861ttVf5GbOLLoc7LcWE3tUaflC1DvBEWVMXheGkCxJpJm9oo5UJepj+Y8S50TLkksN4qRjC
/UqoW8f+DiUXa9OpZgQ3r4yDKYrJkw/kLhDY+en9ddA4zPeNcBfSGzXxCpAiZaJ20KLnH/SAmPTA
EwzRQpSPk2C/6chfngmbc7VcffT62UJOy3isixhl8zczznwqjDGLIXwwUEq0+JoCJW4nOlqJ5sHE
Xk2Y6aa7vdEfsla40t//+UHCwSSAe1/T92oUX7WZPZMcILCKwXsQr1ElX7RoDYH5dY1jYmNqMKwQ
GNmQYLu78NAxn/8q3FtMhfwOmU/FIqvKgq1I2MAQt8eHfMv6g8jYFFi5oX41TmuBwvAPLdNZkrci
R2w4dpj8jPSNHx2Ikf6RfTAq2Lm0mjuu7TFZOBzCQ9INIDhLEpYxAE0ZioYt3MBi/CDDYXnV9Y91
PRmUuMKDerkPTXGh2kd4Ly8hi+/RHJzUmlGokPlI2vov7WFpzRsX0TgD8NWP3YyoFX0VAzT5ISEf
l4ztklRbWMvk2X0AQ1VI7+qQ06EYbNSZhYNid22KSq12kg++7yNZo+cnSVqSc1joiyynZ/QJbVrp
8SRw4CvUP4YXA/gxIGUtjOfTtxW7RBuIAD0ygB5TAiAp4w07d0XDv3VT413I4pM2d1QBcLaJZ15T
OJgMNjQwVgUoqvt66mYbUII8DL7FHRFxR4iKGko5xKg1u5ZxTPiVHubWb2226ToQO12kPgfk+sc0
R7e9tCqxRONzh4BrQmCUw6Uw9YvSoD8WPgdGffmAylL4hDxxTp4JfqK7O7LtwBt4kTtHCXHX2cYC
oVAXmRba9YDaFmFVKQOoEJyxJxWsd0yZrM/bJ4uV1wrPXxbKO4vgd20c3PG7/2IJOSnBBUfHlpoI
u7DcPOQbTuz/Wo5SDsSBjPh0PaU+Lrsmnl3lQSKxyqdooQBrljMm5+qfxDyEw/vRw+TMNJ0+IkLL
lVwlhpSM/mIsN5GyvEoEA9Xmb2d2iaC4XWBMnkpOh0y1CZY9v4iMHiW67IwciO/liD7rA10jKZbe
coRalsjS7YB+WyAcbb0lJSlicLgWqlORKWlBFz4SZVbTiUOofMOHZxpe9YvrGq3Uv+VsiSsxfmTS
VcMlwg0zF6j5b9Aqb2qWfnDf9H2FR2x1JMK5weosuXa+CNEdREiwQEVNp4NJ7Y4MhOzTvyjVCQJq
z8oTtnUgdcO5mXuoPKs3E6WyHjWTud5R9NO4OxuKFOiGcNnygtUJw57NfH0u0fJ+QXSnacediUIC
5G0KZr1/LoX+iDTj3mLmqHwBc3oXiERkPTsvJ9crTENVUe7bgkFBDERVu+hWFTTOk628FH0BibWG
joE/LE7VHs4ZtcCgD6fp+CktsU3kyqMn/7oiS7H5Z/LKQylpEHBcBscKPzdkauBKTiyvyZ3FSwFk
o9beVF19t/DMthW7bJhCPhuFdHpIs2nnaueIwLKGrHlcLVfZi37lTRCnIL+v7CBR9JTNFWpJiJ4Q
LWOzNvcUwo05sh7qwQL2LKuF4aqK5d0UyVSTuPin8tW5plngFUPjq4ueLKjengww97hWu8RPWngH
KCof48DsdopILcannxKnUkxej/S7Rfes61DXvV5MXCJ0g0yTnV761cFU6tCuyvGzBBi0f7iwtYMM
Uzjjtv2V6DySJW+lBkcVAN6NTzihiTOzkoYtbDngxidoZra8VEN72gZC1IWq0N2ms8Iot2HKnPNM
WSb76NGr5Dqso7BimiSy9RaWASQUA+3vtagPqfYcO/SBCKmW2rW65A769J4k0h2j25h6Bl+TLhCC
Otu8IqV0nzsbJ+FLQ7y3lbk9DvJLBZC5qTdjIr+GWPYcZL12HtgoV9wRVURqrfQLIoIHQsUtq4I5
1yFlRIjM/5B9glUkdFmbeBtWzZXLS2ZRBkhyeG+ZxbSEJ0mXDrn0MjDG/NEZqjdK3JMsymcSDWum
YHCrhzef/sJCWjcQgSM8GzaxRW3PLXoaFMEM2b9RUqdQVAe8M4wzdEC1xHOVizsYaCU5MLjnDiWP
dZym+N1JYd3SoDowGbbx28FegOGaQOSszxgvWBybLwJXoj5Cu2Yx198eRq095M54jImjZZON5nYl
O2MGGE5q7bXHO1NjOgRD0HmD4s/ViDWEoKYUCSKS7dHrE+ks1Y4JeizdY9OB2+ecZSpNfCFxcDwM
Bf5rjMg+weyMVwz74bqZ2GAI+hKh4CvbZRYeZOFEiMzS3zPbdSUcfxg7WYtdOGJYDhen/EK3Q1nH
TIBhKEka/HYHqzrzWC/bdtZqgz4CnGNiAz6qxx8jUnzZQoo8HxHX32Ns6wI/vVK1M+oCEc+CLLkk
q+qRftgRNFRbeww7PF+uuIjskuKvsVoYGUsu0RprKmlRQPDYZKCH+s1rJ6wVc1WqeLeBEhqJCaII
PVSX2h6kc8bEoqqCkgSliBRc+V+e4EEiR77ZtacWBJ3EHxuMRePwsUrzp8zLDhhGF1mH8j7s+m3N
YG5kJ9xmwxr7EKZ8c2v9mZz6qA0VYqRN2qbCUHyRAGllhVoYVEr3Epsb0jwmjFhcxY2c0ujC/Au8
LiM4GVpffWpLqPvlvKufDVLSG1UOcrwdwA1q1qwoCdf6nfnWKYI0ahinEik0agAOn0ubKQc9rZ11
h0PAxO8J6SsK4SJOvtZFN/Chx2ppwn79smoraBq64r0GJWh0PKRWYut3EyuF4OTgnWp8X3EDMZhO
ngG5wGM2m5HLPC5ttXACiZwthLK8w3bAiwAEY19HPYhgPsB6zSSn5aI2KDMMViUa0MvKLOwRHl/2
s20UvM2SS9yTpgZ4nLAbj9wq5Yi6H6/nMvzKTZ2Wilh7wGWogtJmvMKsvaEnYGzTattt3e6pTo2z
mAGv/AUU5zILZ/zjBSWFUnNKMKi79TJ4TjC7n12Fr5PPckv7MMhwO2EGo8OUxo8R4YEB36A6RVjF
M+08I0rI0ZGI8osuJkzmHFUuS2HUoaNWQy5EK6whsBwOzZK4cCBbtGgjZ9of6Ey7TOQ4Sq+F7rXM
obaWZ6n8IzNfsQjG7VVsor7M31ZEdwWyikJuU133CI4xcUEpB95YDudOfhtxEVdBFk8Yup5yIwbp
nLDW7S4lc08mZCvxwND0ohlr8fTUAX1ji60xq/FCiIP21sjG21a5cwnvkCwO6vUfejEBfbzDPVL/
L2qfgz0ytRB1X/xO05+RtgL1Oih7XJ8GK4N9yyzIroqkKzU+Ut4hM/lZg38oIw5/loIVwKJfGkN2
ASc+4bTLY0HGopJUVgDCx1/OituSuTswMBDCil68xFlvjfeBX1xt3qIG7aOn4CerCu2sualeQtwB
C3SIqXP6it6Hj0x13Ag4tjLfSo6yUb7PyiW+Wwq+As3yo+LUdiGHZ8z8WILxs82XEounjnXU4E0V
/ySfjfiLIYqCg3AlyYtt5vFwX5LqMqtDGNcHAhz6fz3dB23TESiBPj7RrD0asabLHE9lke/qq4Mu
X/e0giSJgwRVhLYRpNyzycN5y8FpHAecq8z2svNuSejpX0Z18UpkUQYcpER/DPR2i8LeHCoh6/kZ
PMHPtZnx5OP4oaE3ZL/NDEcmLFlCA9XDyWrRG2XMfnrzrw7xzPqzANNZY4Dl+nyT5fFnvpARqgIX
wboqDTVsXX8bs0DvVfQ201mknVIGIrKPoqQQiGlbrEvGQvcKhTsP7xiMpdFa3O9ODdkLxMpnxZ52
10F3fDUyPiYe9YYtmlZG+DoJXjeto8o1p5mqXeOQyvLYmxkKW4ZfiHKYFcWbuXROl0sEp4yPe/8l
vyr23yNcXW18/2yRaYAv2iGRsiJc4D9SPcWPJkf7yBhHso33TITRr5fhPscdGp30yD98KK0O4Ef2
W+Bh406R4DDMgmSbC6FSrMiN7cc0g3svJZQLDB2EU1Hu9BM/4VlB4HNWxl/WzxRYUSl/aAzvoiFE
DncdWuOqDIrTiTj0HhwSh0T4pDDcuFAwMYcdjNy5H68VGmvlCpKIlrXfx6IR8atCbhd0N6I5gibA
w8hVs3I36FhVejiwRAIIJ6EvgYHT+4cTdbdcTscOFPDWSiCxLK9vw93JBXwk0PhkjAwz1tbG5SNt
WN9WB9vQiYOLfQfpyso3th7pval8wxKuJOyQ1xKHok6qAjJiwiIX3idIFTHWs4rFFS8K88AxOqXM
3oWq9XqkLrGdUS53bD4mjmX11oNyamKszzFG1nLxmpz3yk4Tp0rXp9LlH3I0fQwfWhG/Y5OoJYUg
JOEsaspZ3GhJB8lpzK941MgfhlVINRCnvUcMBFjGaF6CRger8OsYH7XjEe9mVB6ND0JRDpDScn3h
HxoMKUadsrzDeyiUrqjjhIoeUlm7nSmS2uQasA1iMMdzHWyCEUwiKofIuDRHxbxAcxBVI7Sq9CZu
l2m64XaPLfiDss55uNw2jTwV5lt5MOBLYaUVrOg3EkBEQEXlzV5/G7kQCEIVdhMzI1Z5kfnWgWHD
Bd3JAaHP13n5M2JUzotHw6B4BcC/ZyM371aOAXTpIUT3oNpQb/D0NSmUfrKP1ZlxP0NfJkYDj8eg
Q6uxK2kMqrgIBiRdgkmAJHUqADEKDDWIy68uFR8oJnMxDa0ivwtvpAjcpC2+avM5Jhnvr9rLD96W
An05CWyiIJ+n/mcpoebKUc0muAQtLr5RPYsS9mVr8Wrcn61QkQpkXlOluk3Fchu07sofXTBzgoPW
pMutJTxFXdQrqrUjK6wiyj5ZRn0SNhE1QSUiqwM+KIrrnhhnmvIZGOL2VR1p5Gsso1JQ1ziZHvzV
OuLK+U81m7dxqm56ulz1TAQIMLGapf3OLDgLyAnrSj8NC5GUyDt1K3Z3LWECUisDSoADa50uivVH
MD50HvSs/GWNbzLacWWJj5lbYKsmBga+KMiMTqcpXqH43kcUpWuNA/i4pnjSYnJidm/23hJVchIM
GIoz9C4S+jYNt7eBWD6V3lfs5SPwtT/b5Bh+XVZ4JX/obFHahSMVQMysXhsIzdOHqDePLM/v8OHA
eHYhYPlKBzj4t5OTlyVVD60riLJLQ8aVhvhXmoLthXJ1BakyohFqGeesLEzmo9qbgdwqwAxCLbaL
UfOsrfKh/8mPWUAGx1B7Yd3aAUAZWT0uKsJmyM8juwSUNX09BarINK46hDJmiR5bIsYU7cEC3tJL
r6f66Dbw8RN0x0lA+YTy7iBi+EFajl+k3rc3dfVnmaFVQw3pwTo1xbFtEIo4UvGjsdOCOzbKz+Ic
MRx6dQzX2ebV2tcO7Z3Zfv9r6bpXRlTMkNEtdM5iPXOElrAtfJMJ3vBPRryz3AVWC+VBjEvmktpF
i78BNDFQqBSq9ZAfiGbIIP9mGPojjciAWFDU3+A4Sns6Xu71k+BWOW7r9iutv0sKiakFv3TscSVm
XXIZgRsixpXssbZuDa6XVE9fM6+YtCiArrypdyLUCwPqhd6EBmMdhlrGsKL7jOx3ChVRHFfwehZa
s5ExTpGKnjkpp7KiyyM4efzd14OXr62HM8lbndVS/Ewe/BpmOUrSSfxYrfwzLYa7mn9a+oyuwjbW
gq3umwZVu7Jk1JEEIK6lZ7G1WyfJXRuYEgCbbB3lnyCNbgx4HjYmaikCVKBsRUhHUpL5+O9x9Wfi
6KYSYSXJoFP0c9VtlU6xhZmwz2nI8UbSGTO2sv6sHGbZdlCoXStChhTtnA+6L/9kzvSlCf2vDf/t
MFQwM7RHjLaWjGoANumsHpNGPROHEPY6GQc0XwqK2m56W2fDq7vyrcUJhWrTmftrTtWgkVINy84W
NeyeDQSWNSyNH7hnoKyR1IlOpiHaW8RbX2KnSFU2Zx2SGNb9CJrUUba1fbaOOCYbVXTEznbT6OEa
tHTjWdbtTvqrEmUwov+nB0bMQyk6U+3zRJQ3zORBiV58JGI2w7MXmYTUDMyGB9gBnqzS7yGewkp+
Qkmqh813xACDy8JvI2fdevICllBrtavF2pUSlLFacSEXhXYcssIUdW9LRgCnfFdrcOjyh9y1SGKk
Wyufq4odZP1P2CPfuW+0Rrvk429RVQGiml+ZQtwWib8ICRMuneg7G9+kDLq4hGhxkY4zu+36O60/
xOUJYTAQEjHYbnwwCUbmIICcSEnYl6QylRdST0Cq0MnBZMg64yzIrNwQNg3VQPxwoPA4WNY5oXc3
34WRI636aLjMYZkm+BpPqeiKlIC9fJkhIe76cirLgdWuhbxjOGGVgJSFhqwGHNY5koHuWvGLhFdq
w0jFzgbRrYoHXpVvUBl6RMMg3WBgdjBeckJzIWMoaIBpHvGw/i77KwH2JBH0wXKfAcCtPRF0WOCR
WW2QGg3xuavVV/CP5X6wk3klk8HZyIJnjR7+Q0SBC92+goKzY0iZ/x614tPAipfz/20SAq8ih2U4
urq2rykQy5lh31/JET1aspGCjdA9te5fFt+C7YkoFo9N+SS2z90GoNco7gk0V6BYYnPP2hnmySVi
RNTiO1Agm93F/h8SwLm/q/pDQNsFh2bkHKMWPm73CLHuhi6LY1t/G4pf+kySNi3qkAOyKI6GdVb3
oHq+3zh+GEqOQuMoypApkWdU2OW/EaKnMv4jZtc7oIJFDAt7ezz3nW7Pe5btcCzNV8RP6P+hxXfi
BuHMXwkRcC/+StG9dOR3FfUL4GAh/EmnvxiMme45TTVd12UO451YNpSBziZ+9wbjsaNFk+oE/ykI
tOws/k9eJtDoYVrzMsMri+HS1vdNdXYLwqogOTOoNqZw1rarEqNjdARpcEg0ljHr1YrhWAzIpYLZ
OYDsv9kGXelrl9ejCiChgdPoUsz0yXihyMVIr6bF38aYbBh28xZSaNrQa2XNz0dKmjziMJRbwjFj
aZWY3RmK6DGtTEdk4BPNDJPY8WIi0UHJTkKF6AjsyB88JIbOhhusRKn46lWghBigtwmKjcUTCGwL
Qa3aL2RNw8qmBtXXFiVnsRHOi/AzuwjI8GYyxIvoLKDz1dgWGLTHRLPm3SnZwxSROdBWATOYCT4n
jcYuSxfhHpHGMopRyuamKgG2qp64sm38C6rNgalkVPsRrCGT0i8WjrvcYG10iA0mWthdSPSpvnki
hRLUGwsXbAOuSHU1FrfaGC7TDz4jRm05anmvrL8tudEKnZ4qk/RF9mjLoqtFgh7vGm/oGLVQ/lyx
xDWlXBGuNtsS2v22p5/sDqVo8txT/AE6yAbGf2wuIhpEJKlj8ymp3cNoey8HigW+JjKYZsMlo362
ectR+hM2R0CiqT9iQCkivp4Oh27a8r4z9IGeOS6XbaYYJ1Txh5kodr0Bq88f6fasNRZIyeJHJtM5
RfVMxK8yhaCAxMiA+I+xI/vNk8Uxol/FQb1W+A+BIXctWXeC5kjIrJNasMXJlmmdSz7+SduyFp34
wRpKTbQQCgFWderl4JEBIsi4lmWgFm8jMQFpmZxr9VaQ92xkkwdP2JsyBf/BKRpWvzAZKUK1aJln
AxZj7gv3wN7/jYnmCTPP1iJt14TLmjEY5P6xsuzOmyutdwRWfMAY/lJU04SRP2GFxD21ihAQRKWC
fYx/dfFTlld7TGQGkkKwRveJc9W6WPtYBCEzv4XKlh5lX4tQWBIpDAnNHO71eJJ1LZBl9ipUFAyf
P9NZDqKov9TVPdKtsOMdT62H0PpMIC6dAlvRl6TxgnY0hlXB5HbMiHdhE0BjPBHihBsgI9obkX3K
8PljzQdHs002SuKJAmpE5xPh2xmNY8dFwZBuQT4u4dEavocepS5jmobxr5494qQlmwNXUnxRn/AQ
BA6pVO1cUenAE1ZuCSUeZYhbwXvqwevWMnvELQ0r2EFNycAXFzCTXuZ39+SKO0PWfWQoKZIeMace
Rc8joOfZNgUY5XpBF0W//K8UboOJjm6cT+oqv6xdM9FJd+L2RPQ+Y8NC3WOc6SEiK7IcyMDoo9Nr
pQt+YVb+rV1ViFnAbGcblEw9R7eaviTTeDHyfYOoRvSImq73ZplcxaACLOt7Cy6K27WUniR/v21N
+yrA5co1YRM+qcaAC1Ao0TOnd/wUGbhsVOscl6KXUsmmQGWT2GgP+Cw6Vf3ZopFpWwfBkCcgFsoZ
EaDMSvgS7jk+PLOa7iR13VQhv41pd7UMMyDIy6jai3lSttLHt+nN2uLmQ+YZPRPnuCc+G2WBiVzN
KgONn3co0YUrt65S7z0BToZ+08v1/i+NlbM24ApQSnS6oHgn0IdHoW+dShDhMkeOmcawx34CVj6t
CXJWK6E+aNxX9UjRnCCtvivJOZPycMHfrNf4l92uK19aAfRt0xh8Si/VnF+baD0jLh8cTraAI9Cw
M1d/ltr4NJ3HBsjQXDgxB7hA39aFSPfCVfj0DfM5ZzcCYciBr27XqEsz1KUtTRDnfkkDo70QI6nb
tR92QQM64p+jwHaCHN31ONhjIT/RseYoJhpn6eB6qeiUdbYom+SPqBNKaz5ZSm9TW0jG8pmK4weS
9Xdm+i9Ebci4F4SOCt1FSXhAShlhpvNpQDKzsJb50A4DpScpYIeVKPo9Q12w6Tk4v7QGkSCpYYTK
KAQ/cIadjXh7KZv1LEmcqlCYxZZfqNNpqJcjFc9dAy6ylk8kmDZhWAEHzbAL7wyIbfbMhk5uIxJg
3kU2llGLGZsChOyQkxAkon740J2BF0Q4KfcRNTC7m4NiJKxDe4roDyFfz2ZHFkJ6Mxam/FjCJXrp
FpZ+gmt5gHYaURkBoZMtymuG20lKopsYqEmBNCroxoZvX2FO9MplPTSMu/cvQ1m8Com9KqVonIj2
qazTwhGWDTxV+mkXayqYQXBNiAp2fBDW6eqUFpOQXUplsEf4kqPOLwlTYZnFcI1My6o+Z4kzdDI9
oT9PoOixGUZOL2Mr4ICnTanGtwo3xHKX0DQZaDRcBbZCDLxV0wk2IcyGAirX8P/ofKLFA4ZC8CV6
P4L17C5bVQbxJvgg/f0oUKUYqBjI/7oOe2oUoUBmRXFeTGHetkcVMV80k0m83hBd8hudSPca0AhJ
zZFTxtXW1eW4HatbN2u3RVfvS4W6Y4bSvLGoYMyBrXRNNLduSlSzfErYb7DZz9bxMOPS6BeLNmHz
hSR5A9mwlM1fTUtCOR1DGYlI/R/mziPJcivN0luhxZhgAbgALtBWmYOntT/lcgLzcAGtNbbUy+iN
9QcWM5vMarOumnUa04xBV+HvARe/OOc7SES6hT6GJ5eA5aYrFmEojr2SHTv3sYM22UYFYyYBxJvE
8rmJtmCIJPso6EtL2PwsduXWbp1dJ5w90owD4l8bA7ZVkG4BKQE4ee9rD+EQnSACqllxDmIy3ZLi
zCmfjgcbbF/HelDz2PqMe7sMYSf8rATlo6lsid3aYpXBwhvwQSP2oKeSV2TpW7N/4eCABVdsepxn
7UAEOeN92g9aqF0k2p15w794SBnbdyyzaLBb790LnkNceB3iDBSoQZqcXV1/kMXbqNIt5NEpc/dD
fWpLg4YnJHoWBwr3J5hG8Nk8ZVFDj6uKgjuK8lWMvVws8qxFcjqBHpc97IIJBdnRUtKveMStmqiQ
dWYIgE2ZBBkhzQ6j9NRm1FuDtX4xIvAgqrWX7d5lCOKW1xpDd5E9OfJdV8yZeknC+CT06JBjiK8g
fhQvOu2pVJ8czIdQ5yrUlRWiwxFMLNORCcbQzzR8WeKQvUZKOOvMp0qRD9WQnsywP7R2dWhLtnwx
glb5UABI0hwfK0s50yH7VKmCWM7ZlBW9Iiat9FVzRxZzydGHDP9TJ0rWZl/hsHSBOrU0+3HeUw2b
82hwd04W7XC15eyfzKv36NRn1WZNgC1QCS8j+iia741tfzMNkPaGJm5Txe9nkRIKg5ngLEy8Paa/
xV/NLtquzA3RB9t+cLZCy3c5F7SYKFYp6ZyduvMJ6jnr4IOcoyCADhBZ14t92SYkdMKsJF84Ld0D
ryE2fuINYb+xz40QrrYoQ1WFaWZ4iEqAfxoxTGz1SyZhXROxY6WF5bnWZju707faUrVMbOoJluxn
S1GgXvlroTDkAkwUVgO9Pfcd2SpVvdcVJOLKMFddh8fMcxAYR8LJaCvJVdk70QZdxkmSZW1Ztyj0
b3Vbz6J+JLPNObszN26AQY07EWnbvMdtATcO3zF2HF2ufazTdTesoEaOPAm00dmk32ynGuo/A0+N
QLjso95C2JJ2C79EXANStk8XFphX2NyYEYzJumofoe5WtAphsmxRp4/0elyBSY4V/NJQ2jBFgbcv
me1JbAWkEa4oeFBLqDACJMYq2PJGvmuafrcEARe2/ksHSim/+DVxTJ29z8xrV1wspF6FoR1E+y78
5zoPGMAxfoOCY7EnnhR02k7NQJqwayh5JOtfWXi+WpZ7L+zhhl5Sg2HXuc0OtVoUfNBMuORnNPrN
PHURzBTyuAbl4/cgO0M9dagVc/sVhwkw3nplMtXphM59hRfzwQ9BrdKJJIZyIE07SK4qdB40BAhD
YQpyDOLyLrEZs4gA3YwqkwqHBdKGSGpw2TN2cPO8ficfyCDzZH4g0XyG2/rYM/mKee/Is4vkBvZ3
bOHuw2c7FgAvgb8N6NCp2TVaun9I17rgsfLcuV72SLNWJMkHxMCzDXZZLVXWsbbHEx1xrl1Ks2Uj
HM+JgEymPN/8Y7xwNJeacVbd8ZrG1Uz5mgyu9GK0H6yQxjO3Yed/eCUbV/ka2WzSWXJPSluaeRJL
FwF6PWficVLbWKjKhpqlLZwit8Nc4moovuzkmDjvMQvsAltJxmw3YrabTrYSdr/TyJceGxnFPCu3
ea3smmrZ8Uzta9isiYu37THo96pa7LPiDhCjKHiDfRQH8RnhQaoNVOJ44l3jHCrepfHCS5ou6xSL
EP+v8y/Ye3M0OnDheMXsY8xSHrg2qSLZ7KPyqgfEkfI2QaX7cGe38yCgwoz4imT2EbT3VgcABlxc
MGFUSSTa+tTO/QE198y+D8y7ynnYFYcKyzjpfIpT7hmY5ukmdKsj3DBmiHOVkQYFEJtT1rseTihn
H5TFHlvQUqoEQlhEL+DAm0EKJVsThbdhnjWaSe/oEM889BtuXwy/NmMLqi+WhMEydopDE52tgbFm
A89mcA6uwbGev0eFe3Ls8CHMF2IAKUBuOCO4rNkSVA76x9n15jFoYgLYSF/DJZM22hZu1AihydP2
DsuaZL51fcZzKppKlEBJXW2AzuNbQOoQIUsefZB7M4NdcN19aPXJK9989EiGSbQc3xsFThN8eiyG
siSmuUpOMWEBqYXQ0zV3mrYsdXloVZKUa57LnyaaAQGwsfkqOtYk4HYCcSPQwjLx6nIl81fsKgiV
wROY34RkP7ffFzq7XmZPvroNUV2nVLjKFZqRKtOLqpTnJFwXJQzV6sEC2ElYeVWbR+0qLYo1KD/Y
89ckamjVGSlpiFg2P8ek9CnGNECeKzX9n8C7+uJyebYih7u7QprdKzqF87bSUWyzA69eG5wL2eIr
N3d2fRxYFfGz+ATzlOIzAvu0rvgWrCd+v/cREKTSXncUTxOxQrDWaQbkbtnW9u2tnTa7mkinBC2H
JDRmoNuGi6lMSKNtCH4hCs+J3Vw0dJBaAxolPDD344F4IL1XqRk3hhhzwIjFbCwgq1bACjNEz+1t
dNyrr+TXVMl3nckItz47bvIw2tbRLduDNzcQI0uX5qKZMhwfB+Nbjd/aJnnp43jagT06Mr6TWiY/
gbLOPFxbWCeWoQAA4KqL3syZd7F5rqCMJwwQdgnCHz+sCOzBD0nkK9b4XlIrPyRad69UFFq9WLZt
ehNeccXwUx2b8q67rF+eMtD1iBUhqRC8uBoWAGBOVqkRiBIc474+JBoCkFSdpx7lbQcSyUScC1zU
3atQpPPglpGyNe7ZQLBjDAF50Kn0+TBRwSBscUtWLa5+1k2et0VCblcKKJ+R9hHjOGYX0cVr2iAK
/gRYPoIvUo+ydKK7z0cjfSpIIyHZMbhGKElchetlMhkiLokMJsWM67+RYMW2OmsO05qmXk9njmSU
hrQo0tNlN+zb/LvtpukHJh6BWJXkQMN8io1wqxjU/lMXbINxjR921YMzvOa7knnuKmrY/S4S3VqZ
UchTBC5EwQ+OZrmB1M8y1uqstiVDSkSbA8ooioTMAj4YI8UgOCEprbkcxQam7CYkoolAyaYP7ymJ
81lNM0GQNIFI5zn7YCXQtrpGsUZD3aTTxKBdyyrd6L67pl2lk9vWa91Ed4hvOg7AfjkNAGFwyRxH
Jqyw0A94vsPKMIOjnhQwW/j7wAdm/YyPrF3rerkWhHE11Ny84FggO3mBGogaLGCeBjLVt08QFMyH
vHpTPWcRqNcUe2cC+jCgSSdn12ipGsODR92eUNQ79HIdYSgCiba+7LEBMMrBcCgXkzmAzRETRGa0
kbEzihWS2g7PFxALj0mnrt5D/xGfJQwjPMWgWFZdO6wj/HkSZEHPU9h9i9i1RMg4UTp4yLhRxiXf
jkgusc9wP7/jvQZHph0Q4WuzhVO8lDw2GUEjXptaU8QmR7xlRXhU6+oUG5i9UJ8K0JnlsDIx5uRo
PZIJk7eWdXnweDQn2sUi3r5/8wzeVww5kUSTlpFqWy3rYouXoaVyIJATQ68fLvrm3jftTGIINzB/
LfqOYWOTLXoOLQy1KxsAfAfhi05QuLDYAZ+h2aTLZUhb+x9VdCRdRQw0iPZ3D7bETjZIolmnRTBw
+geEUriX/REdL2HfycxfKxiD30YpF4qPsXAd8/pFqC5McTacvQOcJuBRYN151uVvzIeZjgfwfNla
TFAUA4CNnt/cDBONilkTgS9iN4DfS8Z+DeFeTPTYR5fEGrl8b4mMZ2bDeUIQI9/BF2h+vyl7Mord
c1xuXNzJw8VQcaABSCnrNdN7/5ACnvMwUijUIkq/ypMQctLPCZ6ByKPGhEfByi4Qb5B5jW08eB12
Gqc4J4p6qeCRW0hPceXxWpuLEsLG7174BJK5xvo+KLfm2O9HTMOV2u6GWNvoGkU9q+KoBn3asJ1F
zUfv09hXsgZDg6xAdVg17IiRLdQQ0Hz0YKsgrlYjo7WYRCifDX04DacHKgE15YARDw21Zj9A8iZe
RD5l6uNAj63F70FK2mEX7xVwEwnaWJQ+6BpG7Wv0AM2xuYgx4OHrEp3YDyhxmNhP5jdJzaiJT3cI
9iG1VNk/h+Fjkjjz0mnhW698wc9gsVR0p85XTzXwkmqCrtIa+bGGuuZFZhRzF49LteWaTGZG+tnt
KlxTIKLcpFupLrTau1GmO4GCy7kX8EnwGmwz5QUxAixuxh7cjm7zlbrfzCYwS/jUEMUO1OaWU3dm
bltsuoAhozF8IBJ+U8h729z9dRGlc/2a4YmuSIRrubPLeFgAA140zCAFYiFRxsgKymoX02HgxqWB
Znq3Yrq51pFrF89x067J3wIMh8UIciC0JC366ctDM4zLEDjekwox7o62BDr3LgC83/O+DGzpvbw/
dBVpMPBvuzVPBM4mYpUetV5dFiydfNhVAlzJcBlyUDdA6xG7xO8dWC2SEVhbB9ELnpceJ740w6Wq
Y73luz9wN6WsMAJ2HCM4Uu661irP+AlmwDBqk33hPAQiqET5Q9U86dM6A+NT2ypLI15ikk+1YNfG
aHdLf8FoPvnkFF6P9F+9/QCBgT2yRoLlmE7AB640erB83ivGtkB0pPXbJ8DRHc09N1xlcq4vVEz/
NqZ/Op6ynkj62SbNZor97ajIl9i5MGcKmdqi74SjBeagjg+tfkLuBFA32JTZHdm9BAX+6ea3ghu+
2MvqofPqYxenh5D1af2KHXIu70VV77ym3VpONovR/Bm4KYBSMPDK8Ho5AaavjB7TBH2UqBdWe1Bt
eG1rb2ExQ2tAzM0Z00zIIYtVmTI26069t5Ihgi0WHh0h9B/oNebSDW95Rgyxuoi+64+mlByy7nsE
dsgEVZ33x9xqH1ilK+0+xbxSJV8oKJpHzLh58tD08EH9R121z0AymZq5MRj64KAHVPWslOkdHLnu
nV2L2bfbsStK60WCJZkDrmcHwgHrqcgfEQzh/KcYrxgTiXXQrKDEk9x2AeijoV5QTxVxfezrQzou
BnJLpIDrKdIRtlsIYClTX0N6Z80AaMtdJhwLD7KTvUXoJyxnSQLPLG4uGX/KPxwYIPVn+pHF1nGC
aQwaMIDsLmZjs/EoaoFscSBLaymTgy6oe7LlBAdBxNnZoI9h7mz8Qy3XuIEV9aDWXLbUk5NQYQAT
53vNQgG8IeYAZjYjIJ9IZdrDAMWzsNtUC085D6wd0Pjq0KFcRjd8+gSIaoF5zPzEXvfqV4UQr4LE
wWHtffM3LyEnquhqAhQ1ECuMjs0zcrY+w+2CkPXmkbVoM5nOjnkJR9V2T1zLCpr+457aeW4AKS+1
J69iWgtlxGUPwSLsmJh7PxVzPZ5+sDINuaOLf2CTuSlfzIB+yle2qsSCAFcx9K82X44EouJ0LO1H
UEI5ineM1vUUAbkT3nvCRWGoASPlfO861bwJL5I2sdKGHXO4CVeT7rCZaOlRfGYYLSyB7ClY+t7S
nnOnG6T4JY138JonAOTPbisJZmeZVs37AFih6DCdki4u+H3GCqqqvI5BMM8Mdj/Ni5Goz7W2LzOG
Sv5c85S12d4dFsldoqxc+hJFDid2xJhR4X3ikK2zR9jPJgsprWXg8ZpZ7FHEUkmucssDSCMf12mO
sYuLJH0fs0cvWLGP+n2LyYnoDsVBIe6F9A50z6PPNdslYOTGVUy4qVZixFng2czQPajqHF9TT8Zu
b5sH1h+hP+zwz++QQ+FqRhJJ0ctefxTtMmUaFDCxCLS7C6rMn/x2cC/W+Fe7iR4obwhcPE5K1YHB
rs8a3FSNGu8x6rrGCwWb4SfbUWErzL01EJNwzNVxZZUZkiILFDnKwzclu1tv01kR9cO+sHEZhgeW
WjhGlzVu6NIkcov5EwqZmIJQnYnuZsgT917CJ6GIbpALQGSfNrHWMXgqgq1lYvkwqWZnCroxu3tT
io1WbEV/avky9YJ2IEHFG6r72JxbDR1Gm25r/zHO7kn/YDC9P6KVqrVD/yCzy+DsuRNH9p4xl0zO
q9JJh07+GNrvfv4WwmXJwg6p3WJs9zpT28JYAT9aIt/xaS2yZGlLFgMD3KpdU15VEAPIX8C1qacS
w2CcmqcGJFH7PEg8w2xG9fDG7cpdwRC6Cp5xie90YXNHvKW1v+BlrNRLkZ4Cx17bQCM4C3tE4SGj
P68MlmoLbRZc4lPb3ZAmFQDw3aA7jUjxcDGVFMxNskeSD5kqxNQ4S4Yrcuexjh/0GnHGczLZmSHN
ZS5MrwytNXxlxkVZeONt9x51FoeTwofCNPiZ4Hh3QBRO5LFhom3hwTVoDLO1NSDJfne/Mg5WHuEo
uO0ZGKOGcsjEz8AvrKjIdr7t+jFzsKLB3Z0XDbGUgty25BNp6Ya44C3ntU9eiSDsieU/ACwURA2/
uhhRyX6SSmjBU2TXHJW7onnPwQ5SRC3M/DJGwSPbgicoUojedPYioOFcEy917kH2ZatDYMUQHodv
Nw0PAj98B32WHtVCzxQaM8e8yih46n3zsbWumeXtwsrcYsPdKjW6+CvsDKhS8RzVTP+QggpjDuSh
+BpgdlrRNyTD2gYLRyAiz2q6DU79Av0mqiE2MjBJeIr6rK1Aa2qWMd/z4CRYk31YB8mnj4ajPT4q
yiJnoEUIZ9F+1JBtJ6SeDH6yY8PpNkONZUfMz3x1EfMWZNTmMDsFdZaYBpYMOVjik+NHQHKrbuoC
P2l9lqK9gKGA4MC7wobWONcYQga66sx/GNHGTLfyVVd5gvKDv8ac4RDP/uA+1XABaLCBymdwxqMZ
v6IHAiz+4JZzi6FXIVj3IxyK5zr3OiIHvA3jxmKkkqPOg6EQBjojwOdKQ2eOQwqfMa2aXHYpDbS2
js0UmJZJf4W4VhpLm4lemsDVDdctk6mWyatHfYe4iFJHuQcoOhR1r/cQ0Rsolo/CwNbpfpIrNYsM
IEWcqiAbIcp47XeSu5dQAHRoj5Lvk2MjGuSseHZAVFtduir9epYk48Ig1sTn31Mil7hC56QoObF1
WqT6s17mxw6niC4Y0qAxejMEmpSEPemy9PKFpb0T9U0z16BM7NuLzUC6Jma3/7CXAv/PlIewHbmJ
ni3UXSMGemAXbFVnrnzVQ3xhzPHb4KNGSuzi2UmxXtNWIO91nHLnl92ytAGUkzQHAIRiTT/h7HGo
TVV21Z06t63XJEwPVsUe5a4pFg67OQuwpjvoV5XJncayVaorNrghcS0o50sUNbz9anewTXgOqHDY
cILo6FH2eOkp16nQyl2Unvsz85d6rBbUroTgMWn42WHGZoaod4dJckliNpQ0zWHKz2gMdmYL3dTx
T3puzXKGl5yNDYmJyQxiDePCMfOuCvE9MjN2SP0QjZbLFKge8luaGGYfGHHQgg6jx2L9WKOyDlU4
aoDrmHCbCktpViAV12baoAbcmdgE0fjJgX5TdyssYcYOa0aev2a8rwS/dbTScoriRiRkkKREJvEq
G8HQQIhTPi0GtoPYjO2WfoO+geMnVYhkhofDIxbUW0zUqg0ZsRrYSgpqXFSCNC+1AVQELSFvrcdm
siUWEUmX8qlD9yLUEgxWBKMNFw92lK79RJaaBFgGCHlrqTiBxPLe83L3+6b+rvhnU6PzQ6MAnPRa
IMN2yATwPWMReQO+e1Yo8tN8laTBlhV+ctyRpL4pJE15AbN6QvDG9tKN8jAkzj5y7B3WrK3P5XgX
vNudxvieaUHzJKasACjnNoIsAZiBe2C0Q6Dn5sw49fg5Y6RpmfGmNPdiL842C8+J9yV4fZXgKRfP
aJVPcBGYbLTvet6S5BWg2mBODgAYLZbOkHlw8iemGKlDkKoGRFOZemcP7EJh47LtqQjxbGb5ctDe
eeJsp7utq79NDqegP4CVAlRurLtRkPOUXNGhmhX4xdw7l6SPVtx8WthsRfaIi+klY8d3NrmVOl4R
U7/ZZsFryrBGnhNd30+nhfTHA0oGNuOA7rcmfWpCeiCDolWmOYRYIX5SSK9MVGaJzAeQUXP7pp65
tEhlSnEO5hrhkqG29wyip4MH12aWJBJqV7d7CAb7HnqgPZqY+syd24gwO3cJJB1AvZFvZWp8OYi3
zXoxNN8WpZygyEtU5kbuxeYb+t6wDtSSWeN1alszXgAJHMfZRdV+CgcMeNkUhveMF1ZR/BKRplxx
aA4uBUV4CeXB4KAt26WgXMQcslOn1IRW7jJOM79AKRbbF82oM7DTKz2AUzri8tHYAGtemzB+ZXAY
MTd3OWbMs1krxsLgXM6CSZErZxkKKRC6c18gZ42QW9VG/mZyApsBlAyCLsKKveMkoWr6e8ax3zKv
aZ9K5VMon519JyRmrXlgk3AeJ1Mod0ujwsEcIVcV4kjzsNIsyvk2ueaGQqydcfEfM/4+AHyOo0v6
NNJyd+LgwwCjkRXPFn+bWG2+IVv6ZAcXzVnH+VHrcm8r1T6RI5BKJiAHBhkfvk4eEa/jWBfhtBEZ
bkXAMFIyJPHZ43PcupYWI6miWMdwHuNeAvdkzM4lnajKbhIkL+7cjFliE4JIYZSIvX2pvKkc4zgq
VSYw3cwkfKQG7kOfgtwPXj/wBItCr/H4+nUDRMf/1kBhs2PDpHfW2fBptbmcfZSZvW9D3LMVsydT
PYdPh2TsZ8g0cMxlxo0SlhnBgBytNk/WLCgADGFD7wqWrkAOCg/pEsJwKZd9oa2difE8M15ia0qO
vscOEAl4Po473Ec+KXoMW/Xm1ojJnZNPSloS9nPLPPh0nwOiuoB+VVKvCmjBrX9SkuKhtbszEjs6
MX01eFjtQgAOENO3GaZGU3e2KgWTBWZIERRGhAB6RP7U+BmLrdGbd1H6dyUNb+xcEATOh2Y4lZCE
THM8GhqKTBrpfleTu5hWXKYmaSw+QywQxlqxLrNhbecS8jslop2zSofRob7oOC1LU90Mm2T8qDt7
7Wjm0crVo+kypLDTIwRUFg3FweLen25BcQ4tG8FktbWnfKFnn1wwjh/KIxlfi02BfLeaBBkdz3p6
M2Q8Pv2zBNWoaNuyt3aF4nEBk5kXbz1iBW2eDD2sPqK1WySbjm6uk2doUEikfTL8qoBocJSdVLKU
0NBWf9VMP7PCRsuXnctFycpJR9KlFdAiyhIL75Yh/JmptjsCiqNQAWi0sAN5UuNFOgHHl97wYDLq
x16XYWQnt9BqtvIme8HiLN3b6d5iNjINqwN2RjZKlkPJCrfAOKNJTNv4NZx2gQ9i1ls/JZ+WYxFf
uHDMMaAkUXMv9adaPzQVEhGaff2JBnpErMoCphuJijJJyciosgGz6/pGs9cmTsKkCeZ99u126qPl
u3d9hQnlDK3ooYr0E5S5Nh93gXnge1JojaeGZ4/9FdE2JSMmCP2TzLWlzw03kLUJdkm0Gx9jocMs
retJbHGWyhe0SYgJiwl6wniXPvGoQx2VQGjXwjmXdDtAaBzn/Kud20mmCBQowk0YUo5sZ/2jj33T
ewuZPRKeZS9alWeh9CENFvu4bQ5RRhUqj0WvHq0Q3uHPkYSY4oBG3ogI3MKP7jWzkr2wuvC88Fjc
nMZF50dsAC9J/IS9WZ+Qw3rKrvX6K6EbXjAadbmMi2RuAZ4Uzrg0A3/lwSzpWmVnJeRGAyilh54I
gQznAnPSh4GJbuOrsNcgizvmzW57JWas0Yd1A7pAeTPM4FYtLXgLJdr1FmOmwo7RULS9boNJGfyD
70aHBs0KQCdSoBhOsEZ9GTiIG3zAzfgz5akft4T2aeEl21PNNghTqT6I+al5Q9z2TSK6C1AAeMyk
zOqcafUVZxTLqHxnazGc+mxjjEcXCvMYvlkX5NAVufeHfgWclEDN0yhwpqK+SbVib3XtntnaQ0KQ
W5HZq7iFHjTnmFT3JYrBjFRixpWubm3ofa1HNAWa1i8YPKUMEY24IO/Unzv48GMcTl2h7GIO8EX7
GrMzo86gaLd41Zq7SPfqZzjqR+ZLEYkViX8lH+SWJeqj+iEG8wFy69xs6Wcc94zzZt3LZG5nry6w
DMZFFsRrRd5I6SlomZnEgDqaUUFNFxcJUvh2cyCQGt72ONrJ+r0NzT1ZFDBSNy4AfFBDCs/OTP8e
tO+e2WIJn7XrDs+BUh99a69prx1R1PRJHe4zm7E2xhYPuw1KrYIv1mz0PifccfQWRKCh101f3Qib
RX+iY4cpGWQo70E0PvnE7tkaQxPvWJE6T6IgdjqzOvAq1UF+rqWHy7RClVRv0zG+KkQnfRI0oOmz
EZGgjLR14U7mzWaTee8jPl+hYQ+ECQDaKbKZ3OubljwWe/ZrXIQNKQJhhiZnTpI8iN1sHSsdsFtj
PfGbT6byOI760rRzmF8/XUKjVTbX7HBSH1oaioxyYoGtIF2tB+jo0Vek2cuoq1ZKb8x+JeI+krLM
2OzQXnrA43l1vsK+X9BcnfMwn90BrM87f9PxtOy/LONS++miIVmAxJkGxpQ4q+NnuNQjeMtI0+pH
6NwiJzpkpZY4bIdivSEBYFaW7kwAR9JxXpYk/Cx/7YYxGkaDI0E685xN0kKmDzWTXkYAT9Dbfs2t
pC8YHtSc4yEXh7qO2XoKs1u721mG3avrChbfSOHoi51iMwiTXAd3qRvp/Fc/Q9DlVDw5I0I9Rwq3
vK13WdBuaEAlQUECaxHvBM7x4IomzlcvFvs7mjvT8J7QCSB5mWXzMbag3lv7PHwIiNzmCcWE90qN
LIp43Rhv0k3PuKoyF4WLRnzEwOHCU83p8lmxN3HTI5LN+EgMQUChJ+TtQReVvNOPoz9U/RyrmAnJ
FPsIs+omcdmMxWSMg9qAiObC4ic5xi7YxpJIQfhOu21pPxhj5SXccDRD7rwMjxqRIZly4bJ3gvgs
MJ8kIEbGchWyX4i552RobPJ49qtvukVTDISh4l8PFxQkj0GHEWlI7rLDReDKhfc1MldKnJ3LD0le
BqgfYowwOTzWjbPPCOC1H0lYY23pNOUsbG6GWPnkl1jVo7S+gX0g7IGnus2Y1fZikQwMXL052Eo6
/i+dGbjlqgdlfNGCHKhwgOYHFRsve46+QO0BoYh2PnT9okDdUFKXSd57mzAYWi3SzQ2Vw5v9FF0A
cXhVVcx//PJvf//3j/5/eF/ZmZG9l6W/pE1yzgigrv72Q7PUH7/k//Hft59/+2FDhTGkpWqmMBzh
OKat8/GP92uQetOn/0qudzt2GSMzteWOS6l8GqpopKMF1oDvaQf6Yh1Txnnl4th77Qo8EDRuRPqk
N0aAR0wSgYYSrYoll8a4ebEc/PQpsXAAjwCnmW6NbrbaV0pM6ANUEUvsDLYUyySttgO79hwAFiB3
y96bHKddBB4LQXAeiU2s3bQK7pU+b6EKFOkSZJdWouxIdpWn7JAC70XZHPJGOegdot52G5lIh3iC
eOe2TM5Wlp3dIjo78ElU6rMWixR/uiYYpb2nkBHLa+Eot6yTt1n6E0vesQRRodRfJMfSnDgkoBvD
Cfz0oeujwzJCXwxycLZ2zRZQAoGoHY/sIDxnin7p56lpHVSyF8cGajqAPMAjCdNRo0S5AifBjZ7Z
az6DaX2CImen97pUb6J8yq2Vo6hbOA6XQA/PWklPkAVHqaIwKk/EmObBvojKQ5YAEe5QZeneuSum
OQU/lzV+PR1Q9dUHp84h7GcXgZq1d8OLsrBMtDFAwDM1mnl0gu9+YCzUEUFWxgPEIy1DddaF1q0N
jActG/roee/nxXqKvZnSc7HY5Faz875tfrlw+fuF929/ufKq36/EjyznAvD8+l/++PdjQG9RZd/1
v09f9s9P++sX/f0h/0pvdfn1VR/f83/9zL98Id//j5+/eK/f//IHOvugHi7NVzlc2Q/F9T/ukekz
/6sf/OXr9+9yH/Kvv/34yJq0nr6bF2Tpjz8+NN1Sumb86R6cvv8fHzy9J3zd7T395fheBmn2n77o
672quef030zN1mzHEKouLFuzfvzSff3xEXQIpsr/pKVzu5o/fkmzsvb/9sMQvznElWlgA8gVRl5j
//ilypo/PmQ7fCtbN/FzSmEYP/7xy/9xQPzH+/J/PzAkP/1P54Xkt7M5JiwGwaYhcfvIv54XdWim
utUhE3RYr8Xa4O9DAHDS+jliruok1soE+VISquPcidpDOHwpBin3Ke7mHjoxTB5vNTGGvQ40R0og
VVjnq3vpCRJx0bViH07KL1lgvXHy58JxPgrZw7PjwDdAXpP0hhQPR5haIlNJcbR7751VfPgOOLsy
QlVvU3hMC/tqLA91ZCFdtnqMvmRG95qyLMwaLNYEb2tigbNSZ1ImmUCNGzwxOWQS+S1RZAWtk2w0
br2sIHHMGlYROm1C88BZlEn7FijaxrlbHsnvXv1tFSB64kpdF+gtcO86JHrrjElMS18miYAyxgrA
ctHFY87/799F9yzhn3+9Mf5yQ/3XbrT1VzZdotW/fqv/D+8xTeP6/udz7j/dY9v6PQ7+1//88w32
+1f8cYPZv5lonB3btrmTDHi0/7jBrN+s3y9vS5hCMxxjupP/cYPJ31TH1NXpBhCmaVjOP28wYf5m
2MJRwQsyOBOm89+6wabf5M83mKrx07m5VMNQVVOXhvbXG4wJYDHWjk3tnAkH+eProGdT4EvXQ4EY
sSumyaGU4k5pIFOJEzyhlYgtay0b49lWO2Jku1tJBPjYeV9VEfr/j5JB5zf981+Qsl3q+JV0wW/N
EfCvJ0A6aNiQDWI4B+ZgXkS1V/Qa01Ctfa2QlJCskivVuuhy8Whk0aL3UI9aHTjEsGlelWnjmFZG
t29G/dl2iVGdmXGEupHqAByI2DUAbE9qQl50i5Dfzyom/E700Of9k9OjLzITNGADedHPgwFf5E/X
yR/H3Z/rIcuYzq//Uw/x9mLTMC2pc7wZ6nQ5/PXlx0ga9JGoie0qI2erYG/oalGe47pS9nWAHr0Y
JIlBenqrlMw72AruPDXNv7Cu6ZfpYzyxs5uH63mfycwHBIV0qvNzcq7KukAhj+G1EP4tyqyvZkCD
K1uCJ32MLKukbHdK0MKqNCHxO0r2QiQAHkgwb53bVfeW6Jcx6vdurPaPjkroDVOWntlbMsH7jAY+
k6WP3tx1VHNXSJneElec3CHGAuASQyr0zl62Js4WXy1eR8zJr5Hl9Qt0aUriZofM8/j1DCwebZOK
e4Lc2fHEY4zGoFWFf8wS5u1l3A5vpYsVIR0T8AZaF23yqmt39v8m7Lya48ahrfuLWAVGEK+d1N3K
yZL8wnJkjmACf/1dbM9374znK88LSz0eW60WCeCcs/faVN3Ad2swPE7SnFosss+atnRo4YqDi0b2
SKvcNyT4TGjhDjRtTYmfy+U+ixpEB4FzbOpM0blv67tmEGu7x9x4OXaCeRxBbRgt93HGZpD5M4rd
KYlv42rot6ab1EbwzU+O50Y0oe4HB9usNYXxbeM8Kbt3bwcRgLNsMEbVXYFaG6H/KQyCBIOnl92N
I5OfMMUdNa4337xe/GXlROf6hZ7uuFmiQNyYuAxIJfBQQfcd+bGexZxvgb923Rjn3QpcuollYoH2
hlbQehFUB79T95dLu8z0kyLsqdR4zM3VvMORJX7wuJ8rH6V7/BkDQv1YKhFel0FEtGHeTrAMHAmx
JSSgoRtQccXiFDqwTRyf+UMSkbQrGtRuvfejHt32YwjjDEgsOp0a3BB2L+s6bph8JutXINa2eTXU
EFg/9KTKF+1Mw74aPQpU3y7peKTYUisj26Nfr4ou39mlYWu/x2ECDrzqYLd6PTplG5d/3lTOuU+h
ucgRv73sYUFbpviOvbZ7DHEHNiBEp/VGL2qvvFcWSsvIpQXajh+eRw/FVUzEYqHhrQ5jc9Om5mtT
u8H3smr3COlvLw9CiJgN1j0S+Zp8JVEgTeMW7m1igsQQcrt5MpX3VkxgimNN5H6M9msW+yVZh3G1
rYPVE5mhFImjh4VfIedgEKnnvI6AHEySQgvI7l4rKKdrrkQAuAS2OeGMlVflJ6cLaTcSWLJ1Auox
EQn+1vpXW85Fj1YYuUc7ToKVNBfQy20+pWrM6IKBLK3bKLiqxfIeJx0UY6sfr+aC2zdFIncm3Jz+
top9/jf50QjjXyNGqzkQQSTkYhIXOkaHHiLGMK6Z7z1fvrfogwBLzthyD/fplVVoIDU1w/PBNWDg
8/mHHXo80mEckBcmiYwLq+7VXr8SOHhwkfC3KrvzrzMXPQ+K+x+pE67hc1a9T6eMsr6mKxLWfXSc
o7b5cNGYbzQDcNLhyw3SewaKfpDfLhK0c+csDYTWGvBjSRpFAi9lO3bJuXeH8gWwbflM65RRFT7E
fPSvLz9BPAzPSqNGxWN4W1ocCdNAyIchp+ZdAGJ8qugIM3OwASI5w7dskQlNpY6ACbaVlSl+PVQ+
FlanqraDl2NkjBHfUqWtvqScdljy6HJ8A4xVfo1r32Oobj6IOTt5ujMPA5HmN4vVkGiYMNLUaGnb
epnO2CbvVCQKWsb0krKoJ7QzFdlTjL4xH0gt1dYEWbGco2vFEPgYfYtJSzw1aSPvl6A8R02LdicD
kzGO03YGCLMbp2y+zw1ezEmsLpCZ9nE8JTRyyYOZZkAseWxPH5evNHyjT74Z6RCcCiEX4vfC6s4z
BPj92h7DSq9JLJysE1mlh2ApxxcZ40Ny3fy1Een4xNP3IfHiHlqn96/c1I4PmXTag4fA9Sh8upUY
QSPkX1ykXWO6T0WzjXz6oCM1Dh4+NiZ3/pr6HnMj6MUEMyNWGz114rHxr9PWhtrdMAjtLxt8Hp/7
pbTO0ncqNP1+u/Z6EIdkM3bHNAEFPVcrbKS5cvJmov2f/2zLBZFfBnDfTm1we3WEQz/un3ILKBin
rlOcTc45zkvWFxoqT17rYxmDO/MpkvnXSLOU95Dia5+A5dGtmlMyYECMmi55ti1M0PN8Jl54fAlm
zcmbPjUcE1VCwktgTXBgv5+H6S6qh4dOQxeXjk6upCdmxPgosWsHN1Ixsg4mlo3/jgb0kwrovacx
EKFUTg+6QEiYYWpzBMrNeAQhNJLsrroh/8hLoshxpXoZZDhhj4zHLPfOF2P3CPBt2kkj68NQ4K7y
MOUIMHPNoohRisYQGTxWDuh+9OsZwROQocwhO/NADA+pX5mHhYPTYaVdZ2HFkNgO011LF+vcpLo4
9GF0jiW5mI2CAFLENlDOrJ5o2tN375tjIuctovb85nKZXJ8uRc/wtE4K4D4OiEKSl5Ib220YcEKT
WcI5uy0EcRV+nqp96XfT7bnKEo1sl4svEACFcp6JYwn1kx8reYDtlZJbY6Eg1tHovpYZ6VYlcfFZ
1nOyUwwEcw/lzDio+DUvt4uaYlIikZ/Z8MYmzDT3vEF50H2zPNtJet9Z43GsY7pfjvo6cXjahutH
pGfskYFc8pukVflNB+Q9dpPluo3L/MmH8JoCaH72Jxh9S6vqE3lm8JImXE3MZeDyAAfM2dFfwjZi
6tAVq/uRZI/UuN2NSIIMHSoJoqTB3og27G662P+WEE141+O/XSABPuupjnfNZDDTIJsnDZoRloJ+
0fRy2ufMXI9lUOUwYwbE+kYCWijamVOej7LPhYfhrP9sIH0byxYSwWnW1ln7/I2mjFp+PPRImlV2
OyfRcJ1nYf3GA30I6qF8ilLxolqMAV3U2MTK6HW1yeLHMnW5DzL3Ncwne180T/MMU2YR8nmIE1xE
zMMfkXf7WyeGzGqmhjGq5ltwill2QzNk+2Ful0+l7VxlKbjxe5tW4HemrWTXAM3yDAfe2Czbsmqq
Xb3+6G4VP5n12DjivLldwojjTxvchZmq7qNlfLGTEcFqlsQo9RUjZvc+rouDRQFzFwSa/c435b6J
+hRxYrS1EzPf2G00HWzhgWujg/O0aOymMpjSq8xb3sOs/R5KWspOp7ibxrpHgBXgf6+w8I4tNoUu
59G1x8B5JRQab0uZvs7z8O6iHiU6unrR626k8QOiQwi1Mk9oN5iNpuG0cQTYPN+LnNMQ8+v6cx3h
/LOtShkRUCEBzFRuKP0gsH9rq6oAE75rVw7LXQrfM2SSNcz907jAiiys+bOr5xYLf3huW6Rx+N5J
6ImgMl8uMVK0nr78ox66r5cPPEkd99w22BycieS/Ynn/8/v9V01HfJ/jCsnbdli1g9+qHmdqRRHh
KKeUKwwuahXfOksaHXUp9W2dRnfeGMBlDxnQ1Z6ZH/783X+veVHAK8cLvRCIE2epgBbVP5rQGXg6
JVLXbMIAcEDmgaKTFfP2TNgFQIKGbHjHorNjGQqYSFMVZt80E7jntKXhXqd5i7AqWcXbxjuX3oIG
gH+EVrH++ed36tMb+Ed5KJSQjJgDn3MT7YDfP6hCrF03fxW0rM9BHcuPhdsYt4EmyrkbBvjeHTYO
C1RLHwZvy3po1KZcvYYkfoZxzfQ6EeiZB+9EpQ/wsiiO3rQU+3poKKziCQj8R6Rn5/GyDfVu8xI3
rn+NF4jzLlil9KpX5mvLETophuikAZEHV1GSVjvX0sN9qN+FFwQvc5thkxf5rfRMeI0xk3BbNyaS
rey6rSNBR6UVoT9ihPesZ/nT6sPhAe4Hm2AVYufDyDo9W9nAYKdYDn2kusd+yIZfbeB/dIH/Xm+v
HZXfP08VugFdmJBuJ02Pf/7mF8tp7H7iDNI01v00ZDD18wbdXY3rKg85oqeROmVtdOpNZQOp9V8M
jsxjZoNTQzVIClY4/MezYP/7d2y7qNHcMPDoc9CN+ed7ot3OJl4ZjLytB5Ovs6BPLcunZl76u6mn
TYF/Kiav52nMm58LJez2UhSXtXirB1v811KyPnt/70gIGlG0gyWN34DmhEfX9+8Tmq5K9TCW5OLM
vWj2sk+S2zJA4z0h39iIvv7oZxz2Lmousskn6tzGK1nO58o7XY7xTjjaQA8zuF90amtffIRAQN69
rNabcYCa2XjBdT+TZxzGZbErl4xVC9bMaRi9em+XSPOmRhcsunl6+PPj9P/5qEObFZK+mpL0tC7d
5r9Nn6q2o9yfxbDRbfPJCztnh8qNsUYSf61xys/uPB6rcjCvYfQFt26OCFA6h8pFiFLWfrf789v5
vfcjVGh7QtJDJ+6G5ei3m1EZFNy1tvn+qqwQNY/2HgNq9WByMkc8O3tQc+yd/vw9/7X20U7jfCtt
Z30C6OCvS/PfPgLDlpCx2ICurqtXy89ZTEgdxYqx1uW9ISZujrz+BGITnHhUjc/D0qlD6bgpBsB3
aNLlzWWrB2nx7thJdCJCBcNuEHr/0fiz/7VJoBAMWKp95dqBDOVvrX+EUAkThgguSNOH26lBWZKq
GNgBbvJtI0TH2BLkkazDGIegwq05HNrwKlmTyslIuBmlvRyHEGUwPSRyFE1Co49h/F2UpeHVnz9W
918bsArk+uAw0pS2YPDxz481jmCT4rDqNqld0kJZEdkMtJcZ8q8rA7jCSf7EzNXdpX08vsI02BSL
476ttegNAerAnUbUPZdSn4NtslsmT2+cMp9PqvfUVWj5IRDiyZynZvw+pZrYFYyfJ4sQ00Oihf/R
SbDVYWdRaS548BMij//8I9r//hEVLUpPCY/ONDOf3zrFkzVnc5mHC0oO6v5lpp7ZGotVIFQTgeM1
HEJ3PVNYEpqZV1mg50WUXf/Hu/h9BbcZPPncGCFTK0/acl1N/3b/JkNMy4d0JmCQqGcGSJE4RjvE
PGMWPnZhwV18OcJni3I2Fp3tXeR27dmf9TYJg/b7gkyIo11a/ccd8K+1ZX1jQcCa4jHYDmns/vON
LcoABOKsC725BJNXkk/pYNeIJ6boBFY8A2b8NtgObbkKHVrRZd5p6IFalnJlwUu3/o9PiiY+3/Hv
K7kjHC+wJUB/l3OE5/5+TyYQu3WEvcrJdIig7epXJ1htHUOurj9H07m1Bw03U4uPPmy+CSXHZ+IU
hlOligoxDJF6MaulIBqhdwrivxMNJkdhsFhmBOl+UT1W2WTfqnYkrMRHsaBRcrGUqk+gTs75UC8k
S+rlIYjqH6kmrbKdiXBq0eD3ZQzSYT2vBJ/HeK7hEivwC5c6zidVqQ17aG9Idu6yJM9w1tIEu7TD
AGRjFfF5PJY4+fprBPCrc5GGdnqVplb3KHv1wWf7VPTsoTVYFzqCqAYxogt0Ky95AHx67Qd3CLEf
nfCdYNLLUQTzKb4Uq7Ff4om49KKfaCes73G2/a/dbMaN6/fuK9ilh7pBiBJVSkAEw3actgdhQxl3
1ksNzHX7V8dwTJBXV4Y5Iv2gfTP3q8p/BhvSAWDYDSkjwyaQ8zev+qnpnf2YsHxg5FNksaiSiWCc
90hSWU4Chb1zGeqTyfzyjQ/do0uW5qJ/uvwowoLqFUbOOXBYL0hZwHqR+ChcXb+5DnvVPLlj9LOI
dI+TDRp3ZdXFZlKifRKF4Ew2QkX1EAkfCmSqIOuyj5bm1Y/etbcil8w0TeltvQwD5hxOxCuo7iko
WvPFM2TU0UBQb9HcF9u4K+eXSYHLhrjUP5oSADydS5ez1h5kq3mPTYaBYrYRMAFgJJeFe8jMMQX2
2jmxkSqYkga1u7QQGQU9fZ5vh/YMdd2A1HAtVQc5yW0tMWEYwi9XNLtbJJh346ehtOYH2RfzDYoj
qN+NYioLbGbHIzdvXbveqrVMy3NZvnBq/3XbSAtJV1e5r+uh5aYNCoyUAZb1LFGf8zqlbra/qQZf
+NB74mauEQstGCDPXYrEq+GXB1sFpjnZsZjOzQRcKruDl989prTk0aES4WV8Dz8SgafQWA/K6ZGq
1Zw+CKzrvrVwwV7HiryA/33Vlx4e6wxPraVQe2qDA2UaZ/kp1AMPBhis1NjZ8fJNhAVzL0Otzo1q
HnMt4H4X9Y/AQtOH+5cs09l9uhzMJlqT5wQnyE3Anr5rlgGkgyi8g+fVX5SzVLvUzqwrCAXzPk8E
WLZ2CTHiEtnTlTbz7sviupBkiaHGfctdD0ZUmJyI74hvQLSTDpGsOBJ2wPX5BB0MIW9P4PT45jfT
3Uwi20OUVaiqMud7SZH2DKVrODa9F+/p7lzhz/afyzFi91L29zbzX2jPendxxkXU6RsYlPnGL7kT
bSOeImskzdYeKDFsZL8pZJM1x+52XG+BbsoJVlQdBwA7SF5Clzx1WfWmATrp6OsUgGENDek8e4O4
WTz58ded0MrhbvFtWG8JJ4k0xQ/l5OF1s/5u8bR0buPf1AzcT8ISt4SQlw/sOiUHtolYpGzg4YkX
ghFQXm9xgqKTifW4JQgx3i3e9DgPpM9fLrpr69uYpuaqWHRQN5fpMx77sgzGZxAKkjYiOnV7PaxY
JXM2Vzf+VTWQ8T3IGbsoSCfIDj4twm289k9DLH+Hy7Yc9CwT0xxeBaM1HoSVAdRe3325QA5p6/J4
eVWFd3mkttm6Z0YjZH7SoTxHzp9CJzo3i+fsLkvtMkV6T3lCwBjTlPMoiSbEGqSpm+8KF8dqYgn7
0PlgDC7VY4mEuh9C0g0uq3ViCHms3PYh6csAKNzq0eet6DCEO81vG98c+WQu1iMQoNfpej5rk/BR
+CuIHawyDw+A1ca0+8CiWhS5t7Bsgdkni4tMz7Tb9j2ZrTOVELD0wFyxOe6RnOZ3nkZd5sb+F3/p
nVdyeMo7s8gvIECS6064CMKcTN46PCO3Lp6xgyPgIBnTRtdFtETXfjfYe5CkRKZEpHAnSKmO+BiJ
rqWTvSOzu7lJcl/v+goeUlHMQDeElRwsnRoILWH2VNUkQf96Xi79lLXnnhau9ZD17nJFLdB8NJI1
bemGALU4eVFhEmNrn3kS2t5o0nPidYrrPgvbJTk+aa9a6VdnzwaRMdTmc+XRUTcQHqwM1zLhaw3i
3PyLYAq5n+EWXpGE/cmfIkI3c+UCYoYk0cZwLwjCc8DfuPeXQ1IyZfYxdVrnqCcNPG8he2yCcOex
xx7ipgkfXWTWRDpN31x6qo91vILGA9qhXoH1NAoj8egwqDmM8OduVJFhCl37gOTH5ztFpVqYsPhm
Gcyifj3Hx0v/WbvJsIPzJ25UM7yj7gGt6zdkkONTfBvFe9zOd7NOMFuO5dcwT8yPYn4x4/iCJxL4
XIa0vvpeNdRroq26vXVZJFySejMvrfRHb7AwFrauHjqpCXoPUNI1gqplgXbpOq56Dwb3yRyzdo6e
nAZFIGxVZzmaNri/vKuBn/vaznJsaMA5utjqbjjcIiN3CD9D/f9NekV41u6kyAyn1acdeubDOFyP
qYihV5IKGw1yr4MufjY9mczsActHlcUvEGptwECPnnHHKybD6LgVOn0ZQtPEtUmeGbZiMx0Fz8qj
YSNmm2gITC3Wfcwpxv6qbKFxZZDIUQi9CRdNo6BqrCbbvra8WB4nKqpt7uMULjNvJDvQQ3TcTl8W
lkLGX1D2ncoXoOFp7kBCYRBpa5iXjN29KgHAnYIwH8ejQKJpgMkGRK51NccJ1TK2n7yfBWE7vYMZ
MqY2PGAuje2NA/dyKqYa+0lZ3+kA63LqkACAfxsg4KUk6BKPLi8n4QMNn2AHKB8D5rq6xSR1mWSg
EuWwukls8pBMEXb3Ve9d8xu+mqalfkvrOLmZeDA3OsbJ7QYmJ9lZvc1FPn6YMk9gEMjkxZFTu3Xr
+dUXTDG8ViXP8Ivbxza4sqyfYOGg+VccSKls5Q581HBeRD0dbTTlu0tjOys+SZKENqORzUfRQFYp
K7s69zoE81CWNbMQkzxUUc6ovquXrcV6dxrLITkSrj0VSMiX9ZMsaxCYcsCymK+LybC+tUH1jFOK
N1ThxXnwEW4mRMl0Ev+/4+uzNU7tR8mY8NLms10DOWQJ6ltpww2M1TidqiRjccklQI6caKCDJ/KP
hUPDgVMaadGdJLR7PdU0YGNqMbQ3fy67POn9rsSjmqCS8GhGUnzJ8PcWM9kCeeetRP8xrTm++o43
r1XqKnvDSWZdJhEjMfNXlr0idjAw4uBwT6xk5vpWz/7w1WJ0+WkZMHtNpEIibSs90D2zuJnku8iA
lAKpjb/0Aumtt7Vne7mZx46olaoJNzIOEAKvieZhCRqAAWa46UI05ZeXhTP+9QfUyHhE7f7T0CKK
zgcbzn0SOTfe0FoH7G7evSSrcJ/2Ts5sGNxXrYuXZgbBOrVJ9TK1KjsSN2kJDLvuuj/Y64XhG+Jh
iQ9cBegIqHnaO9T/44NTNrjjPAAyQZl8TuXwI/LztS/HCdUr3PbRBfi3NmMPi9XXt/93ScsMlZUR
7dW4DiKwzoC5HpRFbDNNt+rkDUZ+U5OdbWczHFwIaqeI8nyrZei9tgNZSOBUrgjEw7mxyh58K1Rk
HSw5dvPUnjf2fO2mHSm6a2+94idKY9bvRYEPjgIdbhs52C81wk6iHM0DSl609OtNqCbhYKxk1lEF
5Zcy1xGsYi5gA6DI4A+ZREfAYsGE4f8+HrQGX8J26sBFsgL4bUJehZxOJbrmfFTmsx9mAUATNoYA
fw52sL3fN/pFETD+QNSS9c3vQO5KJ6of69Gfrx1wkxuLBCaWPw9l5DpwQTvAPHa+LcsuvW5694dp
iKQ0SfYtn9iiBs8p7nG4J7+G90wt79BjrIU3jL6SrIrYB+22nneWWQQYISHQlFA2JkWKPU9ZdxPJ
jkTkjix792YsPOuzHvHiyyKHrGymYhO1/YvMpPpU+em7P4fNSdRIeBCeMO1SOGMc8iK2Qda+Dd0s
b5NJct+UCuYGra2TVabLMVMaJcFFpfI9VkH1awaDH80QPmDETtsZEedMzm71qniqB4NTthbes8oa
hy6Hyu9C/OAXPQMV9S7wwPZEA9gASAjOa+Vj8FqyaDgx8P06z31+TpxJ3y+CpVMRsFZ7lt5n45A/
MiNdDFM4a3TMW9MNVyqrV+jbOFOHEzJll/63kSUSXfpfZ2OjwPhfCqpkAjWJZhHkSV3I9D5bv0da
YPhiQbwF9/NDBcX0JgIw0nV++tVZzCf6+00YvC/pTOc9sX/CVsWtEHeo3kQJEUMpuakEpqF+VtN1
HgsSpdavkCJYEEhSrBi5A9FOlPhHTTIeWLPzO9WFx4Fg7L1jLfpa+DhSfav3nznNQo/KDYtm3fmP
Jp3dN7/vXos+NWxvtn/lW9FzbkXWm5ijd8LknlVSLp87372eUwAa0QRcN02poLtcEGdAYVp7lLoL
p4z7SIvqwTL+TunulcRj/4dAhDRWBsSwzdzZ6tPwhw1Ow2kiqJZB+jDPWr1Y3U5JXPRLp5f91MfD
YbIypuu07JDWQPUZMhEe/awiqmuB9KwE00TGK3vLx5jtdODMkWnb50ABJwG7OG2JdbW56Uy/c2kg
7twITXCejwHz2TI86AwbA8MdWnZFK6EujS7d3uNFK1eOLmfGyoqPnqcDjNMyuPI9Mqrk+gwX3aGo
vhalj5fBMu95qZnTBNOnLF/Vod00C+JC8ochxNt/GXoOkmDEpWTcH5EDFPu5eVCLPz/Qlugx6ULE
TbMvzdz1T4GosHJV/lOXgwvQ+SA3g7BCKs3FGQ6/NlsNcYtNjSJJ84zdXr5KHee29Tz714nCnVtI
EC6QhVmQCRirPS6b5IGIgfihmCGp1U6JLGF9mboeaYV1NZ5s/DOo1wxN4ql/8db7RFgQvOKStCuG
fSM1LiYrDq3tg2loEOTCnJJO9i+163814Mo3QaijR6F7pN1WC4PCragCsFd1FVLZGoiIELQiIlRB
vpqJQlbZXToMjNi6/L0O+vgW4RUGPX8gcVyX9qd+2rte2rw5SXtw8gHkTxaFd7hqCYlFHvMSoVpq
GgIS1s39csHSu42xcfImkttR6vElicthY6Ulg31HvVHQFCeSDjnAkfDSIyNHn+bF6ZUZmMXk07wf
WrRPs520BIinET2o1L7xaavtpIcXtHBtF9+hxWqITZPDK/EgqW8jKbNm/Qjnud6yka9UNTSTcf3s
aKvB2uxsJzcxT5WJs3NigQBRc3guOLltjJfMNDLi+Mk2b13keCjUSLN0QqSTQRbfIHM1+0oAZQzn
nBypdMZxnC/FvZ1YO1uPLi6eHPdxUPOohw1BbIuPhEMXxBV1df4kLYy1ddziokKesYkJArgbQSBs
pIf4NwN5ckffrL/xIgWEGXg1sS/LF87vm25U+qMLAnbnAJRkTfJv7IvmOkOQiBm4Dr7bjovHx5L4
ldy+fkGKDALiFmNZ+s4mXO1APiZnXeXZu+c7By+jLS/gqF8aTDNJuBzoTLQVIox3Azioh3aNWMgo
QAGBSAg+Zfvh0PbYw5Vt67ncJSILeSZ6H0hbtb1M54lOA9VN2CKZwSVxhHb4mjdFtq9ygsmDUn/V
9oIqzwksYKG0itZo2O7Ry8VPh0ygcz+TKenn0x27EihHpIGtioNbyxk+ZRUfDSZqfHiT7ZAsD2BE
zKwtW2gVhrwr+CizMEikmDIfftXnBeIKimq98wit3I3+pM7GSZ7HyxM8cZ7ZINtN8Q+n3VUN7eP2
8hU6SB7BrodxlvTXARXb20xURjsk5iB1lB2Yn6jbZAmi/kTuIIFC0nUfUFteNU483jq4wO4UIUaF
HwPwU/k7lgv3lUPZAmoieYOa/9hkTqDZIohIS72MrBSeF2kBno0VGKMJdmar/OzpctHE/LqesB8u
r/oWVtec6vdWJHKH5yuBe5sR/akYFGGW8+3Dr9dVVi/kUg+f6wnX5KT0G5tBhGVR9AohDwJ56uZ7
VKXW/eWrto0sXCMEYQ8Ix66ihcLB813/eQo5FkylWqBaIls2BZCZarLeQZ3G27JPrWizeICQAogp
OVg1sf60TlzVTwCxf+31PEcMGWbSBSSMlqaZQu7v/yfouOzIgYm3ds0OhQzlcjxoI8Sn82ye7EKX
D44pkH7WD5MbuSTjkdwqo0g+2O3zUJFMEM8KqfO6unQ2wyqpk/JcsG0R7Zb1256b5OxEGEMvn2A1
BSQ4NoFBVg/epI5+9AVVScbTPJOf+STrJb+zrRjr+ypp7v0AQIeBkRAMCNOWEQO6XsIjweLR1tXQ
emB5+Y9S9f4jOL9mI2flUQHZ6pSPTXxAUrcBJJJckdpN0CMywjsPar8uMrWfRIvJZ7DyW7f3Hdz1
2TsjIv3YzxJvdMCJFOC2/+wO9VlEIavYMjbU5uZztmqzLpekcq+zHqB7vrgJ/aQ4uAK/AoZJto+T
J5YNjUjvdnyz7br5ZIfRru2r6R6e31XgDsnztBaEvgHQOyyLum89Fd5j/MNEQQCzoyPc0Kvi0l+3
2ZzWK8c8onRiNYBaWS9OU3dH11kxfYs5D/NdreOW89AC4I/wY0XZsw65BoeWSfqK46A/+6HAwdu0
LAN5X3n7jj/bUOjfedIyx19t67XTOfayv0l+zloSqTvn43XQWiECNf/rgD/gurN977ocwk3jgLEc
7eIYW09OCkIitRWjogkt8nrRmfPFn8KG1dIpzbnGq3u54y43oFsifoM5lp2SIGQlqbmZmMUne1v7
BDkM7KGN5bdPZZg6RzliNXWJZ0qzHk+9nZq7y1dhQ/4e5ya6YXO7uSwGl4sd0JhjblLvbDg8hKC1
t9MwTnejHj5UvxTPLZsVx5segBnLSyvz+wJrlGzy6Gzi9PsvNTwQHKiu6+kEVWK5z2f4V7rHzK21
xHvlNDQ1OiAkXeWAZR7VtM90PL6gsEquB6fHGFN9QRXiQUqn9TGg2Ni6TKp2U0b/xwkzrOAd2Pix
mt/dXoQ70hCWe4m3nSTKckJYzh+mJiJpMqEww+ZFwbs041tk2WJbh4tzvrxEmArzuaOp3NCJRH40
P/GrvM7WufES5xZdFpzDbosuIR5JEm+L/q0CbPIyJtGModxtrqRfup9Q1dz0osBZX1ScP7atjQFh
0+Wsunmc/Aim7LWplfysRkblfeoCqE5jcFrso2BdMyJYVtXfXy9Rsl1eEkgnj25LV9HlvOulg/xQ
RIczzUztu7moxsdlGr9GfZDuS2q9Q+bk1UPTgcEjNdndXl6Grvucen5z2wrkuWagGAbRQzRPFnNX
jSRp93mF6ttNkn25yhudLAVHlC+UmDR3mtarrnKmWGM2aALYjPc0F6X3xAD+3TIzuZHrf9JLTEoR
CvtNOsDBvbz5zp8gYlQwEi8va/BJuGcs0mKJEfdSnzLY61GRLkC75YLONIE0GpeKrm1XUpuh5q1p
lmxcBuIvUd8Hj2yu28urtFzyFxrgagaFIz34zmpBZkc36T6u0m8KZQKiN25Q3RDpMS2QQ8wCd9YJ
vmdlAHwp/WHZ1fgUkI++LVsdXddldzZunTy3IjtqtayRUD9MDttpNVIbmnqwtRXHDtbFntgqwbpw
Wbjjhe0Hp2+4MbS1NpctM21J9eVQU/0aZBbL6N/MGUrKdbkeUvPeFsTJ1VPiHWnpmfeZOGXjNx0R
UvGLP5fxbUABDtmisz7KYAZnN5jxvu5MRyEPeVFnlKw1A6Fj2iblvjDsGL1w0vc4nu8LY+VHe5rI
KwxydWOjJAN7kusvgT/etGVlXgc9kDCWhEx2wNhcDjI0+rpHTt4VeA0+Vw1FpAlNf76stahOqFr9
ot/DSihlSbPify8uQ41tY3/xh95iA6elx/N7tdiifO0K8HCzIgZj9lPrMZD8o4APycHFERJzHGNn
O6RTZX8s9Kd2SSAngjl18OJNBNBK4iC4teAbKJLjvKX56Sbdi8gC/ezk+iEYEsTuY5M8pq03grBv
XYSFqfvQpjMD5yohv2HJfz0BxfpU6Hhobz0GOIMbA/t2x9slCNyHICm9B7T1CS4auYkMMFGPPfad
+LJWLe3p116aIlbMI1PfDhOl0EabqN06rv72PySd13KkShZFv4gIvHmtgnJSyZtuvRBSSxefQAIJ
ydfPQvNyY6ajbRVkHrP32uMSkgQ25SaJoBbDCcPaUh+z92LTM/tjX90ueRhCTuz7Heks1m2jWfP0
TvpnoU3eYSiuH7xiJsApHe/HbT/vFzUI5QHPUOcTWR7Wjznxj8fA6CWYEIP2chs11VplseZQBmnJ
PHMsCbkXFoIWSihia7cZUIBoI3aI2dqtpEuegwgoqgsirfeW6AcslHbjUMn+4JdBcGua98Fsl0+G
VJhoLfVC7W0+5bI9ZVloX38PZh2kxn4WdXNykGEjNjNvf4vVbhBwL+fwkeHjzMqnaK7u1mvxebF5
BQuOFjB64FGcYr/RsFx+NVDmEFaP83b6LNxH51ZvZaT3jMNTnuTM/FmXRJo1IMhc3V9p3dNHO7PE
gwMqSqAeZmphkNe2yQucAFFp2o2PTdvhOyxm+VmXxbmd2HkXU9nthateddVNjw6gm8mY8LT4jbNn
GugS7wFrcwJkU6rIeXBIofHUutzZo/dHTGSeGcsaPPapIIzAzggTT4eTT1I96yR+XPkMHlggnX9/
1u8PlZr4lypj5861NWEcWeh+F8t9GqP7LI3YtLtMrLO6v5Ps1TFM59n+1171Wz8VPi45C7RQ1fmQ
LLZ1+WxSb7XaMfb/b9q38fvvMsbVk3u3HYs7ik+OqWDt4rXR5ntge3/XsmUhY1XyzsuAMYlVttcG
lXmyYglKfqetAFK9NmX6zWsGXnEi2g7DJ6FdQGl7sjk9wROnTEA2LBdBNjP6iGcFe7umKv01NuVA
g07lXH6kA7F2WvvFfswduBrMu/ZpzeDFG2vqRL/4RzhW+ZQKI7xFhPkwIqW/LLKfoR8gamcKfOCT
/RQ1WqNyILz+d0A/dt39r0LdMOGAzpbbokCnGEbup+9MDCrcRk12oezBruZPj3RH/+UVe5QUqf3R
tokwqizrPsvrLwl8eBd0Vv7lCs1+jbuR3fuboPbcCyibF1Eh/xQ174flSa6TghEvkzsyQPpcG1em
2qBs1uaznZQitRf/XqOyS+OBFAu8L+Vr71BW1hOAfSZ7Ofud0Wf3B0OJCdEh1ak6RVHO+IdEABGa
y3FSOHlEtpZx2OZ/kKxXkXtvhkBfIlTwq2OW+MFI4WWC/xA5fJXM4MEI77oBzjJwi1NDd79XXucl
q7EWSRThhHS5KVKgyc9KzyRwGBi6PLuDetqAnCtS6FfklyxeVWNJK5hI5UQwaNNeD8IAVBcVsIZZ
gOMNepS+BNZdBXA+FTsP22T/3+b2X0pShDMEsHkEfqVE4O2d8Ck8j824BRsbf9hnoHMI7VOBcPWc
wdgz6FMxDBEEY9K6+5ERs2DO9o5h8NFSUy4zaDDpjJfUFm0yF+VlqCUzRVF/Wx311Vq9SpPhsMMA
mBw4e2F99S+fYb2vMMO8BWzHrOAgV91QsQqZkmkO497slgfGTYRqj6+sWv+QDPFRLNCYSiOpHVKB
wsxifKj+DemPiJbHtJj+Zc5MQPcoeprJIubJaS7ZcO+baXtIAVUxAY5AOK+bGyw1Itor7yc35sTn
O+x1fpLI35iTiLsGClNd/xnnJT2MJAaQQ18GmKcqjyErkvDV0P+RF9cRiREQSxkS8VGCJp6kudz4
xtNakhijLJyXAm4Q52wId8iA+j9ENXTHAja/m01PoR1AzczpBNENtftFsmRZdFNw1ROMNXgRqVYo
BndBX7xuc/Zbv6m6eGJLkDEGQrx9IwzQo06I0qOLmPOqyNQ7COsM+ee1Odo8Z3WRJn4fMSNUnDLm
TKotynHLqYhxkE9LSGyw4+SPqiAKdzH/tW74TxhSx8h24JBCPEkq6rB1VUFcsP4PTNmAo0X27SyJ
aAyf9S/hOOGTHMohNqTxWZpNgi6O7jwNPlu/cWPmbQQnktthThRc86C/o8H3EryxFhHQXC6LYl6V
D1D1SxenzhbglBXmpkMNg4u/nABY3MgxQlWyBtU5C5bXuhbjafGpYluuBrQUXYTVT9hphNStIDhj
huxjwQuu9U9apTsNBWKH022f2R7DTWPF6UXgvDVxGfueO1/FOTOWehcZZCrw2BCa46npIfWmc5hv
3p7GeWkUpuIAbsuOPWIUmyWr48xAPcP06xnfYX0bleI4GlNP6cRmxsbUOa1ttSsiUo0sSpmYmAOc
IjUJ0921sudYjwI7kB6qcy88jk6kFVZvPOuuu52j4lz0w2XIOJ663ut2WBGeRv7BCHo5GWwIfjvm
kSfDne5NYr0vTnNGj8IQHY1xielhGH1cZl53CL9bCyIG+DDOILMhzrfnE5t9Vx8sJlOr6X17YU4c
KwLMnWacyUnlMGL0lbM3/apMDMDoVRo8UwH2AKW7f63vo8ucEbPYvnywprfUBEKWVwhORqO+QzT4
EZrzZngsHqbGKnFfQdnIDTYp4DRXdIYR7Owgq9knMXtdm++oD9eDG5J/lpMjs+YkFM0e8TfcrCxK
hqm/mYBM10R8aZH352ZxMBA3dOSKHJ3WKSFqjtmzgS8XYWT5pgckkSpz67P0++IgWXEkkwze8S8F
9x7f+YqAZZ6I9+EbF0e/K//rFlUngV8gHu6XA1VZdI5CgAZlr3qCQI4Y/cujW5qc3wsKVAf6kF85
z3naMqqymFKgnIjZ6E/7yBuIHJoKJ0a+AWF/+WLoc13rtj0EuY/GNJsyMq3Qcsyig16Jx8lLqUFF
PhyF5nVdo6c8Z2BnzhcN+hWKNjxahp/3nFnm0eULsu3V2pnr/G1jjaNnG6rYXeyfmqV0XFYoM1tD
XG0PYR9DaegpuTUesrZodn66kMfbf6VB1269D1O8CVhAy95154aaqGEd1VDWWNjQmjbsRSBi4X05
mjVTrpZtUNxgp991gYGJXrH4TzOldpEVkMTiShimoNWPadhnzPqYxmZideKgG+/qkZeAXNeNBX0I
42lDtPlGA+O8oqnX8wCgkPiSLitPMhRBrFKPfXSV6KJVRNAgXkJBE+6booDeX+367D9jQBuQgmPe
ZxxIcT/b8uBAr0RTEh6amvCtPoLaV/4xC25jaVtHbsAJHB377EKOm4n6PnD8P56XvSGj7u6jsMER
xINDvRxbxA+f/eURtdJfk8Xvjl3glwPWdj9klK+uV53zzPceS/WpOKxi2crPxqqzXZNnwOgZ1nSF
+idmG/GRs3DHTtvaw1pfioxxRhkViReKp0ZPBi0edNGS4JB5QC0EaG23FNI++XJ4g4CzOg52qyW9
X2tXx37NTtn1Vzv2BfpiRvBFXI6jSEr321EUGNTIaZyD0bScgi1XxSXLRQKPeELRMmXGjye3hIbU
ukOdKA6ZcSdpg09YSuudyN74Z9+4tkmITknrsjIUZWo3AZLczUIKvqLCjhnbRXsLUCCvKHowixsa
CYDdszKh5sCOv3i4vNTEV8saAbSDB5sxb8C6c7/pgUlItoxEK9TrfizLLyRZqH1J/VjS6BM5D6o9
H0j4xjTvydxsFAfqQFizu356BUVc6AeSZv1fGMh3nvxntvt1YqEpQVia4xmcTfdB1iD0Cuq0BgMT
CkE8/3r8mKmwjiGdJHNJrlFkUY6CW9emxYMfKhKQuq4niqYRCat4YOca+l6eNtYdCnkkQf1Lt5JL
iKYEnpz3YFXzjYNE/kWIARo9vGFbh59InJJ8CGPHHL/zMeepposxiInkEXsGXkBGYYpBe+l8d1eJ
4tbya5tKvCKqB/0Weibi4PKhHvfh0ID5Kyn3ISoyz2/XuGzAnRmCJeVYssSG62rVXQe5NvhWsv1r
zgu0bfKcDTnNiW2imZzDyT7NTBbxh4+3gDjSDROdRv77OHGRu7qZ4zCarqqc0TD1xrun3my3HWK4
VY+I1oFu8tqjqT50AUVB3lJD4El/w/3i41WHHKh6XPkYyehTc7VhHfM/FhduAQ5ZkyIzuoAsqN7B
MpZPnSK0DpAxq3rsw11q8EQakqmqWXd3hj4Xg4W0rq0BgKSci9R+edHjl7BbrswxRH6qw1PBynR7
EVxu84ZoqdgZokc323gMtX1kS/yxzYTqdP7XBeEuxeW/KNLEMxpFWr8SMMpMLW4aGJL7lESycO6v
sskimp26Spa6/FebaDBba0NJyZBYZtOH/l2RZ+Hnj66zZLeTfcdKojisgpHfmDoM8pvhQscUUXeR
5VB0wWcqCCIuTQ5TT/dURiZ/WSEfpZ291cLvz7bxL+8SA/SuqgkLHgQ3K/FYeCZOo1LvXU9KGmNw
Sq+NvzyAvkBy0GF8k886IrinwAhTSK5vN8rFznC2hyX0L/68VdR1NNxQAxuuxfJEcKuXGW0935Te
Nyao6yDtNrzXixbKPFqBdcIWYZBMPQUg2iMaY1rzdVmOSBd4AyRcRbOszv549Nbie/R0cOqt4Oj2
ZP/ktsJEtPIuWZXpn/qRGOSgmmJdchS0q48vzwKbGVEhlTdKXMo0SHntsYRyB98NyNmZXniHaLSd
wyJ0G48uZOaMNPOyKojjYhAlTRKLRVWfFtxMazp+m3n0ZLbAv+rWBlYg57OT9n/AvTAIc7AKBJi6
9pEm3hhMR1AOl9AIvNiKQEczjKjQWW0BHOPz6HGYOsIhkMsZP+pIGE+AFMlPXS5+8CWaIfprBoiY
xoKIqMkb6V1Gohca6R0JFQ/2tieh0/j4HQNmagXrlyxNfZYEqaQLsuw4BT6xW8Qy7wZBQEFl3Phj
mZIzXkR7YSDX2oKwxy3syl/BE/sjfHvQs6GZ5kmNBs/WggkzEiW3UceZr9gBAZcIScScPxGlhzv5
MrXwOkNwfnschg9tgMykn4k5i9yVEo0kAhJa0Pi+Z7kLQrnJFTn3pEUAhUqabvmETNrvSBOQxyL6
odDKj80SPDDy3421Ym3SarDeRQPRKLQeBg7lY8gmnWmwkXTEDfNxX8m6J5NhAle/oECspRljiwOU
PSYr6pNdmM45VuEVgVAf4zsB7jI5313I7EKHaN9ZeRFeRlOieRCSNKdQx1K787ItTNwGyrBKz6fq
CBXfyrmqzDe5ZZJho9yVoiL13ocSozp0jrt6QISCCLCKC6vaFy5a8xlGQzxW8sPJMTixEL3fIH1H
xKU9GmHUG4zv7ZD3EQVt1g/vAjv+gUYFhU3JwA9cSjKgMjb0WJzcdNorMgaTKWzYGPI/cGcvn7kX
j/CBI/Kw/LphwdGe3RS61zJbd3yD60npHp1C9OpR+Z0lYT9zkH4Fw3TuME4mbIzh2qKF3jSbrHzq
FuFmTQI5boeZXAm8AyNbQXQZ38pxCNIaOM7s6WjPwj5K347hgmX7dl1o9jHPQFvRjH6vw5Dd4MEe
E9NwxUOvb3sDn9ng5nSbY5VxpIGJyUzh3I4DicqO7H7aUTy2mIE4H1ieBACFTac8dsX6t+Vs4TPz
d37pb2JmvjZ74M7IMh5Z+WR49hoXtHNchZyBrqkZfeZHnLP0+4APE+x5BydwTxPy4Ouolvyw+aX3
RWPd6HXmSL9Bfxie/IkY9DYAOyqtvN4Pi2SO/VnZVsf5z2iWA2JkauLfFes478dOzDfZSsiXOT+n
dhjd5oV+c1ZPJ9J4tIz8QwfOI4DDlSFkXh3SoSSEZuUzKpzGwmdgI7XmULNDNF+9+6+yvfmxM/xX
5H3OjbGqZ1P+KVywGHhkdyw8kXhIxQrdSA8hdRihSTlX7BTtEGmpnWs27Q5xpseR4LKw13fLZDR3
njCZiOr+MlllsEekkycAJpmRle8SsW9C5ZsTXUjX1iMLOUiXQhBkxgnH/F295DPoBLrfgNCgefmF
wBTe0bL5KqeaNeiMH7wxhwc0cQi+mpZYYLu6pLkKkqgZVnbaywcxl88Rf/PdXKB0Ukihped5u/xP
XTQ6yU4t+Z2FzV5gfDFhwNxhmz+xrSyQ90Hl7ZBgeO7oHIRlgsdCM9q7TjJ1zqGHpKa7ftmju3pq
mUYn/fy1IolN8gaHZiPEzdBPp3ma1nsb/7gXETSMwuiJ9Q/ut3AgGSHlFZNhwSM1vxay86E+LmOy
WHjqgILFptVwsQTOVteiesAWGjM1RyveODf1+Fl2VXBrSXCVqTys6XIeUPTvkab3CbOAuzU3rbjz
sos/2SitSLEz/S67bIzsmpp2N5f9324a3lxZH3Rt83Y0JdTgQd4HWUtAV6rPnKndcSimP6nKrVNr
VF8scjOyU2DXOxkySzW7yOZsI1nhNz9PgX9BZoshPIKavgYAegiSFuNlctU/ry5/gFvyxkQTDQNw
5LSGLlIML5FovaRG8JxEtflTzwRiOoOI6eYWeqkAjXf55SOfPjR9Nu6Ptcs8aUX8H484xWWWr/t+
ZpKxuqW6eFP12pZMhNq67WOrYs5fSoOs9XXiFUBWZRb1sfOL8Sbo9UlbBOlSOHmnUUQPJXF20za2
8gO1HOzM8/B2jFCbA3RJXolywZ0DYt2dKrapCV13Wq9mM52c0HN2U8QsPFWMmmhAWfeYUxnLLmiP
6aIhRZcMevpuOkq1tmd7tP8gqyMEfQUoajlEsRfGySmedUAMZFAub8j7vjuX4LzeQ7PkMichm4T+
1X4CZ3ftAgT//UoysB5X5J860ndaYtu5cwa+2Aklyz6v+Y68wmZK7YD7cOavZR3uRjZru2rGjTAa
lH8CUS12Mzh6wE92fq1PI8vdnbTGxxR5BOUz4bdl3e0ZCnf4AW7MQHzasr4NutpFxGtdJ+X9N+Rg
eRV3iz/1EUPNnciZxom0TndAxBjXsYmDofOxNLf9gAqRnlJJ+tt8YPAV0HTkVS+YBqUHRm9kJ65s
NL1C3HpBfZ3VSycKLKSz0QFjZ7/mNcRqcCX89WWZX70GwYc11RQUvJ8QX/AqJl1YwjhvEJBN0vjR
jv2mcsM+0H/j8tqoqx0LXgs7ws7hT0dec6WHTBES84zwWH/kqTxlNW9+g9KckFyb4V7fG9OF3HkG
szv2QsyGQmJCTUt/TmZnXqZQfDKMMcHrMC0WlgayJO6Q1L16kemcWll+2E4LwWtavpQnmj3zX96C
YXqbhOHfhuWRoNdDCeUrEQvpBosgRXgYbXQn+TuTRhuqBgCrtIBIIxnPH6ET/Jfr/mFlDdtbS3WT
mqgRpiro+B6Nm8Ds1btBjrDZuel+NpRIfLfgdcF/xyH5hM7KIBUMSq05uydbZDgUuV/3AtAR2z2T
gbYYQWyYj5WniLWsoLVHuv4oYCHZsHuUpnNRJNllKbSHMuBZ7IX1UE6iToZeTIl2hqsx5veT0f5z
EeXTx1FFhoTjcOx+z6mJsbDhCtWstN7zYCzve2JG81NmS6JMPWyt3UJoVoUlNp48dZDDsnOkUufG
QTuGwfK5Dhp9MGaHGFra/IlpNdfOfqrocml0GJJM87s0hr9GTZy4A88c4xYjwLlunjOD11RZy1VY
l26AhrYSD+sqGy2f73wPK7BK/KaPYYpqSBJptcgIsI9jV7GHPx8MA9UpYgsfRyGh3FII2Fhm8a6c
4kZXNbFqdkHBVxok6NTbtLtSxUNYuLs8QJE0sh2/SaV3NwaTyac2Kfp5WTHz6Tc7v8xofi3yqtr0
MyfyYg8yEHtcahSXZfWf5pao6MYlBVFB9x9Ka32y2+JBbplJtls+VuH8PAbM4Sb9ptXUPeM7PbR6
+ouTob1FU/rm46BaSPZbRHpt5PKctWiL/D59Zr1B42d/Fgvz94poE0d99kPOfCq1xO30R1kmzTwu
0jov6AbGzEyGUC8g84fqtlVklIxbYiygLq5Xul3Oa/3TpxaM79IhQ8Vg2SE/rEgzOx/4iU0JblNZ
6beQxXAzl3xSEfwZjIRsDQpT1LcWSZ7//w8f8W5k5QNFPV2PU5P9a8Nyq/nybwcP+tEt8gGpU3Qw
3JBMcYsaWfTsIOXWzrHKnD15WruBb77a8hPp+ZECQvD5kg7aPUnuMVPMXZCaD75tir1o7Y9y+lkY
AuzmzLSuw0SYOaAJb4fY+Gtx1H9FQ8PjaESn4ltnBARaM4PP2vX/lBENd0Umx+zQPqja+RC5E0IR
Tc9Wz5rJExlTReawnaYKrMpjawzWEZ+izdsE3RTJRlLMbn6yEVvgWCoTZK3TPlz9F6lsVNAh7Thh
QrHKGAFnqjw40zIwB55N0gUopVZMuCaqgN06M0LkJZ1d7jn0NEaMJd4O6YsRZYenCrlQt5KHM0jn
Z2TbEFnO10JruVuJtqWAr+8nZqSsKxQ1/pqdVWcy6kIMRMvl5KDYZ6b0CxeGJNwhJNQIufub42Rv
rsGhVvbvwFywP9kKP71qXlMDaH5hOHR7hLjEbWjR3HfTJTDLnzFP60vTik86u7dwDYozklmgB2p4
GkheOEoG2YVpuXtnCZlPugyG1Kd2FbYJTnSvXl5njUbJ/sm98ZvPnFT1knF4WWT9R4eW2V7SlGZr
kDFOuWO0lN5j7QqC3tdDMQELWbsjKyUQK0OYJfxFP7yA5YXjRe8Rx5UstnYbiZZt/FcuaHDGDqg4
RSgWF1YK/iCJurH/hh1DZs+mL556TSYGD96WLmcyDcw9soYDnxqJo7KGxVj17tXxKAtcElMBj9Xj
gR73I9UjNM/xgyCEJUEdyAjEAw2ZLvTXlHfgT7MyPLD/5aYB1QbpIwFG08aD13J1qJRlouHeVuXM
R9vbRVwMhPqFDEmUprOKcvd5jVRNds3yPoU5qQRVe2GeVhMvioijV0zPA3KYU+1fJcutG0Y9sUKs
lVgWYds9icbm3F3hJbIdIwSBZCKyolCQ9YDN98rirPHy+rVQTE6A2l0QW5DLROiWuQhAbgRj6TQ/
rTTxe5N6114mutUSRkOkyOqryAoi2Gc8G5Knfmi5kIyCIUHk+AzCWOQSYdDeWQ6jAmqiZT/a+bXC
55M46st2IndT0JGiWFlVnLUM4f1O0wlZ+VPv20c2u+lB9TgXRkrGwmwsuvrh6LaNt6/sis2/997l
M3gudN6Og7AZy+SZvQe+iXVzovrPQrotuRBk2ZU5lsg9/NWe9BnvZ0ITH81/U7oLQF3N2Wr8Zztv
I6QYFkNVio8hxZ7NsqD76mnxdfFnNIms7EMt2eLyIGYcJ6aiOFUhcg5j1ntgxEmTu1wAUBJ2Kdke
XYqlPvWYzwchdenUMlmfVwuoxNxqmi+KTyAh/HGcBmzSFCl+jGeAzzEWGHN+x5CObdDOI5MRlHZ+
RuM8vTfIJ1uCIJ5kW59mb5wSQ6ZUPl14XhgA0MhHlGogCznSiJmsP7qVp7JM7b+Z5zSXaJsNbmMU
X2qcHXPfIu4KHTak2K86m1RV1V6B4mCJgNodh0G1o9nt4wBaY8znfg6FUWCzVMU+XxsCxUkwZxO+
myR855FWat82TNqYA+ZLVe9DuC6JbvmdgoDPAAMJsTKW92Tg9SXHxOUYuhN+hjTIZFA+omwpyhUn
6bj8a1ISpaKGtHi3ZZs/uO8IL9BsBlN1ZXgDacNpecmavt2PLOaakTn57EsRR574V+JAN/vQhGKg
gQCiaZ0Kvvxw2xqhEBBXdORx7+ien10JpnZ4+WmkSVJqvMcpKt7nTZ/sYiuzjRYT3BF11GOUuemj
Xztssuv16lfh7bAY+9b02hvfMzZsY/9fHc3rHncyL1SwNluE367JSF9GiPCZYa049spnBYUtGFck
o2dVrDdelj6ZNgBVC6zkonuD+j8omAalXA7EG26GXPjUZIwpM7iw1ySVipCcNaqm8wzNxcuZocks
RMy8CpeYya8FXkCSQnunETKHpxBhaGOkzDWxnDRI3Y+aGtijToY3IfFawqsZlR3eTilRwlQr6C3k
CwKcG8vP/HhdgTmWirThFpAjz0140RPBvispW1HZPnYkssWGoNTORvvDt7GQl0/hZBgHShzvwCm3
kwpO+eSY8bJ062GTwIWafHMEkGdsUhAYeoc1XSRvVk4EZ6QItjJvORdFdVRa/9DKkfXo89TSnRjG
sNxGQt9g4/WTnqRSV9KDKOUNScMdPOKKumhl3UVD1x8qJV6c3r86TrjeyRmKUxYRtsQM8tyUOfw6
Qzd7ChNwQ8w9stF5mvIeUkbnVQeUAePeC0ggz/UOhWHiC8e94F3kVViqNAnn5eSq+cucGoSYXdui
YfLvGTlSbzIziJvFihP22SsZV5A/qsY5UAajnYCoMvolMa2vtTA/ZhxBz+lmEVmqrzyqm3vwlHey
+rfU8wOjCnXb+YyQIBJiklpqLDYMdRDfXFooZ4feC0hYzPI/JdgbNoZ/Z8DFSGwHbOBYbBPkmP+x
UPMYeOT3rrekR38koR6KxqtRRlciqa+Wk3YoOE0jRtf8mGH8KcpC3rgNs9LatIjdJpBXg1oRo/qZ
iqE5IA0xuCT4Rw1/4c6gSHHQUyv5QfIU2hPO6NXnES5qmvQIyH7Gu3TqN1WjvzoIFhhWTwPxXL1+
GUKTHLSRuqQS9AFpV+9zTAx246HGUQOjRAxcWea1EGHXF1JvQagDvoUSno8mUPKOiWSIZcclL4vQ
L3GYMcJzAxW0zxkOgvrHFVGwR8lFLHs7xulKtioYKxri7AXnLMryuna58XGLmyrB5SUhGs7EJ5JQ
JO7DnEWDFRDM4RUYBtLwwuLtUG/ifc2iY8znR6s18AeaDsKRLAouTvskQcQERLgHiNDQXnyQYWLs
wrUnSbkyY6FQppuOtSmBy9uSiir0nYOz/EcUPJGK07OZkdbZ8zgvvaSpMp3ssfJN5g/3tVGS0S3z
WxPhy86KjC4uEMQemuGpC4Vm+kfkmpX6F6zM6QHTxC6dLOKoLYJ2F+mf3JVQ4MF1Y6cxGQA4OvG2
u9ufGnUbmnT7i28kbQmdMACmiJ5whiajG6NJbCOo4nwhRZWml80ZEg/1BYl2M8iObRJpfC0UnEdc
cOSod64uLkVNctPCBjlUa30ILhB5hpveM98sxozwhzMkPlSDCu/YLU62t8inMuIIOUQRfn5pMW+W
qn1cRnWdpY2cnfKhYwiFBDi/NmkexRldO/wGxhjL/SjAWpPdS/c1Ygp2l8A4Gcr6UOveKp5nhu8Z
v5jJNzP9trFAgtOsDFRZ9WKou4yZ42UxuyfolkeFk5QDT0Y3Szs+WBb5ar1DGrqhgr+U0z3qk9u+
wrPh1xV8BEDy1x5p605qdWd0hJFnrosz2x+vHd63Q1A+2MYD4ZkweUlOunGG8ORQO+3WzshoGEMT
ixvIdm/pNL9HGB1+ORetOSPVknn2gMnX2yHJQOUXQaDYjH2Qgvg6UMUhTYKvQ3DfzllWgOo5KLLW
y8b7XxyXqBR3V83ukwke6Taa8Xzp3wRkTDKIMWiAEPc6feCfQod4PuEF6kjzhMoyQMrZsOxn6PLy
qwu1BEcXJCH3SEgFupQ8uslR0u8zFOIs8Bnp/f40qsPqBhVwuPv1d2+zq42KP5ZbKvo64KgrkD6j
VXtFngQmHAj3gHmKoSBJH3yKVGZFmWCqKjmfo+ylleFWuaivBcSQa4RHkzqX0Db+gwbbZsiWc182
Fsm/2wfheDMj1xUpINLXlQqiIAGBumBarlURJisCqbNE8fo6CGx2a+fuFg9qRZtis8xy6AY5Ut5X
ACr0A6v5pJR4igg3vLcNtf/9ky2vxWUhB3WbtmXIzVFhy1S5eFHRJ2pmCs+lHY6/1AHq5iIGeOIl
Ob/Ewv9D1cx6po+cd9lmEq2jjeW6BEn7+435RbtcAD0+eMusb38lqbBK3P0vSm5GAgFx1ckOeB0b
YEkjg290vvfAJNx77OwyTqGyYBXSBUpHCz2lskt7b/fev//j1xp3dF98SuZtlEulQzWPsxhzGcPS
CbTKpuFmqAEw9fDr8f39j1gZ8uSjc7Qm+bCyS3leouOwsHSeS2GcyEY4mxBjn1qWwHuoouwwDWzB
vgiuv79+IiE8j5zgzVvwLGbokByDMEdqHMWIPfklxwQaptFMaFPcASz6/dcqb01hmrT8MfaC+VCr
8hUzJ6SwvEJk+kt1MxVGTFAc+HG5qKlJay8uGX+dqKd+REsNAdODq6xV+pgZQEiz0CtvZ1W/zEM3
Y2KNBhx2GHGqAJMfL4/DBTZgmpP9C2fkX3cwzbO3IKJCBhK9DIIMXWx2hCfHvyDbBg5vUk1ZSoFE
YAZDmm7XNYFGPF1dLXNYYhfzw43bBkDE9ULY4cj5OKOHM1TrfS+1g9ON+e4Eyko33Eo1RuHYssTP
RgC56TZfIwYcuBGrLtGI5suV+IdjPnTFHSpF1Kc5qSn+WldPsxsedEkOcb0Gz9aviXJo+nvB/xsk
qtw2FRB97HUfmJ78mlJmxKgV8kdhLWQmpnx1pc+6ZSnG9c9SUvE184PIVfeqoVPxIS3ZtRJ/GAvP
13mLNaltkSKDnR6WOfhrOi4dzLR0zX76P0NksJrbLtX6oewps+WaYbpp9A129+FRuhSLv/QkK/cn
pHotytq6yQ6uQGzF0ePfNOu3wY8T7uxWGHR5upBwPAeQAOI8j9o3u23jNFXtg20TYp2ZDRfSqALI
MuVmccenisaONbbbhSfDyJDMbptu2xsdHKOzfiAxhXUGvvpfPEyhkFP5eXm16lJZ++aXyMLtW9wg
V5O3NpuFfQF+LJaj+cm0qbno3Fkg5XavvzEYgS5APtaOeyfTfuXuCh4MT3AOOATO6oE0csHwRuv8
f8ydyXLcWJqlX6Us14UwzINZZy0cgM+cnLM2MJESMc8zXqkfo1+sPzgjM0gXW56VtelFMERRJAjg
4uLe/z/nO8gf60jFGNZLc/ofOc/pc9UO7B+jFi4NLKAeZeIiBDu2TBJw+fjgtrFB+E5uWclSlcD2
+yR/2qpvRVstY0ncMAFfK/SLZw/08aIiTXCLIpo4QQPJJ76Goy2xCmAcKNSb7ZwHcG2OfbdGiZuy
TZ6Vgmo67mtqVcEM6/IhZUmKcdXPZl0CJIKlp+B27g1BdsUkYKM93xIvqDGsx1Tl+Xd4Q2jcXgpC
YC2zGY+JFUQa9OIiwym+bCuPTvLYb3NVkxZHojoLO2uR9X12EKLKWGY1ury/vtsXxRdwB8ZV1dL2
YPOcrBMl+I7UfBNjew+HvFqpVCHdIZcI7SCy4ZK/WMZWuTuGCpSzSyMLKdik2SYUtYc8aJZHPFel
orA/EumGNEUZ0ZDfWCTB7ZDJ1cKCgnOcEDFUgr7IkqVeJ0gHCrY/hAexSc5NalYYPPvBf0ep5alb
pp24P75s81B91dqgg+QR9ftm/tCKeKDITJDWUX1Fa2TPS3qe3//xITWfDTkXr4o+P/TUElgv8SVV
916LHqTQ8bNJiTIW7327bNfsCMYnxTMr3NYNcoSCQaCNqnIQstotm6r7ljWscRETKhd+Tog3Gga+
0FHQ0BCtse55aEioa8xhfNLknd4F1iYzWo+o0TR6SlpCZWF8s7OodImiREqQVtK9dp6pPIdGue/E
p6H0wp8QbdBxSJSo36lBda7BU/N++mKA2ULHAQCK+EEQSHpAivJMjbczSlw1JSGnUowKQEVqeGTI
NAgEFhKVdUUv2xnvKN9ro/QQE3l3UYUPx4nW8yxiP4P6yagi0WZOsa6GwuOXyPxraIraQQZj0ceq
C2GXl35fZheIym5IDhEcVfE5uZneKUjetx4LyBYDpLfOQPq5R3RC5/fXw2xyi6Kx2IyCEdxno3UY
icq4HEspvG9DiSqbERG7MX9Rmf1wGm/0ZihZqk9M3I0mROSSYiLMh7ig9oarf6pB7AsduNHCk1DU
GoRbNUk1rPqoj2/qgsm4VqnojrzpNtGoHd7ZaFEPAcD3Z7xKQnKvRmaCR4kgLLursMIqL0joDeZ0
pCkTd+8v/NLsLJTtNKsw+gkNv8qgiLiipeX7zcEvlbMp5l7bMZCJJDNwbYOGrLP2PqLoiMptEHZD
gGMF7W+991VYkmF8cZxPBD8boNEZKo4VEIQCq5BFyoOyPsZoTKM1bahTsHFoaTEacRm+gDO4MZix
9iWmQcjilbkRxbh0+96AjoLt3PXzargok7fjCiflvcb2Fe6T3DfGMk6kePf+fs9jY7zOzeKhUzWL
+i2zUaBiDETwUbpKJB0KMtIuTTlSDxG910kvCIwS1ZFlqS9TrGk3ulXRrWkUDy/DaFB7HL0Ng7Ky
W8tL7BCDiUPzeCuiqLpqvJy++Izjp5dk3rz/CogKBfQ+XbFWDL94HBEHzmI7sC51UWyFaE6+QuW6
1QP1wRMIz5ZC+o5oA2DiwRUqUNqvrbqK1rxiKTwBM+Jazt9kltI1+V5zFE5+owsY0dLYQ1jC9I+P
GC1Vlb6q0Aiaus3v/Eq8QAKoUwPS+YwFvC3gjL/LevZWQqRicyvqfaRn5RWuN/YMPA7MJeMTHm84
bPM5Gbiq2k5gs4bdfUm1QNoXue70sljtj9yYViv+RPq8I8kUORIXau+ndtKjYqbDT/tGK6nsFQSI
BeprTUuAx8o9Qn5jOkJKo6g3nV+ALUi1DTKfyygJCvuIkZG6SL32uwDVK0o/tO5vAEV4OvhDrwUr
XNNgKirt6virSBTZi1WHb41p1RPcoMWYSzkJ9Vktjs9tQO82resrXDjardXfQzpYTUkUfPeTvLNj
VaI+GerWMhbpp8CvWR0xqW0Xpss2Vq7zloQEYw6HkfBHlhiwgaFGs13+zy0L9pkOA2hO39wYjM0R
YHyc9bWAtXLpGxsJJRJeyhAUTwnzGFwggMea5eRx31Z05HUjlkA4Pu/UEFP5bp2E+aon3gfzQ/gm
gvTL0f8vh5QlLRo/ZY0LGWX7HI/Seb26ifoOP5ShIz8sm8HtdJrR3ZE7IEXJpo+hKKI5C91atSL2
JSyR9dlrDGmAhkY5vNQiopYslm2i7QgsyzwoJ+9/FHCGUH+pHCkvtQfFJLrLikJtjcJBe+jMgL6r
nH3LaiPeZyCsmI3afNFmuuJIMwJTw7C088LydVDxPh1pk2OFjkUcG/i/uWncjnVjOVX1RogGllQ5
4UMh0yYEUWtTeuxp4nRoaTH6Lc1UjTaC591pEIeuKuaecs70Qo7KP+2ou+S9aL1nBXJ9WKIjBgkx
rUeGpi5HVojItVjp9B5KouOWoDANcUMwlDA1SEzJaj1knkolNS5finIUaMPD5dDAaS4qXjnHufI4
azJ7Flkr0xLegVHLbTaCoPp7KFNmTuHg+FslUrBD1Os7TQEoWzNgJfWCYsG6ktei5L91lI2XyZjS
XD3mr/V7hCjp2kLOsxotfR8WTXiXNntW9MVTo6asfyo9vAMIYrzPOyoDYP7OZrZ6hJNfL83cUm0e
W2NZmXW2LYSMx0lXblVwKGVDeqERVK+4MveSSK88xMh91XvmG6YzmUKc/pZBKryu9e5xCtV2CYWR
0oCnenc5MZ9doK8mhCw2yuj2Km+E9QBGDwA4nVB6Rzg9kxDutc+GLA08pNotKLl5AS80hEYdJxVf
NHlbaI3Doztd+vJEI5GZrDcY3V0wrrKSRdWoY3rWAiq+WaZvOgQye9UavvmkE+wMbTJ3zJExBBh6
Xglz7G3BfOalU39Xy2xSzUR9YNqKfoRJe6OmqYk2xN/SWRudgqr+eiyk6tJk2C7iitbZkLeGc3zb
z01uymzj/vg7j81tZg7FtVSV1KYl1gXHLCoF9v1masTN8WWmzfbpShV5jMmWlAnTmpOijn87lv4z
mV4deEer54IYphv61SGXepm7bFpbLelv1ERel7PVvCzkm7oXMAHo3TaU8YKb0x5kSeuiPk3vRm+c
AEWwgkrY/mkzXATCkUJnsQMAAnHxIEFn3fLAoIuaWtboCulYmthVN399IU48bU1oCGXJMiCgnJLC
mHhvyMW0JYbrV8qryrLqcy0hfSr0LzScuraRmuaWLeX3DrkNrXHmLkGJCRQsPNR+86oiyMytHoJd
6CVwr1l0ix+ugTfjm7NZjOmk1gOHpHjaYBhbKSB3lZ2JySYYapI/28S7aC3kRaUZF9eNT0tW5qUx
54/XioP78wltJYhpLNu2ppRvEwKETYI2kPeWb7KTC5xjaFVqCXR/SRTcTBHWSN6P/kojHuCiyDqW
OXQzsCRASi+8ALncsBTzYVwLJUGcM6vtKqjSq3cksaZayzaIicIEBDtvoOOK0iCcH5RMczwbtJ1g
diuwsQZ1RVclIumuLO/1eIwowlEREaRoy4WBRtHiZT3+1ei19xp0GltLJVIUDXbItRV+K7tslaTJ
Y0uL81KotW+xTl2wiJj3M+kWbWB/r3UA4vJ2JooeJxJK1pdpQ1VYzDX9Lo7EizCA698QlE5eSZ9u
/pMlrOz3AxJMXbo1vUMw0HO61LWXyaRYY8dI7kpcZCu5rHj5XMdEu5v3knBPWHylPNTqHQqVRSXr
CwPnvaogqmbNIyuCw3xL1pe9zaQ1IcEKiJVm1WRrs3HausSz/m2sb+r2Zi70/qcoB5lBqUljZaFe
5RoudyHZSoRKUOf1HwZfo+4xOSUrrgEfY0iaAeLt8g3KUDiFG4Q1a4rd30RrFsxWZADUI7BNMrED
hTJHTxReqdQPJALTBw0wDyJOv64b9Rbdpos7izdPJN/2g/VSyLqb5XCFprwQ7NjXruui2cuARKjh
81uo0TrBK+rnHWg8Q0sXdC5fUSjdkyDL3Z1T68xM2yhGNIN2VPS6cX8I2mZhibzyI6+6ZVMJ+4iu
Me7oxsrvahwX4Mhi/CMNRZfRFbBqI3fuvRhXe0CaHKRUyaSzWSp0sCZyEdRUcn0JUTvKTUERyYI0
uX1Evqyz6kzwjXyaMSSLmiKJEs1RVdIl6TRjKKvKwmqGqKSqnTs95a7Lcf4Qm9dxzXK/VMeC5hUf
DKngg278+enx7/yGfGLRQgZToYO/oHq7VfwSyIGQJSQ6KCLWI01Tbt4/FKxu855tz9/mSO057fuv
KPj3aPjXvBirkGLhyaf/9T/JHv//MVZ8vk3/71jx7c+q/jl+ShWfv+E9VVyQ/kC1Ay4G4COJPqJk
kf7R/6ybv/9NkP+QNRK9LQsGDbxeUyMN7h+54tYf8jFURzJkFgBogv6ZK66af1hMc7JFkYFOmq5K
f/uv//XF3fnrbn1K2poT5/4KHyH/RFMNA4UsOTGIo9HKfo5DYZXaF22DOq/fSkvFmdbmXl8gsF/E
juBE9ocLc/3+Yz8dbc6e+d3RTjK0RszFbe6VrCxX1SZ275p1v3xWbLLrzsS8fM5U+fW0TjJV1EQw
y5Ld4iKdriZMz7T9CW66+/3pfM64eT+IKZJ7pIqKZfL/z9eu1qnBeKCPURjetv2z2J2LHPvqcn08
wEnyVOircjbGLMSFtXfhrxFOXVrf5GVjh0vD+f25fE5x+vVcTsZB14p+V7Ycqlv6a2Udr/qlujx/
X6Rzp3QyAvBbxDUpoFyzVe8S0OlWL/3TfCRIAz9+f0onUT+/ntPJIKCtIpDCbHKsG/xBb5kT4Qta
NLgOF+1GXuPxMM6ksp0bESeBiV4zopiP1G6hDY+ChsCZ1cmZk/rqgaUSNw8L09AU+SQYLE/UQA4a
LqD06q3otvquYL9qN8XldN/vzo2KIy385IE1RZEcqfk/hb7O5yEeZ1ZPZ2ueHmx2ktpSWnfrWby7
UOyUCcI7M0F8cf0+He7k+qUl7SV1ws9i6FehdUH2+bnL98U45wimrpGQpRMteHL5WsGakl7lCBSb
nfBBX/nrjHr4oipccYNpzK2vslX6qC7ltef6j2du3hejn667plGbJn5KZO7+j4+pWH5f6l6tczlR
TS1Ht7b9bbIzVpkrbILVmWN9eS1l3jqywrtHk06e6GSUVc+bnTfTLcQRVAQOUn+HMEDNrh1sOBe+
Iz2fOebn7LHjE2eKH4558nSn+lhY+sAxg425YoO/1tx6ny+xiZ8ZKF8MTA2EgK6o5CSZuiidDExT
p9UfU+xbNA7yzG1gI7u6TDfC1reDrXUGqy/9ei0/H+1kXJJTCaxEpKdB5bV/CGy6Hs+607nZW75p
7IDq5aI9M1J/fYPNh7QMMgdlWf3lxZwrxI0Y0dABEbCha9p4njyIB7+/YV+f118HOblfPb3bIMTd
tkiR/GXS97Y5N+Lnd+DnCYTTkBT5uL6QmbA+j/i484MhM7lPkwY3RAXGN/wwo2RdDA9p+6SmFGqi
N7kJnDHEM5LSGX74N05RFklWk3jk1NMgxYwKUSW1LWpM5caqDm17+fuf//XYQG12XAWwajt5pscJ
8X+jAvQlPQWHrrKcn2pjdOY8qUX4Q16ETr82z4z/eXj/clkVvMQsKQE9n74FyqLzx3pAiEdZzVaE
VdXsqhBmjvAzGDf/1gn+81jK/NB/iPLzC2rtxxhR1Ifettpgx72aHX6u6Qy2/wPYzvLc8u2LZQLD
5q/zU04uKrwOD6EjoYXqSlmm7rCL7fwp3dALXUG//P0JfvmkfTiW/Pn8NKgVeZdwLVXK8jzdyW0l
vP3+EF8sRTgf1dAMg9Wirionj4FlQEGZdIvH4AohsrdqV7lNvPr9YEeXWEfOXsD5wf1lfHw43vzg
f7hnKiSnOk64fp4PDIrqcpGvRPaVavVvPeAfjnTymuk86h+Nx/AP8Jlt2pVOoRb27u1kY+dZRDfG
tX5/5mKeO7n56x9OLm91IkMzTg6wvpvjZnfiLXS7Be6CbIdB1RXXPsXcx3MP3ZezpaaqoIAJg5X0
k7VDMGl9XhGHvlDbQ1jcFPr170/sq4FoMIOYKkOFHePJO02ewH3EKnPlKD5b6U2FO8For/5nxzh5
k7VUxVMx5bUSmJsavc0gry1E7r8/yEkm7LwO0Fh3/HUmp1cKw1sl5Ejgow0cwF2+QuS3B8ulPOIF
tcel4hKwR4CSU23PLyKP7/7TwW8oRO7Jqm5ponrysMGeSVSwI/Pk4a9n7hTGLiyoC5KQVjQPHBPM
5b7KXHkB7eHcEvbLqYsHfd65kxVtzlv3j6OTFCIaZ5hCOHp6aFfdetgKK1iqtr/8t1ZBH491MnWl
YoRtxOLhC1F3bopl4FjudKCZsNFsHDXumdv61QMABIQ8bhkFq3666MrMpg7KittqNHaNgNupbXxk
NuLKLFlg8lmkjn92qXfuoCcj1tSbso2kiMQBatwdcXQgV86c13yZfhkwH87rZLiCz/G8hrYwmwLS
ytzECZzwol0Sz+b6S+HcYnL+hX9zNPnkfaprVdAK4cQjuJdXcKm2zX5ySP5hI9c+A1lExUf9pSkX
0UV6Jmz268GpI84WZRbNFC0+D06fcCuvgCbJ4JTtwNaOz6Oxwq97r51bN3x9nn8d62SaHgutGUiK
6FjTsdsJ18mtudFWwdKwwaCDJruWFzT4HQAl58sZX67KTJWs37l8JrOI/nyiGC7qeEIrtmheRxuY
6BtGFcbqKtm1TmquGzu95cBnxtE8sZze2Y8HPZl4fEP0064Dpz9vSjpy0OzktlvX1BvoPiHv3Rrn
rvGXR9R0kwmXN4Z2WjBO4KD68Aogd7zKW2OpvfguIRvQvBx8H7vQOVcQmJ+EX87Q0DQCfgxdEdWT
sTvvuIRA4WGcp9Z69a+Wib565olbAkVBYdQyTtfUat36RYUBGcf1o+od0ubcdTt3gJPh0TI2Ghnl
Dk/86EoUhrzr6kV3WudYinpE1r4+Mza+WrF/PKWTsRGy89fgrPWLdgvpeN858/M3P/PjdfuEUsGt
KAOE518RXy0qPh53vhIfFktlg/XRmBFbAqK+N9Wu7YH+CImPC+tCqRayU6wQaPjLc4ulr0fKX7fw
ZKaJldH0QoPzjTbzCp7HgPlUXdfnruuXT8CHoXIyyyRINKRyHir6N505jUfuarb9LppxYaxkZwRl
Z//+Vn41r328oifLtLEkOiM5jp3hHrm1W2nqQiSXhY4o2rfaPPN2+mK1yy7PUA3ak8zb1unhcom6
fStjMhsvFfNHhfo4hOwkat9+f1pfPBKfjjOf9oeBIspJriBC4CWo36rjbWGcee99MSAMUWIfbrAL
11X9dEBEU460ltqXSu1/rjArK2Elnx8QX57Hh+OcDAiJ5GhC9zgP1kTTLVlRm7mtoaBeWvh71O3/
wm7r3Kmd3KIa19FYzFVSddVsSGqleD4/z+fG+rkzO7lD0DBzi0AZFg7CXaVsu3N36Kui2qdbNJ/n
hyEAS1tvdYvi6Pz+ajbFLf17W1+Yi+ayuji3x/9iYvp4MOPkVYKUzdSzjIs2IjGdibE49vXt78f0
sch58r76dJCTxXgiA4Ct54NEewy4B6BTrn6tXLZLfI+LcYNycCed2cVJX8wPn4558m7xFamSLZHb
BFGPNbLqqlvJgbDtL+Q7HAoPoJ5XCOUfxd25S/pVmcFQ6NOLbE4pgR6//uEGdrDuOnLc54GovskP
+MvdkPVk6S0wWbM2P1ek/HLEfDzgydslHgH1yvP1DTbqVnVJkViUTnTp22Sin90JnD29kymkxjdV
Jt38AGyKjbKnncNucrDNp3kleX7ncfZ4J1OJL/sBgcuc3bhVnpq7xCGY3q7gAixEB+P82dXVV6vW
T/fvZCKRK6vPyFF/704YqQ12I6TMVjuDWxID+FbZ4vrsGnIej6fPyFxDNBRmZToTJ0990ptTK9Xa
PGjyy3mPTK7bAs0q1zRbnd2yfvG+Nj4cTTt57CcfVJGScIrWbf6dYukqvxDsCDq5I6y6CwSS55as
X49RWdFYJOvU334pQVMirXxUc6xEKF/e4g/iYNq23cQUZpXNmRlnnlF+uZrs/M251owu++QWGuSG
SvJ8NXsbEfySNd5Ns+1csuFu/70z+3CskxeCmcPOCuczm491XE/epHZnGytzGS6Di3/jzFRZ13WR
pgSsx5OnD1hAoCiQEBfJPjxo627XLHg3PDWrzD43SrgxX1zGjwc7efQQBA2ycBwmenqdw3C3wIZ3
UM2byVhpnUDWE6uupnwrq3Apd9VbJEmjTbvyUHbXgfiGZqu1hkOF2WckGHfpN+EPTUSK3tR3xaAe
Ji/YCJr+4puXKhyUFpezZ4q2PiCQ9nea9y2KryY/2wjYTUPiA0o2481BTAkqQaVr/ajQmIWVWxGn
MHV45FKUN7ZRqZhZ4kvsdHasl2tBb/cBYtqmz9wEq4PWKMSU5svMTKjEGtuS+JWiAck4NcuwfjWz
YcNmFkX6U5iRzqUJfJXYJfMB8CRaQXxQ4VKpyQcbFub8rVGDeTRDuRyvwDUs1HKfwYXRzb3kgWiM
BRz91UrM40s1fjBJSvGja0+/FRVIJPHr7HvUzYu6e861Nzz9djPeNPmDaT23xsuRp0hopi/5F3J/
HZv3CTD3kEgnzI0E8dg5cVI5MZii4ZohHeFp2ZqRK+vX+tDtff5GGX4iQwTp7oOcQ1QgvKVqiww7
WDWK4oTlk+qtoMYTQDZA/x9LlX+2zxG/ReqwUHVxPSaG6/kaLIfGIb8p7TZxu42TzAk6zwGIaWXb
riduI0dMTty9b2auUYgXVURUzd7q/I3iI8SzvBX+xTmw0e1JUQAFuO793eitVXPTN5HdleyBKr5l
k/Z3ublS9StpGq4rxOOYhnawgm7M9qYhYw3NYqhhOkYWXkL/AcTqdPHNxOapFd6m8VmZdcZmjYuP
twUGddTAi1pS973W23kG9VNw6wb38sso4hoCQQSqXxPhNIDi6uEY0i3SDThdjjmhYezCpZTeeuMB
pAIgvctgWheA2EsGWqjcimC+LM2RsZFF+aOVvMkaCuNrnDJOCao+Q3nXCxfigAP6ohtvar6LLM2C
FoqOLUp2c/ma8KfFEL+N403sH0BWqhXu/MtpRhoNb1a+q9VrLxHpG5AnmAOqXWMlIZQVhRmetooo
J78gfMLbDdkuttxKkVwN9pGsXAoIxFvkmE8DIaXiasIUYcxOmnotmTcV4rw8P1j1QcTiYcwWpc2o
/Ez0C+xyWbFrpn0Wb8VkGxnf1OC6BnMWRm9h0yxxoibTC+j1ob2HzbKiebrQ+yupfuH1BZxqDzIV
AzY0FhGIOn3aTNxW7XMMFd2fs29IrUkIcOt/JgW5ny9NpC+K1lvmVro2gy2tRydiHgDfZWBst1ws
amXdLL3sThq+t9FDModuNj2u7VsSgsWiZ9SscqS2ilsXF167mxhIdb/Tp7e+Gbbp9Bi16qKLH4HH
JxmAZzgxfv5gVaQrtgnJicrBgp/Zy4Aoa9ExvRdSJAFqTbYKQGbhNf3P1rQeg0yB2ZRjAkm1tnMl
U93lUroeFHM3lOJlLg5o+nK84Z3dypLTJtEBVi4kLYa79SLn0bd8klcjTkshYAGIhzXWFbKlocRo
ey+9LADvROpbOkCp6l58MKeauQuB34OC0LWtkCwFSN5jTRBRf0gLl1xSsOCEr8FmYP7QfPKk8CQ2
RkA26iaX7obkW1ZdKoQJBz8kGPkWKQZ5s2vz/DmwfsqUAmOtthU5X8r5jznRlVl7JC0EWJtstLD9
ltAqgvxAvPwq7nRHHw6ScQhhkXjKNq3BXdfZ0gjFN1HObV1GlFy6bSRc9Bg6DSHfiCCCVCguVYcP
AmSzYSSO179V9LgllUkKQGMtPhtMgfhPl3O6lB5m9hTqZNYmZGFRryCOu3s2/O+mKSxSLE8dI3i+
V1WN+0V7yvLvY3ZZlwhLezB5Xv+D/1YhUtFoSFG/X2FAhAZ2MKOdmrzWxRxr0TPFP0UhzhRAj1GA
/i2VwRLf9n3ihMZjTeaHBBl+wGuINvlCT5JrEjhv5KJ51YPyiuA9ssqq9FAo/b1gZcoqHgbHIHNA
gwcv6gcoNy4In11X/BDNaTGVw0VjgL/NXRWTfN82z1NNvr0hwqG7TtLuGiueB+TIKH9k/tZjGm4O
cvMMkGFoSWjcexQYsuzJE56T4BXIz8LSLVdG/yDKL1LL9TIeg0bHtLvDvYR/NeICOZYc2nkU3ozN
4LQS0VQlcl9h3MoIfHteXjFB7xgtXRns2lAQcFtd051fkBkAhnLEWZhdeUV+W4ALtwMitheWajln
1jBfbaEpCdOZMuhi/FJMYQVjZXB83yv9+BGUR8Gdt7hzvbSw82t8cIczh/x1QQiJk2S0+ZCK+Uvd
I2E3WIQSzYXG6V28AOtiR/aJW3w7v2z6Yqn7+Vgnq6YE7wG2ITqjtYs47HZay96hs6sH0qqIdlwK
7frMyf16PXVZBhylyKKhzTLXzxUDTeix/0JuRdAEm2R+yFgeOrinLoVvk+BWl7OM6s86xX9LY3xV
/Mxum+rnz+bie3GUJ/9TjvyuVv7np6iT//zJzvfm+6dP3KwJWdW0P6vx8LNuk+YfStr5X/6rX/yP
n8efcjcWP//+t9e8zZr5p/lhnn3UBKNA+XBp55//5/ddfk/5vkP+M/2Zhf/nf//yPe86Ytn6g4o7
CjxJk0TELAbr5XcZsSz+Iev0OUwLAaomaib3/B8qYpMv0RMw5l2Piq6cL9V52wR//5uq/KHToTVp
T5oK32ho/y0VMQK2z+UcA4evipiZ7iCRRfyOp6WHoB562etEYg5TCX0Zq8F1o/hXHSmqm7JM92ks
UQKB1IT5lxeH1+9MKE5wQYD7jEBNTCDTuDA6m1w/ErQmMlzbFGalnD7LkTYte4GybqmV9bLyVDj3
cS25pT89lkQ9PYRsVzbZ8AjyubQlszfdNF7TyNehJT0oBvlAGfxcd/JfR1kDdDUkhGPKyRbicQnq
E/xQPdWuLurmgtgPGI9ScOGXUsKuo2PdMFp3Ml71CU+jO3hMc72qXaVyckgNMIIC8c3TPMkNbGOF
dKgg9vWd2+gdPj/D2KUWqAhkOmMMzg3SSLPM4hmdnIdbT4RnmnXyLQgCxekDQ3VbH9rUVCOQqkm8
qmazYC0efFjouBLBquglWbZGbFDUubUG6TGpqbF7Q4XdhvgEVwGsClDHgy4EfmvRTgJ5Q0q/tcR2
mDEKKwOcmz3FvIgtM3nBi9KAHc/BdRIBGBjRQcrCTZv3WHt1OJa4RFxFIYs90Oc8L0BrdPLm5Qzt
tb0UliVsYklcCt4WTCLrj9p8LETdX6YEyiYpEAMSZQCGeONeNONw228DWW33Y55cS6EJn2MUk4We
XQ5B9SKRuoVvzPDRueEVwbjFjsSA1zl2z438puUWlnSlvYnzDsOiOq5DbSfPAXtVA5dS7/2tCLoY
n8g4YeN8GeLGt0l8moi2+xnDlltofVG6ufE8FBiIDahmjqK1e7Uq6RmYSM/GQnwqydNeh0h0slEt
WER4xGDLZr4TB2Xj670KTdIPHDllKTYIykbU8cA2CsTRPN1EKtDQkCz1aBDNlVkV333eCnAg63jd
5L4d1/H30ffrNUaihZfmAJNJq7DF9ofcxqBO1AZ0VRsuDOKX9oq0FwrJujCRzE1pRhKcMmCkC+WZ
XhKpOz9unnuPMMmpMw99mlz43kDNJiEqrW7EpzY0Auzi3YyFAdaHSsKzg8bxB7l1WhEWlKn2BKZq
kOgT4m1GYEiwU0t77Ait62SYbfAcQm/MnK5AhNsG0gqfI/l6I4hI9p8BOMDEI6goXk4lyyyl9tJl
CRR8jFjhiCOMcHI+4kUiBKCrZBlrfvckt+1ICp4qg19+IWec6pLITtjTku8dOyo4OI1r1RD55VZd
mYOkL614ejLbWrIrg4iculIexZqdhmXcxxNxO33ekImM4lNIfZclBRvGJIRhUn7ziidBGp570eSB
yq8yDz+lNEMvkowue0iksJ4QBX2TDfCFhbskymEnPZVsuXd9rQNyLtS1b4CxZf9XWsuxypQH+IXg
QOEyCNZM5xiiwlWt/rJKG3FZ+SA+c0HaV6TwRHD901DH+622mxoaKhuD5L4urB19R2y/xcRWVloK
YNqWlHC+FcSz7ZXFoDf5doJVZoFG2oXRRowAEnUm+NeJCzdkxM2JlXIHi5sNog77SivVJwweV1Pv
X4/MzOtIGLplgeg8SgmkzYZOtSsY+VZuQM7v2PER07QeJ8aYkhXYTbVXfzK50Vle2prfk6fK3oMk
o2UREs3oDxn3q2O/ZzUWNBmlO0jx1K2TDphik4gPocyzIxECYythyU4gHi8oyXwv1BDUmzTepbEI
eQ1a+IJIMdXppXBHDzS6GSuI7drUO7FZNw7gb3bAHrCvUUiXPZa1wmezUsAUtjE3u7LFkFKNsN2X
4muGuGELOA46ODl4qkeqtpZo8TpN78gJVK6zNnlKlJh17CQ5khn80MHAQ2sMyE7BUYabEWw0ASSu
nBkJbjQaaV1aOI0ctkAcJPkyMCHDkMTlmH1qsXwuhxvCU2PYcSM+9JS92iClOVuoDb+fuQx8gAtg
VgwH4FbqglaDfmClIXtDfyTkTLwNWOBHXgFTpPDFfSMYNyyliPeRB2EllPWLVuU6Di9vsIuufTqi
h3yPECpPSdhiTNKT0sTqygjyR0/yq33X3vlJQ/TqNDlmA+YybtXSxgyfu42GDlkiP22rdi0xs/oo
2aZg1RexMDLusqJ0NClrr312/iovYLHy74NSSe/KTDBcgbABz7TkxRBVxTKO/RYqqqxuLEZ1k/Lq
UXwImYCN7kRTyS+kSSI9gcxD0VKNS6WsHmn5+hcTrCuey+nW0AIyS9W+4P31KGYRSncpcBSEkJe6
GeJlTW6kirCmpBmntToOsHL16FnTJoocXi1cEysyCaZyEXa6ugwm9bkP/W9iPhbbKAzYXLjEO7L3
nuL6XjGrvRgP4WWrzSWHy1LPiu+qcpePc+DlKEvLQGO2r4tJtwfA/bbSVxDRpqVcliYuStjIKuxT
Qt2jDkulaMdtAtc+iZPtoL96wRCSJtyV65EoFyD55If11L0gG0bBoeE5J/NKprbTjqR7wsesjDI7
4LHM7Zyggm8GgtWWbY9fTt133xjwmZbQOGSoTQtFKvuVVZuVEyEKesor7aaPTQRzWAdc1iWXXeZH
pMW7NNOx7odg+TEWRBfBTDqFIWwl0vTdjIGFTuVTPbaEp0/euggEkFYka16XYnBR6GUGX6WBPTuD
d46f1qnIlRIMYc4EyS8aqNoXMtON0+UA3voCpZXuKQVhIv+XpfNabl47mugToQo53AIEwRxFidIN
itInIeeMp/fCKV+4/IdjSyKBvWd6enpxaKGlWXtylgKPW5/u0O8PgNaHw3//k1ooLkuNfH0i1ki3
8/msoKyqXp4HyTE0vscFYJy0IgMhVKuEtd+3SAbDDj1UXLfEEABQrHCUNdwULNGRRKnwvwqBGLh1
Zb4YweyKQSbnHExtZQM8VNd41tUj0xEiu9mZDsSl6so+qSv9ayUTyhxFjgLIfWbndEvk4ZQIwalX
C+i/WU0LC19+3c7BRl9iHpXOgjNXEN7XC7Fsp121KgWjASQnR9tqtjw0NlQdxfqoaiiTreHFqr8N
1EnaCYXEo1rc2zFfZZO8QHAfgHI59hWWqit2ahwZFoVKPk8ZWwhGhvY0ZevsB+pCNek/K/0pmfpF
JvGWFp2oosiBF+qv1Aa8ZsIGcReMOvi5lhw/U3fj+GxpX6NQHdhtc3NC4bN+WuVEH0L8TUbyxmuK
WcFgvbuis2fPFUkhVgDPBgk5AS1Jq2TIg8tmLqkUMsusJCRbbQd2wKxQmsgpSTXpV2wSdlyrmaxe
uV1nih8ikSRryXgb8ldoEs9gBsdOwkWiyv2B3PndZKY7CrmDD5aq1AnILZMT6PZNVpleVTUbjbOd
PK9NRRpcLTy7UN8Ac1oTRUdAqrAm8QewLoRo0tgoNNsjIO+eb00vOIr4y/QeyHZKRnhajfY0o/YR
VG55YBCqOfzRqyInGYN4nISSemFyAPaMwOKQtU72lxNW3xXApEjvV6V1GabWmSJGXX2O1l+sRLJI
owGDwC4Tgo0kdISimO5ycKq57MIv48NpVbBOltNGxUrVCc/hL5RYj07YAuY8WhlDZ5cTHJvaWHVk
c+gdc4Rs7kCfJKDSLLb+5RYGRd/8aONPTPaQNoIboGqfqTRExsIZ2wlNdNEzsOMVcBqA3nBtRTaV
C/QRUju560yyUBfptj+mzHsKabRLwHxhnn2N8jWz6Dd8E4lzEDtP0km/GXTVa4qHIc5o8AQriAXZ
b4cmJPmIVFlfkd1eI1NMIMp+umSNZEckPyACEsBGqLhdD9NGxc0i1iBmS+NU5b1NvAB8XOtdH+Ov
JFaucQqHSySmGUcmppFuZl0+K1ZZBQ0jIiSgIeWHL5HYIriM+Lxc8afiR9RieFK7atvJ/1pF5EV4
5kTPLOmbmkz+8ShxRhNih2Qt1MCZytImaZsQy2rFqoVtBP1qpLZBx4uJggm7wtMR2JtRJixA1py6
NbGhjnu4i/4GmRFlmIo74KKkZSSNkaZBsFrBkbqE5yOlK4ibfuMXkL8Esm3nBY+QmNRWVTIdjFZz
hfCj7qy7rM5XzHYdYiYcOzidXWUeo7cqDonObMgU1zOSRLR02+vSYyaxEL7hzGfWyPeQRpGIYihO
2nRL5/Lb8kNp5SdmTSPq82eaWXyO5LVUkoUWzqPI2Jek51Yvr+IwfQ15uuzlpwR1ZDehIdyyDqt3
faLg6qiOCVqCJE56tyWSCt+oJE4EZz0wexcS3jkVFfKg9P3Uya9Yq4/GiA5ZOHB9fUchg42kfPlZ
M056drq+nAjsLE4AXaWpH2kdSBuvxKcsZM0aDTTAQtaSnTrGkPnk1kxdtYi65SefMz2z81KGKA7j
wlHjebPksLhVQV52nv3R7PGw8RpC9JG91Fd+/LqCi5kH/+pG9/TlMTPqkQwyi+sLcuXKakkqCGr/
EUQWLBa9/G6zpt2OYfYXVsILlu/opGUl0ZmJbiwxSVIZ5xEykXKY6MVBbhkYRVP+PjaCsrNKhG+p
3IQke12hOS1wByF0YoE5Ey06+wpyWBPVrQEep8676Jzwcn8Zu8Ym+R8YUu0nBMMlORH3BhnVubYe
DUJt4sTJUnNckt6ZLUUEaiR6ctMDUk+Z0TWEs1yTKLmSLwJr0WDwlxsmMwWZhiMN3LCEZj4ZDCAl
08lTFlPziiREXT1Lw5Sh+GcCTJqhhfpHaih1yEQC9TKn06pVX1W7scjJxmhWbfw0qwVFbTeM/BDj
AgEoBO8W2RxWhuKiBkfTBzYRIrJvZYxQIynjEW+D9ArbUxftzcHjgpn5/1vlfaQnH6zECUI4meo5
Ce5FeRuNXa3nayGhdY1+m+o1Tv+C8UqsQt1dpnGXTM8+31aPAhY680dr3WQchfq9QWQdg696/pMN
1k9aUBSZYU91sKISBHm9D+hWSjx6chCtYMARpv8Z6zuxPgvtK53OPT7zEEWmKN7ibqIL3nSM2QY7
TG5a9lXoXITdxhROAKOePSibbtsKKyt9CtEb8gQ9f84z1TpCP3FXM0yT7ERFbqArd0SDRh5ghc8u
BMMZ3qecNC4mNv69k9QV3CpbGZpXYD1j80hctRm9J/6fL/wE6N2D/DGg3RgwK0ZuH14Vuwq29eBV
4DWgVQADaMZvCPeg/BgHVB/kpQrDtYzdEpuM6lrtTmMUGT7V/CM1bscx2AtkDKv7Jc/C7+wwJ08I
BGo5vC9lSkhgzKEj9sPYhMbGIFxHM8Fr+qdpdrVgnxGPJA63NMkW5nAki8CBCKMn1aod1iJJpOqx
EThDudM3sb+f47coeWd3AGSoaq9FoqoEYkx75ZUFqSM0oWMNf6Qg1iPBStZ21G9SxdSTNGPLf1Vk
CCprrvex8npt1zAdMIPGEcrIrUsvIIy7lnEnWgCdLsY67dBfPFneddNX0L3qpuLyYu4lXU3rlFTv
8IlRXxhXmvsgOqrjy+wOTfsvks8toeP4/u2M/GjQeWxQcMTk+75jdj7SSZQMj4ZXi/mSSVdPbqIM
dnHQYQ4+q/gxIiotL/NnKN0aUyJfN3ZMsrSj6aqR3EFlhC7iTOm7lnymwcFPvwHxZtRIBSyZsvo2
oOTknq8czHk/y09yYO1ePxEomJt7Rs5kd6/L5lvMDsxs1YQ5miP5Vz8hVp5feVa3EzgNckY73qKV
IlyCRtuWCQhDhWXOnaDtxXzdAD/gC5YdsdqP/dMn9WXg71wxk1LIzCJyxevoHWbjqSdfMWUv/pzg
lwBuWxT+hAlEgn7plH0JGTnYW+o/Sf0XQ1ainwUW5cUt9IBV2q9hm/nDzuj/ZclJLrtt0JnXirlT
Xd+TbnLnGUpseOaoGIRbOfzppr/zB5My+dwEd1rzihFhzf4wjatJoeKrwlZtfEevvkjQlNuzoO8U
6FBMAk4EKTml9hJhJTELDgRYRSMQZssz422fsfxGinQQMRYvLr4RO1pXAQaXPLV/8M9kwVkaL1q3
6wSXm92CRdoV7x0kem3vD0iR3GRa1K8V/karKpkO8cSKpyF4s7KHYDBv24rWyTC2qfBlgH0WKPMk
JAQz/5GruxR7UXYtKNlH82IUt0Z5KK1qd5TbJnCeKtkQrb2pyg/L2vGSBQUN/JpwJ9l/b4S/cPy1
2r0gr4TGbQYUgFU7XfzwQ1Bu+ZJWSBvYgcf+a6zLRJ0ZXbT+WpeHEUeDcbaEd3GiVv+tjKukXlom
3hMTXMfqoJg5XXhNiWwJ/UdaHfNmJ6Bbk+zySKYz1Fl+3pC5EqnS/qZWGD/DgCYNvpyfAd4D+cQI
d4h3KKhDvpfp/8qMEJyMI+wgDp96wDW3WZwP2auXGTuBCWk1YphXsD/GdM2nzAEYzSR1VUdTo9wm
d04xSfUjgcxnIs9/dqtNpy7fC6Seq7dahoA9ujpLOGX06iqGlPuSj0+VrkXmQXFqj1Z4yK2jVR6z
8pJUJ3Am/IFid0ubjSl5/EX69MjhjAwXIfpkyN3EPzGT86y/qsplKq8fGtpQwDksrUlYzuVXGXx2
/ZWDhpDy1Dz18TOL9vN0q9SPpjww8R2gE5NrP2/j8KEPh4JLrEeayn6N4DZZd86YLNtl8pG4t9a/
quWrwMXRa5z2HK+BRZEH9ALZaT/Pd/Lb7zmfdlP9q9j84UC24E7TEoofZvct6TBkyl993qa81Bhv
hOme5g4Vqc/ueUHv40niCm0jUXd+sccwgkbhzC1ziu0Un+TkmxVrBC9+e6u+B26lYcy5ZBmksGTN
J6WXa787Z6MJgz11Mz1e5dPvEHx0wVnN75m0lUk51Ol/VNlDtjTKFY0fH+NCfe+ROvI55t9Juo8+
zWKtcjp4gDlhlJTRTYH2jeUAu4EifEX9o6ZoFmKUb0BEyS4Ljnr1U42PuXlLAeglZCDS9SSLuGQP
GoYKgBnZoGzK6V+ir8T8Rw3eouyjDaEo8uC01rjyqxPvCDJ8EWx8SCTj2hrPGeJhPCa2lBy5lJVh
zfOzQuYdAkAcwZ5PnWw8pd6W0UOix88tVtBvuBUi4mRZl5lv3F98Mq3qmNmdb2VmaC2DjA53Zn8k
Hzsv3Sz6GQjZCtDtrOm7LSEycj9zb07VwxyvyXA2qcb5k/gKZkKo+3tKliJAHS5FaJrqtPNJfB++
M64cnt/iyd0Xs6E0657FCk+6mSCTK79S4Fmg0zPSo1wIz1yqRvun0bFK7alN3kalhQj8nPd1c++s
d5UtnJLXEVeWP3m+dOalC7INHDIfitv06s1NKh9YiSecvZu/fepM4Sc1z4Z1VPU9P1SoPUu0ecK1
6Uei8W/3c+P5GFiEM9gDm0M0FvgvvadLCMiJil1OTzyvCrJfTQzlpz+lTiHtxP7BcZpa33PyiLVD
vLzc5E3oXqsdBwqTtOP/0AO/tqmphmi0Za7XJL9Tbyji9zDu0sobeCBEz8TmkYQiwd/EEUeP0iU5
UZ01Skk4IA8ZzkxKdjQJxQGOD17UwOBVTxzy3myeBgprVUFEO9bqdlDuAgY5HUm2TnVXmlQybJku
kYRdlQcrPi9GAf45vi+ylB2jv5D8zZ/ryFjAiIkZXdF86bXAOOtu+AdacyBuM4UzcBPjKxntyuDX
gr/TZT+98BiINpDKaxYCkV1bBfpFk6207DaMbi0dVFQeyRvEY4UlSxc+puHV87Xga4nLDbdf3F86
EDbTKK6NatfqbtOsh+GRjSu9+RHTDcjxTnR1iIV4TVjmma4Lwlnk2ol+NeMIVsXRdAAUK55ixX9L
i00xOPS3OKOimjqEC1HI12PzN4frYPRaHiiZxjDkXCtcLXQh2ijNk7R8juIE9BKzxJpQPmPFKysP
K1XyUEZyiMrBtiM5v6N+Q0TrjiIlHe5oYI7z1p+Ppnlitmg0m5pHXLw1GTyTHjK2uOo8AiYg4mF9
k0h4PFoto0X9WeVuIB9DViD1s5Feg2HbBJskcYlosf3qIeRHCAxj8lkbpIyrG5H9nt5FtseudVkS
PdfwtutpL+5ML663U8pBfy+17yz60MlZxGgBmTp0C9FVzF0xbvlF9MKbDCIkbzOVgoykfS9pCosd
KYQrs3/rhE2jnRg/gMIpIeSxXR5/DgmB0fdCXvMj6cyIHN/3wirFKNlhpFmPKsXxTTFeTbYnwj4J
1xFzSTnb5i2hh9t4QYjEdkocuEJHP8zncfzI0rvcvTTlJyy/lkCKRM2IS90QY2eEl1o/NM0hJXLv
T5nvsf4uFkyrFr9F/FdhsEHAU9/06jJGtzR9+OXJbA/ARxd3BOF4kEU8Kz6Y7S2az736G0Nxhiu1
wI1c4gBV6V8c36PuaG7rjR97ks2EEMe5XdFerKbwiC9H3yfKZyns5vjgi8cUHtmM9fMyD3/NIDJv
4qSOceuIDsrXSG4CdVexL6KXKzPEVWi936XSGQ27jdYkcNC6yeK+J4m0QmOMUKYF/msDO7XF8H3k
3wblY9Yih6bJUcVn6BCkxylrc4k0Wz3ehvMpsk4F7Vkk7QLGsdZHGx/Ioo0MJ9bOJrufDEdWmfS0
yu1gPUHQNiRLh5s0vWYQu43xx+CEjIT3tngqxAYY1leFuQlPU76v83MVPwPh0M70KcmfYh1L8TJO
677boVX4FWS2jaKfg0Wdh1yVDtiGohJ17b0ODpFCP7VJx3U6eHJ38NGF56/O4DPi9MythyJeTOkY
8ciU26X+ahRPNfa0Kuj687mDyTlxrwNch8LhkNlpGswn1nq7bsCWrhvtPjELkaDD9QRv0kjJKkWk
W6sort1HJ7xHEugvMVkV2Bwn/zejE6jjNz5wbKZywGu4J7RUdmZMu6dyoDMuf0ey8fWEQ0wChPAm
h8dCfRsKLzBgHUOg2YPWHt807vhMfPJKNimmUAoS/SRmoHYI6Yx2aXs3g7+MAU8ek+44fE6IxzH+
Xe3UpYzMGs1pyZIZUyIhY/Sj4paEAHPSc5LvGLcHe6TdyREIU/yECOl8adFjojWWvcByqsIV2n1l
HlKLLp0/C7ORXeNJ9amIodXK85PzHwXb+y4cplFLvFGRLI/JsoBLTnCo/vN18t7T2Bnk3VwdBY6j
4BIWR74sNdjME0DDNyFn0Npzzfx2QkpGhopYcA5XtNc9aWHAjNjRdIqUmjiFXrCZnO/FAN+vGfrH
H6WxUfydvlS0zSa1YKMVPIiMPfmXX/3q2Tv1CP7TUoNEvW+F50I/Yuh+XITrXSzeDGJ80aJX1Dk0
qs40X7OBEjz8E7kEwBS46ZBjLka31YkyP3CLjubn3F6AO+fiw1K2gms5GSNVMblUBp/kbE/Up2vR
FaufAI2JwYajQuZJ+lffkfKcIsYjcbbjBzxYbbxr5afWEpGNekT3FV+y7jOAiJYJ/xrCZSc5XhnT
gUHe8uhAoxmMfQrGNZUvSweUjQxaccBazzLWnGIw7ARuoLWyqp0Sf4rpBd6ePHxr/ndkiojAhNHT
0zcqmxc6s4/4ZuRfcnXqV98yYyyNOGZnfFa+qwmeoR+m8SAVDxlhpfmcpq35EIWDKO9C36OEphIt
1e1svs2SWxSvWsN3/oqHk6CfLT6ERtp26SYKrgE1Romrlx+g+daO50ogSj7ctPpO7q9l+xc3f4px
F5GUF/qhyXTVIK21zPeQmIvoXRr+TXwVDTew6AzkdCf1q5G3JZOFkY9iI0ngSz9nBDCqiJWkoRhn
n4KxtaprkH7AY7cLogAtGeSno/1XQDMeRArDTa4Jz0UXU1VSTSHBhJO0JqEf5O0bb4fke20C4Unh
recVWSZR/1L0aMvfSeVbO695eYA3AftJ9cKJwvtkfAjWtrC/ocNn08Y03rToPUqPiQ4248j5lirv
YXM1sq+yptvfayCbKnqejWl+Tjp6breqOT8lH1EDmU6+m1gIffEqauvc2szy95QSNsyZp6LekEDL
OUoR6Z8N28KOu+HIyrlHo6yBxTZwFF2Y7MrcAQtkYlXKD0P90qZ0w0eKTZzwe4APA/TS2ealwq5o
5zCtWldPPxDXJu1Nmg91SWL1Xot0t2V40WNfL1a6vEaR5H2VftBOxnWTAnY8Cp07FLsAblsW876v
dYb4lJWc9NqbUh8HH70fX+worzggFGFd/YkxZu0tFjG58oz0mxyjCViWOt4CsMQGMwEFP6jcP2JS
ltXpi0SPrDwpgVeXG8pXpKC48kgr9eoGCZpBnVHu6Bwq+ezLnqH9NsqnmN3z+pjGj4KFbzK74pU+
/NQYwf3UjcIz/aPOq1A7mrwaDwiEIiwFEl4xe2ya6QqueMg2TfhMp32gr8P4ZZW9XYaeNKzP5nj0
05Plv0UagyYikp/Le28xdOSoIop43fzp+grOkaW7wFi6rMKOdhhr+BbgS70U43bKQIfJtQzmvu52
Uu+hy4lokP4qzzf0KjNk127rF1dTfxTiPvAadSXcKkbtzZcSG2Qxq2v4XLZAyIHOM2jtCjCH4VEL
xE1mECKmfObpQ3QTJGR1r05vi1UK6IAtLYc4TCcCq2pzJw5HBCdGRPuccyTJP3iwmyrkD8Vib236
9BHOdyv5wqmtV/tGOf+9i+ZnzNWiLJpoe1FHd6w35KDb8LcwfygA71v1vZqUtZD6DtnwdjR/pca3
Bog0k666dWkrRMb+PvhuTCe75elsrMM4vocx84VMhr17VYPfDhMYHDqNVF6p44fwog4J4wjlbPBx
RvYl1CiqJ47C9i5Tp9TmbZzv85r9y+pnWY8ykrXugqWyViSJIB4JqKgqkfwGkHmucMYqsmTaoKDt
UflXKAgQ26z0FPVQ6WtciWb5SKnC/IoEf0NAh9Hd0UbjZajw34YePXITY2GhWEsUUj0a2+B7J2Mw
rq6G/C92MPC0x9SBLM6LMvdv6fJyM1og7teB1txNFEXrVrqU0x2y9+ACqt34FlVFibLfLUuH9P7y
WgFeGG8GRbcZiDp1funo+8Vvcqv67JguIgDMWX14kwq3DHlOHWbFKzU0uXA0bmnA5CFZ3eNXNOI3
LBk7xB8W63C1fF7+HPKn2xYMNpegfpKaxEFBXInGvpGOS1BC01Lt+h+ada7UBnd5fCiyXfPq62PZ
Pfmo9B4dX93JM0BT85aWT0vdMBMja5u3A1xWu1a63xYYdjY91XCPaUugDeLH9yJtNesc+0H9Nwv3
rj6b2ktL3Gj6DUJc4/M/AhnBOtwy6zsTXkZd88/Tazh8Y9O26jbtXt3qPShNPlEL/Zpu29X87eBK
tuAjW/cLtP5PGu/J8AgWErO5pcaa5CsfQ5W6luRUtOmg4xctX3oJPBJ5Cjq4vCsMYhKXvRq2KMjY
UdYxHQg083EdxU7RHLp4y1dmRDeyvxv5KAZPhgBDtEFthVKdS05b7wN6gx7+JsuVDguydKsbf0vF
SMPOxQiF3g6S7Rj7TgGGV1GxU033MfgOlpwWdncn4aT28E3aRwh62YoE9jw6p0GSrrJLj/kMgCwh
5XQ/UKcRmaOAfRfKdL1/VK7qdfEu9IqNWuxKb8D24g3WVZneVMuwNQDtiXQTES9Souoy5L/BS0BV
Ra9SPmGLRQGZu8Xe9am+UriqHve9Agsd5OIqtPmFR2amLDrE9OAbXziY2tPqJqep3uM3tbyE08dy
+vTJQy72S+KrSAKT8Uw5xcfEZIkt4QmoMMW+jWvU8OparlTUKs9YcUeh2K59d552ui/YAuAd2fjU
x7NiwBKhLGdDK6ZGxa22HQz6dACPDmPt+sx+ExDCJEFjvxXjmyr8+crd99+V6aDo5Mtjlfyb2qNU
/OjRlyJNCAfIKB9p+ufrjAxPv7mNUwDJAQHO0iC17KkxghGN6jPKv3OFw67/xQZqL/kd4FcZZ/Cb
Az/1ovhqobCEmeyWHbn6oWo3+R/KEbW+oJ4HEc+dPdJo7uYVE3cyhlxWTMqLyHxO8lrxJCALaZXT
oevkYM7gcYVc3fMm93+C5lccH5V4BiBNsK3b8KhU3O6aXTDZurDKyKINM8M9AoczkG/FfLOh4cXd
skIeRbojaycoN9lnIRyn6UNNCcRnd5Cs87j8q0uV0e26y591ftPG51yf/XZtYkNQpH94/4EcbpCE
cw72uN026lvV8HcWVxGbYMjYRxLkvWAASML93yL+kW0ylQgBB7W4cCOv8C7a49mkRCbotBwgy4kq
WzeR3VuU9DlQv03HLllxTBeDButGcWDSqt3N7j1Yh6ySuGDC1sM/63d0NUeCujEhwbLD1XTPnA0f
3FKDJ+aXXvkRBfbAWLSM8osMzUvcdC+TK6xH+q9lH65E4RaNvGoQyGbhW+qerXGj4q1pRkJXZNvJ
sFA0boKwCqW1ZL7rdPUKqy+R5il8gW15SHRPcUTm2rLdrXhBJH1bNU+/fEtzr7joFCpErUtFToWx
CMbAiYdmI/i/kXYMoi3GeJ4IoDZCt8fza2fGxcLFzJPa3zlqR64syTqbvLQ+EcVE8UeXOL91o+WY
xLaobg7qhR+f3kum8A3DOPWTERDWmzE4cI4VAKMLV+GsiralcEgwdPQ2/Up7zJWtTtz9CswbqyCt
bJvwRxjP+5wllA2jEPOs3ccVi6Q4c/GceeEW3hp6itfox67Zh7RMChij78VpJuJa6jpuIwkxdOz4
Ilvb5NgJPvScWoZfXEI9GRbtl5lfqMFPX+rnrFsZteK09Lrk1dMO8fjhLVHqelflsyuLHY3PWyZ9
NQkcrhVmwGQjGd+p+usPt6Q8lCQbFF+lIa7V8dSprh8dKus4DHiCbotgImbWtmUXTI5ZRqwedfbM
oCd3+bqu1yAF0+yjM/51xk/Zf4syRM0jLkenEHZLSBOrYnyKqDgrwTUcjul4BfMnaak0DA5TUlKx
Dv+o4XvWXW8ffXxV2UhIvCXcgVJnpsnTk10KdDxjN3GglAYLXZj3VmmAh29oerIrt4KJvJdz24G1
thWFVSgGFpnwk/zHHKafwGzr9nwJGgxPrgLSRW3LaF20HtV08EV7GFsZG2FH4PwlC2b5hgxWsdgT
PFdl606MU8gMtUvpvvDp6p3GrL3eqNIxyE7MOxCre5oFfqhjUS8xrJMReFRKfqN9RjfD9O0B+WOJ
QsP/zSol3EY3ia4GxYXPVp3MAkNEtQcE1mrXMlchPojhkKlEI6SXALFz9kKCL7j2i5O/VhiCHORP
mMxYxlXHwEeffnexy8cbLYFckSdZnygFDM7f/PRHHKPDGGCLgCTYXlC+4O5u2/vE6JvilmuS8KSp
tvGSOp09OZL0T2/fY4/Tl4wSiL1Y0ekQLASjdZmi42qsjN74h6m2/O9K2M/tWbLe84yeSebQgLkG
pqcp7xUsiUzkmickGfVBXJe1l2IMiQcKksjtxW5dtjV7fc/U+DUa1EDx0tKFg2fJhhWKcfaN4GzH
X2xiYr4guNGwYddLw8aPzg2GbeipXoGxvma7N+NcDfmlav6lo6NP8DMCVeWydyzlUfh/aqDgvt8M
1rGblqkYB0vWaTwHK9P0wr/BcHEAJDPbyhVuHMUZPKS1RecJf/9/wcjveILire6lw/2/C5VhY76x
hJ+S56wYf5RStQNpZ+ZwSbcBD3H3F6pfgc2o40yLTvAEP8ixqmNmny1sUnXwkowHVkg8a0HAcWPP
xSZY1rWH2clYCazp42XhS4t3huXw99CB9XfL4thOuQCiWxQek/ms2ATy1M8s/UXHZie12zInZ6wv
oEKclf4qXUTqCNQv/IkWLpJA8aC645jtnaD4o4sdGTQsF8qApu00roSlgbch7Y9ZbNll8GOILPPN
22yTYnBlbR9fc4XH7dckrsypPCoubdqP9N08TQUPLkVXD9M0s7+m/2Z1OGsSZrWAZ7czSpnAorOg
LjRdwn2/DcbgoRO4lrlbLJpgxu3RYOa2HlcBSiu70f07lMJzlFh2YcnOWLyG8gN3i62EIDRxuXIN
aqvOnejE2K0eNiHXjF6imrJlgzl9JRi0v6iRbJNGwbOTr9H0VRX/ZNZXuvFLF99q1pRQ9I0VRHmq
Nj+/RcxJe0wBi/hGtDiuf7yD+SsQNm2D8zg66OO6zf566XPCcZyBT8Rohmj91/AIZA75MNVXQMgI
cpYsPlX+PG3e42DFnqjwCWPgR7RTbIIRNYQ7NJm0/9D+TdWHDLenybaDU06noXzXFWxqjckM5x8r
SrXlAYJT++OA+4TvuurWjDwCaaVmn6V5ijx1ZRhv48bc+updyJ9ytJtbHUtvAyOKEZ6GReo2ci7T
ChXswCDDOxHvfXctQIOjCMsRdlXuHC14l3syZ8OfPnsZDCDGoFwJacam9hufFCfyorhNn6x1R9NR
1t5m/1spz+l0X/6rLeHLRGHIsQONZsJDiEk2vFllvJqIXZG2WKrsVL/RJagj3SuonT3uSF16qozX
GZEm7KNHn99MavWttMaaR7PBai8XwLbFAqKhEKXdzmo2LMNjEa4V31U4onAYFO1X7SPQMToqwns0
uLO8qZEIFr1jYhwMZzxHwRLUiE2sh5G/0wvYWezGLGIQnpUlHqZ25lKUxDAQnYqVFCzN2FY9cZdv
B8bx1m75U0JjnTHkyMNXh6vxq2FCPYutkyr/OhxiRvg104lPAHYq/2N+Mjxskg+J75dFIwzaaUiD
sxcEsLwFm9ne3JI/kBbwxRqnbk79+D3RToMGoz9S+E3J0uNFr1cjNlAmUTkzS0YL0+QiEWXynv9U
P/5Aj3eWRigtBZRc9GX9slzdWn/6wh6nMiFPhu+kfg+KSyOeab7V5F8oUHLE7+F8o9eXws+xvqdY
lhb5ossICFwJbBuxBmS3fsMUDuQ6XvuN4Q5M63b0cMyyBZJfuMQbjgTu1qoXcbn+aBAll98FgRX/
moRs2Z2Xur5aVFthmQl1wbHAzFtiwVWbWyBfG0aaEidz/2DCVs8Hlv1wwAqbb+RKjYqAN3Eg6kIe
gGpJhFIweQlFPGeuOTuKieHVE5qTVHKiX1Wzxd+LGb59mavekRWb39HjTZQQn0PtwSxeNPdTSaGZ
nWrhrZpEovw//XGXN86sHNvp7FMrNk9RvIjCGUYc3o2dke66FQ5m60wqAKP0q9xt/FlximrbIvEw
zbVj0sn4K5l/LFqTSzwuU9KMbSO2m0bc4/KfnN1rce1/VsINZ5TB5wwrO2nJlzHeFGOtY19m5IDc
EZn/I+m8dhtHljD8RASYw61E5WBFpxtCsmzmnPn0+/UscC4Wu3PGssiurvpT7cryaMobHdop1zMX
yT255XNNpg8hgG28ivqopysx2wXOjGWCLsuYi+hk6W4yrqycvYMlnXy1k8pNSRZAzI7NA41QWVzi
mFcXtQXnThmAfz7EYgjjaiFZjdmG6IXvmv3VhtpMJA2efJvsVmhEfw5BJHoodGdDzOKuXeEOyzLc
JOJgfbJQ0HftRTlhUyeXN1x22tKx977ylIJXo15Di/HmFEXfEka5tAlBFGxkRB6YL2oGH2iv/AoQ
8FAifBJwvnNYcyAM13CW+aolsQJNe/ZmGTuF1YpooOEwsEuItwwtFpjHIik4JZscpKTYScm+IkAm
XbKnfB5XL6ZA3vjI4XUPf3CJBexbdt4UAxEcWQW0JvnFJhSFVPk4A/6QabNdrLOOvmXd1+gEy17/
6CGY7FsQ3aJh3wyX3Fyn5h7kCJ5pQG6G1MXZYMYJL9m0NNVzxL+f0hzlekjWzTrWmdijfVOv22k+
sKaCz4LenrXDM+wVg70ZnI30LICyWQHfvdPFo7iZGcpcNMJxB4JO7XDGBAyYBn5U56ZN+injqii4
8LHSElYaWwmPYMCSRtQ2akcGoI7WhUQWBLx+tauNnUMBYWVo8cBXhhF327LV3peANex+ZlfoE5eD
Aro9/XloonqkOpeK41WRS+DQgkXFtQ+PfMRo2a2j4bc+s2+LJp1MGJaf53+RI/QcManF6nK0RiBE
DnO5ZcNgwTQGxYTO6jqZUKH9wQLSZ+cvHQNWw1WYWbwNiFghuHrGywVcTLRXpG+vfI7m11iQLMKi
TcsjxLcGbENE8x7T8RVBjS0DKthiipxAhzBhkqayIxRxNhrDWi8JDOleloy1aU9xxXrDwe3WYsvi
qqQ/mZkrtg8PV2dkAsiOZrgZYV+Vr4T+DNpaY/KY6BJbAFbpLVA1rsFlkO4xjWnqPWYYmi5a94qo
MEaxFSOfmewGgIgeDaYWIm0vme5rIGaePyK7IP6uNFA35zASgeabRFXg1xq6D19ZEQmDgmkQbrNZ
Hv7UPaxcKf/LnzajHRsQFlB0Yq4oJvofGpIkdpsOPlv+Uuptmp+c6lM0XMWLEteEX5HFkG0z+2Uc
eQHDDyIRGVpj6A12szCOwJT7EcIygkd8jh7jHWoiuf6uxUOxVk8ykLiHUHQtDGODhKfB5zZsa49l
HTSzlXeKJEiLWYbucxU9de8XgQQuSgsa84gSXFzgArKePy1YErmMiGvgVav3lfmsEoT86pcWQ46z
FXvVdxdegzZZjd9Ze63To4w0lYXfEdqrBA1/TeGEmJprAXjPnPAhgp4JJs2iiyCObBtHA2JzNtda
iA8ZP6wG9dVTHecsqlJNocRJ7X3Zlisi/Pl9bEr4EvmLjBDC8TR0SyDdoszV91KFVgPlFP5nl8Os
GGvHfoXyNsjOXsPOP64WhPzinDg2yiBGJFIWk58xJLUImkq/kuC9HHmOS9AK9sgajKQk+yyM8JTN
sctOrBS+Dx2aCZg1UU4nEKCmFsIQJvax+Q5hPIZ5yAJMCO/cey94IaQR9VQBr8rvzrFBRbcYQH3g
EIJ22xd/Zc6jcmUiA63TgLrH4DP1N+JtfOedA1tnD2afUiNj/wZKhQ3IkihgCVZUAkNuYqFG0Nxt
/fEYgaqDua6/Y8ee+9pfu+xBZXMMWEd/9lMypNYBRHRP5i3AiOHW5yQQWmRZAf3TIUfvfvvdICUx
B75QxOcOv07SxvPC+4HGn8hJSQ9NsUjqvyx7tZ5Oc4vcvn3azkalu6V/Y7PqvHlk1OCNxqn4CJHc
Yw79VSChCo80Zht0hePA6yV9UnPKcVa164g40nxZNr9Rv+3zI0OltqdX4G59aSYU6LkSt9+uK98G
+SrY/3Atl6ylNEAN+zMEpuyUc9NDlGum7OBGZGhsYyqJzn9f8FJxhoRYA5Cp2Pjr1vw0/EcKMdhz
gJ0QQAH3LxTKXIq/SytzNRPERltI3Zaap5tHoljAuN+EtmGoeVX7d0dZECTDKN5B5HGrTB2mJH4+
J4LAQAut0DJkmAArDcsl4eZQFYCMGnjOmuYU0EepdoaDzMH7tpW/KWMeW6HhIKDsgAoNxCWd/zT6
alizEW7ckgIV47Xuk2MXiAYkC1FFftblJpZWMSXJdDGKM/aX1wY/W3oWrIuUAXDaSLbgfT5QBZTF
scQjWHYPADfD2tThB4BaHzFv6kvEVJxmu4D76leiyEcO9QfZvdayPBOgPNuwkVbKTtm0adidyDNU
f5PG41+N0CQmKz1PoUzYD5ldXzDRJNPt6NpCdjYoblDFzFTQ80j4/cRmVD3zpQ3Rvlxwm45rgdp4
7bscoNBQBGGyRKwQ1K4WYGeCTGBZR4TCiVvIt/ZODqFGdf6Ikej2V3OE23MZA9jFOUAijIKwE06/
I5fyhIxLqm4J6AmjmMdc5nbjukJKo541ZWUSPyTTfdB1id4PdXm/kPw9dKio+uhdq5T1PGBA3aWY
duyLrmWGO5rD8dgVB/QrLrCyDLsL3CQlTxImcG19WN2itZc4skyjQAJ4RTsM8K9iE0raT/NPzZiT
N429kuEbJ9fkGig4NBTldYQE3MLjLA/ZXGvYWjDN++JgEwUbLQZeMa4+zE2G9SdcEtIxVvn8TBs1
PHgWos8JoOzsU6I+A/vMKzmoGzIbVjbUmE7GB6tBQTE+rAWRHf0+ZDCUIUfjs6inXFwdYoX+Lyg2
KmWKQa9zJd4keXZQIIdruJlCe0nOw67eHWfN7Jfzf8nWrN4lxO/RIbEHPg6YeI38t10S9OFR74c5
0AcqfQ8YEVtA59mUdxur2g/+yxXsIuPJuOBea/dCF9emKw15QxdWhzr/YdtoxVqpVmSofQvIvo1u
Jj/V61CPXyj95IognM3Bp3uwT4wKgoGQL0GVLFO1W8YqqlkWDzmEM81B4LKj7KDYBF8zso1hvGns
Z5kCpD0EOKrlC46RGmwZG5O/MQMylIcCpQCXrHV3EHMFq4hGPdlF4a/vnFVlnD1Ip9BOrbM2p51X
H7wf5ov2x5d3BBrmK5ufAZg3Ueuw03txC4wazsCI6XXRbVY0eXSMfSy7ImoB0x4g9z/YDyyFWatp
t4xwMwIJxLBaoyR1ilud/47vlXrKy2UPecm7oCzM0FWmg4HWv/6sUG2q79acGS+5gGJUHrqjR3oY
8wcpgUuDRD2EsVgzh/hsICD3fhynJWXFnsGJ4fKgav/a0oZWmcVU6BQQqkg20zGEqMRYT38W7yLk
7TTM9AX2v7bKkE+I1d4q3jBJ2qrIe1mIp9xtrTrZzWE8kcS4zvRNvcpXwChc+1hdDvQMnoI1PphD
8HQl+bXyOzkIhEl887vJ3cHT0FssDfDCnAgLhu3gEbTPRvn+h0479wbRGukiMw/NHGYRXu4yPAVL
Z672zp5cC+rX2eRMZ8pRkQ6DS6sxFG8lgld6JpoEI3kbPGDJCqVjcuMuioGGUsWbByDAhOfMKo3w
s2glYXMTki7W4c4V45B+h+xncPFdAGAgnSGIwkVP2izNVeEvMHAwf68ZBpZ2vRPxwuGEm+DlFI/Q
+RqjLbNyEl56ZV1KRwEo8U9iJadoOZs9lHLeAv3p8wggpzrQ3WBW3o/Npcm+8mzH4mZEDqvgVyXf
c0bNedjauvNQ3EQ/YXuUsjsYR2ksx8cYfhq0qeVXPtx7JmDBVAtdZ9g/kGpQbjTEaYD55Yeie3N/
33rT3O7Kue7azuvf7A8iH0t/4YLIFBMKi5cPhTpNFdh3vZiWHRwKNnKIivvI4ZfOsXyWisMYr2nw
TARqR6/7koxvNR2g1sdZYHvu6L8i41tK86vTv/IWinApLbpKcMy99Cc6wzR8yc1b/UuzC6XWMoNn
0b0DiJL6a8s9PRkXNMM6QSrm1guPmvomd0TzfRFvgppmWOnBkfXJMu7nyWN2C094u7kHkoaAj7de
+xLkSZ1RI2i7TcslVYPGKN1gUp7b8SGUV3+opJsvf2mg1UeWoR9iLrcSasfn+FWIhlqHIwBImjLi
CYHdZD9q+cY0YxlEcax6ECc0gYVLToaPY0jr3sfgpSpCE46/5qPUj062Ec3PkJ2FCAy5Uddtx+Bs
ok5upIcz7pJSnjXpPTSIMMKcdu+md4n2Xq9HVwerKa193X3U0taMLk5yTCYDaJST11+AF3EIQAmv
dYmNIvR93tqBtanK1fBkT3lRbusBSGJfBn9SfxrqDw11n/5Wxid/4uZbFx3RmbQl+2RcwA2lDnKC
jgRZBHEtFNKCHSyAd0q9D3vkNiJA9m2S6XD3ln1pzWsY/IXRew+V0CLvAr7kFakMWDBGXJ0/B7d8
TMk0HRYcIX5xv3x1zQLGnoLxqBEotinVuTxN7L0uZ1J0NrWTJN91qD0LcbxQ3Cb11aQ7D4Kj4OTE
MOTE9xpFI5vsfGXdsPN8XJYLLhJY8msMscJE3RS4DsxTol2bkSYifobdK25Rl59gAdA6MbYNmN/Y
iQc7/GdK667eKYiewXnLuRpvnPxLjOkyu9St6+tzMA3XWwBXGN8Voa5e+4uWbURnccbGOKj7lOs9
kh7x8MiPsPyhRrs9fxbmj6CQLDCcCdrLypAHVCx5BxwVtsWWsIPQ2WlCarEg6SRHi1PtsuSzKj5a
TJb5vePRaMr9VARfFimzPRi7Sq/d/rWGJd5zhXSpYGUxd4rpaVXTyzR7IKZqGW1CxNpoWilOvs/b
bS8c/5fgiSX0doUuGmUyhkLMLc1fwLnWaUAa587sNAS04E9cM1YLpK0gtBBG+eLbIUzATtpZicV2
VI9SeHZKmHtqgQCbewTh26Y+FfGBYMos3wZLulMugGEFtmHGixH7XMHVIjASvV/jdRAEObpNgaxo
PBAlxs+PMqnptx5ggZBpkKcc11dZjd2pesjmoiW+E/nsqcxQlt+TiN4mweWeAoJv/eE25pQ8jDqC
+mlLGjqwQdUVLQZUIYpkUolFz6bnaylYgx8Z1bddDbQSL4Xh1np27GwbrB+tgaSeacUGDC+CivIl
KjyOsCk4cns5YMwBShqQNwJotXRdms/RemqABWpczFXpjZBrJJXvwK5cjshpyzm9b3kXw3UHNzJk
335PdChFReIPmCaPEVa40vcwuyypG06NTqM+E1vP9KVebpTImXcYJMIQs0L9x4SAFGWmlKlrBWz0
4oMYTMK1OZeqD5sdZnm0m578/gJ2cLhQmLXlkJ2FnDn4z5537011TkSYtO0rl+9d9ZlJ26JZByRX
AGMi74MfNUlmWDqtOdPov4fsYPo36IO5As3TUhqqgkMFiSNXYO+IM1i/gzTlffROZvbrV7Q78d6Q
tm2JdQVJDd7CpWwyjMwFfOFffe6JTuSwdquRyyJyCWAZzmn0EjOwRRW0SdtQIIY9fuekfQ3ARrHi
dv23RHcJ46xoGwTbPrniydxeYQoHWffe/iksplNIW0rQjA0+jRhJ1r5q8B3vBpWakRE1MuDLCysP
5gSl41VqFl4DMUNEWI843bIBTsg3m2xjm0yovSv0J6pCWf7smnbJTOmSiVPxG9dEwP1rA5xqE7HJ
EOLYN6+RvBeSwiJmNRCsYFq/edolGN/89Ntw5tG0jSWJZpniRMC7h4yUrakVSXgzzBHqlmUtoyA5
XFPuZ78/lYlipSaFRJ7ozsEW20E8liI+N+MFZIyIVxj1c6tdw9lvR/ePixrZELjRslwHm0E/JcW9
9AgmPqLU5KsnDwfjbzyQlN7fhJR78tgHnnxawS3Ufxr1NiHb0+eABWGzNpOl+sN+HJPc/THF7uKa
BIBUYsacFyhD+4ul7bVuFcQJOnHDLYnxqrQ9an808th3GjZ/gh4VWrhKGJpCgNcaSS2WEwijzG9W
qjJhGkTzShnflsU7jyJwuLWpL9UwT0tksSNwzvBeogDiQUM/LCCaaGAYBYH8e4A+pb043KJ99da7
CE5Y1GFB9rk9NB7eLGYpyIG1v+q63764h4wftjkv0ltkIQ83zoiT8f66EROvL+oTXXUlz/ScWXnB
mE3aBCAWSBsiQxr3Hl5W+x70zxjiqGu0RV/e7PHDJNhRDklk+U2DXUantRhdLX+NTYkwj7c1A1Gg
xZZj4IHZB2ErJam/TVCtxftlM4qGRb6x7WnDu+a26lHNz1AiEP40Whv7C2WFKGheyTd77Rmb1Omt
IOQjENxMUOAmLj7j7k3UVw/lH3GO818JPYWePDzlN46oSQHKj/rAt/dvNx251BULiXtu1DdEUM18
0Aqo4A61fbdILGvWKRetws85XKx8o9lnjAkVVgdfJ2vxkg3wfpAg1hUJLulilP5oS2QSkWyfY8PV
hYfbTRySHgX+7yz+fXOZtuaML1gWAB6DmqQ64gOEfebqA+aALxC4oM6tWx7U1bS0xpO0lHF0LVLr
S03+YOfN6IM4AR+5vqyf7W4d5nspQUHVzhzHBy1ceFwfRaqQi1wug5EeATllId897xWM2bLDQ4i4
UpdeuvMX5nefSARufr5XLVoS/DYbtW2M5kZpqZn9NWZCxUw8Ke+ia9TC72ROy1KfXmjL8ooRJJzH
hOrDZAtBVzIcAS9aBCLNK59WqHPEg2hKnHq6SogO6TCls0gBDn8kD0M2L4WDnqs7jDivY1YGEjkF
Pmmi22Wy2OXUwIDKAtdKsH44Fz1YFq/J+BaDO7ac969gpqP3mj0ClGtcom7B7U0CGGC/7TpU+NJ2
3E5KqQDJfDMIazdrF0uweP9LQbUbD6QC5hgfmGjUm+5tOeXSg7ctoDl3hlcC7uIAeAUAuXZR/3gT
sHZNvBCnPiBnSdhGCNWqmEOQjH5JMTU+WQ/sXgcJ6Bpr5vcfKLgldjAQDU4mjwDj1H4tiIMmfDaW
cJja6Xvti3wiBygDawxHvZ6EbB7qEGEcdsiV6WWrzjrrGemG+NMsb/5D0BtqG0FYmuch/hwEWUKt
FfBthT8m2Y88xZyochq5GmmsbO5gakxYvYorPAnE5aqVcBeP7OlbYHrNH5cVL1G4qKOR1l6da6hU
Ysyb4wDWQYeq1p/meJxW/qZWiUkOias/CCCjTFbeilsXfk+IhBQyfVoUGTFXoiMhbOHqsu1rKD4E
d31GFByYqbf0qm9VgmXR0FySuFNh3Dq1PjoX+y9uCGjQ/nwgx/jdik48NJdAP4/LAuGHPbtX3rFj
n6zRPnTjCWw/U8EeIddcJMsq34LjuIoyLcKej8PzI/8Qf99aFI0AaSlEFs1Go/3yT3ju8ILBe2rW
1g53gwFU2YOKqd+jdkoJSM4tC8VDverVEmncrg6Q55yADVncIKJlKaUB6kSxF2lKNlqBcp6Xo7Oz
mUnnrZd3/dGZP8JZbYYfGWY/vhkZTj8RlYLj+V443Ow5IiFGMzAOUlz5pA5Ab30WO+HyfCcqQWWR
hLRIkLrY41Pt+SZibPEW2eoSNzCKJf0pxSfHOEX6UUr3hfxn5TdNxBlBd/qfcfkaKp9MGd7dYFen
p5q5nuGThJJya8S3LMX9uxrzPS0zALWIV0/5HlO06DFHGCiH834v2T1Rnlvjx+YvPk7TZkJBkCgC
9KqYRRqEC3TALJNrNZosbkd+hHBNKZSWBEvwLtt4Kz+5TsGFIJ8IoXKz87pzoglwlTxZdhqo8ExK
ScADsh5/M22tFkMQN0AdaIztrKCZWNICP1bCCURHySCEH0uPXycLyyJYvxtXtiytRd6XgSLfpFzw
K3gSeQm9w1xBb0/K1QDH39DMyzRX+fzHFig5d1tIgpg4P7BgI1pbBF1EWLdQiNx4cwWJCRFJNGFf
lpeTHYhoj4UUQsk1OSzqy/FmgOaFCrPIO6lwRvXpKV+tts2rE0S9XlxwzFgO+wcsfr60HCMGjy6Y
afLcgftslj7TpZd1mM+IPodg8voP3IQAxyBy30yypFmBMNIxvuEfLrE585l9zM0hNLCq3gxT+qfx
NiYguWOF4jaHpItV9urstbaGSmpnjEFmuROTkDdhFdoWCWrPOdGlxsFE2gbHU6vrItrH8saQliT9
yu+TsSavl4VzWPa44uqzPn2T7c8Am21wc6h7ggfFcITJeCQqBXFnEyytrtk44UWvEY01MOnrhI/I
Vk8f1yxc96IXn0Wm5NPc2ZjZAlTxXZFg7nU7+4txT1gPcp6y6IfVgEFR+pKKdZwGtM23WroSP9W/
294Rh2YfEpE5znsHvTdbERwTrb9aLLSkddHuLiyQICB+z6D9wvLgyv5GLx8s6CiiG3B4lp86tBw+
QLmBVFCBiQUyWPTNwbMQlh/75KHadJzEf9ZgNtg1harKorGtxl96Ux4j8y7ErvkoMgYu7SAZ/BI1
V3sXArGUuP0uHs8j+Q4ilDIgsd2ytfZJ91eUVxW1B/lYvFtkfbLt4cTlTUgT6nWCHWm1YGFNN0fy
Ia0cvJCofHj6eIPo0wgvIcu9mKc8fSIodLuYjTmO0ceAX3D27LM/TO8gCa+Kv2ns7tZ4FY+jMt/7
8FDAw8Qrp1rpKjazbTbuY0BfTehP4RpN2Z7HlNOKsN+o40LMPyqSkyTuKIyRyAEzls58kDchyqki
beGcHXJciM4GR37PDHwgx9aD6fTxxJNrXWKWKzZkmhbKM9RoK5ydJD+q7qfVQB+zCokSib21xW1a
zAsLCSmKSD/4sckT45pEmnJl6wT8zk4tL556KLOrh5DAI/BLULI+V23PXJGxiwJ/BqfjF6DVLy4A
GTo3fbLQnCMpsMi2RNajMZN/RvvBJMkChbfUA/D7McfPSH0Y7JUxqg8N5oCAHGDJcd85IUkFAEGI
VwXs6Rd/4pmG0gfZk/MBmwfBQ5ioN5RnHgR7PmTgTxwVKcO8sdbDZVqC337a0mfh/Jn6jqqQSx8e
ugqrkFl098E3IzWs+GWIS7pTHh3NgiffMNHEZJKs4kW0jAhigJLR0M6jzAn9g2ZtLOOZNw+d3qUI
LpME4EAcjgvABS4uIUpsSVedLgqThjYCbkZoH6Obne35XwwMFKFH7OgYbO1DjTTObTbTXBKlrAAc
xrXstVJvYuZfcBlrOuadxhATo5R/hSnKcRQd9A+JfUgQnCXNDpaB5J8M0DGSOgQj0byR+Vf0a2p3
FTImCnyoU9AOWnOzjL8QxiFozpAsnk8sGFJC+xT2+8A7+/UdKxqA98JjzDELiZ/LZOd9kXknFCkg
ixATXAVx/vC6Q2AetPZUAQSlr5hM03FdV7SVje1qdThPlV/bJbLUeyHQnCeMm1FYoMwh5CcSkABy
Z+MNvaSYeLtaxUaFuS9DmtkgeD6pRGeV0rdWa7PK+hyMr2mqNoapIamcFpmNPiS5EeGNIcAFMk9L
/Oso+Zgo0IRnxqUOVAwH9T6pwKrJty+IyAk4DPHkQK79FuGfY9zU6iZ7d+dvXI4uHAtNZDODWeoF
/Od4O3p1dllJlI3ZpSMS9gnAUW4jH2TRMeAHDiIGI8TTALEm4sOMV6e6prbFJRExS890cw9RLXmf
Qr1ude/adFGND+Hnm6hYavODNUsM7MzDUfotBc9gfO9HrFo7CdE2h4OXUkUdXNsZHQFOMqz3zjWs
cSYdhuFsjdE87fv5HbYu/KvRiNbvSXjOqpDcjIeeEvY0K2ixr8SFIwbB1Lcm3tr7Q81IOinxiiak
2XjLmqtcfQMs0IctJw0wbNUjsc/lz5DLebwbu8Y+l1zRGqo9PIgo17mYpbfmosofQf2y432QLdDo
7nu2rnQCOfQXpitV18A587fIRFuUOqso+GUQAOBrNMIz2duujbPE66HNK66mjaJuexLL0eiSioVd
g/tsrnBXP8jYDo5yf/TISLFgAiHCEUgs7f6zxrPJRSXuZdACJFpLOdsnCbm71DMCPv2Xag2A5xjz
OBuDeSZI0J+ddASw0k77ICmo8jB7PWXvKBfHouDsAKxLP1bzOTl30FP2XLk2E9gwHSswFg/k/z1J
z2JTU19h65juY7mRxnWn3lLMbFE1M1hYULsTCa8Xeia3/kLnReAmYV75ylkIlcekXEZMlcDsauPM
FbVzHcj+zIAWPtjqDnOzHv8U6tNimCiRPvJTM7LHsPmrRNhECyII5Wif1huUTF2xi6Qj4dizCjOt
ss4TtOpUS4N1DIgBxXPXQmeu6Usj3HjZV906s9Hx1xYolhD8NqyLgX/mixNtV07kgPCaI2aQPgRm
hdthZkM96N5RfBO++pVau3wiYBLWfzzkYeXW/Vdtkr9J62U5O8/c83jH4IT3Aa1yhVItQuvdwEvY
EhF28UJDbiEVrKRatMO7hbqFjHZ2DH3doa6z8+gWcyXelMVbpjJsvYlfIAo/NBlBmgvRq9yhxAgP
htmgZCBssYafYR0CHzHMI409ASfPY5IaS+lU49lAHa8QOj4Vi8CGX5hlmhtP5wQ25wQGp/nc2Q4v
SPqQDIIT67mcfqX6JSUz1iA9ytd/svqoFddJ/w6QsKlo4to7DRVaEOmTuLewd2mEwmapc8DLQ+PK
c2kCIGFRgka0pkN8s8FBl5HoTspvoV0afP3RQqyZYWndLE5uCgBuXWzt9gRzdSdqd2YYz1o+ZPiJ
m/2YUa/8z7F8V9E6irtW5WVkoxxZ7UjXgao7uHW0CSjjKKYlUu+o2Fj5m4EmPFyxmIKmAZKZWEDY
m2AXpW6TXFMZrHb+cOyIcCIq+VjRejO9e99OdJA4ucC2aO1c4g6CcqvrVyFckcNP8d06Peaj6taE
DyfFHwhkVxE745Loys3+PRZPxdq2BN8kz0pdD+MmDO9j/5HWn1L2GzXPzOAWgm8Y2e/G7RR5yB3e
UFPhPto15UcOPs0+hn/ToqKS2H3oS3KL6Y+52/PyRPKhX71sPK1Zc5vAkhjeRz2DwHn6ylte7gyd
bVbKd6x/dWib5PYp5zsABy7wLPyqTO/QIRUJtjJ4fKTvqdxoVn9LezGx5rtbWoQjqutATP+nOn+T
+rttLHKbwIH8nLCUbMawUrzF+l8rm3MbK+GPibzvbi2MBXl+gvz1glc/nBF7TuIrtbadcysxtrDx
AXTlwXtWlkiSrZUXMjfyNdRbAQ4Z6CTY2MGQpQVL9BSjeNtRDZQfEcryMTnW2dYsBOPdjR/iIGL9
GMExMTArpFExgeiAt9Yz4oWQlPcSprXTXzyZST62KGp8G9WeikdiqZTiBtup+UFLV9H0JmvvhXTV
8DbE9MfIMWCXlgrhiMYi3RvGZ559JdPB0g4YCqv4M6WEFfYZ1Q3Zqys6Bl1dmRYCo1PXrIfhVFgo
F5xlXNxZgZChhGAsr8nc/t+KBUFCsU+TrcD/G8qTbizFxpeY7SOLtvm2c4InrW8hg0RJ2ppLxFI9
i0uIdJLe8B6MWJ3pmJx9pFyrnuChr7ritRM6UcFFUr4Wk8G4whhRR81azV+D+SzQNseAb4t8kban
IWdFym4w18LJF31ruI9x+xKl662EODkODgPr1LqV00E0kqKBsrjwTw0SKLqfH+sz3vnaTjj6lYZ7
Q+juNra89tV1r8+yaqXJT9ZjOM0pJAkb1Q4Bu0vZZgPJPYdXQVg+q9C/AJVH6vqXXr/BpCSKNDye
1f3mPuuhdCC3UIbB4W4I86ttIUiFraiX9btVbyIgNn+ZqRfLeMOpkTxzIkhkEHEAqNL/h2w69v+6
A3BI+Y2MW3Sa76O6MlSaFGaGZVt9p8hvieUejhC1nbplAwEMxwaBLlIGeKd5QWt6Z+PPXC/XmkYj
shvaX1q4hRmB7PJhw+ySRGgxewCLe5Rz0XBXmX64BGsiI+MYpj9cD0F6s0j+kf5lrsQ9SzIXaKoi
8F5lNZGjdfPlQ8FLbEIOWwMuza8RNMMi41qpzoinUnmdySJOlf2FzpIhprEOFhGNUWczirOWz/+r
uqMQB5AIgVyb7+nf9fQmMLAoY6VcBGBQuRPhvAa2t/TL6EGisFxj+ZzE8tCsuHkGAVc/TSUCrI4F
InUT1K7Wyd552sVJQ1otbS32BwVHQM003uCwCULSxd4afU+vlNYUIYxJuHiLlfyQWRCEfMMRiQ+E
/7AWAgTwRhpAMrCTbmfTibOQoQJFkrl2GkifgVwP2Gk6uwyVyqEKSSQSmAjHH60iPlq+z+Vkvg3E
C6E8LcxN3u2tgKC3u0NXQMpAQRfnqFwFkP3aMefF9hChbAH4C/R7LdiYDnAmxplk0FdhfmnjHHdk
4k71B1FiXvoUL3TJRo9EA9hif+LSTk5tTUpckAHxr0TaoAOcJrJYqxGTSL33S2CIk2Z+OvWTQ8+W
TeLOXFEgG8ShmvJdtZgCVm3752Oyplly3KlBsYzSAdetYFMz/6rx7QTOaVA241JfOj52+RztEHss
rfffH5k/z2SY9C9daDUqNpv2Lw8ODJWk26Gc6+Vd72xJn47Y5JQiqnZevfUnPoNJpoVX+vO6Ptc5
MOOCPbXqrXTRPOY/Yu5sCQ3rbhFYpaQ+yFGWCzZdbsgiUkeychyOnLYa9fMg3SfCnC3tfUy2vn9G
o2jLB00TTmogEX8Xii0XK93fgtsNyr1p3xPno3YQn15z+eh7myI8WICHczaa2hsUbLMmf8Vc31N9
KdlCrv1a2V+mEc/Azp5l03xH5d1JnirrLGesb2zPbGyYj0t2xeVfMqyC0Dma6BqsgQ2eDgs1Yefb
g0Z4TbizIsbSJe46L7t3YANKZf57jTReDSIX5r510gyMGJs+IFTTRbTsEvxClcXKMvmLFkwKzD9o
tjo9AdsijR8oVzJr0BiSBiQM4+aCg2D9AAGB5qLKYV+AebDsW51ekv4nHE+5+upDddPUl6bSoJSJ
A2IJj249kn4/saARpjbh1pugCArlJl9N9A/p5t/VCTPmX0XyVWp+GOgNhzVB0rzSR0LOtOpq5/uO
8aFyiiWBN4RkASOLOUVtf3QMG+OHyH5p+lXdvTXJWSYILN/LQKCAWbZrYP2IfDA9aqWXifBlg+aL
Q8le7eAVdcdu3E81etuEhGOOFLiZTAzWkRJg0oMhrAgvgfFHUSAzxdJZTvry/F+qAYK63wmRxgCo
S6PiYYfUfzt65gn0sId4jNUv0gZYcsyrSGfXs+Z0204bzAXz8C+pERF9dB6U1s9Qb1iYyzWY94sC
eZ7+kfAX66cxfErpTqVY9EQMDtcOBKWU6WaJWtCR3TrZS/JOhbGsJ+RIkF974XVVMe2Um07ivrao
2cd/MirpBno0z0qyN5dtslP9jS29qwZ7YlZYNTYxri8DNUfLAUrOhPxpLYp5EUp7nsK3HAiYIUFk
eOAzFU6AXias7z+Szmu5cSQLol+ECBQ8XkXvPSnpBSGpJdiC91+/B7MR27szs9HTFElUXZN5ck+O
VroPB6CiK+SRC4gTafvqsLpX6c4We1BxZX6w80vzBpMQLQJ4mPyuVVe2/jmWcxu9+TySS+5QdFJ1
d+yj08D9ojYE5FA7sqiGdvfeUDFmxb2q3gfq+epql1eXS1TX1rADJUO6GI3ONKgqlKupPcgHsptj
GJQz2X+0BgfW+MOaf4J216hlkOc7LYGn6RZ6u7Vh/N21HyQszHAppIz6GEzgDqQl1IuLS94v/oJ1
hEC4by+29+cYhxF9dN4h7uPEUoP+LchPWrXMdcQJ1F1rI9q5zdnt97A1Bxbv8NuZZsbtK/Y576qj
QyOvkTHRhieLaX2e1siHXrq+UbKtNI6TA3ssV9pCLrA9T5oF/6igdYgmUQH9RbyU6Qo6+uSb0fuX
zZg1BkExQxKTMXWGddztRmvtWmsrPYviECHVUs4WHVyO2Pxpmp9iuEplk7o7E35XxYBUVEslKKBB
OQA20PxhCayPlISz1PoUnAK29zHty8D1ok610/ewOwHpeNPlYSy2MaYS8iVrWu9Fp1+cr//ewOGG
pXZB/l/kHVT31rVfkF64YhTvgLQ6Fcj7kDKnq6llMuLb5GeOeHBUrJyV9xLuV4jUpQKLzCPBydgt
bROP3s4P/k3EuRIyQLZN8UC6+rtfEWl80dxtVaOMmpJR7Vm+aOQpqK55NbmFrG2DlWPQXob3Uzm/
yGbmNYJAG7n3dKoY9Yk1iBPR1s6pkaFXgbHVe6bpOJYFQERSmEinJrpZZ1F+rXlgrL10nvmrT6Cn
2jiG6C9UEHt82gEsnYA8kgYBi8fXsjegZWA4Sflbe+/026D/1zkF02kcNPSsWMxYqpQwOScLtdxV
znHskYfPqUpjvlXeCu0PriT+bJ0Kge1GqN18sTNouB3zbBFuNen5EMpAx+X1ZgFYA4KdZq21FdZW
MnBIGY81zM3yjnwycITW0pebDLebs5+O0cpdiCXrmfd6eEXNhuhltb/DikwUkPYmayWdNcA4cDwe
qF8k8ze0/kkJsv7ComHG+aLa+5y0hznK49b+8KZGHQIU66eFCw2ZCPdgp1+18JniD7Kx3bFlDM9Q
+4bwmDfLynmioUF2z+OIpdUdriK8Q5d2mZtqgXfMta8prIUTqKFUgSXQMCwF/iT7i9Ic1fiJXnUe
MGcGMxXvkJWG1rmaBUss4yYGc9LmvbVfz5nUBct67RjHgLabsPEFefLU7BLkRoPYWEUJM90SLXRN
Fw8dV4TRAE/E4Yo42nQCJMJgHz9YmukhSAeqMeeFDJ07qknOhvlKMh4lGzlwfEqSO0IKmL4aCFAP
KIG9D6bFRcwaHioVRTIw4f/0QgGPdHxs6iUTK7o8mWAmWPres9eB8h6HZg0GKkbR1JVr+2BkB3v+
oD903sZFBoCRXQlmGeJzVm3MLHgLVEOnWM+2bXB3kLwr7rzzSFX6RGQYzRhIhpepl0dTpjGY1Y6l
yaj8WSN98Ncs7fJ+P1X5OFEVnjaeeL6cY7tVhh2YWr6MOkw9+GmmvX5+EhUI11HtEGefk3aVTYQt
qETuI5HLyf2XX7uMXdGGW+P7l3didO9Mhnh0QGbDtf0P2IdcF6gti0gb+UymgtReBP0Z3gJWVt90
CE1HaQPYXnWMhcXNaOo1UQZv1NFvtJJLuHk0z3wnW5fYuXUbX1iZvHT44DTPiBjhRfjmK+MJCcaf
OCJYb/I5QPnEDefNs/4wBCSp0z1PI1lISu2pIiO+Xek9YCTYIUTVgJ7HW4+7WjQrfmyINJ18DdHB
SXZI0D0wB87aQehkXXGOzKqajdveRyMPEVzq2xAAsUlI5ZFFBvN4VTtGFZNediIZSI80h6TMD8CE
OEHl31HcD/MaOcw0nkSi0sWrUb6nAO/cahcO28mALIrFZGbWnF1eXUJ9yyGTu4g7QdjwdS0fFf5c
Yycp0lXiKwvaha1r06ehHhjorFjtc1Rp7YUsjny4Zk00G312kROYgmWEYnJeIJr/vzRaUBLx6fUQ
RgGp5wvliUu5LVfjHVKkj8o07W+lAa7EP4T1d++u2skxy/7R/07lUuQnS24Jh8Eiid8Uifp9zOfT
4MWTc4UaXzvEyatjqQmoQBMrQW4mzR69ogmKahLzD+LemO+TF4vIdFTfzniZujk7PCrzaCbag4/M
yicU5OkXm1GsHe/RP1OGrspJ8W5lsbPdvWquogibM3DMekBwcU0mNXfADCZ6PQELsPnv9Z/QPVss
mmP7I1oFK0iHY/ivUDjaMmvWK38JTL9sXTTgHBEGVznuPfeaqjujIzuQLg7c7lEdNq46V4FCDJPW
Txya+vvA21BTl1blGexhNlwKsnx64xQlBxWJrXFG/JIU9RuTgOn6jfQND29RfJJPw0cdszDwCaGa
8GIB39ZuMfkqs+pLEjuoUfRzaoJDyxAYMO0tKAz9bFXTwE76SeVUIfRQbtMP2EASkOpqcF4+UaYh
1ktNImGBihivEaA3JdrGYW3GS0V7GowCCEGZBi/F3kZKRiNk43MMNuTJvdU0gSjP2pC7rH0ZAUR4
7xRlKx2Oa+9igcC2J5C7ARhkntgm3FDOyZpDysteShzPHA5RBpMTuGCaJHGfS+yU4bBiNcZVygRn
1YRrcoP18oK9uaejd8pvOHyTEt65jVOt0rImNa+Tjrl3f6YWu9sU8DuqT6PpFil2zW+eEu/SNrtW
HoT+mGzDTGz9eGf1W80A/zwnd2Wsf43ivbG+fdQOGWJbUUFgZvRhFsvBWJjW+8AyFfRdoK2mti00
r5N7ySjmin8o3SPr7VWF8pi1DpiCqU4WzqUT7wzvbbQBPjQ+lsAcocUzM5dd+lt0Dwqi5EalG9Vw
Tyddbxj+1eIaek/5O0anb5KIuyW6zXT8zVramknOuosIb0g3Ee+XShwVYze92eZyVrm4wFSW1VvA
VBAhmURkznnk0mYNSNRm+6Q7ZmZnyROskRiAJpodNT2RUbJM+JL21VX1DtD9Jk0XjDXqaH5biHhl
yQSWLA6+anwUUymnazxih4kOxRg6xyxjomhnpfxKlY/aveNgNhk8aLc0+KiAtlp3dAbNdAOHOMvR
R28Nh5SHhxpvmmk0YKGmrS9JsU2RzoAtNqiqh++sQoTqztkv+b8deSs2KEf0PJM0HEQcRY/N/0XM
aB9x5LCjhqLFfhyelh8ep3pDjb9Z+MP+QLXabRjyL8h4GJhpNXuprwomzBpF508VbI0cqSzarmTN
9sc1D8Al3+piO/kV2V5PE21afOtSguAQEdBi/amXm7qZuMlmsmwlL4iMkb9y7kCf1TaJ/2VN+BH/
QLHOfyC2mw35kZscMGfHVvaRigmrySLAvtcaUN277Wvs0FjGcR/7DJGjLJtpdOQWDOHOnQBcqLiW
8YZWwUO1SEMfnlX9qNU8bimUz70DBILRRWAeJsN0XH1OX/N4wW8vugXND2xkLWOJAXKR+XF5AuM+
DTf18EpAAV1srZ9dILgZVYCOwAGS1bRZiPRfrb7KjkaHFTaipWAzz/dhejTtE8ZFomIfPls56plZ
W9ByKXh+bZoV6Ndl+FT0Y+2hTexYq38aySr1WU6FGKEIvAbRoBhIkZjIif1gsXNh6FWk/1o4SNqe
kZwePgLzmsVrS9sWyq3K0FZsTZQukCOdrSMR+ugL5sq4FTkzqmiXt78D9a+MjkmLEjylHbW/yphD
utj0xASRVjZ1WLr4KmUKRuYj4eqzCdFqWZhC2zLCAXuJ9yyt4ksT7DqJw96gB2Pt0uGMjHalBVIq
L3kT51nn30vTOVZK9NeUxSfJJdxVfmrMTUWcx3FyHVErylT90w33HMjxKVUAVKUA0sA8X4vQjwXK
ruYiLvMNcc9HYa8HI/vuxs+ONEmHD1fvyeXylaMFS37MrFclwaMF7cphnhMU/i6DcR9JeSipJEO1
YaUqHujFZw0ufjAx3dVBSQp2FWkh/rc0JncDk2UB/cIb912gcZliAymMtcsypWn5wpUxh+awpLVe
ov+faaF+OAR9c2zV5mi7YuXnzrXTpMrCpeH8XeRoA/VAQTeDIbSNr0E/rhRhgBt1V2pMuan0J41d
JJIMJ3MhE9nLtraWPX3WxNrsOGtKtf7nGBGrBvtiu9Nuh14iIf8c4ZuLbmyQ2cYO8YsC+UNmHjB1
svJroUGKHWDRWT3wxX4RZdBk7GGVjehcyJ71HKRXoCU9v1zlIxtgVlG19s1hrLTdWkgyB/Vh26nK
IQnSfd6GBIeN6wSZYIPwQfjcm2wRBtmRvebyUCH90eSyyfVVQ89ZAHgNDXrjLD6P0nm0LlaP1jLP
+dgdgihfmT5gX/TIdiLmfTHF5uQ0dCNawwTho3Kwwq0h+UZQYUl8b7RgrnxPcJ/0fn/0MQVB29yb
MATUuFjUNkxRuI/TGiOLxKVywbCRUUY88TLmMQqDYt/x1aAwAaCnkWlZrKLMxngGlgi0PdziZesA
0mJ9MQqS6ycRUEkWjeCmFHi+nXYvjC9F/R4BquTT2fNP2ABsbCIIKnhaFUtPJqYeFYXBBRhTKbG0
Ben44f2bypIE2YrJXr8/RwHTclZLEWrDwKRNQhkYOyzKTdZ+UBvZWxjMjY3o6CbvOX3V4NI5E7TR
H5Ua/QPBkKMFnQa0Vo3R2WSgarEmHkZ0YjXMZxnPo4YOpwfvylo9l8ZMI5vCARc2cGdrlBvul4t2
qSAdTCAl7BAoTH+OQYeVux8exX6TN4sgFm8mhitOYF+lN6bTDMelN+6G5KMYqyUvdEHM5iIxkdeN
FLrtP6NmpsSYJDo59t4LdymuD4apVMpzpEl6xW6d88PGr9BP3WhwD8y1LcgAY3NJbD0V4Wc7Xim6
ZfzM8fg2ZJCFNiI7ZhPI0EKlm/uBXFWkOzi8Iwlej4QMgDePQZmnOhEeOxshwrAxALj5clGh7TQY
hChSfTBRbDgWp7d3nLg2RCEoMPBt1NW2wduGdn56cSENbZJxPuivlgyjbpJf8i/MLUqViD50krQk
pA2yGCPRZPCRvGP3GKipGnh7A/Zrrus2m/udstBC9LZev0yR4I14Bex0nQesHyvGazSVCLNzJArh
QFUCGkhDz54KgKmYKCUQqHaq1Pgqlci10AtAEEDz0PKeG+laB+qVe/HeKMVClgPdBg0cg8FFYd3K
nD1Y+JsBPraYYWh8wye6l1nL+cg6N5siIF366Io3kMMdfGE5XMOazphORNiM3ZCZZiRnuEgdcrTr
NhQ7G4JxQL2M/qr+M+SXg5V4olNUGvNglpVTxcr+XiSvsgU5q+9geN0h11d0wgCBKBHTHyVkUsyI
XHRcYky084rS0EYH1g/Vwge3V3/VcmcDQOuZd1Xs5lRu7YzXqgMi0VV73bXqmxPVKCuiGWYsXE0Z
T0pdoqL9bMV34MMSlbzNl84hxZRWslpoPbaQkXCATtsl5Xtt4QpjjdDV3533avujGzwS95Trz0w7
VOG7KD6AVjjlQ0kOfPl12kvRU6WYNCyM+ZEm5Br1YAVmgP6jpiXo+fusXzaVwZWBhKL3tm7rsZ76
Z3RggLvfBtHaNEGdZiJq9Ey4Z3KbLxB+ykvKhyLjc1+w0de+UofZQyIeeQTeFeYIVot5BEnBSzEb
ZIQSINvIoIj36s9EtWCZaVoHAVFqsIEdD9yijzRH1Bfy2X2P3dm2PiVq6GT0FpP5wzVCdCXfJkSV
v0C7N42AbMHMLWAYCzGpxuUYhl9hxdSeSCiiDdK/rkE8aaF2EB8VRoMccIj4FfGfw1Qq/0yRgUY0
c3dVfuNS4AogHfKixCdRwvT6CFFVTyY87RpGYNcx74kym8caYDb5thlxhBZfrfGw+jvvRIcXhJUx
aLlYIZArnKXmtlcvfn6XBOkCP4p2RMAKixwhnkC23iQeZZuB8ZAarCSb2fgs4lMLUeut0d5VQfuv
LAMWggmfEfALmz5Ox6FWVCsTPdugz2TozRw2ATVVaFDAj1YJEVFyOGIYSFXeCxyVNdsC03nnHyH0
w/pkfUlOmT6janFWOl/6/6TYCVo/TOY6N3bjBEvdt3Yp/a5p5/OAUZwHyTZOKvZKECP7T6+d0IDJ
W80eWGOoQFOIYJhQRBba/PIHkgi8bN1nxTou51N+CI2IzcYdWcWJUZUSE6ZyNIhho82Qa/LeoEaD
WH6zJf1DdyDnZkBC2S2zLT7HUS5hM08Vu/bgdyrZohjOVrT3w6sCXg9Ne7NTcS/i6jGyTebC7Xsk
5b8R3KsC9rNhTGGK+/Qll/lniS3F5yVnbs8vhWRdCCLsw4mQDZk6JXS5kRzXEeogdBUa3VOigtIP
UagbDz0q5np7NrxsqYurYjwU0iV17Vt4d0t+C/+DVflopf8dPVWAE9yibEcKlaN7qvuv3PxIy2Nj
+/CPTII2aA9/dU6Q7BKmRL39acHRIJF0eixT+avaD83+rvqd5p1y4DP2LkUII3Smi79JmS8H7RnH
eyXaFLy/lb/QQ2dp6WgixF/L8Nt7wToDClt6O97L0NkzTWBtxzKm3qnunigefPeVsyuxW8pbMV2z
4ZdB3zfod5F/SInI9o+f2R32mXHjCRnG94xrNh1+OoR8svgE9JvENxSGI1xM9Wg4FQHdpCVrG7t/
VNQBkvTDSjcODosUZv614ET8ULl+IpztpXtWG2ZUB6+4Ws1PWqyL3sHgS98SYuIjND4dufbZTBX5
QwtsnphHmr2GARxUdzPr61QhCBUt7jLDvinOaSznVrDXxLU1bzUzlARu8bW1SDfbOkvNP0btVaN4
H3ZRQS93JCGd31s4mw60xXgOmI942k13PspczEzu1CQ+YWhjn+iq7AJPJadXeRuCHym/hFyz02yM
q0TfTbNujiet3uDA07WdSlqIiHaeOmCqXRXNK1QRO+6T+OxkW9u7BgzeoNp13q5kVdke82JpVMAX
to151RtElupjtO4d+gWRHqGgl7SMjmB4U50yDDu88Z541em2yg+J+AjHo9rfDA6CJnzwlREcA/if
C/dXc829GBGzcWNOP45OL1ql3y1rXTu+MzQBwx76f0r7ZCwvhkMYsTh9y8EiUJL5+t5iWYd5kSWK
j+GQ2WWX3XNxJ14IAezJirAg4TsczwpYyGlpcbecTc0wyNgneH2jZe6yrjD37LaH5l2yke9w/NDZ
TnpX6sZ45Zkn/qKMz6p7txjFOiYjypQTHWlCcjbLh20dgxLm0CUodjJAxb/pRySRa+B6TnAOkC8S
GeHqp8h05p5KFb7ikmMtbqP67aHld93FSr4BOyR8olmDLo8slz6n1uL0bG8EYefpbwJfs/gXc/3J
Q+CHiwbFghPYc+E9PWPdlmhQlgWWJfdLKb8H/2uMXpaDN1XZu/JMdzBfUYEEsI1LztJM/5dz1zh4
sHrUNFWGlqeLFiHbrcz/MnvyoSn1SMNB25klxyEgp54ONGb9EIivOHhm7cuyHvnAAmZRpgvMQN6w
q9u9lnwabOfTkx9cTf4dpGwzUNCag9HeVe6V6IfDsTLnmo8nYRaylgKjV59y48CApWJSjIEQmSmC
hC+JgtLxri4LtMq7RoL6Ce6GdtO8fyofQPbgG1HIq9Hwgf7lzMoQMfLR64h0wdw2WwNhuc+39uz0
O9/7MqptLpiPZZ+D/1OrK7Nj/J0fuv4YERfTbqLoBM+YBt7p1mTUYa7mgI9/p6epOVfNwdf2WvlO
j61C9IyilwJ/kzLK0H/a5hmpqwLVJGsNd5dkbIg3ofbku5rkP1W5QZbXO2SOyrcMCRLBEjhJSDVm
ePIMMdsIsHbiUuCclJzFLWxIcLaQ2mcWnGcJPYxR6JyyMHf8WeQ4zKp+pwdsGh7kNbPCQ2TuUrHi
aGuMZ04GAPpFU/6VrPFDMibpAGcoUUDr8MpysSUM2Vc2qsW0C0Uqp4nTbav2Ax9EPTLj2npiz/DQ
xVUd+e8aM24q4LeqwyrMr7E35k0kZ3TUZKpunIbAUf3XmAIVqGk6tH0x/FrVmVT2nKi2fXHSq8lg
Id8G0X1q03ixbflNl+rDc3cYw06FUYti1C7Jy/BQX+3T5FfHkdQy/g0xFprhvRveae8yyp/oHMkL
QW2ptyyKyfQgfbbaeye+GclvI1jvqx+98ZObP0X2VyDoT2eiI1VwG3T/rLifYXCd+sNG+TdlHkr6
sLa8GdoLLlhFFaIwzA+uGFYZo3/qKsJNvKRkSSUbz9nKeuNVoMxWgkAfG3jVqh/Jhr/W8c1xGHa/
B+4xeZbkLkBVVGHcIbGjkk//EvfWoPTNf7hF+eE7/5rBwQFUMzFmIRmfc6YiIcvEPS/XspZADQih
tHjiKOzeeGiC4sUzkOgnBWNW9hyY6yVrzVwPKeGo99Df2zChqVHKbclfFGTpLh4G1tjqwHVM/VGC
G0eESzY6ZDI+nQJHAhsa9lFvbPCgb2ikBIUr/iKy7xEDIs6JwUa5sjHJl0SdVufAPpSNPuCi4GBM
/Jw1SsWFwCMzIIUP7fe1kQ8LY4jQg7ifrRxfrqU9c7VkyMSyUhu/HK+dWIcXh0tAQ+HcyPQ48Cs5
1s+YqVtoG4dWxzbaOWCDom2l6zyyGWKOH680qSCGjRnDiHN7uZFOsbN6aoM823uo6KXDltgBpqcg
+kYK0IOqzJLybNneeZ83ct+Y9uTGWgRqaqLfsc6RbaCcI9+KX4J+L4IUUIeatk7itS6rXd/p+06J
8dC9jY63HId8qTCkdO0IhCEqygBCSPDee7QoNmZAtAU4WlemWa9kSwhFmRNfbYp53l4hkK1HOzgK
z79UTnOpewgc7kDLva/lzQcq3X7V7nhsKY7qAJBArC4aStMm77dF+KmiGJADdS18p0ZbpWFykESy
FynaFBPhMKFuVnvyOOsFzbra3jAI5PZp8Pu1ZLRXB0BEkFoNLHV0GEBR/aVml0m+G+KCiUmNS2Pt
rWCJqGj3uBzggA2vOEpx7oz7Bg2H6DFN1nt3fISJPx9TopEyEnnI84qNYabmNarkYVPF3y2uMEY2
MZkSWP3WfJTLLMGo4k3WuOzHB4ZMO5pjX4n/TIYhZIJCtdKQ1/mrmD9IZoTU0ugOQNQxEs8NDWEX
4HqlHZYu+WUWkV8mraFJMZYjdLQ1XMvIKiryZtoCKL+9IJuZ84gPmlmsRt3o9aAnvGJkh0sAUd21
N1XB/tcknDuV1V0xubXyqpTjKgtJKmv8vS6GrVM1N/yJY9bvkWfu1WTggRKnNK0vNMArg5Q6nDW4
RiFF9OTUw0/IoqtKtl/hKK9k6G5K/ds74bqzzQd4XdMZrpqf7NrcXxvkaNUYe+tE3xdGeVeK6FdJ
iLuyJnlv1e3dh93nX0VHTK/VfUdVessF3x3qUmz+ndOcO6U/dkIcU2s8BjESY07JOiBmj02Ya002
YX34qeA7NSQbTRp8dYHwISUFKSmSr6rMOURYW/REMlDQODcXMlhPi45krnWvAppYYbIkh7Vsp+F7
XbA6OgA6+2JCsBCK/CTpFXP/vAvj+xCof4muA/6K22Pl/vWiu7WOcckMExJtO7eMcd2R/J2a3dxV
+xMOM1QRKrQx3UCIR3nR8qJla7JTQAWdIQE1w3ju8Z3uLAX8rP2B4gEnj/zSvT1wGbZb5iSBMSBj
Vi7RTQJeifLSwuJGqA1MaH0v/eLWuJjPpKG9Z0Pc7rQT1H1u0yJ797uxxEb90yvDv74jGAWB4qYA
O7fnynSZyruMD5OmeSuLqdxApJNkhLMVsRPuPW982KEku2EILwQgImxSjLeMVN+gxhHXcYKmBQG7
OvtWgS2HSJoVHJqbUa4jqpfZmLOqMcxym0fvOiFVLsJ6wAPktYRrRwvWxuhtdafclAPkXmgrSD7r
PNpptLRNguoL/Yl0WLc7cjsGJulGHbQ+Y21Bp3DVQ0valKfjvoNBkrMeQV3FO7RyqnCTddF8zHHa
1+VFHTCORwHgE3+Gs2Rj693e8mHlq8rcC6yPEChX4slZ2PGckX2rdtWqtBoiM3EIVy1dWLQPadiG
MNuC1bkKAtz58i9GG0uyIZCh3gujWQ8N1qdG3Yro1bd8uUUprmPTf6hBRc4HrXYUnFQhfgpEuunO
8TyUhUCEi35RJM1mkgIwlm9405g7kr0GQL6Pvyyf5brBviMqz35ebttw/BlJSOAZP7uGtekb7soJ
wWZxQxv5PG1b7Ep441HDCDkeKoXP2xz3RqDuTF/bNTYwpBC6PgWCzXbfiD47aFcJjCWJTCUYqLEt
SD/dvsmjYxGF2w7kZC+Q3IJGwDro5cOhZ9gYmPVaH5ql4kNrMrNVBCFA1u6RrgZ/1sZXiuP0ty2g
1DaPSBHuWHGER7PxTjU7+bIfF4mjMOTrN1VUoRGqtyMrQIepZwEKn8j4JVAlokiFNatB7Se+OGsl
YJ1TkG2TYOnpR+KT+e/A2MB/aJuzltFGM2epj2SBlmCPwvAn79HngTsf3H+V/iqnNlJ+ZcrK9t5z
9WGbF7w1Irj3oWAIDNDC25fMv8viO2Qc5cctQ3YGW9ZHXVrzhOHBcA44xwJYk4VQZjakDjcQcFZZ
YELKwgasChwU7hn/bONuOw52P/xs9PMErzc9Zijq1sDl1abPabLpu1eXfkEHrdFX57aeXpDBZLQg
ebUqwZ/ZXz6Hbc3snA07DXbQkHMIy0QPLzXuMaqiekDffiA9C08+ddA+IHjCB5xtFCCI42WlfPKH
kL0QPJ30nnPx5PhtbWJ265nLJWlULmLyvRwudrFo1PVIO0vlW5OwbZTPWKz5OKpkq3gn4X+Vxp+m
Iy+/28ZXYdwsnd4Veq+Kcle/aeE/vu/Sh3j9KcFa+vYLphu+o7FCM7ZfhhNJ7pABJSyCcA6iv+mZ
ljGbt5bIxjHBqKyI4/jYo/IyA+jjDApSDAyKTRpLk5P7xwPuKm9WA5cQP0oNhaO2oa1jze5I1R2T
98higvTHD8IIyFUYx261Rws6UuMacw5Kcs+YHTsthpAQX1wHsrma/NHvFWGjGgUSl3UxzdqYCpvj
tw4IM2eiRmSPQYyP4nzaMWI09kXSR+LklbPvKOg5luN5kFmLhCCekvWcpSRkVLsL79zrLORidx0O
DWY8NOG8uehKSVzgKWKf09fpyvSSZVRPztlyaTG/dlr6hWGD9INENBbEZHPEOHh17x3UMqkPIGFT
IMX+Fmxyz4Tdi3S0SPXMtwjQwPbuXjvnN5BciirbMMg7BqNk0+9ZOj14+6NliLitIT4rW4vkomgP
L5LsKL5k9Ktq76KhoTh7/YZsXXcZcVQ41jFyPnMTOJD/YwxnR57wnbBCpJAfc6jE4feEdtOwtDWH
vjmn7GAG1lf/9dt0co788MO3TjxTYH8j3VILByEpnqmP6/udMko6/3z1ZWnwRB4xR7W4NS1bmBpP
vyVpkZCad0/L3tt8DIFX7SzlX1ITJ/wM4stI20xQxqg/eDocZxcol3C8+7CpGaAk2lfM0sEf3/0M
+yucarb6nDSzyDJnXKjMzNk8K++EQSFGvwUSd5MCJeS9ZynrIOzjcXS/mkxdjrHAw3Uv0cmUyW9P
OksrOHTDP1OaLP5YfQ8KRs6ZYhBUxYw0T+7o4GsUL6b1GSW8tNEHokmeFUPZ5je2Idwj7WCdid0F
Mf08rJM5O7xlZrnXoU5W01epCYrFxCCrxcKn1phGb5WTr00fDWMP4Uu05MFCQo1RnyKM1RajFiyY
KmGWCbDxYP/T0oWbaxtXIXUQPW9vcaWKZj6Y3jZg2uR1xq6P84XFPjVXAJqRg2q5jCSNbhlxBXcQ
cY2oJwmEf1ZNNvytKNRD53eXnm1cYvKwYH6WJHj2QbyhZya9iCyn1mFlffMjzsvROIZGvhbINxQP
1Twlhi2CpaPKJa+azPF0mZXUyl2xSiNrMToJwhfxkYewToqe4HDId85q6MyjX+LVygI2IJMAgpWM
//ChWjgxQj3Gvh3qD8qDee5Hi7q4mUFMKiOpdgGam3AZjGz5sCt7Jgo7BL4JDbSqKtAG46XGjxD1
POG6tyvSU+ikeyzQIEcKZWmN7pPf2kH3JFQUz6k1G1VUARpcEA0iVhHDvibmClKIaUCFA4QgATKN
GnrgngMYeWTCwijrWLVhwcmTBdyiWQUXzJxGz3UxzyhxqM2Cet+TABOl3bEOx4VE5ZFGkO98tv+t
mHf1sOg6b6swAUKbK4BLlfx5fWevQxCeZtKsnMEG6smKXVdPDbO00ZMLd1aSX2J4xkJxhsXgkq9O
l20BqaTBWZh5tx46bC8oMmo3XLagI1WkrqGtIV4aceEcLAvlOrvvDNSbXzurgkkQI4vBeUQi2srC
WdOXNGo2txui3xT7varcucpgkjqdXwRV8DWJ1v1YbQOH/M/ZqOwtGjqLsipm+TgwA3EB/6jUkj7B
6b8dkyADxUk3WZT/lPil5kyd4n7e4YuNbfZDGBXdEDtc+13ApMlPkGkddnC6NcumFXXcICxmv0tE
WxC/2wUBxZ8hy/0Bp6jdnIzmZbElyrxNZV1j88dQPlt6/lilmhGXMr5FeHcx5+9MES/1S+Af/Cxm
Szi2vKbqmJvKPYzKDfOZbBGTRJ1W4WFqDfN8nLv4dXpCUrKrDlCmXSbRqQWpkIQfWn8vxbedHPT2
10zXffhSlWWk3x0SPNNVrJ7L8kc6m2nsPmTdRqWT05V91M1BmHvi6UEMLi5mEy8kySqi+InZmYU1
gjvnqxH7yXTkg0tHAao632mHIvzqstEwURl6xiQ58Wd1ky1cm9D1j0A3Zx2jvJjdXGf+qJM3EwPT
0pDNNlTwzYUUlE9XfVSKmPE/AO9hRZgrw0WzhC3BvBQpHkS5swTZC6jjaAMt6JOUJJbAIahWhBeR
FF4SYcwWbPpjpMQ8YQ+sJ10ajGnivQ5D9Od6S876TXfP/+PszJojN7Is/Vdkeh5Uw+FwONDWqoeM
nQzuZCaZLzAmycS+OvZfPx9UNT3KbJk0NmZlZaUiRUQgAu5+7z3nO3MKY5/DZQfsGwciEwikWLZX
vPfMxoU0p44l1MoUo/lknzONHPAaWddGoPEbu4uoJYUlhW0QRTRw4e7DiqwgY7ROt23x77kT4zDv
qWQ/NEHP/N0cRLkcpkDuxslGmzrt69o8WPJryDKtabyCKU+CcSODFPWXOQSN3A9euJVhshedux0y
fz/UDZrsr3KmLIGLEwTXJnkKnfjTEtzmlUaqr6F8TvsW74HthyyqEt9D/tb1GN4yXj6jvMlwDgSt
7o6E+RBLnd9UmXtLa9iec274etTA7kHG3hgQnIKKuEFGyiQX3CSserJJKKxLdC5FPB+KkKZ99FIi
d0qRVUTuFwetMCqrhvSzpamOcxeAR1G7KYPPhNoiWch3nCcC2xHfY3atG7LNSNQgp7dwEG2VGNaZ
XFWM4QOWx8GmM92hQvk+cQIdST1a15MUbvXE7Bf/2zpmb4eZXfhzx4So9BmzqGVn5nAz1YbYP4yU
vLgOs0VPxmTO1DlB0eJcOjmPMsdraxM7/B9sdZSihyz5XKeo3zBycLzrrMthACf0XjMhqxyMN8V3
p+PoLV6Wvic8KdqiNFsbqvV+aPUnlwp8mYius5JjrZcdexa5QOcObrdH0mgd9ed29C99g8XC6Q8J
wRlzATrUrQXDDeYw+XnIYpKg+oFNYLkBOfeCFKSg66xm56IS5ZWjzU3CC6ciblNqPa3Mbe66r3PR
XNVAwRZx4wrYMJpH45PT4ItYN3qVW/ulZ5sxtEra6Tof+0Pdk6uUi+soiB+aQXxenUcyQeTopMml
n/NQ2DW2ECLqnev1CRCpcxxm+5387quwisCZ+cfWnnnQOhhfHpi15NoTUO+q5mJcvNvFvQqD+NuS
VQ8hjanCMl/o19F5riDxdyAlwv4dZGPcmYe8clFQAJzjqpaY39bGYN/111kAXyldeQHtdUR8df4U
9EC2AnTL+VMRpDuNLSpLp899ZcCccFoZn3OgLcZyT/nMjBxFFLIqzIXZvK8ic+PENSL13FzyAJ0H
4aEzcVnTkCQr8SIQYqw2A6t9sTWzKzVCul0uRZ2daKSiwEK0HrS3iUetqdjB5ra9ailEk5QsOy9/
HtwWcUYk343f7FUUfXEj9TkU433ILC6wHwkAuM+5SbMFaiugn/YpOTge64pP8UjA69uIpqFz6ZLl
3qWa8YGl2cFuedVVe63E+j3g2FmKxypADCPmp8AizmVyKJvqJP+il/Tgu5yMPff7GFUnO2/2Ykz2
7RjeT5X+zGUfMje6liiiogax4Ih208ph1RUc9j1vvAkCbHo9R3kmXndtYlh1UP1GGA7bGvIiUu5Y
vsWG5LCW3CBtnevc3/v1HQz/rU8eRMbDljLnNI05a6hYVOrr1Ky+j1CPz0zRZN/gJb6Xy3S7pFjF
sPNZLSryFW8aEyaPgIhmfJoDO2FEObDDCSe5qoblGSkc5/P5im8+2sRnG7tzTnuTseVuJkW+VxRz
i37IEFDYTgrONbvCR733ASp65UMRFQec5VY0P3eIFNLY3aNxZdBLrnzYPi608fuI6EvHOc9ZcKU6
OnE9XeLqMlwIDB9hmEJX9MCKehPCH8my2MhvC8WcwJwVjvb31s53YlTHdJCXcyaf8sjeq16d6pqp
JxmtgP5RHuyLJHoUXXeNDuJ7VLlbGXenDm68HvcDX7eBCHUY7XkXnxqUIjHarJR0sczJ94vqvsWd
vx/1PRK/7dDk1y1nm6Q6z0HJgIiBB11ZmOUnjZVrVhHt0OK2GsgmaMKneSqtLQeSm9E7i0AQGZ8A
/hEUbXSvbK/nyEyWNLpoORXXfmrupupIjCwcySm0rosSSKhEkPLN96ej5PldCpyGwDcSpsY+0bgZ
m325IHFZxLkZscX1NkJedYkP+4vq9ffpuybY1PHpR7lXTEYF9As6fBvXv2lH735e7Zud+li7a04W
XjrMF5q4uW0WfbZD+7qyZ6yY86GbAHF5JGNXw+0qHmioqkZrgQld3voldL0SJJXrW3vpmaOozW00
AmXAnC2CvNtTjHwyAANEFAIp1FAZ5b4DTSDm4RKccK+X7eD6X6oWK2jI/KbKzIaeBMq3ZedflyWy
a5/zaoQ5Ad9K5qKL6uqHAKVaUqA2QFson9XQ7icyD9itGPel3ibz+4uBGTQMezFnYGsCQs9xcWQB
E/E+vO8bqoi0H7dNMZ8nRkIkvr82HTlx5tIvi6MKzFlOwymX0JnpWQ4qPbcx0syeMHf/qpnw6J1F
jD6pZH41KgJy6lNnQfVl07ESVD8effzO2ZCnXuDrq9gEyTyoGRd0fXcdfs4RLKbzW18X+3oONqDk
5NQdi6XaZ2in5sQl6sqHLSDBTDibofX2tj3sa/DrleKDL5h1heZgu4hfqmlbQOAvpgPF5MmQutvR
4/eI+TZU5Pgwzw3BVDZVWYNhocpeNOhEgwEIjKn/tfGhuD9baUUlhTZCoEiO4i0f8T7JPbp/xTZc
jZMo/hrTgVt4mchmCLdEzwf49TootTOY8fXUXdPYJDlqpBBVdBXUSlzAVZfQJ5GrZA0RdvPataiy
kG8lFLWSdNYywbFRw3ZcaIMxmU8w2AqKo4L86iXGQT2k+y9awtWx2bC7AOZNg3UQ+SoiSc4MRKa8
De25ZNDtx1/n9JtZnoe1RVSAMfQw+sDz422+lla/rTjksnXh0quYN1Z7X2Lr9C5txlBJ69OfoeFu
K9TZj04SHy1x53gk9bVJB02bA2IsBSk7vUPuc7GGDRLRUPULPoSACky4sL5qqx5OpcHRFyTIgFQP
xNqDtT9Vz7r1460rOa/HX4rF+ybT7iUHCbMVdrLVC4bfzmm4fhp9lU7K0asUN0lLxo/2MxSlPvyT
0eLVAj5yMsQcxnXuvAbIWeHTrKkAzTW8hSpTHAM1guzSziDRFPW1aLpbAwkyahJEu32p9113tkK2
MMed/I0uUHlaBKoOyzpVyfmSxS68lCXx631J/IjMhXNMwJ0ETc2qJhB9+xk6zNQtU+bFHDsnJeKj
x+ZDGiqHSQi/YZQRt4i0avJGTWs72xodmnOFudDRLsmdWJkt7X5rRg2qdSLIMcwfhSazwsr6N6B9
2yH39plwdr6DWZkG08anQCgTZAPeuzescJAkOfMkrRRkD6BtHR6dGB4X51+szWTS+wFi2ORrp8ub
rLYeM1cB2omo+atzPHbnVDXHfKw5RXsICcwyn338W3E+nLixYp8WnHnc6dbv9ENahhA6nHAARZc+
BHF8p0Wxywq8+osnKdU7m3EJ4gA8/4AmEQKOFnIG4RMWN63oUYIHEg9+SJToU4Sn2RE4NprOvyoy
cFgdKHubwI3RoW3tqBhV4PpfZZkyMtUACqKJPcRG1KtS/6LtGavG9YMzqe/SuyORAzijpYj+iW4X
G+546n0ZiLF1POj+vPL0oXMKeEzT61QQmcAkuTqULmQ0GfMliZpHmdbYUNR0cHMeLmnGS0sP8hCU
l0mXFpdFHx58TRu50NRYUW6Px6mIzk0NeiVJQmTjW599czNFcD5TGyh+mRMItuT5XswxoI9EAn4P
h13X4lP06VRv5Oz2h5anqFkTj1T7Lep1toviZdWgF8dMrfQa6I+TsyzbecGj6a0qJ3K5RJ+M+660
pp1fT+9jU7x1DpEcnjCU6HTxHdr0dvrUkvp9yhefQK5cfoRgKRuPYXUfMrOVpriwG0Rimv5h4zdX
ImsYqvfQcJMMQFemO2hhOCl8BgIb+Zkj9HvUVThYsgV5g3gtRyTaY71NS3pvbaTeTF2PuxYkpK24
TT18rRFSiVjIXCyIpzBF7sC9ydCOBszfvfQFd/LjonsHo3pB/UQQmr0w5p5F+KIQAlRL9NYWKFoz
SVJding7KIrneki9o0zCc1kxSPOAZzUz4MVWe8eQEct2KCnopOs+2BDmmPUdBNmitQasTxttOdad
/YFyY8kfmwXh0ByBX5ySRXIeXq79kZ6OGUbctYKzEJFCRfKqchitY/g4ODBzY8abokJkOYhoN8WE
elg8927nfUud4TJtSSIoF0WUIsYJp/k+huH3WdAPmDgXJDXiuSajLEU5UEYJrGR9bSi1ttpGjh/Y
X0O6PdOEpCd1nK07r2pqB+NyIoOLRoI7F5Z+CeDmDRBpjPuQ+RQTUoUfrDUFGxaNCnOv8JqIYX4X
srFAmxAvCDXL0aAi2MDy0F6YiOScSYKn0fBklNPX1MNmnC7kwgpXX1X1Y0Z7yksHgeSbj8PVtP+s
Q8Wp+JOvvY2sIkD8NtHCVkvImrDK8BxhU5MQ5fyVxbZUBSOffHwegmangFmFhUXBhna6jxxONlWH
93ao0VSYhtPCfZBVl9oFdG2I4U6zBJTNgHo2rDRapHE/lS4DzTkFPLHI8+RDt3Dq+Ea5L4kEBxCG
IEfDVdftExsBISEFRS1c7kYDAUPr6b6T9Vm6jr1tFsJMmW4ZDcXGYQTsU/TnefOFMe1N4VdAgUPr
5IDUDnr3suKOs3LSczJ5+DDw5YH5CZXVkjg4lGm2i95OISd4z2J+ViZXjuUuRKrcNb/ficZNd04r
L7KevpFpCUvrO0QeyrptkNXlHLvon+JZ6AvsXRO1jfZVjx70vqHHkCOewcLWE/Si8B6ODd739SSU
depzYBB3BsNJRDW+U+TvbUTXS7TdfS4w+xiHw0rRLjCZwPUguhJu9eLGEVO0KcJUlyWUUS3UL0KH
5qU7ycTIbWmxsje46tQckohN68Uqkd6M/tfUIFKc7JJRvXIbNCBXw0IgiOMHtOUtiHNIkKMBF6IN
rXu9j4TQbz1UYMZr7w16HzhLTJbcoHouw5YpmKRBF9+22v5gOPDgty0Bi8GeaF/E+8FYoAfFRed5
rO5aoBwMdXRMmORUhhyyrCDaIWn7C55LzIoxhjSzEnUmBwoGXMA5LVE3D4G/RQHwlNvdWXQKbBGR
IKzVFy7iX4q155LHlOlYtokTsj5qY7c72yZmuEve1UBqwew01HzgeJm+NZuWfnFjqSNPHJOyia96
OIEhH5j752nE2AFDk1NZuyrT/NwVaPjQvTUzcUZB+4asls6qgeOYQcqNq+zz4NCltTw8hor6SUch
kl56QwOPDz2aezcv8+2A+ZUDeLUZR4xFQdpHTCPEAxjRSif2RrVBTkAxfcWSbFoUiyipUxr1jVMT
bykCABLLsMNjOIeFve36d1WGHALd4VmxSjUGjk3PnEe17kOJyH+QJaDyefB2c1fBQvDvokmvAeML
tIGBaXWOZCM29nMqORm5YswQQqPM61HUcu5edk7ZPWOcy9wU6oMX3cnauCxkyJeyWF96PdPfkNFY
v2Tthi8ppuzhOrVpaTtK4dt2FJit/IIYBsyGDLQGy1xNjnoPF+YPg/qwZmMzb53o/ue0yVxPHev8
VIwQ5DvzVlsIVJZgZexTqfT2M+LXhTmgCvKD5flfODBAjUv4JroFYblW8iSyOaC5h5xproPrpL3L
7WbNAAEMFff4hsZheqxhD7gZk25c5MQOOemyuV+6LMfzGWIjdJHRqiR+Ur6Mjp6kZ5kMgXdITc5Q
a8ADETTuKWRLPVtQ4/IifZGlup1bm7jr5j02bJlW5vA3um9JVSu+aQvUkeSpLsV8bsvbqAr5NGz6
NP0EW037EKUoWYeowlzlRERkYpOwEwYiS5nQDwSFOVURsb5wBcTcsBwQm+kvNNgyczk67pMJC0A8
Lt7epLTL9azI94YJfNqbGv/ihCd9rr7qdA1hLJgzOHgoIO7STreje+nUX5i7zB7HOSuFwzO0ioZi
eJf7MsQ1IB6dkH5nk03X8eATKxNKdzeM2VXWdrSt/OTGySa8WJy7ooS5Q94a4Bl9TxAM/ena/koW
RbKpPKfmuZxwVY3tO+ZF1LELViM7lLtMx91FmHt3dde9VkNGpw313sEgaxh6j6ps8m61RkI8VhW2
KMqQIPfFIew5wdl022oWdbciw7dLo7W3YRG+2vnrNgr4bgqSz6qP37Xs5r3dnpcMi1DPQfmTx4CZ
CgfQVKd4ImkGFD3FZNtdWUt9M1kad6vM/K2TEsgWQhcxVIhpWNAjGjE1SUOHIQvQ4M4XnuxI7BEB
/RbfvslsDvAygrdaUkC3OepIzIFhUjLai/ojaTjbTFqQXAR1b+8QqzymmxqZ9kZM8tske8akGA2C
hTLTSuWuNsMFuPZXJw4wWreMoLIyoD/MhoJ1yJWUn90qhWvJHnCj2gYe6D2GLvruJPY/+cbHElgv
xdaxdqWen4f4m9UUL6XVvHQpzYIwwMlSJebZjyPMbR0ff2TcJ6Ee0xK6N7RX4gI169HY7UTmfF84
uvIYsyOkVruJSTvtJhiGWScDpDTFIU+qY2EMpENcBlg/KwsPnB2I/UyWNJbHTyaGvhFe1WMLtxU2
5/rzseKYiMyQ0I7zuAbjdS6d8gxh3ha0dBhA8zW1dUpXpUW8apPjELeOWs/XC13lejW498Z8JXL9
TaNhshf/Ugz5duxVi16NwwjtlW0/EGHpV5yQ51E8TBEDclLc6R28ucoXwLV4dUXwzSsmYglnQinj
BAkQDUm4GETbJuuRlz4iQyZyB7S4Mb78ipLyW700D57d71P6S5t8vLPksKojDWjA6ks5gTCImWuZ
aEE2kK914IRBWgryujuYKUl36AE3oC4xI7jJIsVJ4o37IILlMScWseE9A1gNaql3ziS5jSAqm5TS
Lx4ooZ2YcbFJO2hrAqmJe3LSWuNEKYtdaXF7dYqvOfPdo7DYRcbRmUifjY5+7yO4tiU+Kd/fLzXO
OERfz1NRfosr+k1Ly5AEyeQXvzJYztyDNaWEffoBIw96jkkZHn//vS6JdsQ831eF/Sgj55EJxhsG
9ctecbJ2JGVhUf5eJR3juOQ2M4sc1nx3B0alnX6Peu/GNA8pjQIANXzJ5mV4bqzlo5SoYmwsimH2
NI3UPm7bPVUSR3fJscwszIKyO6dxSQfMv1YkO/pNtQ0WmAAlHYK+UGhKAnXoIMoW/PVP3nplaUGH
stlNZqYhhGMsNItW0kqWbWthUd8648G3iBmQEgteGqA5sG1WK/4t+lXfTOy+FahZkyR+josAcu2D
GvFxul7ubQOF7K5KcE/WyAzZuBj+MuxkKWh7P9o2sfnqYS8rY/zDjUSWGXvD21hbTyZI40P1pQ/T
iey1M16AVy9eKDENkJaGsUFc0YKK4hGmYpB9kOLhrKoZJ6H2oYf+mZr1mCGAROKUuRz/Nn2PtROA
xqU7DNEOwCtYIO0SEG9XJPeesRN+DF18l7j2RZf1mLs5wFQKWoHTGxcnMqKhbAqiXeGxtcS7ziP1
UmNGqMPg2AQULvXoFzul2Lj1+pXq1CO+3RsnHM22GPjMAr97kgMCskW/2ZZymG5BHGetUvPXLsJL
qrDrbaKOS7L75KCgimuZUVzOvSgum7F7LoKnInIvsrLc5OjUZi9lt5ty2oCYwitmoHlZzbuloRLP
p/p73+pnER3bUN7yii6zCIPi5CFsg1BM/zrZV/PE0aOnRTNm4kOSRhp2zPeWoLpIgnntQoJDswZ9
lBpxVDZCTV84DPYymrY65JAsBw7bcRQyj5q2DVxTV3vP7ehCU5VutWVHmhjvO8wx2bqY67HmmmHe
SF4S/eEo2hFF/6hsmpjMOp8iaD5EoczMOVYln8qfO5/mSDtVI/PpNtgUQ8I3vputbUPNvtQiRL4w
vjsWa10bUQxNy3z0apCPrebb1tdU/q7HiLOPL1XO2WNK/OZTZOc17349gYl9HVuf7YBzYBnXlDJC
Hjs1rpQOVB0h8TSMZtINnWWcy6L6vrSIOYpCUMwr8+hlyIkQDByrSV4FLOo4JrkzTcid82SO1a/Y
LcS3gBAdIXTWPo3zHIxPQUe0aRL/UMPAnGqcU7naT9AcZGzfli5C8Tq04CVNhFX2HZyUGpZsbTN7
6dS8m1rSYjkLiqTc6bgOERZ+zc3Tojj2Z5nEMecAPZBYVnGD8qwpZqhlAVTfQNEo2wrBAs907VYX
YiLkuYvQHllGnyitt1HB1zF36YWMKbyiOKJjNHZMi2jF4YlYkW+Rj4CxnMfPvqP1RU2xr1P607TI
0wWlq4eV3vRlemUG675jHTtkU/MqG8ZtQvN3lddXlxPjfJNKPi+74sQq5odIV9UpmPRl01erwPqm
rGx9kTDA3KhKXM4xa1UdR+2R8+HRasmEjkqavHZoUSqQApVH0GnV7Or9Yli+ZD69BDbaVk838aeg
8n0a+NjQEP7uVMrjkTjQjqsedsfIN5ORl30D7yDdTiWGszYgwqIa35eao14XNre9hakpY6xZ+WQ9
VsTNlBl6vKTvzIXbqzt/HqqHEjEaQ/yeEdY1tQ5kfRscchjj8ugOrPjzzi4JFVvqF3pbHLOkT8+G
I/q8YPO0c/yMbPhEF7afUNzwidYPtKF86ln/RYXiWs38W7ESFMqt3lSIFDbYZ460JHG07oeY0IzJ
bnpkJTSLlnpCx6VItcwo0Kc4PjrKA9An7BcTSwtlQX+xhO1HuWoX0pNOqTTLHNSvTlZQ58gpSX4K
K4fTzBxCJaiHXchTKbNT5vHPvgNLHCZHu0PPz/pFlmiTuV8ESs3e4jGzEzUzr+2/089Z0HCBfWSp
LRFFB8W5I1vXH8W+qKtjV8j3pVqIBSxY4QNrF2X63i5IcXGnFdUY229jByipGuXVKJD7ivIjjOpx
M03wkSWmQwfQoxIJg58ZMWxMRdyIKifrtj7UykcamxmGnmVymYMBAaOMo6bW+lGpqjlk7rSFUxId
DSdkBCPB94wnbbdELzJty2M0ZOtLpkym1LqrI8lodHTTQ9VJ8sEJeEDaZTlbExfk1EqrOEoPsVvT
TfmmBsDm0zYm2Zej8uy/YawqBwE1x8/f+FaBCFsG1v5y2cyRC3xeYYKLqPbEOKK4NwUPvWFxaQ0K
fp5sooAG/B4TBbOlJpS2FCswrNG4hQXojoxuyie/5Qwjy5lAgDgz2L7rfZh1X+2e2igZ4s9LPLTH
hFguRe/EaJq0SVhfFfjo4gaZbLQgK5jnedyMDYk5mfWYT3RvfNPII3sP80BR7iKiw9siXa4SV+Ca
j5YLeC873BTkopbBW+p/nhoI1J6NdqOOstsoGR6L2YdiVTmMX1Dzlpp1aSlXeWZevNaivRoSJjKi
4GvTOCk4lPIuztG0O8FqpY/lU+elh0nOn/vSeysE9VKYoch0J2b2sJh6wmrGlC8mM5BiAVunGObG
SAZQP323Q0jphSSBRSPpCIJptdr1yTZlUHeIgheWzG4jKL2w0tCc6stsE/jti5rYv6ViqTfCe447
W1w2Gj2eY1DMJ84re9V+cgF4KheGQBbXaKmQzOVW/NJEnLyyYS99U22rYDsq5JMeZWzVctAmHNdn
JwtG4m9i6FsRcEWrZV4Q+8Db170FR8zeZYxPEuplkvfzcaEK2/DbJ1UiwixYT2B7qO/IEPMBEMtY
ogSfOvTL81Pjhf0h5Vn95PfNKVMhvcCA6he35G2pvSeRe91OLRkzx9jdxRHcmN4ifFUjXO+iJd0F
8DmmOAT/6LlM96L+PstRoWLBmKoZKqZ+nyQtWBNU+1Zh2pij8HGKFUlLORuN28cftWMU/UrrYoxC
YuhTDDLEGsZtyG490/zIJqI3HU7W0Oop5dqetmNw7xSUpWGXc/djlD6DNzeHZjqHgR7Z0W0Q+K5P
EFvh7/pmneK1eXiYFxpnc4mnws+K5hjau6Gar+YAT19VuifP6ccToJObwf7cLSUp6EOJEL9iA8GM
RQtAV3tQQarmiWoJ6jSEU4E8eJsA2DZ5850BY7qTkXVUowMDOKC3Sj3kHqkdcGbTLE4SdacN5IUa
EwD+evSU803sNt4FKsrhtMztR4rqA5Zpbm3nkdouFk90YFsUlh0rAmfhoVNkGdrbcE5IvPDiXT12
6NfJIZaWDvmd/HapumGfoOzWgJu6gPuJeIxIi7HcyVh8KeK63DF1tLQXEORn7ici1gyEGVIxSMbW
qFCXvPtIOPVcCD3cWaR0bNs8eM7C8Ftk2vQsO7IiIh2Hp8SqIaAglMtdAtHw06Hiq1jhY4fepyei
/ZJXtIYGCnSTv6FdAE/qOOAb3Kk5en7wno3eKeVxZF0yNyNZNb2dg/O00NEz4tDbPrgsXK7h+Ooy
9qGaqDmRTBg10CPLBv+2tNYuLrJHf3aA1c8gqav4rR2Q9ZXZAHaMpz23VQBEfDp57WXsjtHttODO
XjjNIsTL2afICYoy5s0RTpiiKm/c0S62U0zjMsQPcNFOHf5BdjCHThZWvhloAuq1EUbCQQ9Avbva
PWp/KLYKBVfuwn9wnBDoUEmTmt6Ep6G0enWLqZSBKI6o7MUTHCLc3hm3njbTXhbVc/uWLMEhknhY
DC7dYah3xXy/BEmy8xGWbx3upp/BVIgS8uKiMtkuNfIlNuRXnvtXgsMyTtXTx+y65DdZ+IMW5suB
sOpzbHFItSBCZAyAMme5Llu97d7aXMm98syjm5bnBX/n0jNax87EfJBkMfebwCa6800Gldua7ufl
yjfUi1WzAL/LETNN6K0FAMYqEvIhoKp3Y0IdVKrOWU+BmbjjVWdBxJWrJHtWyKgpKzsynjkr9kja
aGFqZ7NyQyznvVg72xj1wOzk31Lc4IgdwNGx8a/KY5SiMdrMoKMLU6bIr4wnvSOVRhzg7gpMs1yw
yh9TzUiV/igdMVXeGUdeNYvk+DmixFhrmBwFJhY5SvmqcZZtDEvVFdMt3qsXV+mKNTDGW65qyHct
msERtnvAjanMcCpCMfNM3+Y9kvfFwkDThS7c1BCZegfMdJWJ2WkbAguc9k3mdQhI4ws0ruCcw4qG
uvBxDYwtuHcU3EFEWI+L5L0PuW+FyEqc8i3M0FSAXoQkmCmWBxRzhNEkldmnLcvHuBg6E37BchEy
/8Rnt5ct+qmmoePZxRxEYdMi/KSMrqeR/EBUYlq00WGuu6esgdCE3XPYFi3/azTOU8vcJDam3A26
vLYAxm3bdNcgUdsiq04QW7AdJUFhzna8J384Og/QpVm5WhSNPZS0ltaOlRzqiNUn8IrxmMbdjTto
lqnSQznp+Y9hVCBi72iN9A3Ylrmdzpmjl6NnM9zFiWx9+vWX//jnf/3H2/Sf0Ud1W+UMGkvzz//i
n98wE7ZJhOzwx3/852NV8J/f/53//p2ffuUqeWsrU33v/vK3Dh/V9WvxYX7+pfXV/Pdf5ur/fnXb
1+71h3/YsZN0813/Ab7qw/R59/ur4H2sv/n/+sNfPn7/K49z/fHbr29rdbH+tSipyl///aPT+2+/
Ckf9fqP+dZ/Wv//vH65v4LdfL17LX65e54//+e98vJrut18t/Y/A8df+u89okiGf1r/+Mn78/qPg
H7bWgh8p15VCKEf++gt7Xhf/9qsW/xCeLWUgGWp5vuY1mKr//Sf2P3xHSU36qw5+/8n/ee8/fIb/
9zP9pexRuSVlZ3gz4tdf6n991Ot74w95tut5WgjfZQQrvfXnb6/3SRmtv/2/EldFfWuimUCLCYh1
tqN1s6PDs8NVbv/rG/TDF+iPF3P/5Fqai3nCC1ybN/fjtaZqslG3NfN2xacFF9Nw/MON//eb++Pf
55789F6AQnrKVr6tUM95wY9/f0zrJq9azupLRPQGbs4PpW7/+hL/8y38cAlt/3gJ6RcLEUQg2a3w
Qgwftfflr//+n78F3+X+OEqQg/nT368bT492s2xLga/4k2PdMa7+60v8yUfuC6UkJjRUwr4d/HQN
FYvAG5Bpb727cQfJ+lge43tqG7Ks07+51p+8nR8u5f/4dgwdDTHOXKqDkIMWGbVT6Jz++v382TXw
N0jEW8q1pfrpW4UQh4EKsodt5x0BRSSB3rqgof8/LhJgEpcB/Rlf/HTPajXZxk7NsqXdX3U3QtHi
+5uv1p++jz9c4qd7paqMEbwncLPoJwr3GYuql9399dsQDjf8x8ed1y748BWPByvPTzdr4nQcKkX+
gMtnnx0hgGzkXXFCnbaLtvHhb672Z2/pj1dbn6Y/LC7LsoypFUcooAgBlM+CUJh4q2H2EqE97Zzt
fMStYf5mlRF/8ozyHn1fCu06AavNj1dFYGKwIQ7LVt4Ax9+T0UsTaAsZcgPthJRB6Pl/9z1fV5af
b6uvqBttL/BclB0/XdIMjCxTzhzpiW/GMTuMe6Cah/RvbijP6d9caP18/3hHPcxAOL6WrVOhIrE8
707nbXoaFSyAuv7iZ/4O3zbnEI+GHy/Az1ep6lVjvzakBgzjLZvRNhwdhk0+8eM7IsM/lRFJVwvB
W/LrEn5gGBPBiXXoJkDpNdd9s4k0KMfZQxPqoFScXQQfUeV89S10SDRGfFjZmNyq4JwgeCyGR8om
sPTcAFUfoJ9wrEULJiqOXmNoIA+Qu2evMdSqJQJ0wOScC5jcEfrPAHX/ROd9hr6a0fDsSbrAcAIF
x2H6s2QnC0fdqDvkOS7WETxCNvaURQO+6u9mrbc2Gc10emZ0ahogAtyAtHRApNMSKhQtU/4Hpzvv
f1N3Hkuuo1mSfpfZIw1abEkIak2G2MBCQmuNp++PmTkzVWXV09aLWXRZ5a0UdTOCDBA4vx/3z+24
PuZtRSMb/mnFE+hdU5WnlfbaI6qrESWwDU0W1oPu6in1FwVV3ZMeXefhNIYiUt6Tk4bxiJSOphGK
ail67YWNAMbXQseO8m94OMjRvE9fXecaVPDx7yz09w5DRZHTSEtiB15V8D3Um1n4mjlNIvThCAT9
a/A2XVrLU0nK62s5WZvkeEhkYiEwQHSmZ/bLVybJjrOypH6Z7DkH4arD9Ukppx8yXNFzTfsG3VW4
TIVwF0eHWHbNgAYfKjyjclVwK657wPefIgutIEV11SpmxpUUoMJm1z69KCL7fQ5nlLNaP3m9NqOz
LyDizO4w7gu8T/SYRXBQmuyTrvJUw2+9UylA7+7hdFG0S9rdM4CHvrQCj+xoHTFfdC/LnL1U1TDW
6Fa5xjNWk1s1DkB/t6yfyAKM8aqhUaWeONuCdAQ7mPC+VXhBsa3jq/bx5do6mwYW9DCS86iNNoNM
IqdtxNkJCytfSTldj2OzQZ/k+rVoT0LhskZ7QluKlW3t/0gBvAu/2OmsDEEMx9YxSOO1DriqnWaO
3+pM9Lp84F3gMMFeM8fupq4jKiOlrLGrCeDPoLBPxPBcd6qbjji72RaumPJnUj4yWVT2ZxCH4i01
5Gr4klofJngCsOID7RkpmhEMhwl8YOuyLSZpbAvzDGnm2Ti9LKkojRO4PPemvnLCEFQvb7AJ6hyh
OHT0+KZaR1T9ZWGUJyMBqS7QF0X/H+3C1BmJ+MKtbZG9FjHoT9ZEmGFiC1fE4Pc7eKul27ERdSMu
h+WkoZdaAyhDA3c3h+QVjDEW8gAU+j67jyavpplH4HUF5l3kv6EK1zN+DcREFmwKzFwcAmT2djpi
8ESOEMZ1zlFUF4juZFK6nRhnXKG2FlETbLImcid6560qtVXd+sAggIEENlaQateJXXSSG4fSD8IT
EjUgAhkUp1AcVdb7kvhrTolrtAb+gPn63CNr/uhkQXkPpW99uCk80wq40GXa7/Iey4TZb0cD/oA5
8vY2vGyl55OJ/MPPQTMuIZhJeaAkIVi3ek4eQVlPVbnDm7OdakJYUWPn5C5l1MliPgfzeyKHJwzp
qwRMcxwWJFSomKq05KXPFGz3ZuXx5XCCg+WGcpaOwZXIKiVg8SaS/Z1Ukk9ssWu302/C5laQqL1W
pB1ORgB4CJ18rkX+YevgIN8YEVyr2nj01joftplG+5owE/J/U+e9NWPxwpIimxidEDM1c3B7IXLL
tLBLyIqqIH/1vYL0FNKj2HcLtV9P5q+ZOylCV5N/+PK4Uotb5uMzbaxHmLVf2uCjBJQfE4IJh1UM
iRwDC4UkT8K70GNZ1Ie13BGAwhXfy+pHYtSZ00N/QUgRMcU2rKSaQPMGTXCzzrKzSr726k33jcuQ
FC4GAFsWQ9Z52Ok6hWtNR3fZE+VlzqGSBDccy0vDP6DdsyGr2Knj0uueOt+hz9AHM2AgKLcPmZUs
8fGWJxm3sCwIhM8+zhO3VvW7MhV7ScCxw6rVZgTyxBZmN4Oj11YERovhXVfpWAmhzsG7saz2W88m
diMNeYwg5c4d8mc4Et71Z1FVL/C0UFgdDZmIutR3pEskCMUYZSC6cWNP6Q0DCVn68yESntEOjEmG
FdwGcaITr3HJiVbmJ03tTRhum8Zc0sLgxBPJfJktBmtBvzvpcX4Wtb1WYRUrJC/Uc9IUO4mt3gQV
p81UMihCyUo63cetOXptQIyno+wPD98QIIrIhOtq5ez3RBqSg8XbyYbLntpx1SswJFWQZHj10K5s
lsLOPImvSkzE0VBEDBUCy+In1znx73gIUIEQjnvfRo0G/sTsgBs5T9JDwPu4ZNFK+aYgPnWWmY+R
2ZxaMbqGEJ9N7MFiwONowpgr6jtLx7QZruOSR0mhvXVKZy6eodVU69+TJoydRlSsJTdP/G4qLtsM
z1sXx5cayPzSVAiLFQqBmF5gWQvyQHuv+w/0SHg9eB26jzjDcMaNLjLBwAjHaHifDUfAaBxCLZeu
Erm0ZtPU3hhxQxFllgsayhzXZ6f5jjYpjqSn27AgBZ1GGqAFkt8xGaEdeqT6mSsTRq1yLbKjNlr6
raADCHm/Tap4skuFEppePJKpdzpSGTXYRTYLIrxsOmz1jhRbe0v0PrvqPUB57Ho9N1Pfqh8lq+KS
m01buYF60SaaFfTXgoI29ly2ovHU/MWMsk6xPbRZSZX4S1+AJNCpD8UaOEENSPgUlYUBcrNeJQXh
jYcsfT99+0N49wO8AKTAWG8vkkYDCf1qsRrSvpUORjGymALWcGBjGDpaRiGQMnvBwMY7WFXMMFhB
mW8Ectod3h3kNuowC/prZLbCxEnmRau8kJDvw2MtC1vS9pAnzk2vHHXpNGNVbtZ54UpwOGlNmS8y
iaHUesREc4XgWs0v5JdW8vMjFunBtk9XWpfR/7psQxxTdbaUJm5xanPKC2rafL+DPEPVaHJUsp9W
RMzmJQ1ggs2kvE4VH8s6e7TF3RQ/J+U3kn6l0g3ls1RfgLa16cOiBCCd2Z+zGSQ7pNdHyafL6WnA
1psT1qpbRSAd6tFy1NWPYIhXRgvpCICpzCIvea0tL9c3NeFdnpv5dEmMOyyesWNZcEzlzay8pwnN
Vw0WFG+mOUI7hPHKorvTV2RsTMDoggI/D15jHTQpKfbmZIKMLzDA8l4queJmwrEdNadibRIMlSvi
PgoinlKhirOadVeW41Gd+rtVDl49NQeZHThNRZheuM2KRsCFliY3eHQNyKEysScZV22icLvmG024
UGDA7ANduCQN1dTdjh2WPeovwQivCPurTxVa3hmbtuBh256G9AeuMUTYTFqYUfeG0L5hMaPjOTJe
/ouz4L87ef7jEelfTp66Ks4+neWzbe61V5DSG8OhA9fu1vUSR9J/oTv8W43jH7/av5w8rarAIjPy
1UgPcItxaBF70VjnualDpczl//3a/u2hzFQMzVRNQ1KfeuE/HsqCPiALyo2WEOPXU4sP1lb215f4
b4mvx/Inv7b1z0+7/yj/JwinGhIGCvN/Ipzui/zjq/gnpfX5G/5STY0/UFoMcHf8ECVV/FMI+0s0
5Z+IrGQRMExT44AvcRb/WzNVlT8MDW8fnkZLVjhHcgz/WzR9/iNZNRC9DNUQWQ5L/+t/f2N/C4t/
Sd3/XjW11OfV+n8P/IYsPiVYftKyIqOjyfK/6IBGKBJT6Ml7VfIZ12Zgd9uzRmn37D7L3fvVnnUZ
AZUF8YKluBmcnPrSyDOO8+TOz8DutNg+gp6qkmLpMaA4NJNMr/gNNp1LjiZ2h1e6xzYktdjcrjR9
I3b2aC6aw6NxKOVbZSvD4UBc75ieFmQGM30lZw8RHNlSKcnA0lM100y977ULDSI939i0HN2egI4D
wZR8/ztz2PLc8V2cASk7JDm9cK07gCFsHtvb8KwMS33adVvWct3iwZlgJx7kM6kdXg4rYVfelDsq
7CiR0962gs1QxAdLfFFX9YZc/Gfk+k63egxL4cpOcfH8Cv5CNY4JgZqdj3gGiX8hXvo3eU9D7oIK
u8aRjpxOtcVjc348rMV++/wLUlU7YrTOO+bwBU1Bu3pHIHfDsprvPVtki1f3dgsWnyOlTK3NxHhB
gVgkj4odGvgU6su2oicDtQb4NOM4WHSP0GXBh3WFf917tLjxXi3idWu3/D1cdF/WAswZGc/FZ/1G
Y9aF2q1FvuM2fZhwnuHcl/NLxEPEi1sq6skhGcSGlHP1NXviuly1W6JCGBwLxeVIxEk32Gnn6MTe
xmtW3UI6zryjxAOCxqlsiYZY0ELTOm52WsHLpLOUFkzfTnbka9YUNWLUI2sU3mF5NnZgbuQrxnov
shyoXY507iltdPS3cXW7CSukw8Yji7YkZ7aJ18/mL8UO1+GaPOGWrfkDwp/6A2XDlVbQk9zR1fcE
cdt5M9CXsHFV5j/Do6SGfJ2NnczB1P/8ZSywLy6qcfVcnfFLPa5fkFacZlzz27B+VCAB1+p1uIM+
rd7JCJtg6meoDHhKmJIWVrUKma97ao6BhQwe0WZj9xzx+heoL1p6sM7UONhUHL2Uezj1e+Va7wav
u1MXL3xan8VMhyBr4Z503lLhT8RNcqDk5Fjw17Gwp4pDJGWww0IGtDXj12f4FgjNIhsXOsX2O2Od
s1nUmITJlttT7sjSHrgNydeIyqBfugllvD54xzW3vHUfIamIXXuElkYNxTBtiAlQIKvYwLtOvLE7
5Izu1z/zr7Q/OSosTqfdhu+/WopXqvC4AaB3wXUJXwHalDcM9YqypB2w+dXf9X22DT2LsC6IaKpg
SWe5ApcXC2VGUhKM/G5C2J4dYiZcIqAUbnCmIBEvmD7YxLZHkKKcOxfRi3QinK+9QUBb+FfxK3YX
f/YLeuBL94z2eD3MpfbFCyOj44Zu554mGHUL6qK2WFp5dwiX9TYwjKN/F9zEfn5+ReU+vTCbYZpt
Pvm+8Dnmy/JV465hLPtX/xyfgu34rZtO9SN84qpi+Ieh2igu1wd6TPACzl6ebjL0oNW0z1116cK/
cnrwM+vZPpautv0UFg3QxEW0jb+Tg76BLK5/5DZB+h8/5y2hBZJqss9MWEBCeDsFe+uD+CdtZ/FJ
viinyKJtAib220x75VI6K3v5zdw9AXNPm2S3+BLXEvv0ozMvDc989RfCHs7Jkr7CT/m0Vi6esZQO
4a9yME8YE53pqmwO1TpeMcVWlBVdnpIK9KYHFFXNqw8lvbSrxOam7Hx8hCv8FNZaXFzDVXHaYElZ
vjhAfBaHyXa0MxvwL9mW7WDZfANvt3Gj2upr/vGmcCsn28e5zm0d4L1u+NHZ4BD5Oxx8ndFhMGbn
NuwO1BkuD/mifsDHUY/zhpeAW2xJM/GOj6pjHoGa8H8p+b2woCgdxsBNQJY/Un2RHrTNYPMN8d+X
HdZEyLMrkDCWssZAlOz1t2St+pv2V9MW/Gn6+2Z4f34X8LDhPTfb1IOa9TA43iww13M6aHZUa2G6
5SKHr9D/xvIGYQREM4ew5eQ+cf38T+tka/50Z3nwfxVqVZp2A57MP6bkPSkR8Toq1ahIWTBZenhr
BTLcRPy5PMW9+hWIhByRzZ3gpHlvwl7iNViqDQ+cm6HHVWkbHocC+0P5uGND3lyXq1+Kujtb3upb
070fiOFjyoKLrX1oy2Rd89SEcHFIhuV0iniLOpcOQFvxnn+0jnDG4SK884Tl2ze8TF4Et/wjIRtk
eQ1mqSXpPN5JAssLJmHyX+Heqt7JFgnfPYVmrY0QHqlH3zlbNk5LgpTeFB37ABo5TzntDQOtzaEd
g2xjIu+tlH5l2VJLoXcB4+//01be+x+0b1cZ2/7zsXEXtUU3/Pzzuv35W/4aHGX9D5OVuWFaz432
n4Pe39t2WfzDYj7XTV3SDFnWNf3/DI6a/gfWHQZHlVlTf87vf4+NmvKHaRmqKYqSaLHEl83/ztio
8J9/nhtFVZX+3FCrmmqabOD+ZY9oSlIrtyGgajnB/5s84rD50DNAP36oXlkvIUOwiKmYjYrkY/JN
b0xofJdHHDAKtsyigeaMLNSnwU1VqTFSShc9lKYH9rjs9B1D/zEx27RK7NaUE0fleCqUbDO0xsNU
J9tvYQWpCfWXxtecm+sCSQFraBYOhyxiF9NVe3UEQR0b5x6JqhF5FA2qk1aoFvOpy7edNV5mGcSH
kt9goqyKoeFhgc7Ul9MuMPpNlcQQbFFCK+VtygfgTqyMpFR5rcb2LsdnATm7iHxw482hrhsvTv3N
09Icl41dTAJmH+5XinnEnMsjxSLQIixb69s4osS6AVUOBS9f9Cnau/SFdWnLboMEiQ06Wxo5lvMq
OFgqsHNgPHTJP2a35PHrp0Sk52aXUe9YIVkFrMy6KQddGTkFkpegmiu/GR1kTkfkqR+k2amSEQOC
DdF5irwon4I70+S6C8/4U+nFW4jQolnJunpIWVUtodckVDgXy9bv3KKkHgISET2M58niKRuV2amO
JzfJUwyFaUvXOrIXJ/tMx6eZpHYaKi6onUsp+y6X75scti4R7WDuyaqk0brsIVOXTI5JypFWtZ4G
qZuRviVcNSWtOUVEqM3HmtxqjCqAQmJTJ0eomrz1AFd92SWKek56rgCCj0tjqPak4023yGCKDMZ3
oaGhZdFd4VXMIp2AGvXpwrWLX3x13ulmvK7AtDb4USNar4k/31pGgFBAJeuazyIEXRZidEpCNGVU
QgrumfdpAx/jgtJ1IEnk/RUcUBPVxcb8Emn+QSNRjXczoanXAK0lm/W5D1RH81uHaNJGjMngD4NN
H+k2Vj5qLfOqdFgm3UdJT0Y85th/UStqSVgJCj61CNhfheInBzVwO43uj4s2TAScQHGlwlZUgoMh
ibtn9Z2qali5VBfIMVhHWntng3YyK273batd44Fnnwxroe7tvK6WOp60IouWc1J5mJxt3NpIUbvQ
H+CNBxSiaJKby/hlYOZYZbDVi89upOsJr4A/Y+YUhPiIa9pqzLuaTpvKIMubUwEQyt0djOJpiLYo
cXVW0bqVoUuTImm64hAl6barMOam9UeoVevCaE5GWLjN9CWm+rcWgVMgLcnQ6B+qxn8lIkq6GMPH
LTYEd6jqdfhM1LRyGC0mAoiw1+v7iPVoSUpvbcFXN6d70cIjM3rKG9FWG36yosZmBkq81BrHRhvP
fsJi0wigCFAK1tTaa4G3l7QYDtdgJWNgWrTRu1w+GmLktR7ju20flY7Rr7RGLyb0IIgPfX62vB7x
pi2F+RTVwk+YTbtKUfYFQIQOV54AaAotDt7exZJkStozCJZK8Eki+a2VgiUMsJ9Qbykb6ws6KIEo
11G/13wdL3o1LJ5mWpW1b09lgl0nWGqn7jsq/XNVI3Fa/leua9RtYYwvVBG4lBzcLKX+iFLMykKl
H9Si/KridWlAHxKe6HgqQpO4XU0ppK2+0+AcNl7UMh0p4H0R1nvajjsO3CFeOTuLi3QLqDyFqB5c
Wz/fVNW34gPlTZq9qEJr4MBcSy9NkpytqrkYQ2jh8e4vak8xJbKuOha4gntKR5+04/KaxOV96tLL
lM+OEqdeP1h2wbI4YX1oDGCmZXTtli43xVGz/kMVCmDRkh2Sfjfk6Kwg4ypkukRxehjQxZUifWYP
FiZbqlGpl+jioh09WqXOWevAg6K57js3+RgkMwezKWLqEqkGcoXnlmP8yCXOoATQuuozD76tXgQA
To8QH4Tplg+3Nok8vx8dAQW5K2YXwWRbSflG5Oirc1eS5fA8VBYNsBWNjjGBsjmQ6e+q0anBZsva
tKG5UTS1ZR6/99zZNAbRUMZmoCisyDtWSZ3XET+rA/y9mBPGWfN0jdP+KL7J8UT+rNReyV3vqtZ3
jKbGfS9f637Ges92n53mZ6mzc9OUQ1PwYJjF3GR7JAOhR9LHsrxm9cmoGuoYO93ENKjRbbq9nPmb
PCxeMjQc6C2rgTubJU8OZ69OLZfVxLamCCj6wXFtqATFkHqyiOZabtGz6QIgo8JnREEwi1+hTH8C
I3uNKTz3scwOCaGuFpifODVUVYfpu1SXmzrlfVQufgRwNaW3Wq0nDMFJSp0KcfOg+sRlSNtB0K/U
J5Yr4j3GSbqeh/CZXX1TAIXKOAvENrTbWPCGjG/YCu+DIXkj3VfIWZfaFPd+2fx25P/gQJ8b/5ZE
AVGdMCPf7IMME8vxVxTifTQxG1ThV9eAKE3rJ+b0MxveylYHYd2TiJAp4mGbzUqhGk2YTVXM5sNi
RZY/6H4g8Lrs2V5wG9oU8RFf95+WVnZtwodqLKy2WYXpvJ593xvy5BpAm1rMzVeuPatzyWMXprDr
i4CvMzgyeDEjCgO7KOuNZgTzktSZwQ5mqfbhRwZzkA7BSzWVTgooPtLlD6OVdrKKtiAnBwHH7iIR
ioeQSltKZLeTpu5UgJ4NOEZSty43U801FMXAKfyJPZJdSKVthSerQtMym813YDetYSzzQF/p6rgJ
FHY2pa5SHg3dYai0KznblZkXm1wrblafHmtRWfWAnnyjHuwkM3YBlsS+LqzFLCAP+eaL2QJUM884
1OefQDA3eX9OYjqwDU+f5H1a1Vs9YwFHje2TaonDX2hIrovp7XkjN4ar3KkZeXDZLmPCznH4Ywas
YcLUNgYDpO2l8P1HNMq2COQCftsTJkfIVC2yxVzILEmfbcvWLpazN6Er75Wv3JSkew+tRCUxPUfO
8zaJgfuukyieuKS56plnmSMIIssqpg4qCIH3qPTxIkGMKYqMheb9o5ulF6HPqO2PVMmOqu7z6cNA
rGNtxZMLZ0viw8sVobqmMFrLeoe/Z2UJE68mjx+jBkXB1E5pOa+BoqfWvZqSu8aRTA/lbS1VbtfD
faFBwqIUL6vITvNmzMmN6Nuhy+K7qsBC0WQ4Fe255EHSCL7rp9Y+z5JNtJkCWnK8ropWKqz3SpV3
AsWdXUAJZAE0MCpOOKLfgJ8wv/iBqzNKseY+ikr41rClV83wG8c0tvW4hN1mWJAbBaclAU8DMTea
4rN8ZlOr2KBZh5M5j2Eta1wsT16qGE6hle98NNjT3g1F+8waYmmKiaQzW8DrZ5olWVz5eoUhI+v+
/LZ4iqaiI3bCxoxGNkLVXW/18QL8ZhMmiq0qOUjAHsaPgg8nl5hdZzpBHPpVOZWTxaZeKge2SSi6
WolixR5s5iZHXWSqHzJ+4Gt5LNk4zZ4xc7bPSd7ZoRIJq0bxX/DPL1UJYH0haXRhBjf4Icua4mfR
Ly5dKnERFIrnp+E+V1AvQL10eUREyR4FRtxG1mHbE1qs5YbewJSpe4y//Nz/TAJtkzybRaOGUFLa
z9uRwrPYhKicQPLpCPkaUE5TLXAa5dn2ECHiSpKXa/J6lCTU7cgCdx5yQzM6R5KnwAl4+C7LxD9J
q9Aw70UnCHbWGiQ6uh9iYsRjltU47Sl/5WOvhgTZtgO9WBMinonFLFZ+Kx43PjvSYrCgh+rAEytj
TSAFCNAgf2kTopJk1vjY5MoxqpFtYDPSGfJqhcm2fTW6nOKAeJNm2iVi5pXr8GaYiIQ6RVNz7JIu
78EeGohsHeUpg4CbC/xNIj+3tzPkI1+lfG9ECFZFExLHzGRqwoqYlE0mk3Ugx+NNsJFMCmoqBQ1O
YZfIMUsA4KtsmOicqI+2gta3dgWrCk8hD4GKKCerr7pHiHlmqsSZ4kCwkRj1NnnUeIHBwQJfiTEO
4LkoAQ0Fz1eHRTtarmy9SoRLeutrnMMd3fJzpfM8MulMg7QkEFhZhFdi+Q4sHUcweJiFiYARLLiH
IuxnOE2Tf6H2BwJRN6dwG+FocnpDTOxf8R5RLILIZSZvyTkIi8kmuHkuQQAsiNneVGuGskh/EAp8
fDNqYxsGqu5GMtcy1MO221RPdp3o+9pGkz7nXFuFrWR446it4+khzwW1im2HvVyHYvUc80mncMiV
lepXFcElmauQ+5HWGptmFRkz8lALqFZetxYSdnJtTYGZT9FuXd849diQtmZZrSRHc2yfiGsvJd+Y
YrPhcqVMwKWmGtxTSSwHm1WazetGkvf6qK9FWiD4DBrsaQQitnxJpuHZkA4q0h58butnQqsje1P8
Dn28Uapk63PBUSRhK0G2rNVd1e+LhrwTd0LSkAsDxoGovdQpPzTG2Y60tZWFNkGBj+fU0ZNfmQgr
apQhDv2tMpaG/pkSRjSgLIVdgL9KXgqYMVVCjHTckXHvXeMJVcLIJlBWHoZX6AqLQarxsk2HQGkv
vllffV5BN0ScUhPblCnoolaK0UJrHxyiF2lZO0n0rWiWR037rhq1cziGO11DBwyAWcNZ1LYMBpC9
KgYwibVQ2ts1x08QoB7/NPmODFCrcYL7OPkckquSA+5ue+FMLT0lOvO61MSEWZ/25Rzr25B/GxTI
pRa2KCyqo6K8Z6V1HEZMU21+I1+0rWcZZFBRvUmNsdPCfDkH0rYfC/E4KTNXQzbwGJxwilNuAPG0
5oc49zstBkiDG4Wq1RN4FIgBUGBFsz2KXeHDBP0u6WTTK+OGTvQn7Og9amL4rsO+s6C3yuOloyV7
m/XtZ2BCYtGy9LkDCHgYpOaG10KyWXd09u86MLgFv1CRzGTbql8xcakuLNepWt9qrAuqxr6DHAPe
quqlL8U3mt7tCvi9JJDRjJOtKSgAySIOsJWbWrMn6fOqSOkEkrDqnbAOzY7ot8e4U7YSbcb4ypdt
D60CtUMbuV6Hki9Kcgw2HM3fMIlnss8V6NOsrC7VMxod1vuUDCxg2PZcPKtzxqLd+la01YYBcVdd
Wv50alsIKf0gnEBPcF9gGISYkbwO1I8HE60MvaBnVFxxoAqFvUab2AJU2wZ9QCXF7N8tLLxkqVZB
KFIVrTP1U0I1Iq7qAK22dQY1oqIpsTd1qjZKPdh1qMbhRJC5wx/Su9mYek0M2a4GbZnH6YZCBYkR
bQuv8lMejOvErCEnCRVK1mqWOPhHabYHDyCQPg4czcxOoqcEmC9gLx6MmWrACF5qbv0kNFCoc0rh
ZIaT21DuQfGtp+lBYX9oNiWIGJxEZvkuNZiCIu2hxI2nDzyxQhNEPjHpeKJXR7TLwvQKcVe3H0KT
LgdcGVbdkv/VH/Fsch2jhoUwrTpVbZe5In3GCVS0poHsNoEi6nW7DtHuRpZCY0s8h/PZQs66m9XU
HEXldadwhxBVaZ+IwofEmYlhpK1Xec0eQl5oihO26h48FTCgR4kdLY65GamvbcOGOOOcAzJ091wk
ZXBdhh0WMJfx39FDXmT6WvrvpfhCdBrKSpRfx4TWsuEZoQYpIGfpMlRFRk9RgiTA8OT2/sZUcPMW
zzrFiFg4lRP3us8TR+ubS6BxAKy0zmk1IJ+pvINdeO7Hhp46Wd9IEQjWhOOEKLFt85NXpbGOtf8i
MOFwGKeaKBwsNyqbHQ6h33FdoVgIHfsoA3sXZqH5osjhlyl2P2YJdK2K6erTqXDxqfixy4aVkhGj
/LDSnUpoSXM4/yZ1gNCnULN24r68aqdTBvwGF5ltmngPG47TqKuzyQJ4YOFpgJyIdO7F0wf6rSPx
8kauSKZZ4x5PwWeKsROWi8I6NCFJjCFRMTD6dCHeHZDqmkkOND1kLL/pI/yOnzWYJlPNjhKIRR+D
dOpE3KpahDwXa8iTVbsqOdjURbiJaFgOWyVlrp2Odf3Cj3gvoD6kfW9HpkV9V7FlpjOLAdiS4kU0
ofkFLUA6Uz9+ok6fQODsgyBjw5qfZhZjpOErpbJpUnTE6Cvh/h9TdkV8jNvagDcw6EnadrG6wE2H
WgPYjvuGGrCuHcpDZpHALC+jwUbSD9D5eBQmxIZTRI0iwubVlyzL4Q2K2TETRhhA6o+cjxtrZPbV
k0THypnsfTRleRo3SoPYWwbc13GiYdmdXcgtP3QuhtOA3+HVTHxvBo6zEOS1wZdMwgz3P6UcqnFt
2/XQAJM0DQYXNucBeKED8c8iIS4PIz89tgn+6BgLAk7EOYvXRaOsRGbFSliWbKhJ7/bdvR9oGYsy
pwM2V3WE1p2pcaakXluG6+Napw1Jb2lJChn5S4pL6U/JccX5djuypWoAt5CcHiIaPjuYuMhoQsUd
hwXyHENUJAQx6mCR5cYBwuOOAb6xeikF1E9qk908JxGEK6W8SkXn9apTDaQXRA+SpVMPmBhGlyca
dXw6hywSCLgofbqTxPCeFh4X5ErzhW0g6ksJ6GgjYjrNBm8ST6N47viymf+aENIeEXMZ221BE/nZ
0SFtffqxDJAYbNVgHst+65unNG3cKWoYMT7biCSB7hMCjLJ9RaR+JNAaUiDR5NWe6Xz+M+Q+eWIf
g9ueCLz7jqiMdp4kLCEhReh8jCwgtbQNSspvkzcOYeAmNlcB/HiOGHZuYnQI76JkXK0MUDf42q6+
DBDAdUMHI+9vstCiFve16tYj2zoZozzGKjXaxcWnOh+E9g4Na4/UtYrSU9SkXgWwGALUDfv7ouUZ
NYC2wwWgqdyZk5XcR1hT07ecnnl5fM8ovPSIOmyZfwwaXNmV1yp2JTSdOb+NtXYxDOVEFe/BT3Cr
DD79oHCOqYm3lmQ25U0QGweMxRQfVc2bpEcHtRJle+y4HZUTlDaDR35Q4rFjs7OnBOhWIF1XSF01
w5gyBYchaXwn6IJy00wIFAILoBJsJ7n/x+R3H/Takr6YaAes9XST1SPX6POw52dfA3Bp3mGG71S2
ln4wrfosZryyJn3HMb1VSauoeus+7cI1a4+ZrREkETsuWWdq8yUvsP+MpGjGrwx+nTVSZBC/F/FM
jU0GfUl2A3wtBMYBIL0J7f4Zqy4pAdUmJj1WJQrwqfalCHVgbBsrW5Hr7+mKk7AZT+aS52c2lNzI
93p7Md8j7ZUxYh1yEuqxlhdRWVK6jVseJUAUAg/Mni2jLJFpEamnsKTK1q0XiUrgpKR6rWyJ/aMk
SYYLhWod0R8vcl/Jg57CqnSHpR0qv6TpdGcAsoKPDqQXmgFMExg8mRJVTi1U+4jCl13cC+GGgMXD
1JtLPwwcMmrpNkP4adAONzChgy0j++D0AfsrCc7Gtu4nT5LY4So18XmNiMTzymZ/7ZfmVqlZk4+6
hJQgiEBfWALUz+gQ8xX1LRV4fL+ircT6D+7OY0dypMvST8QGNY2bWbjTtQwtNkSITAqjNGo+/Xys
7sH8/QOz6O0UEoHMqopIdydpdu3ec77TQqdugRuv3X8weakx70V6dwoCA+ex/F4AlCJRZGemDq0/
0uK8kKEzktLpuXwhQRoD+ZhMpNeZz6D8v/uRQhmVvgcYL3Z3/cSlT+rhPiVL6SxZsIj5OAotYkY2
DtkDOdWjWdpnjcd6akLvOUxLhLDWk4Ay7OSe86eykkvqZ+rDG7LX2HZ+cOHEfWNc08qK+MRSDT0q
GffdnN5VxdU2TD4S36m/CJ5r9pogpzklUDLsQ209pqxvmdnSuW2pLLTwwUfLzbfk7SaJ9c+8Kdug
H0ipE7Tyj/FIxlytLuC28AG1MzIRF7SYVVIQz4+TStFyGxzHraT/dvT+QCVNOmGEXb91I3XuIrzc
VrXD7fgRkjtIN2LeerH51jXzhlq/CVQPq6itWiZzWb4qQNokluKQK8gurNsOSE4zPNu6Aut78Buv
IMaG4Uts7r0u2/vAEIAXQXXOO3HI+/FtMpKjMUcoAhLfOGNogS5a90TxSa3ZzP0PbsR4rRD/r+b2
NxTFCcsoEpCiQMeFliJsqddl/JK4uoNqjB7pqFPRGy57tTlYN7gI8XaYSC5u1VPsV+piuXSsHR3R
3iyRdIXRrvf8X92qKMSqXKIKV0Bs3P4xtwuHNiVGJ7xRn7EHPsMElMDK3T/PIEqw3Sw7tjsQjeeB
lwNpTCBYUnMbps9aS+1l1damKBFpubZxUnp54fOZWE5wCZXdSFnblsbGTLQ0GAzidP02CY8pl7vN
D1AXNFJ36BXiD8xXY0Q3qQubX2NmU6gH19+kKt0CujNWmIHoOpIuboV/wp4XaDQlxFznknOcbSr8
C00Xqh2SupeEuSer2MPMvRYAZTiFwywDbyomMEqARVMirNkV+b6KxiXAQh3i0qTTlmfYEUZ/+jRv
L2VnYHzrP6Y5Hv/G8xm00c6cSlD67oJdhhsSpRNUVXxdq3xQw9bNokcznvoD6XCVjnzQoltG1c0p
ZvIVbSxyBkTxmyzFkkI813AfgxBj/qGrHLJ7eiqcVmzsFgBHZ1OqsPRyEvyKclRNg0lyXGVX9VGX
/nl0p2rv8kES+wcMZLB/tJkDcj77WxTv+uShyXZKEi3jjsrcItXon1DonOIWeMOBvvi3X+efyoV9
7renvLGaW1qbj6pbeqb9eC5jjQS/NCGSDdBQjkkHugs5hWogoXjBYks/Q7sy5K/KQtMndX3c+SZW
YGd4MHDXXsxx63wCaOLJ78VMrxeTGsztpCBur3Z13qEIn2d0CQQ6a7sZ0Co2URVuVN48eVaVs3Wy
IYAQFtuOtFGrGEHsMbEe08Sgt3UGWtWt7Zwbvh/ja9L71n0ytHhDW7LeDPwW4o1HhGsEvG2grxSE
YQx4EW9BNoDlMht7q0AZrYfUGzeQ9sh3GDQO5Q6NrAhREJBczlGS3bOb0QdYc3mljMfUNdoDu9iT
x/uwzF77i2CEqfDbWIXxa08Et2HWzUHPDbxcBkFByyLgZwDx9PAnc7nOM55O1y/GA7FZZOLW1x5s
kJYYpM6MbgETCB+mh4+q1/2UJgswyJwO4cpSJB3X5EYRxJAHvgXhs9feCmSjfLQ3w+9wj0ITqaxf
KchkMxWu3XRgABMmICXtP5KwK1ZjULt29+FmMOD1WT/bz1MnnKPAOGNyysYtah/ADYldNM+YZTWI
xF0D420mud1h8V6n/aK2yjTvISIv6qEN+7+TD5q59aGkmLXJgcOoTgPG2UtV7KXlIT1oSLn20sbe
NeAHOREAVwpx9XJx5WNqhyn6gnzTynfdMOdL19XmdcyrDr8NDOJ86tRusMpz4ZLVHfnkBlXoSLHz
sj820UakA1LUoR+Yn0/h3unDreq68VwtX1xXjufe6v9WbvMSjpYL5p1kudwnGGQanYC4hvpRxtOV
7KOUvOo83Rf6CHfMI+JOtTgnFAo7zZjxP3joXEv6eJkOkRpytU+jnvg5CaRqJcksqAw0D36CDlQw
fcSnRPh21deA710VcLADMxiLl45alQ6CTqZJ7PGBUGZ0gjXNx6fBzoBWzjcx6hjML4ndWY+2g7qh
H/8Qr36LRXUG1cMgSxXpRlNOuArrvDyLMUa/IkbmUokoT0N+65LWPMgUSHBEzhFqMtNhMGT8KQGq
Io747JGRnEot/xqTg2hnF6BOzjyzfwij/ljpRX6Y9Qj7dUTrUQw+yUzFuc7McjnB7QqQVFPW6pTZ
CfX0BL1x9NSmmxAT9rrbbLNK+5pLq7imxpdbKusspbOEi5382hQb156uLgkl5yUSbuCtQPbK0aS4
HIvsFqecUxF6EY7XjsbQjRwuopQJJKvhFdIhIk7aiDsdRGntbbD62Rsjof4tCDO9+PGzjAHthAWT
6ljYnL/RlWz6IoNWMMNx5jhs7KzYevSZb12MIjzUyEdT32evssplEZwR1+d0vkXMtwzMx0BoWucx
pcUlgBFsACpGJ5kiidHbnibu+KZXPstEeh7QjG36ihSZCrS6R6NMT2fWeRLOKtTQmZOg/8aEfMAp
gLPYTL2LTW7A0Eb5fsLvOI7xXS7BFayPivCq07Q47Pocx9TS4RgFQ+1edE+Z5Z6lqLnTq/bVGMGx
wS7Thzc/1vF6NwrlvequOZ5qw48HQNVTztEZBB6BNIEWac6JKnNde+XZ6f12x/tmpe1IDhadPy0z
xjTIHC5Aayi0xv7QLxTLGcwomQFCc7kV2mwT1+BFtGZgoFvraB/nEGdic44ReK2Qpdg7qFsITMvo
ZRL2JZ15irIe6VARms9aQQMkHzLAUFH7oeA0kUVA7ZKj66BPXh3svqSXSOZCv2QDTKO7QTnjPxgh
tFcqMG+TlERKGGNif9bovhQEupeh7q4s9JLdDYNhOeCNVehLCPukR58Or143fRhh+QX14a1MEGAW
arp1dBykIB2xTYZ3J49DzFqMoa2Kzzp16UeNfSgYmnsc3SuMxqM/v1Wjcy8U/Q1PLAZezKhmU6Rb
LTYfwZmxyIJ4E4MVIFxjauSSLx4/Gglhe4DC5NLIFzEhVo6braNOInqI+JLR0m1Tr2K8jMw7T8gJ
5dAUlHaijn1qvPe07A9QQ/me8GcsMGVlDfK/7i2Ljb8Qk42p8wCrZqDz3fxxniSuY9hU63HqOS+w
5TNRz9YJNIDO008ZmSqSzf1CtwBA5ztNboRCPcL30CpLwJwUM46gTlAYPyMQDfVMtBvnGdptxmOX
SmQACa+6QiVGJgR7aqxhn56YSqNBKtwTxX4M+ffJjavq6trNdInr01RzvhKRiYJ2LM2HeOILywJn
PvnlF019qjHNvLhWevVx3e2LkXz5ojfD22DQylXakH9Jl55yESP/DfvS3kKUDPe8xgURGEYQHi2w
7FMVIo/JTfyxZhjAkU3OfubF54gS+D9/93//HQek8TQiQOEDO3uMtLmQzd6aakNnUeQ4Jr2aJFKD
vUJ3HAIuYm78yMQwbUE1dpPROBgocbQGfZXe6xe3QSatJ8rAdxvk42hvOpvQOt+ZvrAohxsgxekB
hYzOFOFC2lr6qDOIborinbALSSE8wlKunfHwj5N4CUpAHYYBjykfpeyLP1pcCupruF92DxDRjC3S
SomBqWQG4R6QX0Cyz8ucAlw0pfe5nPF35EbA+QP1tlvQqDlP8uRH/SUXilq7W/IgQ2yBJdl4VT0a
R0K2LnbcjkdoYmc/Fg/KGv1rN4BvdUwODjY0uaPhEjBjpt1D5fZnwlyYe+pMtYcYCHJrjtxI4Tye
LSi88A86TRiXniyAS98CY3AoLZiI7VRhqwfV14c+Zzo+l6QrVoZwd9FtNulpCNDUFFUi2lY5/EWF
btosEWvQel1VKFdWUQMD1C0BuMJdY9hh4dMF3NEfU1sdXYLOAuHwZiOPHBprpquuJSF0E3NCsQ5I
davJRWXteDZ5usW+Ftmn1Kio40lhhpr2Qg0kKofkrOepz5zFO1etDjgzTAGDHiwHMy4tsy+z+zVJ
h6Fvi91Um2tK7Th8kHPpbCntF4h4HO2KmFjLxqpeNV2PEEoiyQUHBzmcImLVExP8ENKboNx8DUdv
OKhYvY7YBfdNXzFwaoB6Awv9FAS5czgiCrrZ63XjveaZXlw6nafYxyM9kcf0WIyEPEfOVqSRdjY1
H3VniZpzch5t32FR6L7yyeZOpu2V01GjmZ3JbTQZVJhQYB2T4PQc5WRHTIVjQAloMmQIWg+vmoyY
93lI/rhpTAYE52LTZ3iaWpwrlfVjeay19ZC8gUAiq0H71hr3daDnV6tQXiap/fiadYe7K/exE1UU
5s6TTb2jCxA7bbdwe5mm0ZUhdWQwGGdqf+u2PTLFEqtQNgj8220midUJW5Oh0ZI/ZE7EKrsugXcs
uXhAdfiqx4X7uvbsfEsuMrtrtMfTnmz9xTQVR9FXZBPW4BNJYKuciHnpyYB65dnPqrPuQ2xJkSOv
upIFkwztg6jgTEYIUZJ56NfTe5WrNThqelHWgao7jSwVwDW2NzbN+6ZAEWQnlQafpflyCPMLOyLV
yZqloY8qE0j7QBy7WsY7nFaKcEka5jIom5BjPsaTVttY7DT9YBXGgDrDe0jj8RGV9kAM/Ugu1Iq4
ztuIJtdaLoyLPaVZAho9xlzsvXURrlOTOyjTb4o+d5N298nG1K5mGICxmb9zRv5prJFtaBzeooaY
q2ouf+N08JhccvSIi5uRdPrNfRpHERBCi6raQp7tFksItgWCGOa3Fk/b2CZ9yDSw6BBMt6WQG3dm
jMHDxTyv1dVRhsSHhjbn6N7sDZwgndjGrvsqwqQDK0vOV0y2w9RDzLQHVkU6S2dlAjFg574N+SCe
/BaPXqOXO80ov4rUuHmZT+Mq1/XDwNiv5/hDZoZ9jqLxbkc+cy1C7T1XHgqpPrhMFRJEpE5VTAJN
gp+kIBi2zoqnguQ3am+/2SADR1ujRmCXaslijFFUjMuUreiJMwR/OzU0q0BzF+u4jvGD+WSDwt1W
BQgRPyY1JW3NnTmYzqpaIosI6WDmq5VHp0OgWxPqvNKiGBXYmG6zLiYkSy7cxuRO1s1AR9R4bbgD
zc4BfGEn7FYlIAEdHXEnsz9KgnQOG2feCSIQ6L+PR5V+6xM5B1EsP3teP8OJdIM6YaEqJLfF51dq
z8IPhNfQ34YnL0Rm7AB7Y0+p5bc/qWpfhSV9P1FdSh5MNOrmWi8Af8fHOGHyn9WEv9Q5Lyhs3Vsx
8H4Khv0rs+AQhLhnCOKs9XbVED369nVCmvroWZ0B5zU78+aGldEpTGdVX17kFL3KgY4txfDaEKnc
0nbhRpjC+oo0CkFdeu5T3bsPAL6I8a6dTQk6HCWuQa1cjYdiAcjOXg24oO035izdJx6KFSTiJQ7E
4xYs0OZpvn6msZJIzd9prNrerMTO7nDOKN7MrdEQYE9vckyrnVY4zilxc2xsLe3fdrB7JN/1wbLN
6Y4ny1aZPBO9sJNsVr94ileNIAl17uSegWJbeLdEWSzt9UtbPqp03hTuR6VRTjNeC6clo/LDVU9G
SnnEWqoRVkAvuPYq+tHgQKcvFX4ZvOrZ3A4kigrO/5r/N8wQVo0bz+/vqZgpb48yd4MWcNvA9bC8
v6F6BGixHso/I5ALmXc7P/xTMtWL+TCEXx5Gv0YpDq8iSvH92ie3AYHRy2NudBuBkI44jsNDt3B+
M2/b8Mb7kAlKiVIU6tDKRZmdTc9taa91fIWetfFR+ANIvpGZ4SUfJmlpDqdLVEabMDI/PagW9aLy
lhyS7OqlidB0pNpVOPrdHc3XCIchwoQEPSn5dRPdxFZ+a5Y6RqJ/d1ERzHTj0z7+LdIOTuq9b8sb
nP9dMuqHGTFvTsy5C0y7ddQf2Oa5epXZj16eEyYhvv2q+lNfeYwqrNfKc+vVwHQ9K6K7Ia2tHzMH
ByVeoD6psa2lyJ5RJBOq3ZBGTBCM7MItGoiD0uVZnwAfyGg11guve6Xhcu3wFPaEiUfvHkKYhnAm
+tlE3UKyF3+GpL5HWcehi1RYHSJV0hzpAxzx3FwAUaw8bZcP5WUxUdjMMpLRWZ4XyMhYT2NUR662
QZdwbShHx/ShaN4L73uGswTrHokbDf8ZxA8RbwVKjPBJKhrArY6cTUQHupH3JquOtk2U61NGxpWs
iXEiGpaOYY9TtU323dTuZoA1az11P1vRnlh7zOOQa9cixh8SCoqIToNkj5NsJP0sbjDP5cJ4CE3m
F7UOSyJ2xa+V4XPObHhO/ZbiQWcQ3TLKnMPtbFm31jS+3ZolY/KtHSULBNv+VCmd2N78K0T4rbXv
DiUUkCthxhfXLi9jhWMvWWYm+ZYkeWJ4xpUCst7xR9f+HAuEzmbTE8sHj41x8mJ4f4+07Gsoprs1
6OthKUs4KptN9q116VFM2Tlt/H1u8GD1aF4T96GnQo0UxtQmHtc+kLQhsfeD5gkGpaw4zAJPyIfA
ubGHrxANYftAEhCEDltE5D+0dYXtcUaF3eJYV85waEJ2aREdR0T77VTe6NJuM1RgTj7dmzD+1P3p
RXjY6RlE4fc116NSlxhHNgFUsNzpg5F9tFdMp4nYOFRDva5s7U3zm79GjmDU2iOdpPuJWHJRt6h6
T8zahgT7lZk0J3jbG9fR0K0y4wBP3jSsMR04Kh8Ba6lwLfZF0BIOVWJN0MoXeMP0b0+tAHHURYfC
SSiGGdl2wDkSKuC8916tgjrXD2WgHEzJyn6X0w9hskGdZQfHZLxoBT7xZ6EaTjqxKMWkfcgxpyno
XTTWes6g7+T4YLcNY2Onx+TiwuzPoUUlEwF9mnYqUFq7gAKNKWQsjU80dY82nKB13/ZXnd1xLYp9
WpVf7cjUoK2mZSc31qJJ3v/FyPdfmIV/5bca/53c6OGOs1FPgR91hGVhH/k3akdJ6OhUFeBCmUqN
+yx9iWIcN3WIWKsEaSKTj9bm4tP69XF75nF3sSpPrpXPHa9PSfDPy/kfMTdwcPDr32Eb/wop/l//
/wGPbVyL/28D5lNWDl8ySf/8N3TH8j3/5cA0/8NxHRe7JBPwxWmJx/E/0R0G3kzb88B5IKgHNGlz
ff8PusP/DybnBtzbf3Ng2h7gDmGA7XBMi+mD9z9zYMJI/jcHpmm7lu4avu04QhjUT/z3fyFoVnPk
kR1Y9eD5sPeokO5lFAJvS1P3Whn6c1oux0VpDse6IpGKxOBrzr4YEXgby9a/WgblZga+cj2XMt+7
mf0MIN4lDq5/V1PN2u7OZJeNs9gjwp7BLDXttbHQtIxTe+JZBghSEHGTCbe8mfx8uumGv5lzRz+K
eaGWtcmzIeFy4Zih62hnC3I8EQerJvYtpjw7bL16FgdmUWdAbXtXTcPJ0Xo44Az41kVtUd1MtFqH
UeP7XZo6LYTEfS6HJ0+/znmtg84MVVD16KvYYUWH3gLKY5uz8cm6JvrCeMxoDa5GNbEDCHma5mqf
6RSFYfFgZ+krZ3d+SAaE0GzJeq4joo7ydjWPBrmnpjHR+OOg7EiiClqwEmVLGatEmF2SqqboZ6JH
oAB4g4nQWZrzTw6G0Um2H1Ha/aKu/RtZcDOtfFPL6hL68Z7J5BZHy4Wm9yPK11MWj6faL1+8Psct
I8QrsrOXqvFQ7XQ/VouweYqNbZa1BMgr2p4Vker6dEcuTgYyKyVHuPcwSR5VVgHMiBChRPXP2IrH
fAgQYlzVIntJyLRZs0GHK4PM7NAwWS7xjKOPGwv5KOzuZtrTS1dE26F6bTW6ll0W3sjUQsWJuz3y
PsC9EUpTk0BZIpbynL5ADA8HwC20TxnOLtqN6qlKkmNiESBaJotYtbL/wIJDwaRpEKbjJ6KSGQhO
AMz8Eb+fcAnJEjlz485FOU8awC7n6BLkITFQMRk4IQ28ncJtS1MhPA7M6fZmUVdgpmyNOsmHadGh
9PBw1NRa9+zMUwvqoP2YdcL7HPWQRMZTFkE9mAHa6dDuPLaBVWZOwFgEsbFhk2/sAn2TN+cnoiM5
YUcMBdt+NILJBmGDxgUJ4NKtqKrmhXPtEs7VJts+Gn5Cjm7HqKZxkMUctzj5gbSo3smtJZNDYAIl
umFATBoZxAxaCecvl2ObX8eoS5Qi8iM5TQLEPjNeOC8NG2ttXBKNGgPJBvaQMT/bWUYRQWAnu9YA
n7IUnyL1gN5qE1uxbm2LovVJk2P+m5juY6iMjaFQwEf4xlallC/5xNwkyVUEoCCCEotMgIxdWk1R
kuPooEGQ6wd3HjCIhdmf2HMfOP1ru7iJf0VJAOqwsGXxJMOcWYwvTJNosCDikvZ7U9EK0gaua808
gAk8N0RsZz3b2LhN7c6gWcQsWYdt6CTMbBw3YniOKZGQteqj/idkaKqBUxoVfk7SWqMe80imu9w7
KGvi8YUZ+W/vMwp0/Ab+q6BZxlW78z9yTWT4hTkcP1RIk38y3T843WDyml+MtdD8VS1qtjG76aZS
cD2teFua3j6LlMl035brNH9TJTJkR1Gf5u+QQpkAdxygSbtgOdWaPam24z7y0Ma7zTedaiJC03w4
Mg/7MjhOQjTBX4xdajeDose8Q2hSh5F7WsJWEiC8eDUWe0Vl0Wy34KcVJgNqkSGy3SJsGmCiSpqS
xd2YeyYDWn+zZsxBk0XYj+tlcI9ixbGqdU8NtZdNzXTxPHczWvSUfHWpXfipE4uoPU1HM4mRIUzF
E9jU1ks7VgGTjz8hXb7tuGVrQ9U7tyUZouFWSmwCaRsBGIXGeSDKHnFmAc+Y63n1JbGp1eQHiQHZ
aTRwW9S4fWlCEG0rCnEtDJb9YcIyjEN6+NQHIJg1bbaq9WkNefKB6DiTEAwuEScSjiiWeJRTEt/q
Rsh9Jfz+CAq3AxoJi7nV9WNZSAz3/GV1hCN7MDCKZ0ze9OQjrYkY8fwHhFUT/3JPO8zfVwSHWrN9
ziueycSMbZR6DQb2hnu6VFAk86K/I9VB+ZCm4Z65ob6yiLyosfNrQr01SgWpbZzHlugcsuSSIJKl
Q6GOFiKbrk5Z3DNRhNuoSy3GZqgti1LCeNpbxmwTk0K7tiZ9ZR4DCxo8sSKrzNEJtYZYSU8NdmFs
3qYmPZtjeCZeyN4om8AXtwRiXCEYS9lVA1EZtPo00sT45zyIEkN0iZomx1yti0tqD7+M2PIULHIo
YySW/PRVVAm23Si+iZJxKC5etKb54vzE3aMX3s4Zjd9ymhyIM0ufI+NeKmZXBroXs/DHtbltOrrT
enJL0rDbVAJrC6dzdmEbcWWndyg5JUNuiY5TifE75v2r0JuDMRosFg2ignLMZIOT/LQcYcwGEbYi
vaOYMhuNgU7cN4CkoqsI8JuLbG9XyCSxkhs+ttYiiRdwAv2u1q049CX2H7LwsAm3NkMnZBqVp77m
OZu3mp3sZOR+Ra3hbr1FENMuYsFWI/es6mm2LQo1Zt673F1Ctjle9CV5wo6KFrcV4XmLItFtRH1S
w5uNquJhFi8stQy4a/6urPfxNts8q7YLqxshPYHKbqECg9vXlazGuCDkLi5YDijvA3MJ9YsrwIVJ
joXVR7cTaLlkUEdpFsh+0c+2819zyi7IpthozY2QHsbflkUohaQ6JvRYbdUR5eU2MKMUpsyqiqZT
Xy/MWoKRsJfbeKdRKwsDuzIhKRmWL3EUOiyiUTeeVdr8ciZHZZp3ZLJxLKIFrq4eqdp06g1ixyOL
Fn4EbntpvTpbI/V/u1GUQZFjMTRU8t1m+mfZ40xUsmruyVwfY+JtZdNRojXVT5cwUPJU6a2Kdvgu
0J2stammi8OTr/TxV68dH/WaMd1yh5BX9lC1siOMsHPMeDur9J2d5eCtR8kDNF8jhexfy0y0JbKk
vS5KEXRdNcB9LSEho7BuiuiqVTYOuCVPNVClKvBGOTeiCRj6cpto+TRcqtR7y2gWMv1nWJwtJF1I
Fc+ThSrF6O5xkX4hVouCVxQfKR/thGLS3fSJmWIKaj89X/32PZL50KMN1EcsEUimmFExdc8TbBWJ
Oa4Gv423ZkFUWWjwUM8w9wIyOlH3m2G31qyOBTBi+FO7yDDiAV4BMDb2gNMYOn9nTsgy0a60kl7G
qMnX2jI9ShrCW+u6YUuboLSBWpAJe5Tlf5mlVwSmb5Ub13uos5ZYIvYbssvB/iK0XnJrLboGhu89
2O4y4G6+Gx6/T1agnmf4NfQfJxQChvU5irfMXT7aG2VuqnOIjD/r7hmPRDz9VPnFcW5ldv9O7e80
+xLx+6Ducw5vjGUjSRmmrwt2pBbHJClMK7v+IgidYzwGQvOniuhogeZ1N0P2W5uHwcA6BLpibeVb
w5QYqsjzEzSCYx7089hxUkcBW6Q5PyChj4G8W3n3ORY7zcL9HNVrSz4qnCmtPh+giVyY+F4bMe29
wTnEst8N/rtWQaBFpuludH6GpPerx3CRASQ0GGOzGuFjh5Pk1BSIbydzo/di65j1tq2xtaZf7VSv
qE2C3kw3iYv3IqpXrvFp9bsx3HnRd9qxcBmfmkfd2Tz4TrY2Mf+V5Tce8trv97Vxq1FsV9T2471D
3NTXN47gazjBgR1O27bCGJ+/FH2EwksRjtev/Xw762+9TQWak92uxY9cqS1j2qCI5KUjiVXKdr2d
QRuY10ExzekOqWRnXrYHKKX5i9eJ9UJnEN57sYi8GW8X9MWqv+gbKNfNxwQloOWqjV/EezA4NuVN
BiiKH3bKtX5fOtg0G/NQtPMhmSkqKPKAPWOt5MLoxjoNp5Wr3ZOU+md6qh/Ned3e7b/g12qsbF2Q
/lRptTKBsw+7ZF5FHQ6CdRZvcGfOZIIXIBMD09tW3qZNEQoEc3dAUoZHipXpJfQ36Jup+izjrOPt
AWbnAkNNzzSnws8FzP8ID4VSJet2DX5ld1U1m5FJB6EAJG89FO/wB4DZEJ7jh7cIibXcTwmFXLEr
543U9z0uIBXE+hXhuzAZoyJv3ZIN4Z6kQyImzDTW7GYjcrHVvAO+k1X52mcUkZee6pNqpUXEVwGJ
pX7Tx0cg/8N0sWi7Jd5zmR7zAcQCNujiSPdQGUFU8OGvHe1CQdC4OEfpz+Oze8u/uFkUqssXp3pm
aVXZNs62IfwWubfUviIugZ0hcIGLwA0ky675jlpOslsgeYU8d4x1ciLHt2K+6dlxjnYp5ENzp9im
QQLVvxHRv/afFD2fyWa44ZJVJnFj2O05SwC3OyTgGII2x9m8NkFzzhvSHZQLtghWy2YUhKMyKjjX
X+ZREDn8lN37W0Yf94OFNXFW9H1hdjCdGxEF8dhOgMVOLphCZ086V+RtNQ4kJm3XNbYFWSJLWvn4
VkTArCokhZ1PK7Af6GUPNXzIaW2Dd/OxTewbYDkY/NO9izB43hfUuGiqsKXAx5NHBzktfEPupMHY
hcZR91iqOL/U8z6vf4byN/2obmWyRwWJ8LJnNLiyX+hewmHiGUFKtsew6tibIrxkE4vO2cMh6T/p
GWGm8z4icU2CbpPHuvmWxm4YcHb/ku2xcAfFQ5I9WSF0x+IvVi41La9qbt7pmq5y88hdJ9uzrY/r
cN7L7Mk0diRHciO2dxczG/DuTyavsuZstOX+4xGN23fuM8S1mG4ABxIQAOUoP4XFPYe0ONlbjVdT
nIb5QJuXcSJkTuiI6fiUX5kUl5ya5NPMiJTW+YAIgJB2DoQ7SUYcv4odU1v/5vwkyRoBMUYLhnQU
OLSht5xpWw0P2qpQG5AoLlZT61EsX1ngPyCg41kT6NLZ+7/C6OIYAYnQ5aIVedR+JJLM/EOqFcUf
pl8FLe6ejdfoFei6+vHJoUQ6yQ3mBR5dd8ae8XoxcRSoQsgA3o/aEQOEn63d7ovn3AKxMW7i5mgx
lY02YLs9soCTA5miaC9w0coZygYapFsvtwmCQtL6ftr8ESUnnCQT2rZxnvqgLu4qCiq8vRA6qHve
aZ0kf1k7ytecCl9tdQpXJMaQSWA0DQEv0MLnS9ikFXQsL1z95BA1Z7e4tkkwfU3MPJkSMNQQ2BxY
3MfmAfMucgoZbRNfxyi1pcjwHTSq6/LKW+PaIgjUHMz2Qe2S/kFdcna781Duyurkjgn+8V2qvVj+
jqYahWuP9i3ZLMEhgE+9bUy3PEMwcs952yTTFEdfUKNtczTRK1mdKnPlbQE3buQjWd08R9q0Lfrd
zFyO8mjeMnzh6Y+0p4pXPIXXiQD2Xrt4uKGhYueBh1yVxaLYueZRWkeCHif16osDj7vbnk3jInry
eHCF+WVAFxwEyKA9GqzVcfLI/VOnAEC1e5ZSlY5PjKZM81l4AaYLlELi0LySfUxIhiXPtrnT2Q/i
Hal+GYZFmBXdmR2Ch5Q+hIRASr6If7Rp1H/o7lV+1hZjE0ZgTHsClIYDukUIKPiSAk1/ymt8eruO
bYWAeCvi/ICSccMFQd2GcBWUq8tatho4rJF7uLeaE3/Knrz4huvKLbZ01hr2GJzBOdHNJUnmq3A4
Soor/BtlgNGbxklm73k0Jog8TgAeijWjc9ckZrKuDZ/mX5fiqViZEG77S97e4hsZsoqmFiXv2tDW
PFJUEpUecE5wONl629z/bacgS5/w8PjlBoAR7SQJjgjL9huZEChHVgK/pbWwaJFGTxdkFB4Du3mT
wCBogGHdxnZDVdQYB3buqdkasKycTdrvGvD98zofA0Ostuy6MfKJu9K3iAhyazegjbZL5OmrKcPj
LM2DGNcG47ormZf+/2bvTJYjR9Lt/Cqy3qMMgDumRWsR80BGcCYzNzCSmXTMgGMGnl4fslXXqkpS
6fbmmslMtaBVDmQGgwD8H875TorqaptvCekpgj1Up9J41TPRDFebyO/xPBunSJ0T+dWDfIWqkB0m
ZwcrqrHui2hbWvdU6AudtlKfsdxzmxljujaKKz/oEEVu+MjZA+Q5I1kF/I9eM7uJ0BBsvPZkmgez
RCpHcMo5Rh4b3g79u8a2nx3R2bAmb14TwLQzf77rMRX61/Q1NO83LdhIUgTmY3Ek4rUsL0tb6aLg
cQ9IOqkD+vHMt20Yt6Z1NLpTPfH43IvkGfAQ8OiULumTW7FCNE3kSpbv3ORiRDtRbcdX1z9Lvbae
eC/GGlHa2kueWV4TdWkbyzdktVvVfwCDIcyHSwDrA1tyntYiWCnxVKbHkPlWveORa4dbTmxO76F/
toxdrG4lwbo1Kpcd31JX7xD0U9CU/BP1ppbcAdsIKXjIg/QWcTgDFPCE855cXQcblLUavVv0EA2D
HPlsNesPRn5ipu9fZ5+cuWYAPY+6HnUTBMKVxfwL2tdN9sQUhqcT9w0HLXcIFYJlfQqXqJnhoqbb
yn6gil3l7iM5mg7/xyyiy0CGHCxsJ92rq44ftU+zue6v0TBCLOLsYsodpdesPPbO1fVviJnV3031
iEeiSTAlPcNKtprHiH88vc7i2XYuinEDDy8mp5iLTr57ZhxDufZp6Vv8WG5wobyiNiEXhAPaHXDw
buKeFPu1/1PxJNY/ibQprWN3C4X5O+UJ9hULLG2Hl/kUnmos785NMp9Fe1DitqB5tI/SuOR05Qw1
CYWQp0jKLV1lxUhL3WSw/XiXs21iPRrVhsGmLrdcI85EIs1atKfJ2ObujgE7gmwWaENAcDlyAEJK
DqyhBUboXyVUjc2QB16+pBttMNs1SAy3Uf49arcFf43zpCcmesPJGb8j2AKPgQnBsl6c4BYXMQJn
ruMeJQ7WhcXB3xX7PD1IAC8v0rylIKGOtXPAXG9UtvwtXgyMbp53S6bPJhMrmngGHYHBMGv5eVdA
H/gM1AEX+0Uyg73p8WCTwXOoPyk6R2v60jG5FnFOWgf3DGIzSseAsVnGTHxuTHg9NdQwECPyagI8
YeAEFSN7woXKNe43D/H7hEoT9Z9+CI/dA7i4GBLkS/TGF0Ml3W65PNx3NtRUgibgX5w/z+YLg+cT
ynxmdJyJSXjVFwiaKCVw7a1Hpp/A37tNtpmec9YtPGovlIw0GeW+qpLlABnx+pRno2Yx4I10gg8W
z5DZQv6RBjuF3seDgAL4dJOXgCNlCdESOUTcHAVWBpjBbUytVQPBMfztksMOlacL7nEnbQC0AY9v
sttiCQc37+ykOaqcHTMNYofYE3LIQtFwQbTJZ+ovCFoWHhlE8yv3dsmFfxPDYzgfEYXwwwvk9oGw
MetH9lYEK3SZ9u1CTgAPfCKpnOKp8HFQrWGg0cfxxMjJe852tOFwpvu3JH5IvoU+FDn8L/AWNkOx
XJkGkUIdQVRreCWu3DkLDRLUT8e9iLiztI+I05BLi4BnDSSEDfFqIxFU+jZ4nP3lJfnhNiMusLob
FAoUu6GfhwTcP3r9a8m8EQ3twbO/ujTY2zLGSY/vrHu2IJG/CPEZjGCikWuoC3ArtAWAqWt3FVln
mGGDvPpEQcf7CLPi3HyrWU+YtwlXVLQZw6vBIAWBgx+tZfHlA8usmF7p1jgh/1wX9GyJh97QYZeB
HOu4MUfA4MgKGqO/0X59CVH6AJIAaqrQAK41genjN0AjFHPl2pusjy64DIP3pOf+TPjrKkSgalzr
7EZTaCB9o1CNhXVv9vD4XW4fEB2P8SWsunXrpxD55qcxhAlnhWdnPgcxmqGyB2ya3CidXK3aX/VO
d+OM9YPI1rojm5CHNb4cVESg8811zuiSxn9XXuBYWvx8xgezTT1USWRQeu0Rl8jQANpE6UF4MRWl
UzDWIbmp2ooRPZhpQ0G3mhot0kMbQMPJdPgQ5/nLZDMJcxwDQtK3NgvJO5oCFCmKYpuyu3bZL7Dt
aJFUgnhKiqJbtVnvQO5D4O6yh1VGflvNQ3qjJRXNYJsIoBIbkHucfNmV8HYB/hT3B7JP5Cs2nC/C
BAfLwrQRjz8qPz/3dXdXdthTk+iZtCes8xYisWL6riSHelqYMEU9+kKSyTvFE0d/z1pWMzwLqWLt
6qiZXzLmX8ofNz+j3rQM8ZzElX2AHmFw3ffzjrXTlgGfc55dRpViShEFTxU7nvhn76Q8NJ3kGb+A
A8SRLO+GJCJpEw1kqztlfNWJfvYSBI7iXFTdbdu9OSK/6zocVeUs1jaTSbPX9r4LvDsLHsVF2uae
OhGvc1QYuy6F3yHnRNDysG1ti+BU5S7DxdBivex2KK9D2s/Y4zGv4Uqa6cLG7TGa6ugu7Ntg6/Wo
r5OwSdZ5QC0M1kP7IyiY9HPIIfe5vBMsybqvCIXp4k9pIuSxEMdY6PqMRxrCFQUVU4vLqtUDnA6H
kHPt/UyjSqAGQnvUZYp96YBXDytwb6FSIjqN7M0M+8Sc+c9JxQRVF0hfIkok6VHBWkEt9yYiGCU3
Zh08eENwZIkw0Vvnx156LlVXhE+mQfnO8og+cZrotOqcarw/dXbyanmA/yfDzFdJXg1It1gb2Dno
S3hVT85izRWdI9ku1Zc5+FYJ5zNvkTUBfRPrbZ0mN4Fg7m2wmMOMxgi0gB8hQ/HdSp2fWUFMW83Y
naVN9X2OJUcISnx2u4Q1abs76Kq/FxL6aRdKhrksXY2FwrLUa8L+cCBU5ImEFDH94t4SgoZ8Anwf
8+wiIkqv6JLw1DOr9hsUVlH6gkr7OYazO/gSv83k4WAa54QrAKbLhAxTlwHTvrJ58VOUzWXJicGw
tGrz6KTdhvPc4HIe/JfBp1sIam4z3TnflnCuUJgfZkw1AXFZAyo4pu1AG+TMnKBLRFBmkOAOq4Sc
RutZ3bnQE1fFmFJrYKMKyXTiZ2ZzPMLz9B0jh6AxV7uwHZ+cNGQ2nE8/sjpLOEzTU+J79i61vGkD
A/NHmlnFzht1jigs2vX9VO3qMqMm6JgRFL7hkD3XPodD7VMvhnQy1hsRMf7GZAGzs7zt1I43edfa
mJ2zYjcM442zfO/eWH+fc/ifdcJZXDY0HxxzaZ9jG3IeR3iyKuCwL7EL2UMSb7pWb+zIsy/w0L7A
7KKrSzNOZrbK7lCgofNG1gq8WSFKBYP9w8QDxUWTjm0//94Yz3YJVUInXyS1Hy0ExvC6db6GwgAU
B0p8pDKQQn2ybyYFUIIyuU6uMrfxG5M9abE638qm5BrDAQ+BstplQ3/nZ9N17BkypR6DXg7uOPP8
g7i34uzFKNxrlgURVhdGNOHES+prkBQBuZUKP3NrTR/o6QnggwlmMwN0esUoZUovXjN+EYkD7RIs
TtM1D86cnGsP/ht2dr0rjPzNjRkUsNIPJ/cFvI2MUUmkI6V+lfIkiRZoRYpnWHAXrtwepn9kMy32
PNAI3V2YoTKNomUO5MXQLamQ8mmCG23cGTp/C5MRg9ccgYgsqayD2zI0Q+qxpsb0yyXk1kAzhiy+
KfwlTBD/OGTUDiAHQal5RWER1Su0bhi802rnFmyGIid6gwPKU9vCZG1W9fM8lfvW9FfmmD4axADS
2jPYFV3K3e74PFWzeZ1ozkDbHa4Y3RjHDsULrOzqpKbipSlLxoKMaToJSjficJOuwn/M4Ahk9MV3
WWgIK4a4WDJ5d5It+dy0zfVEzkpkPxqB8b2leLXpukNKAsy9p1T7ICNS+ULY+3UQ1reo7d4dLz8l
eD+ckXoolwtJeC18mdzA+jkM4rV2mADXEYYIDVPPH/1kv4BdIUZuqrH4jtkM1x/NwpA0d3XBhCrV
LVwPEjBT58e7bxZwZCe2VNa3IgISEqRAl0jhex1TWn7sb5uil9lKUqhl0N1QAdNsu6Xeo0t3DrCe
J0FOgQZhiQoqNovsZojbN46QGUBz+ZH3wbOytXHqkEu2YcbPEzkx5AtuGZNtM0HyPsv36IgHiDiK
HEZt0Bck1cXeNpi+d7ZXbh3BENdx6kM35LA9fGyus7ERJRlpoxt8FG0Gzo8nWQwSuRzqzykcWp7c
PT108sge8n6Y1KeXKswiGfM9Td5GPSxQ39ZzV4WYP/Oox15R1ps8yrqjJdVLbaWYvPqQaZDEoQTz
7VLhZlzn/TXlwFj8pWwJZ86AyXdwelWf4xAe6xLhk62ZY+Wqv3h50+0Lbh8po/ro4eCo41rfWUV7
N9ukfNj8o46wjb0CgYQkYolKga3TTC1wLOsQ0yfltU/zMYMU7TzCGZdszjCPCEbEIbvi/pokwPnQ
pJN3v4eFAX2fqIq6elVq/omkwmbBwsICXZWP9H/SqV5rPPvrmTWPa6H8yVq2Hjp7RD3DiCRF0ISP
/T0fpcQxOjDWm3a1U4JIaGk3WLrfZKb3Y3Dg3FV8J3rde6wDTXy42B4dxLQeFJc2Eskhd0J74/rj
U6BYS7WV/TFEVrQCevmuERdtm5JBdTMNBD5DIW0aZrkNEZSmx9NtDGN3WxVTz/qkeAFGKA62Uz9J
3avdaJQX2DSck/rTLNJ+yzE/rNEMvspanqPEZVViJSBFrbY751j7NEfawSlqYzUMBSwFJINLvcbe
BiJoMuPtXviJ2gifO/9cKv8rVNnDrMcbr/YRncAFWWNN/ZX/aXkw+dO5Wxa9LSmNkbeXTJoJdN0L
R33Pih+5i0J2zI9KP0dNGR0NrckrzyqUgcaLlzKzNLFVcNRybCPLRf9su/6erALS38g06Bj9qfFQ
BkCb8NQl2FkHdCUFyzmE0mqffcjOzTdDXBxUHBvwchryUcW7T99rG1YM74N7VywJ2Jki37XOhp0a
igoZ8VtgaQhlo/pRLRxQVwmTBaLswBjJg2HQ1Nw4vqU2c0q1JNqA1MPujlxSi13Im5wya8tilM5S
hq9+5V50azKvSAicCJ79gnFr3bYfzn3QdXQycfMyRw4u3unqexMzUhvWxWizMzeTXTIfhONwRY7t
N5jrvIoQNFDC+q/RVn/wHL2dyEcNRf0M6e2mLotvaexdBze6QZr0QxvtdgC2nBXntmAaqyWTEuX0
L21XQonExTIq/SZ8qsk5tdt15r5VTo+eh6UpfHGgm3ToY4Qdwuk5ugk9B1+F80JJPOxepInw4u1q
uPWSeshRIYKbLzow+GikqYQT7negYlX0bZjfLIgI2yZE7FWlL1FxLu0cNILJgs9z2P+3JrG9vjhq
ZzniS5NA+RRuLnrKdQvLZd1TuaZFgz9bYR0iyflprke4qQEW54rmOcHmDP1k68R2x5K2QnC9hLIJ
CzNlOu3NTjx2U7/PZ/xZDTRL3nj9OI3Nc5V7p8imZWsly6LcbnZEcQiMD9Cmza00qleIAWsbaRUX
RD7zHJmw/5vuscLZ7JgsV2rtn7XOQhYt09YoGQZVIx30MNBMBDFos1HshVVs+iRJLiBEOauiepsb
rGEcMZ16o6tv/AGXv+cZ4WaWLtp9BDItJ8OmqcfPVnvhHhlwwd4pYEuTV83ZWXhuaJtIlABv7eZN
cQo9vOyFTVRDnb3PfRVsBF661AiPpts7xLYWDNPzukabx3uN5dDYy8ipz9NoNKTchTc4d/UVTg5t
hYCG4jtRdwb2QNpm5Y7J2Rw1+BLPO6dt8SDL+egYTbWVE4FcxlAc3CFb+vDbxoJ/x8t7R3hYrdGw
joeoA9UhBqNdN25JRjQCz2JIvRusX0yA0/ROdklxOzCl84P8ksZmcwqKGEEWgciVUzp7MHA3ho7U
SXes2nz3s2hjBeW3Hg7J5J8tiy4kcoLkQF4gJcE8QzyDZjgqCu6IR/q6EtA587E59EIHazVKXJMd
gzabXJCHKKDXSqLYPCFJ67JnVXUbJceE1s6Zs4Pr9xDrkugAb5MDs5IPoBmGA7JjjBe9wEddGLdC
TcHODxhLZDH9D/ZdSAGmczAFus7SRjaVzGmGnNjeloF3DQUbfhbhey8dpmu1XN+ax1JdYifkea23
TU+paIYJzRbZyr/+iWIM6h2J8Paa5pGQ0/TGEHJm/Jpgs1tomk1TjPussb4PFVD2qtFfbTg+INB0
eK5xLCVO3u+sCkBinJUgCcgYXwMuj7kreVjZ7sKJ4TPZ6KAmM+ttbzYQLPLxlE6QxwuvPvKs1Ge3
CzaqgxRXQIPcVF5FqZN56cHt/XcdAnzuxyTcxZCV9KCadZnEpG5ZXsvJPPQ3nt0flEvau2fkTASB
1KLMthnKtOVR9Om7nzO+TS3MpSZRBCbhJ8aCJSvL8KKcmVVkCubILhNUGDD8JXQrPOnRcUiG7Fgu
/Vi/SHCnFrRFqL8bCxFxgrKCPnGiHrFDXOcD3twBMOPindzEDbBFpyqKrTH5CHgBj22KkTWaG0vv
yWF8kHsBSHzZvjcdxpEhJCLccN9dwTiiIKVbIEfIazRj2NGHq4/T51wpjNiKOV9vpZI83gbFGmyv
Xcl4KcsntsgBRanHiLfnKxyyBtbvMPv8XiyeptHsH+NiPKDTp2rFlc+to788vEF1433ZKNIPsj2Y
OfhmkbQfrhG8Bjlzwsz2IaVK8dRr8Tkgo00H8ErS9M7OqKCVKImsOj7xJqIv0KW/0v7wVBfArxFg
XTtEAqZK0JO0w1utl/Q+LwZhKj3AXkC8U2oVtEblqiEDsA/TaWWNrPOkmL9cH2s7ZviUeSOFU9mV
X1FIizjx0Nup5ihj41U2ErQ5SkJIK/52bnm9GgfyOrTR//dBd2hrUiIwzQtq/7Vwy1PgUhPXKQMx
nG9wxeSpwpq5zwalDzGle+R60Cx5weE8D6Rwo0/yvPqzifgzIEfMOZKRAj8qIrw2ODBtyyw2TSF3
XspO22QEohr7FBhMmtWweCND70yDTOSaOHsynnZBngMtDdiQJCMerdDCJmw3AMW8mS2vHbes0BP2
VSASZ7bWblD2V1+NrFBYrNaSSysImW0UIZejk702YXboMDibHeQQnHCbzGBDQJTB3WygPANX+uoy
q6DUcg8+3jsr4uR22YuFbRMeYvfdMZc3razAhKnwxsy7n25sLrGdg8bjZ4QTzUrYXIMhnK4kH0HF
D03MUx5z0ykj9tBleIhwhYSYkjqNYb+P+CVMu5tM653uoL0EKCYhDOuDNqqj8ltnJw2Pqw/pWUqs
MqnH0bFltOexHpz9Th+cJfJAm9m8dXPfXs2hD/SK9mSL1GznKMJ94kEywYCLsG31rFkbZqvQHedT
oX52jcpfOMz2FukW5Ii6i/bQLA4Ofaqdlc4hi9hHenBei8TlmvWG+94an4p4VveB39/zpVEJW7Zi
gde8cu6rp44peejRZJD7F6hwj18A1MQSQZON7Eb9iKRtaloCPMyQFL6Gh0Rrxsd66oHvljtsCMWd
Vxlc7Qg8Da97C3C8slxXJNJItng6NPqVJZvXIWJeniJypI2r5GZO2nqbLBnfYQ1Ox6uQwGEcoDbE
PcwygewByEcWEpKenIPYA02CT+096rhMzb4KV5mQkKpB584trYYpttqmmPTLACWBtSfhwEUuwikR
xhQOTs2FEeMS773hIQHdvio886HSNOptPJ6NqoHUjqCuyMaGrA7QVtiFDk3orNpyIjymzB9qL5SM
HxGvOtP46uXWtGd1YD4bvekuYAtyMuN63rsC2MzMFgBIKXYPAzEw+PXmmPlsFaIA0wv673D3X+sI
W6xnn2UFno0kCQKH/6cVbfPevv/pF1uKhHa6737W08PPpsva37OKl7/5n/3D//bz11d5mqqf//zH
Z9kVqDkfICKWf4nOI+3u/2z2uol/fkbtz6Jpf8b/6+f9fG/af/4D65awiV32HNP1LAGP+3fDV/Ab
di8fr5W0PRmYtviD4cv7DY2/I00ZuD4HuIcP6/esZu83hgBM9Vw00LAQpffvhO4FRAH+MarZtFzL
NU0f6TH/DtleSyTfHwxfnTkErllrniiLuRPXTHPuPLGTrGODsrjvmcDQhrfdbqpEs5UopXKHUEjq
T9YSkr6vIQB3AzDXnzEwIOqcAoRAAwMvs/KYT1coHASjoIT40LKcCHEq4aSlM4PIVn3EWXEIun7r
54oGAYKtEjwrc9e5Bi57zRTIQtJybIEBNnzpHFQwC9Qn7qnI89fRoeZJ+hSLxUytQ0Gzmp3h1tAs
MAAKegdAwkWGcgJm2YICstP7BMk7ZnELP6/0EdL0/oPKyy+gcCzNZ8SHfXMnC+qTMQcK0swGmyaC
H45db3zojBm516KLsb1jlYDMdD3HZZFB5+kzVBXpsAdLIK+TZpQXpfR6VjneBSfDIC0UgArAHWtA
SCCYRJYGc4Sgo/8Jl2bWYNezqoyDY+AHL8bxdoJqk6nRWv/X3qJ/vEP/+/9TqZncdX9zH3fjz/yj
q9WfTZt8zr/uYfc3x/Yl94mNw5L7UvBU+Jdp0/nNE9KRAf/Zwlvux/8wbTrmb4RsBhBDuQ7swA74
cr/fw9z62AE8ngqBhMXn/1u2TcfhK/35JubG5dblQeN7JnbQv+StT5UTKdFxntgNeOIxRdpntxyR
OVyFUetzbKflIQGCDlSUAbRVos8LXsdqyA8Jpcc2rxhMyagnVov93RzKYpeK4NMI69cIZiAKbUby
TYgasmvIZSZ18MISAvUEqNayRFlgzDwBAjvD1tTcD2m7gUaHW89CSekI0Njh+K1mQ6kr84eqmOHX
0SJVw1FBvIRmY+k78VdhEuzUQQBO23JrRYv1UKBvkP6HFVrr2LbsI7Dp+woTvxsNeuOood4CK3hu
lmUX6RRrwyjgd4f0tsBZ6yy8836hd7Nk05X2lebvW+DFlzgLjgzo9olwDnh7bgGOnYw5KK5t6G4x
X/YwQXpzbYXqW9ekdCE5wzP6kEIwxoUftyJ1p9zGML3W2K6DjmdAUKLENBBaFYqKt89t7DAFAPEQ
h8dYYROoSu+HNQbhylfoOkgUQjfbyg9F3UWzaAYHQrg+OgLBCKJLBfDUgbGrUz6oFFG8+MpiYjPN
+imYzI9IyGFftwMROem9GMnLof0btJXvumDBQXsxtWBUCnZViEcgSP7IOnTSXTSQBz6MLs6iRXQ+
PTPUu8mSi04Vk8VCvmVIhkg7QKhDOjmRWclGRl+eZ37gYIT9YlwJ6bpJY/1Eps28A1jy1Izui5mD
yajmEFklGo2tUhkKBL7RAYTPbujam9Saf9RhcaW7PtR0GTEzMnIot67weAPx9bLo89/xGYY/gg4a
UFNFnBneE8OXH8xkzDVHlN5Zpv8ay/qdTTlvj1fdQQcnKKOC++cYXPO5PQ+3RY1ai5JePvjwW3By
thJCPKL1gEU/aKWGQTBomLjC0Dp4z4VJrqBP5U4ZiyqOk25X03ph/RGchmaC27ReNEw9iSietXWJ
5PR4z02Dfecbp2Wxm9v5BRascYhsqEvwV3e1PCpykmABneIJTH/jVA/daKFoGFFptUxkCtZE3dzv
7aBf1I7Dfi5ra6V6NG+1fNYjpg+nql/EBPqo7+HvJZ9FNd179nCIA/0skon2BfV1RurW2uycF7cr
n0xAfmuwwSc9BEAG04cs6l9sbCH+ALvBqJ+G6oZ4ka1MP/GiWOu+l2oHwyy20CTaITkD0nZv+6J5
9Xtcarl+CeyW3FVkDLExHeIQCYQMYSJGVv/KIYUzDzKltPVjY2n2f01/2y6ShYiuBLQdIVbNR1Et
KX90zxUtiLO87MTP0ODjpjM7xFWB/oZ5cD8KhtfRJUM4FxKjukoy/HhM+7adTii9/fa7gn7E27OZ
nfg9tZkmkjkOjHZNIY1xW/n5qWuRYSk1gWYPrI+6J9bLB+YxpnJrqOLZUQ3mwXCxqev91CXvZcqs
MxudzyKDxgzz06QJp0KfPHdZdwRXmdZvtV3YW3Ipb52yt8+MEY/tHFvk6kEHaac3NSDkVyPyRbm0
exJe9Zi9J9A6CTeIXgnBGvFeJ802qLtvaWmelvlrhu4oyfs7JWmzDN3jSkBZ0nvmriMiEpjmfDNJ
+xTNYB1FQA5LbOCtlYO8pRGJrpZRpwdAiqwMuP6InSE6FB0z7R+67JG4bZDFXO7RBmDxMIP5icb8
zbiNuR3YmMHpRZyzAZ//1Q7AFoNBQu519WMLmQ9bCgAXQU9VqZMKSYVvPSwg4wjbO7kb685YY+JT
K4zv9qXOWzSsJVrz5lTU5X3nWqjx+HmUQ8lquvpiEQ35owDXMzN7Cymj4t7/3pjOt1SpD86dm9CL
76HMYOIZ5qcGvRZv5sRR04SVCwVT7tJZeltBt0yURnUwzBQDTI3PdmZysSobj3YJ54mj0VwkaZHc
rI2aGhWqYw9SvyOwU7vmYxG4mHgIR4FAZb6S5UnLqS4tlaLIEcTAVltbjdccfSLp+sC8cxOIS8BH
u1Vkhg9txAPZmt+nZHyyrM6mSyNoGIMSJsUkewN1hZ8yQmGV0p3xBAp3ftjvXfBWyzTZZMZS7UoH
NnRIViGwrzRf+3HZXXgoU+rp+EamZNkZVn0MMZRWk0YWPKP4MHBD79NfNmdinXVFqVmhF7Y9Ns/2
WJyiehguIvf8kxDU4rnpH7CtoAb1y5ohK9KyBnkz3uLsijQBow3VyQaz3dmxSAvpTXpbkdzWZkcE
vK9P3YINs6uogB4Plfk+9OO7OBiSUxRV38zAfU0iduC6aNReq+xoV8EXR8GFjTWVfvkU5sieYvIV
4Y2ThmpJorTs4F0VzdWNUZEKNF8vZRaeO6O7I6rqx5z4921qE4/S7eOYWbPVJW9KA/qzFT6LuJuf
PfyINNXHAX9ItpDQlc9J6hEc4lTiM26kBd6u2Cqjxc3udA+z6eYoLOYzIgkk3+M1AJsJ+VFt66b4
KjOkkH5Ww1nCYY9+JXb2thd+Jp6B1zjtF7XZOzB0aPNAXA5J9OUo9YbZe5P07osyBNIS0YNaQO8X
tDcEcRNwF6AUK4PmWxB2GFRN8vYSd3jIOvvm/5fs/6nWO/hbzsod2oBOvWd/qtiXT/lXxW64FN9s
FQNGb6ycTekGv5fshrBori0h/YC1M+IOqunfOSv2b5ZEY8mfuPbSEfv/UbIL8zdTmFTx0Fsk+Xj/
Xsn+F86K4wqLlwfx1Q4CgczqrxX7ULJNlGbirVWQxMeu+jGKejWUs7w2NtrGTAZPftRgeeiaS5CX
1X1Yds6xY17YN9VToTDcWG55dP0FQ+ciH/pD+/O/YQ1J2pY/dBS8PklTYnJzL4swG9rhn8cCQ6W4
o4XlIvZ3QWh2CQmlJgsyfW47LBBFD7U+CvxDX4MYceIyua8V1kPHiO+rqrVPlLhHN4/LZ41+HZUB
LFONDtAOuqfUh11o+rm+OsVxVmN0npv8qiGUX9ygftelcAl6UtExr2VL4sjU4nLIkbwVuoOOEb+b
kzVeCpGpF50l90pAAaujlNAHYb0rV0s8A7O6I7pIXGoidfpweBAxrrn/y1u0vAVlNqmyOP745z+W
t8inOmKyw3jGkZbl/vkt0u5U0vdBsU34Ye+mPvXPvz5kbstacSi7ozOQIeM2Ndo+GWavpkvGnWMP
CP/BrqxZc/qgtpO9UtZ4ptQibBrQ7Rlq7SZg731fjcZb42TTGSlGeO8Z3XXuhuypdK2LqgzY6kBU
VgPD9duoKFxqdsLF6iCabiz2j2DK9h66iteBV7HuqLbPSTZ4rwsbYu5YJ0yMqjZKLH4bJaqHySGi
+u/fIZ/51Z/fIRrSgJtP0J66TLr+chH1c5K6VotGcByGDwmtmyYqGm9DidNLKV42uhImw84jE/Nv
ctEaWVZ8b7jhJ6RdfTKNMLr/9Vtz7/Hsdhdz+fJ7vz7krgePDwQ38lkTaK2IX0LSSQ59ktIYhGny
YjSluzOCGNNPB4uzd+CNLh+8fjpWEIEuQz5OD13Zuydtoxz89YdRnU0PwgO413KX7fEeuW7Q3OWI
YO5cVq/kAAzu5tcvf31AU4dBy/MVM/DJoC0mvjJkx/RO03GXTn70bEswAwUa7jpz7a0R+PE31gTQ
ugd9b1pdeWeJ6jCGekeUp5FsxzpglmRTt+SKUNa5KImzykheUYTaFRb7aytDbzibAGZmgV+z5omw
4/x5cNlJXetY4MnD7YVkkMIs0Zivo3JbWYXzANXwx9//iL3lIv/LTWAHZiBcxhggqH5NJv4wPtTT
RLJpBFyuga/D8PqYZo2JBnNgwJ2J8NK3YjN3TnLuUdyWq2qOBvYOrYsZtUjOshuScyDa27Z3LtUo
051FsbAN01HdZrV7nVjzkpWEej/K7e9ZMtr7X7/VxuRtBsRikBs8mvc23J5NxsZ/N+vAvB+XDzlT
lJU1mPUBLC91ouzT+4AMBDtR7teUNaQM9dV9TULEMCt8diN8/F8fHBCd//o/cuHholvyDNVEXurZ
ERczwWQ6ECOIkBcQqOeXt0bYmutUiWDXCrVO/DL97mSOt5N5ShSVcKzDaFbjDcSSY+/jWOiXX/36
rThSIzEOMYWWl23FkHZno2Aq0la6OKOgd8hgX0NylJfKC+ubsCRQ8e9/fDaH4J9/fC5jZnu5N20i
mjz3L88w6l/mOfa4yJsNc2OXdnaJIu+Ot2ViOinqvTLJJCqJBn8eAEetwGBkT3lDUlpkQs1kP7mr
x9p5zIb2VLQQomCplySRTRckwyxBRZVeGqrjlX/B465fqom9U1q65W1ho+8Sasb4XPwPws5rOW5l
y7ZfhAgggYR5Le8dPV8QlCjCeyBhvr4H1NHR55y+se8LYlPcoqpYQObKteYc0+3PpdXH239+c/L/
sfywSNs0htD0gGiev/8v9yYkJOZs/oRc0oXA09YkejBufS5GzuIYeIPckR/oYLU5j4712uHwPF9M
2gm6G1wSIdPDYNXlkZE+HJE5u4pt7S5d5aIi4iKSzD2ZqVUA8/QeEapaLD+p+FQjLjUvdoDKqDo/
jE57jGp6MKgkq73dmMZ7OF3LzhOnDtUG3BePUGKr9YEDda9BOqj3cHR/ZYW0vpNi39bmri2L/BxI
6KKg83GRNfoBpK8WG/UhST0LR40++YfQrP7n4lT2/+deQZv/f24Wh4wHR7qW7jLGoAL6t98nJDIx
1oXATckMyba6AycMIE59H6oDQjjg/9qo2n1o0rMASPtI54trPDfC1O+xcoJL51a7jp98/N9LRdRB
OUBsrVpOcgwrKBlopBexbbzJCi2Fm6Ei4JAJ0DaUB8ThaIGS4KBQ8haEUdAli2/AYqdHZoR43E0f
y80wOWfDKjmaC+teJ5gSc4kjkmHdm2ewfGteTwMurvRTZX6PpOrtKKGGRTUz25k013cpoFkAuC5X
lXTXVevmF85Pwd6d6rsOgOPYdRaaLsPXN/ymJlr3qHZQGb0K0Gua0di3uA/bq+10RFRigvh7mSZf
HlMt/MRogpHCbzT8fnDjmwkcnSl2GmaQ2zha0b0ep+1otDjEZqlrMxo7T6vEzZkvVcNUAJlEchmK
qSWHLpfXLBzUOvbK7q4D6l/h/8guVq2pvR/EWFqZrn61RnqVs9iulG16KpTVHycnT1dNmheffTS8
dyVOmCEo83Po6cSh0wT+LNP2ORPEnzbhGGNy4FJMaLKiSpC7N+UzIUce+9GU5z7WCBkt8t///BDP
M7B/X6Ecw3E8FidhusIR+n88xA6Q/xxYJ5GqxFVIVT4yBW2vLpmXQMNxzrIT+TH1YmRCQkf+nHXg
9MEcqLEpj+aQYthr859aZpzHw8IjBjNy3vwctnJfh99wVGCTadY9H+9FEniMyxv0OKWhPZAK9bu2
ERxRR49oLC5ZhVnOjwSZbaGtXkqQDHUfTW///Ja5+/+9n0+tROFN5cXqJZkcUGj++5NWEYzXudYI
AHfeCMbi+e8lxSHNUVw8gFcbZ+QYH00q6We2IU1d2832Bu1b1HtJ9Cp7PT9pPrThgoS8VzdnZNYr
NDF/v2v7ttqnlkPXBUXb6+CH/pYmskRxSgvFSF9chtMLh6YxbNGHYg7/0Ez85PQvh8PfL5uZlduG
GGNoJ8ifwTKt8wDeDf2OSxCeC284bzCm5eM2x/gAxRnLrRpQhU3Va6zq5yqmo4jC/jv2Z/peWIGk
ueybMPqeBSs0ZvB9J96nj38ByMOike0HAuz3hop22f1pNfcnV+gWyqQgvsimIZiMn4NJsUXExzIt
qOayCet5Dpwabj+NUrPYOnZAJpqZNjOpeesVAUSLtKNRlII8rMj6dPe2P316bU5+TR5dkJKuyYkH
oK0+4lru4Ol/uZW59SoX6CEh3gRcgmQhHZI1nH7SRvXupXazdkvw6BfJSygdED5R80ZnLfOw5CG+
DDVEWmWRPBmy3HTKY4uV/mscxe+19mzTjFOjY+1jC4lnnbefuHewx9v9GxYHTlcd3fUKA6WBEY5k
XJ/mOGnaVja8xBZ4j54s+KbfCjVBmjYWcAdCb3aj5N7ZH8t74rQ4oAO11Y0Sj3sDqozUCQgNOJSq
ocg2WY16FqDUlt7nW2U2INxRPS9hJ2PEkNW4S/Hr7cgSIDqX2nM2vyK0RlxlmBsDTjmBCwCMEOjv
vDhgJtN51cbEN64z4QRa/E1Lbh/RgN3Al2Pi2mb+Pnj4Hqx6C1HNf7syUglbxyiunHlYnaDpO7H7
Ash9nZEk3lmIjNwul/sUi+xAy3FrIP8F/osIS3S6RpgpaaAq2kqlnSw/CA8kzi1EBzUK5VjMeRqS
maO2c2if8IHgSCSfJzJwj7wzwDQW5iOfhjheIEKaq1ojcgXTbGn8hFqpH5UIok0YJvUSgcqj7gCi
amAK0LO7LhZWUa5EziF5UBNtMnkIZw9ePNg3txzHBb9PDWhYTyOcka8chXERyfQ6zZzDxpIduEr+
nA3R2ZAIhZ5G0LYe4hSgpJnuFL7NNZwgLcpfvdb9ygqvX0U7vzDPtkmiQUu4K/KRun7OdOcnrf1j
L63wOtA2GGsKjN7i46xs+0wA4TzfCLWbMT1VMv8FJmobz9KRiSWkwVnjB561Q2W46bp5MGCcy8G7
YQcocMiIbUvyfDdVtPviZI78+NKsnr0oeEuBJwK63ilClJLnKCRoJ20rBLuFc22H6Ar+dDy0bx0x
GUzFvI+ptrdehsdqStSqnDcq8zMeut+h82FoTYcEaUSHWhkH4sESyKAf2WyIHgJShAvl3LNDYNb6
NRsjjAK6nyxExcM8MjUTifdlJxOc6r7yVvQx8KwHBS5UjRjr1AU27kQaoS368JMXA2OxIR9fyK/a
NUERwEueLaFdA26j18VBr5mzGGbyXSahdejz2oJGW8H58m0HG0xFiCc2XrtRu8iKfzUoH7ZxPBzN
ESGun3fraVQcAYIUsbqXf5oRhMq4TF+n0r5lONt7lyew7gc4NjxpuWsSoE3HAmCU5+0q0NNR8sfV
8ACBvlJTC3Mhz/SttB+j69ebVqY2onl73E1gKjBB11UvDmXuPxWkouInZNDgzpaDT9w7ewCsEyGA
Nu5vQ75Semhnrzc0DPoSESgJ4Oz7ES3SRaP71oE4qncfe8CJFsyFD/wnTnldGDgxxQkccOiHi1br
7j2Q09aWFaTEeluOTFQde2RNFyUfAgJB2SFHVM62q2RNcs1WOcC1Oihni8zx3wPdbvfxWG2yEtdM
GeqoOHU0r1HVvjR+bO8SUVb8MBundPmni86e8YhG+ycmaGVD2rS5DmrAlUaFTcTws3NdEsMIYuut
LaEVgD43VqUPV7Ox0VRjFgJ+qKFtUVFrbpre/zbM7A9ZAul7luCiHhmYp9GU3XLzJpv8RdOqRy1s
AI3JpW66e9Ruqt58zsmZW/ll9OS01qmXalPG8bRXYmq2koCLtqlJqhyIwNaAroFeIjKoa6w/Prhh
yjmCxz33qXN7YnjETOouU6JtmEmkeCW2nRiOWGuwHMQJ+rKxJVWM2Lba24gUDU1nGg/NpdwrBgoi
EpX0ynCvlfVsWFVOv1rLQM6l93iEjAH+xEKMf0ZRDIgrMRAA5rs8KxymwRCKBfT1KPoW7lTtw5QF
sUcttreq6lR0PhaPARk9wuhiw6NQVuq3V/AfqUpJyRiYQ5duzcicfHTu8mc229dKwdrzlGOe60g7
y57RWqn7dyWc/mLlf1PEkz9lGKqNF2XLPiUvDa71uIojDmD6OLy4HLk2GXBjtAwuiWH5i9mLO3m8
sT8FhCE1r9KscDwDZChlM507iB181P461HICEnDq9hXk5ioNVqbM26UkLQPzLm5XpyD2hLL42Gjl
O75I4BiN90uvul0dQwoiMpX9oWh+Y/s9KY7Bi7p2x0U2KGdNiG6/LPFto0L0mWXyoUxxbK56lXgr
GGtyhxkZlPSksvHc0dlZitTqd8BRk1Vn9SG2cuOsS/8xDflzopOazD3m27U9x5lDlA7qazErDUcA
gvFk3+pYc3bemPrwKYiHlLl19JoKA3v2RaaJWAYxvMBiEMc2caf/vpCPxtbE5oclIj3ZTj3dQjPh
BNplp6p8oguZw8dR2REXTHbkXCEX9uD+ODrbukeUmyXdjVMzU25DJpE2/H+yBOx2yabVrAhdY81b
dMLutv6XUDhrpeJEnysPgpcJ1SAd353UhGmWISaP/OGla/tP3yIpGlLpXhXzEbfR/s4y82Udw8KK
mIMi8VukIYWix9AIDyjWcHpImXmondQ+0kGifviOaJItTNlOO5VjtvQsCGKqK/VDXUxkD1Z3uyAp
Unlgddp547PZ61E/r+sWvAcveaHKHttIPP2iFWSvLMDeELyc2TLp414jbwCqHoPPxo0QGvvJm/lu
4Q3aWY2RwqrTt5Vt9WtbE+QZaHPOQNnfylii/q0PZYPzsZNEWcgi/AjGBikFdKNwIkANYKIOBWms
g8+QeX/c+9cYLpYDYdAkFWaDTZWcbwkSRw/3IRJ7yJnfUWDvNMRxNJafIRU/J0xfV45nvnh4v/yh
D8BEYHe2tR/RAtQLLRy9QsxINGgSDIUhR5JoomEWndoSO3nO8D44CA8vkjG0v/3BPYXUXUi3u/dB
d+v9OB0ItctZXZtlCiVgQXDRXqbqZcK85YFQids538Gc0QUMucDk0fbgJTEiWU8TdkgcTJoPSc+q
435rMLuLLcykVSRyQHGIL5KSo74jeCTbKV/bPySZ7VmhFpZ1jIc4OobzJciqXd9JZz82gnz0othU
M+LZh2k742LK2OzWdMCxVCLzD5/FgHkkyZWG2aoDEm3CFs1zAbEI1YmaAI7oGJmZhE+kKZKmVhn8
VYwS8QYL45XjK1VqTnE0Yk8cuAcVjhG4tQ62pdhYx1P1Fvnq1KfeLo78W5ZFYh13cOBl40VbzTN7
yqTpmmjibSJKo+lqIlnDa5Hzubl9s3U1PCmBTqugi9XBZpciPM7e8mhg5ye4hhW5+uxdZNFDSSFv
yizA3WV1y6HYx5pFVjwcgJ3mM9Ef9fA3vAC4h6D4+xZpgkXMBGdTFpyoGnDuU9AiN7YPAAyIMZnd
QDHHhHSsv80QrJbBq1skx9ZW/cmPzQtmDp1heeSvxFCJ84RjtshrZ2GzNXAKQp+g9Irj2yrnRVLG
F+3C5DleWEYGXiMMjRXg/XsM5+JgTs0VAHi/L/Ro7ceht6xH9AYEPh2rcfrKjN7CcNWdK+msG6/B
/lGDzCHAhzW/4mwTTtPB1kt3a+jWxwgcBgPtycvsu+omn9aMazMfqQG3dxgAPanaU2el+1Fh+yKl
UBujCSRbRfRujfvKQnnQJPonCfXpQavnqKWo+gTtCSpB7yPcI0x9M8+6+uMHBARyoDVA41PoAClE
782EP9UB8tdCbKaAGGwxRMc0ZisSJc9bG17qoBqBHk49MaXA64OMULMsOJtR/U38KGJR29voZhis
y8FxlxXhIAxdotdM31HXXxNpQrVohxeLRQWvcgYdm7/lklVk+/dh0FaJHj4yQLbxaD5QKxC1Z4fW
NrMxa4x4LxZO4vUPmWt7XMa9mTQnwxBfIlB7Q2Y2ux/+0DaPdzq0Hof1ZVcbEXnwPtSoDpS6MeBg
9R2MlK6811r4QQW+Kl3r02fos0Ts+AJ7eJcowNuktF2BVLojx/vp3e+wKfNYECBmd+CDrLmfMHqK
vDUibzVjW/j2S5eVt0CK6TsN+lVua+g1NHELkXUAcQzOZVnjB/Pt3aifdYE7LRPauHcADfLmCChf
iimqsXfYMDdbLDooiDVwCQD7ytemtL54wgASeJxmUQiNS6lnzSqcwq80KCjNYWyTIxwBkWmwRxFF
5h9k6lNqemxQhgHeN0AH2YXvSZnuyp4foHWcv1sNVkHR8xyY6eyrnL7joHwnVgHbQt+duhiOqY72
2LehBzaT9QRUgYxOvSc+On1OmJmFRIBaiT0SB0SGXIh8dOUH09tYmM/DMz2rYiXYkA8aoW0Rw5Dl
pCFi0yZYSg5QMgLAPoxKXpju+kvXZ7mauuxPQEmKD0IG0EDbXv0urIHs4KZGUaZvkDu0F3FzOxyp
dJCbDUM32JpdxyLJyHSvgcEnmxWBSxGKRRfDX9QVB8tA3qpJX5O2FPCCCREqWPPqGG5GF1mrSnHE
wg7MMmHiGhUZSB1F1lirnBNFzZNf0KAfiXZoeketO1o9hmBdpJsvgQ70PSaX6RKOGu2BMaqOZQ+s
IpnZkOBmrkndfyvStWZg3MEbwAQls77Lq40jtTWm1e4Htx2St0odaxexkap/Qixc21xjJff1j6Yg
NzAjAj6el6KASFGaE665CDydUZIkdJvsXNWHR+5XOgIaAHYR4c6j5k8j88sc8y+tzBmCgfyCWaER
Kr5UE7NoBnFodQZEUbV1swdLW1qSDwkl3ZK3sGkJKVllLoxEUQQPvTPilarTF8dEbVKHRBAkFW5F
JHZzPmwGAZaKYURCi7aR21HTZ8HnjTqYAYfloDDxGXq0IkdUH8r5f+SfUxCMNUi5nbHpRfZRWwfH
yQB4+HIii8FfRwgwF14wOGvbfpFaqB27kQ61XgDmiVyLl9oVm9LLn0BZZXyl4ITyc6aC9rfdG1Sk
1K91byro2LiwvU47Rb5h73mG8CKhPcCWufVmYnZQJQIfdXMsmcYsCZ8Y8J80at0zZUYfswmj4Rbk
0cHqyLFUur6SCS2CkjHpso6yn4FaWtnvmp0eE6jufhIdQFRcTTd975M8oR4Jbq0vAR7Vxp9UeLd4
gm+UjN2T3oQzO6pqMLemnw0IQLyf3Dq06visk88wvLZ9qVZ64nJ6qvqtN1orHoXXxAqG9RQoSE1z
djWWNLz5FKPGFKllAiUHQVECldv/xfQGAVcehqcKrrhnyCdgF9HtUSo9P5Rd+Sij5qyJPDniOD2n
v7Ccpf7g8bDJvUpnVIYNrNCuY3djQ4TKg2e0ms/onckx32STzwkBHmOE2x9p5j7v2l1pQU0A+M7u
VzREzhK4qbLsOiWkX+aGxbmE0+zfr5KB8WLjAAjubEzChNc2WO1x7nvlgQTp1xwI+2oeHQmC49ZF
EL2WtRlwcoufA8dsQMGRuh1EilzFcCYLslcXFS3vdtzYSvwZ2kg79P607RN/OcI72kLbAULmAt6j
SDZhQ0vEhAXO5zRJSRsRlNZ2O8Czwj/UF19RT1uI14XzcSCPL808TqT4xaX9ZYaMB0tQQQuB5zgj
G+IeIFjGYVOBSMrUssmZXBPMzOBfvFh2/VYMdAsMbwy2WRljuUDUGOb6nybz2ASsAPnZhL3NUEBr
Jr1a0f5+yUeoFJOyr4kpt54qoKJEoHpBYjf3WtfHI4APj8yLrMA9QetC2R/bqCneEz34hbERn4WW
3sBJONzuyK0zX9xBgP+ks7B3jIN3H8wTJo6bAaDp4PUJbIFe+bsssIEsN9+J8VM5MFijgEXEFK8u
HDE0ZCHyMcUSEaO8SPIRQwxHoZJcI8TG2b0lvGPwIn9nLeIuOOjD6O5lg3RFmQ7MGOGz/NSf6UDW
yknXLXr4Flg9gfEmM2aSWNN4yxAMXQYTauicEOq87V6sgTxYz7A5CY26v4BSzHTRLW4WgxBT40OS
2pMRDZSQUXoue85ecH7WRaetR2+io+PaWBGLE0nvBbRm75WNlFUKgpLTx+leM0sagTo1tk+LH/jQ
VRtZxfKBbhLNA7ytqbLWegFx06AW1BOL4NS5xDH6aWmXzVfc6/oR6j2bTiu3NkE3AR0XPJ0kAHTh
eZjadDNZrrXGaSA3eY0PcuhNRsh0J0yTo3yPQIUwvAsmmAKNZwpTnbnDzomq30R50iJuKrWkJg6M
JxM2SWTXxh5+0qapUm/VAn+nnE12BpvXohBqZEWb/uguPCdEC1AYuBeT3qr3sYFSP5vB8BhsvqJQ
7WMa5eRUESRjBtdUiDlrkHXSSt5S4C2dSoMn3UJJC1ZqH1mSEEO9+ug1f9i3T2ZtVWcoePTLlral
qa3bY3AgYv4SGsbNM0S34E78g1bY48NIdNCy7LrOrNj6wxADTHp26ni82C5QoYvUbbaex76fRRZ1
zRdrGf8wopHJEYcxc6/giA6xHz1FVCSDyw0kfVbOvuUBTGukQ/WciZl7xW7KgVBlENYMFR1FPZMZ
BvmhzZ/5xFx0Jydt6zb1L7YDbWGjI1oW0GybxgVC0XlbhoU/uC//lPQAVxy9vgyDGpl0A4jezW1E
TAEnO9ulHrVSDrRrwekVy4nlos2J3HPay4nMXPXutAAiivg8eb3YhtOe1G6ifoIzurtXWte0OAp5
BMZII7V2vgaH03LkBRSrJEAtB8YfB4/2ZQs3DlNw0GwDMrIE2fKbYE4RrELgpYkPaNXXnauAQiwM
fI6pti4ZWDz5XncroRBV/pA9UuMeB316c9A2O5RCTpShS6+DHBXVgvban6SR/O5SWln8IrfKbe6A
S9wFucuCg7P2kmkRAci+hWi4q36YQGDaIlIjkIO49e6E4cNyfjLEvbVrXGXizpTDEqW0TbnMaBNR
SAX1rKelFQxk91LzvVHw+3DxtVXny/TslNFvNxmtbZf49G/mw4rWjBveBflDNRq81jSee+Jjn424
2AoqZgSnA+MllzN6oFkAmnLyu5xuPOR2HjzYPto90/rZ8hp6a78ZNJD3un+RFC4XlzgAwNxTvyS1
kGPM6B0RN7UXEwuBUwUY0AynvmhuH24TglpK7TXvy58gZgcyCtmeWLhxMtcomkcqt41jeX9kGB8F
SMdTnA2LukP0MRhleCsJJaZPWVK201RfB6b6pfXFEcNwTrh7RLsuMepLnhmSXNy2/R0Pi7ioTIDJ
uQ7kTspN6zHpBM1T0DIiU6XGRXfuqy57eKDcCGttHyUA5LaC25VkazUVgGVJ+GIsTVDdSvDnuXG1
6zbat4GtrhGpKFe3tetd61Kz4gToslbe4riOH5E5ASuEnuU2WvT4e4nhCREHzaHd9Lw9Iuj04lMw
PzgfIHsA5nVQRG1xcoP/TM4PZLgoHMDTY9foQbPcOqKDY+NDoWo4EHUaEZxexneNQhZoid/t5m/2
aWbhEGyYxihF7mcVMzYtwYPR6+rXEqzVaqjCdqX1GBkdL2lwe3OpG/ADKOoueiLrh0f28JE3/561
GV6SRDcPUSbcJ9/5HZScmRmSl1CLguxkSM1a1aZVnWxjrdl9x+zBz8/CGc76JNRTlr5AU6genKn7
pxBYLFjRKdr+/VKfoFlh0oRM7TnfRceDvwRS27v5cyotyEVJ8ZN4uX5yq6Z+dnPhoGPMvM3fbwZt
xaodTIStxA+9Cr23XoBadvIq23mTMp9lzzxVRfrGdylB9dgcto1pDwRFWfmTCPgIOYuwKgdN/uSI
TiOXR7MuGf4VPYEa/16gfv8REfwXhI3ZOZSg1vRJs1d2HAwXD+YXvPnwNgVxwwDd+TIxhn/WTLgg
qri7OrHIkLAYcgzK/sYtvp43HYuH5mtIw88g1tULUSoG2gAHF6lm4O1sK7R9MGk7NObbuX96CmUV
H6xZyJVV4oTTo0QgCwa0rsWzo9n6w9WOIqJ/QdrbRzlmG5Mp8cky6ZRbWn9AGP+MkQ+/tibRDnU8
1gOxPDFj5Zah65JXPG77dk0HqH6p26B6AhIDbfjcEVb6Vhg+BF7/ojuSbF8j6w9j4AVLA0f6saVu
snM9OEWoGlepfHZjE8NWwQHZbMhc0JyHpyXFRWp+w8CsD8HPJOKspWof4MLf80vxF3mfta+ZNJaV
M0nurSBaK5uxlFVoa8Mv/TdJuXXQZeGSFPFTxvCJy3hOJo3r57HXxMGs3YSmWz6sW7MMT7RX7uAG
iZLXwSa5JJSckdsaqzpGrsmYnFTxKi2QYOXbWsakuMm62vaVJu+jneZXGtCboWq9J8BFD/h3zlFZ
AD9Unm5cmkgLbxZ5EEJ86swM/vnYPurx7yBFMPaAXnoyp0wCpmHZBz2BujBbBrrlkgvB3CMXSm3M
CIqJMK0cpfL0yfrr75zE0fZdFANBbm24+172MMa22NXzDLOw3038MeC8kUiX7WDxJETEZlrvMeXC
pahdmIZ5RngvZ/5t01S3pEWgEtThD6Ys9/L3kg/2zqkybTciX1377h/CXdhMyYIDIPoroY0gU3K/
ZO4yih2EdYrYizxQRJfEc9ej8ALwO5Fc1x6wdDY8aCl9twXT169KzXFWhm/vzQDPH6dp5C/2LcE1
uWev8xBqaqcS+s9qBDG781v6oNMQQwWzonIJmGg8OhqBsoYdcRaoZp2nD6gg5zneR5mzxdlp/s4A
FJcwzTKj0d9SYxxPzAcRQcTQByXwGtDEcH/mSxGhk9aCt1pl+d3JAuuRC9h1bvceIGTZ6IxR8EwZ
4U4UzadeEAEhsvjbEtQRbjDadxe1Lw6MubEz0ahtnPaUk3gwTA0yXAWqLRH6BdtusarKGc+U5PnN
1tF1ObINQeQx4OewVX9h6fj2rsbUl4+EXdnqUyouwHy0Pe2O4aoDLN2HuBmOmbOJgw4JX14/Zdmf
PMh3YzKNVwGNGiqn9q1VaNW1eLxEA4cKN0n2JYlypxSQcAAU5qxrM3falK9jm0sYyI17ifFGGdVY
noFAvpgtE74+CYx70sJ0taY5bd3EEZQP8OZz6FfnXMVkBSQQbUh7pgGCrhNlRHlHCjPdA4SqD+UO
x7oA3yXmA0piROE5d6zg7KBMdOesaKHkOjFBkZS5IB3HF/1Chjpue1aorWeO430arH04lc4lGJp+
UzRpe4pjSd0JaS2e/3ww8xodxMIiSvCWFgwSvcac6M0DTSojiNxG3GGeG0F/GhwqITPNvfXY6k9j
bjnHoRYgdErFgKKxNKgp/vSaWvpWC0X0tWyl0Z8Nf5xWUVAR56U7MaMijYeyG5N9P0PR/l5SP6bZ
QICT2/SIs6FakCAQ/3Jh3BmZQ+C6w7ic9RwsWGX6jzzyPSoOGk0GOUgqC7znxm6856L6EEzZrtbk
PiaDJT6funSjBvylAi8CUBJdHmIzuHCa52xYVdG92ZEsB3LINO70xbSzofebrjPMg1b4JiP9+nVi
yr0NXT5z0yFFJYs6uk5Vnp1cPduFyHuW45Q9Z4GRH8nhbMg86xAhWlZxBexSXmUXl4QYZTvRPIfZ
UBPZ6KPt1oO3vpXjhYf0rjCD/LgcRCsCy/K8GThbSrn63zqn6OWeKfrfPcFzS/Gpdx2hnDE7op/J
lU2BdSjdAPG73m35aWAUbNzNXe2WL06vq/WkeQSBmxlJSYLEAWYLoID1Ur+xDxHu2OZgDweKlNqJ
gY9q9sFp6TbyXIFAgwi4ifTO32apM64LiywL/kJwjMLGWcZti79X+VtEDaDNeDJeg2mj2419MAv7
Dwlt22wIi4cRttij3bxc9YMDy7fRgO90Ot5uB7uXKokG9eE9KffJY9iYF7Z8Mj36UXUQfWHspAsY
5PWp8hG9dPrVKo1gN9b6E5C2AHonLW5Mnk4kSaTqSAjPMQRypKAHO0XegaEnkHGO7ZFy6Nzp9LKX
JINicKZ1hKqiPjkQVfD8xviEcZ9s6OUzaTBQxHlVzFyEWEeHhJZS4EULAfLBi9xZ8DJ3fglLu1Ja
ckP2xqy/bi9/vxJ+hWHT091tk+fxoYj8L0uqDvnZAD++D7tdH+K5RBxoLumvlo/KK8uHpb7RhuZX
j7rhnALHgmcvT4EouTBmwoNfBihKAnUTCI1ubuK2R9eUOFC7h+4Qkeb5af/cx88i1MXL3y9y86n0
NHFNA/EsqY/PpcyRsscgoUcHvtBQK1p2UbptZOXfGzlm939WQDLj+Q/VpyNNxxImPQJXCqxas279
X6TbVRKqRgFPX0QIX1DPNPod8rm3IHdvWFtx2R69WSkfGXmw0LuARCyIgHgxx73tZe7KxGG8YUsh
gqrKCTn2p5422kxtNl+zOEhpShjOcqwh7DZFKem8FD7txdo80pCeBRsbPCEOxOGHk7RnzifFrRzi
K54ldf570QaGYfmAnObvl3r8C/S9dcyEo44+WXaNappdoYjBQJQT7usojI6eY5n7MY+rQ9Z8SsV2
1VU2UkO9y8ONFbfvGV6uNnazG+Fj2S0EmkD2jTGnZbvUwdxkcwgYnU1TwLZz7PwlVa08uqFELVMQ
4xP59uvQYSbPMMbSvgY5TsmxmKCVnzg0K5SI1PP8HAtsrrfTnHIewelHJHwG9vfY3aaqaN/yAcN7
kaT5pewncigUWSVa4hePjg7xyk1Juvl755nRzXVa7VwFw7vwh/iVkQzi/iENDq35NiCsefy9uBbF
GLYLsSmORFGml8Jvq1MShqvW0YqnsgWv+c/3z/8RDTs2qmvLcWzhCmkLe4be/Ovtk0dOoau5PzI4
TBNrMOxVhBv+FyAL7aOzSeUmxhF9hs7/E8dtfwDzPiwEEJB1iQeDDywGNzaUeHZieQ5dUHksKtFt
dMBamKGiuWPVBCCY1q+iSweOJggnQh8BXGm8e1BAVnnL/tVkzUOloJl9o6A1XTEhNwzzFuIb2P/z
W7b+neMj+bxd13MNA62G4UnrP9+yDhOuLasWqnVXEDgyQZ9JPPDvqhCEc0trkw+IHBvB8drwhX5y
crnSGz+6tuzN10hH+AZhoj0AF16Unt28DVFBkENFxkdAffHRBfPIQ12yLkEQP+a0FQv+XhDal7D+
Urr/OeVlezFEzRyyapCRFsPVpHB8C61OP/hV9l/Mncly3Eiyrl/l2t2jDVNgWNyzyAHI5CCSIimV
tIFJlIR5nvH054Oq7VQmmCdh1bW5bdWLMpXojECER4T7P3y2YvlGSWllwI/ybpUUBCddq+iWmsBn
XkTp8/UpWXJbTEtWVSRWdJNZgaa3YJ/5haoGUcdalpAn3FBIQm1T+oUNMTKl0lygV0AHdAKtbnZZ
uLIEf3PbTolRc3TN4kMA79YUTV4sQT2z6z4MUQPxRv1bIoVfB0M/dmlk70rkAVACkm6wGpsSRAeE
1CPMOnzTEwtxxAZjhr8/ERQoUItSUAg2Zy2p091AGpSiHHI9J232Y6grbvYhipCBoNHW3hoBIkSm
PrWHvFT/nIV/C3M9/jlelLpOZYEW//pfL3nKP7/FvP5H3Ov8b/zXffhW5XX+q1n+V/8fKoKpKuI6
/7uS0HMRNvX3n5X/80wP7Pff+pOZrGn/Ego0YhnxH1UxzFkW6E8tIUX+ly5s/tF4Zsr2zKX7Ny/Z
kv8FF1nY84pGhsjW/uIlm/q/NA31HzhCMhtfU9S/IwdmzGvhr2VrQmMVgEDYLwba6rb6m7d8kjkr
VBHockqFC2NMPijmpHA0KdOnTuYtibeR2VBH0DNcAvPRfCxSG1gXymGg6yDlHuGitg614onuIacy
IFbVeMz7sCD7WMhrT2lyo6eyfT9VtMGAeI2O2mdWiYYL12q40Gb7YCDvKqHtodOPjmp0grdxrZqf
ppqsiqaYHnwTqOjvW6gm5BnEFYCqjY/k6ukYoILyHEEHMPcqgwArp9Y6Ji2VujVlucb+HYmODZjV
ERGxFjISlFm6OlKt4fDH7avdy3jrVj7cZmsAor5BMN2QHUmFxAWDFs09yb8JCkF1Cale9HyD26Bo
j0Zi0XbEU06hJQwLMp0eT5bQv3fR/8na9DEPs6b+f/93pnucfxRTFqR3gHgG6X3Jo5UyQHdZ3hXu
VI+0ojvJ+pnFU7bjisANlCPuFYHS2y7I/y0Xxnb1f+YXAv8mmpxFJochbIXUnKpBV5/X6mnq6AFe
kDg8w9EnoTzonsieAigHd0NB12X0DeWeNyYwJsol9FftqXiiSILYQjbQmQAL6IlnvZYwRPKN8Yta
lt7XAfFHl4Jt+0NwYBngVbz6c6lG1tx8QZzKbuQAiduoiQraV6AYisgzuUgHMSCougekuTV7E9s+
W29fAx/3eGi1xj0CzAgn5pJWPcWGRmKnzVG9WkhwWjc9PtnJjvsQMmy+FEaPlPnRuQ901ZGUJLqD
2AX+LcWc2ywA+qWa1H3K6fJ91apCr1YOhvObLRtMFQrzaWnmfLGVxeJmm4+1pUt6MGIsexzGvRXf
X18r7PfFYjkPYCy0wEy4x6ioI4Na5oAdaV1gLC/F4HXytwRC+L6lnoAjctt90pryD1NKvJ89ryJY
4BAlrv8u5yfw+7EuVo8w+AYS11gnOdLddpuD5gYHMFEr59s5L/F9mHn7nOSsPpQbgJk+uYQmMgYw
yLh6Nky2DQ3XYGVIK7GW16ykKxowHUDMZzAitpPcwpFMXAmyskZ+J+mTAYFeULsWPUJnpIdMEyd0
r3+X1TWyuBpRJbfEOI+i3muOgRMhbwN/w3Vkazg0Mdfu4wvm6LsvtGTiAleok7DDUHFCvN/vN5r8
ZEYPE7AtHeHrqIFGgl614VCXG1TwN4orZR/r1vxTSuV/TWfv8uhia8wf92ReUVhK8AHpqfAggwNh
CBUZIX83s08WzmiVsfIV15bKgludCMWuJRWATxO8ot5TA+0bttc/5NqAFhts8GrkAUoG1JnDHY0G
CrQaFvGB7s9e2NERv4kfpmfLD9fDro1sseECP0ZAPiSsbXzUMBowwcSHQ3L4Z1EWmZLcwV3E13wX
dkAOx+xLbTrXI+jzOj8/3s6SsbnIlUFjSCIBrAtg0MCVBS6koOCHvKErFSFXoOg5g9w/dPLDhCWr
XvjHBhicjKhX5MuuZkgfaIP+QOB002EFyc37iz+IX9VAx5yGwM6EjLobdAwAYYradFBodDwMleVS
abgbMmmryjFm5m/FWHzXm2k6hIWPvwxdJ+yI8g8hAO8WWidPptn7U4VNHuMskQ8v16fh/ec0DVmD
Jo9Yjg3fdLGK6DFR7WsCBLCrP+LwR6zjoUL2/GdBFmtGsXKlncAeOirH9z5SzYeqCPVbupPfrwfS
ziUp5mRzPpzFujHheSRxnKA5V85EP817k6woBjAGCzHTekBuE9Ay5MWSW02DYadP1N1Q/Na3KV5f
L9NQeVs1tr7XETyhCDeOLerr0/yOU185WV9LynsHK0AupZ8Q1MYdLREb7ApRgQt4XGloRMArllUc
jHMR70CeIfyfYdXThn5/A8Fp1mPGrQyuBc43vZo9ijgwVpb2Wso1F+/PWqX45EcCf/h8ok2WvEYT
YOIJ8IgGuxE1azfrZ7qWeWjUCFAuDpRqCnwnam6pToyHjML67vqXWTt2lg/RvIlHJUjZ0dIBq1pn
Pna4uR8xXXH8Xb6SPi4dooaYtRNY0TOQ6DzZ15WUJLEOqrBI7yKsyKOwW4kw/4Rl9jiNsFjStSmq
SAZMgaTxk43wtnEn/0Rexh9+XJ+39/tTKKdxFgu69XNlslDCdzCf2M5tkUhz9Xa6uR5FXZkwfZkM
UbKTWei+O4kZpYKrrdUDB0dx8ZjgNWZP/TPts6coxQjXSp4VhWZnedMPqOKD/yyMhwD1zWYCxDpE
kG/A6ZZmnu2ytMZOcfiRB6yqiAv3SmJRzitff14uDIOkSAqj2vO7MnZyqgP8KCZhYwbR7MwNNbdN
eFMcTFfbh87aTfPShfY0lHq+pmBeYYDYcqENsw/oivQxrZCvOBMM2ouBvl3wH5yzp+EW1zTcI4US
+vMCS6vGQQrBUSoR7Bth/CePhtNI89o4mUMlQAY1V1AxDI7tXjiJE7vyM2Vft3LRIbq9vtIurueT
Dzb/+UkwHtBDmcWsZ604NmHvZA1EId29HmTefOebk1PARh6dpysg69/iMCdBBrjuLYC00WmHh6IG
/HeDxGyr/FJ+QoK4Hoqn27tg7NCTES2ueiYONzJ0TsWRGugnm0BYOMEhr4n7R1832gO0cboYBizq
Rov6p4auNWzLIFd1J6lz3DL8+tGegprmRGPStzW+ljrsJ0OStxrKAsfIig7jQG0ixqbFsRubPVjg
VPGZPhilZr29LYfJPyQGwqd1Y0+Z6/mQLLowh7+Vp/KHsFbBxUSJiVWBleRgqjB+Q7gtCHzTDXK8
X8pGiRQ3AEVJA6tN1AclxGFkq5R1hlZvCXqi9TD6qAo1eQHazgN8GMQfqlwjnpLHtfcpL0xYVxOt
qJo2dZG1FATCGgx3hHiKYSrQuoZu/GANA1hTP0Wv5tAGeCWHAFScIZDat6aV4psJxirq7blBNUgD
7jPgtTE0Gr3gqRsogGT5S5G27XFIm1kOA2eag9wW3l6hU/PcW9y44BUkwYc4wE10o7SB9jShVfRF
WECtKw0HwrhPaV/GaBNDLsj9T4rf/7TKXtxWqLkFrhCFcggoqLhYnOjSTTDm2HDWMQCsZ6Bjfnls
gxYMAt00G9ZVm/o3Q405GGZdsXeAnTQ84/UxQABF51WwMD97hQScrYGuhZgNbVaMsNKvWZUkCHWO
Y/42GRWKl5nu1V98YQPlHK1dEtuS2PQ+OmhU0nswhU1pwUKDkfdL+AJvM0Xq8rvKw5ECwGnlNl6o
fCysqPxQVqn8XIgK7GjqD2hNlPAMgFw+yJXlPRu5cZjkqn7WjWk8GLNh1UHCoBJqf5SBvGibaqM2
uiTtcOuDf0oNMxVvdLKt10JY0UusVnZ8AL8iwYgrBF1Y9lUK7LOiCV1WH2nOyYpbNlZuHK2xpF6V
gET+jpae/9HoJrCuVW6Zn7QAJ9eKhviLh6ca3sBlV/3wJrV48UNZk+BN1eVTDEpxL1vUdAYdhf5K
NxNYjz6aD9C4S8iyyCPgothvO9XonuU2gfOAl54W3Eu2IQUOpmXc70xzsO6juDfh6aj572w626kO
GrS4HZ3t5zIsyh+mDp3fxO4AOxDa/ykeND/HQNEf48KfPnLv87BJpstl7ERYDI9yKfd8zkRSsFCB
twZHSwx1ucnSMcj2UJdtQBtppm4Lswl+SancfohrVnaB0pzbA5wFhQxMv8KsB6t4LhJwx/JEuF4B
eKsOIIyMfmI4iYzZNkga+63SoFGClEdJVTeAUgfAeTNgwHHugUvXodd22HGXapVDwphiANV1vpv8
ukcfVYaJ2aneroMzsIfCGSHDIjC9rTofTfYRceAgo3UXSVnj6tj/vWWVLdHql+kVDWgahGkTb3zD
6JAcDLJtMQbRx6wa3c7sOlKGByCwxGrNA2XyMCY2JpRdPT1ZReHzFyTtYdA6eY8jcPiMKjPVoBqV
YjzpeoxveHcZ0EHMEmYYbND4e9aPwj9miKkLKoIUoXdlPVXI2ni10W1Nv8j7t1FtcglUlK6UD1OC
/GOM/4LDuwVmV4IFuehtCJNRfvSrmAuIUuu3lc87Gc45e/kVvpX63OH3rjpjhVRTXqeNTgu1ocuH
R137GUYzVZCpspKN3fvN3laQo4QG0Sk3CjrAxwwDKl54SEwcukY1bsO6bueG60CSar+3ikkDOAI2
pMOdpQOt226tBxGgGZzba3T0jq0hq5vCCp8yH645vPJvjWgb5FcsGDPoZpsmLrFBjrFqEUzqThrQ
OACaj9JKWlY4fpXYUVal5X+SKhwAQaE1pDYRwDcOj11UTkcIKDYEylZ6DdWku5Xoz34t+hhVnwLJ
xru0kNPbpgveGihc9X0/IaW0lQ0N/EHIEdJgqOkYJr2qFN7Ksfe0byUKjF9jUvddnko0x3tdtR79
ceKECL0SgR94h/dKGcqf27rVHmK5+mhZVg1LHm5Zgrb0cUqHxzLmstSTFHFT0q1d1dbqbZ/SiM1G
8lNV0IOtqlp8GeEDbrw87SQoeELEm1DiCZxP+fQT+Kmxt0x//O4jXYEuo4/J55Ro6R/WQCdu0/Z+
94l2QvJoDeP4AG6w+Ab8Kb0tIy/4cP3gv/CgOb9kLC5oUD3yPOYgdrrKx20LLc5tWEV3moaOnAYg
aaPE5nTPnfrO4En6ccwtLA6l8keettVu5XdZu4Ms3juSX8mV7tnAoccpPnqwl2jCdNKxMPoX8KpQ
EGl538tjio78gJ+y3dJ9AZwtNuCiACFyIB56U/MPXQKNdOWXW7ujL55KVd9qvp1ElYsYJnxnxdS2
Qo2TfRLx8WlAFm6lNfpeMQKo3YrtgEeDRZQgrXn9F3lfG+CiZnHY2HMzFP7H+dUTcwTQGaRxvBIe
cdaaVVm64Ss+cyuPkpU4YvGW8iPImUC30YvoYhUwfPlZCaX6WwtlsR6LNaXDtWiLtz4Np8SiFY10
A24W9a/Qc1pIlNFKYWUtyuLx42URxROc4agPi571wjFidqgoJFH/XNnF2qd6v57P99bilZCZU62D
jlYdY7jv8+qukrdqFa48fC4FmetpFreIWYdtsYEtX5lUWqJgHDWkEByzeOvsn393yZnGaYjF06pV
7Qr8CHSOBlIXrsYcduDKa2qnK2vufTniPNBiwgCIjJiuooSglOW93dRwjaL0jyqAFJNia0e3YvT/
9kuOkFz2ZZrWhgXc4Xw7pUnoTbPvgIOCV+9/LGHgxM716Xv/5D4PMa/Kk3dcbwLNlHtzdKLwVWr3
NfoVMFhbDU4Z7QMM7PJmrcfzfqGfh1wkKwVgMii/ggIeVsfaZ2Qm4Fltknbl2XgpjI7yN1AlmKem
uUjYLfJ8YPxi1QlMw7EziIBJiFJFp3/Ave14fRYvvYbp6du8cjQuGMsOstE0kPdheDpBIkM9m+4G
pNdC/C14MW3MML/1R3WlnnRpa52GXKz7qUoCrZwk3sRB/cLixIx8BG8XoyS0skTWBrdYhbQ8usGA
R+AYtfQz9o3kIWma7EfRGB/xS8XLF49vJ69ke2XDrY1wsTS7zg8wkE95vVZH7M1VfZ9aK0ObJ2lZ
xTidxMUaKctWQvUxUZ1ZaEsfpR6DRnVaOZ0vbbHTIIv1PgWNyGKDceguTrE39p797FTu3z+lkOA9
WYOLsxdXSdh+CjBAU/4wGpQI9cdhVt5Fhvz6Yr/4XXT+Z1D6BU+zmDTP09M6DYTitJQptCKHck/m
HbqVPXUp3wo8vDRttvc0lgivgSJOV1Xk2zBBzQVFRVSmU6CcvaTY7qDgUmMUSrT9+2M7Dbo4hPUS
TQcrZ0HAc2rSo/ZtaleGdWnJnUZYHIkU00Y0ulgNU/fZrm/76PX6CNZ+/vznJwndMoOG1EB29SEI
t6P3Elnj8/UQC/Ddny0gbBxAzcxH77vaP04spa9rpDvpkN0Jp3YDR36c29vTPrkJnbWPcnFIJ+EW
G8ioJ6W1AjL5WIwbVcf6JpDclSFdWtSAoalxs6BV3N7Op40Wa6rpjaU4QkcHYuQxuKn09EM6jh3O
rcm4a9qguUkjVKqqXtykOQ91rJ4a0I+yoM2eJXdygHbHmK9W4C8OH6wYQrX4VarW4vrZemaXF5FK
W51KIZoJ8uH62C/8fA5kQK0cX2BmlodXYwHaBWbZO7BZYSGAaaedej3Ehb18FmKxKHky+EVaYuOA
XsjHErjqmL0iyv6rrZutKtRf16Nd+JakQo2UodmAdq1FJqRkFZm4io9OX76V0e2Q3Rrmyum7wAP/
3gKnMezFC6TtAeJ2eq473tjmrjRNt36eK08KrPatpVcdElNNTm2xiIsXlB6DR8XI0GhU8r0ZFOW3
wDb7eyx/OhcDB3g+QYrNUVfbybavzSdDQlLIFxjbB2b8vU4LMOcqH0fMfhtKjEIKOt4YW2EitkmR
bNnIkJW4ZzQIJigyHsyADP9I1L49IkViuuhYU80qw+BrI8sIDkxQ7Umqyp0/mvarBhxxd/0DXLgx
nE3OYsV2WpVVNRU8WrSItCFdSfZGTM2Wt9jL0ZPFuntsvf31oBeXMTlJMzVzxqUvjqVpgr0u+wrL
2PTwnwMJhRfv9RCXx/VXiEUiKhAtzKxK7bkb2x9aAWJTn/rYHbWxw0edQu2ojtSLp6heOTQurmjq
iCZYVE5Ddf7zk6QOCpuCc4ewnaZA1TI8QHTjY6IXa82+i3N4Emdx5Qqp5Jv9MPbOjNNAOOJ5krLH
63O4NpTFZzK02msiau08CfG7HDIvc8Ysu/eEGFeSzlqkxddCEy/EzcLWnAn3rg32EukRJAFl7WIl
0MXsdjJri3zTdHJn0acYEXnUMYP3rWQXz60gmJK/mkFWdtwp5P0/mkZtkX/gRSkIv9J+L9MfCmm7
Rl0yXtnGK+PSFtsYYQGurRmrYUg6ktpOdPiDIR8C8U1be61djqXNXieI0OPadL7C/VSS80CjcpSJ
WXvOUuNDMuJVrOkFPFKj/gDhbO0qdimmqRoyVwsTlqO6GJ+sVp6ahCYVc+1NrindHjMVBSowJebL
9a91aV+dRlpcK/GAgmVtG4Mzhp/HhvLtSqX00lI//fmL2UOTI+RY4efnhn1fR49C63dAa1bW+aV7
HyCrvyZsHuZJGsrMUvMHbOrBNXputstdYe+0DwiF7xHh2Ac/e3tlBV6eN6D3sqlj4b08yWNEpptw
QNup7I96sEP94fp3uThvVOQ1GqSW+e4pQ+WlMtSOn1+Ed8LbKeMhVlZesZfODBPrYOaNygDn0vmc
JQGfHUL/4CDi6SYZ+Oe23AdhcbTLlh4FElHa9+uDujhpwuDig7YgyLPFYqhU9i3c6cFBS+JG1++y
OD5cj3Bh2izZBDPDbULV3x21xtRYvRwpbFbpZjLx+8CzWPJXvv2F3XkWZJG+aW91KuK2mhPY8bCp
lZKbQ6gdc9pgh8ozvwx66a98q7WQi0TeTmFrNbBSHdnn+NMLJzW0/BE1CKSOlXuRmN7f37enY1yC
yVsvymCLyKzviiZy7N8OEEAgYa7cVi99LwWfD9xlLItG62JF5HZsx+SIYX7VjuDjwhrt0nxl8taC
zMvyJDkYyBmkla9qnEjTVh1hy6pf5CRYGcqF7QRD46+hLLZTqEphp2ITSsEpxwq0d732C5gJxGbQ
JojMD2GQ/v3XBEZ06I7as1mIvSzCmqPoseceBvrjWz94nb7W6goO6dKyU6ArqASgzCsWn2eSvFno
Yk4RKBpp1oPxswAx4k+PereSwS9+o5NIi2/kIwrKjZVIfXrry6h9PuEKej03rA1m8YFsG6hH7hHC
S36m3c4onsDxbjoUJoaVSPNldFG8s06nbXFZVaWyaseCzdOY/q2Kg10xYagh7A/sA+efDWoe9Mna
DqBhehSguCkoP1sQzMiKCuWpRKurXrkeX0je+EHS3ZXxC9Mxmz+PpBWyQNKC1BppJooUGRJwa1fH
91+InANx0qIorvGWWAzGBxGU0PlnEYwIjZSy3SPWp0XOYKCmaLVFflNp0ZfrE/h+WOcxF8mcqtfM
wPLo0gTWMerrGR+0ciithVgk76g1+rzxW82JpAoHB7uV0ejSvl0fx/s1N3NONcs0LQGrVyzG4XdJ
1uszyCJUZ18LPHOfDUAdwr0e5sInOguzGIsUS2ZqKaw3nOE+WXlqbnnMV5s0qV7jBJQCRsXXA66M
a3kQjSUS/aIHzmdrRYVzuYWbR5YFrj2F0RatorUG7oWr5NlEGot13szc3qawR0dG5/SY7qNdvkUc
I9mCLLlL9r6zhld+n/rOA6rnG2tUA82UZKzSS2zjQ1A0W036NIAk/Nsp9jzOIplLpZ3PUm3IXGhd
c0wsfOMwfwEWJ4VrCXBeBecJcF6HmkKhy1aYsMVGbqWuwOaTE1erPO2HJ0fVvTQg9WQmiK/lQSC/
5JIc4YSNpoFif72+Yt4fxJZpKfPbyUbbzlqW54HyD32kI6mcZbLxK02Kx2FC7nmDx27Z7gJvvKms
Dl0+H5LOyu5QtHcfU4OEAGWSvhb2mNaSRpvCuY4M3wsPUyG6Hdrcw7MRSjxU+/pQV1bgTooa7DOv
eJRVamqFLZTHaAQS05VB60aq74eHxFTHh2yS8SKyPOwnQDbJR7tSA4QK7AbSGS93BRM6ve/dVPYr
sDOmlYmbBmrCT3SEPYreWMjOWsAS5khYlPSU1qwqvZPoXVibXDGSfQEL+PMAtixxoAJGeNAZ6n2B
XA2ouCpMNkYbZuG2KfX2SZhdsyOAqFAyUGV3MNBCKLAXC4B9ztbcGH7qWNwrOFBhr+N/CMHf77Ui
K7YYzWklsn7BtA3yyMfKm3f7I1XjMoE6OvoPHRopEGoDIG+4oXSvGaJzFLnH0dp4bZhuerQxN31t
KDuk47Rgl4woGTCTXX7fBFH0zRha+3VSSxnFPK0ynCrSU2kzSDrymDlwz3AnQMwjixbU8JQKPcOC
JogBnO1xNcc9AaxbY/H4RXsH04M+8raFltjfTFCqsmO2eoMwtCqPd8OIVUaoJcq2kE3aZDEuFENu
UuAYanS4NuihDSP+uuP4YULhE/8+PJWA3vU7jRPsRlSV8djYfvpWWGbRodyLbUbuKa231RvV15HQ
1YYQSwxT+YLAcT/t2wxIai21+R4JnY++LCr0KlT9mwROaudb7bBVw/RHmNNLGSaB6QSkuVJEIYBK
5Kd7TfUOcYshTqTMxkZiD40431F8BsoXqN+tTuABZ6LNiEXrzAgx4zfFkijiA5fT+O5mJR1lAKVr
meHd/tB1WcORQZsvSPM5f57s0O+a1VaS0Z1m2xGRy28TCn1owNHTv54G3kdSVE3ApkciA3zHbwfU
k5vRyNW1zIyQSJMkxR/GHA1DGa9YyY2SKPp1Pdjvx/JZxgNufhJtWfUCV4pTlGfoLoYv4aFpGu1G
aSTPNbWg3HpDgQ8Tvn5fImRtp30o+XqJ1OdYHpMswyOITxx9oM6EuC6aL/Kwk4tCegvBbTduHLcj
EmQxuGJreGhkZXRBrowPYVQVzxgFdO02GoZph6aNvrs+qvdTyMeavxcHh6BbtPhYYxaTqFT0rKby
JogO2ERM8fd/FmJxbcFBUkNGBnXDAKa2grZOUptI0lgrI3l3BZuX3clIFteWzps6tEIYSYTQbH9X
SB+vD+M9IPA8wPKaIjy5mRAlGF10dhxth8XMdvwCW8eRD8k2/nw92rs70RwMf3bOOMOwlOUVZQrV
oh9qf3Lj/DlGPkGKEXs20bjSi+P1SBfnDZd6RdcsgFLGvEJONlGXAIROinx0a9X7JEWxY65yMd/d
FebBnISYB3sSQg0LsxMVKwBhhhrxdClCJXpssNDTldfGAKvYGEWw6TFsw3qtBSD9z4a4WOSprGER
U4rRzUd51yJWoSbxClrq4ixS9WIeaWO962NCVgnrJptnsazfClMZsZZIg5VPNf+e5xno9/r+nyDz
L3Eyj52a2eh8F+ykYMKzROoetdqMX4ICtypf9I+cL+N/MHU6rXauWfr8/8WuGnTEq4wqRbStfFRn
eho9tOsf59JKP4mwhFNmHtJJhhhGVwnFEVjza9OK7y01fvAQ++uhLiU7XUFqxbYNjlmxWIeD2Ws6
5kuY3OaPOOihmfOpqruVGbsYREXqmsYY/KRlRhVWz7YtCJK36ENFtwIJRoyGV2bt0nrTT6IskiqS
vMWYR/NQpnqfWPdDY7jXJ+s9945dexpi8enNmou/0QWja6KYuVFU9O4jgaVpNECxMTF5/Oh5s9yq
hMYQYtD6bSYyqNy2ov+4/puszOgy8ZakrRRVZs4oqXrw1dvKHvdqtlaeurgO/5rRZcaVrBLnw4QZ
rfB2qG8jlMW/1sXKpF4cisaryQZRyTJcPNBQV8UrNaxHV0dJK7rFqBlFteuzdXEcJyHmlXOSJDBc
tbSg4FLkTelN3PS7BD+5HvONUHgrCNuLixD7X/CNhqxTNDoPZRZlmvUSptGIzCfRUaz1yC7OFmqB
FvlHQeNq8U5H1S8f024c3bAI9436ccoN/A7Tv/tontf5SRT1fBS1XxeF1qmjm7R6u6kGMOOmZb4k
cW+/XP80EEb4WWcZHOVDmxczh7qtkswX37+3va5tIh1mTQ2nHBlLX98kIzQTLU7jb0owtDzDsKnB
B6fQsEwbpMbGnmtse1wiRkX+pdTmbIjlI+465MIEN9gXv7IAPUCDxgveHkK9QWuTC0MrZQ9Sl6W4
S+QxTDGzmC8P+pNeR/SJEWPeQh8Bkm8GCpbIdqtiX6ma9kuiduZ3Q5WUD3oKYZGCaoa7dmoZvFUn
HOJ31th70daI5TqCgDgpD5Zpa66X96mrJjBnE6xMm20ExgNrOBuTQW4GR9OzUriuY1uVWB9AKtxY
ONHaHCumedfXkvIo+Z7ykFeR+lAF+KLWpdb86lET/FIHTT7iWZ6XClQU6EHbIgtU68nr8LNxxGTg
EVP3DU3oeBy9wxQIfAVxSwCvBUWtfcrH5ottmzZPkQFDiDDwcOkd4OmNjugzA9uREoZc1Ct3qJ4m
92wT5VGl1s+rHC2MaJ93OG67ZemLhwBW3J0t1XvRG9KDFfJONbp0duWppYM/xMLaQE7NlF1odGWz
RYY2fZKHUEGa0+s+SWM8blo7Du6ErMYfJzmNYUu2wEC3ehsgCdOIRHzPIHEe9K6McSJtqb15Hl5W
3GtRMAVtm5bHzh9wd2CVBJsuRjEWtiaPiusr9V0SQWGRfoA5Ky3SsjEW6zRqgWvRfpP5lWKcvJ50
9Yf9016RbHm3vRdBFplqKKQiyFpNoeMeH2ojcLqkPOiluXJren9xX8SZf4+TjIh01qiXWjS6RVNN
G7PrXxu9hz3kNF36avpof/FmveswvRgxVKU0TlNnDYT2LlVilSBgIXCRMgXn5uIwHXBEUPTeH10t
rV0v9IH0rSkyGe+qYr/HqRvW/PymX734aP4Q2NkUzmvVw7bXbkHGIjX0fayn5GMjFfJ9pGA4jreB
7hRwN7OhidxsCNT7sNf2UwslLfE81Kw5tra11d7S382o+6II81gkY3KwM3GP6Ki6R4bqWOqReKRK
K2Mdh46pGG2xy/I+Rqlc7z+nZfa96Gtlq1QjhOWpbe4hd/W4UnL3R22y27Q+AtY+Wl3BmLQviYYh
RAS+iXpZjfRS64/ZjkugvkkH+cbIYa/3WVzdqG2N/FfGzVoJkPTGDuKOPZFnTt2qAZ5a2CrF2vRJ
06XyNUMfcyNUPz02uEjsjKqZTXmk9DO/prwf2dvqpimalzQolYOkhActyuHmZXihDlUZr+yoCwvg
bEctzrI0SfE8wqTOmd1/x0Ofrxz7794Gi0W+OMW6TPbCAPcJB+biHkvdJw07G5HfRBEQv85bC3dh
7yJIqINWxVhQ2L9Z8yd7aqRTE9gRPFH4zCVqtT4mB39cz0EXRnQWYnFbnxqMf+uG106DArOhCfR5
sJvLvkGB2VHDvB7sQsIjGNcMZBEVFSz7eY6Q1ZKS7HzZnYrZEE53k9q/SxSsAqHlXg91eer+CrX4
UoNpS5FvEaqaXYfMG+gh23Ct43BhuQGqZUCoPpIJlkU4Fd3DQZW5BYbhL7P2dpaf764P4+KMnURY
vkBQSU/NwRtcTZPQeOhcuXhVyKFB3u7/WaRF7pRKJUiagdxZ5Zk7RiAgh19d630c6p//QSAhU06U
ATq+02LEsIw6umUN7mwX/y3E71BHOndafSJenDoDchBlt98r7nyxZVLTBDDuBrcI5b0Ks0oRzUPZ
Podjc7g+oktrbdZI1jl+5vN6MXVKYkW5oFOAR2111Ox4nyKbj+LASnJbCaMsAIF1OPqNoRNGxR3Y
HI27st7Nng3XB3PhfLN5VwsLHKp+obCMaRMk+RylCCm7i1tt3+OpFxjIew6IPAmUnYxp5TH//kuJ
GWJk6YizarK6BK94raHgtoJze++VmxE3qQesPFJpbfrepzrC0M2asw81v+VnGnjd9k2kNm4ZendJ
B5zSKz8lgAN7CVdPuwhpXOAk2/tPVf9Hh2f5GNNQmMbOSXRrz1fmueBKKnaFkbzLMRDEIOo2RJDJ
7RpsIE27vvcR7lALCpVJX+ymSL6t0j+6nl5uHJrbsguR78luaPyiFJxhZp3UuzDFZi3Q4yP3xJ2P
md0Ylc+dNr5Nub+3a8BkgCVrBAK8UtwjYHMQgEDVSmAT2DkiTb07OY3oGSUodk59e4tiFm+R8keS
jSup6P3yEzornNuV4BR8h6SDGQ/kbMqQG5zkF9FhD9Zgk2qIlRrfpcVwGmaR8dBpQo5UZ/0pVDwk
9cegP0R1uO3F/vo6f5+7z4ez2LR+2nmJXcSDO+jFLW7gN8kkrRx3F2dsxjIhwa/q9GrOMxCKd2GK
Kf3gZhinwCd4K2fRiqJaKRAo8696/t5lKCdx5qGeXBOwk9Y9v0gGt0zKZjfZ1c9Oxj5q1JBiV577
3t/rqdZt4gBVe5HVdEysdNvIyZNAj8+qB+tmqmQIWPEMu8uxxQ7wijC0amUDXpxxClMWLhxwKJeF
jDDtJmSSpN7tRHvX59KO3u9KJlEuTvlJjMXqKePIAI/pD24fYpcSS6i1NMeoST9KOZrDgWJsFDR4
CiQvkLfoN0YnPShoP9Biv8cha3YqXhn02i+0WGae7GP+MngMGjMCEwQq7jAOisErm/NCzYM18D8D
B9Z6vgbwcMWYxLN7N6BFs/EoFCbAi5pI2ZlC3uhe+Og1T7qQn6nb3sve8T/YTFTbODV4dr2ruEjm
4NOh5t7dV6ETByoCBWtX+4t54STEYpG3cm1gdlDLDuTiXYo1LD3et1rFvx4xwpVldHml/jWc+aOe
bCgLynnClU92rP8m7TyWY8e1Lv1EjKAnMaVLJ6W8nTB0js4hCRB0MDRP/6+sv6NbotTKqHsnNbi3
SkjCbmys/S0Xtiybs9TRc3//9K0f/v6EqnwU2YIMDrvOiaeuyn4eju8mHWDmAUHkiGmxTukhY9xO
qsVwmPKiZs95d1n8+5q1AG+ZH9pYBdh6bKtJuBiPRm2q6SZszuxq575htXmWEkB+s0VyxIb9KwkW
gGlgf2xUb/9dV62mFUWVVt6MppUNyEp6+0VELvkPTrSPPbWaTXqYgDfzsSd19KGURUTDO1cADtX/
B7P2YzurWYUAa/AMBwr6DosPJJnUgSDg5976buJ+bGKVi0ahKOehqKYNgxsTnCcSrs8ptL8f9xBX
A7zv4Xaw2sFRSLPArwcbWTFN8Qko1M4gmelz9hLfNYOM6ckcB49VuCd+XoLg1gIn6/rYLxsOjBrL
wqKDkEOdGZNzzaxWCRyue2PpwnETav8SHlpPbvWSV+cUad8Ny8ePWa2Vwh9q0Wm00sCFZw4JrI/7
7c8jf+5DVuvErHipuI/+6sc+DUwYwfvbQb383Mg/V5h1JPPxQ06/4sPGqBZH0rpw8SGqfYWi6W6G
vXhP7AwV5A+WOeCZxX1XNbyiujH9ue3TvPqp6dXqUdpDRbB1Gqlc31lTe9nOMOYyHVDIfAsaMXHI
2+bMXevcuK2W0xQ0Q8tdtNnifuXAV7Qj595d7NMMW39XiOoaPIQgrAB87HOXwuKb2HVXjpsAFlSN
OhhlCwpa7J0wbuD/nVqVAIp3Dk9yXseG/ZeqP6qnqcfBF3TtXT7bkeccwU/AeyAAwPyXI4MzW+R3
V7OPP3K16OE0WoQgvulN07spVNNxS2IHHkczfeXFmU7/biafqqBxfjg2niJXA904jQGdWyA3vOV5
bOSXiiNEJNT510sf1yQ8TsMyJgDyzV0t/VnMHOolS26MVrsbSNFwv2zbX54y6+TnqfvNsvnc1Gr9
mzBWUmB1wYQON9zHEoI/3F0NemsvJsscAm/imMvwWRBLXJpl+bdplv9jVPP/JcN/k/8//QaI2mEw
CkXJOhdmjC6pyCkERNY4s1OaGbHk0RSHkZWa22E807vW17Xzub3VlDGFAnqZAaGuSh0kJZhXwLFI
+362jD5zPDFeLHAzeOrE4oNUHy5XtArC7Rw4cCxrIH62mP3SQP96Ziy+zq7PP2sV7zcKqnRHIXQ0
jbTxAjz/xXV4Lhb+Jtr/1Eq4iva5hP5uak4B5OWUiNg66EMVn4i97O4cdORcR69PSlfkfgkbe6RN
wK2zY2n5xtbULm6IRQFc4NRWW17XPOkNu974SzM8EriW/mFL3WAcCpH4oGXG1mx1Z3bsb34ZYDwW
SGQog4Pjz/qdl2iKZ7/BJxkd7OrK5y679IdigCNOX206cyi2JswFI1zzm3RGmvbKXojxx2Ptr5o7
bYJS3uq2ReLzzNT8OgU+/6zTzP1wiM35oCuSSysLqHsI0pH3ZkxLeLGfWfWnVf15Z//czul3fGgn
5P5kK46pBp/drN23G/Vi3+OCGyNnt4U157nI7JtZ97nB1c5JWmOBBwxm3cn0Qt+Vd0jeH2EEtxm3
3v3PH/f1NP7c1OrUKouu4Ejfq00bcqwl6bwYQjEGRugMt4B+TipnrK6WoDPPDN43yRSUiYJIQTyo
B5DqWrXMFIzvBqPDJf3S3zdZeRfc6l/mtd9FLvAnZuIf6j4Sh+oJtZ4bI/v5s7/t4o+tr3Y1I8cz
WY5XxExm7t5Np22zbXd2NMRFci40PdvWaqvyVe7PfAGyYyjZoaHhDrqIOPcJcLjuG1bJu8KDnpnf
y7I9eLI7U11wmizr2fvhS9db2OzVxkgdEJ+t8M0PU99ClNHGyt7+3KNfj4lPw7nevQKXQieNR9JN
oRs3rs0TeK8bjDOz5ruPQe4DWlJoTiw8bnxeikQL1y84tBc5XWJDR46CQraIfBT5/fw53+0tHxta
LcGpYDn0hz3mR3hFrDjg1z05Mwe/67GPTawWQMfDWiuKbSUwMl1mgXvmE879/dUUh6/EAigXBl4E
z5DFJjNso37upHOjsZrYRm1XoZk7YkMd3l4IW1R7XDbx1N3ARNCFo+DPzVlfNytycvc6PV5AxgGJ
1ufR9+AIPIL5BMOoFLjxrIxpAnp1DO3ypopBFz/iXL6iG8D7zxwBX8PmTw2vX4RauDP2YVebWZHj
9WT2UPgL7219DWNfCT1T/9jNvXemza/D97nN1cV55lbhOBKHAIp2wFj2xwU1MfJfZ2U+N2J/7tGu
m90atPd+0zLU8RAUu2xconuUi9jnYqlvBw/DD0UH5FhfEBEtqdXUWSWWrsvwwA6b4jptRjX+FUXB
LqULASGHh3wAO+3fZ+bNqas+b4H4yg9Nr75S2KFvwVjEBDYu3IuN3rpXYeTEQ9zE51RAX5fE56ZO
scSHWAFO15PCMzLwTD2YxOrVDJYbE9s9HvnSn7/q6w71uaXT/PnQEkyah8kpg2KDoqNhvFDviMR/
buGb685J1ofXQuuk8sGV43MTIajGpU+w3mwvQe1Ga0OCg+IPi7zosooacE5b79Wxnn5u9p9Cl/Vw
fWh2vdqYtUhXWy2yws543S/Nlj7DRL4Tt+XsxuGEB7FfAqbpeXnpIvk22UYm8FJP+ie3f87VDaV5
1DSpB9aA1HlWPZchSYTz3ligRMh3kxwIPLT9l59/9XfL9eOPXi1XVtXLoJQys4n4WdWZe5D1z+1/
p9vGTx2zmscgfhkFrp9WBrMES9/B3RGG6o66gAEh9Q4aD7pnoArfzeaPH7WazTYfAtIuYK07k9Ek
ZPJUMssljIemN+DNbp2Z0t81FxBA4+x/qARr0TJxLN15fj1nPt5WEpDSqyg0ERAGyCNscBU616Ff
0WMBgQj0/zW46lDkK6nQhMIezEWZ3VjW976Z6wSKVTiC+osVmT25WiZQ+aZxy+G5AIkVmOjddNsB
fiosFBKP6P/cNGLTxD9GFMS6enryIR7QClCmWoiDRhJ6tM0xaum0rwqVuEz88roBZZEl/jHXQPyz
YfIOrvYioHH71D/xsMyFpSg2TMOweAA2+cVu/KsFEqiy94IzE+u7reRjN6yGGbW8nipDXPGXYEeN
gzFdKXbz8/L4bvf/2MRqt3KayUflo19sZgueCCyW9WWhLlEmWhQvEuj7n1v7miQJQZCFqgIkeDyk
A0T4eefKoUoPqx6lONaVTE6OjnlCnyC1Sd1tkXn/bWunef1hKwYCfh4IEh7/wHzETZVWm/G3H8EU
4YYk45me/DJYq09bhY2oboFLQI7BKoK7AZddf74bjfbMSvyym60aWcWOjYJd9VxhuBa3O5acYZpb
m5/H6GsTIEXZyGCh8tn3gy+ojgno29wDpsqCyGO57p0zKJB/Eq6fdkukAz82cPoBH0YlxGOwP1pz
npEa1TFMLFHhqOHC7Wl3MTEpIg5jjsTWqE8kdhVk3ZQHmdnD5GLK+ZQsrMJFtLAspJfy+QF6FD+G
7v765174suWtfuRqohadHywUxQJZYV7qGfeMHYFz1jlOxblWVhMUu5gGeIw0ULeVUWl1u7Gb46nc
loydOTG+rHN8DyBTuNfD0OirUs8KZtgXo6A9y41t6z638orUm8G4Zh7UVLuf++5cW6tJyuDrzB2T
5FkhUCzQTyEWHqozUYcCiGBIq/whQFHzFjppK/u55e/68+NXrgIjRtshDxeM2sz+IvGF4qW4fZfi
zAw+08r65s47EAkaAcUxWEOVX+9DU23wPCKC4fnnz/maoQj/0cV7kDqbxDfX79j1ZGjk8bEWYVCT
LIkFYzJzZ2ZO2mzKM8v+tD2tVuVJgv9/m1oduRz2KUMdunnm2kGVFg4eH/sQtSE2Q923ETrQgYXn
btpf1Sqr71sdcL2gopW9bDY+sEDt8HuWKgFnNq7kSz+hQn6R0UKuZ9BDndecXwM4CpvsKoGQ7d+e
tKcf4uGZArBnPImsI2pfE2jdBBzgsKUsEYT5TdTmFOk2czzH/P7mDPzU1jqMHkwk7F3AkDL7UgEy
p+Bq7F+IZE7aBJKgM2fgN3P144f9M8M+bLYNYJdmXcPOa+mmS46MDGwjDdGmVX3mUvL1+At81BwB
YQe6UwCc9eddXYpBVXh+nzJdYS8zHG+f19XTFNZnTsBz7Zw++MMHWX4vRD83sE/G4ad2DouGcwVh
p11ivRQ+fsrqJF+obP3JQJ/Vzm1jFVH+OPoXrb7DzT9izyje+HmVf/NFkGP6J5E7Ho6+ZPEd5lJR
tljkcF8q2gcltuF0+3MT320kn9pYnbmLLPOQ6lN+7tLK3LTdmLvmWMQdbtrncjLfze9Pba1mgtGW
sIl1B5SOZUAoZmXWN/EUj0mbNRtykb+d+bTTHrEaLcQTJm4moeND97Xa8xXjZakHdN/w/L8hZZn4
iQ3rQZC6Adn5D/bJj82tV2+jazZwxZbMmK6B/dDyoeVv7JmSvz9/1zcL91M7q3srjLFGwzhtjRoc
fWyJBt0E9Uvhnpl835zVgQ2hCcryYWLypVTU8/E1TY7eC+lyac/ji+kLL5qd4Z5QTZI6+JVP8sye
9O1s/NjoajYWUoxqqjEb2yE6bYBlZt3q/ZT2WZWd2wBPf2s9PT62tZqN8CVoOKTpzaZxZP1UFnaw
9wM48v48Wt+dZFjACLHgYuLBU2w1XDREeWfuhwDcYVN3MrUpbqoH8SLTMJLxcCm28/Zfp7SARvrY
5OrE9vhQGYpCvi3zfaNTNby2/aV9zj/im7jgUyurI7qEgQQK/zHfrUYYkRRteWHXfZ4tzNsZVe1d
ca34mWD1XJur+cFnx1N1RTE/vMMsrgM44+IccRq4dr38PG7nWlrNjmqyXXCOEMqFc9xNR6Ts4MmR
wIvNPpeHcr6diB9myOrgKiyIN3uDNxuk45E8Zr51BI0TxJ9RLW+6D+AtB2fY22Gyu3iayCPTskqV
aecKijwslInDkA2vU+0FEKvTvql8doB3u3WFCqliq8zB2rcBKD+CuiopRmmmGidy5AG0dsPbycO1
quIHp/LptqBtfrvMKIWNSBksPCqsxppQDqCCrV2I5TgObEh+7mksha97zT/AP4BoEWni/16dq5JZ
XElfFmDE1vZT5YLfkyiQ7Bc8geBVAeaIdRCbQMb/9dWCHJOXu/kBPmfjbhmIvwPQjGeKwufVoj52
Xl341+PoLneoswIFVtvhI+oG+IjiVzE++sL1YEiIgkwQmvBMXFzVqFquN3xayK8ybHM7smDYl2+F
Pbp4Izfzmu/hg9rvPXTGbskLeFs7FofCHw7NMR2B88NQuUWLK2vbv5OcOOaGTSW6D/R7sOptaXXT
PScjJRHzS3KEd80wpV0nBjMVCmTMhLt8fDRHyOxiMhIKUE1nDVViVF547LrRvrZrO9jNDPyliLQo
wTwuZl7oWMFcnKbBhEqKTWOzbjl0KpcPDLEk/ElKaTWwJPSmfRcY+RCVU+hfjSFYWBB7aw1wqLLn
Z3g65k9jNwF01xVQwj8IMPPv2+CUpjVgN49JBgvq3qQhYAuBfYGS4P4ZHmTSj9yOjUhrlN7eMOGV
1DvN6UZsdBeLz5C2qQTy9UHXxCyEypYZessmi193OT4IihkrCkoXGo1GELymMnsXdr5Cqcs8xzaX
B1SdzzujhB0iDD8BIwvItTqpK+Z6TulSIGnbdH0GYyoU1Q7WH1pW8jeMDQFyMef2QctpjI0TuzTU
nf3sOt2lyyD6CcKWJRCePGvI7aISXbSZMZBRMdl27JF5efNNpjaDxFOoRaY7JweJlE8oWi2hIkfS
msaykEGmPLONyjFoMzKMLZIA3eUIB6l00CjoFWXYp261mGNM9TAePTnyzO4CvW39tto47jQheoRV
MXheI4NjbKgaGvmTNP4Qg28sxb1LlOfJdOq4A7VQ5UdlX1syDn3mpQGj9qVnoHg8CQnkh8nSS3fb
tcRNRQjv+cjkhhAp3vj6IgmmdmJJFZzwV7RQ5oaYrABqEFYKv6EoBSGOeU3+YHOH3HatqS89eDTc
gwXX+XHfG+ovTH6DyEIt/mUlNWjE4wL72wgoJxcMGESov105SHawGPahjelUPUmLEBzAqGtYsCGF
bSTNUriJpvrQuJodKZwK7jEhuBONQ7NAADPtW6rzMmaVtqKaS0zVOuiMK+ZNZIk1Q9JV+TN2e1cv
/R9mdsjmWuqqrJm61mNPbmcUuV8gp9C1sRfw/nYhIb0YfPfFzociDfqleyJD/yCHyiqS3JqwNJvZ
4FdWO9u3ruHxfe6M47vXGcEjr0q1q8HRAa8ToE5zmq0nWyziAH0aNttlyrPc7KrLlkhrKwOIlU1R
hLE0vHpDB3rPYTuxLXo9X4NM6Mc8cN4GCTMxmPoOr7bVYbRNm0ZVYduXgN6GMSWFeB6QGSFwmK0b
dIOjXi1AKTbgJXl3bBRuavc+3kgkJTs9sO1gD91+DiADiTq6VH+g7to1ocifam/+3Vbexhlqclfm
orzJ8UPgmMGHdLH0fY8X2UPTBNBe2TgiEudUygyj4p5FVHXNL1nr4I5U5bAtqzqvE4opi+XH1fRu
FNIBjR5wMJCghGirg9V28nqZhzZymGxLYOZokNi5RlaAyhIZY4ObftSOdtdHtSQqLRe/P5ZGrh8M
VuvrCj0V2QvVKYbdBGsCuDbQE5x0MErYSQSMP5oeBII14SpVQEJEtW3Ah0bwes86F0RircfIrbU2
YjAU1FU/LMi3MPcJfgSg+fGKZLbm1jEIpLHxB+8An0QYhIx1nvYopeNcLsAxGLewYEVGvy+pkQZu
7sCbJKdpbdr6tQ3N5yBo4Gq6OKk7WPrGzQd6qPUwYO8s/MeeOmG8DKw6GAAtHufScS+FgKpwUg3Z
Qjmr07quyqcTwSSzOJZXQZRMQbVsN8I0y7SktrmlTDgPzIarri6aEn64DTJ/AkpEPnnNxuslrrQV
HFegXRz0hVVW+XMhiiZVArJFF5ZUMQxLi9sW2/uGTipIEU7Y925RhoDv4STKFrjI7nVRcZrNMyjL
KNdkqNSuFhSJ+IsLZCTjrx3pAHrs8m6E+qBHUnVAJZ7RO0bsCXPXImEwAoHoi40Ihz8SZryX0CFf
FzqkN5415hHMQdy0s5UmMSlUuCPjgvrltg6zhTj5dYN4owGqukICmffh3sW4kthHPUzUMt++7wnN
k85wZzQyHmdA6/adJ3VcShdeCE2v5HiQnmXBzNecvVSMrRlVcJtKKwXFX6YtOWQNLIUlp/Av6gLg
NxbS3morbzr4w83DYSns8tEEU2jX4dx56kijQOIYARnG+5Z/BVYoPfalGSYlG6eoHgC/DBah3uxe
Y05ZnGyH2hbvFmyKYomK7X1VO8abj37Nls4Bb1Is43SdF43ec965F3C4tbF92VNxdMcAciGwZY8e
LfQ2RJnVEZk10Ag8XgXIX1EGY90ev8d0J4i5gSj4DWO9cidKSvZGUecXTDRwAg+X0dgN2Kf+WD3L
b20mCoxh6egYux/qMOHOO0eIkvFYLg123aB4WUeFOcK6EaX0XWy02HsGqEC2VJvzL8Bu3Ucw5mks
VNPtF6+8gq14l3ReQFU8FLl+IShrfeh6Zh3tSrZbH3DHrW/A+Bx2VFpH7lgBqVDrZhNY+DIsgyYJ
sCdvzHHy7rWJs1fbfh7PizXeTmQ+zObIktxksDlfZn7BXXs7orsAeel0cQtfVVHG8MJWWAYAW8Z2
wz0c6WVuF2lthCQGDWpJwPPDT3ZLCC2UZTS/TG6Xb7ypoBIoVHejTJ/+mXzI4jrRjgdWd/W7XngX
E67xUOfY4W/XL7udcnm36wOfxMjr53FtM+ZmtqKOG+tK9DF4idMNd4F1MZ0uoLHSi79BoaAf5yRE
0kxxfWkvIYaRTJqjkk1Aj8bwb8WSOgdI6BBimM4CxUtbiliM4ZCinLYFTAcFGEucq4XuLRwfF0KN
1ZOqkT+IHfRg3DExJSgr4FdFX8141oAo91oMyJX7LUFYbDoa0aVrTsse7lnlZpaTA2p/6CStMRi3
jMAUPCjD+aIph3BIwG3r4FbmOgIKvRKKz4jiITVxB4l3+A5waicarL4Qcdm3uRsL28i3zqD7DscU
jLBbU/41MLmPGo7PG42YIxpy4qd27rkHBCdGzLXookmS5eCEOZC7UFS0MfYtc1cJkt+jlLK44NqW
NwsMxEEeLb3THpi/gEAEFmUgTYEDieb3Xus8wfew3cL0me7hAMWgWeUa2YCWAw7pzm2wHQBsvvbM
RuMWtMAufLSc8q1yjfyAMbKPtA/afVgu3dVcFU1GfajMI2fo7ZsRqolN27f2ex36Rio8rV9pXvd9
JC1Bbx3thJcF7THzcvBzjjWQehdB7nVZG1RjHod8nHbmUhYML+lsUcD9dgiEBaRPEbMtcL2tptl7
8zQOiHrlgGdZ2SJwRonOfoB3fOoUjcQVzlR+Qr0STvYmrzd9oI0HYwgeaAW3W8R6+W2Q97UfTa4k
qe0w8mDP8FiLlceDDLhUZMJHzAPPZO7Gn8x83NkClzgWhkjZCbe5H/zCwbhTEUHYnR9DBgiLiReg
BIARJ3FdFCYh9CyvwBuALj4n77mvJha3bnBj9NMYNRW8TCoPrtPLZDzQXJM9Hd1yXw2I/iOj0W/A
O5uXVu5liE8MBYLRwBPfatXemWo7DgOqt15H5IaadQdQsKy2k+0t/UYVgfGgQhSwT8zp8AozbyE4
r/eTYODhzvSyHMoy430uI5OVXERIdC1xWOd+6sqgvDapR0DVhelX23tyN9ts3HsM2XgIrvklMfWT
2cJEuFMsTLlPp+MApNIecK0lCbBRvvF5ON3oBqjEI9cbp3ffpLBGN+vpsrfAlzPHzv8dcIa8ZEmX
8gKQVXWjBjZGuiurX4Nw6wMdOd3oU6wtO2wjeBEF8LMuZ5Rk8dANItoPmGkjao3jvNbhdixRqUVm
H25ngVRLFILqfFyaJUjGsfT3+G/eAxPI7LxCJQkt1ZVhhdVt43X5c89zREi4teeJUYC5HPUU9Bst
pYGFwPpNhWvzbW5a3VUovdemxAMI86T43Qhz2M4nMWaMOgu9117RncJP51Dx4tJ3mJ3UQJ3HoTVA
BDgOIQJKPb/2ZufBm0y95L7hQc1A60sl7XYDL7dx2zJ7vCjcyd4y6dq/q25Yho2YQ/HYuKHCsgAu
y6KAMlMf1m1OLceooA0v4jI0+72BCDheliBvo3Ccwue6c/4yIJRfUQ/Q7MpQ9/HQoTpr1I2/A8wb
mCwPUVoLW/v45CIT92VlPvLRm1NWqjIZUZ6caNw5M3G6/wxKLrtlccLHqgy9CPW9+smjDtuSavK3
lE71WxEslYjDZhE1Jt8Ja63Na7eQ482MOxWiUtN7L/nwagld7dqA+zGpez8eqAxiBNrTBi4ibxwY
iyA2KmEhMi6h3TcGIDPwP4ZpLkdkFSA2LK5Q7xEeEQhCTjm5g31HbEQO0vX7P3PP/BunGWi8hIW8
EpMLJjW3rWfT0HUbTSRsIYukzZSaLW6XHsMym3Adfmrm4UqisuQAO469XoLwUC3BY4+c87XRVXm8
oJjpWIEavkERfXcHgz63wWk2Vr/haFbEoej5lXGCts0LkRnw0Yh0LYjvQ3BdrzQbbwUz+6dlEX1m
WsAu+EvoH5vCgBgLZQQZ1D+gMzlEeyISPlc8Dpi6rUwNl03fGf8O42LdtG1Oup0/wEgB6SWRnm7Q
Bxk21r5Axmczj1Z+o41g3vOgm4tMBTRAmclSH5ldsS7G7d3p97g5lhdWUQjodHDyXaC16kmQUAsw
qMPBSLgfiiPeVcMIY0QT2Rpz+9RD/Dugit9pX4qR+DcejEDToLa87QxYxC/tl+pJAtCeaaeHDm0i
GpQd8Kf4hY0t4UhGi/6GLbPOin6ujqOF2KQYmjxDXmV6JYEqnwRg3TIZgh5Hnbk0e6sS/kVTg0Q5
did0WlvXENXCsfpY5lZjb2jI26NtW/rIilnf2x1pr5uxdu8Gb8JCDhZfbE3O6TaH0e/FQAb+YNWW
KiPaEdXH7lQ+1S21Hgs644aukP/LLHAJukiHS7iF49r4MJc+u+tbo0v5iGtAOAbypikNmuKa4dNo
yat3L2A3LjJdiM9g7jXhbH/wCPllOhO/Udrw4c9MS7y94DDFPQpE3Bohc5xTU207Addo28Iuph3P
/aPm0sPbHdxBodJIZSMRustm1jLllcyvpRzZRRjiTIU64klPagDOoRJ8y7oc+D7t9uabYwAsJwjY
V/7suhHDSER+lauLWaAvAc+Ga5MMWAVbR7/ydyicBxhQgxAeD9zC+u5cz3+q+5lczD1xkobx5Vfv
CC9rarDWQYKcdsKuUEaaT3sMfb2FESZ4WrgTwZlUjng/RlVhhDcPtrVo/qsfisKOgqKEl2Sgpr+u
V+NH4QkfWFYPodmCyU1K/9JtWLVFQfdV3ofzFoirP8bcqP3UcnZBp77C7bG6ajzbg7qdIAaa9KYi
DlKCssYIRiCe+3ee4dE/Rt2cwlEpr3sA5qE0m3GPRVzB9jT3K5Y6PGgj2bY4Ib1B5jiBAPfgFnB+
yBRa9rY0raeyLoHrrquscySfo2Keyhe3qK0jSK+/rGJ+R0bnFB4ApjjivhCr0m0z29cHJkwnVhXN
MxQqt9sx0PLRxN0sGkesogq3nsiAYXhktKBbIZmotr7d88sAyMA2cqUP8Yld1ROMecYAdxSwnURC
ST/ku8lg5QahRHm7dELcqcEc/gSqV3HJXeuhaWb8K3r803mlAXRjeGMsFYLUtnPiUkFE1KPObDFa
Z+sCFAKKTicPwyyu/N4AJZFY9B5xwfKARPZwKPT0Gy96kN2w0LwxwUJvweOqBOD+OWENrGqXMV0A
dk4Mjq8I3BpnkGEiAi9tM0XWSzxbhJppzb3Xivp4PauQ3Jitxj/mjlo289zaMWg7VgobBWNvNwOK
QQFbzIksMmHpi5HV86/S0PPvasJepZlDd5ArVqnp+OJKaITgjlfCjFT47q0GNBa48RKG1Ka3ICU3
vk28Z1ei7+Gz19h8w8MA+XgX7gJtAzPTgXtvBBT/hJshVjtRf0YNaT6EBu7NzCaYcuGSuqvC08P2
Uv6dW4h5u2qrgTGMndbqt0ZbB9E0t8ZF0y/OTWNShnMTcedADOOC1+IeBO8ZdZ2jTPPGgEOs8ypO
2D1U1phRM9T3nmtAbWS3j3j4kDtE8ziNBqOIA02OE9KNEbIp+5Hyk7glHayR7Kum3RBlLAD1uFH1
Tyhn/EUkmwlSIujlzX3h3lhWAYgobDIOS2geelwaQwNX+i68xBxXL0Q6czxP6kANdY83gqTrqz5p
1baBMoHV5raBT2xCVftOx+JugHwwBl9vaznqXatXZntIWiD1yIrhAUcZriYFemQeUJGng+695gHK
/RmcD+ZaRthYE1qaB0PlKh6DKeZ5bsZDXxwXOB3vSdcHSKm1795cX8hA78G0OpVQOjqqyLIFwb5N
C1PiLwZqh9tEeRKDyAivfo+OS94RWBbQkM8sdhcr/1N7dteetrAuagrchZGvF75hQzTjP1d8LKIh
DA5GK/HfGjs14pcVxqtRux7SrVOJqbyEqc5nlmDJ3JXIaihPZmXhpaPjHXGKTikeZrbjKI+taLN8
kM6269WfeRjT1nPNNO/qPTQemU/bvVuNvyo3fFe91UGmXe0XAhpKGFRbK6QK1yvLScsQz/IColXk
A1ObFhT5VvY6QVe4Ywo3GQ9sTOIvu1Healu/uU3rxSZICrQb4E3di63MWbW33f4CoYMXKerOKCxE
FGD1i7ftLWSx5wLhAp5JzDjAM8c1LF4MGIGgIHKJFK6QgO/4o85KrV1YSiDFXzPTvNZzNePFQpNx
7xOClMnYIwFthPkL9lXxe/ZhhdCHjfE/nJ3Xjtta0raviAAzF09JipI6B7sdTgi7bTPnzKv/Hhr4
sdVsofV75mBjjD3j0lqslare4MidfT/aERakShddz1pQOCIK9ReKpK+qwpQG1dTtcCu5puSnPk5q
KA4YF3KFy/TgWZ+Nb3KnJ3tNHr9bC7Kn2SRAJyTR6HUpNe85iUru99y3Ki7qN2mYXg2aWX1JS2tw
mlkKj7x1setT5e56maWa51Aruwovsz+tor/QP4vv5sVovAm7erw9EMHEecHEQB52+j2GNlgQ4ZEy
u3qddfd5redkkxoUnxRcPA4TypSOhBi1XyQdCI28+FEV6vQnHXXt0RqINAkspYHco95rV9kh4rHu
rm09z7ALnGab2Oy9ztDnYxhE7a6sZ4x6wll90fvJ+ra0qh/wyr5TmsA46j1aMosecxfGnpkD3OBK
VNNC6MYIWD8/jYdDrH4Nle6rIrXzbs7D+Gtv693BCFBf68IoStxoZL+wcQX3glUAdwzLr80iSS4K
SJpTpH3wMIpcudFzRXWmZmrv7Cm+KZt2/j6arXbIOqRsxTCi2WEH6r0RJ/eZ0SWvCkVnBxy48LVW
88aplHJPCYTlzfMSH/GlSQNPbZvOgdgG9cjkwoURihI78tg0+7oyhhcR5T8k0y5uytEIkS6z6x8j
x+4hSPsCDdh4eQyqdkKlsy4OoUqtx8kTXcKEM3ydKFv/7ubB8KU2Uz+bYxK6qR4gj4sXyH1T64+N
1FB0y8fB4HrXWIdqsWlwDUvolIaS3dIQKx0zjbgSafbjZEkvFtIOt7lGkS6di/sJlTKA3eofXF50
j8ajdqPM6EFS3KsFpfRo5twe5JW43Zb8pXMTqdeIsMW7WRuXO3ioBfAMjqW0sOkYhVSZ1UqLX7s2
K6+mqYqwrWlMB/EldlPbqm90Y7muE9XeicAitzPyjGtH48qFDM1x4F5UKagwtJmxl7J++GNF2VNO
z+fLSCfyik0+vKmmpgUVJeMcYvaNF082DChpoCYlZh7Fqkb70eWsa/dgF6zvdbVMXpFE2qFcJOH2
o5n+qGWr4ZfN/UEpAnQYJMHJg+rB7CYpvbiwtPxiMV8x0+GusmTjVUdj6KoPy3zfZn3hGyJ/moZm
bQbGg6c0XbJrzIgXYpmWOzvNgr3ZrXmm58su5eZ20KPB3i+ctjcYoDymSdHx6FAKmirZHLHD9BXO
RSUdG28pe/tar3L1mtol/mqFGjpDyDdWpylyjWh8kVDEp+QwRvRzhbjWJuWq77uYFzKG7+nq8ywv
+WcMhPl/w9vdWSWnIMq20ffGQOlZNdq7JQ8kVzLSL/rAwcpJLdP0krmhVcMKzRNiHG6GXqt/VFpo
/J6s4YUqWvYU1kaUO2aD2q6UW2tjToblTLFEixNUzXrF3gWtZPomvAqnK8Y7CeYLfjHjz7SnLpJB
I7vXcL3/GXIzOfbmlO1oMsj7VsoGp7Ljezs0sitTULowrfpPAc6Kw0SkT6KXc38wK4smS3ZLRUn3
p17VvzTTNB26uet+xE0uHZom17D35Jdmkp19LxpDOFk1ha7O4zdBlphjpXywUZ2+mlNL+IaamPsh
Ke2rFjcip6vwrR5klKslid6+yrYMUwtZ8aGgw0xLVkKWurEQ4KDRrtGOvQGCBnRZWkqANWHUPsxt
VuW7VKkHXGEpUWuOMVkx3uxyFuagRqPkWwyq4LVsFBTeKlWRelenxnwf0Yv5NBnj+GwXdIkRIk+f
0T7WI7df6vm6BP+isfjUYgf9KfmU9GlQ7oowpkXfVPNya3WWeVhMcAFMwaihY1iKa3sJufVl/Pmp
yHDGntcMisbwmxxQ3LCspvs195n6h09Cf95uUBew5Lq/Wy8ipYvYePAyD3L2IGPl5uYpWGYpR/lc
mtX2QLeqyK7RDJWinRIZXXdlzsK6S6eh2gtzhnY0ZXdWWJjuEkZIQKulHjqiSYeXRV+VsBYzYwr/
VlukxG3a6m5eS2fTUGZuqXTtem4ZDtU+4bKBZCzocGk9VaU2Gi9DetPLnJQB5ousHUHnhjZ06SIA
Gjwhwjh/zqIp4I+hfS1H+QM4Sl6pWCpT7efXe4pWB6/twuYRYbN1sKJ8/t5LtIurahKuFhggBY2C
xl+qjy412IiL/BwvOF+WZvs5qNXgqDZ5uyuGmfKJzuUDP9Ec/xAnjjNhwA4o4mMfDj3FMx6hdO0K
zFrv5bQ2G3apFtOzqhklDgncqZ7pJw4/FS0rqD4kZniVFNHcAfBQRHk9xsW1EY8oTmprDyEED8E7
Y86etQiXXNdqsV0fS0ERIVq6fPTUlC5Q0Lfl10SRUIimJWLLrp3oAUVbJbxavcx9rW6VPT3f9BDn
0+yOUTH7TWM/rwIdEB0o2U1LIHmIqQonz8vOH2PduBu6eXmmSWtdT2BIW6cL0+RFS4KjBiriRzgZ
w62cI/1eh1q84ymODVbIWqE5sbeVkO5nJ7V/1MTQXDowXm5z1FdhRWnQbgbgIPWsS99SuqoZz8aA
h8JoZJ9npJ5HgAY0VTicrQHVT01ZXsXSKZg9zP3CuwRVKW+KzeremKiVYZ8gPU+ioPWNseIItkXW
rgN7iF4aCf+JPrBzD7RM9iWkv5Z6kwH62zV6qarQio37ys/Cvja4LRt2cD1SI5Y8SOX9axXyv8N5
j0ecNke6oyeNPnlCLOXXqlu0Fxqv8n6QEJ8WS2R90SQDlmc+i2erQSSct3UHACrovldyETi5WoQ0
RzBiv0nnrNxzMgZ3gYQWfmAVNMR6a1m8BSX30O36enhplKidPc1YG/al2i3Ij3cjVRCZjXt2UJ0s
CwdgQXY1xF30LAL72VBimlwZXiwatS63m2vJdspOFfsoFuEfU5q5C0+NMi9uGGj4zeFs3g63elm2
FKnzHj0ieF9VSnkyVKq7km4YjYdh7ALeNiIq/KAbjJt8hT6wSObPpdlQhomsOZquawru34qxkoYj
gBqt94DSBYXbpIb2zTTz9sakL3hH8934EllmiyMSai0twt2SuB3kZRFOI3XcLvVpbl9bU5Z+0zyX
ZMeEsvMQ/22YoWVuXRtzDA6mC3iIrqczuur32VSqN7oK5oT25/xD7wY98vHtqO+TZVTpIaGxpI2B
4XS1WnGvbdLcqe1KOwADiNyCUo5rt2rvJ23V7dsg0O4kG/Jkqg4/zXgER9OwAPcpYqNO34KZapYC
04BWsUadfl3Y38i1mkbuiEretTFEdLMBvbomNab9PKTGz4G8+gXEQP0yiBirwRalradxKJt9Rstv
N+lG9Gqy3X2N9QqGcK1Fx37tSTlF0EUhuv2NtLORPkgv4OLeg81XUBxagvjUKqamboCjTZbUgzXi
htvUbf07t5sY44n6zqiW6gHUm+yUQ8pLR7Z+BRnqwB+D8t5Dz98G30BIQWT1QG+wKDVBj0S203Y7
ubjE5jwP+/tvhBsEqR3Zg22HVryfavmbPlR34yD94SwtP2dt/4kqcbCDvm8c/3loiF4jSk4pwTKU
rRXCMA+amhfG5PchWKdP7D1NcPg4xHtEJ+C1/0JYGxEiqcMJULJxlM00OvpxijdzXHFefxzlvcoP
d2XVxP4UB0KqHn/JsieMB53uc1ytOF9AoNUNVRFXuy73kkulAO9Gf/4kHS/pur/Pi7chN3kxp9i4
SRMAXGv25+iFXY8u5MfDOodvPx3VJivUaak1m9vyvtBrypiWnl+DrG/poxs/dTO5tMzOjUjTdQve
mQUVTttgT1U9i/s2ZRKL5pgOt5T0AM1+PKJLIdZ1cPKdAOAmZrtOWrAuJsVJNYee44UVexY7fzqQ
Dd0BMI0+8Vhf2RWKn+8iv0S118OzBk5YcQmp/37pWnDCcOCS6WkK9oq3Q9KKQJgJ+vs+AFzKhs0n
GRG8KpLAZPKILdYi/vDr41k8Sx85jbmZRgvbVL0ZmEZ9P+9MN/Gtp+WJHcqv9tqD+vRxNPUddZ/F
dRptM52q1ibsuxndkb5+DZJYcQZAO4CowcooDdg5rGNCLwNd8Wr1FjQF8GPxDhSf5HJwpW4aSrrf
17GG507fPKJHUlxbRqd/n6wwuZFypb0Hw3FpS32/8yAWr3Ji4J2DTL3Y/OqlF1x/QxO2AX2RYJdW
Fw6lC3+/vdnZ6jwPOyM0eYPFWnMtYg7izNZfP577M+vldBD25uSLMAYebD0p9krm69EDhVE5usDU
PBfC1DVjdVC2Zcprb/N3jMbUsBtofWV6Re1eio/qJTrzOtUbfgl63v+F2GyVbRJPWCURgrbiAaDF
QdtHh9xvL2wuZ7bLN2E222VmpDItC6TwTToEy0+zzt1BPi7WdGFbPrf83gRaU+NkF+v4IlNNZQwB
LvkqPtR74dEz8WWvcWNPXDjbzuXZ6eSt3+8k2Myb19ZaoNARVYh2ma7L4n84yt6MZ0O7KCrD7sWi
5fu54dodOaDJgZXs/j2VETbAd+mvZNpWIKPpAYeFOZeNOnQU/Xr53gwXBELfa77gRX4aYpNnIOoH
S6NN4Cvtrg6pNuWOjNyRYjzSPpBrkz+ZGCBc+EBnDoA3UTdpZzRJDbxpTvezjS1OMwEMz0pyIyiE
JxnL72zp9mW+fPt4Os+lBXR1aFTrJV3bHtaL3kTjvJKpRONn1a7sLozqbJKfBticMbklsqWuSPJy
N3jzrvBqF7DSI1renKKXNO3OzeFpsM1mzWstMMy4y/ZzlP6ga5M51aSAWcb1bR+NwddhSSygtJFy
IWXO7UyWbuIAs14aQau+XVxhOVlZsjCLFPUn83PJA0z8rtBXELz/lfIuby4EVM5tUqcRNznadrA+
pxquWBFi4Pk4F7+M/GaM3ba4CYv7AnhSNHaejZW59oBpnlPJj/U31CK9j9Pn7ISfDHyTtCPallpZ
t9keSz9IGmp+VY39SycCxTX1JfLB0Xl1rMuXhr8O7+1RgLCJzCJF02p1q9zclkCogz6r1Am5kZWt
3yKDlrs4qv9/ZdX7o+1tsE0KiyBpUTsghYP5MKi7JTl0/6wILd6G2CRuFXR2kUP993sNlpGaOUWk
3wTNTPF7R7n9Cmqg//GXe7/w3zLENueBWYkgtjoO00DcSfp+So8f//3vE/Tt3785DBrYTQv4pXkF
VlBmtUrdWwazi2lYGp+VbtT/Md669lQD0CViKjx29E08kOfTjHuW4nealj0HctZ+08DLOeUUvIIY
/Pbx6N7n/dv36GbBR41UpOA+dB8i101MBdwKmwM/4GUGtbuWFcF9X/hgZ44l27ZRoLW4YWGXtPU0
CaS2aYtKg7yuRaM7FZo7ZShHaP2xqA1YPkrproVkXWt+RPIFM7r3S+Bt7M0SiINSr0YtXPwIlpKT
W/YhH5HDkpXuQqCLo9yshNmO8jAYLeCbXX6ll8q+QgNVUaU7TZ5yR6AdJcQTXLknbdYuCNFslwQp
pAiYaQpqWJg7bs9CHbdWaon26OcNPS5/DpyPk+bdWbgNsJlFq5uWJaqDkfKzb/6wJZ1Ww67IYUBe
y+JWAptQH+P5aUbr+OPI63Z4ul2ugW1dRTSbNznYmc2krjjxWQ411RdZT89etcB5a3Rq1MZXBuEF
6SWLznNTaSMRYOu2jn36dn+OU0UyakUb/aKjl4Z5an4IYjBDHw/rHdH377hOwmwm1OaIiCjoodoF
LNWpMaTHk5NWMH4kjr0IHLUkEGQ5Yv7AQyUXEmGBp6z9WFaAQVsl22uFNtOfN5RfehXRAs/LVwmq
CCiolOZ3Lch1OhlOGOvWAxXNT2EIJlUM0rd5aX4bYX6VAMxH9dkA/VrdziCxsQfP7rVKSWj2S/Ul
6fPtOtwOePMhSyXJO1vWR15ZHUQX7tjxpyV++Xhaz+YpjicG1qYavb1tobQsYEtFckuh1Js8yAsu
EqNUPux96Yf+pTvb2SGdBNvcZHrq2y3/4VUXYp3c7GR4Rn174Z6y7v7vFsBJkM09RZ/aGnRrM/kR
UCK7hg3cPgZ5cldMnz6eu/OjwbJMN9e6wdYsXocrk6TCGv1kgAHzXY59ablw+TkzFuBPAlu51VBE
38q/2Hoja/NECLNSDkFdT+4Atm03WYY7leLCI3V70JFwKscNFSmbE0+o63hPno22FsuxFozCj/Lv
RmvALoBNaDRHPRVUYQpXsy5l39nhUUumFqYb9Oc2R2sYNaEC3gNQTgFS0ooNhKKtVLof22B26Xra
6YXN8cwnQ47jv4CbBIQbnwkRZeQG8CzQL7/Mi1p862/epN96L8G7U0AS0LeSFV0yJgOED66rIUbZ
bdzd65FWXcvqBO5kSnCrXkxPkxvchzp4fsVsDMfB1PLf/5ycb37GZqQQ4xKE3ELKmY1XKs/LdzW5
oHFy7uOdDnSzzgy9zQb4bDwnIdHQBrZpPyk1+LILz8pz3+w0znr+nKRlkHVxaufEyXEZVrHsS6GX
XSoAXwqy/vuTIKWZWrWZEMRU9qoodmBHSxgh//5NsM3iKaPJPL//KsGeBDGbJAOewjcZpbtcWR5a
7qyNkT1/HGWdj20CnkTRNlXGWQOiZ8gS25Iq/VBqC8A8hJ8LQ1kPn4+CbFZuIlEAwgGQUul+1Zvs
DqOv+8mV2H08lnPHk0p/wVh1nBRU0DffJVaQ9W4q4kQ3/c7w233uqkdtv+xU57KozbkN0EDVxmAT
xIVsux2pojELq2C3LVTUD/Ck7sCigoFYGX612AMs/nh055LuNN5mjU7ws3KRFpq/gopGXcUnJ0AS
9ljm6ER/HOrS0DaLtVEoWpicMb4OUAfoe3hV4Wj/x+4j9ArbNL9BQhQXaLlt/4fVezrGzeotLQRc
4fSMgCV/JPN4KyoBSC68cJ0/txedRtmkSRWHE5c+oog0gkDj9sUN1Jni4ua+TtM27U/jrL/jZAU3
LeiLZjZHX3ke3ebY74OH3NUd43H2Olc+XFJZujSsTemj4Pg3RC94pZR085E9ue7idrmVUpx6WyDL
x4+T5MzTQcXyhBoPeks2/3w7OsCuqFZlxujjZ0sPZimfIi362RpmhcwEihZgcS6lx5m81FZ5QLTL
LKEKfXPJnZAsxVW34ikf6DeNXDua0kJ5GGIv7mj5lJDopxzG7D8P9E0BYTPQWp2DZSlGzV+KKr7p
KnOnxdn4nCbo1MQpN9ImGaILr90zi/1NzM23zCNLnZU4VqkbWvqhtuPniJbfF0v6Z9s27nFvIq1z
fpKk8L41VlmPu5kSQqlUot6TYApemEPt0oA2nw5FxygABSr8FnwHOhO0LZuuTp80C16cE7TqJ23p
w+sefY29mtbBDdxQ7QoFBfPQWxlyG0jY76swazyrGxTTHQcb1IgalB7I/yhwMMaesc5Df7ssCwue
Ad3SKynQx2elMadHZI/UW6Ziec3CIYuc3JCS+77Nh8y1ElVcIcoZusGIaCtUwGy+zqoUifWpa3cf
55J2ZpFqqrkata/o0HeWf6YpMixUdcUXCMD4bZsLrnd26SwxciH1HOo+CjN2Tz0jGW/rbvhU6XDe
InSXdt0yRB4FHeEOjfWaq7rpBaME7DgtjTu7K8Idpk+8kTq1jT9BMkRIIgD34ZQlxTxjmo3PAWD1
T9ksg0szMIzv4Y8fp6J6gAmNc/MED/xHGrXCT0kzjjMLnoJZln7C7ePjabg0C5uzrIvHKiwFvp2g
Nh4wcwVbLEkOQjNOW12q/70zn/ub4SdTvjnNNPDfVhcOTHliXEUjFtoiiMYd1Pzeh7MRfqfg8zBn
wCHVZoK8MoIZLwZp2sspMhllsUy+VsS2o2WQcNI4OqStnT8WRa888BpLQNcj+F8F5Tc5j9IL+XJ2
2ZAsYn0iyOb2ldVUyWjT2Vp8eOnmPqqCh2bSx89g24N/v6PhnKsLXqirf/zW/7zswXXWHargHMLC
aYdavi0Cbb5V1TrlySGeNVtCxCk1w2NeSBiYfZwR5wZqwKhQZIMSJmphb7choxr6sekNcwVuWOpR
iV1NuzDCSyE2SSdJA3caDeaHUOeroLyGFLgXkKc/Hsi5SygT+d9INummVDEsn8VUfPQcVCfNIpLa
EAM7lJlCfS1zXMoi6yroA3FVSt10lylLfpvq1lEVY/Xp41+zXpg2V5A3P2b99ye7e4FyToczuOk3
8lO5dG6M8eLHES7N6vrvTyIkIdBjOEemjxiMW8/RfRNOkO7Sp/8hjI2FoWlowgL5/jZMscqxpTFh
2hE7vx/sm252qddy5kajkfz/L8Y7WdEGhbp+IUFgK92X0FNjDUzKEj/bzUOp5xfuT+9QRADKDFUI
neNXseizblK+NcG5GmTKTlhudaz8yBsQt3OCe5RYDhcd9NbsPs2ENRqPFeTSqdyJd6r/S1RabZCh
5tMg0mJWXriga9Y6KjgpHGZKhHzr77L91KD6poT+v328v7FtBcUgS8OhaLu44wJ/21r02k4Jbjvp
61Temf2vj0NsT5Q1hGHgcqljCI2G0GbVtSNyiZ0YtJ0RO015ZSqexp073n8cZbuc/kZZGy14d/LO
FJtkz/QCEfWFKHrzm7XrdV1+YarORcDzjXqaqWiyvL3iqnmUdbLotF21/MImyu2iSziJsxH4DuBk
hbkWnt6upArGOIuJMYQR/DfUwga37LJL+vPnojBJMucWR++7T66O/J3I+VETXJ4Q4ZmkS6vnXD5T
hhaCqhnNhG0jQbZBOKcATHeoN3ndEX24AzQAoBkYfSJe/uXjD7/d5SyVoiqttb/DYeo2ZRIB+bGZ
bDI4QU02up5aR5MvfPlLITbbwZKKyYpkQliAuWGQPciXjvh3R9PfUYBWs7lIoA26tZVAr6IAzk6I
zlN80818KIS3vafsmn3gyhcEZM+Oh9oIuAf8yMxtwbuSEgj6CsGWEHEoxSisu6A3f0EXueTBeS4S
70+L7Q2cMWa3bzPankDKWhJrJkZRqnWU+YBa/cff/9zUoUm/4v3MddmINR1PjjkczgqQMsTQb1eF
68KXdtHPnjJWTudDu5DcZwb0JthmMzP7sc86lFlJtUXzDcSm3Eqi+Jx03JI/HtjZUPiXUsqXcTjY
OjNPmZKGGJxru7mXvgdxObmVFfbQn2Xb+zjS+x2a3ZNegcpddkUAb560Nqx2Iy5qllBxr6SPifEV
E6jQ+MeHMynOUiXr5PWcA2T89jtpidoZRsu2UOoZ4h7QVHx9wlZ6ieZLro7rlePtifo21LoFnqSE
AZ8fZ/dW2/HAQI8WvRCgZ6lTR5+hfM7V7qKN1rkZtFQZeXqbLUjZnj6o9nVIOrKiiiLxhjn8FioI
DKd/ZSOXC7vRmdsJo8NEQNWwJtIwLXk7urJbCkuVKnIQW/B+spyZs25eWl+zpmNufjexYRLmlQKU
TzIvPA/fKXlb3Iuo4iro8fJwf9cWsTPkrPQwZnMH0Fk/YnA1Ouavzuk92eseKxdrWU+W3Y8TdFtd
2gbdLPEMSbHWTtGVNcyfacxVXfXwZULy+kFJHgz9UuX9/cp7O8ZNplol/HvUcNhRlNRHa/swisEz
s0uI+PdJ8zbMJksRHcNGcyLMhKXCAVb1bRhIzf2A2p4O+/rf0+ZtuE3aaIpaQRSNWOU3i2/48VVw
Yz9qLvrP7iXg6pkUFdAIdEDFimYiWrIO/WQBTtiiBFVALGirnupG7urMMoP0qvb14ePcODeLp6E2
m9eMyk4amtBrk2C8VgPbr2t13wyVVwT2hXNTX+8Sb/cVhqUqMJK4bWA5sznOlAbnSUhHKg3vJUGC
ZrG+xyBsPHWGBpooOJ8ltSfBNHXRVvoUppZxjw4CgkYIQXOwh4bt8SCLdtME4qETuf46oJGxz+Mx
2SHZYhzrrkF7ZLTdVWDh0Cz6fOhnWXowrDC4lmbRHVEOTH/IDQp1YkIxWmu73zUOJj5mCL+CZQJt
3yZ3QurUG1OfEvqjaQiPCyf7WM8zx5rqSzXYc4vldE42a3POEMZJpk5FfIjiXR1SI7yxrEu+Jme/
8snMb5bkYkG4nHSE36z4acmmH01qJzB/lweUZH99nFBY2lz4zJuFKdMSAwyCRtMcUFyytbD1bRO1
vHhays8muujY7jSBN1n1Lyy32vtp0aLIkfvydZxb6Wugm70zBzkMXSRkE0cblgcKXN3RwDzsUUL8
9SVHks9D66jaxeX8BXuT1i30KL6NJPQlnLTPlO9VOksPi24GXDib6pfUNOpxbLkFZHGNlkM4ZskO
1c+ErgULEbJlj6D6NZJEper0UovABPyh5AEscpG6sOXFK9JzHZL2EBP3Vo8c4sRDx9HTvD8OdsmT
DHnTfSojbyUgfvPnvEJYtAqEfRR6bbzCqg28lnP0DuGM4mEuZnEflUqDinqW7sZapVYKDkdAZdeM
3YI8wLcK3ZO9UsSeFgS8ok09xZWMJoGZy8GtHY+8Bzo1W+vEL2kwdw94xM+vFmU0t1FgjOupeV2E
Tb1nlisEo+Gu9wKM9aQzySKYnSah86rivBjHheGhWxZdW2baQEo0JK8NlOQWvmPsaCKSOycJGmuP
7EXmIH75FEjyXR/a+3EMxs8rWmJPa7pw4xqZU3suWr+pk9tqDOM9RuO9l3JEufGoo0i1atCEdvel
iaWXSA/QsQ10xEGQVnFLo60dVe1UpzC0B7OSsBCg723cibxNHqelUb4M6lS5sqJqHnvWz4AuznNr
BPhuDtK4V5AM3g+QQ3fjiGA89q/dfS3KEbMgfghSf3dqsII4hOrHYjadoEp+jkUye3xw9HJ6JE0V
Q0IIVYeFo6rFckAdcthbkfbbqgZkp1BQyXv+y9TmiCHWy3LQQ7QcRmU0PKuIh6ugSL9JeAK6itVD
0Gpnuipp/7D0VfWKqHqluIpRfZPnFg+ABpgH6nfDMzy1GRnSpDeopSEUc6UiBu8OOoZAsNhXvxTJ
QjuqZdPSob8+Ac16VoKBgoc2r8YLGdINSFIpWoeb5Sx/iaFShVLzAAC18tDS0jGaih4VfH9mVfWb
PLjFORVX+2D4YuV66lEBQkO+aZZDa013VWA8SFZwE6oDhetG/AnioXeXZkIbSraB7yXSkY3yrml7
25UbiAIN1pTykH5Waxutvar0SjR4+sJ8rjXUqMWkvEyR+qzqC0T+CbQYwBNnZgeA3oX8v9QJ4cwz
QO4iHetfg1Za170on0qu3F7ZNKNPw0giD1DJhe3sToGE9FRoym4mIHQHS97eLn1A+x0Kr4fzwuBS
pyy5rdrySwVBy8eveW9nw2OIyt4nNCiEIzVLfWO11QiV3SgfkBKaXxYkSooGHKSCbKiv1GN7CxNe
QTFLN77WAOO+zIXVHBBpEzsJOUmNdTTeKr0RPc+qzo4SjtK3KohxsZdGdLqHQkFMoi6SWwUjT2eY
+/R2yfrWRy8+RhfLKr1QaIhH5XbrLGqkuZJZ3aDb0KDeWGWuInrpAGla/ZlpU4/hKw1JlNYrL0I3
3UUi+ZgMQ+UzTIjImY1YaSzFuwDVfjft+KBIfn0z5aJyhUCcFuGLz4k0wPEM5dRF3h7KTdUhrYZj
DVSJkK5UbbuKMoPrTaXwalbD78uCS4VoFL61jgbKXKjmPqTx+hn1ZvNGjpNqzyvYXtjOkc0OQvLV
1MrmNsik6I7mtupVY5r8IhOuqiDMdvKIHpAdhPlxGIXU84Xm8VPRt8VXuxwST0S9+ieN7JuEbLgt
8vnFEoQtUbdACKduvuVCy305XI1iZMS9lDKdXdtWx2NWDOi5dFr1QzG74Xo1GfF4bSBzUy2JK2XM
VxjktmMscXPkLYeedgd/sihwmkGkIVsp8VDz8qRzrRgd53FW6luhjl9maUQUdwiGG3PMFK5F0u85
XXAfFpV9ZcbxOKMfX5gHK2kMN50D2ZuLRvWtWp9uoik1Km+yA+zkcMAGitlxeeB79tddEPZ/Mrv8
qSSzjP3cYM4306Ig9d5rxyAtxW2RodrTxGgNGLaB3pqSGOq+nFPxmC10LNJg/J1X3XckZRCQkHPF
w9ck8gqlbQ4R1j24S5T94IpmkhPGNaNHFEwZzPqyGQ+mjeBFYS4ImEm0zijm/xq1tDmImg0v6FGv
MHW5/ZSzlbAk2xwdh+B2NBLdt6fyxVZoQ89qbzh2Nn7vk9bG3QRnuUipdiCxOj8R0R/daq37xpIM
bxbL5NIIRZGvitAXK8LrpFF/BAmmCJoSHWyrOIZpc48Lw1Mul5ZbU6FwbCC0XmFEwU2vBk9CCRYX
ibbe7UMBBjSCjySkWIG6M9g71i0ckNEcbiKVzTJqil+YrlROP1fIS0rTryWyDV90+jcYj40vF2bt
fXzjOVNCeXuv3dyhQ4PrSGjV6q7djTto2jvJVe60ve7/rT49fRztzIXRFrbJxsXbAN7NJlit9FI6
hxY2a5ZvqcsN4nlDaVwAtZ0LYssaEv6UNFZm+NsHCJJbqbaA+NzZGoD7IVQPlpIZaFTU/8NoTgNt
XlWWnnY9aYPk79y5Js0khBb2un3JQevSeDYPKqMZew5kHb1lCgwmyp99JB3m1vr3xxQgYosCxgoA
x6l9M21lVYIwMvUdMJG9HHe/xyLytYYqsdw8fpwG6xfYvKWgRvCB0Dmj5b6tYnAB4UI2MCK8SjJ3
0CwLQSscUD+Ocubd8CbKZt7Usa/6btDwhJH0a41LElyznRxyi+g+fxzpfc0JvK2KTgUjMm1r+zbs
ltKqew3zh2wyd2pIU1bzUokLzRJ8UmqMLjRY6NIlqM+5pfsm7OaLpXkBRoEtZMdNFP2/KP092Ubi
SQH1LrMU4q6HePWoBJOFtnmOpTfi8bhJ1MkRgSv1Asz5HRNkLdScPgY3qwHQT4SuVKXuZvTapkzc
K4X1f6SdR3PcypKFfxEi4M0WDaCbTSOSEuU2CImS4L3Hr58PipgYEuhphN7baHUvs6tQlZXm5Dk3
UDE9pQFYkrFN/vR9eiOn831mkilc/wKL41idqHfGV9+6TZA7F2JfdiWwfkPUycwGAJTA1xi3JUH0
NPg7p+viGX7zzVdZqQ/Q2rJaUXIrozzoWn2OM33nRv4ti65WhQ4CCQEeU+VwrdxlGwlzUpsRdG1T
eTfo8BHr1ZG5ngdBh1a/sOCxpLIpoBNCRKDCIW79icps54XYHm7mMpjfleFlB5JvrRY6wSSGNFUj
Q5l6jBP9YED3A3LlRzmcWb2g1f/8Kd/bW7nvSpQ7GqIsOgN97XSToJ+iBAJZX51yZu3QkcoqTTtc
Pz/L4Xy/0++Nrg5vM9aqKtQsMtNu49epeBp677qF7QnFwjLrhkowzChrH+HnYVmhxMA7a+gvtfgg
Nt1XU2zdmoppNlo769meTqwtyT8hFkCVdVm/CtpWjC2s9R2SNNSI0sLY+U6XtgziR5MWhQG8ad3b
tYqAZqw6KEgJ8RqhMPFDb/5c37NLq6AlqhiKSX9nEy4MZYcIyUyVtFcplnjintdYvML6q7/9+0vt
+U2pcqZuUidpwt+P71CV6dM/4XdN+nJ9EZf2CZFqQ+EfZrrWl1jLqVJGFgAauPGf4WmP0FfBGYfc
nP/giBH2MGCrWovc5nKT3ywnFfLZaky+CIy4P4MUwTnTHw55Xtx0SmODQ9gJtC5+HpM5dAubSyv2
vT2tjqgl1Wyf3sqfIWf/Ppnfru/dJQsoJkuAYeApQsjlvQXRgCe8FSc+0BBQjfgcW+bOGi48ohbX
ROXbLKN2XJX3JuJALdK2oqPSIRvkwSHmqDfGC9IwnnoKvGznMFxw6e/NrY5cIMVjhCKg4iofqz/1
TeZC4Y3mhL2May0l8j348YUdlDRFZqoPDw4SY/WNpNoUGHzFnoVkg+SixHP9C13aP0AyvBBA+4Hp
rPcPVTS/x7hEg3z8OsLN5cxBLrsFuaXdGkF03yXJ5yntqx8ByhiHqq+ok2Q9JG6gafd2d4l4Vhea
KTg+pU6fkYhsdQMS+ObUWYDJ2TCG9BZyAXha6lB0yoXAGj7bp76AG6SWqw4S7FyEqje6nTU5vK2r
Uft0fWcu3HvDhMCW88vJ3cz/pn5YjTXMzG6J0thvrfKU3/+dgdVRKhk4MqoJA2H1NYS4Pf+cvF63
cOHwmOBpAJRzBxUO7vu7wYvbBKM0EkeN39Og/iBr8Y42+p6F1fFE7WAymZ3ng6mNdNBK0ytbpPCu
L+PClyDjhCFMoWXKsPDqVHTz0CZTjReZqWHqVg2RsgLzo7xDqXPhNSEC1kQEy8miVHE5nG/cL4R6
EC+qHD5Jm56M3HTlRrI7FUFTKz1eX9HilFbn/J0pZWVqYsI7mGX66aIGCbL+tY8Kt070Z1V/bfVm
56DtLWx1DBR02JSu5BiUUBKJsfJxUvPeTsbPEDHvaaRftLVMP9NDtOA4WVb+ZhMnhFcEucJWDl9x
2FVeMqCHl0UnZPx2AphLZ48Ba9I2xpKYmlw9Lnlh1EJV6TwuWSDSRpiTE8LRz9e/1IWzx1sscoOW
8dwNNi0TRkup5AVvk0Rf4iI5hLN8H4mf/9HKAkoDNPYXkLyolb/ftU5DwCJTwYv0cKpScpvIBZix
+3cjDG9DMsrZVsHDvzfSx0KBBgb+JqUlrgmVW0foYYIJvm5m81lYyxsz2grUlSFgY4jFYoahBz0N
va77c93C5pssFlRp0VqWlwLR6vYIZSUDQQEiItT5c1t9abrqmwUh83Urmzu6WFlCF0XiBdgUBSzN
SHPVWDA8SCrQIxWykw5HdZ4cNd29bmrZ+Xfu4K8pYmSwnBfyxGSS0HOsMVUjWVwwQt9pqARIdffZ
QOipU/7ohs+oqrJXmVpemGt2Vy9Q2tIO6GHldzUt+dg28gcplm8ivzq0Zvy5a5GhieL/5NtBJvW/
S10dwiqs/dFPWKoqMwMX9g8R4hKIEe28S1sUA1tqcUhU8huwkupyht74oUSZUNJuwUXVhggrbUA7
8x7BcZTCCPUhBpaReoIzYbCpzqnPSafTqOoE8xEdRnLk65/30nl9+1sWn/nmt1RdbcZMG4OkM/JX
c3hCW/ZH5n/674ysHG8hmbOcZhjpp3hAggU5Zn9KEbWVpJ3Tuvzc9al5u5zVqYmHIqqNgFMTDv3L
WN74afxgdBEe2Nrx8NvgVBGXGwHRDEkRNlenRc3UUUgbfInyccEHNkfBzU/Z3eRkTuTshdr/jzXy
Lo4LA//r6rbAhFwztFgTj+YR4qGTf5fbgxMc0Elz/vmhZGmyTJyhg7Qh61sdUIC2Zh2ay90TaqRP
XaUezo3s1Ea1c/oufC4qULIE0FZWAMav9hD+Ctpc6PO6YnQjVYj2/JC/KO1eGrb43NWhAPkMZBgU
r0zTbvUYq6UkzbWYK64/IpUiWfp5mKG+tw2lLkHG0zCmOxs9qxmqBt2cFffciuDJn7vWRisyMVDS
LsQf16/EpZUbYCLxNRQXyXDe37ty0K1GgsDSbfvYtWrpJmjr51ISUegOX//RFPkByRMPH7A6JopW
V5yy22T0FdK//a8kEh3BOLQoUmvxv169v2aoKWoKARbA0vcr0jKr85Hbm9w2Et1A+8hg7wdNf6yn
PaqXbTV4ZWkVDFtJpsmdyBwDcjt3SpFAZQmwgLjbmhs3lManlrJ4ld0a/p633F5DEzgrYQqw4yWw
WxemghK+aAE+e7caxJtmtNxRD2x10m9U444i+W2kVY8VIUyTD3Ykzge13mNF2ryLyy/gwkCuyezD
ZixmKOJ06nURktYyghdDOUy/89I/hVJ/CswzsmE7V1TaBADvDa6B8H2W9eogzpNLRngswcHrI6gI
wzxlATpCv1i1DU8OQgrObFSnRDXdKG5cOZTt6XsWjwcxkW9UuQaqbXrXD/b67cJfLJ0eCWj7X56v
lZui9ZJ3g1SI9DtNGsy0GNGEU3NhZwcumWE4gyIhNcctwdxEmRiK/wTKeDVwBqQR5vqHBQT3+mI2
UcGyGpzTEgIvguXr6WohNAcrqHLRbdrIK6rvieDfSGl9mq3i5KvSPRioE+CDUh2/pJJ5c936pTW+
Nb7yEUUWNpGpspVgIQSnSIAmCcgrHMZBlv91O5nWYa6C9inXSAa4/d5PMI9VaTNlH9dirNdBFut1
GGREcebo9/U1/c293/p9uo2yhm6booEsJpZQ3lsSmHZNmd6hfNT7mlOY3ejCLwTAAwpc0HCopRz0
OpS+xhkKvX5Yq+hd+IHyUUxQ7hrLQP6UNlr9VWqMDN0pTXTNSLWeKHtN53RuvtUQaDyUY1qc+gro
hFpW5cdBG7rkiHbq9NUSQ8WDVUHS7CaAKT/gZRFtCZmdvQHE9Vvyd53mAhBfQsrNW5KhIUI6QgVO
LaPW5aSerTmDu1/ooUoeQyk9Xd/YS/bIogxq8NRvKAG+31cEEsYMfXWkE/Xwpu3Cg6XNX7QSPoxe
3al7bM4ln5Aa/cK4QUxirimXlbYMczVqJVCg8NQEhZsAeWCgybm+oo1fZwsV7KhL6L9kVKtDmVlS
Z8i5LrpVO902s+qgZ3mnTeoXS0MA8DcDfTcdyk+jaQHgQ0JnPl7/AdY6M11+gEFvXCLDxrFrq8AV
VXN/jGqwGxp6Vr81owzOUZuRf6CsCswn1XO0KRGyQJg7v6+qsmKQIioOopyh+9HPJdIdJppgSaY7
S+xmixGMYIlR524WgqpamGMXETLIIuAqQTAVyb36W14KCOFa4o+WDjI6h+pzaAo98uqa6Ax99Vvu
rNouavEVbcMnKh2PU+Y/DMagHdsoFW/BdjQIhNIJoi8FZX0xILukxCk6c7n80bfUB0mPS0fO5uJ7
wJPKKnT/yHhq8GyNSGqIfVPcQJcxIg0FLOrQyV2Jnlec3ZQsBsU8ZDVBYUqLdm/VHiQlb5DdHun4
RlldHHXZiM91aFWntsFWlvg9Qn/5Jx9FRHcWkvllMgNUebUGMrGmu0GoMTwZeVN8hpLefKyVcv7a
moLmmsinMCdrgoHKJAmqk+k4jY3mdpaiu0U0Zy9qHs82uTb9wSz82meRdFKYm7/nBdJv+0aVQG7h
KBsoRpwgQu3l+um4cAsU2qPkirTDgLisQqsQXpHMbGeeBpI0OfCK3vxR/ivihBP49+wtsTid2HUl
s6maaCyjcXnmGs0hKr6f+ixxtLDYgbtfWA2GcB3UMulbrR+6TtQyUUFq1DUa1Yua79qE1nkQ7byn
y41dOX/GSNChoCMqX9BvEOooQFaFF83Qvf6X0XSfRzrdkvmY+sbP699n03lZCAfezhGvPlCe942o
+cbowRrJdF1QR+7cI83Wx/KEWEtWHJN2HD6mbQ0Od9JNu0fwJVhk9qTPANcK1ON9qXav/6r1Pq9/
1CpMDoWsoH3LcHOiqh/FOkadNCzv/YGw7b8ztHoPxqQEHFcwqT1Xp+ZHpjyoe83UvaUs3vNNlcKU
Q4YU8kXTDJBpqH0o++Jej5udeHLzCqx3bPkZb8x0TJrjpkUdpUDbP5ZecUAd8TsE5i6Qzd32mbKO
rNfmVkGXNgkKRFzsW11K5lFtUS2PK1F+GBEAuwlw6LZMUIFvJChU2kB+jutZGm01sLIHAxT9pyRA
ao7BMxFRqalhXikXw/kwo2q96FFL902oJC58xajFop/oldDm/w5zIz7Io1g9ho2f3FltZUS233Js
zaz6JowjuHlt6n41IpBceGHE0UZ1zHhFbIWJhEmwToBwBa82SvmXvkg1qEOyA/e59LX1BZlCTUAC
9rN6C5GUg9S3BNaLRPRZDgS3RZkxyMa9Otw6jln2/62dVfVhWEhBJigYvEJTJtdSQxBMo5gx/1ZJ
TjOp7c82YOSuMoPfkYhSO5hrtlS4iXMkmzPBkg+JOEnumJV0LFAi3/Fg60xv9fP+imi8OY35RMAo
l5BJqRXknuZ40lrtpy/MTu8jYawNtoHI67/f5Dc7sq6UzKESB51WQT6CKNpnBNOqBuS8ifTyaCU7
t+3S6V/0dUjmDWv7qMEKEogzmECvHaqH9BWh+nO6CEYgn66oZxkeWln190pBi897+yose2qI9PsN
/iV8Xd3wHE7YmqK6ioxKKiaIoQtnBiRi9H318TEicb2pI6r1cjelr2bHIEmUjOOx12ThvlHlPWLs
v/u5/jlQaZIGmZK0IBbfOxwjKMSZNMHwCknuflZ+jGpd3dd3jN+Id74iqAVZtzqerEHVD1HdzG4D
7etNbqKebaZ9+qBDZ+NoKDHexlGrJgclFVOGhELAykaaml8TFJ9Qg1drVIzrcMfvX7o/b1+91a9P
22ZocoEHRtSF5IPcl6pTwo1ODFg9EJftZcjrEHntLlduYTTMSJ+R7vTmlnwxVQfdsbTpx7/fgLdr
WvmEFCA4neJU9sYsmI+jGWpMBpSTowvDx+uWLu0eSwLVqRIMbWqfmt9LQVkKmlfKlQxcvjGcvEFF
uzCk7gA9ur6XYlw4+m/srXtfedW2Rh3yDKQzxFr+ojkNXP5Rk7pF+m4JE9qmPmRV/1yofrDjay9e
9v9brLYKkERg+0DUMnyoYI0/2ymMXaEabuu2tg7oeKefykTrbqJYvqPulbvXd/rie/LG+CoQ0tuS
olAfQtpfwhvXFfR0zIXq6x+j9OV8vt3gVRjkKwyxlUrDGsOX9LXpv3BJ/7uFrMKgEMytVgmINIna
xIxRatCIZVizb7Tn64Y2xai/a3nzBK+udgerYEz2A5FhZx5EK3QkqXMzlGurkcFAMmCjKj+UUeLI
inpqlPHpuv1LT99bv7i66rJPgYH2n+TlRns/GrWjhvFLk8TP84yKgC7/HIRdqZflCG58MXAUi1b6
gvFZfT5t7AUFBWbD03N/dKpaP5WBpt4Us/GlA1Z1Tx9IdwAlPM2+XP+c5Plo5sq/8uYs+75gYv73
R6y+8F9OLHlkDg8SlEdjEEpPCgHDCillqutbvHzBa8tdv4RLOI0YguF1pGOwogmHbkJuruum9tjl
qnRASDX+fN3mppa8LA/wqLWQ0NCMWOeYlR6iUzr0ileYvuYmRno3tlI0ov5Vyq/m1FufImno7mdt
RuY3SyokCvP4IdDr7mWgou+AiTbPRjLwf4TUthoGWs5m1iVOPNQ8CbK/B++5dBDf/OA1WS6SOKGf
RBFjhoUlPouxZt0oaRgcJsgaznLZzDYa1jN6qm2047QuPA9Mg4M0g3uINHl9HIVUkc2+UiTPotz/
DIMaNYZC0W9mxfemvh52nJd+ITKCb47gSOc9UvhA70ORSJ/kliDE8CpJi5wwGwJnliaGUw16gFJL
bJxYRVIfYrFEILk2/GOryclxnn3rt2oFETRWhXabR1L9QWlavMRQ6dY95Ebz0QiYj4ytrr6rIGw6
K72+jCGa1WtT6MFDC8/lInLC4KIqKwlysgouGtADCEZGAA+CnyU3ai3dGnOtHkU/UZ98BGrtthKQ
X8qaHCFnXbqbMjEObKs3rIfKUJXbkinlQ8rA1Kcyw2EIStvp1Mya+ZRmbed1YjzaVVQz8tz7cM6m
ioLwcG4waTrH9X0cwobXaEF7rpuC3EBkQC6J1OHYlLM22YZuNrE9+sVDBeHarTlnu5wAF74H3HwU
rSl80ohdd5qkPB5GOYT7XKtLy83NyjBheDWFM3rZky0H2o8iFpTI1nIr/dnpkfHYWKNit9YUVzYn
xQ+9UGJ4EmXd/mgZSXqoNajEhVJAFnbSTr7VhHYFoamaxN9jXZAeDSTsv0IoYNqxqT8EIzzk4ZCp
L31KVTnyCRrmso09vZTL+yZLIm9sfd8D5Pw1SYVf0LG39pxY402UhO1T3fvMJOpTzTR00j8Vxt5I
0YVHnSoSrLDgnihZrWtiCS3ZzK+IKNIYWQktLhRPCDovGg1952osPnflKVUwliA+YRmj8bd6GJRk
FI1wBsY1RGLvIFRfnAe136M0+ougvmZm5fqDuogNCOhnL5MH8Zwn3fAbbfskRcVYnL/pfo8ImJ8r
2i1zuO1ZnOTwxvcT8ake4d/14/lx0mXZRj7wHGgTh1tAaF6lrdJJrd022vB5mKIA4i81e4XV1gyc
cTD84i6xDOFlyBj66A2lek4TofvZF0IqMsxInl8U+tkUDBTd2YYDVWjYC7qoQ0wnG1PZgY8r7m3T
zP0XQJLqqSsN30uY2z4WkiKlLkUNE5R4hnpqLItfaCNGnyJ9EJyQYCY+6EHwgXJYBTxay5J71cjz
o94pqdMVjJVin7PYWvLtkEA3IcvTdNtBKp4cI/RzPdM3H0mpulNnash8SVaT2HXD+AMtydSlHjvY
TalrTiQmvwpV9W8hztnL4C6dQnw0mKFFg2EDIq/NpK38xp+92CAesFI3FcWbWN8T/Ln0GLw1s4pg
26mopjmFllSmeCf23wpDvG2zxp7yaodNadNc54lWQZUZS5pMiXZN4hWbSlqZwzAy1REmXpwrw21T
FKU3JwTPs8F0VeKr1qEQK+1LNCXnXhumnQt3IVkgkuZXqJIF1GWNJJhTSrZ5ki9ztXrhToNYPoZ6
KtlDB9otlv3mfmnifJH76ePYt3s8dhs9NXZgaU6yBUS425dwQGo75H3ngMVFa9HCF3/RBvUGX0Gp
PC4KpzGAhwxRjXB4YArfyTwUW2bC+gy/x5fU8sf7dAoiQNN++hC3qbVTxPg7ZLryFO9+4Oo0oCpT
pGPModPKObODJpucmgmMo5H3qpP3w4ucSh5Mx2f01GkCJYL8LRViBemaIrwz5ZkadNlZxyaD0N2Z
BBozJm8rvZaM+W0PsRzrFVoUyTWlov40+l1/mnyU60KpnV+zhtFafTLggeoHx7DS9DQZlFO0RHA0
Wa7OUrFg4on/0ANh62w/jtuz3Jn6XZcG+osIY8CLL7V/RBqTThFH4oM/S/WhKGXzXqeG8DCaekNe
kWdSeYLVJqucPkEqfKKC/hxMfjIfFJDvTwqjf05CMau089bcw5hcuHBLt39h0ARzt5nc0JN4Hpki
nbwu+RPCAaT6ThQ4HSTJ1yPiC1H4OzurREdPWeHMzLnnj6bv+EzB2/6o4rehv5m/GQ0692lXdKfr
Vi94rXexxeqpSSvBSiAGRIgRaGEy1L/TAWEfo9lp3l54OGkqoQMOTd/SmV6FlCgsSZU1yJMnpzCz
xQUNkXSWq5vri7m0hW+trG5D3E/IwaTULxjpIpibEGrqJ1qBgjzrZ8iTZBiNgnHHRV06H2+NrmOC
oh9mS60mL1Ci0G4aSHzENj/0wpdimHcygQvbCJAYzn2DGqFirj2yNOhh3crYEsrhVzBDCKjyil7f
xAsnAkJ/fen9gS7aZBtVF9SBOgnodQjc2VRWtGNI8JkAPFUC7d8P/Ttjy4LfFLbnyq/ifinkxWqI
4JkPfgIaHn8899KxUoUdd7n9VNCJwz4CAIQZJXRV3luTqlnNYqUdPSN48eELKWAb+tVKe7pq20wR
LBJ8kRZ4xgWKsToREGJRO19SW2OI1IPaBF7Xp9kHmjGwaY3d10YXLKcb/J07tvlwEqOY+CdJFRHC
3dCFK+2gx12LJnU8+f6RHvLjgmC6gxJoJzDYbCOGGJRDnIbyKJDN1TYOwigBTO5GLxqi4euQGXYn
h8wBKlF19lFuOPzjgVyZWznG0q/61ITgxevIWiG/6Cc3oRoCz4v5r90mLOnkEWh0UZKAfu39+ejS
OZaHKhm9kmmOc9dZ4h+feWtqLpb05/qiNmeEiprChANoJODf22ix7LNWI7D3yqEeXlKQtU061Te0
/gHN9YN2q2ZmiIRcuQejuWSYQjMxFTUFsFfrNfrBlAazSe1MsG7FIrV59T/TeXSy6VbVM7vyy3/t
JLHURZoZWVaUz7QNsrdpNEOWm8EL0N88zHEAhgoUYHFIM0vcKS5v78BiaxEBWnhnN6BMTRiHDvY0
yqKQqS3jwnGf2QPDUde/3gUzC0x5Ye8GebJBXhZj0glM/AyeqBSe0sZnsf7IOMnzdSvbe4YPkUCt
IdB4QS7RGhpVRJMDBYh2JtwcbmelfNHi6ODLzR7O+8KxgIh8kU3Cg9BqXd1pIZwhfSWx9KoeYKNn
KYe6gCswJnSDIM3Y2b9tURmkJlhnkOUMdZMurcwFqREXkRJNnhoshRTztg9yW42PRiKdGj10GrCj
cvFNmc5W+Pn6rm7VSCRwZIzMEPcosIKsy1sNOYuVSd3k0fQGSoSAkxiEjmIqTp30dlglUJT9yazi
cdSaP9lc2sakP/ZT/1sJG6+LrftYrD75Sv5ZjaTzIGt3iCcAWozOgCyeh6a+A7d9hpLtYMjFH2tI
nXboPiYd8baSdgetFc6zGbqxFYLt6vtDqtU7F+7Ct4QD1wJWw/u9UDC/d2PUJ7LSz9JFnKo37FC3
jqNePXZBd2it6Juf1wzSgAm8vq2b0IRdfWt0FXtBZ4rDAuvsjeVIMS7mn0FNd87NcizepTtUCizq
qYu2NNSBa5KIGCokna5Q7/nRgsUPxqdhEECzVwqcYX35JS+aeOdNuGiSjUTlS4ZeetOXTZA/yip4
GowR9svpVrfyh8Js7wWpc4Y03/Ff209HxdWSKPaKQOchz37/6So59aVSF33XBLdRV3YYOFnw7I+N
083P/h7xwdbBvLe2/Jo30ZevZnOjKong1q3hiGl7Fkz/Pi7FH+aQ7Wzj1mMSlfxNo5f69Oa9g4Vr
lH1D9RkJ+GEyT1VUJ0UrdnZvi9rh0Wb8BmUFZvb1zWiM2jSM8nds33DokSiFQgSRUtWJHxj0PBY7
S9q1tto+ujeypY5YU4+TC/mk5yvooUqH2k6c/GWodw7/pa/1dnGrl1uaE2CbveS7fu87wlw+yQ0k
X0MJL5S4E0ruLW0NOAFM16lCiq35Q+ugP370ae/ZnScc1dvAsXZSDulvZPX+Yr/7cGu0iQqsYmRs
2nc1VTDOWqfL99WQ967YDunjMCGjzfEUnKxNmKkAHjdGKI4ZuO2R2Tov08G0qiF0LXDzLO2AYHTT
yRxcAcI6W2BExO5GPQRBSu271WoB8uog9aakhPBwqm7KtH4Z4TL5ZYVMIR/aWY9dqqq1k5ojFfQM
bkW4CfubCV72Yw9Xnp3G+B896+/7xFK/qko6fJogobPNKPqJOuqrL+gVdK3CEZi4f1uq2jdpmM2H
ngoL/LwtiF5BpJUQJh+lQLyTTQGFp7b0XasMxcfJHwsEGgT/wApFJ6/oMuWw7LpJDn9gIgvyr8Vb
nVBq8t0YreEP4VAm93IV+wF1fDmxNQOiUVWB1teHM+DPkHSGbXCpbYCutSfIZXlop0A5qUkoepM0
GfeGMYr8J3HmSuDiz20OBWQbKv0jeOjMBZMYBXZZZelHnRcQDSq9P5r6LLs5KAm7TbvJGeWuBaZF
a2UuEhi6ISQlmJx7HNg0n0em/O1YlH72oVHZyF99EjTsGHN2IxnIvgtzONqgyfJD2Yr6fTtOwI3q
Sjhef6U2boi0lsl8U5GZ3yDBVd57PIR4UwvEQerl423effaNk5TuRG0bF76YAGxKLEWCtIkNO6tI
Raucc69KJ1sKXTF8qWKHcpYNVZcaPV1f0ObZJRODBZBRK8BxS0DzfkEC8B6U/4zUsyKvlI7KsJPr
Xfj7KkJ/eGxNow2/5lDrFC0f1LaOyWV/iRSc96oNm+d16ZWbCO0SLlNrXicHAZrgkhLz9wXzwyTf
Tgi5ga8ONcuOcu/6Vl0wRZ2GEp7M8wMNy+ptrbWiHQ1h0l1SlR8ggm2xqR8iCWbdoXVpcH68bm57
DgAt8gAgSkGpZsMqlGQtvI5VDi+SXL3K4/ha61TWaJw0EFw1g5Nke3WH7QLJo5bEn8OwcOytzkLF
iZ8ktfHd3k9/j6H2aUzLQ1Xkz2aIG5wTfSfk216m9/aWs/MmfKghCB7FEMozM54sxygL0xElXFIl
+nvsYJu3b0kRkd6Ad5Dry2TUe1MQiIbWNOEgwf+W3qA23SkWpPwomW3oBc3eDNT21CMiC6ECo3Vo
JhlriiMdgkJKJ5rldtSbDz58d88x3Md7AcTyQd69eqzK0FUcBQ4DkrfVB5OEQJLpJFtuU8F7OmZy
c2qiqnclIbfsWoFtJUBM6y4S/TvRH+v7yGidxBSnj1IyC8dByNzrR/bSB6WL+neocQGjrRIHOZei
KSTId4O0VG1fEU/xOMUuZXH/Pzg6by2tsgXIkMSEB8NyhaG7q3L5S+8HM6KQwp7m4qWDw8jrUhOA
M5HU9v3BmQe6uVPWWG5UyxlTSbGTKcjnxaZxDoR0p76oLBu0+qCgSekZ0Tgi2F0fU8j7FVkAh+Xm
g5jcJWIId3EjhLdBZRluBpaZNp1g2JmQWYcskIujlgtQzkll/rOYxdk2+uyzos3qs6FwhXQG1/Mk
43i0ffVpQAgwnLsKFl9RdaRUlc7i3FdeUNBXhbT7CQq/xkGaeoKDIc0PfpcwrBL8EBLD//KP52Th
1FSREiJVoQCyzlLKYcw0c8p71FWQDIwM/yaZxW9anKc7r892msKkJKcyA6mADkYkfXXvQZx0pVSR
VRIE3elV7eg53Pi9VC19pcdJSH8LqQrnrfapSaYfAhNa1qCcgEDsSeVsvDk/hA4or9VS7oFT9v05
0pSsFRccmjcKmd3rw0nJhTNSkPeW1D81+msnFDuXceODsMjsDTWmZUIG7Pt7i2rapTQ5q8ET5vhk
BMODZf4r1QrjQyIMblwPpHmofK52V+pHWTDoDnqqPqunSG9ecC6otE7G6/UDc2n3Fh9HD3U5M+vC
u1+nWrKw+XiBCmSm9cHrZuDrDomSKQxNJcOhgLXwkKrQIV+3vHFpyxJNiHGQt+Ssrt/ERivHLEHi
1qvmgwnNdLZIY+zBkZfM6921B5wDMw5/ntHgLWUNCudS1vvx4Cky8rJh0RxMKbphdI4hTz3tXDon
va2BEXRkWCh2VrjxcH+Nm7Az6ByVTZwRaoh+DEbXA4Igd6mkVjyXC68zw+mQjYfDHgvMhR2VwAMQ
rWloo24yeZ7BOWpLCiJi/tuqxjuKkV5XNB+vf7eLq6LySesf3NumHhkn1ZgzvEjG6XtoRHS8R5Np
D8r362a2iS67B6UcY2Fw61LfWd2ycJDLYMgoTpcIZM718GEQRTcFayXn7UHTxSel/xZVgjOYQKC0
bzRGdoKAC9d8iWzQD+MHEA+sYoA5byGbyY3Om/uzlTKfNkY319d4YSspchKwUBmjh72uYFVSARRZ
CXqvis+wImRtYRd+yqDP3pzdhZNBo5za6kJFRHV3tZeq1afMKegd0zELCzIoLGSiaO4fr69nWzxG
wZJOMp1Hppy3XIqVNBYC3dzeC8WiPhlGLTqjHiFpp1u3jUEc0UWoa2j07Qu7CcPXue+Dm6Zpuj0O
2Qvfjl42+rzyouC5uQoNhN/irLOzxpTwCImuGv7rQDcumlWSwS2vLSi3ddGniUdF1TAR6ydS8oE7
reZIQ+ycwm1RHDsmk9xkY3xA3vT3r00qyJk+o3QDnjxV/wTFdGompX+eRl3+KFgFTIZZhk6DNRq5
C1hHsudQHJCoIzoRQklwwYJoT3mR/WrkMf08SgqaXbUvHATo9hMrR9GXHrwtDHVqC1OtH6RePY5t
3VN/R4FjGEImW7TeP/cg2J3BAmhaDtMrFAtFRlmihOwoUYTC0WswfSGa4O71M7VJnZbl8zTR+Vu6
3uuWLSIvRammYe+hMgGjlW5X8+Ms3CA0kXXedVMX3kKa6pR3jSW02Qx7WGUS9NWkgk/0m8oZ2unD
YHa5a5aqyhqBLGRNId2MIgjM64YvvFJvDa+nPtRpyuIo0rieiZf69twcws4LpN/tj1pF83nnyd86
A6bXVeqwJNwLd9Dild4kh+2UKJCzsMycgpwPyPfbnHU7WcTWsy0knAsVB02/ha3rvQ1E2hYy5Z5V
8Nzxqjft0SoO1JX+Azs87CLUevQBNnkakhByVI3YiQPXB800/QzaU7mnarr1JoBYVYBmOqUc7vpq
NYrZx75mdp3XJ4ehcf09INP2jDNbRmWc662Re62xdEXR9yIIYK74dAPfflUh6hE6fvMwzN+un7QL
354PQ/SqgTMlUVitJG7AJXdS03mU8rjghi0RuQ/dXhJ54fPjeGmj83ISJq8ftjkTjVSOIB5IsvjY
tN1E72L27VBt3FlJtV/XF3UhVKANRMOQBBhHvJkKmbKoizJ8lte4oyM5qUNB9iB/EI6LCqi082hv
L+vSc6LGQMhK4rouVmWdXOtCEFSeemxvkNk5SWfVi8/Vjt+/tIUE/jwudNOoRSw/4+0tbf3QwnVT
D5XKo5k9SI0zkWlpv6/v3f8QdiVLkupK9otkhpjZAjFHZuQ81AbLqqwSGhAIkAR8fZ/sXT97Zr27
ZnWrMiJBLvfjZ/hvPwbs7B+cA6AKzuz//TF6IbHwM16IYTqjHkwYAsR6EP8fWPlfHxFcoiHagckL
Zqf/+DnBUrSmFbnZg0y0z/ZiP17y63YAogLP4y36f8rCT8uBD/5/O/8Q+anAk7F4ggPTf07CPHNR
h4TbZhfN0rqyaLQLSqLbGSwmJChVMtViF3Z9NJdRm6hqRRbPOeRIvSmy0T11KmheBciQEFoX6qZo
0Wrkrq3FMSvYBEb/BNvrrAvaa+f7cWeZ0lhWeNAdW52M987m7MA6rIHkArvJigtMbk758elH1AS5
eNJaQOnxe2Pi4Z8Sxrz0Ftf2hIyyu9UuPXj7y7wj2m2lcWH3DC64impAM0u1wgUDNFAr/jkwKqqm
19s7EQV/AooBW9tgmN/gUnuBJQy/b3ls/5mM4pDnkp8T7Pm+EKGHuORwW98iiQDwMp5BzxToCun9
mAxmBwh0uhZkaS88LU5y5kh4QoId2hvVImit2/K7Nijmr7YL4LHVLC1500lq3sKhWG9dprsPGCZG
V5Ji0d4Yun7lCVLHmFwk0JYkem3UtJaBtMn3ZiYoNGivzB3gWOBsG4mP3bJtY2WCNnvCEj1mOyOC
8UgHldeNM2cSCsfLzY0WfFQzdedwthlC7oYsuHnlsI/d3NTUaaL6uKIp52vZSaeebJu/tQv9iuKO
n+JEx+h/hXyM6TrViLzqjnMBoH4OdHzlwscXwwJbMtNafUpjnpfLBPvqCl7Rd3JCxFaa2qUtiQgB
87RNfJ/m6xdWNvQyyg5xDYsfwBaK0cwvKwRUnmqVl2YBLauW3M7VVAzDrsCD3TlnB4T2DUHcIclt
iM50CA5L3Mizn7w79xH97rsChG63JJ/tamboQG1/geS5jlnYDEdEyY2/HVnlm5jD7ZTgoUJaAhej
aI4eHYMLigIiFSOlq/vO2fiwrAixKluatNMhGyZ8Cxj4RPDQDKT4DV15vtPRxB+nHysSJC0RkKqR
Hnls57mthYzvsDBOzhuWEjvbwlMclPOgHHHZlE4mj0nutwp0aqRGDVH/kuFh4WUX+BDJJOKnfJuf
pg2mB6sR282MaGZBP86xYQNvWHP9js1z01Wr0rJslY+PqQA/lPmxeQNQIY4GSB0u+YJh5dUVXx0Y
brXqXHpGT8cQ1SQa2HYEKiGHPOL5i6FRd8yWuNjNC4cbvimgu97UGCDVrJj3ai3+IEpwO3bb5o9Z
yhHo1swjLeewEZeIL8SVsw0w+pFgma9dzDcNlhvrzpKk7ki7AfFzQvO9KBp6lKZnV9AR4l3Xc7+T
NhzOZiXNZcwDdVSLTx4bKJ1KqLJgm6t/ZFvw8Zoe544/IquM/lmjrb1fGelf52J5IxQZc9Pkl3OQ
uX4AJQteQanhWR0O3GfVtCXDoU3b+MBV/5iaQD+SAJGRNelxNl3OvtE6R7TkfNIUiZSzfezGud9Q
uRJ7puEWvUbdsnyu0Tz9WkCR+pyGiTzwZlkfsghZZ0g2InvD8Upv/Swf1zSyV8fW8ETB508AiIZ5
LTI/v6DZ7O/4nE2f3lpf6j4OboICE0VbCbxlljPwVsVfGg+8BzAPVh8BrJSOAnXglmn4RPncXLZx
Dn5tsF6rlhC2jw6lh/nZn2HkLo60Gf9BZxAm1ZT9AOB0gOizWyUtykhw9ob4KnmNmh6uXVNQ3OVd
sZRICgnwKknkEvrFftm5764k9qhmEwuBRoKGtw+GlD8aRuKtxNrW3keQRj23LSwcUtBrd1G4wDQ/
5b+WLu4R0xUPu8GKDOxKg5dEz38mg0zO2WMvxsc2ex1sgZDWvkfSZrCKrBy5HXcgIBfXWeIZlqt3
PdzpEBK240ylqPs2FZXtixEmfShVeE2DSVX4iforQ/7ZzaQmG+/U7BO1h41/Ppb4BtEtgEK8hF9r
/h2LyQLKkoTGFad9FNedicIPFbQWKiIhbSmTZrxPmPjIt6n5zEWMfBzVSHXY+KaqjLDuBYkEPdbR
4zDtG5nCZptsOjjJKdePCIkj98j1gTwJfU//olao4KpVK4QXSsFDefSrTx6KEEm2Q5w+MiQl3yhY
jPe847LMO9eeHOAqi8V3Sq56btQvFXogASt37gNRjFktXJ7uacaGGjG106lN8mnaD0s8wk/M/Nzc
DT9gCs4/w3xGzKwwwXjxI2N/O5fPB4Txgqrlkw6ef+BgYz3ju26rabFtnw226J8R3qe5WjtGT9q3
7qufdbAPe0igcBEXbIftf+NLMfT2rzJDJaD5PyZ9LKpVhO3bUgxkLmWPpLuwbdLD0KKZdbBmqXUQ
vDKSmfe2ma9rxNon6ovmjg/pscFh/XbQKYIYq5dTyxBQmjeyFeUwp81xQ1rsXyvmAAbGrLUHYJRw
70/YVi2b8YehH81HOhpeWau7U8MVSOt+GSiGgvWB6d7g+2bttBsp6qzVE73QEaqsEkpIfcD1Sasi
8ciGZTNd1W7DjoLC7sG33VGHxXrni3ypgLzSL9G1a4Fxk4Z3YaqCsbTdz74D+iVYuVDDbqMYRmS0
s6jiCx3KxW4fYut9qejsWbXJpPjmBRLsZCMiBKPCY/MM4z17mZzIf2CX7gQ3ZDCzRvowtVNahTlj
71ML2RgV8MeXTYpraujTfWxthxAlpOfuYhRcYGCywbeWeIkenYGpGzqH6QlGc+Y6zjEidre4l2Xc
gH8Rxpn6JG0vu1LyH61NEvTpM0ZSf0xY/oO0whDufrDMXHq+qrtxdvlRbCIgpS8SJDEGq36BOwyk
rUsbLwdoWkgZII9Xo8nHNQTdwm8bK/0akqC9zYh97MpODMkjFz/nOIcwGw5R3d6jzFexXTRui14A
p7DtWKVyTnbUjaJeExU88zSVuyxfOJLBTPe8BaEqfbOGr/EyosXQg9otGAlKI+FtVoY2GU6ymOcd
dkvRXdY3iOIkMcZp1J9oN9k5o2VPAFGItr2YTtDK0TFhhy5aoC9N8zG/6o2hre2Q9hXY7h/sAptn
BwncfTNI8zEjreMFN/S4Q7XLb/ApWvCiFLCEDdv8SeVT/2ekHv1RYIY6SMyowZzU/E5lMvukvB13
Ee6mnQBpsUbv4w9Bboq3bi3QLPbehNuO9nwoe5WdAzYUL4g672FPHsMyYKYLtMsY6nedAJ00T0Uo
yixc7ZcxcNZWEkWgdptOJE5kn+GFSFv7BCu36yYNbJVX/9QKYd+6PB6quDHRm0s0wmyRpITQyHwY
XtYO7+6SNV0ZBrK/pc472AXT4hDzJtzrJr9ANjd+gkT81K9xw8vBeaRHQuNY9lExvYcRwKYFLnn1
0Axfs90g4CKg4qhlSf7iNhG/aOr1ewgjvp3BVLjrB73Ss/xZBtEMTCbKWHTmDLLKFV6VtyLtEY2S
zeozVJN5HRBNuh/BbDzIYm36faHNaxZIds4IrrUaXCrzsrJcP9gk8weVy+GwTJL9mW1oq6CJ2grF
LMBTFfYrRMBnFZiM7Se28rNFf3/lduD3xeaigw2LpEIXMO0KIbBptfghGmEVlZzGP6kfdd1kK68N
XxleJHoMbM6v0NJudTIibjWyU/RKXSQeZ6g0voRv2p/s174eUAX2JCnYh8V2+J9pVnqHMVMeEF38
x3CX/QUD5hvKdJhBbsVlWHV7kOn4y6adv7XwJvyG9i66U0Ux7EaQJk45ImTFgiTfoe22Kh10Wwk2
ZKeuGJPfPt4Qn6ktmlkYPkOsWiYcBoEIxBQ38B2SN8SUnuZe9Yc+DPjZxdroyi6GH5AK3RwAI0JJ
Fffklen1Ty+gC4wGpW4RyFw1MPrmBAfCECm28TNaY1SFQq1VtCiItZe4g5/9tiFXz4afTWFoi5UR
TjJoZFFicCFZspcwAqI7NSRYJWUmwQZN5/H62fNm7Osks83rNnbZWaqUVl2aPqQpeQJwre/JnEyv
Ce1jUg9cFd0uw8wGydKsJ0xlvYa2nkbjZc1gMOkB2VdrxukLhp7hEKI5BtcgpNc+GvISPDbMf0I0
yzGKyPSFG5eiDHFsrR+DeZjPS6El+nXb4AOF//wYohYVQv5W8HW5zvEKilkRq6w/JyRRN2TVwyZ9
iQwI2DGsiszPMBzrZEbAccOGMtL0zywTD2a4i6qkZX2dTXR7EUXYQofXLReCy+3YQ2hcsy1bHuha
xKeoGMSuh6f2nqKtrxdMpGWYkTtqur9Rk/QtLpmkP1KBFHls2d0lkEm8Zxu6xMKAaBvMv5qRF2C2
LVFTY/su4XLWxAdQJtTHqLZtl2LZ/tgn9r3QnXoMRsTHOeeai0CuOaIxRsya4FDuxrR5UAHkJLBJ
ptG+6QdDStw3I2LZFTx2MEoo+FR398PYs3eEw/XHFaSh96VZCKuntFj+wWo9+05xxMiumKzep2p7
gqrBPcglx828dNkVmcfsgiYIb24mYuTzUWTaCo6tlk7i5bvgWu74WpzJZDFtwuSqpHgf7iGl0LeZ
zPK+9VHxgjwUeR4lCx5RcVSGi941Y1lMATkjXjj9K9TwF5H1/SlCcv3dkuC2KiGR6X5ZyuCGOft8
hz9tr7Rd52Pmlv5pW3N+aBI+v/Wa5BThuxLTbMSb34maniid+AMAAFURZ8iZj32CdMFUVmRp2sri
JF7icIMNKJqaI9UL9gJBC4NRSlzt1OrhQpFjlcWA+lLsB09oXDXOAy32AVKXzhsoCk8jpTysW7Nl
Tykc8k4+iwe/n0P8PLEO0X6KJT/BwIXsiS/sWwBXTQTNDf1n34fiC6wjfwtDcHBKbuVf3XaYlty6
3GdzrqHVKdp/yKJOH+QP5AzPLV2Soh0ffTY9TZBOw/k6N59waMXKZOzYDrSFsEphdlR62Y2vfIzF
nvFwqsMthtBBI5+0SU1S0XVRBxz6tmL95u98P5tfSE4/rIA4xzKJTXfNfNu+sMnGT8s4NBXHXXkv
SGGwG0liXueqHX/lsXf7TubkCqrYdoMK4x7OgH0FPCQ++l6al2lWC+zCM3GLgqZ9CrshPvcIuv+H
FOq1yo2fn0PSwvd11sW5LRp7sqZtsKa3G1QNSwZrATWI8S8LdHFoXJiWBefDLzoT9zJgDOY1GObz
uOuTFmG8ZFupKKGN/B0X0wzLln4kJ50Ue4Il0XMuY30O+LQSnNQGVh4aXpLVuGxTPfO0/U1xmQBE
iwP+qBwJqqjbAIos2Fi5NeSHScftOW/DoOygurrkUuuHCXmLn2HIqsQbgbV85M4M/iT7Rnzydb4s
Ru29n87qx7pwbcbswNphg+CELBVStZ9Wo17cTy6Qsh7AXSPqzJmpohiLsZWC4nhs4mcZ4HGy1fxD
g/MQZ7gDlmDDT6TGfCR9b3YodaYc1XLHinDZdz9YgQywoAT+bt+hgvHIGUA+8RZI+Zm1sUQLpJfx
gfW6qGCeEz34eEmrGATcfdD5FkTgn8iMfmxOAWxOMNatbwtfr0PnL6ovdhkecLQFeOTNS9ygMtso
G3eIjZXHOABL18yFvIif8mjiebqgSZmvsx9eWFHcE4SmIr++eYCpbXJjUYa7mRaV5MWjDsLhyPt3
mbe/I+AT0dIAdISgdvZIxU6TU4oGAm/vdqBL8Rwv5vy/2TDeFjUst+7JxPegT3xIo3K0sGBEAHcB
MRu9K7a819CAHBsAsJwhWpktv5c8ekTb/BYF+q1f8q8x62Q5Ld0BDd1NUn4nqTgKJj5NPx3TDS4s
6LuAfAmgInAHCHJ2szNOEnrdQ7d6gX3K+kuBNFeuCniUE3ZnfyxcnN6QczwkqgZNMrmTA93embXD
ZcZ0cEiZ6O6t009+YMe2Tc4xiQA3ZG8TwpfjNUvucjI8gleJ1O0OYeRDEh06jw5mc1XaZvdyCtZy
o+muoFiAwlDke0QBx6gZ/wbFO0HD9sPwi5OHhVGEFjTf0GDvNxv7qiHmPmZa7Q1r9p7gXiSGptXi
fqyb3UcUASaOMTbtltgcN7Oxg+zFU4GPXnbD9DWuZtoJhu8GPjZcY5KbkDkygbh75tTc8xDQ3KYg
nCEpLEbJek4K11dYSzWlmte1dKw49mt/G7vkY6XsbmME9tLMVLooYJS43NME6CiYaRgwtptDz1/i
RcL6DY5/c6IuwWTAzIelYdkg/g5p5GC+6pntwL/4nEX2LhU/bd7+y0M4iWlTuVjggu21rxfvr0ME
ilXO8/skyk0FS6oTNvkAY4uBl0Gz1S0+wDRnv3DTy7LR5kcjxh41E3/Gkbymbo3Lol0Bso10qvgA
1CWHcLqOMyDI2fQSyPS7wSWRuOQ2r82flK0fP3ALHOIRoyLh5xmiu+IyeLUMQUqwlPrtXXoUsb0S
1dVRw986Z6ejEPQAKeVtnRHcky72QMR0NYk8DQvkCjpckHcx/84291WkAxpNlJkaZg1TZWQEOGIa
/uh4QZOLTrcs4OIIvxCsF2k2LxcvvERiuXGPmNJ9lYAasvVN/+ALNR87Pok79N36vdE2yLAnhHMX
zB/DwxwW285TYvYw4bVA+efs6rLC3IsfQBNLWLujOviNVukLphpHu+qTigMPAy2UqCKntxj/XlVo
1h6EhZ9QE9K7Mc1PUcKf807vNriLA8HyWw0G4tccZM+wib53wXwlCH8u+wKhMM3GftJUXAO4yAG9
2UhWW7a4OpxRGjf+7Hj2Tgd3ESb+u0QbjJFD/eYX+sFt8Nsu47XJk284sVYRG1HQ7VX2yWlJm3tL
MMuNW/tHbeQMdcQf3FsANJr55x2xf2nXnrQqbv2y7LqIH9YUEuEwPQdTMZYiVc+RDlDOpnNHyD3e
4RQxc4BOi+m4cLNbs7nBMAnbKAV7KPxG+oeAgcXCJTmOlrCqBeQ7Ef5ZuIVWgMU/MpIgDFnYh1gJ
Vkdd8EljoH4DEXhgMJsqeZY8xkp+d9mwCxZzFcF2LyzG/y04QRAylcAw6lhk36guiFtO4BcQmasb
9Rvu8BP2Cs+4/NCFqfWQmP4FBfheZMuHHMMFYtD0FySMAEMyf8HIfDItAEgNiUjSAzjAgHDu1wLw
RH5FCBL2IN6+4dhwwJXt8zLkZ7oRMBhlDS/xh4xPp15zQHnLcqSuNbtU5GOVWfg6NSz8y2fMCMzD
9c+FHhWFPsVLQrfSe3+WP45OSULYkcRsvgCNUFjyRO/h2AUXgfd5Dbv4rRtzWsYkrHF/sl8c7+Xe
MXrGJ7poRd8DYlB/wZXFnQfkepbHYl67axh3EFCkxVlN8jYowDGgB35qWCuCa45yQ5L+cUD2ed2u
HKNB4VeUVvBLONFZvRXkIJvcPQYUu4c0bt0uS3F8N/TyVRfBqD7SDv4tQc6rkQbTPottVALqH/et
sw4EYY9Tlm4Yip04Ydv2tOF3tEfGcbILaftGouauQwjIFocv8GHsKj9DIBWr7SP35AYLb37eWHJb
F/uWiUaidfCIlNAMM64LK57COQoSoiuTU3pn1XrN5/4K6RPa5WLErkTYE2WgC+c2PmTo5eY+e4cS
X5Q8zfoaCVoYdvNvu4JEY2m+FxwOZ1qHcdnztlYzoDQJ99vSDG29QQuDlhKobubzs/IAN3Od30WJ
etBFMF8A1iUl7Zadi7Zfgk4h/r/2iGiSbbct7cuUmHdMDAeb9mGVJf3dQhrgQWK+JMngsNmnN0hR
5zIFmFTib/WVVyimjFx9WNyr1i87WSBboGvQLbqZAfGcs9PI7HJQFMbnKbeszLd0t6xxAfOu+bGV
8PMzU3YXUPVOwlUfgxnQjEL4ZM2RPLxLewN18pTc9QSE4Flg8h/SESnl2UnGCMPsNH9IV2AtjYEf
ICVbdo0X99tJPaB7zyy0XVAu5YYwUH1meZBB8zmq6WFaF7dboI9HbkJKav4TXDOAOVsBjv07wKQK
f53Bzedn0ZRxF1cuzQ98Lnw1hgi7Zxm9dsEMrdaYTAcDmfsRg3j7PIR4OH6Ut4jktR8HHGn50hIN
rB/Q3L2OFn3IPL5AJ2EbLxZ4ZZG2CBAJN+5VRqZ6HMJKIPumVr3Abaq8uoXz7E5pMP5TBLq2IUMm
z9Di9g6UuTQ4BRVcrl7ZYFBGiXxvE/SMfei+kLIq91vaPLEccHqEgoCe8GEmGgAnKh0HvXWHfLar
Hx28Uly3lLZv9ptBcRxTsYdWVB807JnB6AHNHAdwBp4FDwHYlbwkOEQLhV16sELzVThSpWv8BO+G
v6wt1FE7ZKDoNfwL5ssOm7fahQwdtyG8JgCB6yydXhxwJHBO0dXJu6TFQKJgRb6Yx3FEqtEIuA8I
6S9ii+d1Modg6c7DhhiIzXkoLrsNA1Whf4jxj8mAucYIv9zZaFgufQCCE8bBh6KbXkM/GTSIEaLM
OrK+Kg8QC55WzZSdxDqllzF5BzYqAIsuu2UUh1D+CXR46qzpS9F1OB15eMqAglQMAYuUzg/wuev5
3F4iIBfahuvTNITtdTNClNIWdOcdFkyYw8BKSfhtsnTYBzCTREnFjYT0dFJpFrID1PKoYrx51iFl
CDbpgX5M0wi/86bN4FfoxQkTmT6RfA73zMp90w2iRAzHeenHq+igndzwB3hmBYJ0sKBiMH9mHyER
7+Nq/RFdx55yzKJzyO8bAc414imqOYPDcG66B9AmWKVmuT7A943sWg25pc9pehcr7NsJVsBk9W2p
yfCKrvELGPlrxoprP4XF04wcv3PTocvrzDCWDnZypS6GN0LWE52aW+Tx5SFTi+s8Ir4C/QB2tVP+
r9iWKmHhFwcWhW4D2Bkphn28/e2EfMkBxdZrHn4safDE5w7/bsJqtKH3No8OG1I/hKZY08LRLUoq
vQW3wL8ukGOVCWBDhxloGYM/dEIqVzs3555xnMnxENK+cjiWWBECQnXhdNncisXHN/CYuyQa/iDG
Sx7bJX+dHLiLYMzR2niFX2YjH4jD4EnXR03QQI7GPKxsEVWxpV/r2JJqRFBcFWx4tl4EVpboa2Pc
bPlS8xnr0XCZ6KHrOty0vuiqbkSxTNiUnmQoMpzYLtsA53JMXJR+A+Qmx04R+yfBnqPEMNzUeI8x
FHJkACTYge7mNNkqrZBQCU2rq0Yxx3XTzmOZ9ivuENtgyNPhKyQTywGR1eGFxOpqYYNHGyyJuBmb
qsMqhHXdS+/QXKc4dhbfzpHe7Vy/8irpHXojExpAovxJwM8LDkr4lIZOOxKwN0rXB9yUt3z0h6RA
TyOV1VXf445JCnlMcsQfQqgNpSwrHRn+tWy7d3OBdEk8PhduMChM2WOke6xc++EGqhgv4Ui5WxHZ
gQzvYjzA+7JWsAb166+Fkk+NHWDdTwbfsYkJSJOwgaMTWQ5oSz8xKRMwKIZP7BnOetDXZVPoiprx
hfX5O0/Svoq5eJ2z6HUg48e4AaFp2t8MK+ydJfGD/dl3rPkW1NiEXFePEKDS0sbVuCb9mWUJPlMw
sGri2Lyv03RhrMDm0EaXTm7A/yKJpWfmMOKkx97BUmLFCArhrKkZsZgkouzegjq/Awi6laRvuwMJ
eQcehQEjM8yi6TlT8k+WWgVPPTm/B5nZTiJf+rrI1b/cq5OxBmpnnZ4cxNmVITY6Df1gf/qF9g6u
JKBbp0NyBYeX3TL4yTy6VqwvdJ3vFb5MpSOJIRVoM8nivEKWmUf4ZnNtpEHK0WzRm4CgQfRQWRn8
YzzSf4O2a/5SQYZqTcbwMgUwVvTNYPboy/Dir5hOgA9iH+77th7oFB9IF4IHnS7kAjcuqOYgcnIF
769jJqLrBMbAewyXhqxctxRuSCNp6wSdPzpThUCiMvFTcun8BJGUkW69s2ME5nPzQjAWVXHvoncq
g+yu4T48DBD7V8oV6oSAFXfQY1DcJtUlfUnkApwYHrb5X4djdYqZOQdisy9tkt0s5tK3niVjVMIL
JyhhoprsFKRDaZVaTqphhqe1hE1+krhAlxOESQibTawqA7bpI8IvRnzC+GxH2C6+oTJ+LCrGznpK
8/0yzkZhPRbFP+0P3HHhR3ULkI5X/hAMLhg/scBMM0RA+ynCupFqVwGbzrHvEWO+c3B3bGFkS59t
NJF7mJg21QgkqIKzWPx76PDLg1F8BuYPckEbONw27tDmawJy+6aeNp9iNQWb0GqZ8c4lquufTb5V
PPqB0yTM5Luapkt26dNmQrO5ZHj8KOdJ0/h6jrrkCUCjAMzL0/sNYu67AgYA9Uhz8dKvKn+awvQ+
bNPtNNhYXNd8+dmCTlRiJMjdA5tiBNRZvd0hnij/iPWKpiJdN7tv20W/wyVtqjMOsZZna9rsMjHf
8AC3hwk4FGjlngFKyvKzBo98TwmxDyvKeKl+ROIIrtGAjkAiwFcGJRtLF/k3nqn74xKlnudxw7ag
QEuwuDV5Wfj/VuIEa2ZHL1LK7M6B0fMJBWX0whY6voGWZX93ClvrtZuLesU+EASVcIjqzU8dTnYb
Vxk1zfNEA0iSJX3jiF84iRFmxBlg/MPg0SwpFsjnNgjXF7yMSJnCJy/biLv3PPP9veJKYBpk4axq
Pc8qwYqkexYFXh66JNjHghZ26VYKUBt38VuGUwtnPF0JZUI0C5M6DyKHh10So/4phIzh7RbwvOIX
WLvA0nik0QUlBNdYEUS7otv+MZE4rLKIAMK7NWBqFDYAxXcM/bb3K3xI0RHkFcL9fNUOnXt2YeZu
HD5JyAGKYZI6buLKeuy4DimVQ4RjnsGEBJuE+JQ3qcN/RmzAYoh17VYO8H08A1lD5iSl5thQJ/fd
SPJfBRZtz9M4yWM22fxUdJJWvu+yiuiJ/40iDgLV4EOgum272lcmgSRg5oRZTMhdCcR6RY2F2ztS
xcZL5jiedr5YUyHEjlfaoBqWbOym7yiEJLKY0hWk7CHDvwb+gasypHqUUCWve09hOtwG+CIV9zHd
cIejfbmJVYifXy0+GupmU5uGhjs5IeEW/rUh/ZctUmcw1UunXxbiuC82b92Vjm7CagV7I6hv5bcd
J8BramLvBCPTsdcQbs7bELIycqE4xPDErQaGx9vopKm3xon/4ejMltvGsTD8RKwiuPNW1C7bshyv
uWHFTprgCpDg/vTzaW5muma63bFEAuf863smgzst42QBuF2A/lpJhaayGqN9E419MjX+zayt8+RO
S5vYAQBUuvpibw1t9onosyw3bgoukcaEZAtZPMHHMheujKOKrN/nYVmbT+EDPhyHdIrJjZnMeB2W
oXrFjwGTNIhh5A1rEB+K1q9yYj4L8RiQ7noNCVN7CpyCyCxUiSZM7a3RZZHwJf4ly9w8gIupbw71
yf+wOv8HAftz6vXNpnZw6bfNOm/HQVSJHgb6aJb6stIxu8Hvj5Szg0blGviC75iTUafLtmmm9loH
E5nV9D5vTDzmWxFG68Fzi9PsDc1hRnxGPVv01LTdz+jKbE+V8/DPjhgJFmQbGz9t2LudpX2IdJ1v
WZhj+HBgD73M5XuKPu1dCme4FigZPhmlUtQOkTr1/V2tGLIK+MrPHg0sa9uG9gh2vEZvix9K2uWa
nDtlCFoAQCdzH+OF7wpMnnQLRdUpKHz5UEVpunMK37sEzVjteFcW1Lvl+ITgIQA/HR1+SQRYfQkk
nPGrXaomfovv1Gigxm+a8tIPNlSRQftYMRIk19j7KqY6nSMk38AIj3yW1XoakS+0KM2Wbhf0FEiE
KpPP8Grltpo4lwKK0t5qfxw2Ti3bxES9haqkIBKyd7GtaDOc61CWB9uCIUYT2r/PbRcxLqHuXDY5
wMyhrO0HRoExGe2ZeWBWRYKZdx/xnSY845vWZyR37/HoEYcRAsy5gYkyxv0U+XAzcqRSEFE0qFxf
Hf0w7neL7dWPTGWcZo1YdxGD0TE10XktK3LLUBqJrYus9xIN7rdoLfdamiz6rOZFbabAm0siQKb2
PzJ1ovOSw3jEsbwFaQe55xcB64AKbzqr6hfQ66daMUXujE8douUvl4y2xE0flLeqQGTG1bMEwW4w
PAgZkXMm8S2k2KNxor0bhcTDB7TnGG01V2MN2WNkj+XORMU1LRv3F0L/stmuBfkjaWx5YBMNVAWZ
JBW6qTu/s0rRb3GCtw8uH4dEwSingjfE5h8DMlVJpHlKCAIutq5AZYGcenJfuDJFvuHGg47Vy3gJ
mUJ+IZEi2TUd+69hNANjclRvhq5+5S7p32G6CACHQmURFy7nLpbnpK6Ks2Cc+SLA7Ebus3MoRp7j
gehtBLHem8Nrd9PO+MtpOsTvs1KnWFjeJneGn5aHJjd6eEasX+25bCh08lAw5svYE/ZefHP3fjg5
tdCEXrVJ5FS73ObUmMrF7ONyWcCAtHUYUl7ZvhQU/tDFcR9kMooj7GdTVtlFxdo5Fw3EfpgXJEXf
CxR1A37XxbncrNCpSWbFhsttCUIQ77U6wLg/1Fqfi5BZ3u7TbCvKqcexm3qnCtHasCmqUURbtZos
3pBDPDGo4qmXWEC2g52NtK/Gj8PITwEaPi929sMb1rMeE8BBHMbFX3udMG7LHRNxD888W3v+SlA3
YEf2Cba1ektV9c0e5z6vZOBvgjFebiG1xU+dqqtdPNQMKxPy+KK5b+sVl3xHZvFrn81dttVrOKPR
6F9iuTrbvCusk73If0FHbJBhmkrmOIBWRKn+pEKws5TJkyzahTKzbD6XdD+dAqba/wcYHZywLx6z
sl3Q4xoOlTB3qz+hHL/bta6oxlpXtHir+zXh6DKIiQtzI8liOAMBRWcNwb6v0J9tUH7ck7J9ffPR
2xL4Hod/O2hQSP05hJn0jWTtsspLPAt14metMB2hs1kDoCQfZnBbB0V4pPZRb4XngYbzKJ+YaFzy
l6CRRoYMUNHiNAV5Snp0xbDUdSjh4/TFjkW7T1eU6IWuQ4oP8/lo26WNqAxSTYctgbK5Yim23cKi
QS2dD9gs2kNpVb9lx/hRWrSFjxWPw5Dm/f7uanroF8zquwUs4K6S6Thn/RE5J7Cu7mUDWLzqmGdR
4qTlEmlH9a79YErae9rdpKhJg47CwZ92M+otrcLvtLOYx6nM6hdP7aVf/xt80HDRE/ukouibmIqW
l46wx32k7XCPATvdhvDg7erEyOsWWDUnZ300aXsVeGj2naalROcFgKhy1K3sYML8ibZaZx6Ie1jD
Y+D1wbY1kX5kEJAnrpR1b+qaeUgMz2NjXtI1/0g9NB0I/xFaZP7s7lRc6Uux6uimXZuV3RAlq70+
38Ym/BfxgJ1nilK2ZX8/b6um/emrUF7iIQBnaHAMlGBMHlYSzx12MC8Xry/+0Yg6bD2tB2pjHTHv
PFSoW1GUwT5U3SUjYSwp13hfu5BnDEAF6F59PygGd9cubvV450y2Sz+LByGiGDGj1Sb4qdn+TP+b
k0c8gyH3m67reetTqcMEeSgyhXYMDgjxgMP1kn3yDpE/x4SzbYJCAv8RLCVSjaTBr5M5t26jtqsL
dS4TEhzxyiwc7TUChPeeBplDQ4fh0ar5RZrc/ZJRLM0mhHM8lkGMc5T2rmBL6dqIt0QVj75FQkbc
WQ9DGXNHijpvnuopbj5WvqEw0U1DRFMXVfEz3bWEmKcd3BLJ1TsMbdl2jGX6G9NCfJ1mCyhsxaL+
aTlhvKOaL9xlLXLhrUOZCWICvNVILP2nkCrr0qdId+lT+hfrjNV+kPUnAK8+9SzRW5lzk6TSX05V
jZQECZK1s7K8OUSU7lBAOxGJLH+WiT2rDpbyd48lCHTf8eCE19TbaMVnzCRRNYwsOnpXK5Gh6ICI
JnR01x4QsdHAUIyHlhYdXptg/VNl3nDplQ/IGbUfmbgDGzp338HOi92M93ZngSo/BARN8/R02fNc
lus/7BHk2/VrSWwDCPgNfYDzGz4Rv6zTvJXCXZhFtXOsvWlIkDt728k15J+4pJUNnrhODYjHpmts
9enhBaOW2FbbYSgR+lplPj2PHImnQdpN4qwEgikyf/61cPwkemT5MR2K/KK8pd1HylJ77mPrZ6Fr
m226g8yIamdf2vUW9k58+Jb1Eva2e6zLrD5xmi1H2SJQzXocJqNB4oyMofodtCPUWFp3+ihMtxeD
nxI5lkdbn34N2c3VxlFW/zWj1n+t7jS1kNl4sxBrPnHpmn9jbgdH7RJ6FtMLwBi4fvP408dIIMPJ
H+LB4Wqt1AtjHPvgOEePVli368G9+4vjgjx+mjyzCwO78bZLkK2XKcycfddk0yVdU3A0slN/PKvo
xZXBP1CbwG4Nt1YVJRmDxFUpK6V5ZtB7pPsFmLxwj1EIVmM1d8G1BP+jJxD8kyF72Togd4mpkZWs
hWGWXoWZHnoUhnUi4z541wj53xdOyYAiGe+mPNrfq4guAONqfWx6qgV41uMrf+W/j7U9b106xtmI
bZ8RoYeM7Kd1+s1o62zv0Ah0SlvveYunY0M7yWaFagbkHP/Fs0VD0AIl0Q/TB8DOjCSp/9GixNHQ
1GiaKl+S3FuMSOm82R6fcL2jBAztmn+MzO4+1TebB2UTlvXvNeVcZ+w8ydhyo71UKHsW/uwbv+7G
16ma8h96TDgfZ7gNwhYOcbOkx3lmVhKUAm+XrNkhwKxveYsKaB4R5kTKPZYoGLd2WA5nD0Paxrbi
/rcdTx/CiCVJR9BoueBTs+M2PXP//qSOhEj3ourIHiF2XJkt0rwZnhO6NqAGeDOXi3fKTa4fAB7p
lY01hr8laJLMdh/mETKSopw5yRU9wd2KfHQMMmDGzIXpNJaiyjHI4rfJby5O1eRkCEmLS4V9Hx+W
f7OGGmWMlb9Ip6zeoaR3cxHFu8rVNtiOq3Z8z+irTAda1hoMCJggrhGTyymqafOoW/6Y8Th8WAj1
yM9hHKnS4AuOm15mZblPKA7VL/hJJhbfK19cTSOYl2c/0Sy8b44XRpvRPLZz6B8w2b1q2x3J1639
LbJEe5PTromOSCBbCdfY3xQTTy4ZDmrXa/vUO/ZyZKA5u8SobEPJHlnlpk3WLMCK4ofWq4qCi7ug
YYrU5D0HK94juoBcHKSps1Wl9azD5S8bB9xHHK0QOOGUeBPWIb8MJKyXb30xaqr/iJQfLpl3b5kK
1hqBfke53UbELJcbRzBTb4ZMmAfpm+7TxYPAiBFi6KwmXzyPRY32FocxN4yoLm1LGHnmsdV4xn7z
cjl+gWvKjSc7eaBcK995Gt2g18JaTk1kklCX6kOu1nqTY+z9aoSxk1g36Jcip3tcIr3+dEUpNojf
SNrEosFu3c1bNUu555e1T0QognO4xqdR2lhOmliqVmTRlrTZIC+mkSsDY7bVXSGK0xTrh9nUYf4u
RjXty3kwNQTWupx71YXvyNJgoCjwgqGP8X31WZ34DidC7K/2Z3j3gYxjlT171Ilg4rH3QHcaAnLZ
5Y7dn4aVfRu5Wnu3q7KScMc+VyDhuFy9/JiVd4Bw5EAmaaSukvSuOJdoDW5CCf6Upgjpqm9a0POe
oN+tVcJhlGk8nGYeFFTb/efS6a98CsRL2jVnZDNjgjEmP6sS4TDz96mN+w98aXeNtPAeaGD5O8za
/SdjWf5L1TgnXa1rhjalVBLKOMySovMJt8SJyZ4mspkFYuJBY+e6tLrywOpGP/yXzTkRLOwX+76n
RgXbLJH241r9585U/xYhsoOCBCgHkptZa+83Gt1OwOhpem3tc7oMDt0SHntXw1qGabRZRgIX7Aai
NDXKhuTrAkhzpyoeXEjvYx4v6tnKnJEHh8slM5hQSKGh8Oi+fTUF8O3YcdJRkSRhpePKO3Rt0Z86
48dncT/6sgH2xu4VFzWEqLTQqbjrqvLdoLvlK+9ctwBLGrCllJl8pevWiK2ol+5x7QqWfodkMqIB
s/hR5kP4wLhs76N1fIs8ZPdrVKoTe1z9TjYCupaem+q/wkpZRBsu5E1vBQgn1rn4ADEKNg44+26o
fT/bzB3zlF3k3e+uYXIdO7QOKMrMQXZ192j5Dcx/vDDN+hG2JoOoFOPZPa7Ivx+s1FBp7ExvcVPA
ZJOTf+m9HFaEdy7njSLnlWcW5in2hyfl6+4yAL4fDdWBAFt3W22KknPn9wEelnpKE7NU9RtLVP5N
ImPF3R6Vx9bmZ8+jJR8QdPZ4HJG0ohzJtjILj+rOABMpRdeR2yEh8Jc16Sv1jLIfxTEn48627Evg
5M9taCHkk3hBMwl7MhpYnk2HkIq7YdLzrWlk3p2neZbPSnNbWl0vcZAG9avjDs2lCBFnhGFbnJa2
axliIzRUC0hVgWquOU5e4T5lsecn9QQBYnX4vJyosi9yIuaMianc8SJGX+viSdj7jCqvqGn9HXCU
d6hb5IcgXA5VXKxRcQgV71BiuOI3if6WgBGboEr7QxEw6qiglk0S+Zw4mS/jA4MAV67lGlY3npiY
o5w7ZgDFpLYx/lO0IeXikwaxxbRnURd7qzBAn1c9l6dxaddLLdIQwbamJEw686/VdPahCv23tifl
RU45PuymCN4M+srzFMfTsTD1SRZwcjOa8MTBgLLtlYuFy/ljieJWMKuy6sbzucWjvMmn+r2Tbb43
lonZOwbGIDTB9XlogNsTBBz4fdkqnl0T5dcgM390CLloCgcOjjTczA7ZD7jN84LVEF2t63qc9hYa
bm8c3Gvs9C5cbl8yzOhK/QbZYaDN75BeUYmvps99EhKdjAhKAPmdSwTmy8Lpdp+9CPsaJDoa7Shs
MjXOPvD49JcgtBfTbx/86VobUicu8uhKED4/p/O+1+XuB0k71Ez4aVfKjnatj+EG9fipnMcag5Ng
2b8LiJEY08y49fU8MUd0uOLOEYaibbWQobwx7uKc9dCgkBixf3v8YELgo/oua4MlPyF9cG/zgD6D
hz9PLKvx/5ZhbW1ywkf2+JG9k+2X7uNIDNy5C1aSQjoXVr+Uc/mAzQb2uY/i4aGwIj7Qpaf+ru9M
8xT1wruyYPEJRnHhUSGAt6hNg/izHO3sv56n86FsHeboJvQ7hO+IMWTQYUS1RigJ3xcPU8OxNCGt
iKPfzLvTiwsivMFZs77B+QtmQrrijo1lt7csbft/lKwMB2TV+YctlHXy6YzbrJN81iKHmyLruNlN
jdZ7TBnycwSbxkETzfDLKRaS/9i848dxWN1230b8wXcEKU6PI66nHa6MMtoEg3PD+5e7aFmDdT1I
BtKTzQV3AK6j1CvsNJZO2+k2EfvbtnGt36Hjl2evLvH3GpKWC9Xhh6pX78ktJ2e3xl1KNWHVEtoQ
IpsRHV9jo2wkUnbPnJdBsD81cshAMbIKQC5CTZuhdbpb0SHi1p/KuONxaPzG2gS9hdZrlv6Kdia0
gkMaET2ZjPzXYzs4TSKylqYUIU6gVrCACxI4nWbeNsjy9bfR9XIrZq9PRpOBMC0OO0gsmVVn1e+d
zKm3nec66VM8qO5VIl6ND35wCrWkIbNDWHKQUzlemtSwXI/KrV/aAfVaoGx7n3VjdXAGtqigzJgQ
HIoBkshGIyJAFrZUxVEs1AWMiq4z1J9l4N65VRfRlsbLEQ/41EYzc7MEXUEaUqR+dKPGc4GS73ki
HIPnKxuvsmBTaKfA3wO5fa98inufROaE0jBxQCNlP2bzYF+BJ4OD01QpaTd3Z2Me1M4T/Mb0GVps
zggIJwIjuKkbRHl/XNWveGDyyWyCxmn41MuYbAGJ7GXv0PjGJ5g7eBXoA06mtqve0yCdupOGq/6J
Mxl+u95o8q12BvSlTV48Ft66vkyri16S0rPiLc7i+sLXzL8A2jd4ZyvuXh2T4ksEBP9YAjtAR68R
onqA1nsZo/hZwe0JSA27l6qBPkOJCXsVF9Xj7GpsnMiG1W3u+NVbG4FmkTbVy9h45bEY0OLPsRGn
oB7EjtsT+1bvOyRzrfI/9kMI+SZ6DqtufLB1FGBRK4164saj8bFus5OcNLELmGQvYQCOhiXW2mXh
GPxCSz1wT/uScjb3kxKU4GgX0XAc6Vu8VXxHD66YELyUfofgADA5Wtz6ZPUq3oRk3SWEs7OCtNgX
PT/Hkkat28a+CxkiqyihQJqfYSm4CRQ4LDjunzye9b7ibtwsGlV8laHrM+QsHgksR+OwkoeiVASW
k2IksER59m2WXbyJzZPjW2tSR516WkDYdAK6Ex+q1SZI3dg8O6qN3t2ufVdBL5fN1JOGaTWonUzL
DoGO13wCj1efCtKSkSWT+Y9HGeCPOwJ3HTzb8fm7+iiiq84d3xZb3kIm6M19rsswNWLcZyv17jLG
bkWG3DRPZeMwifce2QRKYV/MreXYraXZ5rlTHa15HcPd0FbDW5X1p4xLFj4le1tWobfdzG6oBRN1
gLfubqYz2ylwyx30YuMRFtz7e62WTiQeMuvvElf0YzB1/43F9NOnPf9zVEjQTZfVdiWGYlZ8+EGL
irKQbCMmFATWE2qKo5Hvp1/lP/zYeGdVT7oHwhvKpdoNKrM2pz43snDRZVV+XSVQZWZb2R8bcOjg
Vnr9bGb1x6zc6lWTiv+sqUqZi9kz0LPnR8dyfs28K0ZEAH61Hz7Q5YQfKGgwM2CH3not2SduXSE2
kZnciwJWy/FFzvg8tCyOdo1ykQ5ecTZ223AphWT7TmxtfzDrD5tgYt1oHYCHaPDZr+legQ8OF7jW
xT6QdfI2Dd68xezfPbudeBjQPW5kbRDY0XG6i1FYjmSw+EuC5KK/rtjVd/zfK62Klkq5V0zzVhGq
Ae7N/d90zfoeLvZ8I2p4erbH6iVk6yZ4u3XeS9IxT7xow64sxiZZujh8jEuMBq5aEZZl6ypf4sbn
blFe9Ycr0jkM05qfwiIUGB2z9moQm8cIsSCyVdrCyFdiQt3V2D5j8KjQVkmtX6S0xgM6D1wugFZz
4hSdPjCBISR0xZy4ldPspXbMIRjqX2HRLE9FFdtX5Hag7MylzI3O9OET9vCG0jF+XGKBTHpV9TbN
5uY56orvXkzjFVi1vniGHo9WG8WI7MnDPTfvUkgCM6LczpOINZmKZ40hWXK9TN2MTShFWUo5Xld1
LzUN2Y+6cMhjJXKXj6mur3klSwcqz2q+56Ebofix3AvSmr19GKl/feq1KVI/Vlw0ABYvNHIVeyPn
WJydObJ2U6AFzsZGYxOa28j/Lxi6/BUXwh15XvzPIi30BrvWcAJCZ0kXlf82SQvIxpNyDZN2sX3A
bgq4hqnZ1k4UJ8UUfOgB9VJmaVxlLkw0xpCJ4Waep33MLjr7qbipTuQw+37FlxD2ZDBFg+MkNTpO
nDoqO6rK/yPdak4GZOCPueX+LTzbf6/bTu7maSAEi/Xq6tMiAZtRIb5U43sDELQbqWtAUBiZi1f6
yzmL9LxNm6VH5owEJs+Gd1ZA88wR8JPnQXktSd35rzBL+k7Yl/oTpM37jIwEkC5lUQtws/dOCG8I
z37oh3njuo7aUnKRlBMLE/p4nBl++owOnSBNuA9WrkolmVOy5RL780M1AJq/FC1M5o/ANrSch/em
dfC6ddPfb5+A7P1dqmMQkUi9aRE5RzMNtxaUcEdOR/NcBgqVOf66vYZvucOr9KXnHVqUPsiro92R
D9LF/XujJvfbR3B2QDWP7ytG19rwH99raRdH6J53OWJqNFwaTV0+BKs/MeYK83qHcKnicuNjAWlw
5jwL9kU4WvsamceJDJjuhHgW0IBo8/gCZ6k/aBGzj61VenvJbLIThcZbOd6AIAAbKzwrrbrDllqB
x1ia76D1wuAq2iXfgcysmPA6XEMzygl7tKZT3tI71iHj4oT2EBqv3sAhpjDXb5puOKsiNQSv0Lus
WSUTf+mjt3Xuw+eKPhA0lsHwlBMKspUawW40UaOBLSx9XHrvWOo+IA6GNKADZAXvAX/EZIC/LanF
HdiIEA7Yb6MJ519BwyS88dT9Ox3n9lriH7mutjqnVidAR1h5+Kn2tsJEtAUfaD7HPnU3sUYi28/0
dHtEByTk8prXmNgjAisGHxQwm78YE/OdGICIp74s/rEJv1DhjN0DkO+ySoTPGy2Jy/FchBlx7v3X
ezZafYFec6glyAfyvvPcwqhAWr5FlUHrBb+0mUNNlcqU+1ep2+HFRdS3xUeRH5rIfXJWT95AdLnb
IXr93eRp/8kv6+hkHKzM+EDdrUqzaau64SBCokqtlJk8By47jn2JhjQn5SRkgk1EgOezpx/uMIJi
7zKLjzm1jEjQAdi7bCKoxcpduQttjy8sJaZuqLzp1Ss4sWNr9SHv7uEYMo6eMtfyP9vOL3a+qWIG
2BoLPnIM+2PQjMNPOXPYR56FDOfCoCcMfpik6QdK6UsZV75F7FmIA8qWDaDQfwKE9lcmxvGckvmF
O1H/p3Fl43in2h5TXvquAWq8gp3ML/vXZnR8+nwHhek1tVMI9bx9mwO/pMw9dH/VSE8Z54fubGCC
KY/LI/Y9qmhwgKKDw8APxoSvvbGmgxD0tjRO1MzUfMcj8Ybl7H+uKgQW7mBBflachthFRMtI27m4
NVzOD9qX9Sj+K+jnSf6fL9HGw/AyxNP8p1az/astTM5uZmxCaxeN4XXjkNz1SztoHwoTLh9ONYb4
lDGLmsp9qkl0A2KsbqoiWz2qQWnaSIpDQVrWS1vb6y+X0JE9Gf/5Ps9ILIRe68Vjg7z0ipov3BAe
228tF+fUPBJ2U1j1a85NM0LDArRtVqsPvlbRDlj6pVu+Bat0L+NYh/49i0vJnYo6CmiaokAZTQJP
88i8gFGGmS6Dc75mk4tqFk3QYSXiA78J3igjFLl/OXdpD39xrAEok7gfPlUbkgQESkBrUAmHh+il
+ZEIht7zITUfFUThsVpExk64sAVM8fQsCmx4gtbVn8UU3RPmmOHgreSdTINRv0ffDl+o71H8mmPQ
JVXo3e9FY86OVfY4zUgxevAQl16CYdEXN3WsA3lfzgnS8C5iFHeRdCub/VAPzb/Ut4ufPgtysY8q
ugkC207PLSLQrWenf6XqgiP9Gw5/H00bXdWro+uGEA72vZJgEt2zxDT4h5c7A5ps1Q5iq9utd53t
RkFe3u/pLI+O2r43/liI/I75ndN0ljA4scc45DarlPkKl+QtKGyd4BYsN2SG4RRdO1ABRjGroIO+
yu2vjsDSo9DWLxz8017Eqth6SB3Uhu6m8URG3EBd8lhePTd0eR9I53wyunMu/erCeY+0KL9FBv9d
1HjfpvIex7D8D8YUu22AwdEuRvlUu+afsOb5zeXHvQqYoWeA53HZNM1yAbIMAUkxxV6orx8uKVTK
M/yZ2KlCVEdtZfi5q74QeAxNG3+1sZCXsXbYGpaItWe6NwE3PNupmgifdwfv94yiEmM14+FfLcR4
Q9FePbkCBo6P7+5hxBwRBV5O2oPxXilOthMG3pHS8X55txjxdljlLmVet+2xqbp6T15h/tIPojkS
8ImmLnCaiJgfOWNKh4/cCrPIn77r03+K1sKd66LU2MyOOOo8D99n0ixe+FvSY7z2k9oICMWbY4fe
sR0h0II4t68jCjb6pABhU6ibJcZGzquE8sSp/bdQzNHHUoPMVmgDmmOF0PWVTEdiqvH3Nn9Dk1sH
EzAloQn4rpT917NH96cjCPma1nX55GuznCh5BeJyXUQbCPJMjmqTftkMlSNHHpB/W9fkHIUV7o8y
IwtKz8znW5QiJBj1/Ywb1NAHsydXC1t3q4H0L4SrAJtYdhPt79SoizsK3XmvK4LJBeNVwjZgvY1S
yCMggCYWzkeUQ1TnnUmud0Gth6MTiwmdeF5U/WmMsfk8560X//VwMHtgA0YXB9eQ87iBQ8dC13R6
/FLCCn6DYhEZpGNSltNwdel+HNxD3+lMQDERCoXDNeLC6ZxP0rHTZ68WrDFz9uhn5Qp2gnYuoKj4
SLZ2yVlnWdlrPDLNCT2LX6FCPDHfPUM68i2sqcRrRpaZsBOk1x4y+jD1Wfq3a8bsnxEUbJUUcJFm
g5QgXegsndHqT0yWKVYtmNOdnpA4EgBTN0eSggIa06r1r1nhXOGdQKstwrALt5K72srpijfTe933
nAXVMG+H3s4+bIL3HsWw5lgi+/BMVTmhJpzfh3rN31gy70b77q6cXMJHGm38bTzF4TVuHBjIKT57
mRSYq6oUT43GdTLI8H7ylQ/k8OjXqRnkC+wYYU+MFQSf8iUR0VE9+qUp+IAasMnehHLXFSb9iYiz
PNpk7Z2gn3Qy2e5whN4jj5TqpC+7SFFqlx2Wvnotb8QHmlMmavNi13H90QRICV1qPj498kW+3LEf
jx4s8l+KZIvzPEQ0pA0zsawVl8M2k4WzaeGnk7UpYi41skFISf2Y8fdYgjvcLcGAg3BRW+z/BKDr
3HoT0HIPCLOvtZTqMtre65B32ZWwkPBx8GriklLg9U1wt3eUS1VcNQ/+LY2c+oN/wWvsEXHSaUwT
TH7LCzXXwRtv3S8S4pe9bsYXv1yHy7w44ecyrjzt+CuwJLU+yj+QZvG7mOd5CxVevfgFduOENdTg
Il48nzgvwi2MISas8G25H4ER9ggFPwaisz5lyZJQEeyC8pHcDVU1vxbpuqdCOnddsUwF1vL8hqhB
shAH1r73oiGRi1UHFMO1L02bps/KC5x9K7DKAZeGZ89HZiYCOz9MBQkHVeumCKHRpHGA+WTzDK/0
rEQgC5RMW3MBWDcg3EZxq435Rs8Bf104nfcqOi/sNgvxWjUx5pn3RUZX8NDJu91Xo9Bm8wHTrWHR
i8bbBzzOLn6yCJPbTFjW8lZwlO57e8Lo445181xjwHlG4FHcRvwg+67gSemqnPo/P8hRByO07fcT
cS/dZu3tftd2GdLeoi4B8n2nJd74/zrRopr+WC7ZWUDOJ5OLyd6p3iJ/FRXH+KSXYT1kq/pAAmqd
VOpXx9VdzXnpM5+1evKvnD/2lvCpaReOvbMFcTRJlU8RxMEyBL8LfBR7sirFISrXghSpboUtL0tX
nqBML/UKjI5KjXfezmViT3RIMTalD3PNwWeF4GQRJUSTto+TMTXxnk6eqFpkH2vrrWAxXnEM+owU
f0yeyBly6zVf2/a1g/mVUAULhnoZE3dKHPO/KBjbRMne/iFVxtoWw/9IO68lx5EkXT8RzKDFLQmC
ImVlVlZW1Q2sJLTWePr9UHPONAliie3u2bWZXWsbekYgwiPC/RdW+LlOLH1vBFr0S1ZUuguA4eu3
QeBNvEEHLZe4gVbuKY0QqRgHPXaMPD4kjYlcnzUUtONkROorIA8cmoP67JH4Xl2PivdWk7iq6Abl
B1DtGXqBoVLVdplghClFBepdeVFKOy9XVCZuCI/8050uDAkXLOpI9NXMIGRj0LU5SZY+fPX7zDjS
uYUqIdSNuok9mrgJdY6fbtWHjxr9z/se5M+DiiPmz7ibygnM+Fcvp32KkClPEFUY1Ae4leo7vFqd
HqRiuG+ymw0kbVX4AMYGoTzAqRNfvgeBlkbuhybopPuqK4oJ5qegTxVTEkAepzX7+0HoUVoTPf0t
KSGoI2fhoxJkqhHnsTI2HziU0SaQtIlx2aMY/wPmcveW9gk0xS4JDGkjGdSxEysEEh12lvo9NGQY
mN4YfVPrUbunmxVCTCz9U5uryqErce6dXpTpY52WteJACFO+dmB2v1BNd/ea0Jdbl+P/EWt56Apm
AHtUmV6hrQys1muTt1CUVK5mQ4hyTfARgIPlwOOGA9BOtT8D2MYRH6MehLY1VEcuXpBlXBlyl8Lp
56EoBLs5SeN7QYPGL0d60W/90R3eRL/lKPbMzNh1PbplNCy7LT2+/FPs5TCvU1rpHxrDiDQ0Zdzw
OePOBx4PvqFIZQe+Xxsc2PEqCxDw0r4aggJkvsVxFYUoY6JFgHp2GkTjT3nI+ZuaiCTE66C3jQZJ
m52g9dpHFD9/BGCE7ASnwok9b30M0kJ5pKMaaJscUiEUgErr3iyT64tlDhHqDtkkK4ocZw6JKTWn
ivCjGkRgz6rUUZowhIkRdOi1yNRQec0I/YcSTlg2sSeD72g+dQ+c7uCtgYOUBy1OyXFyjwhY42U5
BoJe91NDgJEWMUV2atlSTZknzONfpkuhoXaLEmlHNt4RtU9YkNSvaBKYVrutZKRC4A7TRingCPQJ
mu9SkX/BSoHfEVnYIbhScPjdNvDRvvODyuW6oSnA4/QKoL7ny9azPrT+CZDCcGBPVnZikEMEjuWX
ZkwQSkYWYq94BZ1QLmcfUdOhpQUWFlhkrYSh3ZlZcN/SNbY1mv8hF+zRhOJTGE6X1kbgNIP8pfNg
MCOBbAJHg/EcV2X9CCNdfohF8S3M9fzQGZL/VBatyH+VSEnfpXDoa1XZU0MpT7qGUapo6PShdcmv
Po3NgOhFXOBh21viq64U3atQxvlrjArIK68D96vLHeYLvT7kdpW+/Wi2hbiVuQdsfIF7N5WNfsIY
Q06XmowOxJBJeyhLgE149z+kRi88Dj2g5A0lXuri0ogxcDN4e7HquycPjBzZrA2Ub35kohvXpDYQ
L2RH3LA9tH3qRxtEl8WnMa1Qt/azfgO/S30qqnK4j4L0roldYwsso9qCyvackaGCjmiA79Ya2JxI
77iSojVw305XEJk2+McSkNMR7oi+L6ygvxfR2dF4lCB958eR8dntXPFAV99AkdHD4cWroWdAHPjg
18ODUMENQEOvhjTofjZ09ZNOxeJl8POvQwutnYZJe6yrFFaam+E5yxJGd79D4IZmpPDRpDzwmY40
Ejw83blouOrJQ0XEZllIWz/gYtf06glpmg8cO1S/KoXHuVVPyuBCQmNpuoNHEm38UkI5QPYDLi5W
0b6Iwojs3cCmOgYK/ZCxq+NJAddpKGy02Bd4qEo3ELOCpEwySjmu+TV3ixezQJQ/H4cUWTbKkRuW
7ZsxsBiKtNhEZcNEyE9F1w/7MUUYR1flTdCO8iauDPEoJ+mPIPf6e55HeM/FHOO4LcVPbaTSljb1
oQQF4Q39k1GiuaUkVfBS9DI+2tyf0zCLDsinpzLd6IKK/ehaCJZg8ads9Nz0viej8hrwQCQDApwQ
DMOAAW169TeDU/AYN5b3q6mtL7laWbDEqMrCLZ/0l3RgPBuw3cVjIRYRhVnq++0YCs+mnul75Ahh
UaBtd99lFCA3HfTCHVwj3IrSXnnmNQk4oPcQs9aS8dGj1IyK92DnidvSP/azlwzcBsK0ky5oPORw
d2G90c3J923GmaQZA/9VgBVIgw9G9yCBe3MAK4Q7bolI/SdlaH7SEOD8GAh16pRFAMF6YrCgBrIJ
61ZxeLdbP7TYD++B4SHAGtFNFzPZ/8SlMd+6JmBkw0M9QGwD6cnLx/B3nijtDpJya8fIHG0FZAKA
dTVfcvSMyX3K1uvz9zKBoxHxeNtkCKtsXUw2kg26jcqb0cciHc8YpgYKSw0S7qL5JVIpAeqBfwr8
JrgbrCL9nJkTo5mbLRSKRvEfInX4SH4OTlpGXwN/2v841MZYaUk9NdkMZ7KCmzA4GAjfqhpN+zQW
gOnBi/lRV94IdKbU99QJc5Bi/J8fdKkLdnBD6k9RQSUUnhPFnUbS5S3kHUDnCoqE1piaU8/npS7B
NKSKiGS2p9KDlyzhBc2G+1goUUsIo/JRLKFOlIoQ/gg5pja8dcKtIrBSWxX9oI2uZ1KybTWtPjRS
FE+GoiKpNeZ61xoFXUtI6fxWConZQzfKNYpP9E7GpwFm6DaUe8/JkfJOYoRUkjYd3qpw6D6BSYBW
IbejjkBI2+OgS+1ok4nUQv0qpD2jAmHb8d6hQA7QQPglJMiIwA3MMd4WgBcWumSbYw/ZWqh86nAp
ZE8NtdwdMAZrRzWdy6XRDXYFdf1LCVs1BFEzNi9VTRekQaolLWo0tQxYZNTw3F2mtRqdrpj+SygC
I1RNtKBHa2zsQDFfBMAEsNvBdaS7Vq8nbpMYaCcllNwPFdozGESoL1UxgooSo5J6jpZ77sFIJBB/
mKcpmzbUtR/cv6sdvAcT3COAKsejXf+za+mkc21tIfNZo5NWcXAfcDd4ktlQKKuS6l8ytCBeaFIj
Zhw15lMADsZuvd79yv3GP8SNfPSqiHpDIJrbulR/KgAct77fiY8IWORT13xEx7etBAi4Ndyp3Buk
+1ofqjs/SX6DA0bvPjIU1JYr/VtilN1RUqz+EKGBukt7PX7qE+hEpdSgOm0NP7WkiQ+WApXeJ02Q
y2Fi55Rsn1xQwxwEIzunG4xq4/ES3kmeKr1HBXqiSYE3FSdN+MCbV3vtQyW4R6rHOMSd3G1F1s++
MY2ffaRSkxiTWv4a6YF3n07mGpUEtBgeobChq10eVdOivs9j6DXu8d+QLAzINkPT/M50+ZdmmCpd
PS57Gx/fvv2gAgbepGauPoxyHT7rDWiWbmptdUrBNbSN5YNethiaeB6ijF1VOIEeTK8X4IIbyMIA
dejY3vNuab407CVbhYz7ppcdj8YxEoyDhxyUM7GIdqLV1w4Vc/dRhMdBIdpz4d6YFNlQjs7vMFDj
aAali1gfbO1438YqZAwYkYEG5JGKD2DQWAocWXDd+xGIEkA2s2w+krrFyq54CX+Gohw/8PcdJMon
0Cxx9sjH95Hj7WMs9eODRgnMzpIq+crTFfAQMpqHTESpmFZBtqPDSHWSQW15lu60dOzQUI4sp0fj
BhnRwre2YqJTrY0HrT8JMMMwcO9DHlV9ehg6PX5svZareYB88S5LlfCOEnHAqdLzMI6C8aPFML4M
ZRySUKv0OPXRbEHH3RWEc/8kjlr+3MlK9zMbeuugJEK2LULq/9vQlJonOrP5e2Em8NB7rUjvkOOE
pBXyPAvUPpn6qg+VhjTgHz2C3Gu5LlG97WSuRnFWrFj0/DFuuzLooT4OfAyZb0WeOQJRpabPAJXJ
AR6YHmFyHtSfOfCLnbsBWLW3bOP+ttXR9IPzgLIh8dzBnMSU54Z9SWUFYViAHC1L3wYuLYefRWvL
Mt9ovy1O5LFfGaI8WfNdR4R/J8qyBfBj8v0683Ay1JJGhISXMqodIf0J0B2B1jUnJUsaGP2i3JyE
2k1YXqECbqBQToGFegRvZflkgNU5tEhZoyPTZA4d8fKJrthLK8MX5ayo30SgvGgCcmlPQpqZ9u3Z
Wvw+sqWJui4asm7MHZNjOp0N9fLc0d/qH+W9vKU/apt2gg2Bo23zvbEWcMEFjZYuRvCGDDpBm7ug
6TJETTXy3F0+ETPMXZM9I3R66ITXCOx1OvpbI+JdGO3pYNm8eSkY6R8a2XuSYvqHyqvsjiuu0Qt/
EQvFwJvasEQVvvTl98uz0AAbg1NeXxxNUDOfNfczr1SPuubtyb524YIbaMoYs2FxaFjzubYEPHlE
EwM4c/wAPzJG+UD7HokrM3xt/saxQQiLxqaMT/Rsx41dIeHc0eG4G0AH/JF5dLLilZEsxjAA8kGx
tmTgGJdTJqa1WgM8oPkTQa6AorhRmuPtyVoJYYmXIVwE2Qe6BngLptDvaTiV8PXW3D2l6Vcu9y6T
9ddArNm3z3xPzGjQEmVs76hThx9QJxJOvoL7rCnkaFmpivSAWv33WjNoC1NJWll9S4vi/C+QL8dJ
8xqSlyg2joXqqlwhBm/70Su98tvTeb3IFdHUVJl/kxRsoKfpPktSmV5iKFaWXJHwRcc7iMq8+lX1
UFtN/d9tLz7dDrfw9QAPQQqmzwS+bu5AWHoplWIe3GBDq20jMJmoE0bw7m6HufbyVAhDJjFNS9Lk
+db1ys7ztYQwSpzuQ6P47g4fI9k8ejxllU7+JMYrHp5L40LbR5d1EatnRZ1PI0IrqFHjESlwL0Uo
jtP/t4vk2e1hLawJkiOnyTQ61VRmnsSQKF1NCqfZy56AR+r6sYA/Sg3zdhjp+uRSLuKol4sizrtS
GwLicHXcjjYWEcf6ZO0z/BQF53as6admG01Gm0c14byrgCNnGQPNeS/MBRGDo4SNxUN1d/v3paU5
M3UR/23q2dwzZqcwkMNeazA7clDO2clb/DyOudMfoKF8GLe0TTdkqve10+x6V6mTsTOwB16IXDdm
yyGxhDo3Q4Ja0ieZclngvxkAe5/r/nR7eNfrTpWptZiGCOsFQ/rZ9A0q3Tx57PGJDO5B/Q7Ky5pF
5FIEmWvAdBEQuTvN5i/uKlAC6cAHyqgR4PuRothsrGSh61WgyrKkIBwtsossa7awOUvGiJI9GCCX
nkttI2e1sg6mibhcZ0SwZI2HBRACVtrlkh4BVnURFsiOvDdPwC2PnYMByz7c3/4e16vtMsyUmM7S
qeUrCDCJhBlGbtMozWEKJG8ieS0TLE2YaplThiOJor15GccrQYSqPnEs7SeS2NQD328PZCmAzoRx
tmlTLpgdgF3PWRDnBECn06/uDdX+B7+vWhYry+LPn+97bbDKQKWU4IjIAJEug5UVdX0CaPjc/jlq
ONzYhpcTVKgq3AuLv18TX7Om/ymPT9TcTpX+IoFoVX0kjG8PaJrxywWmSbJFHtNRb6YAOLuX5B6s
72YaEO19OqWVrepoMRX0uILgpRfjlefM9ffRJF2FvsnjQpev7ufSILZ6gfybg+g4r1NF01bGsxgA
y9BpS+IPO/9Abk8tM9WYwBS4Z+ko3d/OXJoEWZFLB3dFk6m7/EC1gFjd2PH7RY/3bOYeBRHcSJr+
7XWmoU/Cv8iPChD/WWaBUJL5NNdjZ8yOJWxzccWod+GhxOaY/n5Tkkz96t0CMEI3VZEPgZ2NrfJM
8r6mBxzV97KNINReWIk3T8cclZYoTZ/eEjWL/+9y2lwFiYRIYpkN9f2fx+u3oPl1eyXPv/w8xPQn
nOUwsWsFaKFN7PQQ+R5UyRdtASjQygZdG8iUSc+iwAjRfLNviUKZwsshE7gbCCm3h3J1k/nPWKa7
LbRzXVVnq4zGXDz4AT+P6Ks92ogS38HC3CMnelg7YZYH9N9Q2iwBWDA3jLFA1YzX5KkwgcZvtFbp
QOsXxc/bw1r+Qn+FmiXnHP7ugMkLysKgoHn8fi4EuCe3Y6wNR778Pn2WyG0tsgpqidIpVUzL6D/B
37Vvh5kfmLMPNN+fsReXGao+sROAjpIGpJ31JxxqkERtP/y7SNOkni04uctGQccBDxKuimUAlMSI
Lm6SJc/IHq+Mam3ypn9+FmvI3T7MtNEF7qCVWyWFT2C14ffRFYWVz7S2FGbbyOrLAMg2OCdU/1RY
n54J9ZBa9e25W4syu26EmpVYvk4/T3Qfc+1r1f++/ftr8zW7NsmRUiTa1C9M8kej+gXLLgw+3Q6x
NoRZJogbxMtTNLLQbAACJowPdG1XvvrKWtZnGWDi6BtxzLZMVRnThFysjmGWHLuabqXUNgir3B7S
0qxx5nDb0Kj0cvW4XGWYdhmDNkFzIAFqhxjTjl2J9MP9EOEFeTuUNL/eTPv0PNYsHaSih8tWrGcQ
dR85Tf3m2QCzgx6YiaafRv81PJUgm2CH4rSz8R/H6renP0y1MgrUK3/M0jxz/CkSS1pTzXlSBxwM
66+hsxS0ud2n1dcaLEoEc9s145UqzOIUW8B8SLaWQnXucoq9XPeMoZIzB2fiQr+H6GiIzu2pXZzZ
sxCztQ/uC9sDNZgujtwcDWwCzbpwHRQ4600MlHPTY/i7snKWZ/CvYc02Ax1rE4RFFDqukIXUnms7
8DVl24g/2kb48k/GZ3DZU6lbXL2F687XkWsKYwdLN+Cdw2PgEVPujKfOx7oLvvjK4JZ2ujzdXC1q
TIby58Z2lnzVqNDdHE1gzC4ewNyK+co2X/x99B8MzUKCS59vOyMGiOgjSOTo5ZuGzCHF6JUFvrTq
5LMIs80mt5mVZVafOVgVBAKe5952wDLi9neZvvH5g2Xa0edBlMulbQwUatO2zhxVcR8NvMzAh++U
ODvQa7ajcEdTCqDosLsd9c8F9VbYaXbPvk4zVAZOHmPqoCx1398nu2Jb4wmx6Rz/EJ6w2LDdfznQ
abbPIlp6mgd65fFUkkHh17Tg9l6cPwMdB0eTJLzUUDLcFUHa0jW3jOPtAV9/S82Y3qF0EiCOi/OK
J4TKAcNGCUnMXOl3ulRYh6LrkBSxqmh/O9TywrR0lcK1JuOocDlQk38y4srK1Iayg6zAo6l6K8nq
ejTTovkrxCxZgV0QYYex9hVtb/afMYMN0A/9+8PQZUVWGQOVn/kwBL3tPREHVAeTadfDDmplCS5N
k07rUVFExdKleadJUoIx0IH9oNqd4OfkHn1tJeWtRZjtXzPHDxwZm9SBSOBA0nhC63tlEEsf4k8t
i9cg5az58xncppd6GIM6Uv/oCu+g37doDd3+EPMaCo1ZkC30o5gmJmoeA2uMMbCmEgD/9NCG6de2
zJENjZGgBt9kYBIpCofbIa8PJqr1XGkoa5kUh4xZUgprL5IF/IwdS3Xfa/oCgEcRefPYM/7KMrs+
dylssb5EqigGF4nZbpEzBBVzWOEo5WKgVO9BsoIVE9WNIP3tfQkI05Bo7RFJFef3FarepYKjALU0
dECGXn3ij1kpB101m6cmOknGIslYFuWu2WiarqT3F/ihg5wtrsL10cV0LIXlpkiVuRn15Fgi6zhq
6KMgCKCk/W+ja8B2Fgj890H/Ww/h6WF6jdocZMYtbXvgzfq7G/W/U5Uq5u3PfL1BNJVOPEUMKifX
1cXSwpcOIGXkDFzcwmd41Ld//6oqw3Qw0aZBxYedftUAKgMryqSMHdg67T3SwI74rN+3285GAvAE
3NNd2Y4LhQYKyzL3DaaeasO8ARQ1SYwIRZ46lrw19+outIVthXvSPt2le39lQV0f3QSjfKZNV38a
x7OLP1TuLmh7ztAU3qPxLUFOXThVxi4pjnATi3Dl5Xyda6ZwJscYJgqqNQcyAODI0PWcwrFZwjvf
APdkeivbcWlJnAeZnSw+XkWDm/QphAO7qXa6ujJnC5lFJYdxeCF/z6qYZRZdMcrWMxJubfWbgFuU
dkqDo1muRFn6MudRplGe3TXq0E2EYghTRzxBoT5gd+hIu3Jvriy3pS9yHmb652dhVNmNKlciDM5p
sCTkd9zcbu+gtQjTdJ5FkJtM92LoRI7VgpVG8s28Tyz55XYQaToILy+D2sVHmWUti/oSkH4+CnJT
7h49p4P+0bs3HuDJ7j1HWrmKLWUFivSqrOCFQBdo3pYL0H4NWnFIHXXvHaJdf1fe5Yd4M26lHWID
79ZKUl5Y0hrPjwnTQZEezs/lHOaqPPgQjVPHBN8O50Fc+UZL06fx/KWxRSVdFuf94ESNy0JtosQB
7ZofpzRXHtRj/6G4153hkK2UnheGM83ZdLGk8kzyvhwOpMx8QDslRgTqc6OXG3H4cXs5rAWYVsvZ
mkMxS87CziBAvc2QhJBXLhcLa/piALMUgGZqXUOkBxiPs2FzhG0bZCsHz9oQpn9+NoRE6NocPx6u
TKqDxzoludtTdAVM4WCj9s+7bTrYgFDM1tQAiEfqpnZsWhR24L4jUOkF95h96i74c26azaMrr4A2
pl0426VTk0aWuTEDhJovMytTSxSt6dG33Z3UfjLBgxvfZHQJjLXKztIX4lFNs55es3pV0Yq4GMSe
OdWXxkcrf4W80fyDwwxpRW5KuiUxh/JskXkoqImSoMRYqDpyEAEqvg+DtfbsUqa5iDJbanCUGrQn
iVLtJEffho7vWFvjAbthJ9+7W/Hx9rJYWHYX4WbLDkwU4OWWnaMUpzo6hmtt7YUVwO8bBkgDUDVX
IIBOjmurifn9WsRb2vW/KOoXAeyJzCKUFOP59mj+JMbZgrt4M88OH0/xi4LjGg+KWIcxig/cqRT9
+Is5ebRWaYsir9cKX1EiV6Famx9LZEY3vLqUF2hpzffA0PP3LupOSAwI2IIWoOLNAV2fXIs+jEqt
A6BBiwBKWgnHGpeAFOIHJpYy/k/ItIviyqZdWNUXw5mdcqObuQg1hfquC0d9i2rzM2pi8TECyr+9
PXNL3+m82DC7RKlxCjQdB3SKN2+JZ2wVS8ZK6Q3hOBt6mn072OKwOEb/08OnSXyZ6zpTsLrWN30n
tPYthEecCoaVE3Th0jb1VOngg3LgWTgLocks63DkfhBhioMHdPBR7O5U8e1vD4R3maxMrxGSzzxK
HUiqAVgndbIQVXH0PO9Xn9JLCeE8xhy2GHdj7kFMSp3+CVuBfbPHwe0gHoOjsE+AVQ37fzWkOX5x
SGALRcjSOvApMvGu+VkKKxGWLh8XI5olUuxMOiPUIE0ifcWDJ9ub93i7g96ObFTLVhb2QoK7CDbL
p5lconsbUhNSXBuhSxgKt+dr2hizjMPvcyJMdxvo7tNaPzu3kb5PUBiJmK/yJXc3o4HkxeesPcTi
1pdfb8daWtTnsWbZDdsJbcCGjLG0r3hHWpNPsnzXuiu3neUp+2tIU644G5IP4WygscobIXSm/mq6
cpte2P48Py0TpqZIoU6ZnTlibBj4EHK75TY1Wnfj16j8+xfOiwizj2LA7olrgQguOqk0hlGt+fwP
PsXZGGafwo0kuUaqLHVGdFUzS7MhtOpoe3dKsJIsp9m+WmBnkWZfAy16mnV0IOHLFpB3EPwcjhKk
7PyjpKxcBpY+DOLq6gQ/lHnozEKhNAajDPUwB+bHmJ6an/XabllYwRYYFHAtlJr41+wloBiICuXY
uTgDDUD30y9lkgP9cfvTLIziIsYsvQid6auCGiCP2OwT8Q59RzXb3Q6xlMIsKhrTdRDBGN5Ql1sk
UDDfVBpiVLDFgYVmW2HboBNh/9+wrqvxZmOKlS5OBxT3HDX+A0P17XZT4E6/kZ16K981Kxlg8TOd
DW+WNLH7yQKc81JHwGHI3ZgR0nmIAsvvt6dx8UshNE9jgAviFc9FHBAAaKbVILi4iNbxEYHCDe32
ldEs5DMgwoRQDVoDV229xlPyZqxwO29MGb1oVS5hMrzcHop5vUsvYsxyGrRYRFxRyUDimJ8XQu/B
ytDgbVjmBVK9mNSI97nbrL3q1oY2zfBZqk4zRanzSQgMCtcuaUT02Zp/tNbPpm+W6vCUH6N8LD3H
P7a2uCOp2uKXxpEdUN129v32PC4vib++1SwFSU1R6OJghk5WfzO/6ca3v4tK5hl88aGmD3k2Y36h
yJU0oQe98ZC7djw+hN7KU35tLczuni106YIXgue4xuvoYoSM9Bm0mR5d1vBZ8T/9qxmbw0c9pRYF
IQ4jR3exuyzSr71iYktbypvbcZZz0F/rYA7szZM0Ebso506wGx1xR6UipO+B4RhoaO8VZ5/b8VZW
wvy5bah5oKWZBP4y2gbUXSscz/iPfxdkluhapUavXKpCpy2OLPGtggGausokkG8nB3mWHEYjzCiJ
0psS9392kI2g1fOUu+Hn2cLKy2clJcwvpEntoYUbNBQOpME9KjVeYV7V7G/P27SEZ5eS810kz3NC
AXm/xAvTGQOTo+EBySfTt97K8SH4kYu/x1BfuZqsrr5ZYojaBg6NRcVS3CON5KQ2DsJb4010Cqdb
RWQuNWUuxjfLEnKmIIqOZhdPlNExnAzX+i0SqbZsA/+s/uUinOWLUPWEUm7c0Kl/CuFD8zPUV5bE
ytdSZvAyyxe1IEP0ZRdLP5PBh54NugqXhM95hFKOZ1u44m41WVh5riw9XSFRUV8Wub8qV3gXyNGD
WQ+cTtPTtTxyI6O3pTz028Gut4GzBtdYXPkazwpZV3Was7MlUvug3emimLshPDVAg/uVV8ViRjr7
/dmiiBBjb5HQDZ0IVabC2pZ4CyIpentnLQWZ6qXgwWnIck++PJ880e+qwDNjJyu/mwh6Zh8k2flX
If5Uis+OwMZTca1Vp5pchAvspg9PyC7dDrFUbaa78N9h/NlgZzHywS0Gv8hCR3sqj8rBJN3pG/G+
3leHlUhTip6novNIU/I9i5SatZWiKDYlV3Mv76S70nRUu96Vj5gj2tZRHezbEZeW2XnA2ZmBP5A7
uBNuf0DHUXXkdGVEU+68GtDUjdfAiF3TbV2EnJUB2TpHoVxe/yzr54Y8t7bOFjfnhCz6f2HmSSHv
G91vOxqz3bbb6Z9w3LFxrN1IW9lObPFuja63Gm/2ZBItFeFCnTfF8AHZCpKBa1vbHiqd7CS256yB
6he/0tnwZstC1yPY/DJvWfzLG++gDyubaPn3YVJKVGhhB872KdpupVWgu+8U4xE5U6FfWWVLORug
nTH1TaiTzFsnQdzUhTHRkMJjcJAO1m6CuSETtnKQL6UbUzbFCcgCIXDeocf8JEC2jjBacC80TugC
Bdjd3i8LwD365hJ1Utmk5mvMEQ4xqEQIrgV2s47i+KgB0NawuWfh+ryZetygApqV/HP9dSgtgQSb
3nsMbA5q8UKh0xrMlhypPqX6B79ZaWxdT9vl78+OgnrM9SRToGka5nFUUUCvX+TIWjlvpvPqMhFc
BpktMU2BSo7zLb0Zb2coNiawguI5mve7G7/f/kS3h6OJswtCq7Vh36Fg4rgJ7ksH1Cb7YOUCN83I
/z4Y1Bou0/Qw4qbqC2TNrvsqetvC+omWj2HYPfCztVjS4nhoOQI3xEWKY+gymNogW0g/yodaNWab
6a3iqZsJxKM8ds5Afpturds1KNVyVLiorDqAbfMhVmKMI2uPmXPBxUA1vBCJz2ar6cMaSf36hGBh
cLb+/0Cz3JakddV7o2rslNz8FfvoaxVBdGd0mKW2+Xi8vTaueNAwBC6izSazQesPDJql7ardODgT
Vc0QttNxUW/6k+g00gatUGW7frSvzee0yc9OdgN3IbQFMWLOo7pwqs7AcUnC7SZs25UX+8J15XKM
059yFqpBhsELEBLBJwyhMNM8il35iHv0qaU/6AXRD7eIuO9ltqGslUQXd/nZx5w+9lnorB8xLB6R
L6kSufsFFTHbxlFbPLthZD6LdV1ilOPHK2l/Lej0z8+Cug0+Hm1nCTsJeRR5PDW65YSCbMsIQ3pN
unJWLpwAOgItlEnRb6DrNy+X8vlGNWumO9ppotIV++AXlkrYpXHZkA+BzZNKXck3C/eNy5izTTIO
FW0zrFXokKGW5EyPDzT3d+1W2IMVfy5Wbm1LJ860IXU4nRzY88dHGgpCL1XgNwqEAzEQspGc39ze
iUshADiQ08hskPdnKdTDEAClfLL0MB50+VFoV3b60qI4//3ZjHVZ2xnJtN9k7zUfRRAO471b9HYo
KLZeSyuLYimJnUebpRVzUDG7DVkThv42/NLrBy19VISVIa1N2SyFyDXeSYHIOR3KUIQP2t+/Pk34
fIl1xANXvAJT+1GIGFXMkzNRo/cK8U3EpIFqiPjM3f72S8fnWaD5bR2RRrXAKoVvg2h0yytePAyC
tA3QdldwAIwEz74dcLpczM/r84CzxWaiYp3iDhs4lHlUf9OpMW6atO20j76B9jj6ujhXCYgWvmNa
6W01TDG/3v4LFhfIX3OrzJajqwUDprIc4k2Ngnx73zbJLsWLR1ib28VFchZothIr9K/7ZIIj5AVe
yHbV/JOVfvb7s0WITl9W5AiC7wov52Waq46XD8k2mqyBayrrK19ueTgTfnmS+5PnvBEcyPM+U7lu
pzlObg6agbe/y+JhCSnlvwGmD3d2eDSpi+xbX+vAYvpT1gt3iXXXF2rmZA3qxcNvXHfeywIVPm21
ojR98+tV+Vfo2blViZnVdVbo/Xm0Tpz5bBs95Dv8/+BlFyv376X7x/k4pz15Nk7IggFuDOTbHO8W
/V4aj7W6Alha+1bTLjwLIfWi4SFMaOyMqHtBKVPdostvreSOlXEYs9s9724fJ3XeEWPUbqPoR9Rl
9uRPfXtZLGYoRWXCTKQcr1q7WEe2MjKGxs7Mw5PvCqMTIyp8Z4bub8UNsw26wh8qwDorGX7xegqG
4L9xZ2lC6iLUCw0Y01bSa0445sFDkLKHvaHoX1ULd4TMgjyNVVNxZyGVfpAz3HzSwK9tVEYQiPMH
d4NR1eQinT2MeDX9vD0x18cqcvBTHQcSo3otuOEPaQ4q08NQQqfeGrbwxlAE6/dm52YIUie/ccj0
//bSReGFiBMmCUbj/FmPTWjMTimsHQ6Z73gbHfE1blHWXaVcLQzuItBsjyhKJAT46Vk7BerpIUzK
fDNgIXWyKnSwfd/MNh2ubCtL7XpBX45utmsCPHIiXYnRRxzr3LYUV8dLFwdaDHa/3f52S5HQOIMU
pyHScfUw1sVwVNssN3YDtM0NggaTw0rs8g4pkpW0fX3gImYCSlKa8jak7PmgPE0uJSwWdpaYhFsc
Zz5LCla7opGbnzLZ8LcjfrtO2ZqOZIA6+JvjlHUFTrQCE0iEdajO8moR9qKV6Y2C+phWbCQvwVxD
HEcUS5t2ezvUfMVQ10aCzNIoOnE4UaW5THm+5spBLiLeo3SvZSRt2Hit+Y5zSYDL5e1QV02jKRZF
VODOMvOKBtVlLB2bH56uxBL3Uxun2AvbfJcc0Qndeqts0fl9ZR5sdiyGVj8awdAJu9jbKxYKPt1d
yH0wWhVZm2bo/BBkNeLBocALo8ZwjW1sxCr28FLMndrudhKNMOTp9pX9HzxgspJJrkZFMP4Xq0eL
3u8VxLEip2HKQiUtyn6ow2c3yGgybyTj08qnmu80XcOhkTUxidRBspjfWsxmGFsjhR8q7jHCmJDP
do+/+abeGAjiSFu0k0/jyum7EBMlAFRVEB8GkDavEtZ1B9kLp3Ms598z83fQnKT+88q4psP18mMp
AERFKijg76/BJ50U9EI3TJzUSnjT0+wHnhmHQNLY4XYpCCdPqJotRb67MPp+O/TC6C4iT3ePs7tF
ZXah6Nc85vXsRcHrR8eAbVzJG1ebGeoDlSgVTAVVcKRIL2NgJol60gAdTxleTbw6vN0g3JnWkxSs
fKqrkh5zRySAvJqEmJyozd4jnaVHguURyXqNHtF5ZX1ED/IXlEscZRe9qod0G66kj/nlbArJkx4p
SHQuJymry8FlWahBYCJkrWFqvM/XypRLH0jT6SCQnNDhm7f6JFz1EDRg+YXtO76BdfsDod/ba+A6
A0LB5RnA/0AuNLB0vRyDqjSChOY7DAyn2402/3mI77CwBjsc79doUterAccV5DXgykkaLYvZhKmm
G4dIXBu7cSzulIIjMkl15eRmVnPCo6+mWyqv8eauakvAu1HO1JBPUzlWrjRw8UhCJl6IjZ33OwKL
l/whUOIhtReBxkXO3yXQEU4yrYnNhGgiYm2zY7rx0LIfO83cuRX2kj7+BJsKGunGtYQ1ruv1dMKc
Qf4COTquIFcYdhlXajkqegv9cvljGWKmpTbBAdno8Rvs22ijuWGxghS4qpoxPFY82hd8SZHIs/uc
1SgdRE5ms39qdt4BaN5ufOk/TGRE/xRvuw+31+f1Fps6aGgFWvBEZYRS/oe0L1uOHMeS/ZWxemcP
CW7g2HQ/cI1Fey5S5gtNmVKCIAkuIAguXz/O7L73liJ0FVMzbdZmJVMqECSAs/pxf3s8e+q64HL1
POhRQZQq6KWT+c6lAPz8niE/AOwLwdXWqjvtBjR2UM0Oov4kJ6t1GIFBjQ1XDHuvsbwLJuNsKcwc
mHh1uNVwZ2cmY3AlpBsXgucBNXuIQcwn0ro5yK/LOvn4zZ35ZewUkoqNYg/sZGf9QQOjDwxRsAf1
jGP3YkP4AbG2xz9/vMppUgc/jFU2FrwAMA74yLf70602lONw9RLQRe0stxmyCcTkqXZ4/xnKlVlZ
kuIKXP37j5fdPvaN08S4EPYJtLgIFDEweOJWOJRDgtL37GTSLbj9lOmnhqn7z2bdchKCspBsMuis
qENIeELOhvaXbP/5RtJgg63g/2YAlPqJuxHgwS+AwnASp72pZR26r2K6cNfOzj6YjBHBIeIHvxw6
lSdLuEqDXxByJIlSu5UV+8D4yxyvG0Om7W4HBNbxbLQfoKLRn3hAEghzZbMiTkwW67WdoM3x8X69
8yig4rTRp7bQ4wUd79tj0o+6FxDOs5NcW7ft0t9LdaHheu7IfBx1ODEM58NinDnLwgekEgJgc+qC
jReODBO/cjdH/b7GmPwlR3a2+1gMJx6OBa3j8933Db2w0WZzyooWkp99ZhcvIxvSj9/aGcoMs5GY
JDQJshS4k7MudVAZHYUW0JxO/5QyaDOeiSD8J0/+pVL1/2c1GwQmJvIuTEe93aSOecorTKyGFlpq
x+zQ7FqkQtvQzaXbc3Z/MYQJWwsK/I058YxktgWbLQEQcUl9aJN953Nv7iE0vsQQ5i4TDnG6UDMI
EGvQhIeurYrdxy8Wnf5TAwJaYxsVeaDPgGo4I++cOIPyZtWs6RwMOlwty0Fx17VTZxJ+XHBb/eo7
q75RiwOpcPChaPdIQOb3QCBauB4Cj9BnszeAT7D7CtIcPqSbfzjMJGWI2qQg0EX2uR0KHyLSaQFH
KsMOGs7DzsRo4HG0/AZwJ0jbQB0dmlcNBKtApCF7oMBd8xZSyOM3lBzAS7LCXSADLhUkBnWZL9Cr
rCvjaSBcfS6CBb3xmkKUHrpyJQVnGiunKmWjqIpQVAMDX8RE819S9V+0V/ErOdbs1QQGLgEti0h4
vmAwoWkx11335vVS83uiN+mHrjXDYrGfbQjUROvgjnXk61zdeVBUj3jF6v3aEh2POaNXtGikg0hD
5dEoTHG0uQ2tJFK6/W5woOXplz2PuazIFa9LAkhHOw9XDiS6oRVsU3GrSv1jnXO9syeZx9Ce+Wzl
hRWvvjZDw1i8G99sd94oIJzSdomejO7KhSpOyCADaCW9qYvHWaG2HGLmkUBxFSKItLVoKEX5bQYV
CMoizHahCQ412YgGzWdMgqcF9FLygMAlFqIHnhd0VE4976g5s0+08aiEct3cP5XQys2Wpa0/r6BL
3uuaKR0h5uuvXLL89EX3y4BLjCs4oyQvoIltTSgf4v1jcnqxkLUpvbjhurbl0+Qa492iIFHXNYjk
p/41N4WdbbjIpPOr4iaQeR+arTKbGDqlbiwksVJe0T5uO0dBY5mDMnVflLlH43Et8hvoCEBUzfTH
iDHB4r5a+iujH4yncW67B8hAkjqalUlSIiFuVzKoel4Rc7KHyOqaHyglo7+q1ONQ8DEubPMHSFOW
rCvQ3QsqM4Bsk9uTrwQ1pauqFDwiuB5ZYEGrza9yO7FgyB8EJGVeutUrb2hlQS7Sm6ZwlK3MGoiH
HpULDS1OvW9KEOcblXP56NnsGSqh7Rgy2c+hxKuCRHaeW9/9MjdkVOEDwRAzojfgUJpCArG5QdXm
J15j5A2K7AC7vW9WqNQV8/wJlZMKZEHFFFm+8UwhA5QihddQLsyhthiWVEJIuRJ1lzkDzbO2AYbb
4379a20gKzmz8X5oFepYeh5/5DzoU9iK7qdXA3cC/N4Xo5Mo1YzQvTMJxDk2cxZrq/Efq9ETFSRZ
+8KH2mwvynCYqrkJFz1+kw6a5KLr+6RzvPW+dEgxhr6lL5H1noX+MKA25sxxURFJAk3y1lYvAWg6
zKJbUhbYu8pn3316D7Do91GXTyVt/2okss3MU8QJwAMi6DrlpVOiY2Y5coA73HYKaygPhaWzXCBE
fO+RNjwjaKe2/P00RmgRXlbI0xa084i5024eRMDR+GFbaoYCSH9rm3Uef+wIzqsGeLI/L7pF0X+q
gci+Ym7tQGmLy1lCHc8Uh7VgzlersYejLFr2VcwQ8jF9cFRGiHGrK2WTEYPq/pNZQp27aSXm+zxU
3KLGBfHrx1/vLGzCt0M1YwMLOWD6OE1M5gXG2uPemgLgob7MQ9t+sxv34eNF/LNMYVsFoAskkMhb
ET29fQfg3qh6lwZLqjChHg+moQ6+5MuumY36mrMG3VWw9IrEbw0WQeCJpzUkKGFEEdtDoFlmk2n1
2RiYd9ZEl93UQoMdXW4ztkaiMgCwfiL8/Kwb/3k25xk6buqHWtH5EZNoEqlH59tgr1W8gEDjVtnF
EtFCuT9YPhXXDZS4ZlhQz4yUqJbruvHGKF/QJAJ9pb0z6HAPla4+NQtHJCB2o1EZlBB2m1YzGRFb
ZVW+rKndtkXoTrCFxZj314LbNzaTw97qxyAaoO+NEC5vD7Qx1+Oc+8uNv0LPTXIb1BcTNn9tqqMa
O5UJqMIDykforivWnzOZeQpOiT4uSkyOI8X8ISqmjk0Ac2FPkAg0i+VGCtdKO8Nxb3B55ogD/vgK
OTuSfLyL54k5dnFTOsCs3MZHfnp9TDDSTWBPs1M+tHC23PdTSKSLX70HxfPJtX8C2wkRcZvczqWw
dnmlENa5KPvxYD3awG9dulpnhU18oT/HeCeVgnIwJ1yiFpUB6LzvRQ7OKhzy5nvTrWkeKHtI6sAI
Yl2XL6JuO5w5w7sQ5511ohFAo+hjoiTjosUGepO3R7tdwWDcSXNNRVvfez3IXHskpRVn456Y5Kod
hQxHvLl4k9uIzdEbLljOdxIFyAE4SORskIaBsOftF+AGaCI8E3baRpoMaRoCUs+RoVZti5ePD8Dv
j3qTE/t4TlRkMEZB0Ms45RpAMyUvuImYukHBK1q8QLYYQlheDE7uqoYK6Nrm/LYSrp35UK6Pqta5
R3MU6URpEyOqBwj7ud0Apc1RDckoBUtk180paDDWqA7yJoPO08/FHH9+/MXf2yR0lTYCLZh9jIGc
+DI3AOMu4ss5bXsPHrXPkSJOPdqtvigOPucjlCL0HPaULq8Qnd5GTS0v+/hLvON8PGTYuDa4OmDB
Of0OI5xsmbtziqnW8VMfFC8Mgkwsrm2ooiGqguyj0Vzqu58VT3wEi95m1y0PVWv/5IY0hqFqvxuQ
3i2J7V3BbK723m0fK7p31bePH/AdI49IAckHZl8wj3xq5ImSQtBinFMlC2girpEg4loDiuYYwwVH
vr2rk4O4EYWi4Q7HhbVOHsuttD10Go9V7tXeOrJs2irw6aXBjneuFohsCTYMzddznsrR7EepSzqn
9dpDRLWAZimmAb+NWuYX3PC7K0FnD2VdtBgsc/v9n4KEwLCMQud4dy28URJMhoW5njHPI1EBjXlh
sXfScGSbvyeRUTA57/OiZpfTyfGn32OUBNDkyQitbGMSk9l4KRE/PxYWMgGcC1CUYN7h9NGI30CY
cbDn1F/nCsrKvsb9GploQ0e4LDYWdolv4/ymoSaJY2hj7gsNr1PkQWMj3NccdgVmsz6iVl7FGjTz
oYM3eg3ixiWmTNYXmpTnOwhzjjoKhIZAzno24e2Kwq0qqmewMVDrIDgUNtcOmp56aC52VM6PP1ba
jBkG/71zBkqkuQIJmT2lBPkxlA3HwP0sna6PBjcHHfZoLV/ZluyMJRR/2UT3vAicvSjsNq466G+E
Lhrd2VqZY9x3XnsLAJXYq46DstbpqqzqjEsqge9tCUohPloyKM2ddUh00AR1MdAVzL6ud02foSht
hbnRG8caEi16hHryx8boPK4lFs4A0L44BNZZL1fgjBuoqgEBRPo91NPE1gWXF0rt50ebbDxmdoBs
AnEt2Z76T7d2HoqAiwJuRW2Kq7KG+vPAyYHNJgo+7OLQ3DsBGGwRJG0sBOv4j1P/qwf0haAFMKfG
DmWatEpaDKAud3MUgHLQiC9x5r1zpHF9ENdYmzIu+u9vHw/ob2NkOcOktZh42DTgkxFOd6OF2V+I
5N7ZLWyRg4IgXiMw2icvkkkUC6mPWhn0hEMXsKjKvrRX555wgwvi2gDzgR74KYWmJUsngDi0TuUw
1zujI33SNNUeAVmVeSsmCHi92AdhIiz/+CSeH/1Njw48oyb6MrBHJ29x0FROeramFIWKL65aj42W
mcxZZvbm0XHGC0Ha+av8XZuGx6IISM+0lVaYp2kI1ikdSRmvaFVMdZ3+5SfavBQwOhilgsc/2a3B
nFteFO2UDpIXkVoalCHNYYioW5dJb81eQupAXFj0vecCdA3inBvq5Cz56OuhreeeTymU6Y0R+cb4
l0Wd8CzwTziEgLBvCJC3x70HfF6aaoFX9FoZyRFFUKB3QKo10ezjF3huN7ASGmeQQMJBPBuwpQu3
mVIMyteTwyOIPvsxUXw49LSOKGvV/+DVocqHVh8yBHifk/3CLqrO6huMHbHiTiBRFvzHxw/0G/v9
NiCzUWXfpt2QxoDV9yR+sVg1WD3JdWpjIS9cEdSGjbKC64aiXNR0ARwhY0+MkOsu0IfKq3APtsom
yOyROGvS70QzdQfPbvlxsOu7YRFL5tL1Ne9dC6rv3ovMl6Mr7ODOYqQFHwwkH1C9sI62AV16VHD6
OK9sHbeNWaKZgeLvx4/4zp5hig/XCnylPjkL341CTVxNlQYzpoprYOGKyr92rS72mkv9/XeOuoO2
BcGYhYlzeGqqfFlVuYdCMCRou52ERcyDS8nIuWkHXBVMsi7sERK607NuerLaoO0aRqkEz9KaTaC9
oau4cNDfWwYkWzh3CJ/BsnNi+zyQn09Ti2W69nPjfpfquQJ/9ccb887bgnWFg4CBRSnrlAp9XO1c
IcuBYdcHMEkmorwkTQCdbVz9k+P9Zo2TfENYlpgLh06pKYPqa76a+sDyfridzL66yVsm4rJY1li0
Az3MEJoMR9cGptBTIk/aohgya8DglnBbkA2WKog7c5j9kPmzenTR/UhAXS2PxmgiomuQulPpPS5Q
XsgKy++OXtuNYZ2Tr3lbzjEpC5YZDmOxVen6UFkMer52QeKcNfP1ImerQ2fG47HdLL/yTYfD6Ltx
7zEAfEFJNYdEiWwZphfQOTkJ6kj8fnBVeUf6wspQNFozyegX3wBNEbhO0qFZRQhCIe+Wz45MkCqB
Z34qhoSgmxZPtQNZCKaXz2hG+A/oZvArv7SrvbdYD1SgqgpKy9cJzLLhKkbv64Ddikti10CPmFEA
bszQEkgH0KNiN4Ps8+uGzMFXv/GQPVq6Tey8hSQQs4ZbWS9BOJDJBqlCza+nRvZhwGpgqQ0Iwocd
qhYZyPEKEMJXPGQQUQFLmewOxgpG29DqdZUErK0EehNrXoVBoSHY1lKZr6GtayMdJ1rfoy11o7t8
ijWRPNLy18dH9T0bQiAiA3bYDW91Gr8NRukbgGHp1MIThSPnaEJCojTVs7GFPLl3IU1+72pgIdxA
gOERe5wY/ryXfFhqXA2rouFUDbE5/NWBMM9H/gGJWlj+Tcr1NOnvGkdTr1p0Oou0FKA6Hce/nFht
IAwggpE6bmrPJ64lp2gLcI6H6Gbv4Lc0Kcx5D9Wh5OO9sc6Tqq3vALg6NDAh6ntaR6PgiOeuGhHV
BHeok5gg+gnq6xrMSdKHkk1fR6NUmRXclgY9dOrTanX3cjH3xXSFLlXWBOgtG04yWjz++JudG1EA
DpCqInCFT8D/3sYlsys5HT1nShunwqgAOJ0cSNh7xuPHy5wfTsTdGOiFOgJe81m/p0fS0ZHCWVJp
+NeBklc+psojav+q/O7L/2qp02kQoydLuQiE+4M4IkagblxKPwRN0MfLvPPi/vxE/on3Idrsbb4t
49sPEwKF4rEMvn68xPkNe/PSfPJ2b3hXCTKja552JUV/GDho/frxCud5y9sVTqJSimDeZGa9poXv
qWiAaE3N152y3ZSR4mue304uTz5e8p2r8HbN7an/lNeihN4MxaQXKGx1ARzGdxiuPvJQjvJtda/t
ed3ncqVJZZsi4tOw4yiojm6TrWX+1Npw8RbJ4yqY4AgtwC3Q+S7S2nUvSUn8RnO+9cv4ouhJEBSm
QRd5WltqcJDHalBTqjkcqPJoy0KI5z7IlfiZvdLxqja67zAf9r4w5nujFjJlVmOEzgj/bLk5mqwe
2O0La5IxUmA4DsgGx6N201XZwoll3Q33vdHY96Y7eXcgZRpj3wrGr6wtMGCPPk8y5+vy2PQrJLon
qm8H0nzOW8L2KBJeD7mxZA7h9XO+opOsBk/fLAYTl4JT691TAsgkLOSGkTsN8SnzJjtwFzTY5rGO
a9AZdN5XGhhF6En3wBUNoYvexOsiDrPVbhMx7abzm5rcN8Kq6yIPQzoB8DBG84CC1f/gvgPdvmHQ
gcVGlfPteVpW6o8qd3VaW7UTjiPqqHygr4yNO6WsvyrOClMJZ7RxzDtAriJWf7ua0nqRoEGcUoVe
RYTqunGfj3a+Q21G7S7clPMOlAPQFNDTCKW3EZ3NqfzppiDHWyp3LRfICrhxpdfQpTwsSoQ785Q1
4xgVVAOp81KRSxrR7xg3pAcQENyghqCuPHnKGWWbqrORcSG9q7HL+Q0dAOM3pv4SA/g7Ng7z3hsJ
eACqXOjDvH1GHNy+GB1bp4Dq9mGzGkM8FtMl4az3ngcY2Y3xE7jLs+eB83WcHmAkkCJ2BxzWHS+c
cDIvAZrfWWYr6GOngKlEb//EmRZIFQZHG8gWxLXsvZDbz4v+q9qWOIFvFjk571MJCFUhsYhLM3An
Bc1x8O4/Pnnb9zyxfNDOsRGwuDjnZ1WllixVXulqSvFbmbAmvy4XVe+mudBPbjldyZ5WP38v+e8/
5/9gr+3dPz99+Md/4uefbbdIzgp18uM/brvX5pOSr6/q+rn7z+1P/+8//cfbH/GX//rk+Fk9v/kh
QT9fLffjq1weXoexVr/XxHfY/uV/95f/9vr7Uz4v3evf//jZjo3aPo3xtvnjX7/av/z9j9+wvH//
8+f/65c3zwJ/9x05+/Aq6+fm5eyvXp8H9fc/LPNvuN8O7vcGSgdzEMKm6XX7jfu3DRcMWiHg4n9j
J/EbYDFU8fc/HP9vmCJCXZhCQAWEDNuA2dCOv3/l/g3VEVRjgN53N/Z58sf/+XZvduD/7ci/NaO4
azkIVfA4SHDfHoQNkboNzAF2hKYbPm/7/Z8skM0H1luckHDVVeQyXodUtUXsrvgvgChuVuMHCDxI
qGhuHWqqUatzCi9ac2AKtXnDnc+MtetNn5M55I20Imt2Efl607VPHkpVi9BtRCyRHie9U5RhZdIX
Ws5fV0DKQod/WrSX7+b2Z7H2IGbVNvCKijwNepMsx9DyVEIv05gXGQ6d32a1uZaxWU9NOFI2hkR6
AeAbro00cNy5zrhej6g3Q2qpil2AZjJLNpkhxRwBhO1GojHchAMUkRKD9JH2pqhrjLuO5+5utRB2
0B4j2B5Xx6EX2Yg0sWdWlWqjMmJ3yceo7VUfTwawGhYRXxo96EM/IHKDJgl4zP0hhC7EHBcFk+GR
kAoMgaUa05WJH/AAtxN6cxmDtGQ8r87DnJNXdJLrpBhHN1mcz8BsAR5YacAuTTMms6dCry5ftaN/
impSBw7ZierKAo1FgXkNE3EVBbeLxz9NFjWSTk9O7LAVam4TwGdEsENnVD9GgER3VE9Ps2d0KBsv
exQIjTAYAGQRJb5bTYLIleD8GIevc9l/K5i9AIsIxFi/sMNUqXiZPFRpO34wC9OKW5LfzFUpE9OZ
mkirdT+71QDWHpA4jP6V6z9zou3jsvJPDBW9eK6Ca3S8VEw5NwGRK+PJAi+7Z8wqKWQHWD6dvoyS
8sjpNnzhZECn3MbgAfLNB1ysCAlxOEFP+rYiejd67RGTnUu4AGSQLMUPR4olqSznoXdrQKmL/Cig
/xgIGxhdKxWWiXiXNUC4dgjYHLv4kls939UAa64Wt26UUhDQ4CRpIge0VGxJ2FMPixmO9rDXXNCU
Sgme6qb9RIf5OxXDGiP19xOHVAejRiTEFgQJOerXd4ZuQ1VbR5MYQWS03M307MxZ7zMwv4JfoJub
Kanz5QZAi13vgFW3m+wirWZAcltJi8yeUFHR02M3+lZo5m6RKKv0I0yn9RhGJp8su2tu+s68GQoP
kBXHTVqvwzeYHB06VY4OBEiuzWriMWmMHCwu+pEvdg1AT+CHhYMKifuE0ZRPyMvso2qDL0Aezvcu
83+K1QjVCLLxxSEb8AMTmYq4IbEbTJkCW5TaowPgkY8w1ii+98Y9Wd0lUYP5lWiRX3Fz+mQghx+6
ZjoWq5qiWno3UOpRO4wIiBCvDhHiExQgQPyBgcWo8ekaY2wGQCqt6G7az+vEo0JYRy4g5jhoxPtq
bJtroP12lqhSH82EBARwLVCsLMubbrkXzRDgqdAGdMkaF/LBwMkBD+4UijmwIs/N7ciEh24M6mUt
X7+Bk7DMjK7/plfv6FSD3jmqu/fL4XUWqkkgKGlfde7agXCtYjEYQ2iC6UZwZC5XluE0dzhpCs/M
juvQtNc1De0K2NluneOReMD/uXaceyPJcisDsJtB0jhwIBDz0nUEPDR50R6HAdRMK+A2YV/DhigG
fO9sAhZdMelG/WRUCR3G/eznP2yvjgPtqD3q8l9KTHAI11h2mN6+wchUETmq3QNdKfDOEkgqhNyN
gVCfn7vRSAjtWeSTCWLvMFlsVXynMJsnHUDZALSGVozyw5XbXepY46Moux8F/mRf5EPYstvC0D2u
fUAzzxW3q8mDuLDU95Z57cagY0cLgIRFoGFgae7GI7ZtkQ/u0MP6VzZ0dAEzNXS5M0fyta8OYq6n
g0FzLy4ZUN0AhA+pNwN4NmLgbPZKN7HE0oFfGrZhwrZZipQ7f7RffADGYf/6WNAVBO5TccAJK8K6
SUjbuvHi1Gbsz+0j9GvvWeVPEfGHa6ufD1ywtPLxMDIIZMapdceRxKdFu4AWq9YyDlY3rGf/Tkqr
yIrgtQPTdIZ4uA+Jvz5Dl1MD9iUPVBQ6MZhThVLPj02+Aye2QL87X+OF00Pj+/xWe8adL9shyrsa
UmpqPHgT53j5nKd+XeWJAyXJwlA6c+Ee87o7/paWxGFIlsGB0LvMMRzsrYmNf9e68wqBnB6IHg69
JMjpHWpglBuzypZmnkIwZBtha2qUan3EbEUOzoCG111o+CoOvDqyXYkKaw3pG0NINwN17RgJf0wK
8HOElT8bYdl7wTev/7kYy2Fh+loEjfGQN9N31GxcjCONPOTSVp+qdmBhA9k7dw3CAL+LaTkcnBUI
q3zJ0Mi2oilnKp47gKrLQT1Rd97DLKJCuPV7h9p40Nb0st13Auey00Cl53ZeZFXFY7AZQXbTcj4L
OoAIivFr36im2FkCB2OkA5DpRrvnDtfhMlg+4Pj21zZvcIWWoUP2PUGdeW3qeLApFOZjtdjX4KNA
0tojSx2Fs4SqXaxwsHCbW5ACk4qi6N0NkeNx/WTLNfOBbKj8R6DOzWguUcaVnYx6adObxWKhO28P
NphBBLxHszdWt8Kpc59XuVXQ0OooJvO1qsHcXHmxAhAmbisM8IDeCMkbJZkJNuJ8tXTIyfS1aCk5
LGSuQkrkq9v7024CGjvn7q9SqnvXX3YaPwfgaYu3X7Ro8Mag1FwjNduoNbteGQVwUlHBxi7GP/1R
ls5OtquxIxLS1S1lR7O2EY/YPYvZ3NzPViljAJKC0FIq64xm/Lw4agVE1OhTH2Kmjo/zOs4H1Yn8
miAig5wGhEgn5gEgK1AOn5B3GDAYaOvvRWvobOLrp4XN3zReVz9Uib04wCR67RVWLqN6Itg8tNmi
GSjbjBSIiSrlhqX/PMH2xDaiA+CDQDF1EHSSyUrNL4PGUAAaYodiIGNilG0Nv+fZkVdORSZq6251
r02j3Bx7f4UGno5oR66poHcBACChFRxtMNxlqG0tWKfNYaIcO9GLv8PgAQ29zUEKFSQclqkU07EP
+LNlrC0wWCU41MjOFeaPmuZzBHE3Drh4iwgBRP0NRjAm1OQ2/3/DgQU+ELpceWTG5MXS7QCW7ff2
JHCbUd337ZSQbjhaUyFjwWYrWoURlc08X3tGe9Ubu1V7mKrtPBnO64xP1rD3qNMWGRVKh4E5lSFj
nQ7nK6yMNA89Hq9DNonQyrld1ZwNAnV9PnTRAnqDsBatCGvi7z1f8QdZm5+1Nn6MuTPt1Wqs0SLq
PHKbGoUlPdxh8BENj9rDy+9/laNPH/zOoCBeYyRu0AtxdFHfI8ZDfdpehlSCDBGKjddBdVVYtNjz
FjMQtj29FHy9q33rZfHXTcCXPo553WRmM6ZVN30aeDfsCQRKclY/Ot3aPHJDf3IajJtl1nZL68I4
mHrJvNwzsJ/qp+WCPc8Xhy5wvwEwiTZXacfCJjcld2k0UPR6hGfrpAIsgAWrdeX5PbhLbBGWpJEx
pP626vWhbaekcdgXd2raePLwV7anWcIbe9fV3AolXKWTf99qILFFhjlG6pMs4FGLKsAAwr4AvMFQ
ox1N0A2P9OpElbdUR+qIEXGbuzcZGzCsgx1dyqRDCp0hGBUY0Wgx2ZPT56EtusiyzOYYWA1JWgDm
0s4N2hAwqOLK4e0aMTF5O2/V0erLJQaqqUhWWNaHvnMfhq4ej2LEG/I0NZNZuuwaAy9HZdb03rhR
rthjnKU6OouFkKkds9md7kGHj4a37x/nDl004GiS3F6XXVXaP00EiiCfeKKe8Rr4NYb9ZQdT1D5b
uu8PIIi4BbfncnTy5QpaGz/83huz0gzuJBvEbp37Z7QI0OdxXJXN4/JZuUYVtyg/bTB1NY7roefG
rhH0sArG7vq+JwmiknuA9r+DkmkOURCAX4LgVt6VN11tfdJ1CzB14ULFHEwRYoLM8YoQnJbWsA9m
bw67kbEdPBr3nZctXcRYzrF3Yro0073jCxNJ0oiMxsqNnWkt10an0PKy7Ze+Meobz0IMlJM7S63+
say5HyNTVyAsnBASEeubwDGHfHZrJlQbfiQoCdGggBUe8bD1rjA6/4qZYDFiNkOCs7UiOQbtMWQW
jlN1J1tz1wZyCAvIKEe5Na8xhuq+APqD+S8TLBSm+bWwaiClQQzEJzinEUlziGmxIFn9iGDG56DZ
FGHiqd/1df5dupIkg1Zh4+ofKJ14KWZ3kOM0GulfsaJ5RxAR1PgcnePYO0HEx8nOLL0WMXMTdxh0
NDblr0JhkfJo6+pK+32LOIYqsC40OgScB+xMdot5fqR13Afkf1mGTMoJzJiuOCxPrMTUF+Suh7D2
50c0iw/+ek9qmD3pxOYcBCGuaIe8OeZbU9huLYYGS3srPF/sc1sdXd/Et8Bbd8cxBz6IqxDkCPKq
WPyvLU4yKvkTbpLRR12FoYTSxbkga/6td1h/pUYPBQMYirGXkGbKYcVVd2vPZrGfczcF+80DNYtH
LkAYjsw97eRI43ZWB5M2CA8/sRr9ZZfOgIHX5cGjkx9qg/6cDRBjqQmsIGuDk9DVLwbTOqQuxqmV
VPsFfFGZrOkOqLEjPPcX5iNC0PCoWg5dOA82mLOmpYgqvJyOcieiyu3jElc2aVuYyd5gcJ6y+jlI
CIy35X5xXy2jjEqibhuMnhpNiFLInLkYhoxtw6hgCVeog9blcZTObdu7Tki5+STF+Bnt1CqyCh8x
1ej9MihMSVB7fVJ7xZORu5Fs/ou589qNHInS9AsNB/TmZi9o0ilT3pR0Q0gliZ4MmgiaV9rH2Bfb
L3tmgJkFdoG5W6BRQKOquiUlGXHObzt95zrLaa6z+7Xlltbdi9sGmCL6JbKV4TCqxEG9lgcx69Ty
GDe1VY83Qed9VM3jGPygncmHcT66eEZivWDTwG5YJm23feMF6o41EGrsAEKF0nZ8ln51lPpLoKzv
Eaau4WA3N6ytg1792tVq7UuL6zmXTTQyGnEaLJEY5rMv9F07q40mSRLxtWWH3yWI5il45se9ha5r
oAf2+zFWXn2BvliSLi2nMFssLza28s73lkMnssd52ZeBM13M3j61SvtebePd0vxn6WxraAx4JGfw
nnBc0xNo4040E+L+5jMwRYQsvC0ngzdbfNSOfd8ZJf0dmAwd874TWixybWeOw82KzSdEygk4Ffyy
SRchwik3anHThbAZiS3FE+/lL9RKHuqFUrHmT7u26TbkFW4TpUXzM+ru37mgPqOt3uqBT1it1q3H
mtFmZr+jaJDZlMvacrZpN2/pr5Guf8em/OhnGfudi3JlxNtXmMfKzY/MiWKn5mENh5JpSbMq3JGp
kWy3I4UkYeVyG0hZ3+VrjaOSI7hwsf+uWl4fzDk/V3akahqP07Z4CfyiDT2kuKHV1K8qD/JkmdW3
m211vNmpZA76sEZrjtGwnpdGYmDKHPSLsgrBCbWk1M69dN0zeFgH5MjvGi9K6z8G27/HqXQJtFJE
peWVkTl5ZlymI/2jvDQ1FYJ0UP2tW1+gMZJn0rLuVad3l7XlTMgC6qNs2MzavuvN73oVz4tmVrsq
7xIXu/J5FSuZ1iNAC4lyLkdC2xi4dnP5PCZ6s52Gmq3IyrRkzmzMreAvdp1znQ7lcb4i+iZe5c3v
n7e6GcOqInCpEfV97XofXLs/9bBk4Ez2GM1OdidQpIQdOpjIHWQaOpg2mmNezEyyFSu3pp0Zu/S4
wI9CyRZJrmo8LrSFLnqk0UYUlXr9Km0i4TS5fTrpHKrGMs7gUXttrEJLeMGe7BbzVKNKW/VUnGg4
rBNszjee00+nabYRsm1NQmDfR24P694rYPpai8/fsypWYDP9wit7L+H5NiGfhkaxyC12A56A+nuq
avdQFZYVqZJJKTXmaKOwVzPtjpUg+124/oumPnlV8ZiP0t8vth3WPusBtcXHnDs/zquCE0gBKZn6
8Ngv6T3xF2niKWCn3ul+LW7rffnV12QoA/uRVx3rlYR+NdY2NPsuOGccU60W3DWbOge1fPdWu9oV
GlnWm2fs3fa57PE0I9FDq99eqvLGndoqyat0jtBz/9mWdgipq6rptW69aJ3n30nzPrbWfcxRU0am
fGrBW2NwHaPY3po0h1FEg2P3NOVgZudL8h+DtN/DVM33V2woHBbLiUkq3xuNri4V0uJ41kcv1hTp
k0s+MC9vvDS8bgLjVbSg/YnbpU846LC5E3ODST17rrWxiYDgiRGY9afc90EtmdBTv0hjQsJKls3B
CbXSNA6TZj8U81tuibibRL0DAlfRO1t/F/kehtPrc2WMVR9P1WiFxExFWY0l2VvzW6N2y3Pbe6DE
5cztQq1LdzWgd353I4N8uUP7COs82aRC5KINm03vEurtBTudp2InFXpUexpZpKZsD9ilzQS9O5+m
PSfDnBW7pprqUIpkFCk5n7qTkpeqTWHnFZGTjo+byJ+NoLgx+6kFo9HsyMg6BGeiiLOqvTcsNXJw
zuyZ5bDHJsyok4lXP+3/Nrn7tiE8XtbZCUdSPeO1aw5QCRevB7w3C5uXXdmXrsGb6v8B/oEy6B9l
iiqr9YKo78UK9pe/uwBqoam2x8IY2Byvw45/d5VqMtDZu3w2PlwDqGprTREyOcTehh88axQirtz6
U/UPbLiXdrOqZw9f/YxNml3K4rr0fpclEJGZ+X+kkT6tIx0DtbYU4aY3IcXDu2Egel0seqxJn4lT
323BeGqNSza65t22NOesK/j0VJPdNKODFC94EZPRHabS+61WI9Z7DjTXn8hMtLW3jfyM1DHSkDW1
ODTDn2bzP+yx/RQr1YKqH2JdU+9YNndm0NAVMftcx0Y/sR16p6V1f7rJkaEYlMMEmaPoLl48cU0u
l7es7R1QR34C8WwiQe9DqG0TCuxtPG1GT24993FoO3mDTw9ke55FHVHIBWLLyaMMf4mYk0Rtt1GW
B2ak1fUjQnV1Q93mI02PQzxLRpXZTjlrFr42G/fr2okn1LAnQ+R/jMk7W729hEF3stqbvqOms539
G2211j+6OyVXF2Q/+N6T7mkylC1O+gH0qMoCN+azBf4qzchB4/oFgCbtOvG4M0jT6s/KzjPMGsNV
U4i40pu910L1/Ccy7j6fI63dPsplKMCW5rusF2ZUGfIVxabOTYuBteKV5j5wB2S6IEq6JuuQZXG7
U+K1h+rdzyhZRtRj7BJj9ehU2cvYDl/LL7Wju0HU2UEvXkRgNecW1zBRGiJjV/a73cqBiL5kfBgC
N985uhJcXtNNIOXbMFnFSWMZTMyt3DXurL2txXKTLZOT2FlnI24kuMEiQOIiBk42y1Fx6szNwVuo
MayUCf6iAaHbmVz+NI4L1VV8dq12IMjsZxtNELDZH+9UqiGy7z+azoiBvpqzGMlUUOIg9MbZ90Y6
XepbrJSIA/pRPaTN3JHNmGoXgh4iq+NHUlapH1UWSe0DMFaI65eMjtp6HRR6bae/jFt6zJvupwqW
lMWM52oOUp/wBkNncxmJ7glUcfTK29SbMvir2T21wwTSU1RJnfcpMH1tH8e22aL209MX+07MBRDQ
59KlM32xxpdTkl4xKy02yqCBNrJkROyBEQ0DdYGlOx7cedxVbFg2aI1APBt3xvoLdqOFs9OdUlbx
yCzBhXW9XyN6da2oMKS7c03tAHjSX6SanuocmM9jcLDWfInAy1/tbvhboR+MZddZBJAAsPR+sYV9
xZxSLeJWpJy5i4vetl6fLNU6R6cEYnRnzqAiFR6szYOw1Z0n2ueB1zHEYc2K2bXiZEGo3tl6iy7L
JCWjmMyXqj4MSqXx2mxG5AiPj4s7uM2tPA5E+q40kHhNpW3UKepnHPiklpdpYUor0GqOuv1dXN9g
q7RIoLDaOKDbO5ZNb3C4HzF9N/u+tJ7NZnWjZtneLE/0Uf9bWeIxd/rbtsHvVjHQREblfc3iu7wC
f5riWC6q2NPbR0+54P3trV4y2phns6sfxdL8KHfctVMH/yPTd6OzyVv3oD4t2kN0dzbC1RLPMqjn
sNjkFMFin30qwVHGqtfRJe7bay/uOwsIeQdD6v9IA1SBRXltH1Xv/MXpwLCeouxYjoG7Hj23OkwY
mkISV/5a5LcQ5RNOibUxHIx281lI+w+PNIEl/GAH4CXndtINmRSq+0z9gIa1zr81CDkItJj3/VZO
25ex5rHQy9uuNWTYNPNvvS0Od/v9srX3I9YbLnSOXwszjq9lxu3ssS7DzoyVQjSmRHGonEG7T6/f
5OTLvaWh/B/QRXAaie3VS0+LEijOGuUAYcN6L0JfT1k1vSvRx1upytNEV/0KVHmRfKF7sm2PEIjH
tfHyi+2P73ow1CdUpYRsrMFOc/MgnuCG2OyLbjfnKs7seaDBNxsPKkgZ49H62B4/JR287GYYfPQd
VUYnyZRSwmsJ92SpTsTeOBqsLt54cku3ixDID/HY9xro11OedZ+YubZdb/XPpZcnurvZt86qjzv7
KtL2gOXCyqzGPdJQHvxU3nSVfWFcdcOytLT9hnSbgSh3dJJO/Oo0rMvdWlsPts5srDOLH/tA3s+u
et/8KJ/I6HdyxL+dWJiAkIbvRuegNiiVGnvFRNdu1M3U7HY+GlPTmSHqs1s62pK107YktxBpwdKj
mtFZPYemu20JfDh3ZZ+BgHrytGojaTtkAmvgBwdk1G6k51zzo/vYGW0VT8ZkJFkG6R2U06m0JtrE
0hPDlL7D9VxF4+JrcTosh0bR7OJktcmMmFeRWuUNwgfaugbep5Wr4YZhkPxX2ZpxrVtROfOE0w2r
hWmeemQBmS+k08AcVEPIAEuxoMkC2RPBXfhmdc5MBb9QLfxdSNd+nmBs/Cpp2KvZYggl0uetjFTW
ZbeB5NRfkMF3fvNU6PUQDi47vhiMLEEKncaFo38t9IMmRBugkZ9m78BDcbBqjStPSy+pZmYnjYOE
Kftgr42xu4oLvC0XidH1aTjK/rVevaecpKVN82SMQPKreCPGDJbV8hVg7TLGmc7OXVdftgk55Imi
QbpuvjvjcNw4p8gjC6F8R3FCFuF+G9pv1el+rAjX4CX/Np3gDb4Aubu2fcjRzxJ8JzJcxT6XGZRO
jqzU6GL81M6DvUx7Sy4DVqRS42lYkqLI+g+3ZByUtWVAZ87fa/Pb9dWPWy8vBpc6ydSoGtNPwXyx
VVCNbu+y4NL8ybg57Gs1PuopP2gyt8ojHNBr44pPZ2uakzU2P66rTp101tCUBHPlmrXx/fDd6Fb3
kpoK+LoEhS36N2AZtlwrex309rVyvGet8jhCKsMN02U5eoNFg0xW5mEJ8hQiVcmOeqlxoQ9+PNVZ
c9eaE58Z11dqWF/S905V5f4E9mYn1UQSI87UA3nHQD8jCKOtxfYV7qfxPGyXOtEdQXPTwj1ROSWL
kK0fNkeHbN2qXdlprJaAnZNfAVEqk0dwc5+dypaRRelqYmhFuGZZcQCCSux8gRfpCe9qiSEjuXDf
rdDlPRE0dpvB/fcTns6OKIvc8g/80D+UxSuqlbjBiwBa1IaEn8cy6hu0Cpb5PUPpn8pGhNOy/mpB
/9WB2IaDZPJVmW5c5plo60L+NJ350afMlu0Vcw3sFnKQ8u6yuOIvX7QpPAAUXbS0whoiRrA6iH+R
AqqZUoabjEqjLg6enkHQBekuY0kKeaqafeqW33Mjlrjxir+ZV+vwsG0GslyGud7W539+Ye6qz6Ma
KpJddBsoqQHalcN4U075j5nD32yDKFmU8JJMhfwwnexomKV1JjYwNgvjhyIaanvS1gkdyR+0r84N
bTaqczXByuozODo82ZTMhLiEW2Ue04+CYfncNy2Uefp5DXFafVLRss751KUVen36lHckerXDwmSS
3QqL97VY4tmpXksKW85ile+96+02Bb6k1lfpNZIgtPmpNe3yYeQDZ/u5n0pje5xFd5v+Wy96r+1q
y38krp07x+zNsF45jS0v+0IUK9mcqfclHiaPN7JT437eVLxISEzZereOUtkNeflmWAEBdDh47gnM
z0Ll4OEM7G5LCh/JA3FCN6ZWvaEqKk9LT9W2cDfIeY9lLNgqwv1tD5xoCLZYH6wiZu8m6Kh+mLYN
sNO1vmfpgpg2mdxNc0nZ3gmAfbl0qwzh9jno8DkMhac45PmpKck65K5vBldRmG7VtcQwMgvM/L0h
OZQD563yGi4TW3+qLVKMTGasYz8CfKD2LZ12Ra2uKZIgXFKwjMEEPskOn3VblndD84YkuwMvJlVx
iPNm/U51cKR6hEonzSIho+tvuWq3VJld9CGXiTLyOoGYuVdtQWSe17JTw7lKbD6hIZ0oz4s7XvL6
Y6gsGrS6dCdq/aEnZSMUlp40A3VFnQKL4RnljdZn+0BSymdZDFpkm499Y7mhYxcjwLRqk03YaZTW
w8HVe/XmXKl8nBCwfpnBFLxUN2svEhoe7llPf/suL/ZBYachODcQVYN7pNvyN3+czN3cbjfNIn3U
ZOmUmIi1vHI/tZxpfH6vql/1GPE8xIdcvhqLpXH26g80cNYh3bqXabltcDI9VL0s9tLWdaag9lNO
K0VWxvq5+VN9xoFgRUIXYSFIN9HkqTDLERIcwDjSrmu9sfYHT80fUCoV6VctmF2wXUzuVN1cttAT
UKZ5KvMwnZpDKWxzV0z6q1z9n2WY7NM1EyiZY69EatxoaLIag8Q+u7GPzlDml7Hb3glzAA5Ivfmk
SNA7dG2hxUo90/F6sYv2rCEcidJhhZ6aOEGqvoUq7aNs7DjoBtiyFJjBA5+ug5vOyIsPljQAXuej
zIoUZYYrd9oa9nqNnicv78aA3XNSzi+JvhetnlAZDfV581p2NEe/UcWtXdaCGcT346Cv496YHsZA
8fnW60GmE9qtK43+L53T9NsUQC9NPbIczQ6+W8hOS85P0LvonNy3vPL3dadA72atiyzanj3ruQza
85ZtoOekkDAlAIJWw7vWI7f4F+mVW7nh4A8zFxXHUrMGs8/ymNMhxPhXzmDpmp69SyAcZ4ZUcrXi
a9TLp8av703fW0McXVdNTXPy6gyhDhsiMXYGeXMeW09OZoy5PJh6PZ2q9l2vln8XSf+3lL7PXcM/
/1XT+1+1wf+DIm20Md3v9P/8U/uf7iq2Hf/PP/RfxMP/f6iFsThdnRX/d73wbdcN39rl8+/PNw/w
//qf/1k0/O9/+d9kw6b1r7oF9Eicy7X3AUvIf8iGTQTFLnYuvN8kOXjONZLnP2TD5r9a10yPgBv4
ahC3+K3/kA3r/4rJDidfgAKZrAnP+e/IhknEvUrQ/5N+3EQrbJP86+pEaVt8fVc32H+SDUujtJRp
pxz2wZIoN1uRIU5u6PncNjD19XCPTCAO5vJet/0bRwwvq+bvq455QJYjqrfg5HQOUjE80cQ+yzuJ
sNC5NsKV15CDP8oDMpwpF/Cy9HZaPI68kB2FMXyw+5DJ7Y+/9ec6Wied+a9ht2vXHH93uq/J8QIy
qi/zFhwCwA4uwzJIFEXRLEmJ9BCf1cFymxJleWRt/4SVe55Ls0r01Oh2psOWnplijrWteZ0WF0WQ
PmkMUbpJms70krrBp7WWNP7lFTluEr2BxQCmCcRT2xI8ezD2+Wr81XtxQff9KwLvQRCTjBTuXHQQ
tEP6mFrYYO2tI7CPsLrQtjhQoGv5r5B/GhZF66Gyxlzkvc8Csavc6OIYJFe08yQZ6kOwnPdiJi17
JYYKxQE8LhC7mHHC5kEWbn+zrFQIy5YLarTZZcjvl3qK9EEzYq0/zJP5atVUCBnDeFeBhg9T+dAa
C1rSwb+3HNbhbvNvWEnCatoubaHuS+06QRTITbVCS4A+OE3a6yFjyQ/XU5+UTSKDnali7CSN3H4X
08h7Tm22U9nfTKq6q7UPYwpe0adFec0vRfEGYPXVF9kZ8OW0+O1jg7I69uf2yaGk3tkuRnlVig3Z
nRrlGaL3bIK5NWX9awvnBu3srWJUP/g+PApR5s9OD+q2uX+dVL0WHjOmY3O9a8uNbiCqwc6xRE12
0a6fpm6P95yIh9y2X7W2fZgnRhxgxNBZmT31+dNze+TloxsbPoN1MDArTBxmKMGaF6GqJ9erj7Zj
bHiy9s0y35OQAxEs9LPUNzL8l+kJMyR3Z8lNIS3u3Dxp8oZ9Y/af9LY4zKTUSjMst0qG42QQS0/y
bDMv5U2jW4DlunoiopQ4P+OjtSo3EuNpQPcYWWVekEP4ZBASyzS+wms2V9hSDJAf85s1G289Idme
kJfZcvfp2OwrmGdZkBHat+eKecRT72NmXanG7FPLrWtSbomp2v9qW+Ol8TL0WAsXU6GesQOQGYpQ
gOESW7cb11fmuM9Q42ebwfiLqiQP+tDt7b/oufkRKRQ6uY2U03IidEv3XeBEdTa//PO7zsSyM9pA
qmMAyTUHIk4tay+X5qTNdc4Yq3/LlcBUP73JC2h6e5xPQvcjYdZfswfQ4qtf316/Cl5/qzBxCJIN
N8/egALp1LotmpCquc/UODKvL3dOSFLiqQSWcDCybcO08xzzH1s9S6/swZQr3jZdSYDS+m0N1qRR
6XkutwQEAw3KeMEYv0NCfhUOnAT4laOY7l67zeMZBg1YVvuyZdlF5f7RrvtoGefYSI3X1ZbIkdA8
N3bbR63KIUvWFRYuY6jpQHpWeRXLWG+qAqbR+Z/7rK2sUYdmu77dYkLZQwFvbV8T7mrUBks23qFC
Y7oJgtBeMvSYzXFYvX3AehzxLx7ApUr6AHHV5swvwskHCIQWTkFb7jc1PAISARHrYB9c+x18KsO5
/lplvjpofHdMVdo+gISWZpdsZS2RN3qnbBUvflDCgte/5sJ2tCzzGo7jkjQuKH2HXTKveitEvnjA
7nsq3fLX7iGkK6M/S+GDuJGIQ+0TbVCVoUUDOU3TuP5024x+yBoe18gw+9tG4TDYkJTvKCy5LttD
ZKrWj5G9Ju7Ytnsl9H21VX5EPO9bK8THZiNpNYNxjCmy2FfWVvAjSqlGeifimS+zf29T72dpjSAc
nui/a/mi1Wc2QjDZIxzg1N3p9nbb+jVkI0ScyjCtpEv5MzlMWYFgEuYOoKyaF8wo9NeyNG62zWwj
z6Agcy6DB5Q9AWcTbNziHrZhYVkb8eqtnf612h9pmc2IF1ZEKFp5Y0ulHVEwhigNdG4Sgp4Qd05y
ROE8jygZtOVWpwwAek7/Se0KZ0n95G3qe/WLo7mOgFlzyTW59V008b0YHmeLb46vzeYaO2eyz9W4
vNT8Eo7LCoZY6Cs88WMgEOQIfcFcTuJxMJ/IN4CoCnje0y5ZKe0Fa6Eni4/s2XdSI+ZYeDd6vKow
JCJg9xy9P2WDRKZrprBP2XpMVAAw1+LJJy8sJInuNDrGHZcfTF/guSDIXzi2GM4X24vJv3mp+wq7
rEpv2746W1eD7T+48lyewZMBm/VPLev/yvwE8vjj9cSrwhhX3r3cqmT2gTqw9bHMkPBKavmbJ+dn
x6zww71PzvY6iObdCCB+VF2kvH4+yEZFk6h4hgv9NgNURnmHotgzIXIbqKTNHM4l0GxvNGdtmPUw
m7hAZyWOQrQvODVgAYghDItxeS1zSdp5xY3mjd/u0mNh6PTYsfQOkVNn4n+NnMGlW5nEodB321v8
RAJ2iQvbCypkEhqIvPA/83FDwW+J0OymZ9dWu9QgsgKi/laQXr4jYxz9YW1f5NpUYe8iI0JRHZFk
eVNvCBysZnKPKA6/TVpDfRTgRX3jdChfHHOO+tEiQj3oKFmrWahpuqC5t/Mq1DNTwml3540l0Tkk
lPPjWz4mV78hX8DNt+fWLPm0tPycTjAr2l22BQ9ZRxKGQaY1MrTlNWjMn3ZIIYb95jHL1YXjbr9k
r8uoH8rReUUg9kyk6WmWzEpoprmdhJc/N7aHpBSxVqCND6ltv5RvnY+gQwiNMHkXxdBUV3tKz07+
Ag02ES/DKyjbWC+nO+xwPMLkj3sFs+XqmBM52iShNwOULWL/qgcCqFoAAZzjS6rdzKM8jal97Jvh
GBjb3jcoBDD//DOUNVEPp5aUJghU2uq7TtAYVHrnrh6+G0s9Lrogdt3Od2m7/B39+qnXxR90Id9+
8epACzeyRBfkYBRb8iU2BJap7co0FAUYmXOxGgwoGjMs2vvfkr4PgHT3eub7MDBoWtNUoXZD/Ri2
6G9gXR57WTFDGhoGg1FxyvbiyJT3Z5jbu05qaSLbAbRuKAbOBu6y7KmQ2f2sO5da1EE4tRJWnFB7
x9HD1scNZpd3xpT9cvPhJKgI4jHFVxoYz/Mq7q5jYlO4x9lxn4lbN8MFcWo09UiMi95H1rZ8lR0X
ObsCCeSrHvL9JSu4rI6uhMgKjZraYrPDyUablLvfU9EAGm0nhAorgprtxx9IMHfLLGlz/8O0dnO9
T5fuURsYcUVDukpKInUIPvu4KfuoibyN/FrnQhLlm8fFbrSnclL13gzkYaxWba9t/c+yakWSuzPo
kpsidrazczdbHGJba0Q6s2/cD2ivzQzfnG+l7xrB76i8Uw6yXPcO9tjdmda34c1XW4IWJPUW7AnR
4hlQh6UGZSY4MvQyVJWjZiEN+Cdm50osZWOPfvcA1KJH2+TcIPA3wt4m+kWfAvogU/M4eGj+x0oA
vK1OrNWwG9lcPWfL4odWSvL6lSYSGSd7sIjHFXsBNANeg9Eg4XahQ8+ol1t30/dt6W8H1AmXgJE7
hpOe4yJtwImURCBVvmR5+uNB6JtbJpAg098RoGjdeNKu4oh2kVykTChRFZSHRWQBunP7yRVQV+yT
yHanDKcHyU+mgpUj1iY9e5VmJpb5oOcdtIAGcz7bzcGXTBaGwRiScZYP6JnyhUQd2BB4a4V8ZVu7
b9cbsUs4WDgt4B1zJeBjgzcDGKz3A9n+B6M6mcU1ncjiHHZW7aSsso/1Tr/JruOpBLMByr4s6XUA
womJzElE2oIYeq9bMMO2qZUhg9fLWLbEbzn3JTb4zkPFLgF7BhwV82Z8jxI5+LbJKpJrd+ya9by6
8qG6Rm1jvcROhhvIyee9HJ13x9o4kQbe2SnvYmHTT5HJHC56M1/M7SrpIfutaR7XHpXa5MFqVR2v
G9zk1qUPrVc/FLggccKYiY0KM6+Hj6lAoMRjxdAxPnVz94QbFPYC2svu+VxMbKEaveMRl+Vw/bYy
ZBQV4lApk23AA0sbDFoZl6/Xd5j4fSOYI1kJFGjpqkU56NaVK+XcLLPpEExcCAH00lp4bKju2ZLe
bS8bI+oKXR18Tk2MERcCmF5TWe8WT944ZFLw2gwJdk49KWoyK2dObqV1rA6W9mIVC90FAx8lrR6A
cHpeu4luVX80dN/IohCT4jAgwEmMCbTGz9ar+rA6BdEWE7SYVHNx1EGHm5nC0tS75HOZYe1ZxDFV
AVSiM4CtedtRnwabDDd1tDoV3NW+c9OSnHoz5dh0my7fFzgAksJ2k4IHrQ3knCwbCTndNMh/JI2t
+0esbXANmrjLkfcnNlF3dwNLU0sI/E3v720XybRySTpv2VLElGZx1SgjFr7+sJQsv2Mt3ahf70vP
UGdAzKF6MeZuKKNx4NnNZbn3W1aVDKvg7T+/oFvpQ88o80NK5nlF8HfoYIXgTpYSJej8x1JGdqxt
vT6L9q2nwQS1AR7cXpsjRK9cbU1QdjuJSjysG/Ni15WLoOOiTN4o4d1OaX1UK1t2qyChpvoVSeYX
H+2wp55HICKtNeS1/cWfei8OMsgvPXV3mXIOc53iENmCbV+O6/qQyWw4sRaTWY72xin777R/MN1W
vJhzj31iDc7e5PzkMthQCBYq1F6qrHwudC5ozEJoCAWtOZr20/fjczlcB5+qBwSQ/RxLlBOctKxT
qDASu4qI2CY1TDLSSbPVKW55G134V0eS8jr08nFZKU1RzktZG38s6hknvYECuCZS9dnD2DffVlt8
27P32PgejQTOZUFnI9NAPTS23JnWQr2x0T05mfnScfQChR0qnZ3W6tj7+mLvCFPbZz4pYkQuEGtm
Jpm/PgyT38Se12AbxCM9UotGvxZKqFyJ+yx3332xjonWaAuGau+x7QsUMVOpRyUyytZnTBoAi8FB
apiLzoo0rvFCoRezSnI39MX8s+B+jTJaa5nxyk+/mq1T+4C+G6Ggbv1qTjfGrQGNN+JtYA5PGof1
ss9qbNxd1SYTHLfyBiy+K/535w4Vf9ib1oknDxKPg9Dp3m1PcMvX67Cb/eyrmo51P2yRZQZ/p6r5
MD157fTBote/U8qBVLeVv5l2nFLxgsyHfcb6zGdt35p7kom5a6oG7+PM9CGup2Hgtsf/zdyZLMfN
bNv5iXAikUgggWn1fZEskiI1QVAd+r7HS/kh/GL+oN/2PdcDR9zwxJM6EuOXFKeqAORee61vNdPw
m5B1c2A4ifPoXvTc+V29cjLDWtFj/epV5cWa8189I47nIax79ciJVESfwdxvTQ/jdhyajKv5vM0R
BjgNTAhSDCp9UeDxKjj5WyWh+5hoE0ljo7vbef+dcXDp80n0DgVNGBiM0Z7DUB8adndZ67NwckME
JLFAdNoHwvYjViYu1G5AR3T1uYmjeaOrmXcWjLTfUm3dq6nZFHFWHXxfv9lNLHYSOsXs/iKdqW6p
YW3CEhlmKmJvTQzQI2AV9gTBI7nLqEkpIqRJp9Dq6NvOlx+nNoxWhT0mU1uH939dttOvPjHms6Dq
we36+oSj7TWaxbeROEZD+eMGxaknk1R9YUn5AxnoCTTizvRnxUaXe3ajopLdi4/k5cdYVDq/27SI
8LHNJAUwh1k6dTvoXna75UdtqH8WRF1c5j1/WUFTzQAfbChfyGrgiDKfuwxblp/3r06nv5sNDhd2
umw/MFaRPlHHpH4kTVW+JHFyzGuS1LCGxhMGL94Gm+CnjupNZzm/9OyVBBPrdwx429qaKcAlCq2G
wl83kW2s7DF7Tt3JxvQsf/pT1eA5bl6jcPze42QjBm3xBox+vR31+JESK9n+14Eg/y9rgv8PNwAA
Nv5v+v/9d1J//ff/lv/+d+H/75/5R/ZX4l8SQ44UFo16kFYXDuo/tBAp/4XdF18IeGO5pN2h7PxP
2d9eZH/AiUIABrGUdtDi/5fsr/5lLTWf1BbQiw2HxPyvyP6Lpv9vmj9iNWo/RZ2cGRH9Uf3/s+Zf
QaTysmbKN4Ff7HGn/KyK+im2Jr5b8h9WzH9Cxfw7mGTZdCwEon/75yQsKgo/wMktmxFHiP+DIqZM
s0pTO+ohpEbNM3vgrWyl+6zDyHt2Q8xUOV6glSvouSNmOOu9axvv3qz8c66nbjeCFsChqurn2vpl
p6wZDMBkBzdswid/eUkBJtKZ1B2H0u/J8bf1Fe/NXUaDuOelm+3yspeHLjezdxGffBDwOzF46OyF
JMPwv188EliS1ePBKoV8pzsLT6uIj/mg501Mz9fJz6ZiH7KD2DS2/4U55rMOnfiJCf0Pmtm4noca
hLRjBgfCmCa6qHgj/1YcBuw1PJxFeSWtDB3MTsJT3MXjjqnkbFe9+RrWlnP2vdJj4TDMhwpC/qY3
zPYwImiCPKnMl6TxxYtuUdBccs6KdINYDK9Jml4DXcyXuce0xOw4QKQokmeh1JOZRPI88vFsmkBT
/YZWh89OLruKydpI7jOn2U2nk7m8hP04nAipwkl7toyj5afNYpxMj3JwPEyFYKzsuuxOOChSP4EJ
KBjgpfFwZK4uDF7eobbzt7HDg5rEdrZOVXHM6oli30G+UlwsHlmN+9V4eKY03pqiNh8dppi2OJvZ
W88OduWOQ3eBLTcdY7vRhynbdMPk7Ho4NI98xn/IuAfdXIhXkwKzo9hWnRdczFGLSwNvbA1lJ0Ts
DJCls+jQM9o+lZLyESjPw8EdTY5KxaUtnf5h+P657DjqxgPjrVOJ7r1p8s/Ys/pz0rndmVBNuao8
5zD0w/CCl758GeLeORiKoDO20o7T/lppQbpUi48Cl8+liUS+nzqbA35pnyoxl4dpdCwqpeb+taxC
58lUyV7m58GrsnsTeJo+uknfy4QxwiFzthsIAp8DxxLEwMhKJjVu3VQRlFheuqY6dVE+Xf7jR1GP
F8vuqfcbkjQGZJNPb2XMyGjjDvvgX+AJbBUHP01+wum+WOiPN/oODm7bHjM7YYEU25ibQ5fsb/FT
JS7GpjTpt45ZeHcbYskh7XHsrpKYJgHo3zf0CupWccrb2rjaZUkDe2X8pnQvPcQpk7QuUtZrVVZc
+iS3N1xi0boulH3p0+Qaz753gB/iUG/0GuARuww4sy+KncrOHOM3dgUPgw3DexQj4Cq89mqiwoDk
a5hSFTpZFPlgi84L2zwOkp2FRY3UM1hTACLhTCwHD2xFXxIwr02VB8BquxY5nJRvsjUCjO4hnQwn
jL9PzgBcgtjVvK50vXMJD2CejY/2mD7yJRhnp87nBLaA/J8iqAgeyZxRUEPbgDOd9Aehkj912x1U
ypGHMFb7FHhYacNMvGRNJQjvb8LR5InbArzJXWTnAl5j7PubrJMUfTU/KgOxo0iGB1AndvwyMPY9
FtAimd4KJxo/TSPgqu/x3YyVPT9ZnPIzbVWk1NnGkE2H/FIZB/Jk8QdMBNI0eM+rALCQaTX/9vL3
Z3FNChLAV7BPDCWOuWinrRBZ8TJ6cBCtdlolUZdiqPdjOoqi3/z/fU57kZz73o42cYU1vCJKUiUF
fd2eF+/KAQ8KXvxznVvRcUzMR4yD/rUNMT6rotmDCcDNpC3rqVbiwlSzb0ocgiE3x3VOszIahtlc
BunTzTgX+sxGoBn43zwznH9eCNWsm5ndBJiKeCt7R75l3PTGTn3r6ak9jJ79ERSkZxP+yFb0rv7K
KX7fks+tObYSvjPcsjqWQ/XiqjG+6Y5u5YIBcxfW6fRi236wKiumT0bec6CH6mEiwDWdHwHJYm2W
1t1lmMi9xM34pWb8+3mP7amomMh1lWObHFR9SbP2vXMJr8dB7K1sq+rPrQbfglsMXFSDmLCUlr0V
fXu0wsb7TIKSB9+sdm6ii0PR5N9A7HXECKzsNLBuu/hlv25bPVyKfpzZbibPvknwyWvz+RpE9usU
onYYtpZPHgrJOplls1/2L08UKconLLwJKU97l0WSkcf+mQq7f7e7ITvTbBqtTT0P71k7Fgc5kaRP
U0J8XpKax1AYX6mU6WsU1C0knUEwzoruTdrFa9pP0U834xxPXqF4FHZN323unSikGS+VBMzgqzh7
rScWRApu38+xDckqjeMfPMmLD34VJ2L8WQ/jd55r9ms6O/NepbN5ICgYPURQku4hn4IG5b67sQrW
RZkaj2liZ6B7z7jFs+Jpmmt1KjFRn/NGoO9k8hObIda3YoxXI9fcjVqF+FvF2ju1Z5SR3O7OPm2h
R3Dg8a7FJ/xFgjNBePnet9bE8b66UI9FCtguurdszI1dNETV9u9vReEApGABto4nd9sZafL892Ww
CmZUwRyt0fmdRJZsx7qOjrflhVTPzLbUrDfoHOa+bLPnSV4RVtaSfdAVZHaxKWqvvDrc3jBNJd9N
SeasoSxz7Zg0fNqxvprOwUaYu3peZl///oqZNr1KJBtuMImFc1FOnbpVVonNqJDlcXAwlJOepGim
4rs3ew5NLjDGnzybzBONOw8rI/M7mmC0lAgf89CZV2jbT02hbyM0jRcnFcnR9upvNGAlv4DinHwz
cd4zkj4JDZ8DiU/q5dPiquK8XcdRIg7BGDVbnpPI+o11HFWbbkEQUtU35vaOTtP+VGpWXQF3zmjM
sPay6dh4ppXuNf6RTTo25R2/1Wn2aEMLGpuUH+82W1HYPkT/jQQTBZXo+B1Z7dpxc8RMHB7UGM6E
bwmIG31jPkBRNDtCNuJs1VV7kYPS29qY673vpnJTGexHpyaxfxdHq5wRCjD/Ih2OT39fdJy895bk
OjXhD4g58K59J91rO9bNNRnPEfPcpkZIPzlOX33DibLKVWZ9khb4XgBnAE6R8D20aZpCiT0bfhQ/
ectLhPK/VQDVeGQlzq7DM8GVV6XPVlt0p9Bxfv79XaaS5zke/ctInxQeBlN/l9H41OCKgJpgv6OR
1ptiyhCD2Iyf7Apvdt/U4DC97qG6USHr5vJHKvKtn5Xmn04NWDR0ug/bzt4XS0aRYqDq1VhMuDQg
5/fQTbx95Wr35LnEx7oWMHwxBIBDJNZZ3iLWfeVwi+PY5dhWIRkbyrnNQf5l1f28F33Pjmou1NVv
hHXVKUh2KLQ3XPJi1eDgeG+9aDrRqJGv6ykZXkwX9rspFh1YW3dl5awFRNae5sQRF2iW0Oibcro5
YfbRNQ64etW/5NDxQMc3+ZYeIiIkJQZNvqOvTmPp01zCU4idsHg09Y8Ire2eVrLYjynfMot3+L68
sfexyktQ1WXC4bAbL0aoxstcT9+5isv9rN3iiAn/kgZzs4lAMW2H5Tk1xOIKTMA9jnk4Xv++TNbi
+7awGYVVcsiA9hmhN9xNw5mf6yDZthNun1zhElZ0s5IlHk5BQRm9NzsGlzf+aI8J/lryvEIAyPur
8MLw7KXs5HG6LJ5OGkfDOr5Th3lzvWwiwuepu23ZWzfvyhMfZnQEYEIangM9NQDbKbDqozLbH71r
TfcxyJ+i2fYesn3Jc47lNToWInty7uxy+sN/QgFgHf0wobqRGZb6JWWvAtwvms6hDfsxNDMYT05e
c3kAPyTbNJ18urgou1zsE4E30iFFSilMq+xbKRtrF2R+vYsJw16tsP2jejO/MxBhpOfx5CZBfi+d
Kr/ny0tmj5gc3On0Hz8KvRS+hAS7AaTiRGpfnea6zo65waAE/ZHjKS+lFLhWLLJ0uMMGHDTccgo8
Rh+50xCejX8FIAxewMvRMmhEHywZ7XUb8ul0VCGE0roiu4+MaAlGqALoBTnUHdlIFgPkD7fU0dkv
GXH/SQaIuEqZj7LC71xO1fD7I2rmH3WIfSiv/PCULbsPN4nqj7IoFlVoDi4ZOeO9g49rjc2Znwky
igEf2S4C/4irk/2Fwon9XhPN7Qor/SymGS4cGMxDXh/yMpruYDfHO88a5Fm05sNQVDOHyoDajeUC
CMemf6nLVw60LutDjxsifMhb0pXIqYp8ZNewsAnkqxMtCXExONdywJOCbZr2gqSqIGr1ncX5l6OA
GJPXyQWG0UyZs45kaR5zRaVpP/kgDJPuR6+n134ZnX1uZISeT/TGiN9ZCu9HpcMPVeBXtfty3iZ8
O3a5jV+J9a/xEuYpKn0l5+chtcutEamO6LNPGqJzRbSjGzu6a0lSrZhYALluPh9AWXW3eCJwS9ic
tHMDsC2l345j2zPXlLpnBNZVDMvF8uP5YEXqoxwSuYomrmS7N6mCiU1jn3rhyYOecu6kea719Eib
od+LmbwjG3vrhJuC54VQT2JoihdkAbXH9EwaxFXLDi5cNpPDSvcTa9s2v0VdlzwXtc0jQpMBiJCA
n7rIPnUtCfLYkSFnU/+Trsbsa3Zo3rXVLx5W/J1ud5oDNR7Jce8kBirOVTk4oiIiTuOGhEXMytqK
IDqakcVRp4y6fTDW6a0OiPjqwKneaMA6MN3Gz0NXW5uyTKdtF07gPNtweqsGiAawNeejqbN0q9qo
ZLtdDYdilBtn/mL3ToZT2O+NVo+8dsYNMzprI0BE8YxRRvS1u/YLnH1+kWpwCMZHb6NOp0KsMU1K
Bj9yMq1hsv/9M1r1N7dyMF0kTJJgzddxh1kvL4JfLL2eGWEUIU1uBsXNsC9Z07gndW0TFi9Rw0Jz
8DRMVlruNsNQGbhKup1dm9eoJESjoMptS6m+QSM6WUhAe/LDCMSOhJ3OnRreESltf9RnABPUCcH3
SN/lElEzSlOyUZsh6PALp9VvTmQRRiwblnKt+Qys7WLOPlo25EvE12FfOObd515FYuB1NgHkF8PF
xl67amLgNUk4fXY3yx9eiyq9ZtreZq5395Lpt8wjYvZpUHJHJKooWvc4dQFrlgr6Xq2+cK8l60qo
kIJzReQuFSfLCv2tL5Pb6JTpkSqRejWR3ZkAW5WZqNlbkYmBPxLW5HEyPqp4wOcVDwBV8PTzoE82
VmTMh6n+0dh4kLyZUCe+/M3kZNRmpeKjnNNHNAORbYJwXVkYAFxdyk3T3NoUWzwpqbszFiOZ8u5i
BTCP6hD7mSkBvqqczVk6ENVKOd3hUeADLNE8iCjyWQBOKpuy3rWJhEJhUPl3+vuivKg8FUPtYePf
6tmGAJEsDtFSZttGl5ex8d4mQe1b2gODKyH8ePKTTrh0XZLNzJR3SeYAU5uoT/R3AxS1/SdyaEBF
vaOZGMkxg4+U+KI7+cy3BNUqWjzA2EWscjZTucTMSJq3v+o2+hITObHZrN/iaLi7o371ku4xALxf
0dv2ABOE8Q+zmPxy7AlFETgC53tu+LN9HEeDPW4cN+usso4xReIHq4UEOIyHifmIVRvGKp24Hxo5
hYDGn7Zyc87WNgrEIx2qHRLZsRyHl6Gqvs+Reyee8hxO5cPjcHch/3AZgpjbg3FO2nITuO2lqGSy
Ln3jYXf9fmxAMJXDLznLd4Uhsa/D32Mb/M75xmCWHm6S+MbakyHBgwBP1GKksLEKxRY7cp90gzYJ
otV18eoQv1yHbJjp0RXxWRR0w4jSemNfOp88fJJszfgAnRTarlSQ/AxYcGnalay+4nNA8XJaQheB
IbYSU03iJsPh6zpdz5qzeCTTD52bxBjTrlnxLOICnsIK4ghvbWbNj8Eetk5c+ut6JAbtN/W8AQCZ
s837EbuCnUOt/xRGeCVPcdKu94pGQV7SwEUSUt2+HsqagEYVq82cM0NZX56ZsnNPw5/z1PUnaAF/
hpF0YJ6F7Zqj/hyTziQPi9s6QaGp0880JJHNg+2bK1K4rr256gQWbX9scbZ5zwByvtjudrumwZUB
1x+2TPIHuy7x/bmMQQq4H/PsPOaou4ZGEUPJU99xolQ9Ed6uXFyNsflV5lEB2la9GkIRsx61xOBK
70GliSBiFsLeV4AtgAWdWg5Ba1U/JUj3fDXpelCJelCCHEEbwyUsMeJsF4j6uvbaiNI79dkr+aHy
jKaFGDuHo6NdDMoXV5ixoJ+aQ1rK7sodoZi9dGfVbJ+SXrNAA2mcE5rpRLMmzYhCX3cvvtlcqxzi
ES6AdG07b/Yw16vCsX+TKv9dW09pwgUIQONgBWd7kr9KjcOlbQ13pSf7gB3tgvcM0EhXdc/ARDHC
TzD0lJ64aQDlSTAerDFrYERRiHFRRHuAa+4FauAqTw029Oypd8aojzmNj9wQsungZMFzOvbca0Ic
XzFGQVTk4l4Rh51G3z9KUclz1sO7kJXnrYErY5HuX7s+lKeZ9cSqyGNjn8R7TrpMQPJUeP21aPT8
iHLs1C370ZG+qu9kMzcwRbBeGV3II503Sgty+AUuB5RdKk0hzlmhhg5uNGqxEXTwQTm4FmP9vbOu
KFIMcRhJkG/IIvuq3btZJcmwLlb/oQ83A0IbfDLgvZkvgg0BX8amdsEeYa0dJxlhS3jvg8rbkSJ9
NkKY0n03qd0c4nmZzFQcDBs2etD/pJxFXmA820919I1qWOfIRXSIvAErnEXzOUv1De2FoLRtiK8u
h7ZToYZPfylPoWtDrgObrtoii13sXfbNojtsPYZNf69F324I75nYoAq9NzzI6IGdb1OSb9s2SG5i
cnelq8GBiuLe1zsWnacIb8FiUsTyQezLqv+0sn9NWuMWaJ4snPJ/h+nw200gqPFwcdbsLB5dCM6x
boK10HC5ggYRgMPwzkwJg5n2sNMOVzUrZmx/DZvkWX7BvfUv1fAyeeK316o/jqueSzKoMqLOz3BI
51ZWe6l1aV5sWq23dKT4m3gkS+6OtbPxJnl2iJFzIOueGyM6Qv/uiIto/5YhfLGrH02eJuprTMN8
pzmsDjIjZ7U01ZHKx7iOoDw6hrlj20ONtwE9pS7LfePE7sZyG6K0+SDXS54V4sEFnZ1tOIsP0DmB
3gazvyEnaK2cCFvLTNCgT4AdYA8GbpNhbMFQX+5KUMUqVuycBZ74IvzyOQ+v0qjBpdZ5p9aj2L1E
HA5jvH5thZjbxthPg3547nWj1kONVxD16+C0SNkd4x4wrkRyNx9jd5eHDlY6U7/yVXRMPnpK5PRG
LPA9K8HLnNfZgS+1fzBDOHV+0nJRd0X8ZA24r0LFGv2fHwZZIG8SEGm9IPQ8jh8yp885l80Gd8F4
ngGh76UP/alScLJyWuAY5dnn+DLYBrq5kJCBmFRnJ+gfhMsw620dOWApG8ynyurx7Cd7UdnqW5nF
MVwmZMvA7OpvBoPMfZ7BKsOq4+IfTPjC7XT1qMQau6C4coYNzjIEchgDq09doG+ZbH6wqfHhm7c7
QYHJ1vXDH3HqPztjzMJdRO+0iZ6nYMBbKurPIbN+Fmmmj97yoSN/rSCveLs8eYRwZI8T1AAUozJ8
dvx4GwnzHU+NvihORVt7+GOKb9SubGuE2Y0DhNHtp2DTj85Xlkz7uUUVb7H20M9HDXK98NMreSMK
OlPM1r9EdomLyWwgiTW0VNs9CicqlNiL5d9qJs8jNn6hsw0zft22J3g5rh05GwY3JLBUuts04eG7
oBcDTi3nrM7OYYXxxC98vS1w6a9wVgHVxnjeSQk8IZJ3i3hLKGX0u0qwRgXTAgxPk4OFxgslPRLn
VPc8bCwCf8M8NK/NAGtlyJ901g7XCHoLPrLxQARm2Bu5SPcto9caE8KAJ4TTux8Co9chycUYUcVQ
NUcytfikGdpSvyzOKsOBDdOLGs9gAkqesSgaEj8/ubRnV1l4hWQ0smbzqm1XLM9EK986Wu/477oN
ZEx9b1C57ypjuExGPpKm9o+j+daV2FLkPHAf9els6EOLtY6pHw3rjy9tIlPHU2edAES/1zLFz5t5
X7JXxn7QcbUK28rc15b+pRoAfb1aeJqEPO8mHU/SzpqH9qbmYU2sComam8e/vy1M7BlxPHxqTk0A
0+3laM/5bXSfmeEAKRtfEcvM50aojwQxaIQlDP4svZLeTUpH3lyH1dCCgu+tK6XLzskUg1hYDngz
clhDHYwRwNpAL1JrQ7P1sDZIZB5tiL9lgeU2kfmDlpb5SpjXWCEds6Cob5kPC6OoADzWHszqsEw2
TWHJy885xDdUkYlpXZRXYVstmKIxfM97tZe9a1zSKLsGbpmdHD7HlaZ65Goj1IYp5Fv2v+QyaBd4
tnJnbTksaDDMETsFN8XUB5Ja5dM+8SpgE8RaNtIy45OrBDe/ls0k9mqdMERkOZ5tyrJuSpEXEn2l
uAESQUFzdc+iApASxyUqHcv1ve0NHwAyupe5BhotlhRrkER7Y3TscykjHKrJUN5cTuEs9Z7zMk/P
cUe+LfIiY++KIob+BWk+GwxWCJyJn8ZxDJ/MoPnw+kJvZRlEa9ZhW9Ma+08dTk8RgzG34VqfTAM8
FhcCcLmnMB82/L3vLWGVtWHIOzC973/JqnblE6onvHAkULKdBh4fcXtrDRbSYKXWzs8YJP62G+rp
NWxquEGOyEEGxvN90Anbb/HeFI7FMBkGlGf0zaENkTXHkz3Cz8flvBqau8dnf9UztuHcKo2dqPPz
PBArMTrou1bIw6os7YcX4GTFfgQZoqCFKklZ1OC4ZilORvTUsEPJ+KfWQqB1lcGCpzTreReN/mul
pvLcmRI+9GRyV50QYxUF42BY73Vk99vaxM8wBsmxtVuMba5R7vwCm1nNGjJiV0O1h/kiPPuYVzX+
UkyNEfZA5Pl82o5tfw+8Tm7DmeBO5STxrfEhKKoc+FwFOd2bi9vsTbvE1D/6wLDYsY1qMxk7yh7C
nTtga6vyDCtH7x8K+g6AUHjZzXIJzdSWivYpJzZIBGyIU3SGYZ7aM9/WDdAulotM8OuxCJFp/5Zb
NM33YuLJhvKm1wJj+23xtrccfWx0SyxnJaG0ZQUXxclzZdTBjR5V9CAS2LZ7IE7JUAmY19cnZ+q/
G6AiMmG4N6W94t4psbWcSa8RsCgZNIZd6OKAa6nVzd17WQIi1xbjcpZ8eUsEs8L1se0aecvRgCDR
MgxBGZ/BVk7JJo69c5ZDojT9bORMDHYiXA2sO29BXQAPBkCyZnlg0bmG6WzSLlnWyPnGky8mBc5D
yYUh6Y9MhpjWftkxrMOk92xM/clZT86bLkvo772859zEHdejA3ZS7bqS46Ea8CnoRUnsF+xgi9TN
JmodzUG/ayWgZqJ5K1Ek3+b0XiB8Q9VmsZDExqkRudhkoXfsedz8ge9J8TS7xV4B9hDTjrLTjTcq
60lRZJaRo535O1d2mWElwS0hMgbdArq09g2HXAtHrBrGCmH/IdmZOdE1zpFQhRKyDhnfHX8s09cp
NZtna2avo320E1ZJVFZM7o1aD9ycZZ1tQoGMbGAV+VUgNM0pt6qJxR0RR1oBXHtyrzElfZdy8LNt
n8dkAELW+XMp9xly5JGb4k+/DD5CKZgZeGhtEknFRWlOio0bSzqnsr9MF+7LIBVhzZFjrI25lKal
BV+gOYz1+cnzKj505sNURr/cQeHc8cMj5og3VKX5mLAynkbwtErDQVMyX+ZTIlt/X4pMwt/K6/4M
5cNYTSm56LDr5Y4N39XKlbnTVfjb4dJB+AkJ2HntdhSZy0l0/CTtc5a4XUHiTebW8EwMzzSq24wD
/jAS/uwoyiCnsIo7vnpus6hk0VztIEH90H3S7gxnBCfQ1A7HTsxGwZIMqCDQYQON91Hptc/2QKqa
nYd/aPkQPW68WMdn9YS99nsVWO3JKrE/OPl4an6Go9TngMPdlpCrRRwicgFo55d8wj7oNxgJiama
dHPwkgd+vgMY8r3SHusqBtwVi/GO8CCyA1oG5CmOGCrFhs3MsZ28Vj/xCPl73E2OEQRSg/GCGgzV
sfOpR2LnYWoMezYpxt3XjNluR5sFe1EsK9htOvhXYwki2Mr/gJB7VVlmf8Q593S7fnZaLKzYKwWa
oFltR5l2WxGD6ECuSi4MVpzBnFmuNO+BVQw9u5Txs2zLrdUUOWbq7oleEwOfEOh5h3QYvEYSqQ3k
9CDJLrY9OrufICuCPwSSz1Wj6CD3rV2HYPvqtWRCplxV55pv5cP8jidzOhSFeCNcML1bublfIpQv
cm6/i1qnF68KyVNoZ0dcwQNRDYU3tIJ0Vc3ld4iU69lxrCdzeWFpU69tk5KWScYTJwu45PU0Ozd8
o48xS4u90cGLy+Z9XlYZgrT4XiMgbfKsJTQQp9xg/xK1aaLGmqXXUGjfM7V8ikYfnsIiE8/As9qN
FcxvAZ/AaswdQP1FDeJfQwfiABas44q0OacE91KwS1gXJiQqIpIZxjbzYfesUXuu9M0w6uHMYnQ8
//1Vx/50l3nGD2zSzqnrDgBboF/64JzcnhurnwJHb9pxN3eclCFerOVk/LCtejeFbbiobJs20+mO
2Sd6dye/3PYeABO3JdGR5bb94rXZJclq+mRoh7e0A19F+4SkJTn0iq2xMqK3rq7CnYiJ6TXu1nVQ
SX1pWz+VA0jDaF4s3mmMhN495Jrax+03byTQG8UTI0rAPAnWp7t0eAcY3WIMBEm0qyh7uBs8AKIM
JA3QAnKYZ8D+1gcpi2NKVQI9AyXEdzN0XnOKqDDyeGeHkYOAAO6FWC9J4tFQO1Xn2C3IM+ge4Q0d
nhs/tWAFzYdp29Icjh1iMMW+KFzAZelYvwb+CNa+8g5C8y0RLVBg7Fgk0rrxrEhkZbiqeWy5U7ti
B87WstulHY530RjFzu2Ko0NLiJ0R3Wy7fDqaffg5FU52qJNSXL3AfO85Ru9KHT8MYyBxqZfvJE6p
tSiy5Kbkt8yU8lGTLMp82PBR+FVYCb+osuYwDvp3mpUWxzYHocqlumegaKAY3ienTU99xD89ZEV1
rLPUWre6Ocb3NJ6HZ7sXNZ8jJUFhlB/JRGoydbtWlZqEmZ8tuQ/jCIkoWQ1O8dPB48N3mrMYb6a9
gehAiHO0xFHDr+1/egzWLKMoLpnzrVUizLRLUrWbpm7jIYRhEcvZ20Bigg/llXt8uNwA4vLksPOz
KWPoyZ+7QXKYHX9TAn9lZCAZap4I+4z7FBRfW+U3hNkV98N7HJGWHUso7nT/bqIpf867wV8LSGtb
Nw71SoZEvbHMUn8b92o1F3l3i6rkKZjSYKfFArn0+OhkSc/DEtaCkREsAsaO3fQXj6tTlrMEDz2D
ioGOPz/18X7Mwj92ybPJ5sAfNoKMgtK/9TAnd/HmcJtfTRUP2TxEPmnZr69sEztkXBymeB9Qj8uQ
j1o0Os1wmV3EjmhsaeY6+FHkXlRdXXMlVnoITq7FhUxjSZDU9RkK92ac8SfOYjQu3KGZRvKk/ZyU
KV55i/b5zC0tCIP50gPjVSQZ946ZfRVO656Rv6n4MMyzFNyjazEELNWGP2Pj98c2musbTIoV0fbx
KsIGOmavEAX8DryozQk/Za++hdOU/A+OzmM5diMLol+ECLiC2XYDaO/oyQ2CRg/euwK+fg5mo4iR
NHpkN8ytm5kn2UAayj6HR4fjzQ2AIKcjcY0Bz/TKZ8CkC7q1XEsYtCh+qpdKBM1i3cveTM8Nup9e
8cBpNbPmhTHyrWh0/mqk14hD80oqaFC10O3zcTTOQ/w6IKaOEaJjKtFnrJg24Dq3n5yw4tznTG95
x54JcaZ7qquV2Am5neC0Q/gn/yR0YPqgWHwiUNn70PPJdkPqV5QBqPp7BtPtkCgtEz/mucKdnooe
t2Fa2TRYGNRlyNimRy0zoA2VPV/buofuuxuJWGJho1L7OBDHd6nJb7pdKFLDd+w7fEH0Si0Ez/gD
8c61Eo7B5Mpd0ZgsaKGOxRLEUpSq9xD669FIi5WgZhBRnbrnIU3h9BbcbQYdVzWNVq4Anp6GaDAk
2N6ikDZRBlmPw+9awJRhdM4yZVuCSB7nq4YLlamQTOpIJhHdjhWd/Y9EPEkibY06WmDYw8Yqrs5o
vVVp9q5Mk/1YRbSa14MX1q4vTKPClbuGXRfnhJnrPTVeoyZy92nWcKqVGLdSCyoM/XdZYa87uYh1
TuNPtYkmJqY12dLicHTxJxInoQRkSPypMdvDDIcgixSoBCmh+l6JSJKwxWKRis/q/3/hRhUXOp7+
M6BfBLmY2mNrHyjO69rs2oPvrOxUXBmJNHw+5pvdVb1f5uKqDxm086i5YRgzjrhJ+gPthhsV+R8G
+8qYSWlR6dvjkNbXOqa9Qh11H8DFJU+xxXAmrEvBQ637dEvLr7sm3pFsB0JPQ52V1f3OTQn7MsPy
5OAlBJMH9tQxUcQ/cozOoTOke9Wr7m9w2rto9JGFGipulGY87lbWaKeroN9yeh/MUnI6f4hZztu5
Ac5hm4wIhPpvsksDK0RjzjTKEly4ZTBM2CXH6cIEGxWXtBjfxxAZSSYxy7Q4OeEvBGLG2NFVD8tV
DpnddjyY9K/FNUffnqdL05MZRkbjWeIk44VslZ0M2mYkybIpGoY2hSdDMEYRwbGhCdp0Ab1WTLtW
SrJGox4eKXyjcfRDy3Xz5hjVU5WC10M5Jr7yJw0NykaP5TwPN3NbMdio4Pc1vhVcqV8zL9kNI8N/
omv3UDuNG6eNwCRh5acuwDFOHDu7TO6q0YFhzEv0Z3u1gaQKj7CB0XfuFLqkSkAEhK9sqiJBzbh7
hZ6kbVZyrdq808l5qnSfxNNGK3TjFD8rnXyXSUoIXVG8Qx4W8Z67gVSzZOxIC2e+d7N9HDqyp7Fd
dD6KUrmx5kThnEtkJ+srts52X/Hfq54leToGF2T2Wn2wF052XW/VG84Q+GUWOrKaeF8arP+XIpk8
YhA0iWQ6sU/OYyhx0GQU0ridncfeWFaUwgKkVG0RHUfDoKOrZ10Q8VxpKSY9g7MPt3nmhDwPAR+0
s8UOEzc1EcbDBIhz3dxURxS4Jyq/Hvpg8lJYJFJcH/M4x1DgDzn2CfaUr3hWbiLF50+XLVhqo/jU
GSi3o2ZS40fXhA4lOSfzR9+WpxZsM0VskbpQ5oItQXfK1FH1eYGcZBS5Bz1VGQpC5cnEKX7keN75
kwAoPxjJLTYRZiiR6fw2JsCs19hg1FVejKr0XdOI8Zo2YkC//nR9cXBc/lFuUtgli9DrdWPhSRV9
uwsVGq2mosGS8cflU/2B2GugZXQMYzTCqQ0HkCQjIBqWrnp28HNtF23Q+PipvJioE922tiuuhTkj
83c8t52UrjU2SKXUqIBHxnKtBu0VPBzi4KgFeUVgg61LbCtfHcYsdLOe52gcf9hhdgfD/TzCR/T0
8Eu1rIztKJHYqYmNl7pctkxGU7CsZ/wiSRQaS9xfIHzarp/Qf/UWMoVx5qOr7wlTOf60VLtkCedn
3CaqK9tjlFcGPJJS3RtchzxpB28BQI5du2OBPi8f1pp4HthQpR2PwZL5qWPvssXS6jHi2h5v6R0Z
7Xew0M4WvWveLvVdl6cRwzx7yl4S0Nc/LWDuG5O6Xl8pJ4qIRMWud8q/e4v6wNYtfxWmZLoTKeiC
AATeWF/BeM3W5m7yiLAAYcL75mbdh5wZcqI+al8tl4++hwXMe0bDgw9SNZY1ZzyNStfURX8hn+7p
TQazGazPneycv2ii2HWd6Wvc2tvCLmpfsmaUmlNvQz19JCH8Q1mWXxliHmwAh1W3aab7SC9fW3vq
LouLUECY4IhpHkNkf1iUOvR1NX2ynJ+60zXPTFBEAU3OM8Zqqm73CBO8LVgccGrntdPb8pBO1Cqp
JAGoBQh3ZHZXZL6I94oLwcytwFzKRCePWEXbMWSpojPfBlVjaZuywYaoRXWgYgIP6Gz7KMEP60m+
s2bKC1JW6wRiu509UaQjsyvn6DvhcmE9kzkwgm6IaZUgQklkke7mlFy8JfmKMJiDLXmRPRFgaxZn
nScJAQ0U/qU86E2KwVuqw74h2QF7CMQTb4dkTx0NWewOr6DK4NPiVu8IxDeYxXfDWLxRNfXKOBrt
XVw+22w2/0UQEdinUCOoEm005miXLpRrqan+vSCEU+GwoOrU2Y4Cu8usl+JiLLUIiL+V1Ha0r2yo
lc0wQoeUTmbsbSd9lqB3YSxAx2Y0AkqRL+k1jtuToRoPIShHG5TpvizVV0X5Hz26rGMKWpj6iMa2
HNSLCG28jyxQd/1J68RzTHLpSNiHsteKkAJuTEDRcS/Y7yPhVSLNfI3OxXlOo3Nc0vdjEd5hT1Qd
2f89NMZkQrbYjQek8pwHOu9ovJxLinuY2evYsZw8Y1Y6DMYAWTielBOxwHQrhNFRoBSKEysS65Tr
04dpKsJzRQbcYBFHUYmfpQdVYJfO64J35aWGGBNFS7SCUk6Wa9OxvZjvoWw3LP7FdbEXZkzNvQ3i
v3Lg8DNTkE0tz6mwyfDK0bitHUzWc0pLG3u9dto1rfaisUYNVoruVCJ5Oq3xkAq8CjxEoCoSpdhO
RkmVj1Y+zF5qpOYh5o9T6nXtjGHHSqq7iINStVnsx4Zn4m/Z1imBDq06MvYx4CyLVximGySDSp6m
yPVr2xe+rbNranJhnJsPoWEUSHKbzi/X+J2IjgfWAJwLJ3UcmIryQ//f4tHjBg9XDxe/twoAt+w9
QL8Sjq/NnSom7F7zm+ZMPI1ZkVAF0+5Jlg2PmvgQxyEqIeCMwKfm5aGMgvc35YN8QoSEWsc6d5zk
twB3iLmVyYsxxuTlKSScW8jYjRP9Ff2hS391FQXEScvvktaKeaC2TJ+ZeszQ+chi8amBNtqQoVKh
xb9JJWO7N3NEycx867qxs+mLyt3WNmrGVCFFQJvrY26/AtvHuW9BJVP268UNj8uhsSXebJQRK767
OjuPWEt/dJN/MSxGhuBYuYbD9CNnmfN2sX21j36tRNg7DcPrBopp7FVWKjbL1Za2Q62Rciki5kN8
1pR1rdyoUBwB91U8XIBNJnwfTQUszr2jLU0bZvBxC9/glM6CEaxtjnnp9nvH1r/dVPq2QXqH2YgM
OnyaibMJSzBAtwuDknwxVGoSwcq6XN7OaTDLJ1yE7+BagbRZqga0VPbe9yypjktU4tnoI8ADCSxz
wvHvfVPLE0LvBhsABpzaaHYVtbdNcxZNEfpj3E8BRMoR5XM1A95xT95USdpQH/p/AFZ9m6u4qGif
LDiQYDuY/oEQ1HVdhQl9qprhS6EJg8q05DhJckKCgOlGNPY/LQ33Y129W+wsxNppR28rw02qljDe
iKSgl1v/gUmD4MjLS0ObT+cjglftkzeiZZlybiVC5kVF3FER5DPonGuu+YDo25s9z8Hangw4y5v5
cHG3GHRQSDIPE16brnKPkaEB0ABxmcvaXzAu+GnCpxrxO1vr2Fz+kEy41yJ9tdL2r4spNJCUc/U0
eEgMm3W4M2WyQ2/T9y2w39lETqgfmT3+6YM1+AValB59YY29NfOMg6sBhTwWfYMDF/tN0Yq3mKeA
4aboOVr3bo9sOHJEF8uheQ7jA7INMUWyNnSn6WDEIiwh3FgwHFrGEX+R9rPoQAowdNseXbM9rBcO
i4N2VIqf3oBhNQvlh9Mti3Lq6jcFbniMByy5VgXFgHFvu08Zyq3Xhf3ddpTn9RtZYkohF2N87v8N
BdQ/DuqsL2Y8ueCZOFbrpzxlfBRdou0yOjYlwhqdBwxd5cT3FJYPe+0JJRsS7bMF4S2UePjJzl8q
8YQkKf1PaxmxtjfVqY9ADtTjLwt2dg6zqPbFvIviNgzIHFynFfqW9skphCPTi0z3W7I/vMoIdbjj
iMeXcghtBtyzcH5BjfpnWN2hHxZIn7I+s9DGiWIjnaAdXtyl5CYXl3GKQBAy8LssMeT0XojFCfLI
9CEf0E804mfQ0AwaiRpumFcHJScS/a7vlAPtbckehKT0aZNZaxrjfxz82Ijgodk4Rm+jt6Xfalk8
D71mvqKn1JvwADJEvJCbvGcoE0HuNi1vm+QaG339Oacnujgw6kHAW3DMrfihxL45DdayGNHYEG0I
Y0L8GXbLbCYzfHbLZPK3QIXYmLk94LPattSS56qyb6TAJS8ErlGOmD+1wUZqcKFWNPozgdGgWAng
A49qs3ZML44XwnYgJLhQ43nfWliAjWGCt1eNtJuO8QUPYLnHxEyBj+zP0HQmK3ouw8XZWwizQazU
bGa4gOcRx0GDSWxQx2pbzPKP49+0d1N2sFk5HRaLkasxOHjQwcszzJjeDEWnp6bV5n2jcMs73JHQ
uoxbVSSf5eAApYWxc+A6AT4Ul1QXgb/ZpsXFoDIaUWtYuXE95zpQ+43pOjfVkM+94MfFdftFDvZg
VwwAozP4iGIUNatAWZOIx7BesOxLLQwkki5OrHr0uOEcagh2JjvU01e2rJ+GobjHijO9WmCGizBN
6B1Ytl7vaOLkemtYOBNKjCGFGvpbF/6fFWTi4wQ2MgorObY9jRYLUZU9s5CTnCpVEbuunP6SJtSx
L7iHuOgx96i9b2cml2r7MvNQHk0xYAbGWZ9l0PdFIZhtbOfAvtfcGq4ZHcP5IZHkzmUSfToLxRfL
VCd3IpWcr6pDSkTnPlE8iG2GVjPViiY/iwJ3yJwDPswvlnFbNzfZPmTGych1dUMhNR+RghuqidQD
MTJ+b2ifDquJ51blDVCS78ON/cSSB2cbPNsgspRX5tBNHLMcVSQVFLqqfFoCj7QDejSVySUOmxRI
iPWiwzb1LVa03B3dyVIjwnmFsdp/tgvuk0u+LH9G4QlbW5NHpXXJ83e9ld8KZSpfcQR1pWhspOBS
0zxrAACuDJgFCAUSne0uk8Zay7JpaeH0v+ZquqCZbfi55MhDthB+i2a8kWn2OjvKgKvGvrpIZNdR
jY6zgf1dqc3nqlPfYrfXd8pUNEd14NFrrzktTkYEVOWnk381fBIfTSg4/NgtCW4qPilnM1/V/JZF
FvVtMEY3DJfJRiMldqNdPpkafWvL0N1NhQWUN0nAkUKs3BL0T/zS1g6iL23P0JheqL7dFUI7w06j
PjOnxYB04OQrslE8Z2BVaCZRtUtShiqmpaMe8o1Rsn6Av94/YWcgu+MkXM2D46eCLYMlhk3SY02C
jySDkY1AA9oqyOS8j0bOBJpLwFDvfozavKrZwn5gZZ/FC6DghvqkcrLA+zjpGw6O9cOb+71Q9WjX
KH24zaixO+NCfSoIhp0oYNibCx5NI3Yf/RrlY7ixN5z91ENhaj9mPUKEpsttq65xYjPRLhWSn4LZ
nApXuLIJgMYKGH+dARLK9JdpYPmWZNO9K7TmSpnvdsnsXcKs8RuiFWxa1659PkJKTshjb3QZiX2e
Y87T4wiyRfPHa4g4am4jy8ZJQ/nn6tAStPZMBfZ1py69ukQ8kOa8Nxw+UJ14ROtSO0SI2/Ztjb/v
hgqXNW57mS/TqRUfs2OxaMq47UPVTSE46M4uDNnXrXoagYV3zbD+Mx0rYtyocZmRModBb/gdHlg2
lowayzWqhc55GGVHL7u9tlCoWA8UBPdL88+I2i9joqp01JbvRE3ntQha37o2q3R9jD5ZsihHS7Fg
35p4Vh2S7Z7psF4G7kZow66vYcv+T1SlP9S2eRm+CtfsjuybyUBHoOk0NMgdkbJ425mch+H9VQdJ
eMq3kMTLyOYQzv9hx4LjkZeV4wtpHu3KfXeJfiZJgY0ybk7UNYFUcyaUovnmIqyw/Veyi9sD0FMp
Om0L53NMnPBsOrtSzeZgXeS0isHJ9AmXWOgB7x1X12HpR1gPrwkpiDTjj3YAKJlZRiKBuLdXwxGL
cxctNbLcoJD2tq9UKsMbdTxKW5DCdcENgjfwaSYVHjD0Di4ivgADPJBSN1TPN9UVlOUxBKOBV0zQ
TkJ5NpM118RQMFxI5bRWcyhuG/oZrnvPYJmAnQQdXBqwUCd0HzWyzDtV7/uw+QLwbz5AOD3lWKA9
POgjqR16QcVzHsZfas/St7NAUUYTE1qtHR3V/G205c+lLQyiubMRPzgDHLaIBoDNntI+TJPU8czP
s+msz/fDPBeoH41xygu8aZIN2pSOmMNZAuwXwyXT5Q6Gv4iasYbNIUkoT5cZetti34e6sdhXV86x
zP/93/lpSr28sFH/4wqwt0YDuXxKYwCzLZ5EdxiAc1cn4DjsPXAv0+eQoBKYFQE6rjqTMy4xfU7L
aXhZAAvAvmVtgcPtQt/qDvvrq1n1lk8LCQZ7Vf4p7oQEpWgJlZ3qq2y5l0aNOwhqvBdFqMLZkV2c
xJUMg8Wp20OhL7Zv5coHvcPmkUmXAHXDm0g1RAKqehKI7o1CEkv5C51SIfNDiTIn1Woj3CXBqD2O
oCDx1GUaC0+L4g6WJtlIwVo+YtY0hz+4N5YvE/ttweIixlhSVGs8Ycxlp4pi54Gvx8illq+6JvZd
1DebClHI70a29i1Rf49sitxMObO9GeMGZdnE0e+FfJ/Kky616I9SpnfLjm/u/62/MXK64KhF2CgN
jCx767L0BWMe9pyKVgsHPR3sOpETkF3RliJu8C2Rcwor55dpGkPtUnPAA4dKYJq0Quvk91RJ0pOT
/NCGwZsIV6bXRKV+wcGPQkuXk978pvhmbiw/BhaeHNptLAODlklgvfSDcREzayUD/pWR9VvStBRn
wwopKBJSzLB9b6slANIqtrOmhfhM8MjpDYDiHAZooGLbsKlmQf8D52mWxFEAawcViG360XG5SUf9
RsWyvWb1ExWDOu/ryLy0FQGPuvfrHNtx7OTjzqbVCuYcqeTylf2DeY5q2kQnBahXVtQ3ouhxgHD6
SmDd2FlKE/liaV54vJibgQModM9PR0dSjTks7DXzhl8qvGLtWSpoXXDNYQeSXTUXp9zqrgS5waVE
/+9KTEkOQ+8JZiYOfthzjRJzfpsfaqeSfl4qixcitLMCnnaZGYcrCvikESvcEGlqgqkyT3QY0WmA
B7wDFDLMrs/Ql29Yq84edhrM2kb4VqIi7+lA2yYj1u4EhiP3QkbHS1bTcsw5gCB+Sgx6R+6dtQdK
PQskqABZTpmzohAWChm4XKKWa1Np1JI4iKjMlhN88nJ29zPlLZdF5F+0HxY7N66no46ANKu1POda
+Dv0C8bHex3O9kW1bcyYurM3w8j2ekHkK1mUO7U9ywGE7SeS0cx695+McSMXIscCQm5ccjrZjl21
m5OkPWhYwaBonNThoTUAcFySBfTBgdS1KSLzqpiQdDJ2GJ1xDC5ZESwWO+AqYrPdNIcuXFi6a4D6
YqoKfcZ4wQUlQQMNIj1xSGAlXnNCf7Ngkp5wuhaqHrNAQ9ZGYwL1X+L+b4CqA+s3xlsz6Tsu7eFA
9wXFRIxC96GdDnMoxWkGF0Jp4VvmaNaJgcKL89LaF/1MHavTzX4yYMJM40ieS8AoKHYVr3jgicOg
HMvOUI5wbRCYK7BzxoD5r11SaicXdju05Gx1/LuA/XlO6IpwAznCxIGR2JzYhN5nUix7Occ07upL
t+9qh5VF7Mp9N7NBW49nVCXR7UW7XoEtDwZ+WA3/GMGXE3FU9UTK5CfT0ixoF6xEm5wQHwh6B+hr
29JyZNUo2HRi0pVjfVl9bZ8wdv4m4Sw4mImayo7F2YGM1DxOriVeHgpW1ZSMoWaG4tYl9vGbMHt2
GNdOhpxTt6HVzW7UyFmobIP9uhgsPMKmvBHCJD8bh9FvY08oKuhtTv4ii8J4Ssx2n+pJ9D5T0n7O
KjJT//+fYas5O9etKxQH/qngqMlEleUHGs4LbNZKdYnrESx0ao6nxLCOMc644xA7F0WJcTxUnAuK
KoyOVWh4I6Hiy1Iqa43CP/gXSdCLgwEZMKjD6kNiHNvkc/edKCZdy68zL9/RmufbrEXXngXKUW85
tkCn7gNqNZu+V19tlM5tsRjHsONBilGOXD9MdbM65ZHoqEHEkTXP87itGaAIvlHimtuJ6xd0AvjU
Tc44CC1vpLztUY6E69Uh9gypKSfZ5C9ZhQTSmySgBptntRw4rmXKhZAX/XHzaRnz/s2xEfOR2iwk
kGrCeFS4YXFp3FFfj0v/L8vSjx1n7FlSAWeTYHXqNW8myuhKvzhGga++abubWikhzkLrNWveE+dz
jqOgcF4i9hILuxG7ZEKoCOBxUDStR9QW59F2Ll2b7E0tCerqU9I0rVIAHanFiXlkF2HJbZyXKaTu
LU3I27nztiFJ1TEP2nybSQZO5o5ytivktC0K6FaYIyYI3QSjXmtMAIt0PIsWsFI/9jx7Vc190ZD4
ugFqgGwOknrizCDKI1vS32gE8l3rqF4Bxe440VvYn8SIZSo6KIuNUzs5ahTz9pPXI7jaDbHIAsVC
9sapG0kUYBVgAXUuybBVS+QV/EYrb91p3l02YA0AjrW1vcHELaXHdslI8TvV1yn5cXrTb2i+bSgA
D5E/FZBW2vypOKyZIpoZmb6lgPRuVZTccDpXFxaF7WcsuBNnqiGpZSosHYEYXWLgCIV5ToWjMsC7
KNvuXLvuiaMHsYxvpbGe+O490dv+aL6rcjlSILjNJyDF6nxHsAdi179qCq5nM+J3vilvUao/D9Gr
EOUOLpZPK1uo/NRQ9/ZED8rkXZ8/IvA+Nu0HFNv4g8J5oUHr50xlNGfZIBNWtR/2/wqimricwSBs
53bCVSW9LKtxB1eYNX9s5zlvgDUQzAk9qv9ABSuvtoZ7K7sAOshTovjpl4O2Ya7Y9R5vw+JsOd5H
eKrwHruUtyhVHSysQ3KH4wWNZrKh8KvmyC1Padt6IGm2KBDvgAM3I/ZtqKS73sBJUN5Rc0hsX7HX
BhnZeCYgqX6Sc9uaqx2MSc91n2viE3Vx0lilwZdAT2L1Dh4bdbS0Jr8xzoS+BoHp26Qes0CQBXtc
3QqzuEiaNKcAF+JWEZjcJVxzPsbFCpSiPqS2OEp2YXbIqEwwlQXYBYPlbgHIsGBBX6jXS7vfkFWL
y2t4LJ9zk68HW2CB288MgeO3Xzg4fFJlQSzD11ofdyMoL6p8FBpnddMKgJYt2reJ9FyzD82W/5LK
OlGRuInEBUVfmQUmicLTR8Klbcx9z88yT88DCtDahWPW68pumzlU84RQxcvwHMNCSw2oH+yQMwuO
enyskxMps71lMH/JD1zn+4jpH3gGs44Bv3vajdZP1Dxn2jdFDru+eFJZ8mbui97/14nkz+CaLdNf
QZBJrY/A3gRHNKv/rtUTXTH4idr9wEdlPXP49UBhbPOLxFFSAZiB2LXRCI6gMKItHFouOHWtnwCL
cE64ljLLRrxPdxPBtij1FTKmuvsYuuEzLzkZsSRAzt7P03wwkrc+/8XxvSHhqyIIJ/VNLS51T7cS
8YKYFg72oNkKRBi50cVXV74UeFYgvULquuXtG/gw+nbGqyqOKhbVsLw7Vb3T8hmp5dIoR26QbZad
iUBsR516ohezRlufW39MKsoDtW1nHZz8VkZ72qQ9U2Y49j9WGTzKzgoKJe5NVVy6cIeSjOX1mMns
aOOEL0BApxRfOPxsMWHphohlAvo9/caGmiT9ZcKCUEzBiKQ9grzXFLoE811J84IOUjxk19e864Cp
812BzaEkV6nxfewdbJ8pj0WFoPGgE1vv9mnr+s38u8qBPW2P/fDWk0Byp9nT2Ivag0fucU//zwbz
pkegM0Dc9Pp42Yv0nSxyA1bYYGcuh2Y36aMvB05SJViP9r8ENcJlKRu514Fye6cCQkjvpSpOlCKD
Owbpn1GjZV6m1t4YnJw7NAs2D6yMCYNafj4R5sT4nF2Blxzt4daG3HR5fLGbg5Kde9K0+nyDy0NW
YdhoTJBjSt3OLhbtsc9ZJtI0UPX6tnKTYChQhCOO410wANEkVckDPuhGk7UF2IvML/9jAtpaqAFq
vFYs2kg8fN9dkKuAjfsF8tbqsIG6FUKUADiCZbGZ+qcyrh4J2D/e1NspwUlgYL/KboPkSRJ2R8bc
rUsiJqK0RmGTGSOsznl8eMg5fZBm3qkcbrAgYNRvIZ7daoytmEk8gV8pctnUEYQOrc9ZGlvCr8DE
KXQik1/Fj6LlPDuGdG2TsMSarTNfEZhAb+hp8PxPky8reiLFl424hgISlMD0upbpz/a50qjb8Wss
pTlNZyF/TvneaGlQ1jkFO6RGqMVtGzRQcutpKDlOPID6bCwDoinPrTJ+wDDgUOItURjkXUjZBdDG
cvXAsL+Y2dlXFJ2sbVEa3BQFLNbfmk0gGH6pjO7g4HbuM+3gYB+ZtHeVlMyiU+LzrNgpUO+aJL51
cZ3nIqEpkfv8aQ2HW/O9pRDVBYcPSQJVipcIzQ0aCUiCoasv6xgDFk/N+NKuqtZqsxqmvcTrg2Vv
ArpXUQrCdLkHQrJhRb+juIO3lllsEEyifDhyRt6m+qUgdsCRmK/4ZtxFdVFX6T4F0xCgZHAEF4+R
x7jkpp67I6LtUHRkonJP0StcKiNzKwc0Hb8Z5WGo0O+q8oFZyyYKPZS7Zj7kJfoY4Fj0fzZgL1F/
HZrfsPs1pvekZX/3akv1GbNaEEdoLxzbqWT3hoowfDz/mDNNIvG+df+JETM5t2k1tkSpppfW+pko
07Mqdh/qU87vaHKnxh379JO+VM+auJfTcerYOIvi1Bk3PHMrjcovwjsFvA+nBOQfnhIn8SF+eWVc
n7PQ3jHaHyk8q4X6kVh/iWVu+23oPJzuamFIKm0X95qE9TnRaNQcU427Boklmxt+XIb9odkbPQtq
2hQMCHHVq96fcFXuIyfHVM/KDMam82uWF60cDjb0FSvPA22gNpsByG1SkNj71rx2NRHUJIUI2/sR
t1tmh3edx31c2FeIYZ+xDp0jc4mv/Aw5e+iVajpjurkULJyJoitOHGTZ/OhM/aiwwBHy2MpDyGa4
NvBWhdfOzDBq/1MWY4u2dMrbD737DzL4LmK/OcaUkouPXC8DaUyPe0GeCiisTemgjNa8Lwnh6ipS
7OWERGde490TVe2eNtoHQ9C67bAQwQLAU92Z4t1MLaiecfz5aFrmJuwHLNj6W2ey15AY5uR7lPGc
wg+2qpPQQy4cNn3N4SFcdIXfpIQR26DqW433GG0aqelzPf3ScocH2jhw/gnU+R9H8VM5VA+9STiD
uH1QTmuoxOUOMU8ZN6cI/znqa8LmqUmNY7t8TNZLbv5NISZFBdgO3DtwbxUMVXt5lKXzmOjIo6jd
p6nrz4yaU7GgrSqveNRfJlYhCCt/NHVvMkHzS4EJeGKhBjjh1SLY6BIHNlEjiGBxzuEdOV8KhRZF
lTSulWjnJlYuEKFyR55i2/xaOI0xMcEn4rluqeeq0kkaThuoMMzDjPjMXYT+sri9OSml8HP2gZuK
6RRip8nMb9ov5tOMZXGemXdA+2EfUdI37gpPd5pzhR/KsNrHEkcsP3Ns3WwSKNBybc7fTfdM1zFr
oeoZFC62UAN3AWY9XdkqU3x2aNFprHZHIlOIcyviQyXnA7Gfnv7gcaH2Vj9zUNnNlbZXIBZSdRzn
Qb5voKvOtTjDMfWjgoEwpD4gSdWbzaYAieoAfHTXmh+9e3XjjoozarI57VeMGG6t8A5EwhkdEeR9
tRv4N0VG0wgmPrfZ9wiUTed6cbSq0x2AO+V3WY1SKTtjaPbQluvQy414J+b9Ijq/1tkKr4OF0qG3
V2+WU23Tih2QFoT4MLhYjGKfjwYkzh+FFHRt6i95WT6DOvVVDn8F7bYFl7sK1cgaQZfpR2ke1MrF
78nPkmbUhc97h/ZxWxl8F8SVYb+k4/gSAgVaz5sq9NduW6kW63IoJyamNbbJKwh0OJh6fGORzxA4
eVN5G20jECZNjRir+/wjXX/U/g7ODFmZ4j7ZAHuj70wMr4ZKvKKlaXSwbsvwtDpCtPHbso2TWLXF
6GumqyQdpFfbD7GQ1Z7JquFz/iiLlGf5vHXY4CUWJhCOS92lJmobptbRSBhIl8PSX3Mwj5l1H2dI
tUj7rvJew8ogXhPw+Fmqk6tUO91p3zuEKBoBww5YE1GDsi4OrNxptxd7HXpwynN4Vi6LMj5PsnxK
spBzBij0pQxMcLlx0+0rewqGiMwUW+wk/GqJkVBBvtF13PM23zXwjb8WCjCEHG8C6901yVF2oKOm
3ZK0gUb8x0k+AVaeI/Z73XIYJmRF8951T237WPEvEIYV824b14UDEq6FHAo7TRpqbPmphBwXkQRC
6G9U5WZVMNYdqgg4AQNkylZgK52TOi5sNV3eXBP/zYAlKwdrrOLSVc0KJBEGutR29jyhfck0wRhX
MknXYb+dV1IcWl7C76Zrh2LWNjH3wNr9wTIo0PXIm9K3ShO7yMCMH7+GgqFc+x9H57HlKJZF0S9i
LbyZCoGQV0jhJ6wwGXj38Hx9bWrQ3TWo7IyQ4L1rztkHwsgTnbordqn5Nig78i3OFlk7Jq59+5RR
qjj1ExbWsf/iHiUz1ljDcvB2RuhQG045Ps8OtU7U/xMkh8nUGvy2GDx/ZYlg2gIEKL26wiC6n7wo
80vxU6B3HshNUrLaa+sn5Ld7W1t3qKjaSAYpCB5hRgQ1AWHWmB7oGD2HgWxfXZOuBtaGAn7eGlOB
KK90IyFuihywroRKf8DWcmy4ydqk8ClxgNK5bGHeKfjRKysaWjMfQuneDE/J6nuVxwsSA6AR9oHK
KzFC6BRYsuti2+ofJsNhWbooOBamqKIkdG5sdlkJKxXSrKMmEYltqRR51KnLPVIOGsQpmU1OwmCF
MaHfxTcWb/pGtF4L1liNJcK+eeUKitym9EUYEA2LdPyazd2dNkFtTMBe+1k1N2tWoaizZzW6AYnI
BNuWSwUmIjQ/8W4gE4R0kddv/YQC5N5X0dFkA8Wqxy2bY2tjPcRVn2d+k+CFeAu1jmbdcnWj9Yu1
kNEB+Ua+QP5adMUXiNjPST+adHQ5aZsqzh+r0YMxguzN6LOurK+FVm8gztJhD2tVUMSYs1SHCudU
zSwN9k5n3hyoajxvsRNjrOFFmUvu7osl/9VSFEgFoNA9GpiyUPzWoUzizLXNe9Q+sgInds1w2fLZ
QabFP1MChvKTxZ+Vsx9FdQWmsg0Z+IuFAdXIlKe/DgqHvkeMYKTIe+BCBJHQALR4LbYV0UdS7ypi
XbfZLsMpkEukg5y6LrCSk0I5OYAVrKoJxSswOPaZUFZiM4hZErCa8o1BbJdWATE/7JreBuPqfOXJ
/Lyond/juauzsD9nxBbpEjWYaYhTBcTTHfUBiFIvPzTxawxD6kMGOIQq3ChtnBrPkZXBH2rIG85o
tBdQCxu29p2frWMW45AAlSAwwXnJDL0HP8u6GJoew5kwi/ZGPQZDxxdszppOIxODVWzxS/RaKm/r
1ZJVWHFGgp/LdP8yOC06xVjLiCXUH1ndJPsGS3SCAMObU+LIkszWgzZWH5Noxyu6y9JDzxUxg4Rt
lRIvFcpoOBHyjOg4Nk5ZyV5bFL9wFQhVnYqvpKmYDGmMWDQ2aCnb2xC5wjVq0outER81TPqO+KRu
Www280gNjc64rWGABj2C1f3CukkvNHvrOPNbzi94Zmz32q56gkJsi0xKDhmLGJb4ay+Io7pxiMIk
9ldLcF3r0RyfIWC9liPmxc5u+qOUMjSG7brXzda3Fto+K0/sl5Qp5a7XU1BA5BOZJj2D02ketvLr
lJhTAE4Gz/owlEHCk2O0DuYG5419w30ogfrIivzCOP+VwAmkUKRBQNbqK0SiXfGsEPqK9oEppo2Z
YUL7Vlrdd92MTN/CGk6+9UKX0HtAqv2aESgZ0YPi1m04EUNzjnV52Kld0l9XN0Ody7gwIKvDRTDv
HOT3bBqAPVfAg3uZM7EY9T8FUfoFaLxmhrDxOftDYBGdtcwXFvlKuoCOHad/6L/7A/rFmAxkrd9N
a+qpkivaEyPu7zAWT51p1T85CGcIW3ujV4r9Gue1IdeIfZIRezN3ePVbAdQNRofGtpjTmw3Ma1Q0
YlrDD2EALNrNDT+VGJlykxlJ3kIYBSbI+E27nZP4n2JJLKYW7LRqvNQeRApnlP4pIa6Hkt8UVC5y
ALU4OIxfKwiJ+jU1oCYvUkn3mkLwIUGRIS2psmYSpduvWKN4GXXac2sA8ErCyWJWtyJDc7uAtfip
stYJlEH6h9Sb/pRtzcYKw/d6TLmT4M4AXDffZYO8vRkjF0fDk2lEHDpawjgGMdmoymuSItuNNmv/
xbGzFj4D18o0e7WsSltWPOx/5sTPbKJ0W23gEZJASS4PGy3b+lw0g6MHiw6grlCcZicIeB0lWFxG
lB/s2DwmkQSqmrGEYiSvaMKtg46nt09YLi9N8mOp78pEye+WXEKSOCuzOe0IJlI3MzKqAT0nWGqg
mCLb6xUj6HCtiCfAXJphPuvOWFxmxTrnhGGrTsbphx+3qhXmhlDIN0OCKgcUIkLdLuv9lFgo/Pjc
m1NsKowcsmFjlhj/UCKMXfwFDpwDaxqrk9q9DxDEQ238zrUmsBNuvkaNuNmlI9pTYqLFfmGo6LSW
3y/aWWqanQZMRDPyw9wvaIQhrJlIYLWrFhNOL56KjNCqsj9UyUuX2gdF7b0M0Ws05L6wNPgV38LU
IE0qiJpST0G2BTvAUiX+2n8GwFmh1ge7xFZK65ZeSvgyblyBKOSCDrAdedTrvs7AN40ejG5wSc9+
zb3W5DP6e67t6gXjiI+AHBQuATOsxSW5vBvJvUqcb/rjAkyJSSZstHxP+g/pD0xRP8t1esGD5aQj
vhpClZ/Hpca+8GXZV4UsROEcSHhgKUF4Xtm/mXG2gySFr6fZWsNbtMyB2oJMDn+Ypj1nYRU0iXUU
CsEh3iwaQjGFn7QE2jVstmCCZhn+K1M7JrG8c8jBHQgJMJ2b2XU7VX1plr9M/ZrQe45gqWqayJD5
ccjAWmlmF8PzRfkoaqqHi+TYnqa86phmJnDv68dUMmep7ddWpijrz2JnYILUdnL/lTF3gcbIGJx9
a0YsQza4sEFuC0MGLaazADmYCqLcoI1g/ifxDTQEcnRupwkpF/1FQuOXCHTHWXtQ9OcsBoSDnGrk
48Z2h8PPuQ+MbbKM7SAi8b6cNtA2D8Stq/anVZD9uTcNL3fcJHzSxOtkn0weqnjFbv+W9rKvIYmR
ZUOzkp5yplUSjVtSeBFVQwm90U6mW66clv4KksWN6tKtx8adNSD1/ZOqG7dRe7GdbWI//z/1tQJY
GcxiWDELis1VT0Heo+uE9wGfipFpKDoQk87TOSuWbRKFrmU+7OqiFg2iiDXsFepNVp5LcPezAv+F
J2rSHj1ZenANYkIvwYnGGsLpUt03iDtozfJwxIbGDo7XQE7PNNq0PIDheS8ZoqAhI28oThhyWG4d
S/vFQX2DDEwnh3YWyM+lPTCP61wtAfYYNk/FNtNpTSjxi59UfyNahF4QzFkH/8Q3RweJhMfL1But
O2SfKTqlXHvDLb/TaDFaRMobIcmsfjQo60BGmS8O3a5ie7HM+DoNxqyUAQXNjXKa+mpDke1F+qmf
mWjYyp3Qcd8Z+381TXyJmCnHGXDoYfYOzJOgcLoTu+YMgeR0bIsPGAvLiCLJPiC5wFS3KvSQwbvM
pjCJuFWFoA76p9Mz/Pb1HEdn/QWsZh0d9Xelv1aoPccOOAnxLiMKr7Te2izuivyM6sk28BfEvCPR
Vq+CJbzFCWkPKQ+y2IQEfQPqI3MFii9DnktlPyUmGRG4sIgUIKCUo3lHDW1NZ4Vk+XB5XNgP3Kvm
zarvKjJLIJSupH0I8F5Cw/6EwMwOEVHvpbQ9Ab7fgCRJ2dQBqvJYVUMM/k05QKcWgnTCG4XYlShv
KjyCI7koPyX0Tl3OxYl8cxpw5rPMcFCyV8rFVL6a/LPgFZHDHTIjVyX3MWkV4pqx0zKbH/nZz33+
0SiG71C/TAQ3hgyFUhVVVwN0Jqfisn/kCK8LMwk5iz3Wt5swF9CIeZ0MjDDQIkS6hlgoj8yW+XIq
uhBxbOL2usw67YBz7lLCOemXFjk66cUD7p/PPcPcGYRRgl+ultG3vgzq8Ks0zQ1YcNxmh8SankWu
7FLYTnQXG9GF70NaukY2Xcw6/h3U+M1K17QZ5jt8iKNDSRVr6Ilmq/+bwBEnBYlFYEnCozUB4g2t
hltMUzbm1G7JDnoioZEu6zYQAtiXOlHyy1O3UjGp6OKLFdm+pXgszu92j4MudNyyJXsevxBHq8l8
fmim0+wQRDiM5f+rokFI+JG4Bu2a2hQfQd699IgbAb28ZQhzFPVrUKrvAS5y3uWXsqBD5E4ton5l
zLNfSg6x9qkqb2Yd3cwvpXsSmM/C9jeXjqEWf+utfGjVBMux/TFKk68u61GZfaQTYT98MhzgH23P
sIma1uJpXm2+rEMGoPJrAr3cZ7cSFzf7W4b+goZmiG1sQtUhSpJtHyHYcRim17XDI0wSuqPvemCf
jlzvG8FGRl8XJR+ykqMwnt/GPHvuW2KoRyuQeetK7auFRmGoPR2LfVymL6UH1aNBjarGfQJ3uwRP
YNoLFctG3lS/46k1/88/9dTB7cmgHouaoE+b3XKyX2JQ1gQ1Ys9TBQr+Pr4WTsyf6PZ1DCqqOUqr
dw7vrZpOz2jyDk7du83pedTpHWly5EG6mcqCX05za9njI5AsYsOuBQtDdloYLo5VbTyHMzui+ZvC
UKE/3nYgh2yG6vDlWIHrC6U5G1ZbXIREpCwbMtwvG54huHPxSmasUQ7xH53z3EQPr3Dby7hbIv0f
KoISKz0KPGW5xo6rhV7UnLX0ILcfuWM/ycnOme9IwKlnE+W4CBOerhKkwPirU4yWIOaYXaqfG++b
P8cv5A5tURIfe9PaScVfVyrB+lIMyVtcPwwcOyVQq6jQOO6vCFXhWxizB9jIgKJ4LoqraHwWIMjY
LCWwMsjPW8zjZoPXCU5kz91Jkl4nY7XZwubFSmRxkRA1nqCW4iGCpkJnuNUA0DylrxzeONaJUQ+x
whjMLlFAcou5lryjci1RC5NV8GAxbJ54BNYY6Ff112l84AYeQRBy76rUednDQQS6SU4ITthIq3vk
EOIv1dSXXDUAbTH0V+GOOBjhbbAkvcJeub6lZkl+d3q2BKA8UbCkbK2nrtDdn5xNYGzLe1Xhm8F0
6+Fbl5u9Hdcu6QH7vMJM1Y8MQbnr+3xfZMgpIb0aSrRVGJU4LH64URgUjHVAvF/eEbuLHz3g81DO
tApoQqeXDPX8FjVpLtww3BQ37a/8mtHjXyvUmABGpEOyn/ft8/SC4XTJtjalMDnmH0wFHOTMg/sR
vVfPvG6r4vjm7Jsb6N0NlpYZkyKR7vxKnp4/R+gWRm5yvsdrDmdgKJAQDTOpbzmzEzxLbBOpJWcW
Z5PynYQVo3Nr+JOGrfY5srxttovrHBAK9M/6SeEWUrE8E3TmOv9oOBwI7UhMmXywHAFC8lvckNRh
nqPxK6U32OesdpXZ05uz+agwwtg7vrYuO0w1N+tGeDUWUZzlqAOIG0cOPANt35R/8ztUAnTK+C4o
Qxfs8KXnaB/F6lwJmPuiHSY1GvmKbSN+49mlCNpQK/Dc86MNC8E8/ID8KHjO+8VvWBHmBzLqupyf
CdUhxjs/rLdS9cBTgzwAD+cYnXLZc5SAltQbh4MeHSX7WMRHbr963lMURx1z40Cqj6iE0MH08I0O
FbQ6vkDI8Fyb75XfnTFJqOGmtX4x+Vr/yINDMVtBGRsDNieMUdjvQcJrlovCOj06N9a3sJmcTkez
h0e0beDh7FG7KsZl1l7YKkf5s9w+tNo3mhfB3UUzGj3qz0oPDPvUG9es2kfZtW34ESY06zBz+mvY
cnucX4yIN+FNTv3CCDpUAYAxqNpCflHz0fNPlXqXpnMBrd5EBqz8hLkv/dWdr8rA+Lw22sR3TiIE
0ozZMPBRDCYuinVUbGxbsh9ljbs/Dbb3grKg1V9oBjom09aZwg/FSWtwYO0MqMo7tgd2cdbR4+NB
htZEdHIBCs7l/OZaDjMCEelQ/Sz3cW836slgy5m8KCFpxAGaTr3bNbmvtnuoNmPzzEHB4x1iiOA5
IymIxQUTs+gbTHYYo+DhsSdNxS+1Z7t3u3RvKbv5MRbuvBzHN5WRfIwy5WJI3qiT2DQgxN46nxln
LV4DPGjaM49IWR/5dtuOP3wOh52o4Fiy7OKkDcz6vPC6ROHZQEG9K8SehxgVGuPwp/wtRp2Q7gVB
0SLQSEB8W4i6s11j1xicqvGXIZ/N6WhVx7YNZOlgE4maHzjVFdtNt9Q+86ptXOcS5Dhn84NfSCYI
2Lks5GYVQPb1XRP9LJarVFwW9dNibe0ad9bWnDG97FTigQgYrv5y7aCpBzA7IRTT5dp0ng6y5I+P
gu8w99TGszN3MraaeYHbwtfT7acL2t8aRVK80x0qM3Cw8Y4ZYqleR/U2XVwZrIHY0n6xxpXKnbJ4
tfhlkm1BkOv2IgIM6aWgMDiFUlYB3oDRG6XcmZKThWyIrb90Nb4vNgftG4EfKWUoCBTEehXbSLce
Hi3ljPNLOai3rN1YaW+B5TrNRqYaynBGbZorxsPomsPHHs7Yt1h48wSEP8PnQv5HBgXLJTGrLzc1
Kj0VUhqLCwS6uOLclXGkw/JkrnIYEKoTpqb4oN4E7RBiBqMkwgsb9jV74KtS2yN/LkRsSUG/ESbz
lC3qG/NN+ku4UZY9qAgKeK8bALLscm7E6sFbw69OLs2wY65fwg3N+QZfa81PP1eM37sGSc45INeT
qVI6F71dwT9Av0w3xMHyNQMe5NMl50bghWVjhVLhuRvNfccIj8OOlC+jQd30mCb6Qpm2m6kQAH31
aRWUDNLdIhAC/RA+FtgCO2sIVHFuEB1hPpJRML+QP87KLekPNmcwL0gOp4DYTZIrt0I5z4zSEvnS
ccjo80NnmWl4EyN5HdNNkFY70XJ8bAEfZLdx+6HRFW6y6BjxYb0Xk89BrIb7ItrmSAynG5gztimN
DA7gaWErw9ZKHJgnOo3LfID4UkfdmSZ8bSgHMW/3iaBZ3sMZGe60tRavKXCIMZjYjKfVs7V4CsBd
4pwqGTorJ7aPdy6Pn2JaCIA4SGy2KoqpYZd8TI47O+cxocILkHKGpHTqW5QqnexqNe7PbWQFIHlq
8CMEWGS+2m+iZ+ZrzY9CdN0L7xgFHJ8sCMXG5iTdauKkxdeWB4fBdnF3vsrZ7WskMrjlrmRKZet5
4JqCET/pdgFqNSkNYmTxzqUDuYwhsHZBijXRF1GOJkFn6qGWA361KvYy3atgEbDL/zcqW36+GQYc
q5rPCJnkQxIX/WZgHwOHwqKSmEmDu30rvrKE1cSeFgoxKy4e/Z3oGeol7kxwQZ3+XlY/crMdxJ2o
mYF/RXjjb0vmDfWJx+vEa8HX1u55eIgiyb/iy4L8jE0EWX/tetrCNZHHY8ZXvdygRcw6QyhSCDf9
ScoeJr9m77JYYR1XiX0WHlhkmPQQPPqhfdWdA1B55radV1gBB7VBcIH0xsB+KlDe+ikb/HrT4Zfd
sKubLpwGE0OXHlv3HbggS1CsXScVyUB3MCBLSeHbbAUI8fTZb7V/C2kFCZbu6/CHLw96wE8ltna3
m50v29q3oNl1CA8iaBuCkcaHVh7j7sQYK5WZXIJQQloWZAgKhPVg8qa9cFyMV27mAt9HElRX7bUy
fgrrexbBiCO4rRlx83/ag/5C/gHEBSKqva9QdFlo730BG0cEZnho7N3AgptaHaXGcsaOydJz5Foo
cldHPo59Y6MyzvB4h7hisZe10BiwM6ELXzb0AhXvCgoYY60S1eWIH4sjDX1qA3yFIxLrK/Wx6mbv
lNT9tb5YTysGcm++a4eOWKV0dPMFYSSMhrtk8cB7kMDooKhLLABet8im/kD/t83lKwVqPzD/wRK+
YVZc1v8oShLrB2sFtw5vvlRsyTrLnH1WX5cW9C0Ng2+ZZE6BVfFGdojhF9ZbtyeT40rUBdtzrq+M
QTsZ4z73NhU94sbOeWTpCwyo2FXfIcGZI1PBI3gPwX2nnLErRAxMhq3It0Z5EIgXyvGkk6WBkIM4
tbE71/FVme5Siu635lwnRgTXqEWNpJ5SNCnPCzL4BWZvZPk8ZtRVFS0kEOZqOmLtIcaW94Ljjpeu
vvD4WSOdZQA6DEANOjG4V7tInGOZjMqVJ8FDZ73wZB2qqWQVAE1qLV95rOJyR0FLBZDcTKb/77qz
GQ7ZieRIDg7+m3ELpQwvuaqxSnsZxwNZGixk9iZmQZzblqet60Pmy66GhyeCwkTeLqfPCaYoUB8l
8yoWAsmP02/BC5CKFP1OF26H5rYUj3mEOSvfpJq4BGQ1cGhpblkxy9ImIZNJhNM+duR9VCeHfumD
CDrtVBOqTHOKNhCJLbqRxjNZq5qdfF/TPGbjH5f2mI5IFQiF6d9JCacqs4gLf05sNFjjVRqR4eV7
nbELUxJNCdx1og2mk1YyOUNbWUFpDLYkRqJk4DEOQ044kbvLM1fJzWbRJWTVz21NPIaBI9gpt7JF
aLeERpsOoR9uMD63zW1urvPU02ecy+qbQBqOd3R28ZPgZK/KT00sXjl/5di30XqWny0n70z+VErK
g6TYqF8QyCifRtuBs659u+JzHhRPRl4w7g2GYjWohKxP+epz6gzYa9iPMotjhZeluSyc/vrw3lkd
ZCJ93xIfZTTsskblPOUzdhaEG8ZTRCxgujBp0nA9CuNm51CDeBCsiZlzbm3GngDD5ZQz8WHFKwYm
2RJA9MjvdRRwW725Jj27rF8+5C7jLF9eEvWnFKRORIRbN186BJe2ztxiGJl9QeOjjuO7a5l9RrdW
ftNUrFjfL2V+0w1gBSwYf1r9zMQ+HD6H2th0DqO92wRsKm/eZe2TbCz07vclfkX04ROIeM9RHUOc
NINpeMv1hnFnZAADWWPCddqdmAq17wgfm8lSMKrF2PcNCVKGTYSCPt57ZTJ3LNyEguPH1h3qfbz0
Q9z7kU5joKaczopdBpHDxkWa2oLd11iSbzZRB9qciV2PlGXCzS47WymbOGaw9SG6IqmeXYvXNGzu
BANado9/bcluqBvUwCo4lcwFzBW1Byq3TGI7BedDayAFNKwoGzdSBGVcaDMWQ/1OIPcipVxXoUQz
PrMcJUDbzYxdbObZQYKIyuq/Pk0mj150Suz+NYHqEjlGiArEeApn/ApG+CDhIkIILLGdN+GsNai7
TcdGX6Vab+3/DJ77jCRJ+hfq2rkysyC0+Q4iecTkSAuRtG8VUoqqL1jJ2gosLeWmlx1GQ80LJ8Zb
nTl4RVK/GJxKxCfhY973lf6B622gGxp8Q3P2+Swuda//CCl6IgnWc8xwp3QMDJKF7mc1WC2zFnuA
ULB6vFYdbvSw6o6yHT0XSpa6+p1CW2+g4C4SObytxWBslp1b7xR/Zmt9D2SapqXmD3N+xIy9V5ru
XxcamMlpI2pWX2VpueMcY09QaTXVQ5unH7Ucaaxe1lDB6hQOGiqb2ibIdzqpCiQB8TtxZhp1taAU
yqBOqs5vU0jfac3gviLFC/0G/h6nq8B1RahdbJOwv6o7hGTXsl9YY9rukzWfDBy72/xcTtldDseU
BXh6BLOB57OlaOhIGFBrBn4g03V/sCS/l4CHKYZuMm9lYEMQNNr4tRaaOJ1zrRdApPCHN/Gq8d6J
TBwzyGkltStee9aQ+HW3SBxl9OczcWY6KVfDMAEJ4nNU1GdZj5/yynrLJiiCPT4CkA/Hvijumtwf
V3UwRXJjKySopxEWd3F0ZNYRjRJMUfyLJh1WOYBARoQQ1gSRNzhrTmwAL2STYLbmcAErSjqyrQ37
eDwbDNkaYqiMkE+/skye/uIoleZFdfp/puD9t6T3Kbw381rndjc1BSseMeqHc74Y6YGU+kNuI92e
en6/3DMYg5ap+TcJ49jB+ZWs8amF4ryxJ06VcjgqJG5kyIkzvrye1W3JaHdZrjXLoVTRdq2wvgEK
YmEhsAZSFwqnKsNOw1g/C/Pv3grfMk7dTYyAix/Rh+L6DDj/rCwS741Z7iECsD+sDlob+YaS7GuH
lJYYJC2Dwehu9MhY+z9GnudQn879bD/wkWpd9wQ4nawLCcRbSG+p0uPzGAWeRkNH6RHYbDdl4Lca
Y2Yt39J+LM4Vmu3DVhhfC30nOq7YdTqWkG9QM2fs7n19aCq2mlZxFrGxy4ajmIcgK9qrpuGkNJyX
RAnPTfqurSjIde2voTbG/FV0SZBoz0LDht0xoSho1wYGZekpQzZpQ4ubKcZMAsnXkNsU/VlP4iNZ
URXlzNNQFMwccxRC71P6nY2fSzrAGz+V2g/cTThRy6Zl5QvlKRg7gpIW5lpsCPFpoUgtWacXk+HV
FCBJi2iUSnzALqXWE+FENv6S0E0xpDWrLIErRW++arRjLZ+LkkjbeorxLLHdyVkzAkIjJhOdVsp8
fGlNt5dTN5RKV54PCmluya8VfYgW2xOdMoeZLyE1gzrIVqYFZIK8WqncnmM2yipvGt+F/anZn6DP
iBr37PhRZx+EHjDqGemzUGQOxaltE4SG+rbto5NIOGC6fJ+D1466q7rGWurAicJ2lxaGX4Igq3pm
lTJJZsKEGAsZgGQHZXBYBZPSRnAroWi+CsVaB9rDC9DVcFDmH5hcG+Ol7btLpUV+YnyWJWrk1mH0
+wcGk8ydeAfX0CPqBA2n5qlhzauGkB001gQgqJ1P9fQu285ZyVku5y7O4VO6hIdMWw7qNBCL0pP2
VtLVsZNTD/oYfinApVlBnKpuYXdaEhc2o9uQQcxJE3tKQOZxSJyycmKdskuJkY3wEo49i/hxZIwE
1rDXjHedWgwjAYks+iQeMicwu+HtGM04KMAOlJZHE8mgBQSKGzmtq1LvVvgD3TRnumrI24Y/TeRX
XcyXIdTB5Fg3lUV712HNHhmDjC29Ro8MPez3nJo3REhBlMW7uizZSNDJgpq66Qw3E5v/d2bLcznd
kuZiAJjbOIm8i3rsH6F8EYRpc0bf1IUcSkM6Nqw/jML+1yAJkhb7TgESYtyXVQvIF9i1M45ogvqq
AMFxXod/kjm+EUZ0VBb1YcbLAQvqyUJpSdwJVHdSWiQA8JZyK2GQqhVkYXsKIvm7jc9hE/ljKF3K
nTNwC1cBxNIndSouTqHtskVcF5ORNjsbR3HucyLgn8L7HsxTjNl/moD0QPJ8KTGuREhzEmTKGkk3
gNX2FjTtkqZ3cjD7VydtyUC/lJd+FGiQH84CVaIbv7H6McVQ+GyxNuAozLp4r402c+XfnqmuOfrs
hy9q3O2lUt8aYfUnd8iGk+h57nKfqvRKj9fRiXQSOn3mdKYlv2imAt5FD/g7GUjJf3JrX+ZkdrtG
A6ImBwaAEgPUWtqqb2Ks3/u+vRhjcyQPk5Dg9ylDw6yqJ2iXBKqPXJH9s2lYxFmBzIpRViP/Esvw
zqKI0nxnWvc21oJkkkifyM4LG2jIPmDorEfBcrIZwrtgLmsUqJYs3MdO/V4PH90wn5eseZTD8i6r
ybknjQn/PazN7Kefbh0Jp9H0KtHGpQ1TJLz84JiLs7rwBKWPlA93iqjSi2RrxfUdnhlrnGhgf9Se
4F4B0SVPvsu8HAhZqzzxvvqooc49boec19CItR97Chk51vBikm+5azdN0vpRlDx1qkMuLUmPhjle
c8TrrJFphkZsb+QJv6hEMaAUvExS/ugW57WUo4fBGFxhUAftZ18o1p/c4yG1MqqqEogwIyTo3DUW
ZRlikPMoeu1ZBa0ESxiKRndpKxb9KVmI7OWr3ASSn5wHZMVF2P9YxK8qcFy3rHgs+gn+1nUoBGjA
mO7TKmReHtCW76OwXh2RvAm78etI+xUtypy0qt5jJAOEk/uTEGcIl+QTm87FcMRtNlQ3YQcv12ir
rOXYrEsEizs8FB+IIGTZCgxD+Yg7+0oTxolun0RVnSx91VmICBNed7V1v8OSXOSmszF6/DWISfYx
6wvCvDLcBV3VvkKXfeXy2uUYNvTpBQbUW00sXdXnL9JpGsXFbrKXtlaCohp5SlGTCeWnzt04noKs
0hGDdO2jDu9h2P9SIKFoHDx9/bpJUcc8PaFtqx4om75n/Ywo8TZWzcFQsneVDwlMK0LCXbN2bNCp
gnAJj9nMwzbLv+BjAylK0PdfRlJHGsBO2cAOLU2O6poSYaCUrQeFtiB+NLlyqXrFzcZ+N4rpErfd
v7kvr3ou+aXZ/C+lRDrGfDTqmD3nk0aa0tYMaf+F9QXB5aatswWHMGpj+lCs9loq5VmfEW/C8Ztn
lOvVB1FzVxWkg79keKfs4kRdEanam7nUxF7ZzCylYWdXa9URHquoP8FHggORu51zIl3Rr5hsjhIH
EESGKFcCgfJFsE+tk2y1EfHmrfam7LNI4QKpfxV2Pyg88LB++8FvpeNIFdHWb+DmgUa+ZjmTGlxx
EVKMFsEAr6ySfxO+QFg3BIhdxy24spYLMOQ0gJuxbn2BvUZmnFqgYmgTNlT2a8NkSsJON2sDVhsY
JjBLzHwbrfiWDkpj+0cwLKXClz0xg6UIm8MBPBjMgw4lhAHasoagid2RuYQExCWbJ/LFkJHJcTCC
WIoJ75swmOOtCWqYkaqCHqFCovuWZEgW+OHs6AOqIPmy865Ia5KMoqAffmsxb0em5TUgsg591uAQ
O9+wDWTbpDm2u8w5BH2SIfVbdg1TqsZRHMF67Mc2oicLYbs1WExYN1sl+jbdWxDHNCjoFAQPFnlw
WWXtpeqpx4qVDS9TdZWg8ogUoK30aTHVE+hjjdZAGYWXdA0JmbBsz90u5XqZcf52OmJw1spIzEIN
DDEMAWyTwyQjTyUUfs0thXBlJ3jNaBDl8lVvLVdiOdao3ZasCraBE0pO2zOj6JqmQyA1jNDG7kDZ
64WXHq1nxrGyvgEhLOQWTqqMkZJrZLuYxa8WvTCnQprnUZ1PM/tv5rpp/WQNj7qeDuSD+J0IOOPo
q/gQBqaMq0SRYAGBxT8l17ZuGQ+rnWc2iMrgRiTsNSxYnsq/GXfuQsgVR6JuPCGX0ByTfYmxq9nh
YCATlLn8z9i/as0+Uc1TpA8HdN3qB842X69+179mXMel2EoEAv7iOsEEUsEghgxwCeDexMyhSmQ5
8A7FD1fiZmxP6Bs3BbZm8T0jeJIjhsfGT19S6A05G5CnsOABecucB2qNpT6DPoDwOO1XtKuaHQbz
p5VuXb/j39TSF8j/zvCml4E6/MMu0ijf+GOz5KPHBpelV/Jy1RbQ1x04E2eiX9Xk1HHDFW1yJqzs
HGOqwM4p9k7EKrLpL5k9vQBwQsZSnxkeM12M/uPovJobRcIo+ouogiY1r1YOtoIlW54XypGcadKv
38M+zNTurHcsS0B/4d5zXeNAXjKqHSQKV11rtmDNqWE/m+KnQZyU7V3mYrZ6l+o0yen/sjtNP7nH
LZU9RiS0hnWtog7guofky8WVsHLVwplODrekh87TQX7ABJJiukdAkUfjUkeyX4/vDfsnagWWRfdi
pnmnf6DTWQrdSyBRCGtJlWU2Tq+KZBmCAiRTihuDWahdbQGmMH41EGWbL/DvEjhpYlZEKW+pkJLh
7kRUue1SlLLlm4fBLrIfGqp9bM+s3yHWcJTUaJKS6RjiMJlw8isIbg2W6yY0QGNw0eAJgOvCl9rL
IJTr+YFCzOrKROdR6f1GIi5hvqogDZj6KfQ9pqNs/XighTWe8t7d0oaTRVTTjx59RIpd7+870OyK
CXaBxW+CpqCA+9goQrVwpNxCaS6OdD6W7uyaigEC4+4GEJ4choXOpEmhwZsKtj4BVMsK9xUyz1Fs
U5gwDuoci++XE6BVsO/oq2QvYaFJBfACO2zAZBRU1qIIMeNgSva1twpZ6MCS+uLAfI1GGkhctDwf
GYMBakvWk85SFFGugYDC46wOGRMit0XOuQ5DYAoRY0FMEUR7FfAMRjBZHa4UJ0aXmwCWK1kPBHcr
wf/rQ0FvIiZt3jZqmBok26YhMqon4iRCQdAbH6NMnzkxVjSNmxxjiW/la3FggMaajGZkXbKMmYJp
CeidGOESPq71opFbC7PCxHczjtD6ANX0YbJLE3NT8iMkNrsxxEscWhdSQJ9J6arYQvghdLK0X86a
0qiMD9Ca1rY3/9lM8ISjVZqbHtuU11uH2bFL+vW+NTAjBkRZFBm5IT0UFJ3sLOSxSIphYhJTy64N
niSmltUEctrY5mhcldEtyTlfWmgb0EdsCU/Ba1098UX2qK/asIIxqi1pJzfgQ6+QQdZhi76Ikz7s
ox2s7HnVG7tvjfpNE3YG3cWdpcA8Qy3nX8OMmTu/SG8Nlq46m/HPC+Z/iPrHpZXhf4/+FJjMvlJr
Tf+tErov9zYyNgIMuM6/axg53GQtaQZ2/tFVF1CG/zuPUMc4gC51iz6cWpQYcuT52GTgO+N/0XJ2
sY+YYR066bb5p9FjhdMt0C76hNiXExjB0mHEMBQkl1y+Je3Z1n4CH4gpEhjbJZ/sTWV8HfARjV15
y25vwm0qLlnzFkWXPnyI+pfI8LT+cNtHab5NDGxN1q61RpRS9A4KUuofBT15h6ZqYKWSIf/u1dlW
z0a0GainvOhrRKMNvNFy8XBs9OEU+Gew4xjInyL00A5qQ/EE6L1/RVhlpmddvU7ikca/jgU1PIOd
B6P0ouj8hlsYki67Jql4NO4GYbI9bBIX6WkJ+cFgY9vJX5o2K9sGWYEVrl14MVcQwtio+22DPU+5
rUUiHnFsnMKP2Mh+bKr9DAdwy9JIwvtwu1vUQZEZq7U5CgQAAPDSbOOTyzGybxgRFmQTRx7WsBAU
jJtgHjHLZ+88kOtiawB9PIjSXEpB4SAiTijB+sVd9+sFFsK17rGyTdgkMumgk1Z8DB4jRpFcrOlr
VggDDAfjwH0l7Kc6euvGR9cAtIPJktHNuVg4845Jd3rLJI3saWIWZtwxzEnt4BVrp1pV/V/k/GOg
3DUsauf6zmV6IxH2IpoBmY0UE3U5osNJlehO1SIrqD46G+mrvZzN1nHyMoEu6sUKQKSc1onOvJ3i
JCOEiCPDJ1K1fwaqyYs55sFtKL84cjXnnQQ3LvV/aQAE4mpEP5P5qqOIt7pf24QMb73ycZrTLWsu
XfFXjhDFT1LuUrlsGL/496EL1omNmZijt9nyg6TjRdXHYI5PDT0wM4D6mVVoj4IVWqPf4vCtWAXx
q2w/M8QxAIp6zJttn4CEorrYu67FB/VcOtvSeLNZ3LfFJacmSSlBPfVeUA+E5qLQRrQrX5IltoMU
mwCjJ8e+cDv2zZmoT3QUIHHi1wQYyaS/FQWlNgom3D9Bj5rbOxf9v95gj50dvPpkF5cJRZsM4H8w
C28ySk7BFheHAtiQoJiljNwl58RhVV0htHE+bMThhdeRS4tM0v4ikn4BLKLl3k1T5pHhTTafvCCM
4Y7/yLWNl31WqNBq833wfiJQFAUrkTD6ZiK1bOOz1b7Uc/dYHJU6K/cSWDvPfAnjM78n4Too9ol1
Qps/aAhwNEDhyAotunQM11w8aOLd2RZllSz2qBpjpJ7xsMMIxIxvWjX6uLOUf5KKVrTttzFaU7fH
NVloL7PJb2p2g5vd53/VVHKYwoodN+pJOlF69W0f1jx1x2cgDEDSyZ4Ir33JTTpheYW0ZMTjUURy
L2K0GZazH5JjMBA7N/5zhLGpQEIQjLVWPa2WYRIzapCcaBxBPAP/0wknMMCAgWkBqG4bIBQTayN9
xaaYbqeQyDPjM9T8F0Dh3wEaUD9k0u221ygyLux6Pq203gyzJQs/rGqdNSdsmapdxGxTZ+AkFbA3
rzhEL01tQV6KTm5PCkfYoBgdPkRtXJHq44IY3vVAkFkyruH/brvkHpmCNSVEoSJmwJlvzD6+EtW5
H3ttb87hosFwSCirctmtkhnQXhfHMZ2bNR43c17MID8KDjUnwnSnxqOrKnKVsGv08aOxghvpppeO
/Ooem1njoBMT/oaMz23G+CoV3xpCtp40XrgI83zNmOyt6/e4rZx9DjDLj7PNlNg7nxLHgTkJIAM9
ursHfK+FchfX7c5kaumKcBv4pLiAHQwp+QRRIwVDbRA5ZovDUrNYPfXTNpb+q+3gxDOzuxCD9iTs
zsX6vAtaFqR539+nis1kwNafFLFLZ/ItRS7uzsyDDUsGdz5XAMIj9p3scGcxFw/HYdUvxl4hFamR
2RLZRF1m/JQkcdpi7lGqR9NDyRKXwmy7w5zrmvlMVdKgejU16+iodmNEFVs4DTKK+cKL3MUoZQpW
hotOh8E+Fc9WVn42eredwKbPjstsXhjNfK3eph0evS8FUW8kSuopaIgqNp1zQq3rkvHAITCdapPC
wofXSAsOVH8JMv2IvfHSGz1sqr8u6V4SkzXjEOp/HZQ6St4SbKauZf+mnIvUkp8apZv244DzmMiP
qgB9DIIk4tlKhMGxH75kdUjeMqndbMR5Puq1ui5PeJk+M2wjRUZ6N/lXrAJZC+CUsBvje/AgdTkd
L7qKWCwwi/CHl9owXixeO1yfl97tz42jn0P2hF0MXaR8FWr6qlR4xvDxWT7caKQWZd2fzyoJkJ6O
396g7h8HnmNmBl2Uzpp9z8GS47WBsu/a915GW7/9TaCFlVJ7b3R5tqr0atMHohRYOU56sD0sls7G
npjTF91lcswTXMmjY8bHkeVfAwe2UWSF6vuKKX8eTUe/njZFl12h8jiE4WYEnOtawLDGGF6jOHz4
krWpUpjsBTPjHFx7Rivn5mKFG2VVDvXKJPbCczcmjOkUEU0ay+cWLW+kBZuBNF0ih4GM+0RPQKTu
C9aiuAx4sIPYOOstUaDk0isOHjK1gIW3T6X+ZyRrj/kmDu3J/M59wE85kynFwqAw2m0cUAi7NwVu
pE6+om7cTah0YgssZ+SszKJdz71hCPRFTneHKavNNpdvZI/GUQ/Ls5kb7zKZFlN8dzptH7Ndl5Ct
xgAxvvm0TPSL6X7GQMLAgJMbEOFyYh8KphMExdbJvBMiJve19CyczQzACfzGeLS0I6giFtMFAENO
9tyb8z7uScF8kA0XeP/Pd8Y9sF10kMYqbNV2alARWgbTw09rOg3oRwklQp4dwjhtvP5i+9EFTugL
WJUtEZc6YqRu8tGwIoBuI+IgQywZmVpLjTKKQmLoHnHqIQ0h8y9OMdAA9TSptGLQ7Aie84whEzwU
B9JiveXUFtscMmjITV9KcY75ZTrO2bflOW1R74PeEomGgJ0F8sNxg0tAiQt7cg+07l9Mzl1bRruM
DYNS1lZo5XGEJiBm9KuW71KT9swdp50fucei+mmR8jaljV0j3TeehxcBK7nuPMvBPNqP8OwE5Yvg
F0i2C2kJ0NvNiwxxSpTis0LVXID7G1L7bRqN90jX/gVDeg6aaQVCzn0UY/JiN8kmVSggSeWyHQZ0
GMszI9jndv1OI2mFMIt2EXIvmv4OIph7E8WKbog/5R8AqQAoI2sGlxCCpfw8ubtJfvo8kPJgY7VX
EoAL8Yz35KsgYbA6Nv3WqPdRBDCNy/Fo9bcp56G9BWEaJXNV5PNIAU3gX4PqPY6/Q0BqNr/abJ7G
R8jHULiMx3Bf0CJ41llkuxqpK+1rtiqaK6ioiVg/61thfyxvhvk3ltFTVJ/j+LMeXhm9Dg8jP03Z
ByuQgeLeurbultkbPV/ZPVxvkxk7Zew0udfaXQGqp/IWrv+sj/96/JusV938o2HcINs3U7yrGswh
BR4+kVb7AdPE4+wHwxWy15+EyIN+frkjkTvWb1p9tyXisw8B6KkQP9K6Gly2KNBna9ka2XqFXCO7
TDEwq1utPqiyrehGWjfuMoor3IWu/osEgXVp16SraR5ZoBxM8CL2KWVl+cYP30VHSHScZmiS9pZ2
cPOr4+K/fG5JzMvPSYW1FtNNTbdUeD42pz+8Equp3sGQfyFQbmFCCU8a7lx+ocam7IWC1z5saJFa
fhLaEcZGM32p5lB3H26/Dyj8Gh4RDP40Vtj9IfX3w/gCOqNCyMUmMnluscLiSRV/g+Ktml5F+g5q
ekJKGB3d9rloXwwvwBobPZnyN5Jyn+Jmov71QfD4ls1mdWa5LsgwZD1Peg+y9Aom6hBeIb3MHy+X
dyF2YYCeFHRkgharzKDfH6nvdIyr1rct2Xe/G/WOV9Z7B1UfSsDTLmiStyD/aeXnBJm46991Znlt
TuTYw9KOtWI3cEYSHf/SW8DSbIdnt99m3lojh57MbLULzWsgXyjoUyzctgvs4dst/hm0feAsrOYr
gTBsnP3qxZpW2DbLkGQTnuC3omTk3f7a8s9UtzK7kukUFncG9ob/k4rXliqa9SL3gGTy6vrXVGOp
JD4z+zmgba59cH7jV2E9D+2J2XBqw2xZwCCtbUyZd26aKca9cTPUcyOg3GPqndl3135E4r73p3+h
fczkAeFV3jJVJTfn5DC2le90L4HxGWNprrnjBgbseYpA5+SBvmLOxZjnZKnPkd18NiQriamgBUnE
2uTJGJKFlf3O/fb8nODFA9lkSDGeveJ55FkP1T3qwON/Zc1XBClmPtxeNB5//puHipjkINQy0arL
ntNhHTo/w/Duid9Y/Dnuq+LyGhi5C0l+DfbskszNiBb5q+sBd5VLp0bkVb4L/6hBm3GWETpsHO/a
rIjGyhiepQW6Zdv6p67dqfolnQ5uc2mNF+m8OPU9S89u8x4jyPJs88nFemJ4tyY5A3zX7JOfbPiH
lAejgTMj//MDsAPyIaGORNCHDUbpMJwA/zyHzm+V7slo15GQ6udEO4/iBuSZFoFt9YAz7s5Hr2M4
gX9g8JGI8q0SNyt4rrFZG+ka09bYoAt6dnqER29h8OeZrwxQHIyDihyj/EswbbIwVFrM3HR2lEyV
4Ob+Ns15CLAfFG8Zg1IOAem9jt5LGf9rpmcTbo3xnlb/5hsMj6k+e98M4KnGHxPFHoPF6NwSht1B
/qTS18DcW+K5qtZT98KmbcBkLl4jTAPSv3rFPkvO3oiwZ1mrd6JAwIMjjDsYLDotcXAp2o2d4Z9Y
fPjMaxUug+Glm8EFmChbhfh7mEpwKNB6Ur9wlokWOMQ4228k2j8CiUoZIcN5nLDVjf4jpCEIRITm
kmijOXeZNpXQ6ca9Zppzz/PwS0uq7zFNVopixxibX5dKc+l1jwT331MpmGFIlosNub8TAXIs6fXz
4FAeD6p567Ie3X2gQxwJwIxLVy4JESFHOyP0ynPI0i5jd5UR0lm12bMhSlBUBqB2I0AEC1CbT6TS
EhYIZbyEfG+h1p3Ra1r/m1QlIiJ43a4Z2qvCahCk+9go2LL8QflgGxamM+qA3HgcSA7a/MHcGi4j
H2UVjHEtPBixFdPKxba25ObLNk5b7Cj0/UPKBBm9+kZT1dkx1TLuzeX/C0/iNlAB1hWrz3A9ZQhw
3TYMmXA4XGgTfDzcrJDFJ7WuO32fEqPCaNc567JkHVUCnZlGeqty2LS2HF/guFo6xH47ZmDcjqjz
Uw39Otpx3gx76atQrIloXg5F1K5bxQNRRDRQ5eT9ZkYr1glUs0KwxI21nRyNCBxLs1RRBgVCd7BM
WuHIPXwdOvOQ6SEBjWnDvFrTjhZFFMvSjGqQLp28TA4GNhkufRj5atXJD72NzCU5JQ1JlpKhbldV
M9kn+FBYvNtx/Cw0/Cz1zMa183yg2igOMkErWQQ8QubPG0r/ThLOjXCJ86KvSBr3flyG5XoOQM4G
LVcBwOV9j3Z9DHRJa3i1PfvrhUvLNrSQl91h5HyAXkGiifY0Gphg2Nofosoat21t/dVS5kQ+/VhZ
OlM6Sm2hOj3cTUSfr9O+RPVdM2InsQ1wbVSLNZPOXH+zDLCdEzoEZYtDaBTXqq/Lq8EFzloZXCzu
rt4uv23YNkT5NAe2JM2+KzjiLZrOrkhgG2ige1GyLsIWV0TlpLccVVBTPyYMQaFpGxuyEXlqGuYy
RF+6GJui2hBrtBpzl1CvPl6zjJQITuap33yukxHNHN7N9XXjGH+lYMKg3Ao/ImMBvrNs8AWPGJVF
p73amncCw5JjWCR3LffyF5lVFQmZ3cYv39sJUaUrQY5GmZXvFHlcYye15wimgK+Lfh9HlD4hDmDI
/sfGxCuWujFC8pCjNlUHox6fk1n7oHc+etOy3lgaHbxXkvKeMfLG+8JuBiI9UVBVKFZ+E8PDGTBl
DxF3rMV0p6jQTJg1kDv+YuqD0DmOmYxPSk0fsknz9SSjja5Z5rIFUIgv3kx3Xu45m1ARTJXJgHQX
tJxPY8GXOM1ATTSZoJaBwVkjNbvIsvM2IjpyVfo6vmg3eAwZPihgRi6qmli/dM2ElH66DkztNmnJ
MtlW2oeV+CcKL/8wFD0Qlhb3SBZprDFagwkfmLPePY0uAIKpAK0lPNelrnL3LplY1CDBGQ4bwvym
OHBV6wstSqDzJ7O32rEu5MvgDUjS5y5z2GXE2AjC7mrk8TK1WDHZTizWUY0JPUFKLixMK6VvYZjV
iXUpaJ9a/6kc+nbZG/Aw0OMua49xV29NamEODmJjUXzWZp8+5QWhEpZW455B5Q85P1iQ2ILYqCOL
I2cUJonIRW7KgFdn55yl2jauaJPszoPiwtYoiVHUO6oGq1b5a8G4Dqk0H4OV5qwT2Cir0mFHFnbD
oiGMgxjEaFV3Ni4K7zQoJPKNHMHkI60CpN3tujFHRxtPjygko0sDk75msvIaZ86dK21DyfbH5Bng
6mQxHu36N+D7JhaE4gTw6mHHDetjqagEjB8fwoxd4Msgg2eHtuqS+HzGcTw23EDhLhVaz5Qo+KsE
Bq5mZCs5IEEAPaUWFp2vrtpLmmEhjrMeepx38TKYbpqPBYu5BQ93BIopmdIrVblvcRsefVM7MHfT
XJ7SXlE+ut66gRS6Kkx0TeIve2EIwPkVuaK8uY4Cn9fo3ncK23djqXhfmCy+NGYTqIWCU5Nxihji
HIluP7L6BGxxj3lmLxxMQIFjroqWjYAcg6PoQ4ZJI9oWQuR5y2rsjazS0ja5QfEnjcSZvqWpf5JS
8ZkZ3z1jpHh0iK6H7EDKcL0S9fA336d9N1b8SwWFWT43TmTuIhOigCLEpSSLbiFd++wGnOpu2hEe
ncKHd4Db1pAgcXywjuBx8mRaiIOb2NQ39ZS/zdB5CMtovXV9WCUa0RxBJ5ZeNK+n0JtNIZNxe2JT
ikTj1YY27Q025a4tfiK4zwh8oKTP7Lw4sx7pVKfnFinmYL30U7r3kvE7LJQgroX5XufP29TUI3ch
C+w11FQevZiFktEliWhP9U4lx6XIs8rnkL6bRJ2V1pxJxR2/rr0Kfx29Yln9Zh1z2iAsnXXfHNjg
ouJuJBt5pI9O5V9G4WZbhOwuJyTZltlqbNyWhyFr7y6t4PflZ6fS2UKSXOpFMKVipzlFqHphcz23
lg14Xm9vfgsbKYT2hdxWHT1WMK2JFWTmcIJ+9nu2j82jw3rCop1Z5zMCplNLx+W6E30u95fJIdNT
Fnr11u/o3EmiM5d5Bt50Qu46xn80ZJydB39i++mbvJuaMF8jVw+PRr9q8bULF1eS25IpVlp401hK
QpJs8MtVZ2vgfRRtaz7Zg/+mTcaiM3mYqpAgQOUgsi4KPH/2yDk14qF2uY990/qQ+nQpNEvQG7fH
URSPivyPeOjQjIS4cbWL9FSwBjbPW8ZWd2QPLpX7HRjeugA/uytjPUUPeuv8dG+3WJn6MJPcPJwJ
qHb5dPwabhh6Fy1zKEsxbwUx/lSIN6z9JcYBounQT3F35dprlgMvsJr6p2pmyE5Xn7PR6ZcGZWOs
OciMoJoVZH0lmb1JZd0zvIE+O2DYT91H5ApQR9hhkMvevCnGrcuYwWfOumy8+BZlkpytqHw06MaX
zf9okRo3sbHUi+x7xMYV9DHo9JAtTC+NX6V5N91LNqKg5hQuxYHlbGKeuwBdws9GxVdL57L0PPTd
yl62QsWYp159rZeLyr17MXBQcl5+R7cKdmMLRo71+Mxn9vFFJYxGbbYgvElafHISb07BAzQ/uIQD
sAeJbRsPRpcSzOoJjxwW85h3zWfXqpc0vjPb/Q2Dbhtp3Y70t62Nqkbqr0aFYWZoe5bHdoXvWP3a
8Z+XmAy+FCulAo92Mk8NPFJBlZs+Mse5I6HgyuCziE2cjmlRcKvG+MUT4LMiIz+rA7bV4eEBy6Dv
lcayNtFN2N7jGlMCgGZWRV047gPK30bRkFeCT8OU9fNgo1aJg/ZuEwdPBAGjG4x125YiD6JMb+A7
YR3ADnLXzSnEKTSVsYRS6Gom02Tv253/t7ynCZgSWvveWhajY+OiwRIrUZgtszQ52T6TyzjTTf5j
qy0yWzxPVodmRyfkz0pQGZUc5HFMk8+6l9QbcnWt8RfsFBaJwIwIt6HjREbiW1VNiktgbKj2wSuZ
JsnzHrtRE8JW1eDk0MlRFBaWejm+WVZ1TcsNx/5Kr/tfN4WrHby0EyCWzkGH2XZqK3L7YE8khVdJ
u/z/K4r5r5mK+OzH45vbF3RNbcXhbeKdz5AcDD64fRDjbG30Rz95n4HgnK2Yij8xp528nKOiwpg7
9s0O+QsXrN09p4CLDdJrZInOIfaxUWuaeG1ybDTmmFN/nZWG9i5oVLMw9PIelpR2USlILE3LW9WA
CTJw55SK8EFHi0nnETigtAR6hkvsZ5ZhKiva+ObQtqLD+cpG2u3wz7Pdfl2bAA9DusmGbKfZgAWr
Jnf2jlsNUKJyuSYHfNdoathbZYh1vUPVXTvMMj1kGFF/hNCNxaDsb/rEpTC1DjjYqUeabgEhcXDv
FWMHdFef1jSfE01F/+0zng9CVEsVj4JQQ+4HczjH+aWCq+90kglqvG5kFqNlT9hMRx0iWIAarnNv
E/3NG3Dc5GQ0NW526udgGz9V7w3PKH5sNC9K8EFa4zuiaSoc9qIAAM69rn9bwaxgb5xjoof3OGQ2
OAQVwukCMz+kH3a8vbY26T6fxg4xjh+8Won2rvk4xKPAQhBnsCWuLPfbDqimEGEgRWoBaw4+7BOG
FIsmDeKNxICptfYhgP7IAAJ1ZS0972lMZkeOyLd6M8FOK2+kLC90c/osGppRMmuY6Th7mauNHHqg
hYkylgpKNAp1lKYS5Q36xhwSQKJhi4P+fTMKYjjZRbScRQ9jRqQRL4ZAWZCc4LsXXYv5KBMPe3wQ
rmNIwKi9XG/VFeOhbFS+z8qKhzDPiqE5gqiEryAi/NhjmB3woRAAW+8sLuIxZgJRJ+BZSadSmCjs
cNtN6c9gUhEHDvaDMd9Haf+bE1u58CpBmnRySsr01RC1uUzMN7RWH21U3tp7dqIqmWk1sPfHEFmT
S+IUw8p17yKtNj0CBOnwroix/pIhDPD31/e2YnCbWkvRuMCm42RmQHMKMFOGb/eV2/mTqN31GNv3
Ev3WFGs/bo182lbFJhcoLSadE78kciCLeEKX/YdRMG0l/B1sRK3126Z1iClRCLL0kcrCInldamRe
ZFTTHXxaRt0a6zXTq1aBeHFyaLC9YR2tZmgX+7gOb7Tr4E+DKDwEprV2y1jADcZGEJhsRaI1RkGI
WaSHMckoqnNnGThpeluu4K+NvD2kw5jZm6eYlkvIElpFkKWSAWKXbgmB9aE7hVr7c1BijcNwSqk5
THVXZnjkkNcDpAqdy7LRqq0WIS1oonSchWo2oxmVS2Id4AoPerONOmRuHuT6OvPF1khDOFYtiU8+
mOFZHIeXFGNPu2scBK4aFJOWrqUvIpw6dnudtOZUIuvTTEIPqNwYbmU/seyY+VbHTgW/fat/ZWQt
Ga2DJQD+SZxON0MaN+CxtAx5iKXIQPNl1y9VB+rMiTDGpziqmgG2oGZPRMeK6aJSqmoiSllGhd7W
5DqhVNZ2GkHZ+gBLOKGey6voSwXhO90cP0PU0mFwjrZ6sass1DGaQUBymHD29TPNpVgHBiknY8D3
6lG0sYDgomfkp8nhNW2rl1ibzrMQrwkGXgPNQKyScBdpp6okMy/P7X0cqFvtcb9XUmVHkrIXhTTZ
Yrsugplh0J/yEtltmkRUGh6QSDtH1FAZAz8mGVNV4m45Gd89su5azbpMc7yrFOErDkOsAxzrlVk7
PBJyPGyCVARXtA2VPTcWZS3JZCmCj1eRhRGa/vAczVoDrEbJaPQLd/5OHt62uCPNz5fa7pe0MphI
Wduteu9atTwj2soixEF/dwOOINv8JJUI13N1sIL4kA3qi0cMjrUEUwazgy1uyC2Cum/f745F4AYL
t+nOfBah0t49gsBtjMMsSSExYp8EdJPNg0NK+CAe6JKCFGVGcwpKsR7nWI2svI9dfmkbDCaRbmJd
NR5+qNN6SV5Mm5TrqhpuLmFGzLV5uoxcLGXR/MPwWS3JwPxGeXmrW9i9Y47FIRJEm02CKieWTLbT
3l1pXRks29+yKM6mJne2qyHeKYh9gdZ3kWhtZndAs9B9C/UcmRh96tJt9vW7FYlp3wpswnkPkgGs
K1QIPWIM3V9aN93aZYWxsKIiV9nsiR2wZBPqYKO4Xmqm/+VZDIi8Ibhq5naMxA0lxR/BF3I19vDq
3YacQAsddki2yZPN4EQLaHF9b4DOVN4Vnv3bNHy7MmBnpzMaTubgkIHNbNeGj9iKMDaV2cSAmVF3
awzkNxMnBvQkYSrTBWfOKrAXmQudQ0e+VZViXOTK+wjHlkosgnmb6nIdrEySghEPUkqUxKiYIzDU
HhQWE2FSN2LoAlb83ZmO9SRa46vv4ho52WwUZPReOfabEQQXplrPhAYfssjivOYZw5B52YJRGkyO
JVtVf3UnFkyf/zV2RkAET3iDjXdaw+qae0jU2ig9PmlCGHZb+z4nrA8DTvTkyG43lsiEmob1iOHw
DKZCnWeICwAPkCYl2Ekfxc9C13zIgyRBEdyGt4BuJk3jU6hZ/b5OZ/ZNt5js8UuL84fNnEha9k5K
5IIT3tcONTpDU+NNROor0d03JwoX8AMHNE/cgLIC6hOhqSbfoZvfYgE4A370p05sLt7i4YjcaMlM
9TNF5tAgeGqxOAorIXa28iilqVwmFeRLX/IY1kvntdemk02IAA00SGpnPuvMDYVcB9MkstY5mpzG
Jg6hJnYAFP7eb+N/gsYfKatBwFTPdspzhFxJwsK6DIlr5icZKWfR7yCSu9s4f9LnHqRrb3IM/Xlx
V0piNaf6Fh3gGdXChahSjyyN+TfSTOBX5PNOFO8f231Io4aDgcMWG6NMs5VXmjf8sHgS0IXlE8wD
vFuxIMgp6s19zCe9HhxwkiEWRRnPrEKSFccI81trw9OcNTKkuf0NE04zxA/eBJtd95G1lZ5erMk1
nQfPUqyE/jdk6s3xs2tOsrzoxAUUcfxi9sSeaC5812IEiZrU09UMfeY9wTx9hz8b7qeRIwqwrLes
Mv/dGrJ3P0ZIOvqMAGfQXhYkUDLD+lER6JS6wD9wO/P41bwGXwUVZhwj+ZiG+BPgu+mrf9OU1uj8
2ceQDDtTyEDVmIQ9nzpuSjJG3uP5c/OkT6YLZERznzV5ezfZz9gFVPCuLRCxliT/VMyRVladjEuv
ZH+SW9Q8pQ3TvVZFPb/Ar3F03htCPXB9BWx+cFoQc11vEhektjlNbIiTD7tiKOhK99wVJRoLLRDL
0Nh2CnJn5hXBS9XI5okqXGwLE71WEuOmz5Elo59EeE0uWbTtCBjjo+T69M3K3DU5I8oRhTXsTfaT
zigBXVpY6JG/wkEikXikVNXyJz2BUZUOo4m0dd8h+GVoiXY5xqrI4JS3tl52ElR40QnvyS/bmo1Z
wokerauC7bLXeRDsBDthM+N/Ny0oFaSRDDpMj4qIXLTxurHGIDmEqYIeNf6UCD7zYvwSczZXr4H2
m5xX7pWfbnR0lLypWKasSTPCA7dxOd4KgftSDSjUvBTmXG65TEBKJpDbSvI3WEUertAITfVvL/W9
DXDVCFieGC5Q7xhojZbLce9CUnJF0q79rH34TpauUosFQq4RID9xgdZh8QGj4FEUHZgqxZyAd6XU
QgpYFcxeurMkooAJG9aorAblUgvczxP7hkVGqG9gy63XmQApJcBCZV/NJnXW1n/Mndlu68i2ZX8l
kc/FvMFgE2Th5nlQb8mS+2b7hfD2ttn3wfaX6jPqx2rQp8M5BVxUvRQKSChty5a3JSoi1lpzjqkY
jhpA3zP20LWZ4a8Tl6GxzF3lEcHjcsJ0m+YZET9BNPrRSHEy1POBFvKPTLngwvCbqbGCB2cyEjWL
X0EwHC2nMDhUMhHv5+7SUiIMKaWjNkZy/RQIqAymCqQMzCDxhpC5ep0YHQZKLZfJck8y953duS91
SA/MNADbBZNLBrBZH5t+vOpcUMDwXYvN+JWHsVoj6g840JmYthgxGk9GNetzSyY2VtFx31rGgcbc
rTHpdt3QQ8R2Tz4gkWVr2wDabWE6551obqUa7pVvQekK0AOrydxZ8ayPVo50smS0tfMW0UbR4RaZ
bfoWTtIw0/NIMgc5rBB+LQBMK2vhNWGCanuSRhu/JN/SrQUd7tHYNIyPT6amtVOiSqjrYzuRmJmN
/VLe8u7M0X3EycD5wckJqx4gYfhETeV1SRcCapZlMkQZ1SUTFiZ5mwzwMBKPecHbtOIQmSmvxyKb
3jVlYN+5elw5IfmjbopSml4oYTkKxS/BXSSSUs0w3yvgJbnK3VZ5WmysJki3Q4ZnYQDkYliyv3Vw
nE/x7TA58uBIUhYdmoz0klxxMIkp5qzro9rUjnGXmNXBg4I2YFU/RlPxbOq8v8rc8toNAM9YhkNS
j2kRVTGKLQEahI1MjLXC2nink/fV5lALPbf6aUQ+GKk6ePKAztAR4MlOG7JwNZdCPE4wS6WC1B7/
6mzwLpFwP3olCL9G11kNGGmQGEwqAFjfxdPWSebDQCFMWJMc1gUGhNgXKKjhjVqL0ScDc4voG8sH
S/UGSbNBQF5my1cq8rcqmUcwnejT55opTz4QLfvejuwT8tVGBEfcFj02CkRvnF9TB2hd5LyPyfU4
sU1a0XADx5fxQHjTtTYMV1/gIOtDwFY9c8351ZlqRSxU/UwAs7tGlXdf2tndYJAlIyLzrXWrO3Kr
6FLwhLFl049lRhvQcYA8BCzYT5chd7A8PXP1M3am+6hFuq7t4n4a7QdnmnvaX7BoBtd86pzsigM8
c+seR2WNsphfmwRnKnMI++hGCEjB1TXf1Z3/0PQvBpmWrjtfk0wiV7TuYFoAOOs8urtazf0hZ9ga
OUR4Ni72kwpipDSnI52mkCk9ucF0F6lGyeLpXJJEQrpii6FulEAo5hHJcLXvZ3h6cqWZtllBz45J
5DZZud047UsAaQnybXKfeUEAwjQYJLLhquVNOYNkNPMfEcOjIPsM/eaq6JJLzVLcfqU++7fq6HX0
zKYa4yj7TtN4y+BKNeUmZVi+59TWckxCsVEaW5E6d3GcvwV5+MIUEO5Hz2zXR+sU7EIK+t6bmZfR
JUMeFvIr3HNAhF7p3/qGZP3EUmfJrYtOs+GcOhbXc/k0VnghBczppnxqB9dGpQxH1SeaxCI6OvCI
LWFMrq3yLcO7U3IGcvSAXnE8JzD3c+RKJsqjkD5MCqC1kPzfA0ec1Csnf2/i26zradBhZsUA03Fm
J6d1E2P5IVOPvu2Hqa0DkfURb3BkQHMHETqOzLVcFqbao3eJAojHn8tpQ7NlJUDxL71AC/J5S1E3
UJo2VNZhbK8xsVrbmFZx7vugBhgIV/GhINYWJi+tcrejrKRtxQyK2TdMVJSE9gApknOh/ZOEmHXP
KFBQQGN22tSlubbRuuTp2qmZElVz9KEd2sCFvx/nuVtNGa08chr6NWea2yHB9pWSWM4JENZkRIgs
YoXMqB3ymxwAZMbiud83vs+m7R5q47XCJNv2CotHvKsIJcsA26UdBXqVXpZEdh+h7Cgonrzs2OGT
Y227pmDRvMbhOUR+0BfvQj06dEezJTPVywkmitnn0EkLHCPmZ1gIeMde/eLpzuL4Uvo71yqxi8Lz
DHqT+jpAJeOH6XbJVV3C/VxcvwJwy2Qg0oUHnNDABBqQU9ln/YRrprim94yzur72nDcEaLnjuaTC
oo0MWdoSgkisFj+8nxJNjZt3WbLxOQB9QCY5ta9mpX/IgGUxddSN1NZrmfhQ800qI+AmlZRiHVm0
VrMqZtZtZE+dbe1co9joQj9oQQ1jTWAB7WBRzu8dCWoSG2FNPq6/qZLSeZKEocmmjX7YJSZRtwOJ
wDDXuG9zZDtj1s/Xs4NSuHfdDtWSrY85GaLgXuDxkPZNCemzDfeW8R4mXf9o9YBm2oEaZ3xhsxHd
9OTOSXj3fYMyfDr1nOQCZTxl2RhdhBqw0SDtvwk9cJZ9Pl4zJalPswmNSRVBcV0OzLomr09vmR77
q1aFYu8ZjUPsABSOWeFe9pJnu2qGe0N71qa3JnUV9j1JnqNziZ3KQ41UVQQ88CrQjMmOVYX2hzfK
EffP9OYr6fHSWsNRhV35tHydsIrBQozrBotfOEp/BdMsrpn291eKmE8r8cpXu43ujday70qdY3Hj
u7+/PKeuS9JJ7W3jvmP6pauawjOJDrmDoLylffC0oFLaIicf0urUMRS8Qyx3Tl9duyRvqVYXuzGm
HfPu8iWai3vLVN4t0676aYDn+f1lOjb0+StcP0Wr6rUlI+/Hd18/GYPiMJQYdEfFAb0dEchjCvfh
qy7nsalwttTV8Kx6Q+4q1E0PZQlfvLWU5srfRmNk/5JjRbPW09597CMyKUY6bLqNwxulAaoPndWs
hD8013pG7tMQFvcUD6mz9nBiPCiN4sBtzbehtZML7TZCCuzJ/ZT06PSt8B1x56WNf5O0za0jQaTx
m1+aGNi1CDx9rfFrNdlAoRY202tczR+VE9W3dP/6+zqfbnx2XFsxnp7DfQsXBHLXZF3PhgdrzOzu
M/KvNp7hvFY1gt+8wBo3V0269yz0OhbqBQohoz1Bl1nFICgOE6LyB4OsRAWPLDKr8qqVeuTagXtU
prraJ274sAw4DsqO/PMUdT+UpdtTjbUVHtN4BNIWOSH3aGlcOlbylObieUozTbzleJzaTKKKinEI
5cZbNg985rJnwAZDPRNmN40PX67piGLpgCfcpDmg8pbzL8kKAL+/b3KFRGhOc29P7Xt2BZe8CORw
cpN+3oWzBxqfK+h2tOVHCKztfUTyByTQvlgJwYV0URnSqcC6xHisRt6t9KPafusGVcZ1Iu3rsqqQ
gbhi5wmCCrOm/jEGZAbIESr6DAN0Yq+KSsC8TTwSBiAk/JJh3gHCgGdsDj9dc28XnA5Xc6x2MyPu
rbBdvR96Xs5R+eDTkn00DZihYv1uxx1vfy+dTpELAxk+SrKeobqJlVs17ZUF500tw/aIFtYclhff
RKfOURsYjgEloGFWvjPtJbFbclSlZ3So/AiRUNfHCiUbOtdBmAhkZtlsOZff66EIz6MLFtvLOALn
zXRk13CPKgXAFik9/UDlh1+uiiF/t9IHMTa/Cy2bx6LChNRqgL+ul9FyFHI90Ku+nib28XLQ9cmC
G+nlwcyxUFCqSAOBWAm2gv3sqh4lBddknhScNbxRNz4f955EYOem8JZIbtKl8o5AJIoXmmOcAlL9
owNDj0CXfjRQT6OJ7qcO9lPbqXIbMbdkJCz0OhEm5HJkvtWYmw/SQjgYcj18CFncZE6yMSbk0rZj
DOcE2gpjWMTa7WSMtLNqRDQUOTseNjnW9s6qXPea8h4TriHVtubluMrs+Ep7Q/sqLdgbApOFwwoB
Q8jJzt4CqHEXazvsgkJRT4e95nzixPWBpgoyE0ske3dKvEM92kxre9FUlykCn2QCOQP30TDZ/b7B
TQERai5Q3r0xr0HYz2z6BgsUW2o2QRjTGZKt5abVTNSNGWU5yhfvaE0ArQnxO5cZks6460/MzKgj
q6Qh2LEXZ1vEd1012IdEdekZ1qdeRXVT7r4/tY00Pa9mGyKUxZtkNQOcXHSaNCw03cFCSWILjfYR
C2F96znY/kwvwz/G1XqrbPOWqG78S0o3J73ciDqDBCXkIa5z5+h5ZnCFBCX5BSkAK1eTTfcSzcF+
aK1fWjgfaZPXJ993NUYSX5CyU6ScSdqriJPsBhiRfiTkfdjLSmuGfFC67dINzy5KhVXrGuaNLy14
UxlhKJ2fTJd8lGAuvF07Ot5nESAaTeVkbBsfCmqoA5KrZmveyWfUTDFN8A9JGTkYrXtyZV5eho56
1h8tztoDLi6AG861ho0ZNxQ7nYlOLh0L+lN+SwixK578YZEGulCkSwrtY+PG3TaOSsw7BnLEwkAM
aADn6xr/VDqh/VyR59QXXIFFMEGHSfBpzAHdrUgCr+oGnLFlg6wpbMVdFyyaEcJuhbEr3ZwOk5OY
aONIh4rM9KRxQp3S2t91RTAsy9qqEMplYm2np9Do05PoMx43p+yRyH2eR4eYnTk3ywOX008NC+Yy
SrqrbpuD2E/Z+Dy7JHze767S0use/MqsbgPXoxCMOMen4ZEiIDq5GYOmch9WrbhUlGUPeVXwo4RX
oVqcVt6g5EnLYDx5BklyGqLX9w0jBFJV6NZ6tOOvQ3qxFZCMIzROANekfJmvctTBne7Mk2Mn/cMC
Peoiq0PhZQUHnZw6FtlzRa+E+WBfPHg1aSZFPNyy4J5mzJNn064lbjs6OeRyZb7rnubAACe13PD3
oFOJimlDvLTFJpRQyrHIyE1sMXwra2Fd58uNjpOnCV/SvhNR0MGX5mvf9yZDDrArCe6o8orF4fpI
ww1oPzSAy/fN99e/P9Jyfps6Tt//9vXvTy2xhBDJjoBtvwkY/NZ1QtIjR/s8nbxLC4EWd2tyKKW5
HfuhhzXMClAWFDQk70osKBIFRcDbx/Oq29kNsfTPQXQZCwM5+pya2dbLlgSFVkQXE+7g5fsjngD/
ZLYt+B8Wj4Qj2KmxfHFkLuzQT49R9TXMo3a9bUCxi/qLIWiZOe3y7vmGOy03jJXnnRfikYj7ojtn
9GPrkGNP0zUQVIvEv5nTzr8pHBTTia9YI2X9aONiO4T9S+Oaw9Fo0uFI31yAfMqcH73wOAV2fgDT
I1FnlQWvrsnzPFRCg5uI7lCNcRReXsHvj/Ty6fdHjaSVw7QGVCF/Z7XYIcsuvBKymkFVc5OlKb7h
Gb9ejP4idNKax9Hi5vsGZCge29Y+TUJcWWFQHTCOOkD+Q32ENFhljnXdLDdJ3TR7IRltOU7x5Sf2
eNU6VQIyR37ZSaVP/7ypcLkevMQkxbnxerEwTpHaQR8g+IRljTKGMXLX+h++aMmxYEPBJvo1xqF8
VjTI2ASW+aJPWq2P2TWq8G9ErdchyfHxCJm18RTP2C7jCNBxPjQPi8Kmo5AdjaA79ZNwzt83jFfi
rT3XUFXmMP8Jr9glLKFjii0hHBYE6bIvbVCVTJjJJrodyCTK2dVfGTVX02IIcr2g2ClUE0dUMN41
w9ujl1P/yqa8qZr+kmAm4D3NapqO+J6mYaJJ49ygMobHZqCusLMoeJhQca6lpjtgZZzHheFky9vH
e0z9glEQKYiQO95r+qv3oQuKKLdbkEQdWxqwDaMkJGTG1XqhX0Kol3AgnhrW69xP3qnJMh8FPJUa
DkvwZ4FL6poKq5dEWBXvG845DQTDHAnCjrH9UXvw7Ucs4QZF1sYsoP0qEF4bIoIoFS3PvBIX4Zfk
9dqpeBxSFB49jaZgeqtRw6zxdcQXF0TGKW7EPT/4kvTedCUnSPoBgxwUKdtM5ZCfWtpSDaTWbQAz
c1u018xGCe2OaHpUMCvz2AWkqASOi8i8p1OyMSv1K/Frapret27HlNymIG0zQjdChzA+i25LZPl3
SUnUQz42lFXCOtP7JANouSgg+xRMQENMpD0vWWDKDzuhoTQww036MThYYy3PReY9JPFD/BnMtrH1
Cz3uwDTFz4J/xraYBenc5KVtK534rBwOOqbgWDq/hO8tqXmL6a2IHsNUvvZOwXQ7k4+lB30qIhr1
OC6xwa4sj7rDXJRLcaNiqja7IEeEU120T1JKhnzGgDsxUpNIWLZ9WwP08MiITHy7OXs+guw29gTk
rI5iOO8fhcRFLxryEgFIFljAaIdEtmtegjyTl1oiypuDYJcsS5KkaeejCEfUijEIDxHsJVm8ZZEV
4RTzvU3vduMZLUrJmRQ96RwdcAeI7RAZ1dUIAsiIrSUwQU+vmSF2hlGbD2HQL3SokkIFR/IFYeEd
SMz8UJodZJgujB+HXqHEqOPDEHi0u/tM7wZTxU+W+UO4vXwomjJ5AgN8qqEOrypNyjWCzukxmmyk
6OHwNVtQ+1GtySOTOCQ2Pvh+XnlOeV3Q7f0umjZWBtvM90t6F3FkPc5U0wCbGAtVg5CPeYRKtKhp
VTsl83Xja6jOdiTbG50ZeOeyZTHhdLaPY5Hce0NJ4zISGTYRKDEo3MdjFHfjHhlWQjfAD59lAPsB
yHO4awd1MzLeuId28SMwjf5DiqWopV53lnbBHMgXv+1oh3IO3Gojc3Y9Ghyw8cSk+pVR4trvSXfp
x08CRPu/7q3fW2hlYKcbBry3meeWN22RtiQkBMb2+9N8yqqb/MUECbgNicbj5GfStTRuyZYoQDk4
4WtB2pA3B3hBO3ff2nl7VXnYuPFeEVDACYQCA4ahDL3kIpYbNCHTzmwo9bAwAt21oXM0TB/vk9xw
7kt15yFzo/c94siwayYlspYHPyehEEIkIhTUkAjK2vJONPNzNhjDI+vWpxjBgPROFB4KYYUPyljN
hE3zzreLT796Uha+rsHW1jEdDQ5+y6FzXDiU/mo24HdBlDZugzJEJTninlSR+ZKXARPdQt+qGnZU
WQjjYJQoUxpLoAfO0XCaujL3fTDdJVOnrj3vNQqRLsuJ7B/VpmScuiMRKhTE9AXJ8bGmn3UyvKND
VA9zn+98WK87U9nBLmuj9IUl/USWofNzbAgTUQ5giolpCTqWGuEX0sCX0lU5LmoCisOhmO5Do71C
Ol5sYkrIfUPO4GPUoOQKh6Hd4WhmdZ5brFbDSH0Wr949AfzRhsF8ocXLrDVWhHBGMY4ksxcH7ToY
62KiX6GCokPAnudBPjXaAXsxyIa16sT0CqYonqzmukiiFsQcgss6SdCwxDBtgeJKACbS/xCttq+8
Zmy3KvPqrRGCI1mA9Wc/x/+Tx29kje19GxgCNiBqdNjisZ2cEc6SSz3KceOUzyWSPbghRDjUbQtB
yLOGrTJ6/xC6VB3zhF9rdNOG9zm0JZsPaMbZr7/aoc4/EIBWtIliWv1+eSu4Bq58b7EVNu69qJAr
oM9sD5ERyfOYQ913w8i+QTMiN45jI1TRyROlrwEszq7PRsm7XTYOgUdtGV0PfvJR5Az0xwocLp1f
MEItBanysgee4PKi7Lbe/v7bf/zlP//jY/zv4Wd5S5GIC6H9y3/y+QfPfROHkf63T//yWOb89/0z
//ief/2Jv5zjj6Zsyy/9X37X/rO8vOef7b9/0/Kv+ccj89v/9q/bvOv3f/lkW9D8mO66z2a6/2y7
TH//K/g7lu/8P73zt8/vR3mcqs8/f/8goUAvjxbGZfH73+66+vXn79Kxvp+ovz5Py+P/7c7lD/jz
9+d3HX+8vxetfv/1v/3Y53ur//zdlH9g5rN93xeebSvpur//Nnz+/R7bUdKXjsMwUarffytKclH+
/N02//ARo3sYnFzXRLDi/f5bW3b/uEtIj+/3TGV53PX3v/5fXsV/vqq/FV1+iw1Qtzyw+P236q8v
9vLXKWkiFpDK8SzTtZRLHcj9H+/3dNP4bvO/6cqgPTUy8/CxXzQdw4q7QL8HQb1SegNUZBJ7NT4A
UUr8w80ur+79+EYyKw8irlT4NkZOkAbNbgOGk0cbqH62qmdneoqGJzFf6EV2cFkx9xDtlYx7BG+T
d+eWH566hOM1jm/HfPh/e6H+/3gNKvO/ugYfPps+/p//418uv+Un/nr5SesPIZTwfdMx/34p/e3y
8/7wEHEu9ygF5ca2/3n9uX+YOKVs37Np00jYIP+8/uQf0nIlxzzXt7iby/n/4vqzaNf8+xXomYKr
2GRVpj1mOv92BXYaEHUVMBNSPnRrNIJ2h9qT5tCp8UrMjku2qcJoLGmJbSpkBw1sVScvGJV280Zi
bd0ZM02BXBYb2oFMB8mxCyeAJiJGywecsFj1qDXmsgU6FrsvHhpnyC4heaGeeZMONDSb+J7FVm79
aw8TJBYK9hikG5rcLkSh6aamtiDuAakL/BTcStmhyAnYnvVsrFtkCwwoaWClb/RmgXHOIX4lb1yz
6XwuC7kj+m4LP/6Qq2bYeCZ2Sog1QB6Zozqz2ItsvAQjupzGnH4NnWrWdQXfdRTNPbsV5wFN11QG
JHUMo7eig4NOT8xbN7QR+w5VRQ5rsR6TQF55NHtcEqdRdTKTKEh/t12L8RXBXfQvlVim2QqnSFoE
HA6JDt4ECPAyDuNgN8cD1882nf193Br+1slN9ITFJ/auG6oXhVYEKebsNvGWpv0bqOB8G+MSAGUH
2bGrIFsXgzXgXAkJa6PkYZfsdsNkxNtgrj9RWRl7k9ztGPrrXhRHtx2AvSQvPtDx2Ly0CFr9CZoI
34gALn0PDGZ8VF1vWQ35GC41UeTMouYa3VNsy6+8Z5GyyRAdNflujGgvGJJMIHKgjF1C2rLZehuM
h8FhitnZSNTxQNiI5/DUVn616nSKWKDHgGqVP+sJnXlzHeFAWnPgQ7jsM0m3sYo1ijwkVxPyFPfl
VubBO1T/WhcPuptJ+2kpHlyCHNZjcGYksfeyBbc2nav+KzDFIeuj5663UY05yZWFr82GFAZCECsI
h4Rta9A95xGmCC1iFaRXcdA/THK4oMwl35yfC7NkPzvzjyTp4Vea1mJbMC9D/NXG7jWnijcDHAuj
twP2ni2XMhOicgDrhsKJNoj1fAXUD3kquz1yXrh2dYuX23LOgQGBqbdBrW/oFPH0dUiZVe2+G+X8
PNm+sx5bRiUJ6ADtGxeox9duEd4VjndRpvfqIE1BOJbf4HBmdmk/RE0Dq9ViD1HM/Oqi/ypMZGP0
ZD288qvvP9nOu/tG4EgziUQ09YUN6aEx1ZWWX8i6f7rpdFNkzlM4BtdV394wH3XdaY9MBXmaE724
0XA3jUeng4TutPfKrD6aMNiHhT7Qfj7bVbwDz24P9ZYn7zQV9T0iqquuv84Diqt8xkQaFI3ctMI9
N7H5GLouaXddvY6IAoA3J18Js77npV7LHwrBjUzowGfeclTTxoflxa9YUFBE0R9sTx2isZXogzd8
dANBNegnTHJdgP/qFqx+VyLfqAf8IdaVnjoA+uaV1eSL8mSl3ebd6M0Px+5/DJorNsD6Td8RV5p7
W8F34VAOWRtxiKmPLrp2fGsd6QfGXTMQO6BgrUiRPqMvWzcLsDrKmHLKCNVcKccfee1SIHHYzyRx
Vd6Y/jwQusTgudWvcZK9oIok84B+IaRbZIH2Q5wxYWu7ngM0na/VcNfQ/lmhA4g2oy+vGgetRc5l
CL5ifGlsgimIp1x1InwG0kmJFVs/R0ZQWUsfVUfpI1Z88knK5Ncc4YZMPrq8ujJsm3N3elH9TISU
4xFJ0WyonfjGKLrvZhDDWFMOSHdS7BPmSWqFM6N4iQe6GeM43OAFaDfapC9TuQ5hAgqA50wxqVpI
4oV3CFvi4JdYE1WG5xhScyvj0yD4ozIHjx8+UXCd6Z3vYofqul9Wg/cr7FFKphOAtjLnKqiQvRn1
xKFdGKfQT+TWMvtnxhk/YzdqNkA54q1Aha0bdTd66O75YubL19avXwNpvUwjACGHXy/QFiDucK6V
Ue275d/ggQ9UBm9bDWNp0uZdD07OCekFsaJaqLey+1qJtQsAGWXSm5mkE8sxBFqT9PAM1PCYWx4i
lIZmxgfQkHydL0aTfpC0EOeXvsIfGxmYaawU6Vmb1C/TDFp0bEf+UlQzsXyqbeOtmZndnBER/ApC
92yn1tZAkYBR9UrVHUakwn2Pc78lCBVSAkKs0lMdo8HynPfJVqPFj8v4iVnk+2ATgGhH9l3Mwgxp
0EDu5LHoMAIGj+a/RCmHwhFQ/sYKNk4bnirlPTqTQ387KX6lEb1XmrIkBlXd9QCxbmUDbUprJVfh
iLwosPCbdgSakA8Wo2wa5KonFqmb/ddeW195FG5bRvbrIhDY+fIMfxz6rAkQims99850o4N2yZ9B
0OOq4i5IjOfe1UtSU6e2Q+iBUkJCoWO5n2ckQtpR2RYL0I9a0wdrXU9vyvAXbgyzIpgnkrgbuqm4
490LVsQtGEOxt1mYLTKHtnnaMboyWSBkPj4pwo0kksuIWSrLN3OovEfhk3kDbrLuKuGS3xnmeJsU
vCxCY+BvmM2qvj4yXCK8Jalf45YkoMxXb9KsH8w+e8Kgdph9EgzR8HocsY9jkVXrjpAoHGgs9UMG
NAp2fo47emXHtbvt6iQned47CXOAq2kRjReSRaniZJkwdmJl9gTFdtneqxBqB4u4yQ5Rx/jzNVUk
mrSW5poNEHM0d1OPRqYaNIhmb51L99LnRr1KR/mlWgbrqnoZS3LAQx8QTsZwVKr7wqBOlfEH/mCQ
Mq3YjclM3IrOra1vBD+FUfEGHk1/43AyUAUh0FTJCRsoaqcUoyhiUnOba4ENvblv6Tys56lDuJv0
J1Eyk4l8870c/S2Ii0NUwfrWYUpLPFl2zODR6AN45Y1+McYMzFAJXaJMRqp8KwPiU2BzjsgutXIS
GhKaX4wrSiIQ82iddOI+Cen0CeuV89AiU4rMbdFnR5PIojWtBIDus7OOamQfHksuOx5qyRIIlywJ
SPTZx/3lrImM+mwwolaxvfIz+ONlqD+KRU0IRZC+2YiwN/iw2+CTbf9q9MxtRzMNOgNhbXHf0tlG
i43FP3LDgz2KeNfkRJ01tQ+BKMADaDaNcUqaJfVZWLRDQbwL4u4DzSLmsXE3PUSkqMeCO/2MyIYw
MuRw/DY9DldVUO05EPRXXmASe0fCoqVKGo9M68OZHMskODW41Mgzp+GQZs0DShIcFgCoacaqLPpK
w/hmboLnMcw/wshhAr3w1UYEYlxcRpbBiXCiN4J/xl5Z4MqBlqmywcPuXlUFdqZpdH4lsQ+Jobpt
88hdW0vKdOXjomQnLGgLr0yRZAgpaT2liPULA526E0Dd8HJczxaz8b5wP/zIfI7ibI9u/4krH0KU
gxrSraq72sseq9xBWR1D963N5qyz/F0U5BSUqqChQuOtZ4i2LibWrCjuH+swvaWA4vKr8SqnjPFH
96NxIp8DPD0ddtMjY71tmyfzOYqH90rwb24GffHb2jrkoy43Esf7WM/388TMIwJBuIrrBRbt5F9J
UJ1xJBF47iw9c8SFUd8cEg6GZjfVYGf0G8YVji5pi3BwoifXEEaR6XFpnLPtAmYYcEYS0NZMpg0z
AdyJtEl5JOiP9HXYjBD/5apgWLtBegOqPMFtMCQOAEyPYNYItVuKYJeEg2oPyeWDJCzOL+aV2/ya
gtTbiIkDgIbp6U5mho5Q5aBxaEy3fYWxp4LdFJZoVwqNa04MNjMu/ESbya/or8N+gV5CWnPS0CoI
fyRVFmxRD4X4HVg42mEODy0TEc1BGw5s8Bhwjt/lZkuobxGfnLTNz3RgIbQXFWfCEgrNCDRxIobE
NeNlmeXIHNmbaYy5msJq4MvF52gq1iQLKhxyWyMSH85ILoqZ47yLUnVPDQo8Ib8W5UyaYG79Kqry
4A8mqR/0TxM/v/YU7B6X6T/w0Iga0um+zNjhaGNIQICgqdw6tcm3RdGCtaNxUcf4kp4gRyXCSpSV
XhkwZDEcTnxulMsfuHJi3PjwvzQSEp44IDHBmphThmKgKqtP7bTHdOqNvZVNP4JY2uvMAs03gSAv
qllsrXDYE9PhHMwCIlFil8G22joDKJraIUhu5ihQJfjE/YDIWIPq0EzEpVQOc4UBNVdRPBhp9Iam
j0UvYzjLXOthas3HWaBec9uJRFC0YpZ6FYMVs5E109br2n0vzegoESbHTYp5ai4vYTSAH7xPYTE8
lNq6c+20PSoBRj3Mq/VAFspVU0w+7UiccTT1RYUkQo36V+vbwJVg3NVkjjMVFDcje+ymovEGzhA3
FQAeDMsZSRFthMu59LxrpZDjcEm7Rzsbf+CuRls0QarPERZiHqP6MANi5SGGgP7Fz25m3aGOwuYw
R1g13dI80bEnyaEU6jh49g2+nYdgVKdIlcgs5fQA5SYjbsbizU0KC4LM8sRIsFzZNaDubKzfu5CR
ge6Ne9oQyVnV1K9zXZxMIuPqyKfUC758qdSxnIbnyMvQJcN1WQnFhTn0ICEhOpZ7eyCqL7d53Cgn
FzLzWJONliSkEDgMTlG8reURkKxcV0yA2Lc3Zc4u6DsgXYYY2kHBwuRKEJokNmCYcxy8NO1T5L95
UYW6FvTVdtYUSvmhcyYM+YMBCDBjIdPzBji43NSLbKy0YRfakbjFtX+PuWDHGd/e1Cazjdjbm7lF
v9rIDDQwlbeOuuGMQEhuE4863rWyYwMOCT7hCIvSEMilrDOOdjisrC6p0z4WuUlOYuNWa88sv6bO
JnZA+skaMBjJGTT9OwfyhTCtQ8m2vDb93t3WkfFM2GMVOw3DWs4tU8xgXzNNXHX1afCIjO8yYLWF
hz66/l/Undl240iWZb8IsTAPr+JMkRRJiZpesCSX3DDPBsDw9b2hyOjKrOxVXV35ku0vkemSSyQI
mNm995x9POw3BsUPNa28CwVLUuipr2LC81khmrY6pS2znsmAD1dpgW6EfF2/6tdg815zj8rSN0y1
KolxCVR/I+ZoRD+fcfLMxcqLEtJ7eV2eQc3kmNZ9SkkNFcowF+sSmNaSMlbDxuG+NqC0mIYu0Yyy
pUeNBRJwhrlwZfQJSUo2JIgqIVsOGsrqmJYBk3nMCVADtY5Dpz0WlzE1vtEvpEtQ2ghT4jXpmjDF
SdAEjW1BRAPN2YYWvMRt33iv+Vj91msejxxz1aoiUMiOke7TTVrDJjVmSsZbVhSLXDlobZ9d0H9u
H+aMvGGg+k55Sqox25Y9E+CsIj+q0pBOZNEHx7KyCFGQ04NGMxf+SvANVtlwQ17DGTsz26WAN20j
8f5pSnS4ILI6JuzXpYjpGm1byOpxlBaKu2KVJ94Nn0W0yibXIYMMT/cAOewOHSHxdnwQbmXuyUS4
oAj49qaDp5dbllobjQQEDKfvxQoO1X0vm+aOJldQ4W7NBp/2gNdt8U0/WzGZD1ZGPIQLxC1Iv6No
0Cg7yLRsSEcr24gmRTQZdxaOTt0/9GEyLqqXLkCIVIrghszvF0b1GVSGkKoW/bqJ2vcWRz5+TprU
ESRDmjB6iUtTw+xCW0ZDVJm5/D5M7uOFvZdH3ghfJHwOnVg0XWWfPgNgRPL6F6rNlW1p3BQc4lnT
hk1t8Ew3MsV3V27JQcTJ2lK4GJWLhYp/5TkOW0HCWiXL4k0GzqbPnXSZFw0hFFP4HmBgGlzz6pfZ
u4XT20ov3WS/cEj3CItuvoakuRmZahEGxbeWWaI167Ly8TvGCYeuN7hLrYQSpn6MpPuQ68lvNI+f
AwZDZ/7NxHf+MlW0JR1ybVnAs0xTwJVKh3urc0BqmJyU9CdYZ1cZi1WMf46NONwylF1UJX4+sIwk
PYNRCMr20beSF70hMOzn+1RefDa28aqzvmN+9BETkq4aSH+4S6TYjgOHGMhm89TMRv1CwVUyEcZl
hePWSirEWPaOdifcsi7AFIRbKO6TjmhSbodREXdgL6tImgfMGZJMnylmmQ8FGyvYkyLBPtsNARE/
1bIv6+c67jbl1NWrybCMZcwNz9kQ46KY3mLlUy30BMKXL3XYIv60IW7lwyU103Dh6QgEpvoxycSn
3rnvlWM9DDhaKmgtFPNDi6ejWmhUe1B5qnLjlObcYFX3eftLL7C/lL0woaemv2JKCyX8R8SBj5g+
vUXfU+8S+7kMdbpyo8R9bwLt1PXJv/eTlR+av/q2fa9T9lEml4CtQir4TMYEXNBcK1TEMc4Re9ON
EEnIT9AOODPNqlvZsA3uPIRIdFjQg8/aEhxhPVcXjCKmfkG+IQonhDJkYdHmX1fz1x1N/wzDZk0g
xFPVVdtILzZ+jRZLjjpdYemAeE9amvATyTx0VZzQ/j3wOTjs9cFA8lJh4q2u8lvU2re8axysebiw
qrh9JWaR/aLEdQ68/a3xkzdPfUzd8CqdlWQ4tdRzp7yL44jmNR3oIXKfSj3RsaYa+1GDvVyaHf0y
wdZpw71O8ZxbZcNTHs2Br2RutP1e0K4IJzxg5JRneLLl0hytzxrR6MI0WIJ7czsYk7XkVDXOrJRl
IOQ2HGqK086s7pymuGTF+GrjXCcGBBGurz9URtDtPKvDuVmovZMG+2lOaXeCAYxiCPeEzNxZCbCw
EgvQB2dlLCskEujVQ9d0R4NYSRiRh7Rz4lXB9r6A3LDoUzjZJD90RAwefPastSujLxXEz7LlxfZI
VhcNe9tcwkeks+OegcAzroz2XpO9tQkznzYy+F/IiQ2Rqzxw3WifwWmJNU0Yeo00LqqeaQEMkg8t
cy+ZF3UE/lqrYXYM+Rnx26qQX8lI06hy5zi/Jp2dfvo7+tibV0qUNw3hIjFxK51JRA4R7pw5/Pgh
azpOeOlRB0yGHcNvVk06YrmGg4OqldCb+ahXhhe95+OfQnlSI0YGEsKbuH1xdXEdU/osZk24N9ec
J8CARIkZqhzgiyPOhCbOGYpqYQN8K1rbydJWmrb1Ww2TYoG1BSZIGAOF5IbCo+pPi8xQL25s4E8s
yPEOU61exhIqmsMe3HpMzBGtQWgqkA8l0UtGwHEW2h8ZwZx3NgsWNLzkrTPSD4Glh4BU7dY5zEMq
EqkJAfJIoJnwlxtRspJj8Vbm+mVssSW7rmOuZOsDA0HKycr5TLui9m0Jk8CZAWrQc9IIL5EH8xKb
WbKRhDevDSd+LCr7U2V2gKegr9ZlLwf6OxqL0oTgx22cbIlya1Y6fCMvhMjV4vg1c2pFPyLv1SSV
OBk14IGAD5ZtPdIFicql8qhkCqN370pnzNe9qJ/1Bt592nLtmdVO9672FdcC5yBEvaGjC2Am+Fb9
wV0i1zp3Qfc50zdqhlpRRv9QRYVHXwGTeyXdfNXr6kWlbrPOuvYucoZhBYqSUQrqaEJEnYVjVHsz
z81lWr/FsTymw2BvwjDHls6YxKW3s6TPqi96t/wKtY8mPWMwnxFKpZ1mByOxbpkHxxHdPQMle2Q+
EyNi8ScopgDgaIEFU/gFU/BUaxOx6elLV9cZR6CRTndAaWWRnJlDvyno0lNeQjgwNeHhRK5XjLWN
O0fWI+uH8Z4zFiQmlOUTqfVCVulTogVnkHC3YXBBiOjzjA24Dr2ZBaQsoDtw8tZOvkljBIGsK6Mi
tMqG72DKboUBmhNhnfwKHSL4wjfcKa96E90sJ6AZ1li/iUX6JE05414ql1aJvTESrPi6zz4TuQ72
1DogMhzq0Kj6F5ujLkcH+zLUvCmUNyw1DUOoNuw4l1BcuSiLF0FLqyTpvF2Fz8h06BHagTsuaoLP
jVZefItJVqg80PCzYdCs2lUe7YuRg3hrUEDAdANAFe6L2CD0qEGy34zF3tSICpYYFvvmFylAb/6I
oUurCGmaErqx8CI2KBjiZekMu76ESmV6OXm77m+zSjWsRu+q4IDemvRaMU9+c37DZOcs2aQAMYn2
Y6p6aotcPqV19J1OOGfS4o1gdqBigNxXlU13ZfQtBDJ5eEjlRcnhrarzaKsa5e1HnLOxEDAnIsPY
u8GHl+MSiez+Phm8A2Ti9xS8GGULILfa7bSNA/AIvXi8jz2eQsPDjItDGZ46h4tyThhr/b1hdQeZ
e48R+BcW7UbnahUDvk1O5TVwJoxWKfibSsFPHtVb49mEd6M8Y7gZsN+a5r0dDk/pFH0HQWxQuLQc
qyseusZliENW9mdiM/doB/2FHXFYESsFS6TQz3nVbPFf2NtJSz5mxeY6lDnCPjrb5mTQ0Gl9l5ad
SADx1NqmUM3JU9Ev2VIKlz2/pXeCi+di0rBTYOeaqbayFtqGKnliS3+owuBQFTGTCCphuhWmoj1u
XoOUccaIJ2UpkbBH7S8XfmIjg3PWuzR5yhT0BzKjVGx6cdR0VQATd5tVlPXHcXKf8ZsbEIjZN9tA
X00Cv7CH+RlDJ3cWgCc6uW24kinoEdOFxj/Lhw3Tfw/N9KXGTjRL/p+TSN+6CAcWfuwTq6bk2+wQ
hfV9ggqGR7Njf/NoYWdo5peK7ZeKjOzgKXqQXu7u2RtJpaQKkzkJN/SselOnw67n4CWLud2JrNBq
4LWlyb2ftUA8fXBO8BWx+/sTD0KdfeW+/y6XOjgxDixEGOaTdbAsLpSTAlJIsv69rLE60aXr7PLb
yLGaj4LGMnxG64IaZ+BO6psDdepdJ5VcJeF4hVf1CWmWQfwUrAPP/hUV1i7ynSOxeVBCkUBrBqdT
TC13bJRp+5o0Ns+Sl92sgk4WxrvkXTQZR37dqYmHt7O1ngiok9bStIlCH9N4NXJMXFVzz8scVb5y
DWKHEWXu4jhQ19oINlFXTRBHCQcz9OJe9+xl3vH4+uQi1CYGWju9lGHhXZKdwk+3LnXn4Ezq6qGb
31CvZtNchpmfDgv+OonocQlVcfEUlXSrcW4Z3CRby677ioOCp8cZ/L3K3CNeJQ+lfE/EZzse7BiU
Xo+BZR/1okN4WGKjmE5ClwH1YA82J3ToT46ABvZ2Kz79grik3NPeBoIzI9RuqNtIqU295N1lAli7
1oIU82iFcZY5zYzbjJGNc15kQ09ATLhdexBF4R9mz0XvDKT1Voj8QsKZPD6sZTagocZzJYAwFqZ7
M4DHBVgsr5XmQhEFLFA+5qhml0PFaLEZh7UIZvy/EDhY8eAK+HnsvEa1EplGO8Wxi0XSWNVySOQ2
EwoBeehY2wIiCmUo3VgpPe0eCeYlnWMKA5mNzPAK3NtOO6wCYLPLaORAPxjkSRbmMUaTe4aN5bB2
IhkfXHmjzJ9YAw6Wg/GwJLwRsL6z0YOaz5AnjBnWop18c20y2VpKq/jINJvQGlyioR0DK3KjlbCe
UcbuMsh39542YJBLICANbGc+SO4lgAKMOskzLnl3IdBfrbCA4tbPvAGkNrYd1x8ObPCACGeBiFQw
qpDiH9MufneRqjHihrfSN8QWBKQp5GClUp2DjuMQoJM7uwaT7d3kD8leJM59hUF6b2UuoTsNEboW
vvXI26F8ZvCRuwMgJBUsJ2nQg3DUxhIFPzuzFiPlzCaYkJnODTEhsATU/QbxOOWUDbOAidmEqnkj
Y06onZHfjADOlMKJsQw6uINmjnc/CvgQjBHxj1mTLW818hWv6rKIdJy1fgkqIUmfgxrdralX+OeK
M+veKzIpdkifgaA7VDTT6n1tOI8VQTB31lT/9kwzX4AY3A768NEVigwk3NsqQAwiSvXt8DOXIaX2
0tDmQa+nV1uU9885gMi71jWwjdFyx7jxYDf1c8r5F8W2t9XkhJVj9EnZ43aEv+/dyYl31NJ+W+d4
a5vGA6qZS3TXsKRporKd9d5z4bPiaqF2g1wEX30mZg640NP2MKZkZpZ+kO3Cbt92o8UJJEwec48I
KxcAXhZ8+ypXuz4ggQl03yu+wV+hqy2cGFRwpW/7nLIl1DdZRLO1HYd96HaXqGz3lUnZNBpGsesG
d5N7ChOsD7NXYYxb1HW9IzllWo0aOyc2U5OovOLSY1jBnQzWLi6DmdbQvnlzqlU0+y4U60iXkbMc
219gycKhw9/lgUxtXjooKCS/2zQrIEwol8UAVS6nKa88Jl34Ybo+C8WgIaMd5LIY48+K1JjUz3/H
jkbhUU+PpWYRDTO+yBwwhsVTNSO8UblH2nLQ0y/B/EuLp++wJRBbsmyDduuZANrnEn4sGUzDeRgZ
f8rOodWaTZ8Rdapf0miZRHuuh4R9KDWapdYxslZ+Mz+0mACrKF2YuMcYhhJ98sPS1e0pPvRW/ius
O3S5Ri+WboMvhRZEWBgEZXbTwpIgQPQXlFzEW5LQWOM2aLhE87RSCozTuLUYZkb7sGGIvp0Gwodr
i9lwTLxZMqTXTFokB4MuYsc85Tobj1lAjQswFtU2mLAI1YpvGB8cjRi+T5C81XY0FcNXxWzf86K3
OQClphZlbJv0jG29YplCeNRDfdk1watRVphtoWH1ZKdrcMizSRG02m9bnZqEbNWYloFPPJNFFJod
NU916fikbgBgMMfEvqtmM6kTXiWiOtGMy1ESAy5cOR0hOS9H3L9kap8AWiLhcR+9knz1Zngth4IN
zwy+sibdsk1vJ9yuWDKIPwrVoyyM3zqnRD9MHnqL4a+o40sGS6SOgVJYDVV9nEpo7Ea3ZWE66smB
XbKnsTtitNdtGv5V/OxEFQfXFGgLtiXAXNgAvlSCfk4FfEdFQN8yT4BUZCjO72jP1IxOwI6ABZIK
4o1l1nvtGXRyufPKDkR0WjKozdW6o0BMGuPbQ0O/UmZ9cStP43QUutRx4yoZIUAMcytX66xFHlre
MsRmuKLgOVguPEkVFFw/quOgDmtURQWsHaGRrjgRHunZlBWzKom82wqUDquyNT7aDCoT8cs1k/dK
V7ANsgIQWtjuQkEjqpchWNeUKnGULay2uL46mO30IvuG05p/2vlEvJfUv5xS7ryMoC/26Av2D2pO
fygOZNSOAhxR14ozc4RyG1N1cOt6FKBtBb4Lzr2t+zPEtdopzR1BMhX7Rqjko9ayy1hQsLuV9ChX
23Jdj6Tr0bFjpj+du+xcEGJyD+TpE6na0sx8GJ0Yh5auir7j0dnFhtecZnlZaL2HKbSekhg8kmz6
DzBKL6Bf0x2PtH+XsppuWjfVl2D9b8LF3z5VdHbaiec3rnxM5oP54vQVxK1EPhkp3tuexXsX8gSO
YZs+xEzoSSEQ4KcaGi8Tri1aIp7XYzQJUpPeISE7pZAfBvSUmlkvFtWNjuu8yKMWvLXW8cxBn8wl
0Zxhi+beHUhQqZjT7hZlY/Unvy/OmeuWS9pN6n6K6dhpZvrRegRFRnb4FYfWb2nW0OLpfJZbpcCt
GVZsIlPJPpEAyLqnxc7hi4b2OgWmyyRQ3YkcThpShEH6vNMAo/lAC1vp9YdXMgGKdR//PsWCMglu
rCcXhmQv39q0hI8TJsXJ7O1N4zgbWhK/ClNflanLSM4noZ15AW1UAT+J6K2IEPSAsDtl9B+IleaZ
LlM8iWrnrs2rVW54BeP7hguRMTKeWK4Aep9aALGTFjaHGocycy5gukgDMHtuSXX013npI1Eq8lNW
gaJp3OJoOcMNDCZJJ+S0RcLiPMeJbsAGf2c0N5tN4K7JlYVOR1xLUb8p5wFfhg1CBrUd582DrIpD
zRlsqqytWdEADqoRnMxA07NCnXeQTn2oFUt2BGvYdxuNVhRHuViDLwMKLGxAuWpsbUs3og2bqlou
5vxIx2NmpY0xvPZgXRe1uffBWHTNPCiI54nArA8UgC4Nnel67VBBNADmCq251imCF0l7Bz8rPprI
u0jRbTPNO9qDvkO7tdJb79ha4Y7dRd23s6WnRrIUIhaKU2j3buVTXHsc3xRyk6SMvnq5beQlS9Jj
TstRwyBwN6b+JeVjrgWdEcj5sma2EYY2dbR4GtON4giAAgVvGnFx/p3r2x8IQY1dZ//CodogFyWR
IVHYx6kNhkHezCQ/B+b4Nb/I0M3XrpeeYb6+WDa2TV88KVSkbLi7KsJ+LqKnqAtuve0fXCV2pc7e
gCEws38HSmKlj652rG6jET1bWXjLW+dxBE5njy+i9k9ZPN6ywj2E3SPtht04E+YNHwdpc1KpdU94
/D3N350mmEp41BONC8I2PevzlmLyQofWWFqAn8JrU7XYnpCykceqCUi3ITBJ11wZdPCUy9iXUE93
eKD63/cETlbVLfTST4C8+E8b5h2aBbdC8PzFNSVrFHGaseW1tLZOwjQz6NkzoxJ0YUuIL8fsJ2sU
m66h85yB5Y+2IaxZG99RbyJ/pAG0o/J/bbTkMtrkqLMtzQsCA8naWHhWv66yzyQL39lTfrspm+5g
S4im4gGBCEMHr0A4RLYNHexU8LACxdkAX9+P5DaDpLhWKYyHeljVaucAEPHtdiFRyI3BkVOc23wO
zr0mrFetkqcZgdcTw6fZoLqcaTOO3SLyEfnF7QHLyyqaEx97qzj6QjtQsaXAGjJbvidBtneb6KWs
pucgmQ79KGn6jb89z/zEqH1sOyrp2HrkaN1M95U1boXOvyQvCNM64dn2tzMrNTUHGEtCZ3p8GXzt
qpVqz3uzgfV0zCaLY5t296JaZvprT1QZpHgMt7b7FqaAoavuI+1Olj1cEcx85NR7aYLquEqv09s0
Fd9FWT2QIwf/YZE1w8riovAIrsDprGGG8d9iVWJcVAI5QtJf4yrY51V8wVm6mexsA72rEGJN3A9Q
paq9lni34nBXd/I4Vd7BxevuwD8RJuEWI4BSgXLOqwlZungcokj+4IjZoDOZsAXTY8ibDRm9y+xD
L6FSuzzZuMVmNHZlRh+KZgCcHHelEzzVN8YLI/5zGXZ00qdHB+5lOkcWq/4xMcxzi5MbtMZpZPLB
11+gTL74FGEaH+M49rdAnQNVnwD4vBg8kPMDiFbtQZrtyjXBc4X91fTUC7wFst/+/HqAWCrcEyt4
GM36zXmQtriQYnAuVHLtk+G5xcXa4440A/lINbIYTAQ4vndojPYRPd41KqZbBnxBMa5o7ZOmZjao
eC50edNS/UVPQG3Koy70M0kueADnMY17yMb4qiJevOpP6LhOMZMsi+DVvtEepRVdowaUXOa/zcsI
/j6GGYC/ePUjodlVDBwpus4rSeCPS/LA7Tmp/XWozqJJnwcn34uWRLYFBPdb+3sOROrUQvBocA7O
hpMqz63RE7e98tuzU9woYo4DBLeGrlPqEqPuKFoOzRqH70GvmJymyXkkSqTW1P5H1JfEz6UwzpEh
T7X03xp6Zn7V7gybZ4oRZHTWHrJp7REr5kt1nZe5+VuZbT0xAbrBPL/VSEOywTniHrnWbX5mcHN1
9fjqohgTvXiumtchHkAwsDJ28QsT5LPsQVdm8TPG56Ndf2VSnqKoOPeeOheW9vPG2ja6Wpp9IxXZ
zbXT/HqC+Xr29Ck5lRXDY5sVe+A1z3LIzkP5mIXRwUo+ItXsO4DpURs/W4k45S1rNL/K4R0krrsq
q9M0EZXjWi/OKE9dpD3OH8D883OrPWr9xrXEFSXRPTq022CNL3UcH0Y2OsjHr5YSz8AzGQ5qzXvs
um+OMzzOd5TR+8fR+6UqQnhLde1y+8FW4uqjsA/IDuuy/krxT/GB6oibL9ZBG9Kn9sLxYvnyqvv8
Lume5q+RmbStm49GFmiX42cVTy9ZOV3mNzXZ8ZnyDXsuiObpwsjxKZHyEYXu28+mo3tvpjlwhGUw
HD0jDSXLx3sD/Xd1mpVjybOS5WfRjHvPDAEemJuIIHiDzjXdPxUMK12r36NJok3+spJ+DTKRk3v0
NL+EPM22EJuw+r/NTxTX6mRI46Xvh6dMbhICvU2DrIb60lr9I5FMn15cnDlJPTIbIM412QJxwW9f
nn9uG72/zXevcMZdYSJfoIPrE2obVN0jmp7Xaeqviaa/IKl5Kx1Or15+rjP7DbkGQc7OmjuTDYK0
FxXezDI/5zyg8z452Dm+1IESlY5YMuDs659kF18d8U2SxN62xLOtAeLRsRfxzxh8/myvRSqepN5B
u82PRknibiw2Y51+2lb63rz4U3MJ11Ayb03+W4X9AwfdR3vULlHYnuKB3+7IG8PD0yzuY7DVVgp5
NjBcv3/UzeSVbK+zZruHRj3IoL9pzXil3AVksiMfcT6GzC/r52MMUIOC1V5ZKMtQ1vL7+UIQPv+8
ThgxWv8kJv0rqsWVBgLnvPf5Xbhd8coKfLHdfeBDeBlYy4R4Suz01Yz0l5ybAuomam9562SIYQTI
DZIZ0DBte8O/+dCwbtXzgDEFgzH6+n2OO9yF4dHwLzzOWJaLaqRY63zZK2+2iG7z5mWac5W1Aoz8
2VUgJ3Ox7KmfXCoqhkfieSZJSVZQYUEKHIt1i9YMMClXi/Ntu8nL6egF7trS9GNty5UTiC3Ijk3C
mdSjYk8ceUg97QlhxS73sLUH8cEhNz3QMtgfOafK9DLv7E2Qb4Ok/RXJalFC+Rpc8WxoiKY0w34I
HZJoqvxoebOTpSvPQ/E6JMaXBA6AKIplsXoa7eLTacbn3PK+26F/yLOHUQtA+0Ub3cW/b/dPiclq
CwKksvyNTWJRwNDCEFeSB0iRskBnesRSZK9yJoLX4075wz5GWZlLzst3If4zIwCKqy+9kZaXnLY+
4iJ0LJuwsw94qHcE2pGOoJY1UO6lQl5JvA1rA+T7QB6mrDhbYm59uQcvMY6i7A4q2TUe6SuTQxp7
vifrNzqzScQnGqjbLJRg4F3oav2qo1Hd6fexTvpYRCbA8FUls1Gwv2bOC099/FDHa5vzcIs2xXfF
wRb1PWkeCKGHVaPXG91UuwixjE5bUrnUfuoZs/phKEk10brTLP+DZspsPnwyQgbIJvRmknPo5Tb1
NzNUjpfOchAcYdB66nq5r2N9P6K3AC64KNNxPV/n+USJLFEPxAFd+77ENWP2AcuB2jt9ehKcOXzn
Mwnaqyvjq0zUBbMBktdqEzisaQzC++ohgy7lI0LEH8YwZ0LVGfFKBKMEdBIL20VI1P8S3EVmwook
+1vZ9Y+WhiySRNYqaGdBM1ghK7mIjOWGX5e+5oowr5iTQaMRIz6qYx8V28lGIfbgvcWCxFa/uq9p
bY1u8G23MIToTbiEcQJZQ8hDhgkBpIf54CoSwQDa35gsZ73+nRDBO6srO2+TBEfTQZrjRruOtOWM
ISU6DVoJhGXwJJptudLmV8nf1zKHe0TCExxYE8Zy318kKNXOG7dMghdGx+3FixH4RFLzBkoc1ZCP
UJPpK7W+l9MZE9AtUP+767Q3yQ9yd7GKaWEDTtOKbWRMx57mbdj6O0xSo1q0ChQ+KWKdwhKU0pkh
MGPZmNmShJWkX/mxWjahWtqMaELwyZ6AAjzC03TCBnw8Bp1+V+b6Awax/TTkAPyiTUt+qQFRfIiy
XWeUKxueH+o9FKartDaZKyI7JChiStaNiS/HwqlUgHL58qnBHR6gnrcUduzcXxYSV5QC3KdIXQNr
5aurbx/nK8D/ms/L86eQC5vmf7Ps1ET2Ocnb3visgUTyAv0YBKRrrEY92MeTs6arQAA2WN5+iLZk
x2yo+t+KaC7Vokue2m9JeE2QMvXkQnjSfBkfQm88o+x/C2mYU2VVJHFJf+3p9w6PPnDdY9OOT2jJ
Dr7Izz3qgqqZY64Jbc52SdJu5rsg07Uj602CRejX4NKqcUx0Oba6IJBnSE3JM09GyeOcF4j5/g44
cqZlALOU5RkNJonKKzF6u4YMSUEo1BA2m4a7MGquPthAYpzzozDY+QbzQW/jk0csW1KPv4BDMFhW
e0gUdLkWtkWaZ5BToTvLBmuLQbka9OkWhwee24c6HB4ZmJyNVGMJ1I9ONSBSJVwG/COkyqWFY2c+
mtaCBse0xm18HBxnPX+ZHX1JyMDOk2xr2F/IAWGcIdYKB4YiZq1rKRT4/3FubMKGj7EY1n1nrwh2
rmztSEVylxyGcJUrQZcDwpc7bdBRr5pqXIeAP9iBVhb5gfikZpcQ7uFVBjxIy2HH8NcTF1vzwg2P
5olZes9iMEvOXfU5ayoUQkZ8wZt5Ixzj9KL6HKaufRhLZz0G0b1Gvy+60BHYK/tBEFBblkj4W8Lh
bW8L6/wByMiD6QPHCoNNQqoiE1xLrB2xxkG36mhYae11CB8mRTXoVBulTRt3qt8qS1wqtr24gYLv
HBB40kEjPEv4oNTEpuFLbXU0uaouxG2SWihD8Vz2zRLn1LJHGGolzRJg/yYkCcjK3YPLYHzIbbpb
xFVo6c7XUbCO0SHhEgQDnmkg/oOzxLb3XCV8cBzwYiTyczVHxbKEU/bISP8lntK9nOOZPuebyq+D
fY0g2iSjZMwhnAL+mAM3QLYm2W7QGc6N5kovqq0xWuuf6tDuHkn8XqaZ9VpX+n0XRxvNeAvDiISu
YlU59PHMg+JWKSgSya9lif/IHe3YSiZATXbM3GJb7/TUOjsmDmTb2VoaK4zs1/zDfDt0mNZYdrwQ
ltE07Lw82OS1v5svU/c7OWXaSgPjxKAtwGv4c8n5Xa0N4ZqhHL3FpSSpls7v/CIVARdZEmzoONxx
r7xL/s5KofxhqaRBTZSViSWKQwD/TeJwZQ4wPcs30NBrt/R3ZF9cTNt6aHV4PFF/iTV5qPEc0iGD
Zu4yQbDXsW2zx920CSUGNKMxKreoZIhXw5IndVoJ1XpemHvZb6N4Sw3JNanvf9ZqnQ890Dc53b1i
dNa05lcyQkMLcZuroRKJZLOAuBkdnIo7uI8JlnV3nRi2M0A0i+Xa7vX7rPNOaZHtU7O/VYzhiIDe
eSZsQ0plTPps12RShzaKYcIrDcQ2RotdADhW4ZwyRuNoFQ9t3K+jdvrqQLMHQ05HJn6Z7+S0jWeP
zcNUZceh0i5uwFmLgMcE5QoczwOcsq1bQGP33C2KsTtDVPcm7NCBUVXfbgqDVMXo06OugzyQ6eEy
8e+Lqlijn97QSVrOH3TtId2I8y1h5QSsTJxJ0uxJVAZDRftBh1KHAGrvNf6mKvtT4WV7WAPbBo5H
CBddhD5R7OzRdfOAtPshzI5QT89xXOySON/nYnysUoqeCvxAHOwaO9uhlz3kcIITi9+EyGbC15kh
rdD5GEY0qebkb1XByJQjtz8dOlXuFNE9izZDtWXX9ldmJtYGhVGZVITJ0CcrnHOTFD1a/vBmmeSm
+ZXVru9DqGEra6oYEOdUAiGa+v9v0CB/R7JZ/Wd4zZ+Ynb/Ra35ALU/l/+yb/gJxzJiaf/5B/z3g
jQEFBDDQf/Bufn7QD2vnv/oBGSCcTn6BxLG9PxzfAzliw7OBVC/+9veG/Ydhgw3xLUf/+fMn1OTv
rsw/v+R/pvv8z77nv3rl3z+fx0zDMWb6zb/03h3gKLbjWqbxj+/d+QNUIV1ISCr/pu89+Fc/dsf4
A3oL3UEX1sz85x+vgKH/Yfm6r2MF+De9AqZt/qufvvVHYFu+ZeIw/PkDtenvHgDN/APjluPa+t8e
AP3PX/hv9ASY/xk09P/68Dv6H7w/SBW+9+cl+Me7wP4DnJXpO3/dBPqfcK1/oyvg/6vPge3yrNu+
jivwHz79HwoYiK2/LkwAUuk/AGz/5xX7r+Xvv3F9/vcmgmU5+/rZPuLv9u8Qaf/Xb/hrzf/nH/C3
1fNniXR53f/wnTM/7X9xdy29jRxH+K/MzTaQhTXD98UAxaUeK1Era7gy4luT7BXbGnHoeUimggC5
5Jp7zjn5kFuOuemf5Jfk6xn27lTPLElxCivvwgtDFIV+VFfXu77Ox84Fqf78A4FTy2DcCl9q3VL4
SP42h4QrfGsw4LJVredak6O8ULKwoZbroIH55YmSiBJP56vsi9V6UzmMW3+R4CsN5VZE0QK+ofmo
Zy6hxH08PrKUD1B15LeFozArev73hZMACHPnYKejAB2QFcsR+YqUpccQTqVYfAlH9T6yjqmjBffH
jeljWm+5IM+ff/quZvV648aK8JPnejVHHOIdmaU0q8ou5EGrCaFdZ/sXGnPQ6d9Jm7Beo9WtOXY/
jZNIBBYdOgfdmoTwNRhi1ZobbkMjzNWhx1t9E+iK241utwmQumYLYZ9uq9HW1k2dOS5hoQNw05oF
8JCwnBstrw0Luuc1myUqpR9RKuMduRs8IyxGbHeB3Od1MQOw/dwuIOBa9nb2mGgk43AZJuKO7qrj
tVq9VtdrAYu102nANCjx1D6TiZt5JCdm2RmYZQPQC/gPJigw5Duud8Ax0QDPh00m4AjnQiZzGQVi
MQPp88PX03abgItueE08auZ2YOH3NGJo/nWF1shPrUqDfR61oYUl0T9rnUqVAdHJX4JSCG4gvYSh
uz4W2HGfPIQdb05/cRMGZNBN93HHQQ/DJH4QCzKsyzGuXCiKXAvvoy4FDlOk1WfKDKTp2mAYdjCn
aLllDZZ+lHM70vVKLtNJoKZO+N7BPXUGiDyExYU3N13LHSd5Le/CaaQxf53t8zFw4AAgw4i/kXPd
qBR23McgRG9nSMRYC8jAddllgAGg7Z1+ZqMtPtDIjKz5p7VJ1ey6fLGUzrWMZsQUapV08vO5CK/A
TmBaEI5vl8zL5487RDdVUiRDm2Gxw19TkYSQe4GDPpiFJDKlzSBThpFKIjpsxzW7qFBuOx7fMJmr
cEnFdYfhdo5x7Y/F3YSO3C2Zg88/vmMxoZewy3B8x3NLDZSN4j1WWmIEhBzrH9ng6T+JdGbfoPtX
ReTWuRzK60wuVoR7Kzyl59PiXE1sq8At+4p7jAtDN5kT5YICn/pExnotKjQZlO1IzMSNiKciMivU
YtjlUCMjsQqThLLDRut3RwExEoF4IDI4gwWXWaR+f7mDYa1BGW7xCIp0OqXM0GKQvSORQvrajqjL
oYxG4aOWkr+m9OTaDMx2oWCIEz7jEOzZqFSqu52WmWZ/hsi15qtDFcciNcNlt6McQ3i+mLiCmT8j
Us07YLAJfbmazmUQSGK+eQcMp7eOqpQibEDZMNTZn9i+XMgbEZiBNJmRDjMfa4yLuG4knHMZLgg/
ey6DSeEDXsiOXrkMot5PZ4JY9Ygb1CfFOKQuj9dgMF39p3+FDt59efrdAT87l9HTvxdTRaOQXoOB
1mM0q1iBKq/BcGHGYvFoy1Gk6OqT+91N6YLr91Xqqik43bdqIZwjERO1gsxy/cGR71CWgey1GIg8
RFADeQZlVphd7zYDNX4uGfRem4HZflZ3EzF5oBKjzUCIXIaW77euLajNGSpyxrCMiBBFNLr+yP3J
SpKzA8pB120c9JoIRCNliydatl6YlwtqZomVrzCq+f4GLqLC21JEVTBwf/9RRhOhfqEDM4iXfnSH
OCQxehhs7EOBklkxk/HccHomXhgIMVqJBfpEybAcC56n9qExiJZDBGPpLW0wrBUxxkk4o2fGocb8
SDnnYnFLmIHD/UbanIbPOfTiCcLFzpn+n9+/KrKDy2Gzny5msE4t48Z1XTPR/tYvRqZHh9fi6o/6
RiypaHA9BkvybAUIiEdbnEHL1F9wnsM+C61oJeBe64+da/SKsRmu9Jl4FLfzMkkY7vU5Xhcym898
Wo7MzUhMRVi6Ii0GKo90vsZytVwOyxRRn5m6p96y22bQdTpKtbLvNEdc/0IuqZ/sdhic+0sRiakM
nNO4lMJ2uyzj35ZMFbfHcLcvUdGmlkskOAg/b07v7xhp9PHQpVhCbBRviucycMd4LpQmNBlY1wTW
dQLG4hdVpjTMdY6h8XwJsTU9DgtjDIdWm4W2mPM4JNK7x4msIIcuPq9L6Wslk4W4MwNlNieHqHuL
mqjw3jlNkF1fOt87AD+KwiRd38zidEApOWDYyHrCs3Qh4jl8yO8d86OqmrSDRyHNKva3TPwlEuXB
qkre4LFZDttnpGazQDpDPLNrlqvPCG+SbhwdUuRDkf+mssA11fy5ukVV0wJU+/BjLkOLk6JYEMVN
W33kvK1i06yZVhE4oEgF//vbP+NbsRLOcbRCFgcrOEEi8k6YUyPyEEV17QZHGmqsUBzw6lzGNLOD
d4p7DV2wXfdaIRB8K24Nu8ffv1YiXMFfUs6PKDYRJObV6+B9ZI4UwuvwdhaCgGNxCzdS3RGvpNdp
N1GkVn9rZyJVkbo1A2Vm14F70O7o9oq6dLsEmrt6NZ0r8SqOUzNeYQ6GOJAPT7tiZAYZdC6Wydwy
a3LSbFVcLxdYykVJ3chScf1anqIkvfir4bpQPasQJ3OZb8wvN8mNQzGPBK0A001IdZkO4J1RSuQM
xz05htvj+EmklmaFORszOJmnEbVgXI50zWkcCUmiri4HcbHWXwkBdP9N3RN7E0YziwQeg2Q4Sx+E
InrW5Qg8n8uJwFOuZtsZG3Co0bd3Fg04Yvs/omqbxArdch14+uzKRV+kM+X0I2HnZTZWZe9oxPgr
1IcVqetxRHLeLVQiZ9maneGdgqFn+WYeg777CRaIg9AvUacoJje72d80/bOEO2KG0SzntRku3kXo
gOm+iR3b7WvpRr+61/oYpcgLx08nM/hR6NQgV7HpHXCIZWRgJ1X2OiwYyLseA436k9QZpTHhyPXo
DDT6y9XQH15dD1//1dHMIyMQzOZ/tCMcNJEzQxsiWnK7zc1NFtktq1LWG1S46drLbf3BJ/rxjE4v
f79mlVwj6u4e8qdrA+JLr9eH1KdyiUFF9RFlRymIuWuagFtty+0OWdbCRNeqe+Tr3udDGdzgqSIz
UCaFGC4YoGlA2KxS40RGj/ImvLeyJR6DAMXiAbhHzMJya9vzNSFeHLxBuw05wQbDcl9LneQjeoRD
4J9GIAON8HHU0A3jxO4MQ6dnbYYbPErtO5qBNMNx1NAdqYVNhA6D33Ek8EZklS7a2D22o1F0BB9h
KouU0G3fdW/0sZqg+cGyEDkC4Md4UWkRy5VZoj66HoO6PJYRDBY6LAcdIikpdXsMYngQhSgwIuyL
ohRDkv1twZMUGYCIEMHlKHc8Ra7FEg4uR7njaSICulqXgQpvZGQxmOsxhPrewGRFkTg1tl0ODXQu
knuLGziKFs5VMk9t08Tl6E/zg/Ae+OqUgTl60s4V5HoiF7B3rfAPR13EefqbRH1IGtGwIEd6ZRQG
M9DEXGEt1ZDvMB/3v9HIJAu7IJ/hiiAwn9DFcmRJPtFUnEER1VVIKIp4EFRWcKjmS+2Jzsw5ZcfG
4RpeAoYgtQrE3R6DELpCxsRyNjyOnih9o+1iN1QiGsLsz8AIwkNqRmpBUiEeh9fhL60YcYZUVZfR
/HsRTEREeMLzGGxW/0HOqPLwOEKk/oNKUAFps7HHofLe3eowPDEuAbNQnynWIbczFCzMQuo2chTV
XeumZvDdQCVEYgAyuv7aIZGhoORNRBmaw6vxUchKlarH0aKKBK/UneQjK4rccjli6Xm1GmqpJMoC
6epdVFszKKuzMA7vCbV7PfQobi/i3h4Pefq7vjdVrlmn2XC7wD5D4XgXMc9Gc/t0Lxday8Ftvr7Q
2gBNxbTrjCOdcgyfruTncyjnkfxNWcZamyEU6EMGJ86lbg2TWTBspNsdAcZnhJk2W7zt+F7br8Na
LvtJKQfSZPClPyAqVKAzoeBjk7GB6NxOZS4fAG6KpEHTOFBtuptUeD7+C17gbP91L3Bx/evQevFX
Q57cvAzwwGSRvhz5sUGIgjrnykJD4yiZHQaOL4J7gXB6cdGdTey2I7cdA7JC3qFytjhwGWgtfXYW
FQX8M410VRwXmSXzcX9r/AIEjgRe+TNDZR7Pxqu3Iy0uIappIZK7PaxXxZ2fKxm1lglfxJ3rR+mE
Hpk5v/1ZATCRCoyQKZRDEU3QxGsGzfSJ+VBnhptUBfR2cFQj69XiOtPbwWBnasgVVB6BjcnQHDUG
A7GC315lZ3IEnwYWd7QYJAVes0QHLMUQ5YgRmXGrAZU4Whlg3tlWI0dIB8J+BqMrpc3iHNgKJ6hF
Uua6ZQKZozL1DfjYOj+XQ1MjmKN7o23ADQ7ILe1axxoAISHU4KiSuUTaKQm1gUEcSY+jmiW3z89U
ksSZNL2Q94pKEI6693yW83RKfWyPw8MeIz6nZmKWLX8cTgDnWTwBjyPJoRsncvoMwJdhXCUMPY7E
e06oa4WsKNwm7d5rCL1cKpT6bjhAiQ6BbaPiuXOt8DZ3pZBHmY6h5/7q9J2/cQYGexZPKwoLEcvj
sJMHsGXRamdIkJkXHHXwvqBWER6rMnPsT2Z0USXOMIU7kiirKoSjxCDnTpgwyfzp90DekQBliyOp
mm1gJDADjTYDAIGjoS/fQK4FnG/z6oPvDNn10TaAHMtggDz9A1HLmUQBonMh7kUcS3Q85D+Jtexw
vn2t4mWqqzcFmmWdd37/1Un/dHxK1oOyuHYP/1qA7MWjDl53O77Ly/klXgYnXdcp2VBQ91Kg9LhQ
JexsjvwSws/vw+B2zRFFPsRTfB7CPr02Hitp6pdatuMcvty5tyvgsutyQXE3Wh5ubtUo/jWJFDGW
gOaA5nX39Qfk7ugGtoZVm7ixb2/HqMohusit0hCOnM1hJB4p8A4HuJau/iWBQY4GvkEYhDYKKkff
6nAKf46GBDli9UdwPqdzDWGLeFhRGnFAJh2J4PaT+aqemW1/0+c4BYIMWbW7EXZ+Ryb20f6J4CBh
DZej9FGjACCERUwot9uqT4hLGaVmlMwh3646dkiuRKm9WI/jhlwjG/2IfBA5OED4mw18ih+qBP7n
Cb5WvUDxFSqFPM2Ftg1xF5LD4bDyD1HvaodsGZxMX4vbsNKJ5YC2OQzTe5lUGGsc7XeDUIcVvj2T
yFAtbr6rCjBwuPtZwYNux9FlTZCXVfNwlP4NwtCYtSSa1GIIdb8REWJUFefA0Vl4pH5RRvho6ckB
+HKE2indmTdDp61OTmf1LGoalZGoNuZ5d9RYay2O4sBVCemKI1l2iMb9qIL63Yah26eE9nY1s157
BvSkuVQHwD48CaZBzGaEmzjUJULjpIiLo5H0RKIGb02ibA+j6WuEpwLzO7IJl6O79CR8KBhX5iAy
9c8RvzVRwgzkbOFkDzM5Y0S7FRBTqAnDURz5JpyjihqSvJ+EAe325gDu0aV7OqN1JeV7QioOR+IM
uBMThN/owAx3YzCP0HCK/F7F3XM5mrMuRXC3AoBzmegcBTQ5jLoVlXQ5gGkv5IMzEEFFCR9HXeOF
stDZOaoar8UC5RfUTOeI/14Aq56OyqFRNIF/ligVsYrNOST+pUqmiNtXGm14EM3cov1VyqVYolBA
b6H8NIvLgwYT2Jj1DF4c7LMYKC3VKHEcZTp5KPxEBkg4/8npx0g4xQoiV6tcpNSQQlg4QDoapIs5
sf/xTl39QxmHt/D5CKd6HCb6GNiFdLUcuJPjFGX11mIZOPMnHC/sWE3wozQBJJihq1bbeKXPfNyf
93+CqVahLTwOK7zkGHocwAdAEkOnTFkFoZ2Do7h+oPELdTLdyBtDY03yFnI/nQ6eEGyhRPsAQFQc
PTqkKtUZoZUkct6mgGODDbI+GmINYlLMfABkhC7C/3jlcvvzUS8YC6l4vrJuLKS4G835mwP/uUtB
oBvMAjZhNB3LEOlucuE4kDev0tiCIfU4qmHGT//FQwQrWWRWVM2bj5+SD0VKmqTI54mRVb00ao4l
O6v1wW5IhpTeuizuZjtfFP/a7D2D9WJMCHUqnjn9+nZZ9arqH2yXWw57LUGmAbzyH/4PAAD//w==
</cx:binary>
              </cx:geoCache>
            </cx:geography>
          </cx:layoutPr>
        </cx:series>
      </cx:plotAreaRegion>
    </cx:plotArea>
  </cx:chart>
</cx: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A268B26-9CFC-F44E-B33C-E6C5977B0BA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28A399E8-F1F0-1548-8689-B036991D39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FFFDC4-17E9-A249-BE50-0EC558D6B844}" type="datetimeFigureOut">
              <a:rPr lang="nl-NL" smtClean="0"/>
              <a:t>7-11-2025</a:t>
            </a:fld>
            <a:endParaRPr lang="nl-NL"/>
          </a:p>
        </p:txBody>
      </p:sp>
      <p:sp>
        <p:nvSpPr>
          <p:cNvPr id="4" name="Tijdelijke aanduiding voor voettekst 3">
            <a:extLst>
              <a:ext uri="{FF2B5EF4-FFF2-40B4-BE49-F238E27FC236}">
                <a16:creationId xmlns:a16="http://schemas.microsoft.com/office/drawing/2014/main" id="{423D89D2-FBD0-6544-8942-A7108C57E1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737963E6-9BEA-1041-9B6C-E52DC83E775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D458532-D577-364F-8DA2-11E4F05926C6}" type="slidenum">
              <a:rPr lang="nl-NL" smtClean="0"/>
              <a:t>‹nr.›</a:t>
            </a:fld>
            <a:endParaRPr lang="nl-NL"/>
          </a:p>
        </p:txBody>
      </p:sp>
    </p:spTree>
    <p:extLst>
      <p:ext uri="{BB962C8B-B14F-4D97-AF65-F5344CB8AC3E}">
        <p14:creationId xmlns:p14="http://schemas.microsoft.com/office/powerpoint/2010/main" val="15462781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57D5A-C724-3C4C-BE26-A19B20ED66EE}" type="datetimeFigureOut">
              <a:rPr lang="nl-NL" smtClean="0"/>
              <a:t>7-11-2025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76952D-469E-934C-BC9E-631D6D7541C8}" type="slidenum">
              <a:rPr lang="nl-NL" smtClean="0"/>
              <a:t>‹nr.›</a:t>
            </a:fld>
            <a:endParaRPr lang="nl-NL"/>
          </a:p>
        </p:txBody>
      </p:sp>
    </p:spTree>
    <p:extLst>
      <p:ext uri="{BB962C8B-B14F-4D97-AF65-F5344CB8AC3E}">
        <p14:creationId xmlns:p14="http://schemas.microsoft.com/office/powerpoint/2010/main" val="1276148540"/>
      </p:ext>
    </p:extLst>
  </p:cSld>
  <p:clrMap bg1="lt1" tx1="dk1" bg2="lt2" tx2="dk2" accent1="accent1" accent2="accent2" accent3="accent3" accent4="accent4" accent5="accent5" accent6="accent6" hlink="hlink" folHlink="folHlink"/>
  <p:notesStyle>
    <a:lvl1pPr marL="0" algn="l" defTabSz="342856" rtl="0" eaLnBrk="1" latinLnBrk="0" hangingPunct="1">
      <a:defRPr sz="450" kern="1200">
        <a:solidFill>
          <a:schemeClr val="tx1"/>
        </a:solidFill>
        <a:latin typeface="+mn-lt"/>
        <a:ea typeface="+mn-ea"/>
        <a:cs typeface="+mn-cs"/>
      </a:defRPr>
    </a:lvl1pPr>
    <a:lvl2pPr marL="171427" algn="l" defTabSz="342856" rtl="0" eaLnBrk="1" latinLnBrk="0" hangingPunct="1">
      <a:defRPr sz="450" kern="1200">
        <a:solidFill>
          <a:schemeClr val="tx1"/>
        </a:solidFill>
        <a:latin typeface="+mn-lt"/>
        <a:ea typeface="+mn-ea"/>
        <a:cs typeface="+mn-cs"/>
      </a:defRPr>
    </a:lvl2pPr>
    <a:lvl3pPr marL="342856" algn="l" defTabSz="342856" rtl="0" eaLnBrk="1" latinLnBrk="0" hangingPunct="1">
      <a:defRPr sz="450" kern="1200">
        <a:solidFill>
          <a:schemeClr val="tx1"/>
        </a:solidFill>
        <a:latin typeface="+mn-lt"/>
        <a:ea typeface="+mn-ea"/>
        <a:cs typeface="+mn-cs"/>
      </a:defRPr>
    </a:lvl3pPr>
    <a:lvl4pPr marL="514285" algn="l" defTabSz="342856" rtl="0" eaLnBrk="1" latinLnBrk="0" hangingPunct="1">
      <a:defRPr sz="450" kern="1200">
        <a:solidFill>
          <a:schemeClr val="tx1"/>
        </a:solidFill>
        <a:latin typeface="+mn-lt"/>
        <a:ea typeface="+mn-ea"/>
        <a:cs typeface="+mn-cs"/>
      </a:defRPr>
    </a:lvl4pPr>
    <a:lvl5pPr marL="685712" algn="l" defTabSz="342856" rtl="0" eaLnBrk="1" latinLnBrk="0" hangingPunct="1">
      <a:defRPr sz="450" kern="1200">
        <a:solidFill>
          <a:schemeClr val="tx1"/>
        </a:solidFill>
        <a:latin typeface="+mn-lt"/>
        <a:ea typeface="+mn-ea"/>
        <a:cs typeface="+mn-cs"/>
      </a:defRPr>
    </a:lvl5pPr>
    <a:lvl6pPr marL="857141" algn="l" defTabSz="342856" rtl="0" eaLnBrk="1" latinLnBrk="0" hangingPunct="1">
      <a:defRPr sz="450" kern="1200">
        <a:solidFill>
          <a:schemeClr val="tx1"/>
        </a:solidFill>
        <a:latin typeface="+mn-lt"/>
        <a:ea typeface="+mn-ea"/>
        <a:cs typeface="+mn-cs"/>
      </a:defRPr>
    </a:lvl6pPr>
    <a:lvl7pPr marL="1028569" algn="l" defTabSz="342856" rtl="0" eaLnBrk="1" latinLnBrk="0" hangingPunct="1">
      <a:defRPr sz="450" kern="1200">
        <a:solidFill>
          <a:schemeClr val="tx1"/>
        </a:solidFill>
        <a:latin typeface="+mn-lt"/>
        <a:ea typeface="+mn-ea"/>
        <a:cs typeface="+mn-cs"/>
      </a:defRPr>
    </a:lvl7pPr>
    <a:lvl8pPr marL="1199996" algn="l" defTabSz="342856" rtl="0" eaLnBrk="1" latinLnBrk="0" hangingPunct="1">
      <a:defRPr sz="450" kern="1200">
        <a:solidFill>
          <a:schemeClr val="tx1"/>
        </a:solidFill>
        <a:latin typeface="+mn-lt"/>
        <a:ea typeface="+mn-ea"/>
        <a:cs typeface="+mn-cs"/>
      </a:defRPr>
    </a:lvl8pPr>
    <a:lvl9pPr marL="1371424" algn="l" defTabSz="342856" rtl="0" eaLnBrk="1" latinLnBrk="0" hangingPunct="1">
      <a:defRPr sz="4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endParaRPr lang="nl-NL" dirty="0"/>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a:t>
            </a:fld>
            <a:endParaRPr lang="nl-NL"/>
          </a:p>
        </p:txBody>
      </p:sp>
    </p:spTree>
    <p:extLst>
      <p:ext uri="{BB962C8B-B14F-4D97-AF65-F5344CB8AC3E}">
        <p14:creationId xmlns:p14="http://schemas.microsoft.com/office/powerpoint/2010/main" val="3991730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dirty="0"/>
              <a:t>Veel door –en afstroom mogelijkheden. Afhankelijk van leerprestaties zijn er mogelijkheden om opleidingen te versnellen</a:t>
            </a:r>
          </a:p>
          <a:p>
            <a:pPr marL="228600" indent="-228600">
              <a:buAutoNum type="arabicPeriod"/>
            </a:pPr>
            <a:r>
              <a:rPr lang="nl-NL" dirty="0"/>
              <a:t>Versnellen Niveau 4:</a:t>
            </a:r>
          </a:p>
          <a:p>
            <a:pPr marL="342877" lvl="1" indent="-171450">
              <a:buFontTx/>
              <a:buChar char="-"/>
            </a:pPr>
            <a:r>
              <a:rPr lang="nl-NL" dirty="0"/>
              <a:t>Wanneer de resultaten in </a:t>
            </a:r>
            <a:r>
              <a:rPr lang="nl-NL" dirty="0" err="1"/>
              <a:t>sem</a:t>
            </a:r>
            <a:r>
              <a:rPr lang="nl-NL" dirty="0"/>
              <a:t>. 1 van leerjaar goed zijn (LE-Sv-Houding en gedrag) dan wordt in het onderwijsteam gekeken of versnellen een optie is). Indien dit een optie is, dan gaat de student in </a:t>
            </a:r>
            <a:r>
              <a:rPr lang="nl-NL" dirty="0" err="1"/>
              <a:t>sem</a:t>
            </a:r>
            <a:r>
              <a:rPr lang="nl-NL" dirty="0"/>
              <a:t>. 2 werken aan zijn examens. Indien dit positief wordt afgerond zal de student na leerjaar 1 instromen in het 3</a:t>
            </a:r>
            <a:r>
              <a:rPr lang="nl-NL" baseline="30000" dirty="0"/>
              <a:t>e</a:t>
            </a:r>
            <a:r>
              <a:rPr lang="nl-NL" dirty="0"/>
              <a:t> leerjaar niveau 4.</a:t>
            </a:r>
          </a:p>
          <a:p>
            <a:pPr marL="228600" indent="-228600">
              <a:buAutoNum type="arabicPeriod"/>
            </a:pPr>
            <a:endParaRPr lang="nl-NL" dirty="0"/>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6</a:t>
            </a:fld>
            <a:endParaRPr lang="nl-NL"/>
          </a:p>
        </p:txBody>
      </p:sp>
    </p:spTree>
    <p:extLst>
      <p:ext uri="{BB962C8B-B14F-4D97-AF65-F5344CB8AC3E}">
        <p14:creationId xmlns:p14="http://schemas.microsoft.com/office/powerpoint/2010/main" val="3485090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Nadat je deze sheet hebt doorgesproken: </a:t>
            </a:r>
          </a:p>
          <a:p>
            <a:pPr marL="171450" indent="-171450">
              <a:buFontTx/>
              <a:buChar char="-"/>
            </a:pPr>
            <a:r>
              <a:rPr lang="nl-NL" dirty="0"/>
              <a:t>Benadruk dan dat de vakken voorbereiding zijn voor het examen B1K1 en B1K1 </a:t>
            </a:r>
          </a:p>
          <a:p>
            <a:pPr marL="171450" indent="-171450">
              <a:buFontTx/>
              <a:buChar char="-"/>
            </a:pPr>
            <a:r>
              <a:rPr lang="nl-NL" dirty="0"/>
              <a:t>Geef daarna een korte toelichting op de examens B1K1 en B1K2</a:t>
            </a:r>
          </a:p>
          <a:p>
            <a:pPr marL="171450" indent="-171450">
              <a:buFontTx/>
              <a:buChar char="-"/>
            </a:pPr>
            <a:r>
              <a:rPr lang="nl-NL" dirty="0"/>
              <a:t>Kortom: LJ2 is een belangrijk jaar waarin examens worden afgenomen en deze zijn voorwaardelijk om door te kunnen stromen naar LJ3 Niveau 4 (profiel)</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7</a:t>
            </a:fld>
            <a:endParaRPr lang="nl-NL"/>
          </a:p>
        </p:txBody>
      </p:sp>
    </p:spTree>
    <p:extLst>
      <p:ext uri="{BB962C8B-B14F-4D97-AF65-F5344CB8AC3E}">
        <p14:creationId xmlns:p14="http://schemas.microsoft.com/office/powerpoint/2010/main" val="2563367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a:t>Groot aanbod aan keuzedelen. Keuzedelen zijn voortdurend in ontwikkeling.</a:t>
            </a:r>
          </a:p>
          <a:p>
            <a:pPr marL="228600" indent="-228600">
              <a:buAutoNum type="arabicPeriod"/>
            </a:pPr>
            <a:r>
              <a:rPr lang="nl-NL"/>
              <a:t>Studenten worden gedurende de opleiding voortdurend geïnformeerd over de inhouden van keuzedelen.</a:t>
            </a:r>
          </a:p>
          <a:p>
            <a:pPr marL="228600" indent="-228600">
              <a:buAutoNum type="arabicPeriod"/>
            </a:pPr>
            <a:r>
              <a:rPr lang="nl-NL"/>
              <a:t>Het doorgaan van keuzedelen hangt af van het aantal studenten dat gekozen heeft voor het keuzedeel. Bij te weinig interesse, gaat het keuzedeel niet door en dient de student een nieuwe keuze te maken.</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12</a:t>
            </a:fld>
            <a:endParaRPr lang="nl-NL"/>
          </a:p>
        </p:txBody>
      </p:sp>
    </p:spTree>
    <p:extLst>
      <p:ext uri="{BB962C8B-B14F-4D97-AF65-F5344CB8AC3E}">
        <p14:creationId xmlns:p14="http://schemas.microsoft.com/office/powerpoint/2010/main" val="1834870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marR="0" lvl="0" indent="-228600" algn="l" defTabSz="342856" rtl="0" eaLnBrk="1" fontAlgn="auto" latinLnBrk="0" hangingPunct="1">
              <a:lnSpc>
                <a:spcPct val="100000"/>
              </a:lnSpc>
              <a:spcBef>
                <a:spcPts val="0"/>
              </a:spcBef>
              <a:spcAft>
                <a:spcPts val="0"/>
              </a:spcAft>
              <a:buClrTx/>
              <a:buSzTx/>
              <a:buFontTx/>
              <a:buAutoNum type="arabicPeriod"/>
              <a:tabLst/>
              <a:defRPr/>
            </a:pPr>
            <a:r>
              <a:rPr lang="nl-NL"/>
              <a:t>Korte uitleg van de verschillende profielen</a:t>
            </a:r>
          </a:p>
          <a:p>
            <a:pPr marL="228600" marR="0" lvl="0" indent="-228600" algn="l" defTabSz="342856" rtl="0" eaLnBrk="1" fontAlgn="auto" latinLnBrk="0" hangingPunct="1">
              <a:lnSpc>
                <a:spcPct val="100000"/>
              </a:lnSpc>
              <a:spcBef>
                <a:spcPts val="0"/>
              </a:spcBef>
              <a:spcAft>
                <a:spcPts val="0"/>
              </a:spcAft>
              <a:buClrTx/>
              <a:buSzTx/>
              <a:buFontTx/>
              <a:buAutoNum type="arabicPeriod"/>
              <a:tabLst/>
              <a:defRPr/>
            </a:pPr>
            <a:r>
              <a:rPr lang="nl-NL"/>
              <a:t>Studenten 2</a:t>
            </a:r>
            <a:r>
              <a:rPr lang="nl-NL" baseline="30000"/>
              <a:t>e</a:t>
            </a:r>
            <a:r>
              <a:rPr lang="nl-NL"/>
              <a:t> jaars N4 worden voorgelicht en krijgen profielclinics, n.a.v. de het gekozen profiel krijgen ze in het 2</a:t>
            </a:r>
            <a:r>
              <a:rPr lang="nl-NL" baseline="30000"/>
              <a:t>e</a:t>
            </a:r>
            <a:r>
              <a:rPr lang="nl-NL"/>
              <a:t> leerjaar N4 in periode 7-8 een profieloriëntatie. Deze staan in het teken van kennismaking met de klas/docenten en werkveld en bereidt de student voor om goed in het 3</a:t>
            </a:r>
            <a:r>
              <a:rPr lang="nl-NL" baseline="30000"/>
              <a:t>e</a:t>
            </a:r>
            <a:r>
              <a:rPr lang="nl-NL"/>
              <a:t> jaar het profiel te starten.</a:t>
            </a:r>
          </a:p>
          <a:p>
            <a:pPr marL="228600" marR="0" lvl="0" indent="-228600" algn="l" defTabSz="342856" rtl="0" eaLnBrk="1" fontAlgn="auto" latinLnBrk="0" hangingPunct="1">
              <a:lnSpc>
                <a:spcPct val="100000"/>
              </a:lnSpc>
              <a:spcBef>
                <a:spcPts val="0"/>
              </a:spcBef>
              <a:spcAft>
                <a:spcPts val="0"/>
              </a:spcAft>
              <a:buClrTx/>
              <a:buSzTx/>
              <a:buFontTx/>
              <a:buAutoNum type="arabicPeriod"/>
              <a:tabLst/>
              <a:defRPr/>
            </a:pPr>
            <a:r>
              <a:rPr lang="nl-NL"/>
              <a:t>Wanneer blijkt dat het gekozen profiel (ondanks alle voorlichtingen) niet het juist gekozen profiel is, kan i.o.m. het docententeam worden gekeken of er nog gewijzigd kan worden. </a:t>
            </a:r>
          </a:p>
        </p:txBody>
      </p:sp>
      <p:sp>
        <p:nvSpPr>
          <p:cNvPr id="4" name="Tijdelijke aanduiding voor dianummer 3"/>
          <p:cNvSpPr>
            <a:spLocks noGrp="1"/>
          </p:cNvSpPr>
          <p:nvPr>
            <p:ph type="sldNum" sz="quarter" idx="5"/>
          </p:nvPr>
        </p:nvSpPr>
        <p:spPr/>
        <p:txBody>
          <a:bodyPr/>
          <a:lstStyle/>
          <a:p>
            <a:pPr marL="0" marR="0" lvl="0" indent="0" algn="r" defTabSz="685610" rtl="0" eaLnBrk="1" fontAlgn="auto" latinLnBrk="0" hangingPunct="1">
              <a:lnSpc>
                <a:spcPct val="100000"/>
              </a:lnSpc>
              <a:spcBef>
                <a:spcPts val="0"/>
              </a:spcBef>
              <a:spcAft>
                <a:spcPts val="0"/>
              </a:spcAft>
              <a:buClrTx/>
              <a:buSzTx/>
              <a:buFontTx/>
              <a:buNone/>
              <a:tabLst/>
              <a:defRPr/>
            </a:pPr>
            <a:fld id="{4676952D-469E-934C-BC9E-631D6D7541C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61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138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a:t>In het 1</a:t>
            </a:r>
            <a:r>
              <a:rPr lang="nl-NL" baseline="30000"/>
              <a:t>e</a:t>
            </a:r>
            <a:r>
              <a:rPr lang="nl-NL"/>
              <a:t> en 2</a:t>
            </a:r>
            <a:r>
              <a:rPr lang="nl-NL" baseline="30000"/>
              <a:t>e</a:t>
            </a:r>
            <a:r>
              <a:rPr lang="nl-NL"/>
              <a:t> leerjaar worden er keuzekampen aangeboden. Studenten worden hierover geïnformeerd en kunnen zelf bepalen naar welk kamp ze willen. Aan elk kamp zit een prijskaartje en vol is vol. Er wordt ook een kosteloos kamp georganiseerd op de Beukenlaan. Deelname aan een kamp is verplicht in leerjaar 1 EN </a:t>
            </a:r>
            <a:r>
              <a:rPr lang="nl-NL" err="1"/>
              <a:t>en</a:t>
            </a:r>
            <a:r>
              <a:rPr lang="nl-NL"/>
              <a:t> leerjaar 2</a:t>
            </a:r>
          </a:p>
          <a:p>
            <a:pPr marL="228600" indent="-228600">
              <a:buAutoNum type="arabicPeriod"/>
            </a:pPr>
            <a:r>
              <a:rPr lang="nl-NL"/>
              <a:t>In het 3</a:t>
            </a:r>
            <a:r>
              <a:rPr lang="nl-NL" baseline="30000"/>
              <a:t>e</a:t>
            </a:r>
            <a:r>
              <a:rPr lang="nl-NL"/>
              <a:t> leerjaar wordt een ski/</a:t>
            </a:r>
            <a:r>
              <a:rPr lang="nl-NL" err="1"/>
              <a:t>sneekwkamp</a:t>
            </a:r>
            <a:r>
              <a:rPr lang="nl-NL"/>
              <a:t> georganiseerd. Dit is facultatief (niet verplicht). Studenten die dit willen kunnen zich hiervoor opgeven. (kosten zijn voor de student)</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14</a:t>
            </a:fld>
            <a:endParaRPr lang="nl-NL"/>
          </a:p>
        </p:txBody>
      </p:sp>
    </p:spTree>
    <p:extLst>
      <p:ext uri="{BB962C8B-B14F-4D97-AF65-F5344CB8AC3E}">
        <p14:creationId xmlns:p14="http://schemas.microsoft.com/office/powerpoint/2010/main" val="2025330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None/>
            </a:pPr>
            <a:endParaRPr lang="nl-NL"/>
          </a:p>
        </p:txBody>
      </p:sp>
      <p:sp>
        <p:nvSpPr>
          <p:cNvPr id="4" name="Tijdelijke aanduiding voor dianummer 3"/>
          <p:cNvSpPr>
            <a:spLocks noGrp="1"/>
          </p:cNvSpPr>
          <p:nvPr>
            <p:ph type="sldNum" sz="quarter" idx="5"/>
          </p:nvPr>
        </p:nvSpPr>
        <p:spPr/>
        <p:txBody>
          <a:bodyPr/>
          <a:lstStyle/>
          <a:p>
            <a:pPr marL="0" marR="0" lvl="0" indent="0" algn="r" defTabSz="685610" rtl="0" eaLnBrk="1" fontAlgn="auto" latinLnBrk="0" hangingPunct="1">
              <a:lnSpc>
                <a:spcPct val="100000"/>
              </a:lnSpc>
              <a:spcBef>
                <a:spcPts val="0"/>
              </a:spcBef>
              <a:spcAft>
                <a:spcPts val="0"/>
              </a:spcAft>
              <a:buClrTx/>
              <a:buSzTx/>
              <a:buFontTx/>
              <a:buNone/>
              <a:tabLst/>
              <a:defRPr/>
            </a:pPr>
            <a:fld id="{4676952D-469E-934C-BC9E-631D6D7541C8}"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61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3768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Aan de hand van de spelregels in gesprek over normen en waarden, de voorbeeldfunctie in je trainingspak. Incidenten op school (vechten), in de wijk (incident Saksen Weimar), in de kantine etc. </a:t>
            </a:r>
          </a:p>
        </p:txBody>
      </p:sp>
      <p:sp>
        <p:nvSpPr>
          <p:cNvPr id="4" name="Tijdelijke aanduiding voor dianummer 3"/>
          <p:cNvSpPr>
            <a:spLocks noGrp="1"/>
          </p:cNvSpPr>
          <p:nvPr>
            <p:ph type="sldNum" sz="quarter" idx="5"/>
          </p:nvPr>
        </p:nvSpPr>
        <p:spPr/>
        <p:txBody>
          <a:bodyPr/>
          <a:lstStyle/>
          <a:p>
            <a:fld id="{4676952D-469E-934C-BC9E-631D6D7541C8}" type="slidenum">
              <a:rPr lang="nl-NL" smtClean="0"/>
              <a:t>16</a:t>
            </a:fld>
            <a:endParaRPr lang="nl-NL"/>
          </a:p>
        </p:txBody>
      </p:sp>
    </p:spTree>
    <p:extLst>
      <p:ext uri="{BB962C8B-B14F-4D97-AF65-F5344CB8AC3E}">
        <p14:creationId xmlns:p14="http://schemas.microsoft.com/office/powerpoint/2010/main" val="596275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5.jpg"/><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atin typeface="Arial Nova" panose="020B0504020202020204" pitchFamily="34" charset="0"/>
              </a:defRPr>
            </a:lvl1pPr>
          </a:lstStyle>
          <a:p>
            <a:r>
              <a:rPr lang="nl-NL"/>
              <a:t>Algemene voorlichting CIOS Arnhem</a:t>
            </a:r>
          </a:p>
        </p:txBody>
      </p:sp>
      <p:pic>
        <p:nvPicPr>
          <p:cNvPr id="21" name="Afbeelding 20" descr="Een close-up van een atletiekbaan in het donker">
            <a:extLst>
              <a:ext uri="{FF2B5EF4-FFF2-40B4-BE49-F238E27FC236}">
                <a16:creationId xmlns:a16="http://schemas.microsoft.com/office/drawing/2014/main" id="{A90D3909-F349-4803-94C2-5A1720F020F2}"/>
              </a:ext>
            </a:extLst>
          </p:cNvPr>
          <p:cNvPicPr>
            <a:picLocks noChangeAspect="1"/>
          </p:cNvPicPr>
          <p:nvPr/>
        </p:nvPicPr>
        <p:blipFill>
          <a:blip r:embed="rId3">
            <a:alphaModFix amt="20000"/>
          </a:blip>
          <a:stretch>
            <a:fillRect/>
          </a:stretch>
        </p:blipFill>
        <p:spPr>
          <a:xfrm>
            <a:off x="-3125" y="-927497"/>
            <a:ext cx="9147125" cy="6096595"/>
          </a:xfrm>
          <a:prstGeom prst="rect">
            <a:avLst/>
          </a:prstGeom>
        </p:spPr>
      </p:pic>
      <p:sp>
        <p:nvSpPr>
          <p:cNvPr id="3" name="Rechthoek 2">
            <a:extLst>
              <a:ext uri="{FF2B5EF4-FFF2-40B4-BE49-F238E27FC236}">
                <a16:creationId xmlns:a16="http://schemas.microsoft.com/office/drawing/2014/main" id="{61A7511B-9131-3194-06B2-13A8534F6803}"/>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dirty="0"/>
          </a:p>
        </p:txBody>
      </p:sp>
      <p:pic>
        <p:nvPicPr>
          <p:cNvPr id="4" name="Afbeelding 3" descr="Afbeelding met tekening&#10;&#10;Automatisch gegenereerde beschrijving">
            <a:extLst>
              <a:ext uri="{FF2B5EF4-FFF2-40B4-BE49-F238E27FC236}">
                <a16:creationId xmlns:a16="http://schemas.microsoft.com/office/drawing/2014/main" id="{50A49C30-C214-376B-0EDC-C8A63BA867A0}"/>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pic>
        <p:nvPicPr>
          <p:cNvPr id="5" name="Afbeelding 4">
            <a:extLst>
              <a:ext uri="{FF2B5EF4-FFF2-40B4-BE49-F238E27FC236}">
                <a16:creationId xmlns:a16="http://schemas.microsoft.com/office/drawing/2014/main" id="{D59D4B59-1647-F11A-D01C-2B0343781124}"/>
              </a:ext>
            </a:extLst>
          </p:cNvPr>
          <p:cNvPicPr>
            <a:picLocks noChangeAspect="1"/>
          </p:cNvPicPr>
          <p:nvPr userDrawn="1"/>
        </p:nvPicPr>
        <p:blipFill>
          <a:blip r:embed="rId4">
            <a:alphaModFix/>
            <a:extLst>
              <a:ext uri="{BEBA8EAE-BF5A-486C-A8C5-ECC9F3942E4B}">
                <a14:imgProps xmlns:a14="http://schemas.microsoft.com/office/drawing/2010/main">
                  <a14:imgLayer r:embed="rId5">
                    <a14:imgEffect>
                      <a14:saturation sat="143000"/>
                    </a14:imgEffect>
                  </a14:imgLayer>
                </a14:imgProps>
              </a:ext>
            </a:extLst>
          </a:blip>
          <a:srcRect/>
          <a:stretch/>
        </p:blipFill>
        <p:spPr>
          <a:xfrm>
            <a:off x="7120780" y="16382"/>
            <a:ext cx="1790830" cy="705421"/>
          </a:xfrm>
          <a:prstGeom prst="rect">
            <a:avLst/>
          </a:prstGeom>
        </p:spPr>
      </p:pic>
    </p:spTree>
    <p:extLst>
      <p:ext uri="{BB962C8B-B14F-4D97-AF65-F5344CB8AC3E}">
        <p14:creationId xmlns:p14="http://schemas.microsoft.com/office/powerpoint/2010/main" val="101319774"/>
      </p:ext>
    </p:extLst>
  </p:cSld>
  <p:clrMapOvr>
    <a:masterClrMapping/>
  </p:clrMapOvr>
  <p:extLst>
    <p:ext uri="{DCECCB84-F9BA-43D5-87BE-67443E8EF086}">
      <p15:sldGuideLst xmlns:p15="http://schemas.microsoft.com/office/powerpoint/2012/main">
        <p15:guide id="20" orient="horz" pos="1620" userDrawn="1">
          <p15:clr>
            <a:srgbClr val="FBAE40"/>
          </p15:clr>
        </p15:guide>
        <p15:guide id="21" pos="2881" userDrawn="1">
          <p15:clr>
            <a:srgbClr val="FBAE40"/>
          </p15:clr>
        </p15:guide>
        <p15:guide id="22" pos="175" userDrawn="1">
          <p15:clr>
            <a:srgbClr val="FBAE40"/>
          </p15:clr>
        </p15:guide>
        <p15:guide id="23" pos="5585" userDrawn="1">
          <p15:clr>
            <a:srgbClr val="FBAE40"/>
          </p15:clr>
        </p15:guide>
        <p15:guide id="24" orient="horz" pos="169" userDrawn="1">
          <p15:clr>
            <a:srgbClr val="FBAE40"/>
          </p15:clr>
        </p15:guide>
        <p15:guide id="25" orient="horz" pos="3066" userDrawn="1">
          <p15:clr>
            <a:srgbClr val="FBAE40"/>
          </p15:clr>
        </p15:guide>
        <p15:guide id="26" orient="horz" pos="455" userDrawn="1">
          <p15:clr>
            <a:srgbClr val="FBAE40"/>
          </p15:clr>
        </p15:guide>
        <p15:guide id="27" pos="533" userDrawn="1">
          <p15:clr>
            <a:srgbClr val="FBAE40"/>
          </p15:clr>
        </p15:guide>
        <p15:guide id="28" pos="354" userDrawn="1">
          <p15:clr>
            <a:srgbClr val="FBAE40"/>
          </p15:clr>
        </p15:guide>
        <p15:guide id="29" orient="horz" pos="2887" userDrawn="1">
          <p15:clr>
            <a:srgbClr val="FBAE40"/>
          </p15:clr>
        </p15:guide>
        <p15:guide id="30" orient="horz" pos="387" userDrawn="1">
          <p15:clr>
            <a:srgbClr val="FBAE40"/>
          </p15:clr>
        </p15:guide>
        <p15:guide id="31" orient="horz" pos="634" userDrawn="1">
          <p15:clr>
            <a:srgbClr val="FBAE40"/>
          </p15:clr>
        </p15:guide>
        <p15:guide id="32" orient="horz" pos="1484" userDrawn="1">
          <p15:clr>
            <a:srgbClr val="FBAE40"/>
          </p15:clr>
        </p15:guide>
        <p15:guide id="33" pos="2778" userDrawn="1">
          <p15:clr>
            <a:srgbClr val="FBAE40"/>
          </p15:clr>
        </p15:guide>
        <p15:guide id="34" orient="horz" pos="3176" userDrawn="1">
          <p15:clr>
            <a:srgbClr val="FBAE40"/>
          </p15:clr>
        </p15:guide>
        <p15:guide id="35" pos="4564" userDrawn="1">
          <p15:clr>
            <a:srgbClr val="FBAE40"/>
          </p15:clr>
        </p15:guide>
        <p15:guide id="36" orient="horz" pos="2241" userDrawn="1">
          <p15:clr>
            <a:srgbClr val="FBAE40"/>
          </p15:clr>
        </p15:guide>
        <p15:guide id="37" pos="5406" userDrawn="1">
          <p15:clr>
            <a:srgbClr val="FBAE40"/>
          </p15:clr>
        </p15:guide>
        <p15:guide id="38" orient="horz" pos="257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a STAANDE FOTO">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C27B2825-0CDE-EC4F-99B1-5BEB8B8CE01B}"/>
              </a:ext>
            </a:extLst>
          </p:cNvPr>
          <p:cNvSpPr/>
          <p:nvPr/>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3" name="Picture Placeholder 2"/>
          <p:cNvSpPr>
            <a:spLocks noGrp="1" noChangeAspect="1"/>
          </p:cNvSpPr>
          <p:nvPr>
            <p:ph type="pic" idx="1" hasCustomPrompt="1"/>
          </p:nvPr>
        </p:nvSpPr>
        <p:spPr>
          <a:xfrm>
            <a:off x="6195223" y="1005484"/>
            <a:ext cx="2386766" cy="3577829"/>
          </a:xfrm>
          <a:solidFill>
            <a:schemeClr val="bg1">
              <a:lumMod val="95000"/>
            </a:schemeClr>
          </a:solidFill>
        </p:spPr>
        <p:txBody>
          <a:bodyPr lIns="360000" rIns="360000" anchor="b" anchorCtr="1">
            <a:normAutofit/>
          </a:bodyPr>
          <a:lstStyle>
            <a:lvl1pPr marL="0" indent="0" algn="ctr">
              <a:lnSpc>
                <a:spcPct val="100000"/>
              </a:lnSpc>
              <a:spcBef>
                <a:spcPts val="0"/>
              </a:spcBef>
              <a:buNone/>
              <a:defRPr sz="1275" i="1">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a:t>
            </a:r>
            <a:br>
              <a:rPr lang="nl-NL"/>
            </a:br>
            <a:r>
              <a:rPr lang="nl-NL"/>
              <a:t>om een STAANDE foto</a:t>
            </a:r>
            <a:br>
              <a:rPr lang="nl-NL"/>
            </a:br>
            <a:r>
              <a:rPr lang="nl-NL"/>
              <a:t>toe te toevoegen</a:t>
            </a:r>
            <a:br>
              <a:rPr lang="nl-NL"/>
            </a:br>
            <a:endParaRPr lang="en-US"/>
          </a:p>
        </p:txBody>
      </p:sp>
      <p:sp>
        <p:nvSpPr>
          <p:cNvPr id="5" name="Date Placeholder 4"/>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6" name="Text Placeholder 3">
            <a:extLst>
              <a:ext uri="{FF2B5EF4-FFF2-40B4-BE49-F238E27FC236}">
                <a16:creationId xmlns:a16="http://schemas.microsoft.com/office/drawing/2014/main" id="{556F3F5A-18C4-2345-8EA1-CA046F65924D}"/>
              </a:ext>
            </a:extLst>
          </p:cNvPr>
          <p:cNvSpPr>
            <a:spLocks noGrp="1"/>
          </p:cNvSpPr>
          <p:nvPr>
            <p:ph type="body" sz="half" idx="2" hasCustomPrompt="1"/>
          </p:nvPr>
        </p:nvSpPr>
        <p:spPr>
          <a:xfrm>
            <a:off x="561637" y="2355652"/>
            <a:ext cx="3844915" cy="2056328"/>
          </a:xfrm>
        </p:spPr>
        <p:txBody>
          <a:bodyPr lIns="0">
            <a:normAutofit/>
          </a:bodyPr>
          <a:lstStyle>
            <a:lvl1pPr marL="214316" indent="-214316">
              <a:lnSpc>
                <a:spcPts val="2300"/>
              </a:lnSpc>
              <a:buFont typeface="Arial" panose="020B0604020202020204" pitchFamily="34" charset="0"/>
              <a:buChar char="•"/>
              <a:defRPr sz="210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Opsomming punt 1
Opsomming punt 2
Opsomming punt 3
Opsomming punt 4
Opsomming punt 5</a:t>
            </a:r>
            <a:endParaRPr lang="en-US"/>
          </a:p>
        </p:txBody>
      </p:sp>
      <p:sp>
        <p:nvSpPr>
          <p:cNvPr id="17" name="Text Placeholder 3">
            <a:extLst>
              <a:ext uri="{FF2B5EF4-FFF2-40B4-BE49-F238E27FC236}">
                <a16:creationId xmlns:a16="http://schemas.microsoft.com/office/drawing/2014/main" id="{E3B9B8FD-41B8-3A41-80A6-FCA04C9EF5AE}"/>
              </a:ext>
            </a:extLst>
          </p:cNvPr>
          <p:cNvSpPr>
            <a:spLocks noGrp="1"/>
          </p:cNvSpPr>
          <p:nvPr>
            <p:ph type="body" sz="half" idx="13" hasCustomPrompt="1"/>
          </p:nvPr>
        </p:nvSpPr>
        <p:spPr>
          <a:xfrm>
            <a:off x="562012" y="1006475"/>
            <a:ext cx="3844540" cy="1349375"/>
          </a:xfrm>
        </p:spPr>
        <p:txBody>
          <a:bodyPr wrap="square" lIns="0" tIns="0" rIns="90000">
            <a:noAutofit/>
          </a:bodyPr>
          <a:lstStyle>
            <a:lvl1pPr marL="0" indent="0">
              <a:lnSpc>
                <a:spcPts val="3000"/>
              </a:lnSpc>
              <a:buFont typeface="Arial" panose="020B0604020202020204" pitchFamily="34" charset="0"/>
              <a:buNone/>
              <a:defRPr sz="30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 </a:t>
            </a:r>
            <a:br>
              <a:rPr lang="en-US"/>
            </a:br>
            <a:r>
              <a:rPr lang="en-US" err="1"/>
              <a:t>maximaal</a:t>
            </a:r>
            <a:r>
              <a:rPr lang="en-US"/>
              <a:t> </a:t>
            </a:r>
            <a:br>
              <a:rPr lang="en-US"/>
            </a:br>
            <a:r>
              <a:rPr lang="en-US" err="1"/>
              <a:t>drie</a:t>
            </a:r>
            <a:r>
              <a:rPr lang="en-US"/>
              <a:t> regels</a:t>
            </a:r>
            <a:endParaRPr lang="nl-NL"/>
          </a:p>
        </p:txBody>
      </p:sp>
      <p:sp>
        <p:nvSpPr>
          <p:cNvPr id="18" name="Rechthoek 17">
            <a:extLst>
              <a:ext uri="{FF2B5EF4-FFF2-40B4-BE49-F238E27FC236}">
                <a16:creationId xmlns:a16="http://schemas.microsoft.com/office/drawing/2014/main" id="{657ACC53-3B37-4B44-BE83-0819406ABDAF}"/>
              </a:ext>
            </a:extLst>
          </p:cNvPr>
          <p:cNvSpPr/>
          <p:nvPr/>
        </p:nvSpPr>
        <p:spPr>
          <a:xfrm>
            <a:off x="8865971" y="4867275"/>
            <a:ext cx="278029" cy="276225"/>
          </a:xfrm>
          <a:prstGeom prst="rect">
            <a:avLst/>
          </a:prstGeom>
          <a:solidFill>
            <a:srgbClr val="4B0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19" name="Slide Number Placeholder 6">
            <a:extLst>
              <a:ext uri="{FF2B5EF4-FFF2-40B4-BE49-F238E27FC236}">
                <a16:creationId xmlns:a16="http://schemas.microsoft.com/office/drawing/2014/main" id="{791DB5EA-C335-4D4F-AE03-DE8F4E17B87A}"/>
              </a:ext>
            </a:extLst>
          </p:cNvPr>
          <p:cNvSpPr>
            <a:spLocks noGrp="1"/>
          </p:cNvSpPr>
          <p:nvPr>
            <p:ph type="sldNum" sz="quarter" idx="12"/>
          </p:nvPr>
        </p:nvSpPr>
        <p:spPr>
          <a:xfrm>
            <a:off x="8865971" y="4895256"/>
            <a:ext cx="278029" cy="227410"/>
          </a:xfrm>
        </p:spPr>
        <p:txBody>
          <a:bodyPr lIns="0" tIns="0" rIns="0" bIns="0"/>
          <a:lstStyle>
            <a:lvl1pPr algn="ctr">
              <a:defRPr sz="750" b="0" i="0">
                <a:solidFill>
                  <a:schemeClr val="bg1"/>
                </a:solidFill>
                <a:latin typeface="Calibri" panose="020F0502020204030204" pitchFamily="34" charset="0"/>
                <a:cs typeface="Calibri" panose="020F0502020204030204" pitchFamily="34" charset="0"/>
              </a:defRPr>
            </a:lvl1pPr>
          </a:lstStyle>
          <a:p>
            <a:fld id="{78B4D4D8-7884-5B47-900A-D85FB81D99A9}" type="slidenum">
              <a:rPr lang="nl-NL" smtClean="0"/>
              <a:pPr/>
              <a:t>‹nr.›</a:t>
            </a:fld>
            <a:r>
              <a:rPr lang="nl-NL"/>
              <a:t> </a:t>
            </a:r>
          </a:p>
        </p:txBody>
      </p:sp>
      <p:pic>
        <p:nvPicPr>
          <p:cNvPr id="14" name="Afbeelding 13">
            <a:extLst>
              <a:ext uri="{FF2B5EF4-FFF2-40B4-BE49-F238E27FC236}">
                <a16:creationId xmlns:a16="http://schemas.microsoft.com/office/drawing/2014/main" id="{B63189C0-DFF2-4D8F-B434-235C5BE496CF}"/>
              </a:ext>
            </a:extLst>
          </p:cNvPr>
          <p:cNvPicPr>
            <a:picLocks noChangeAspect="1"/>
          </p:cNvPicPr>
          <p:nvPr/>
        </p:nvPicPr>
        <p:blipFill>
          <a:blip r:embed="rId2"/>
          <a:stretch>
            <a:fillRect/>
          </a:stretch>
        </p:blipFill>
        <p:spPr>
          <a:xfrm>
            <a:off x="7438914" y="3805238"/>
            <a:ext cx="1705086" cy="1338263"/>
          </a:xfrm>
          <a:prstGeom prst="rect">
            <a:avLst/>
          </a:prstGeom>
          <a:effectLst>
            <a:outerShdw blurRad="50800" dist="38100" dir="2700000" algn="tl" rotWithShape="0">
              <a:prstClr val="black">
                <a:alpha val="40000"/>
              </a:prstClr>
            </a:outerShdw>
          </a:effectLst>
        </p:spPr>
      </p:pic>
      <p:sp>
        <p:nvSpPr>
          <p:cNvPr id="20" name="Footer Placeholder 5">
            <a:extLst>
              <a:ext uri="{FF2B5EF4-FFF2-40B4-BE49-F238E27FC236}">
                <a16:creationId xmlns:a16="http://schemas.microsoft.com/office/drawing/2014/main" id="{D0748D0C-4F1A-467C-BD23-83B46E41D4E4}"/>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descr="Afbeelding met tekening&#10;&#10;Automatisch gegenereerde beschrijving">
            <a:extLst>
              <a:ext uri="{FF2B5EF4-FFF2-40B4-BE49-F238E27FC236}">
                <a16:creationId xmlns:a16="http://schemas.microsoft.com/office/drawing/2014/main" id="{7FE8C794-29B8-4F37-954D-395970D82F78}"/>
              </a:ext>
            </a:extLst>
          </p:cNvPr>
          <p:cNvPicPr/>
          <p:nvPr/>
        </p:nvPicPr>
        <p:blipFill rotWithShape="1">
          <a:blip r:embed="rId3">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pic>
        <p:nvPicPr>
          <p:cNvPr id="24" name="Afbeelding 23" descr="Een close-up van een atletiekbaan in het donker">
            <a:extLst>
              <a:ext uri="{FF2B5EF4-FFF2-40B4-BE49-F238E27FC236}">
                <a16:creationId xmlns:a16="http://schemas.microsoft.com/office/drawing/2014/main" id="{83C461A2-F026-4D8E-875A-5702F79E5B2E}"/>
              </a:ext>
            </a:extLst>
          </p:cNvPr>
          <p:cNvPicPr>
            <a:picLocks noChangeAspect="1"/>
          </p:cNvPicPr>
          <p:nvPr/>
        </p:nvPicPr>
        <p:blipFill>
          <a:blip r:embed="rId4">
            <a:alphaModFix amt="20000"/>
          </a:blip>
          <a:stretch>
            <a:fillRect/>
          </a:stretch>
        </p:blipFill>
        <p:spPr>
          <a:xfrm>
            <a:off x="-3125" y="-911224"/>
            <a:ext cx="9147125" cy="6096595"/>
          </a:xfrm>
          <a:prstGeom prst="rect">
            <a:avLst/>
          </a:prstGeom>
        </p:spPr>
      </p:pic>
      <p:sp>
        <p:nvSpPr>
          <p:cNvPr id="4" name="Rechthoek 3">
            <a:extLst>
              <a:ext uri="{FF2B5EF4-FFF2-40B4-BE49-F238E27FC236}">
                <a16:creationId xmlns:a16="http://schemas.microsoft.com/office/drawing/2014/main" id="{18A4EB23-1BAF-8CDB-46A8-BD09194385D1}"/>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6" name="Rechthoek 5">
            <a:extLst>
              <a:ext uri="{FF2B5EF4-FFF2-40B4-BE49-F238E27FC236}">
                <a16:creationId xmlns:a16="http://schemas.microsoft.com/office/drawing/2014/main" id="{2C4AD1C4-8F97-F764-3F09-A9A49E29A804}"/>
              </a:ext>
            </a:extLst>
          </p:cNvPr>
          <p:cNvSpPr/>
          <p:nvPr userDrawn="1"/>
        </p:nvSpPr>
        <p:spPr>
          <a:xfrm>
            <a:off x="8865971" y="4867275"/>
            <a:ext cx="278029" cy="276225"/>
          </a:xfrm>
          <a:prstGeom prst="rect">
            <a:avLst/>
          </a:prstGeom>
          <a:solidFill>
            <a:srgbClr val="4B0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pic>
        <p:nvPicPr>
          <p:cNvPr id="7" name="Afbeelding 6">
            <a:extLst>
              <a:ext uri="{FF2B5EF4-FFF2-40B4-BE49-F238E27FC236}">
                <a16:creationId xmlns:a16="http://schemas.microsoft.com/office/drawing/2014/main" id="{646E3F04-59C6-7A1F-1A38-EC308613E557}"/>
              </a:ext>
            </a:extLst>
          </p:cNvPr>
          <p:cNvPicPr>
            <a:picLocks noChangeAspect="1"/>
          </p:cNvPicPr>
          <p:nvPr userDrawn="1"/>
        </p:nvPicPr>
        <p:blipFill>
          <a:blip r:embed="rId2"/>
          <a:stretch>
            <a:fillRect/>
          </a:stretch>
        </p:blipFill>
        <p:spPr>
          <a:xfrm>
            <a:off x="7438914" y="3805238"/>
            <a:ext cx="1705086" cy="1338263"/>
          </a:xfrm>
          <a:prstGeom prst="rect">
            <a:avLst/>
          </a:prstGeom>
          <a:effectLst>
            <a:outerShdw blurRad="50800" dist="38100" dir="2700000" algn="tl" rotWithShape="0">
              <a:prstClr val="black">
                <a:alpha val="40000"/>
              </a:prstClr>
            </a:outerShdw>
          </a:effectLst>
        </p:spPr>
      </p:pic>
      <p:pic>
        <p:nvPicPr>
          <p:cNvPr id="8" name="Afbeelding 7" descr="Afbeelding met tekening&#10;&#10;Automatisch gegenereerde beschrijving">
            <a:extLst>
              <a:ext uri="{FF2B5EF4-FFF2-40B4-BE49-F238E27FC236}">
                <a16:creationId xmlns:a16="http://schemas.microsoft.com/office/drawing/2014/main" id="{20F54BC9-F7CE-E00B-EA36-8789D22A6511}"/>
              </a:ext>
            </a:extLst>
          </p:cNvPr>
          <p:cNvPicPr/>
          <p:nvPr userDrawn="1"/>
        </p:nvPicPr>
        <p:blipFill rotWithShape="1">
          <a:blip r:embed="rId3">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pic>
        <p:nvPicPr>
          <p:cNvPr id="9" name="Afbeelding 8">
            <a:extLst>
              <a:ext uri="{FF2B5EF4-FFF2-40B4-BE49-F238E27FC236}">
                <a16:creationId xmlns:a16="http://schemas.microsoft.com/office/drawing/2014/main" id="{E1CFE1F4-7B1A-18D2-2757-B88D77524AA0}"/>
              </a:ext>
            </a:extLst>
          </p:cNvPr>
          <p:cNvPicPr>
            <a:picLocks noChangeAspect="1"/>
          </p:cNvPicPr>
          <p:nvPr userDrawn="1"/>
        </p:nvPicPr>
        <p:blipFill>
          <a:blip r:embed="rId5"/>
          <a:srcRect/>
          <a:stretch/>
        </p:blipFill>
        <p:spPr>
          <a:xfrm>
            <a:off x="7120780" y="0"/>
            <a:ext cx="1790830" cy="714207"/>
          </a:xfrm>
          <a:prstGeom prst="rect">
            <a:avLst/>
          </a:prstGeom>
        </p:spPr>
      </p:pic>
    </p:spTree>
    <p:extLst>
      <p:ext uri="{BB962C8B-B14F-4D97-AF65-F5344CB8AC3E}">
        <p14:creationId xmlns:p14="http://schemas.microsoft.com/office/powerpoint/2010/main" val="229475136"/>
      </p:ext>
    </p:extLst>
  </p:cSld>
  <p:clrMapOvr>
    <a:masterClrMapping/>
  </p:clrMapOvr>
  <p:extLst>
    <p:ext uri="{DCECCB84-F9BA-43D5-87BE-67443E8EF086}">
      <p15:sldGuideLst xmlns:p15="http://schemas.microsoft.com/office/powerpoint/2012/main">
        <p15:guide id="17" orient="horz" pos="1620" userDrawn="1">
          <p15:clr>
            <a:srgbClr val="FBAE40"/>
          </p15:clr>
        </p15:guide>
        <p15:guide id="18" pos="2881" userDrawn="1">
          <p15:clr>
            <a:srgbClr val="FBAE40"/>
          </p15:clr>
        </p15:guide>
        <p15:guide id="19" pos="175" userDrawn="1">
          <p15:clr>
            <a:srgbClr val="FBAE40"/>
          </p15:clr>
        </p15:guide>
        <p15:guide id="20" pos="5585" userDrawn="1">
          <p15:clr>
            <a:srgbClr val="FBAE40"/>
          </p15:clr>
        </p15:guide>
        <p15:guide id="21" orient="horz" pos="174" userDrawn="1">
          <p15:clr>
            <a:srgbClr val="FBAE40"/>
          </p15:clr>
        </p15:guide>
        <p15:guide id="22" orient="horz" pos="3066" userDrawn="1">
          <p15:clr>
            <a:srgbClr val="FBAE40"/>
          </p15:clr>
        </p15:guide>
        <p15:guide id="23" orient="horz" pos="455" userDrawn="1">
          <p15:clr>
            <a:srgbClr val="FBAE40"/>
          </p15:clr>
        </p15:guide>
        <p15:guide id="24" pos="533" userDrawn="1">
          <p15:clr>
            <a:srgbClr val="FBAE40"/>
          </p15:clr>
        </p15:guide>
        <p15:guide id="25" pos="354" userDrawn="1">
          <p15:clr>
            <a:srgbClr val="FBAE40"/>
          </p15:clr>
        </p15:guide>
        <p15:guide id="26" orient="horz" pos="2887" userDrawn="1">
          <p15:clr>
            <a:srgbClr val="FBAE40"/>
          </p15:clr>
        </p15:guide>
        <p15:guide id="27" orient="horz" pos="387" userDrawn="1">
          <p15:clr>
            <a:srgbClr val="FBAE40"/>
          </p15:clr>
        </p15:guide>
        <p15:guide id="28" orient="horz" pos="634" userDrawn="1">
          <p15:clr>
            <a:srgbClr val="FBAE40"/>
          </p15:clr>
        </p15:guide>
        <p15:guide id="29" orient="horz" pos="1484" userDrawn="1">
          <p15:clr>
            <a:srgbClr val="FBAE40"/>
          </p15:clr>
        </p15:guide>
        <p15:guide id="30" pos="2778" userDrawn="1">
          <p15:clr>
            <a:srgbClr val="FBAE40"/>
          </p15:clr>
        </p15:guide>
        <p15:guide id="31" orient="horz" pos="3176" userDrawn="1">
          <p15:clr>
            <a:srgbClr val="FBAE40"/>
          </p15:clr>
        </p15:guide>
        <p15:guide id="32" pos="540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descr="Een close-up van een atletiekbaan in het donker">
            <a:extLst>
              <a:ext uri="{FF2B5EF4-FFF2-40B4-BE49-F238E27FC236}">
                <a16:creationId xmlns:a16="http://schemas.microsoft.com/office/drawing/2014/main" id="{89176886-E921-47BB-926A-413C49A606C6}"/>
              </a:ext>
            </a:extLst>
          </p:cNvPr>
          <p:cNvPicPr>
            <a:picLocks noChangeAspect="1"/>
          </p:cNvPicPr>
          <p:nvPr/>
        </p:nvPicPr>
        <p:blipFill>
          <a:blip r:embed="rId3">
            <a:alphaModFix amt="20000"/>
          </a:blip>
          <a:stretch>
            <a:fillRect/>
          </a:stretch>
        </p:blipFill>
        <p:spPr>
          <a:xfrm>
            <a:off x="-3125" y="-911224"/>
            <a:ext cx="9147125" cy="6096595"/>
          </a:xfrm>
          <a:prstGeom prst="rect">
            <a:avLst/>
          </a:prstGeom>
        </p:spPr>
      </p:pic>
      <p:sp>
        <p:nvSpPr>
          <p:cNvPr id="3" name="Rechthoek 2">
            <a:extLst>
              <a:ext uri="{FF2B5EF4-FFF2-40B4-BE49-F238E27FC236}">
                <a16:creationId xmlns:a16="http://schemas.microsoft.com/office/drawing/2014/main" id="{243683A0-BBD8-DD57-D405-84521214389D}"/>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pic>
        <p:nvPicPr>
          <p:cNvPr id="4" name="Afbeelding 3" descr="Afbeelding met tekening&#10;&#10;Automatisch gegenereerde beschrijving">
            <a:extLst>
              <a:ext uri="{FF2B5EF4-FFF2-40B4-BE49-F238E27FC236}">
                <a16:creationId xmlns:a16="http://schemas.microsoft.com/office/drawing/2014/main" id="{228B9077-8A92-C649-3865-C1B62E63F1EF}"/>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pic>
        <p:nvPicPr>
          <p:cNvPr id="5" name="Afbeelding 4">
            <a:extLst>
              <a:ext uri="{FF2B5EF4-FFF2-40B4-BE49-F238E27FC236}">
                <a16:creationId xmlns:a16="http://schemas.microsoft.com/office/drawing/2014/main" id="{DEFB60DB-4219-7799-8307-3B1ABCE21414}"/>
              </a:ext>
            </a:extLst>
          </p:cNvPr>
          <p:cNvPicPr>
            <a:picLocks noChangeAspect="1"/>
          </p:cNvPicPr>
          <p:nvPr userDrawn="1"/>
        </p:nvPicPr>
        <p:blipFill>
          <a:blip r:embed="rId4"/>
          <a:srcRect/>
          <a:stretch/>
        </p:blipFill>
        <p:spPr>
          <a:xfrm>
            <a:off x="7120780" y="0"/>
            <a:ext cx="1790830" cy="715808"/>
          </a:xfrm>
          <a:prstGeom prst="rect">
            <a:avLst/>
          </a:prstGeom>
        </p:spPr>
      </p:pic>
    </p:spTree>
    <p:extLst>
      <p:ext uri="{BB962C8B-B14F-4D97-AF65-F5344CB8AC3E}">
        <p14:creationId xmlns:p14="http://schemas.microsoft.com/office/powerpoint/2010/main" val="1510307492"/>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69">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4564">
          <p15:clr>
            <a:srgbClr val="FBAE40"/>
          </p15:clr>
        </p15:guide>
        <p15:guide id="17" orient="horz" pos="2241">
          <p15:clr>
            <a:srgbClr val="FBAE40"/>
          </p15:clr>
        </p15:guide>
        <p15:guide id="18" pos="5406">
          <p15:clr>
            <a:srgbClr val="FBAE40"/>
          </p15:clr>
        </p15:guide>
        <p15:guide id="19" orient="horz" pos="257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endParaRPr lang="nl-NL" dirty="0"/>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atin typeface="Arial Nova" panose="020B0504020202020204" pitchFamily="34" charset="0"/>
              </a:defRPr>
            </a:lvl1pPr>
          </a:lstStyle>
          <a:p>
            <a:r>
              <a:rPr lang="nl-NL" dirty="0"/>
              <a:t>Ouderavond BOC2 25/26</a:t>
            </a:r>
          </a:p>
        </p:txBody>
      </p:sp>
      <p:pic>
        <p:nvPicPr>
          <p:cNvPr id="21" name="Afbeelding 20">
            <a:extLst>
              <a:ext uri="{FF2B5EF4-FFF2-40B4-BE49-F238E27FC236}">
                <a16:creationId xmlns:a16="http://schemas.microsoft.com/office/drawing/2014/main" id="{A90D3909-F349-4803-94C2-5A1720F020F2}"/>
              </a:ext>
            </a:extLst>
          </p:cNvPr>
          <p:cNvPicPr>
            <a:picLocks noChangeAspect="1"/>
          </p:cNvPicPr>
          <p:nvPr userDrawn="1"/>
        </p:nvPicPr>
        <p:blipFill>
          <a:blip r:embed="rId3"/>
          <a:srcRect/>
          <a:stretch/>
        </p:blipFill>
        <p:spPr>
          <a:xfrm>
            <a:off x="7166426" y="0"/>
            <a:ext cx="1699544" cy="715559"/>
          </a:xfrm>
          <a:prstGeom prst="rect">
            <a:avLst/>
          </a:prstGeom>
        </p:spPr>
      </p:pic>
    </p:spTree>
    <p:extLst>
      <p:ext uri="{BB962C8B-B14F-4D97-AF65-F5344CB8AC3E}">
        <p14:creationId xmlns:p14="http://schemas.microsoft.com/office/powerpoint/2010/main" val="133751332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1" userDrawn="1">
          <p15:clr>
            <a:srgbClr val="FBAE40"/>
          </p15:clr>
        </p15:guide>
        <p15:guide id="3" pos="175" userDrawn="1">
          <p15:clr>
            <a:srgbClr val="FBAE40"/>
          </p15:clr>
        </p15:guide>
        <p15:guide id="4" pos="5585" userDrawn="1">
          <p15:clr>
            <a:srgbClr val="FBAE40"/>
          </p15:clr>
        </p15:guide>
        <p15:guide id="5" orient="horz" pos="169" userDrawn="1">
          <p15:clr>
            <a:srgbClr val="FBAE40"/>
          </p15:clr>
        </p15:guide>
        <p15:guide id="6" orient="horz" pos="3066" userDrawn="1">
          <p15:clr>
            <a:srgbClr val="FBAE40"/>
          </p15:clr>
        </p15:guide>
        <p15:guide id="7" orient="horz" pos="455" userDrawn="1">
          <p15:clr>
            <a:srgbClr val="FBAE40"/>
          </p15:clr>
        </p15:guide>
        <p15:guide id="8" pos="533" userDrawn="1">
          <p15:clr>
            <a:srgbClr val="FBAE40"/>
          </p15:clr>
        </p15:guide>
        <p15:guide id="9" pos="354" userDrawn="1">
          <p15:clr>
            <a:srgbClr val="FBAE40"/>
          </p15:clr>
        </p15:guide>
        <p15:guide id="10" orient="horz" pos="2887" userDrawn="1">
          <p15:clr>
            <a:srgbClr val="FBAE40"/>
          </p15:clr>
        </p15:guide>
        <p15:guide id="11" orient="horz" pos="387" userDrawn="1">
          <p15:clr>
            <a:srgbClr val="FBAE40"/>
          </p15:clr>
        </p15:guide>
        <p15:guide id="12" orient="horz" pos="634" userDrawn="1">
          <p15:clr>
            <a:srgbClr val="FBAE40"/>
          </p15:clr>
        </p15:guide>
        <p15:guide id="13" orient="horz" pos="1484" userDrawn="1">
          <p15:clr>
            <a:srgbClr val="FBAE40"/>
          </p15:clr>
        </p15:guide>
        <p15:guide id="14" pos="2778" userDrawn="1">
          <p15:clr>
            <a:srgbClr val="FBAE40"/>
          </p15:clr>
        </p15:guide>
        <p15:guide id="15" orient="horz" pos="3176" userDrawn="1">
          <p15:clr>
            <a:srgbClr val="FBAE40"/>
          </p15:clr>
        </p15:guide>
        <p15:guide id="16" pos="4564" userDrawn="1">
          <p15:clr>
            <a:srgbClr val="FBAE40"/>
          </p15:clr>
        </p15:guide>
        <p15:guide id="17" orient="horz" pos="2241" userDrawn="1">
          <p15:clr>
            <a:srgbClr val="FBAE40"/>
          </p15:clr>
        </p15:guide>
        <p15:guide id="18" pos="5406" userDrawn="1">
          <p15:clr>
            <a:srgbClr val="FBAE40"/>
          </p15:clr>
        </p15:guide>
        <p15:guide id="19" orient="horz" pos="257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a STAANDE FOTO">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C27B2825-0CDE-EC4F-99B1-5BEB8B8CE01B}"/>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3" name="Picture Placeholder 2"/>
          <p:cNvSpPr>
            <a:spLocks noGrp="1" noChangeAspect="1"/>
          </p:cNvSpPr>
          <p:nvPr>
            <p:ph type="pic" idx="1" hasCustomPrompt="1"/>
          </p:nvPr>
        </p:nvSpPr>
        <p:spPr>
          <a:xfrm>
            <a:off x="6195223" y="1005484"/>
            <a:ext cx="2386766" cy="3577829"/>
          </a:xfrm>
          <a:solidFill>
            <a:schemeClr val="bg1">
              <a:lumMod val="95000"/>
            </a:schemeClr>
          </a:solidFill>
        </p:spPr>
        <p:txBody>
          <a:bodyPr lIns="360000" rIns="360000" anchor="b" anchorCtr="1">
            <a:normAutofit/>
          </a:bodyPr>
          <a:lstStyle>
            <a:lvl1pPr marL="0" indent="0" algn="ctr">
              <a:lnSpc>
                <a:spcPct val="100000"/>
              </a:lnSpc>
              <a:spcBef>
                <a:spcPts val="0"/>
              </a:spcBef>
              <a:buNone/>
              <a:defRPr sz="1275" i="1">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a:t>
            </a:r>
            <a:br>
              <a:rPr lang="nl-NL"/>
            </a:br>
            <a:r>
              <a:rPr lang="nl-NL"/>
              <a:t>om een STAANDE foto</a:t>
            </a:r>
            <a:br>
              <a:rPr lang="nl-NL"/>
            </a:br>
            <a:r>
              <a:rPr lang="nl-NL"/>
              <a:t>toe te toevoegen</a:t>
            </a:r>
            <a:br>
              <a:rPr lang="nl-NL"/>
            </a:br>
            <a:endParaRPr lang="en-US"/>
          </a:p>
        </p:txBody>
      </p:sp>
      <p:sp>
        <p:nvSpPr>
          <p:cNvPr id="5" name="Date Placeholder 4"/>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6" name="Text Placeholder 3">
            <a:extLst>
              <a:ext uri="{FF2B5EF4-FFF2-40B4-BE49-F238E27FC236}">
                <a16:creationId xmlns:a16="http://schemas.microsoft.com/office/drawing/2014/main" id="{556F3F5A-18C4-2345-8EA1-CA046F65924D}"/>
              </a:ext>
            </a:extLst>
          </p:cNvPr>
          <p:cNvSpPr>
            <a:spLocks noGrp="1"/>
          </p:cNvSpPr>
          <p:nvPr>
            <p:ph type="body" sz="half" idx="2" hasCustomPrompt="1"/>
          </p:nvPr>
        </p:nvSpPr>
        <p:spPr>
          <a:xfrm>
            <a:off x="561637" y="2355652"/>
            <a:ext cx="3844915" cy="2056328"/>
          </a:xfrm>
        </p:spPr>
        <p:txBody>
          <a:bodyPr lIns="0">
            <a:normAutofit/>
          </a:bodyPr>
          <a:lstStyle>
            <a:lvl1pPr marL="214316" indent="-214316">
              <a:lnSpc>
                <a:spcPts val="2300"/>
              </a:lnSpc>
              <a:buFont typeface="Arial" panose="020B0604020202020204" pitchFamily="34" charset="0"/>
              <a:buChar char="•"/>
              <a:defRPr sz="210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Opsomming punt 1
Opsomming punt 2
Opsomming punt 3
Opsomming punt 4
Opsomming punt 5</a:t>
            </a:r>
            <a:endParaRPr lang="en-US"/>
          </a:p>
        </p:txBody>
      </p:sp>
      <p:sp>
        <p:nvSpPr>
          <p:cNvPr id="17" name="Text Placeholder 3">
            <a:extLst>
              <a:ext uri="{FF2B5EF4-FFF2-40B4-BE49-F238E27FC236}">
                <a16:creationId xmlns:a16="http://schemas.microsoft.com/office/drawing/2014/main" id="{E3B9B8FD-41B8-3A41-80A6-FCA04C9EF5AE}"/>
              </a:ext>
            </a:extLst>
          </p:cNvPr>
          <p:cNvSpPr>
            <a:spLocks noGrp="1"/>
          </p:cNvSpPr>
          <p:nvPr>
            <p:ph type="body" sz="half" idx="13" hasCustomPrompt="1"/>
          </p:nvPr>
        </p:nvSpPr>
        <p:spPr>
          <a:xfrm>
            <a:off x="562012" y="1006475"/>
            <a:ext cx="3844540" cy="1349375"/>
          </a:xfrm>
        </p:spPr>
        <p:txBody>
          <a:bodyPr wrap="square" lIns="0" tIns="0" rIns="90000">
            <a:noAutofit/>
          </a:bodyPr>
          <a:lstStyle>
            <a:lvl1pPr marL="0" indent="0">
              <a:lnSpc>
                <a:spcPts val="3000"/>
              </a:lnSpc>
              <a:buFont typeface="Arial" panose="020B0604020202020204" pitchFamily="34" charset="0"/>
              <a:buNone/>
              <a:defRPr sz="30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 </a:t>
            </a:r>
            <a:br>
              <a:rPr lang="en-US"/>
            </a:br>
            <a:r>
              <a:rPr lang="en-US" err="1"/>
              <a:t>maximaal</a:t>
            </a:r>
            <a:r>
              <a:rPr lang="en-US"/>
              <a:t> </a:t>
            </a:r>
            <a:br>
              <a:rPr lang="en-US"/>
            </a:br>
            <a:r>
              <a:rPr lang="en-US" err="1"/>
              <a:t>drie</a:t>
            </a:r>
            <a:r>
              <a:rPr lang="en-US"/>
              <a:t> regels</a:t>
            </a:r>
            <a:endParaRPr lang="nl-NL"/>
          </a:p>
        </p:txBody>
      </p:sp>
      <p:sp>
        <p:nvSpPr>
          <p:cNvPr id="18" name="Rechthoek 17">
            <a:extLst>
              <a:ext uri="{FF2B5EF4-FFF2-40B4-BE49-F238E27FC236}">
                <a16:creationId xmlns:a16="http://schemas.microsoft.com/office/drawing/2014/main" id="{657ACC53-3B37-4B44-BE83-0819406ABDAF}"/>
              </a:ext>
            </a:extLst>
          </p:cNvPr>
          <p:cNvSpPr/>
          <p:nvPr userDrawn="1"/>
        </p:nvSpPr>
        <p:spPr>
          <a:xfrm>
            <a:off x="8865971" y="4867275"/>
            <a:ext cx="278029" cy="276225"/>
          </a:xfrm>
          <a:prstGeom prst="rect">
            <a:avLst/>
          </a:prstGeom>
          <a:solidFill>
            <a:srgbClr val="4B0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19" name="Slide Number Placeholder 6">
            <a:extLst>
              <a:ext uri="{FF2B5EF4-FFF2-40B4-BE49-F238E27FC236}">
                <a16:creationId xmlns:a16="http://schemas.microsoft.com/office/drawing/2014/main" id="{791DB5EA-C335-4D4F-AE03-DE8F4E17B87A}"/>
              </a:ext>
            </a:extLst>
          </p:cNvPr>
          <p:cNvSpPr>
            <a:spLocks noGrp="1"/>
          </p:cNvSpPr>
          <p:nvPr>
            <p:ph type="sldNum" sz="quarter" idx="12"/>
          </p:nvPr>
        </p:nvSpPr>
        <p:spPr>
          <a:xfrm>
            <a:off x="8865971" y="4895256"/>
            <a:ext cx="278029" cy="227410"/>
          </a:xfrm>
        </p:spPr>
        <p:txBody>
          <a:bodyPr lIns="0" tIns="0" rIns="0" bIns="0"/>
          <a:lstStyle>
            <a:lvl1pPr algn="ctr">
              <a:defRPr sz="750" b="0" i="0">
                <a:solidFill>
                  <a:schemeClr val="bg1"/>
                </a:solidFill>
                <a:latin typeface="Calibri" panose="020F0502020204030204" pitchFamily="34" charset="0"/>
                <a:cs typeface="Calibri" panose="020F0502020204030204" pitchFamily="34" charset="0"/>
              </a:defRPr>
            </a:lvl1pPr>
          </a:lstStyle>
          <a:p>
            <a:fld id="{78B4D4D8-7884-5B47-900A-D85FB81D99A9}" type="slidenum">
              <a:rPr lang="nl-NL" smtClean="0"/>
              <a:pPr/>
              <a:t>‹nr.›</a:t>
            </a:fld>
            <a:r>
              <a:rPr lang="nl-NL"/>
              <a:t> </a:t>
            </a:r>
          </a:p>
        </p:txBody>
      </p:sp>
      <p:pic>
        <p:nvPicPr>
          <p:cNvPr id="14" name="Afbeelding 13">
            <a:extLst>
              <a:ext uri="{FF2B5EF4-FFF2-40B4-BE49-F238E27FC236}">
                <a16:creationId xmlns:a16="http://schemas.microsoft.com/office/drawing/2014/main" id="{B63189C0-DFF2-4D8F-B434-235C5BE496CF}"/>
              </a:ext>
            </a:extLst>
          </p:cNvPr>
          <p:cNvPicPr>
            <a:picLocks noChangeAspect="1"/>
          </p:cNvPicPr>
          <p:nvPr userDrawn="1"/>
        </p:nvPicPr>
        <p:blipFill>
          <a:blip r:embed="rId2"/>
          <a:stretch>
            <a:fillRect/>
          </a:stretch>
        </p:blipFill>
        <p:spPr>
          <a:xfrm>
            <a:off x="7438914" y="3805238"/>
            <a:ext cx="1705086" cy="1338263"/>
          </a:xfrm>
          <a:prstGeom prst="rect">
            <a:avLst/>
          </a:prstGeom>
          <a:effectLst>
            <a:outerShdw blurRad="50800" dist="38100" dir="2700000" algn="tl" rotWithShape="0">
              <a:prstClr val="black">
                <a:alpha val="40000"/>
              </a:prstClr>
            </a:outerShdw>
          </a:effectLst>
        </p:spPr>
      </p:pic>
      <p:sp>
        <p:nvSpPr>
          <p:cNvPr id="20" name="Footer Placeholder 5">
            <a:extLst>
              <a:ext uri="{FF2B5EF4-FFF2-40B4-BE49-F238E27FC236}">
                <a16:creationId xmlns:a16="http://schemas.microsoft.com/office/drawing/2014/main" id="{D0748D0C-4F1A-467C-BD23-83B46E41D4E4}"/>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descr="Afbeelding met tekening&#10;&#10;Automatisch gegenereerde beschrijving">
            <a:extLst>
              <a:ext uri="{FF2B5EF4-FFF2-40B4-BE49-F238E27FC236}">
                <a16:creationId xmlns:a16="http://schemas.microsoft.com/office/drawing/2014/main" id="{7FE8C794-29B8-4F37-954D-395970D82F78}"/>
              </a:ext>
            </a:extLst>
          </p:cNvPr>
          <p:cNvPicPr/>
          <p:nvPr userDrawn="1"/>
        </p:nvPicPr>
        <p:blipFill rotWithShape="1">
          <a:blip r:embed="rId3">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pic>
        <p:nvPicPr>
          <p:cNvPr id="24" name="Afbeelding 23">
            <a:extLst>
              <a:ext uri="{FF2B5EF4-FFF2-40B4-BE49-F238E27FC236}">
                <a16:creationId xmlns:a16="http://schemas.microsoft.com/office/drawing/2014/main" id="{83C461A2-F026-4D8E-875A-5702F79E5B2E}"/>
              </a:ext>
            </a:extLst>
          </p:cNvPr>
          <p:cNvPicPr>
            <a:picLocks noChangeAspect="1"/>
          </p:cNvPicPr>
          <p:nvPr userDrawn="1"/>
        </p:nvPicPr>
        <p:blipFill>
          <a:blip r:embed="rId4"/>
          <a:srcRect/>
          <a:stretch/>
        </p:blipFill>
        <p:spPr>
          <a:xfrm>
            <a:off x="7133962" y="0"/>
            <a:ext cx="1732008" cy="718491"/>
          </a:xfrm>
          <a:prstGeom prst="rect">
            <a:avLst/>
          </a:prstGeom>
        </p:spPr>
      </p:pic>
    </p:spTree>
    <p:extLst>
      <p:ext uri="{BB962C8B-B14F-4D97-AF65-F5344CB8AC3E}">
        <p14:creationId xmlns:p14="http://schemas.microsoft.com/office/powerpoint/2010/main" val="41391295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1" userDrawn="1">
          <p15:clr>
            <a:srgbClr val="FBAE40"/>
          </p15:clr>
        </p15:guide>
        <p15:guide id="3" pos="175" userDrawn="1">
          <p15:clr>
            <a:srgbClr val="FBAE40"/>
          </p15:clr>
        </p15:guide>
        <p15:guide id="4" pos="5585" userDrawn="1">
          <p15:clr>
            <a:srgbClr val="FBAE40"/>
          </p15:clr>
        </p15:guide>
        <p15:guide id="5" orient="horz" pos="174" userDrawn="1">
          <p15:clr>
            <a:srgbClr val="FBAE40"/>
          </p15:clr>
        </p15:guide>
        <p15:guide id="6" orient="horz" pos="3066" userDrawn="1">
          <p15:clr>
            <a:srgbClr val="FBAE40"/>
          </p15:clr>
        </p15:guide>
        <p15:guide id="7" orient="horz" pos="455" userDrawn="1">
          <p15:clr>
            <a:srgbClr val="FBAE40"/>
          </p15:clr>
        </p15:guide>
        <p15:guide id="8" pos="533" userDrawn="1">
          <p15:clr>
            <a:srgbClr val="FBAE40"/>
          </p15:clr>
        </p15:guide>
        <p15:guide id="9" pos="354" userDrawn="1">
          <p15:clr>
            <a:srgbClr val="FBAE40"/>
          </p15:clr>
        </p15:guide>
        <p15:guide id="10" orient="horz" pos="2887" userDrawn="1">
          <p15:clr>
            <a:srgbClr val="FBAE40"/>
          </p15:clr>
        </p15:guide>
        <p15:guide id="11" orient="horz" pos="387" userDrawn="1">
          <p15:clr>
            <a:srgbClr val="FBAE40"/>
          </p15:clr>
        </p15:guide>
        <p15:guide id="12" orient="horz" pos="634" userDrawn="1">
          <p15:clr>
            <a:srgbClr val="FBAE40"/>
          </p15:clr>
        </p15:guide>
        <p15:guide id="13" orient="horz" pos="1484" userDrawn="1">
          <p15:clr>
            <a:srgbClr val="FBAE40"/>
          </p15:clr>
        </p15:guide>
        <p15:guide id="14" pos="2778" userDrawn="1">
          <p15:clr>
            <a:srgbClr val="FBAE40"/>
          </p15:clr>
        </p15:guide>
        <p15:guide id="15" orient="horz" pos="3176" userDrawn="1">
          <p15:clr>
            <a:srgbClr val="FBAE40"/>
          </p15:clr>
        </p15:guide>
        <p15:guide id="16" pos="540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a:extLst>
              <a:ext uri="{FF2B5EF4-FFF2-40B4-BE49-F238E27FC236}">
                <a16:creationId xmlns:a16="http://schemas.microsoft.com/office/drawing/2014/main" id="{89176886-E921-47BB-926A-413C49A606C6}"/>
              </a:ext>
            </a:extLst>
          </p:cNvPr>
          <p:cNvPicPr>
            <a:picLocks noChangeAspect="1"/>
          </p:cNvPicPr>
          <p:nvPr userDrawn="1"/>
        </p:nvPicPr>
        <p:blipFill>
          <a:blip r:embed="rId3"/>
          <a:srcRect/>
          <a:stretch/>
        </p:blipFill>
        <p:spPr>
          <a:xfrm>
            <a:off x="7160199" y="0"/>
            <a:ext cx="1705771" cy="718282"/>
          </a:xfrm>
          <a:prstGeom prst="rect">
            <a:avLst/>
          </a:prstGeom>
        </p:spPr>
      </p:pic>
    </p:spTree>
    <p:extLst>
      <p:ext uri="{BB962C8B-B14F-4D97-AF65-F5344CB8AC3E}">
        <p14:creationId xmlns:p14="http://schemas.microsoft.com/office/powerpoint/2010/main" val="2223800859"/>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69">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4564">
          <p15:clr>
            <a:srgbClr val="FBAE40"/>
          </p15:clr>
        </p15:guide>
        <p15:guide id="17" orient="horz" pos="2241">
          <p15:clr>
            <a:srgbClr val="FBAE40"/>
          </p15:clr>
        </p15:guide>
        <p15:guide id="18" pos="5406">
          <p15:clr>
            <a:srgbClr val="FBAE40"/>
          </p15:clr>
        </p15:guide>
        <p15:guide id="19" orient="horz" pos="257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atin typeface="Arial Nova" panose="020B0504020202020204" pitchFamily="34" charset="0"/>
              </a:defRPr>
            </a:lvl1pPr>
          </a:lstStyle>
          <a:p>
            <a:r>
              <a:rPr lang="nl-NL"/>
              <a:t>Algemene voorlichting CIOS Arnhem</a:t>
            </a:r>
          </a:p>
        </p:txBody>
      </p:sp>
      <p:pic>
        <p:nvPicPr>
          <p:cNvPr id="21" name="Afbeelding 20">
            <a:extLst>
              <a:ext uri="{FF2B5EF4-FFF2-40B4-BE49-F238E27FC236}">
                <a16:creationId xmlns:a16="http://schemas.microsoft.com/office/drawing/2014/main" id="{A90D3909-F349-4803-94C2-5A1720F020F2}"/>
              </a:ext>
            </a:extLst>
          </p:cNvPr>
          <p:cNvPicPr>
            <a:picLocks noChangeAspect="1"/>
          </p:cNvPicPr>
          <p:nvPr userDrawn="1"/>
        </p:nvPicPr>
        <p:blipFill>
          <a:blip r:embed="rId3"/>
          <a:srcRect/>
          <a:stretch/>
        </p:blipFill>
        <p:spPr>
          <a:xfrm>
            <a:off x="7179812" y="0"/>
            <a:ext cx="1686158" cy="720006"/>
          </a:xfrm>
          <a:prstGeom prst="rect">
            <a:avLst/>
          </a:prstGeom>
        </p:spPr>
      </p:pic>
    </p:spTree>
    <p:extLst>
      <p:ext uri="{BB962C8B-B14F-4D97-AF65-F5344CB8AC3E}">
        <p14:creationId xmlns:p14="http://schemas.microsoft.com/office/powerpoint/2010/main" val="3649185698"/>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69">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4564">
          <p15:clr>
            <a:srgbClr val="FBAE40"/>
          </p15:clr>
        </p15:guide>
        <p15:guide id="17" orient="horz" pos="2241">
          <p15:clr>
            <a:srgbClr val="FBAE40"/>
          </p15:clr>
        </p15:guide>
        <p15:guide id="18" pos="5406">
          <p15:clr>
            <a:srgbClr val="FBAE40"/>
          </p15:clr>
        </p15:guide>
        <p15:guide id="19" orient="horz" pos="257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a STAANDE FOTO">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C27B2825-0CDE-EC4F-99B1-5BEB8B8CE01B}"/>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3" name="Picture Placeholder 2"/>
          <p:cNvSpPr>
            <a:spLocks noGrp="1" noChangeAspect="1"/>
          </p:cNvSpPr>
          <p:nvPr>
            <p:ph type="pic" idx="1" hasCustomPrompt="1"/>
          </p:nvPr>
        </p:nvSpPr>
        <p:spPr>
          <a:xfrm>
            <a:off x="6195223" y="1005484"/>
            <a:ext cx="2386766" cy="3577829"/>
          </a:xfrm>
          <a:solidFill>
            <a:schemeClr val="bg1">
              <a:lumMod val="95000"/>
            </a:schemeClr>
          </a:solidFill>
        </p:spPr>
        <p:txBody>
          <a:bodyPr lIns="360000" rIns="360000" anchor="b" anchorCtr="1">
            <a:normAutofit/>
          </a:bodyPr>
          <a:lstStyle>
            <a:lvl1pPr marL="0" indent="0" algn="ctr">
              <a:lnSpc>
                <a:spcPct val="100000"/>
              </a:lnSpc>
              <a:spcBef>
                <a:spcPts val="0"/>
              </a:spcBef>
              <a:buNone/>
              <a:defRPr sz="1275" i="1">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a:t>
            </a:r>
            <a:br>
              <a:rPr lang="nl-NL"/>
            </a:br>
            <a:r>
              <a:rPr lang="nl-NL"/>
              <a:t>om een STAANDE foto</a:t>
            </a:r>
            <a:br>
              <a:rPr lang="nl-NL"/>
            </a:br>
            <a:r>
              <a:rPr lang="nl-NL"/>
              <a:t>toe te toevoegen</a:t>
            </a:r>
            <a:br>
              <a:rPr lang="nl-NL"/>
            </a:br>
            <a:endParaRPr lang="en-US"/>
          </a:p>
        </p:txBody>
      </p:sp>
      <p:sp>
        <p:nvSpPr>
          <p:cNvPr id="5" name="Date Placeholder 4"/>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6" name="Text Placeholder 3">
            <a:extLst>
              <a:ext uri="{FF2B5EF4-FFF2-40B4-BE49-F238E27FC236}">
                <a16:creationId xmlns:a16="http://schemas.microsoft.com/office/drawing/2014/main" id="{556F3F5A-18C4-2345-8EA1-CA046F65924D}"/>
              </a:ext>
            </a:extLst>
          </p:cNvPr>
          <p:cNvSpPr>
            <a:spLocks noGrp="1"/>
          </p:cNvSpPr>
          <p:nvPr>
            <p:ph type="body" sz="half" idx="2" hasCustomPrompt="1"/>
          </p:nvPr>
        </p:nvSpPr>
        <p:spPr>
          <a:xfrm>
            <a:off x="561637" y="2355652"/>
            <a:ext cx="3844915" cy="2056328"/>
          </a:xfrm>
        </p:spPr>
        <p:txBody>
          <a:bodyPr lIns="0">
            <a:normAutofit/>
          </a:bodyPr>
          <a:lstStyle>
            <a:lvl1pPr marL="214316" indent="-214316">
              <a:lnSpc>
                <a:spcPts val="2300"/>
              </a:lnSpc>
              <a:buFont typeface="Arial" panose="020B0604020202020204" pitchFamily="34" charset="0"/>
              <a:buChar char="•"/>
              <a:defRPr sz="210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Opsomming punt 1
Opsomming punt 2
Opsomming punt 3
Opsomming punt 4
Opsomming punt 5</a:t>
            </a:r>
            <a:endParaRPr lang="en-US"/>
          </a:p>
        </p:txBody>
      </p:sp>
      <p:sp>
        <p:nvSpPr>
          <p:cNvPr id="17" name="Text Placeholder 3">
            <a:extLst>
              <a:ext uri="{FF2B5EF4-FFF2-40B4-BE49-F238E27FC236}">
                <a16:creationId xmlns:a16="http://schemas.microsoft.com/office/drawing/2014/main" id="{E3B9B8FD-41B8-3A41-80A6-FCA04C9EF5AE}"/>
              </a:ext>
            </a:extLst>
          </p:cNvPr>
          <p:cNvSpPr>
            <a:spLocks noGrp="1"/>
          </p:cNvSpPr>
          <p:nvPr>
            <p:ph type="body" sz="half" idx="13" hasCustomPrompt="1"/>
          </p:nvPr>
        </p:nvSpPr>
        <p:spPr>
          <a:xfrm>
            <a:off x="562012" y="1006475"/>
            <a:ext cx="3844540" cy="1349375"/>
          </a:xfrm>
        </p:spPr>
        <p:txBody>
          <a:bodyPr wrap="square" lIns="0" tIns="0" rIns="90000">
            <a:noAutofit/>
          </a:bodyPr>
          <a:lstStyle>
            <a:lvl1pPr marL="0" indent="0">
              <a:lnSpc>
                <a:spcPts val="3000"/>
              </a:lnSpc>
              <a:buFont typeface="Arial" panose="020B0604020202020204" pitchFamily="34" charset="0"/>
              <a:buNone/>
              <a:defRPr sz="30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 </a:t>
            </a:r>
            <a:br>
              <a:rPr lang="en-US"/>
            </a:br>
            <a:r>
              <a:rPr lang="en-US" err="1"/>
              <a:t>maximaal</a:t>
            </a:r>
            <a:r>
              <a:rPr lang="en-US"/>
              <a:t> </a:t>
            </a:r>
            <a:br>
              <a:rPr lang="en-US"/>
            </a:br>
            <a:r>
              <a:rPr lang="en-US" err="1"/>
              <a:t>drie</a:t>
            </a:r>
            <a:r>
              <a:rPr lang="en-US"/>
              <a:t> regels</a:t>
            </a:r>
            <a:endParaRPr lang="nl-NL"/>
          </a:p>
        </p:txBody>
      </p:sp>
      <p:sp>
        <p:nvSpPr>
          <p:cNvPr id="18" name="Rechthoek 17">
            <a:extLst>
              <a:ext uri="{FF2B5EF4-FFF2-40B4-BE49-F238E27FC236}">
                <a16:creationId xmlns:a16="http://schemas.microsoft.com/office/drawing/2014/main" id="{657ACC53-3B37-4B44-BE83-0819406ABDAF}"/>
              </a:ext>
            </a:extLst>
          </p:cNvPr>
          <p:cNvSpPr/>
          <p:nvPr userDrawn="1"/>
        </p:nvSpPr>
        <p:spPr>
          <a:xfrm>
            <a:off x="8865971" y="4867275"/>
            <a:ext cx="278029" cy="276225"/>
          </a:xfrm>
          <a:prstGeom prst="rect">
            <a:avLst/>
          </a:prstGeom>
          <a:solidFill>
            <a:srgbClr val="4B0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19" name="Slide Number Placeholder 6">
            <a:extLst>
              <a:ext uri="{FF2B5EF4-FFF2-40B4-BE49-F238E27FC236}">
                <a16:creationId xmlns:a16="http://schemas.microsoft.com/office/drawing/2014/main" id="{791DB5EA-C335-4D4F-AE03-DE8F4E17B87A}"/>
              </a:ext>
            </a:extLst>
          </p:cNvPr>
          <p:cNvSpPr>
            <a:spLocks noGrp="1"/>
          </p:cNvSpPr>
          <p:nvPr>
            <p:ph type="sldNum" sz="quarter" idx="12"/>
          </p:nvPr>
        </p:nvSpPr>
        <p:spPr>
          <a:xfrm>
            <a:off x="8865971" y="4895256"/>
            <a:ext cx="278029" cy="227410"/>
          </a:xfrm>
        </p:spPr>
        <p:txBody>
          <a:bodyPr lIns="0" tIns="0" rIns="0" bIns="0"/>
          <a:lstStyle>
            <a:lvl1pPr algn="ctr">
              <a:defRPr sz="750" b="0" i="0">
                <a:solidFill>
                  <a:schemeClr val="bg1"/>
                </a:solidFill>
                <a:latin typeface="Calibri" panose="020F0502020204030204" pitchFamily="34" charset="0"/>
                <a:cs typeface="Calibri" panose="020F0502020204030204" pitchFamily="34" charset="0"/>
              </a:defRPr>
            </a:lvl1pPr>
          </a:lstStyle>
          <a:p>
            <a:fld id="{78B4D4D8-7884-5B47-900A-D85FB81D99A9}" type="slidenum">
              <a:rPr lang="nl-NL" smtClean="0"/>
              <a:pPr/>
              <a:t>‹nr.›</a:t>
            </a:fld>
            <a:r>
              <a:rPr lang="nl-NL"/>
              <a:t> </a:t>
            </a:r>
          </a:p>
        </p:txBody>
      </p:sp>
      <p:pic>
        <p:nvPicPr>
          <p:cNvPr id="14" name="Afbeelding 13">
            <a:extLst>
              <a:ext uri="{FF2B5EF4-FFF2-40B4-BE49-F238E27FC236}">
                <a16:creationId xmlns:a16="http://schemas.microsoft.com/office/drawing/2014/main" id="{B63189C0-DFF2-4D8F-B434-235C5BE496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438914" y="3805238"/>
            <a:ext cx="1705086" cy="1338263"/>
          </a:xfrm>
          <a:prstGeom prst="rect">
            <a:avLst/>
          </a:prstGeom>
          <a:effectLst>
            <a:outerShdw blurRad="50800" dist="38100" dir="2700000" algn="tl" rotWithShape="0">
              <a:prstClr val="black">
                <a:alpha val="40000"/>
              </a:prstClr>
            </a:outerShdw>
          </a:effectLst>
        </p:spPr>
      </p:pic>
      <p:sp>
        <p:nvSpPr>
          <p:cNvPr id="20" name="Footer Placeholder 5">
            <a:extLst>
              <a:ext uri="{FF2B5EF4-FFF2-40B4-BE49-F238E27FC236}">
                <a16:creationId xmlns:a16="http://schemas.microsoft.com/office/drawing/2014/main" id="{D0748D0C-4F1A-467C-BD23-83B46E41D4E4}"/>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descr="Afbeelding met tekening&#10;&#10;Automatisch gegenereerde beschrijving">
            <a:extLst>
              <a:ext uri="{FF2B5EF4-FFF2-40B4-BE49-F238E27FC236}">
                <a16:creationId xmlns:a16="http://schemas.microsoft.com/office/drawing/2014/main" id="{7FE8C794-29B8-4F37-954D-395970D82F78}"/>
              </a:ext>
            </a:extLst>
          </p:cNvPr>
          <p:cNvPicPr/>
          <p:nvPr userDrawn="1"/>
        </p:nvPicPr>
        <p:blipFill rotWithShape="1">
          <a:blip r:embed="rId3">
            <a:extLst>
              <a:ext uri="{28A0092B-C50C-407E-A947-70E740481C1C}">
                <a14:useLocalDpi xmlns:a14="http://schemas.microsoft.com/office/drawing/2010/main"/>
              </a:ext>
            </a:extLst>
          </a:blip>
          <a:srcRect t="16807" b="15963"/>
          <a:stretch/>
        </p:blipFill>
        <p:spPr>
          <a:xfrm>
            <a:off x="7120780" y="0"/>
            <a:ext cx="1790830" cy="720006"/>
          </a:xfrm>
          <a:prstGeom prst="rect">
            <a:avLst/>
          </a:prstGeom>
          <a:solidFill>
            <a:schemeClr val="bg1"/>
          </a:solidFill>
          <a:ln w="19050">
            <a:noFill/>
          </a:ln>
        </p:spPr>
      </p:pic>
      <p:pic>
        <p:nvPicPr>
          <p:cNvPr id="24" name="Afbeelding 23">
            <a:extLst>
              <a:ext uri="{FF2B5EF4-FFF2-40B4-BE49-F238E27FC236}">
                <a16:creationId xmlns:a16="http://schemas.microsoft.com/office/drawing/2014/main" id="{83C461A2-F026-4D8E-875A-5702F79E5B2E}"/>
              </a:ext>
            </a:extLst>
          </p:cNvPr>
          <p:cNvPicPr>
            <a:picLocks noChangeAspect="1"/>
          </p:cNvPicPr>
          <p:nvPr userDrawn="1"/>
        </p:nvPicPr>
        <p:blipFill>
          <a:blip r:embed="rId4"/>
          <a:srcRect/>
          <a:stretch/>
        </p:blipFill>
        <p:spPr>
          <a:xfrm>
            <a:off x="7192968" y="14585"/>
            <a:ext cx="1673002" cy="705421"/>
          </a:xfrm>
          <a:prstGeom prst="rect">
            <a:avLst/>
          </a:prstGeom>
        </p:spPr>
      </p:pic>
    </p:spTree>
    <p:extLst>
      <p:ext uri="{BB962C8B-B14F-4D97-AF65-F5344CB8AC3E}">
        <p14:creationId xmlns:p14="http://schemas.microsoft.com/office/powerpoint/2010/main" val="651172450"/>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74">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540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a:extLst>
              <a:ext uri="{FF2B5EF4-FFF2-40B4-BE49-F238E27FC236}">
                <a16:creationId xmlns:a16="http://schemas.microsoft.com/office/drawing/2014/main" id="{89176886-E921-47BB-926A-413C49A606C6}"/>
              </a:ext>
            </a:extLst>
          </p:cNvPr>
          <p:cNvPicPr>
            <a:picLocks noChangeAspect="1"/>
          </p:cNvPicPr>
          <p:nvPr userDrawn="1"/>
        </p:nvPicPr>
        <p:blipFill>
          <a:blip r:embed="rId3"/>
          <a:srcRect/>
          <a:stretch/>
        </p:blipFill>
        <p:spPr>
          <a:xfrm>
            <a:off x="7148686" y="1"/>
            <a:ext cx="1717284" cy="717684"/>
          </a:xfrm>
          <a:prstGeom prst="rect">
            <a:avLst/>
          </a:prstGeom>
        </p:spPr>
      </p:pic>
    </p:spTree>
    <p:extLst>
      <p:ext uri="{BB962C8B-B14F-4D97-AF65-F5344CB8AC3E}">
        <p14:creationId xmlns:p14="http://schemas.microsoft.com/office/powerpoint/2010/main" val="1691256014"/>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69">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4564">
          <p15:clr>
            <a:srgbClr val="FBAE40"/>
          </p15:clr>
        </p15:guide>
        <p15:guide id="17" orient="horz" pos="2241">
          <p15:clr>
            <a:srgbClr val="FBAE40"/>
          </p15:clr>
        </p15:guide>
        <p15:guide id="18" pos="5406">
          <p15:clr>
            <a:srgbClr val="FBAE40"/>
          </p15:clr>
        </p15:guide>
        <p15:guide id="19" orient="horz" pos="257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atin typeface="Arial Nova" panose="020B0504020202020204" pitchFamily="34" charset="0"/>
              </a:defRPr>
            </a:lvl1pPr>
          </a:lstStyle>
          <a:p>
            <a:r>
              <a:rPr lang="nl-NL"/>
              <a:t>Algemene voorlichting CIOS Arnhem</a:t>
            </a:r>
          </a:p>
        </p:txBody>
      </p:sp>
      <p:pic>
        <p:nvPicPr>
          <p:cNvPr id="21" name="Afbeelding 20">
            <a:extLst>
              <a:ext uri="{FF2B5EF4-FFF2-40B4-BE49-F238E27FC236}">
                <a16:creationId xmlns:a16="http://schemas.microsoft.com/office/drawing/2014/main" id="{A90D3909-F349-4803-94C2-5A1720F020F2}"/>
              </a:ext>
            </a:extLst>
          </p:cNvPr>
          <p:cNvPicPr>
            <a:picLocks noChangeAspect="1"/>
          </p:cNvPicPr>
          <p:nvPr userDrawn="1"/>
        </p:nvPicPr>
        <p:blipFill>
          <a:blip r:embed="rId3"/>
          <a:srcRect/>
          <a:stretch/>
        </p:blipFill>
        <p:spPr>
          <a:xfrm>
            <a:off x="7197325" y="0"/>
            <a:ext cx="1668645" cy="720006"/>
          </a:xfrm>
          <a:prstGeom prst="rect">
            <a:avLst/>
          </a:prstGeom>
        </p:spPr>
      </p:pic>
    </p:spTree>
    <p:extLst>
      <p:ext uri="{BB962C8B-B14F-4D97-AF65-F5344CB8AC3E}">
        <p14:creationId xmlns:p14="http://schemas.microsoft.com/office/powerpoint/2010/main" val="876574585"/>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69">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4564">
          <p15:clr>
            <a:srgbClr val="FBAE40"/>
          </p15:clr>
        </p15:guide>
        <p15:guide id="17" orient="horz" pos="2241">
          <p15:clr>
            <a:srgbClr val="FBAE40"/>
          </p15:clr>
        </p15:guide>
        <p15:guide id="18" pos="5406">
          <p15:clr>
            <a:srgbClr val="FBAE40"/>
          </p15:clr>
        </p15:guide>
        <p15:guide id="19" orient="horz" pos="257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a STAANDE FOTO">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C27B2825-0CDE-EC4F-99B1-5BEB8B8CE01B}"/>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3" name="Picture Placeholder 2"/>
          <p:cNvSpPr>
            <a:spLocks noGrp="1" noChangeAspect="1"/>
          </p:cNvSpPr>
          <p:nvPr>
            <p:ph type="pic" idx="1" hasCustomPrompt="1"/>
          </p:nvPr>
        </p:nvSpPr>
        <p:spPr>
          <a:xfrm>
            <a:off x="6195223" y="1005484"/>
            <a:ext cx="2386766" cy="3577829"/>
          </a:xfrm>
          <a:solidFill>
            <a:schemeClr val="bg1">
              <a:lumMod val="95000"/>
            </a:schemeClr>
          </a:solidFill>
        </p:spPr>
        <p:txBody>
          <a:bodyPr lIns="360000" rIns="360000" anchor="b" anchorCtr="1">
            <a:normAutofit/>
          </a:bodyPr>
          <a:lstStyle>
            <a:lvl1pPr marL="0" indent="0" algn="ctr">
              <a:lnSpc>
                <a:spcPct val="100000"/>
              </a:lnSpc>
              <a:spcBef>
                <a:spcPts val="0"/>
              </a:spcBef>
              <a:buNone/>
              <a:defRPr sz="1275" i="1">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a:t>
            </a:r>
            <a:br>
              <a:rPr lang="nl-NL"/>
            </a:br>
            <a:r>
              <a:rPr lang="nl-NL"/>
              <a:t>om een STAANDE foto</a:t>
            </a:r>
            <a:br>
              <a:rPr lang="nl-NL"/>
            </a:br>
            <a:r>
              <a:rPr lang="nl-NL"/>
              <a:t>toe te toevoegen</a:t>
            </a:r>
            <a:br>
              <a:rPr lang="nl-NL"/>
            </a:br>
            <a:endParaRPr lang="en-US"/>
          </a:p>
        </p:txBody>
      </p:sp>
      <p:sp>
        <p:nvSpPr>
          <p:cNvPr id="5" name="Date Placeholder 4"/>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6" name="Text Placeholder 3">
            <a:extLst>
              <a:ext uri="{FF2B5EF4-FFF2-40B4-BE49-F238E27FC236}">
                <a16:creationId xmlns:a16="http://schemas.microsoft.com/office/drawing/2014/main" id="{556F3F5A-18C4-2345-8EA1-CA046F65924D}"/>
              </a:ext>
            </a:extLst>
          </p:cNvPr>
          <p:cNvSpPr>
            <a:spLocks noGrp="1"/>
          </p:cNvSpPr>
          <p:nvPr>
            <p:ph type="body" sz="half" idx="2" hasCustomPrompt="1"/>
          </p:nvPr>
        </p:nvSpPr>
        <p:spPr>
          <a:xfrm>
            <a:off x="561637" y="2355652"/>
            <a:ext cx="3844915" cy="2056328"/>
          </a:xfrm>
        </p:spPr>
        <p:txBody>
          <a:bodyPr lIns="0">
            <a:normAutofit/>
          </a:bodyPr>
          <a:lstStyle>
            <a:lvl1pPr marL="214316" indent="-214316">
              <a:lnSpc>
                <a:spcPts val="2300"/>
              </a:lnSpc>
              <a:buFont typeface="Arial" panose="020B0604020202020204" pitchFamily="34" charset="0"/>
              <a:buChar char="•"/>
              <a:defRPr sz="210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Opsomming punt 1
Opsomming punt 2
Opsomming punt 3
Opsomming punt 4
Opsomming punt 5</a:t>
            </a:r>
            <a:endParaRPr lang="en-US"/>
          </a:p>
        </p:txBody>
      </p:sp>
      <p:sp>
        <p:nvSpPr>
          <p:cNvPr id="17" name="Text Placeholder 3">
            <a:extLst>
              <a:ext uri="{FF2B5EF4-FFF2-40B4-BE49-F238E27FC236}">
                <a16:creationId xmlns:a16="http://schemas.microsoft.com/office/drawing/2014/main" id="{E3B9B8FD-41B8-3A41-80A6-FCA04C9EF5AE}"/>
              </a:ext>
            </a:extLst>
          </p:cNvPr>
          <p:cNvSpPr>
            <a:spLocks noGrp="1"/>
          </p:cNvSpPr>
          <p:nvPr>
            <p:ph type="body" sz="half" idx="13" hasCustomPrompt="1"/>
          </p:nvPr>
        </p:nvSpPr>
        <p:spPr>
          <a:xfrm>
            <a:off x="562012" y="1006475"/>
            <a:ext cx="3844540" cy="1349375"/>
          </a:xfrm>
        </p:spPr>
        <p:txBody>
          <a:bodyPr wrap="square" lIns="0" tIns="0" rIns="90000">
            <a:noAutofit/>
          </a:bodyPr>
          <a:lstStyle>
            <a:lvl1pPr marL="0" indent="0">
              <a:lnSpc>
                <a:spcPts val="3000"/>
              </a:lnSpc>
              <a:buFont typeface="Arial" panose="020B0604020202020204" pitchFamily="34" charset="0"/>
              <a:buNone/>
              <a:defRPr sz="30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 </a:t>
            </a:r>
            <a:br>
              <a:rPr lang="en-US"/>
            </a:br>
            <a:r>
              <a:rPr lang="en-US" err="1"/>
              <a:t>maximaal</a:t>
            </a:r>
            <a:r>
              <a:rPr lang="en-US"/>
              <a:t> </a:t>
            </a:r>
            <a:br>
              <a:rPr lang="en-US"/>
            </a:br>
            <a:r>
              <a:rPr lang="en-US" err="1"/>
              <a:t>drie</a:t>
            </a:r>
            <a:r>
              <a:rPr lang="en-US"/>
              <a:t> regels</a:t>
            </a:r>
            <a:endParaRPr lang="nl-NL"/>
          </a:p>
        </p:txBody>
      </p:sp>
      <p:sp>
        <p:nvSpPr>
          <p:cNvPr id="18" name="Rechthoek 17">
            <a:extLst>
              <a:ext uri="{FF2B5EF4-FFF2-40B4-BE49-F238E27FC236}">
                <a16:creationId xmlns:a16="http://schemas.microsoft.com/office/drawing/2014/main" id="{657ACC53-3B37-4B44-BE83-0819406ABDAF}"/>
              </a:ext>
            </a:extLst>
          </p:cNvPr>
          <p:cNvSpPr/>
          <p:nvPr userDrawn="1"/>
        </p:nvSpPr>
        <p:spPr>
          <a:xfrm>
            <a:off x="8865971" y="4867275"/>
            <a:ext cx="278029" cy="276225"/>
          </a:xfrm>
          <a:prstGeom prst="rect">
            <a:avLst/>
          </a:prstGeom>
          <a:solidFill>
            <a:srgbClr val="4B08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19" name="Slide Number Placeholder 6">
            <a:extLst>
              <a:ext uri="{FF2B5EF4-FFF2-40B4-BE49-F238E27FC236}">
                <a16:creationId xmlns:a16="http://schemas.microsoft.com/office/drawing/2014/main" id="{791DB5EA-C335-4D4F-AE03-DE8F4E17B87A}"/>
              </a:ext>
            </a:extLst>
          </p:cNvPr>
          <p:cNvSpPr>
            <a:spLocks noGrp="1"/>
          </p:cNvSpPr>
          <p:nvPr>
            <p:ph type="sldNum" sz="quarter" idx="12"/>
          </p:nvPr>
        </p:nvSpPr>
        <p:spPr>
          <a:xfrm>
            <a:off x="8865971" y="4895256"/>
            <a:ext cx="278029" cy="227410"/>
          </a:xfrm>
        </p:spPr>
        <p:txBody>
          <a:bodyPr lIns="0" tIns="0" rIns="0" bIns="0"/>
          <a:lstStyle>
            <a:lvl1pPr algn="ctr">
              <a:defRPr sz="750" b="0" i="0">
                <a:solidFill>
                  <a:schemeClr val="bg1"/>
                </a:solidFill>
                <a:latin typeface="Calibri" panose="020F0502020204030204" pitchFamily="34" charset="0"/>
                <a:cs typeface="Calibri" panose="020F0502020204030204" pitchFamily="34" charset="0"/>
              </a:defRPr>
            </a:lvl1pPr>
          </a:lstStyle>
          <a:p>
            <a:fld id="{78B4D4D8-7884-5B47-900A-D85FB81D99A9}" type="slidenum">
              <a:rPr lang="nl-NL" smtClean="0"/>
              <a:pPr/>
              <a:t>‹nr.›</a:t>
            </a:fld>
            <a:r>
              <a:rPr lang="nl-NL"/>
              <a:t> </a:t>
            </a:r>
          </a:p>
        </p:txBody>
      </p:sp>
      <p:pic>
        <p:nvPicPr>
          <p:cNvPr id="14" name="Afbeelding 13">
            <a:extLst>
              <a:ext uri="{FF2B5EF4-FFF2-40B4-BE49-F238E27FC236}">
                <a16:creationId xmlns:a16="http://schemas.microsoft.com/office/drawing/2014/main" id="{B63189C0-DFF2-4D8F-B434-235C5BE496CF}"/>
              </a:ext>
            </a:extLst>
          </p:cNvPr>
          <p:cNvPicPr>
            <a:picLocks noChangeAspect="1"/>
          </p:cNvPicPr>
          <p:nvPr userDrawn="1"/>
        </p:nvPicPr>
        <p:blipFill>
          <a:blip r:embed="rId2"/>
          <a:stretch>
            <a:fillRect/>
          </a:stretch>
        </p:blipFill>
        <p:spPr>
          <a:xfrm>
            <a:off x="7438914" y="3805238"/>
            <a:ext cx="1705086" cy="1338263"/>
          </a:xfrm>
          <a:prstGeom prst="rect">
            <a:avLst/>
          </a:prstGeom>
          <a:effectLst>
            <a:outerShdw blurRad="50800" dist="38100" dir="2700000" algn="tl" rotWithShape="0">
              <a:prstClr val="black">
                <a:alpha val="40000"/>
              </a:prstClr>
            </a:outerShdw>
          </a:effectLst>
        </p:spPr>
      </p:pic>
      <p:sp>
        <p:nvSpPr>
          <p:cNvPr id="20" name="Footer Placeholder 5">
            <a:extLst>
              <a:ext uri="{FF2B5EF4-FFF2-40B4-BE49-F238E27FC236}">
                <a16:creationId xmlns:a16="http://schemas.microsoft.com/office/drawing/2014/main" id="{D0748D0C-4F1A-467C-BD23-83B46E41D4E4}"/>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descr="Afbeelding met tekening&#10;&#10;Automatisch gegenereerde beschrijving">
            <a:extLst>
              <a:ext uri="{FF2B5EF4-FFF2-40B4-BE49-F238E27FC236}">
                <a16:creationId xmlns:a16="http://schemas.microsoft.com/office/drawing/2014/main" id="{7FE8C794-29B8-4F37-954D-395970D82F78}"/>
              </a:ext>
            </a:extLst>
          </p:cNvPr>
          <p:cNvPicPr/>
          <p:nvPr userDrawn="1"/>
        </p:nvPicPr>
        <p:blipFill rotWithShape="1">
          <a:blip r:embed="rId3">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pic>
        <p:nvPicPr>
          <p:cNvPr id="24" name="Afbeelding 23">
            <a:extLst>
              <a:ext uri="{FF2B5EF4-FFF2-40B4-BE49-F238E27FC236}">
                <a16:creationId xmlns:a16="http://schemas.microsoft.com/office/drawing/2014/main" id="{83C461A2-F026-4D8E-875A-5702F79E5B2E}"/>
              </a:ext>
            </a:extLst>
          </p:cNvPr>
          <p:cNvPicPr>
            <a:picLocks noChangeAspect="1"/>
          </p:cNvPicPr>
          <p:nvPr userDrawn="1"/>
        </p:nvPicPr>
        <p:blipFill>
          <a:blip r:embed="rId4"/>
          <a:srcRect/>
          <a:stretch/>
        </p:blipFill>
        <p:spPr>
          <a:xfrm>
            <a:off x="7179813" y="0"/>
            <a:ext cx="1686157" cy="720006"/>
          </a:xfrm>
          <a:prstGeom prst="rect">
            <a:avLst/>
          </a:prstGeom>
        </p:spPr>
      </p:pic>
    </p:spTree>
    <p:extLst>
      <p:ext uri="{BB962C8B-B14F-4D97-AF65-F5344CB8AC3E}">
        <p14:creationId xmlns:p14="http://schemas.microsoft.com/office/powerpoint/2010/main" val="3578750162"/>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74">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540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pagina MET FOTO">
    <p:spTree>
      <p:nvGrpSpPr>
        <p:cNvPr id="1" name=""/>
        <p:cNvGrpSpPr/>
        <p:nvPr/>
      </p:nvGrpSpPr>
      <p:grpSpPr>
        <a:xfrm>
          <a:off x="0" y="0"/>
          <a:ext cx="0" cy="0"/>
          <a:chOff x="0" y="0"/>
          <a:chExt cx="0" cy="0"/>
        </a:xfrm>
      </p:grpSpPr>
      <p:sp>
        <p:nvSpPr>
          <p:cNvPr id="20" name="Rechthoek 19">
            <a:extLst>
              <a:ext uri="{FF2B5EF4-FFF2-40B4-BE49-F238E27FC236}">
                <a16:creationId xmlns:a16="http://schemas.microsoft.com/office/drawing/2014/main" id="{6E528949-A549-0347-BD07-A3F169030424}"/>
              </a:ext>
            </a:extLst>
          </p:cNvPr>
          <p:cNvSpPr/>
          <p:nvPr userDrawn="1"/>
        </p:nvSpPr>
        <p:spPr>
          <a:xfrm>
            <a:off x="278029" y="721586"/>
            <a:ext cx="8587942" cy="4144500"/>
          </a:xfrm>
          <a:prstGeom prst="rect">
            <a:avLst/>
          </a:prstGeom>
          <a:solidFill>
            <a:srgbClr val="4B08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08"/>
          </a:p>
        </p:txBody>
      </p:sp>
      <p:sp>
        <p:nvSpPr>
          <p:cNvPr id="2" name="Title 1"/>
          <p:cNvSpPr>
            <a:spLocks noGrp="1"/>
          </p:cNvSpPr>
          <p:nvPr>
            <p:ph type="title" hasCustomPrompt="1"/>
          </p:nvPr>
        </p:nvSpPr>
        <p:spPr>
          <a:xfrm>
            <a:off x="278030" y="276226"/>
            <a:ext cx="4128522" cy="381834"/>
          </a:xfrm>
        </p:spPr>
        <p:txBody>
          <a:bodyPr lIns="0" tIns="72000" bIns="0" anchor="b">
            <a:noAutofit/>
          </a:bodyPr>
          <a:lstStyle>
            <a:lvl1pPr>
              <a:lnSpc>
                <a:spcPts val="1710"/>
              </a:lnSpc>
              <a:defRPr sz="1425" cap="all" baseline="0">
                <a:latin typeface="Calibri" panose="020F0502020204030204" pitchFamily="34" charset="0"/>
                <a:ea typeface="Tahoma" panose="020B0604030504040204" pitchFamily="34" charset="0"/>
                <a:cs typeface="Calibri" panose="020F0502020204030204" pitchFamily="34" charset="0"/>
              </a:defRPr>
            </a:lvl1pPr>
          </a:lstStyle>
          <a:p>
            <a:r>
              <a:rPr lang="nl-NL"/>
              <a:t>Vakgebied, cluster of afdeling</a:t>
            </a:r>
            <a:endParaRPr lang="en-US"/>
          </a:p>
        </p:txBody>
      </p:sp>
      <p:sp>
        <p:nvSpPr>
          <p:cNvPr id="16" name="Text Placeholder 3">
            <a:extLst>
              <a:ext uri="{FF2B5EF4-FFF2-40B4-BE49-F238E27FC236}">
                <a16:creationId xmlns:a16="http://schemas.microsoft.com/office/drawing/2014/main" id="{2953A371-D56A-8748-822E-C46FE0B6678A}"/>
              </a:ext>
            </a:extLst>
          </p:cNvPr>
          <p:cNvSpPr>
            <a:spLocks noGrp="1"/>
          </p:cNvSpPr>
          <p:nvPr>
            <p:ph type="body" sz="half" idx="13" hasCustomPrompt="1"/>
          </p:nvPr>
        </p:nvSpPr>
        <p:spPr>
          <a:xfrm>
            <a:off x="562012" y="1602090"/>
            <a:ext cx="3844540" cy="1470346"/>
          </a:xfrm>
        </p:spPr>
        <p:txBody>
          <a:bodyPr wrap="square" lIns="0" tIns="0" rIns="90000">
            <a:noAutofit/>
          </a:bodyPr>
          <a:lstStyle>
            <a:lvl1pPr marL="0" indent="0">
              <a:lnSpc>
                <a:spcPts val="3600"/>
              </a:lnSpc>
              <a:spcBef>
                <a:spcPts val="0"/>
              </a:spcBef>
              <a:buFont typeface="Arial" panose="020B0604020202020204" pitchFamily="34" charset="0"/>
              <a:buNone/>
              <a:defRPr sz="3600" b="1"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Titel</a:t>
            </a:r>
            <a:br>
              <a:rPr lang="nl-NL"/>
            </a:br>
            <a:r>
              <a:rPr lang="nl-NL"/>
              <a:t>maximaal</a:t>
            </a:r>
            <a:br>
              <a:rPr lang="nl-NL"/>
            </a:br>
            <a:r>
              <a:rPr lang="nl-NL"/>
              <a:t>drie regels</a:t>
            </a:r>
          </a:p>
        </p:txBody>
      </p:sp>
      <p:sp>
        <p:nvSpPr>
          <p:cNvPr id="18" name="Text Placeholder 3">
            <a:extLst>
              <a:ext uri="{FF2B5EF4-FFF2-40B4-BE49-F238E27FC236}">
                <a16:creationId xmlns:a16="http://schemas.microsoft.com/office/drawing/2014/main" id="{FD0812F2-C628-EE4E-A206-8426F31B6818}"/>
              </a:ext>
            </a:extLst>
          </p:cNvPr>
          <p:cNvSpPr>
            <a:spLocks noGrp="1"/>
          </p:cNvSpPr>
          <p:nvPr>
            <p:ph type="body" sz="half" idx="14" hasCustomPrompt="1"/>
          </p:nvPr>
        </p:nvSpPr>
        <p:spPr>
          <a:xfrm>
            <a:off x="562012" y="3279381"/>
            <a:ext cx="3847755" cy="898108"/>
          </a:xfrm>
        </p:spPr>
        <p:txBody>
          <a:bodyPr wrap="square" lIns="0" tIns="0" rIns="90000">
            <a:noAutofit/>
          </a:bodyPr>
          <a:lstStyle>
            <a:lvl1pPr marL="0" indent="0">
              <a:lnSpc>
                <a:spcPts val="2300"/>
              </a:lnSpc>
              <a:spcBef>
                <a:spcPts val="0"/>
              </a:spcBef>
              <a:buFont typeface="Arial" panose="020B0604020202020204" pitchFamily="34" charset="0"/>
              <a:buNone/>
              <a:defRPr sz="2100" b="0" i="0" cap="all" baseline="0">
                <a:solidFill>
                  <a:schemeClr val="bg1"/>
                </a:solidFill>
                <a:latin typeface="Calibri" panose="020F0502020204030204" pitchFamily="34" charset="0"/>
                <a:ea typeface="Tahoma" panose="020B0604030504040204" pitchFamily="34" charset="0"/>
                <a:cs typeface="Calibri" panose="020F0502020204030204" pitchFamily="34" charset="0"/>
              </a:defRPr>
            </a:lvl1pPr>
            <a:lvl2pPr marL="342887" indent="0">
              <a:buNone/>
              <a:defRPr sz="1050"/>
            </a:lvl2pPr>
            <a:lvl3pPr marL="685775" indent="0">
              <a:buNone/>
              <a:defRPr sz="900"/>
            </a:lvl3pPr>
            <a:lvl4pPr marL="1028662" indent="0">
              <a:buNone/>
              <a:defRPr sz="750"/>
            </a:lvl4pPr>
            <a:lvl5pPr marL="1371548" indent="0">
              <a:buNone/>
              <a:defRPr sz="750"/>
            </a:lvl5pPr>
            <a:lvl6pPr marL="1714436" indent="0">
              <a:buNone/>
              <a:defRPr sz="750"/>
            </a:lvl6pPr>
            <a:lvl7pPr marL="2057323" indent="0">
              <a:buNone/>
              <a:defRPr sz="750"/>
            </a:lvl7pPr>
            <a:lvl8pPr marL="2400210" indent="0">
              <a:buNone/>
              <a:defRPr sz="750"/>
            </a:lvl8pPr>
            <a:lvl9pPr marL="2743097" indent="0">
              <a:buNone/>
              <a:defRPr sz="750"/>
            </a:lvl9pPr>
          </a:lstStyle>
          <a:p>
            <a:pPr lvl="0"/>
            <a:r>
              <a:rPr lang="nl-NL"/>
              <a:t>Subtitel</a:t>
            </a:r>
            <a:br>
              <a:rPr lang="nl-NL"/>
            </a:br>
            <a:r>
              <a:rPr lang="nl-NL"/>
              <a:t>maximaal twee regels</a:t>
            </a:r>
          </a:p>
        </p:txBody>
      </p:sp>
      <p:sp>
        <p:nvSpPr>
          <p:cNvPr id="17" name="Picture Placeholder 2">
            <a:extLst>
              <a:ext uri="{FF2B5EF4-FFF2-40B4-BE49-F238E27FC236}">
                <a16:creationId xmlns:a16="http://schemas.microsoft.com/office/drawing/2014/main" id="{88B6DCDB-7594-B948-9390-D40E070D620D}"/>
              </a:ext>
            </a:extLst>
          </p:cNvPr>
          <p:cNvSpPr>
            <a:spLocks noGrp="1" noChangeAspect="1"/>
          </p:cNvSpPr>
          <p:nvPr>
            <p:ph type="pic" idx="17" hasCustomPrompt="1"/>
          </p:nvPr>
        </p:nvSpPr>
        <p:spPr>
          <a:xfrm>
            <a:off x="7452534" y="4230006"/>
            <a:ext cx="1127323" cy="634500"/>
          </a:xfrm>
          <a:noFill/>
        </p:spPr>
        <p:txBody>
          <a:bodyPr lIns="180000" rIns="180000" anchor="ctr" anchorCtr="0">
            <a:normAutofit/>
          </a:bodyPr>
          <a:lstStyle>
            <a:lvl1pPr marL="0" indent="0" algn="ctr">
              <a:lnSpc>
                <a:spcPct val="100000"/>
              </a:lnSpc>
              <a:buNone/>
              <a:defRPr sz="800" b="0" i="1">
                <a:solidFill>
                  <a:schemeClr val="bg1">
                    <a:alpha val="50000"/>
                  </a:schemeClr>
                </a:solidFill>
                <a:latin typeface="Calibri" panose="020F0502020204030204" pitchFamily="34" charset="0"/>
                <a:ea typeface="Verdana" panose="020B0604030504040204" pitchFamily="34" charset="0"/>
                <a:cs typeface="Calibri" panose="020F0502020204030204" pitchFamily="34" charset="0"/>
              </a:defRPr>
            </a:lvl1pPr>
            <a:lvl2pPr marL="342887" indent="0">
              <a:buNone/>
              <a:defRPr sz="2100"/>
            </a:lvl2pPr>
            <a:lvl3pPr marL="685775" indent="0">
              <a:buNone/>
              <a:defRPr sz="1800"/>
            </a:lvl3pPr>
            <a:lvl4pPr marL="1028662" indent="0">
              <a:buNone/>
              <a:defRPr sz="1500"/>
            </a:lvl4pPr>
            <a:lvl5pPr marL="1371548" indent="0">
              <a:buNone/>
              <a:defRPr sz="1500"/>
            </a:lvl5pPr>
            <a:lvl6pPr marL="1714436" indent="0">
              <a:buNone/>
              <a:defRPr sz="1500"/>
            </a:lvl6pPr>
            <a:lvl7pPr marL="2057323" indent="0">
              <a:buNone/>
              <a:defRPr sz="1500"/>
            </a:lvl7pPr>
            <a:lvl8pPr marL="2400210" indent="0">
              <a:buNone/>
              <a:defRPr sz="1500"/>
            </a:lvl8pPr>
            <a:lvl9pPr marL="2743097" indent="0">
              <a:buNone/>
              <a:defRPr sz="1500"/>
            </a:lvl9pPr>
          </a:lstStyle>
          <a:p>
            <a:r>
              <a:rPr lang="nl-NL"/>
              <a:t>Klik op het pictogram om PARTNERLOGO toe te toevoegen</a:t>
            </a:r>
            <a:endParaRPr lang="en-US"/>
          </a:p>
        </p:txBody>
      </p:sp>
      <p:pic>
        <p:nvPicPr>
          <p:cNvPr id="14" name="Afbeelding 13" descr="Afbeelding met tekening&#10;&#10;Automatisch gegenereerde beschrijving">
            <a:extLst>
              <a:ext uri="{FF2B5EF4-FFF2-40B4-BE49-F238E27FC236}">
                <a16:creationId xmlns:a16="http://schemas.microsoft.com/office/drawing/2014/main" id="{DE62F88E-1119-43B5-9CC7-D4EFDDADD2C9}"/>
              </a:ext>
            </a:extLst>
          </p:cNvPr>
          <p:cNvPicPr/>
          <p:nvPr userDrawn="1"/>
        </p:nvPicPr>
        <p:blipFill rotWithShape="1">
          <a:blip r:embed="rId2">
            <a:extLst>
              <a:ext uri="{28A0092B-C50C-407E-A947-70E740481C1C}">
                <a14:useLocalDpi xmlns:a14="http://schemas.microsoft.com/office/drawing/2010/main" val="0"/>
              </a:ext>
            </a:extLst>
          </a:blip>
          <a:srcRect t="16807" b="15963"/>
          <a:stretch/>
        </p:blipFill>
        <p:spPr>
          <a:xfrm>
            <a:off x="7120780" y="0"/>
            <a:ext cx="1790830" cy="720006"/>
          </a:xfrm>
          <a:prstGeom prst="rect">
            <a:avLst/>
          </a:prstGeom>
          <a:solidFill>
            <a:schemeClr val="bg1"/>
          </a:solidFill>
          <a:ln w="19050">
            <a:noFill/>
          </a:ln>
        </p:spPr>
      </p:pic>
      <p:sp>
        <p:nvSpPr>
          <p:cNvPr id="15" name="Date Placeholder 4">
            <a:extLst>
              <a:ext uri="{FF2B5EF4-FFF2-40B4-BE49-F238E27FC236}">
                <a16:creationId xmlns:a16="http://schemas.microsoft.com/office/drawing/2014/main" id="{B683C4DE-80E5-405E-9966-F50CD5C9209C}"/>
              </a:ext>
            </a:extLst>
          </p:cNvPr>
          <p:cNvSpPr>
            <a:spLocks noGrp="1"/>
          </p:cNvSpPr>
          <p:nvPr>
            <p:ph type="dt" sz="half" idx="10"/>
          </p:nvPr>
        </p:nvSpPr>
        <p:spPr>
          <a:xfrm>
            <a:off x="277042" y="4895255"/>
            <a:ext cx="1240812" cy="273843"/>
          </a:xfrm>
        </p:spPr>
        <p:txBody>
          <a:bodyPr lIns="0"/>
          <a:lstStyle>
            <a:lvl1pPr>
              <a:defRPr b="1" i="0">
                <a:latin typeface="Calibri" panose="020F0502020204030204" pitchFamily="34" charset="0"/>
                <a:cs typeface="Calibri" panose="020F0502020204030204" pitchFamily="34" charset="0"/>
              </a:defRPr>
            </a:lvl1pPr>
          </a:lstStyle>
          <a:p>
            <a:fld id="{311E3668-3083-AC49-9454-E6C63BE4280C}" type="datetime1">
              <a:rPr lang="nl-NL" smtClean="0"/>
              <a:pPr/>
              <a:t>7-11-2025</a:t>
            </a:fld>
            <a:endParaRPr lang="nl-NL"/>
          </a:p>
        </p:txBody>
      </p:sp>
      <p:sp>
        <p:nvSpPr>
          <p:cNvPr id="19" name="Footer Placeholder 5">
            <a:extLst>
              <a:ext uri="{FF2B5EF4-FFF2-40B4-BE49-F238E27FC236}">
                <a16:creationId xmlns:a16="http://schemas.microsoft.com/office/drawing/2014/main" id="{DC731067-B581-48A0-9529-6A96C6B2EB0B}"/>
              </a:ext>
            </a:extLst>
          </p:cNvPr>
          <p:cNvSpPr>
            <a:spLocks noGrp="1"/>
          </p:cNvSpPr>
          <p:nvPr>
            <p:ph type="ftr" sz="quarter" idx="11"/>
          </p:nvPr>
        </p:nvSpPr>
        <p:spPr>
          <a:xfrm>
            <a:off x="1643162" y="4895256"/>
            <a:ext cx="2891416" cy="273843"/>
          </a:xfrm>
        </p:spPr>
        <p:txBody>
          <a:bodyPr/>
          <a:lstStyle>
            <a:lvl1pPr algn="l">
              <a:defRPr b="1"/>
            </a:lvl1pPr>
          </a:lstStyle>
          <a:p>
            <a:r>
              <a:rPr lang="nl-NL"/>
              <a:t>Algemene voorlichting CIOS Arnhem</a:t>
            </a:r>
          </a:p>
        </p:txBody>
      </p:sp>
      <p:pic>
        <p:nvPicPr>
          <p:cNvPr id="13" name="Afbeelding 12">
            <a:extLst>
              <a:ext uri="{FF2B5EF4-FFF2-40B4-BE49-F238E27FC236}">
                <a16:creationId xmlns:a16="http://schemas.microsoft.com/office/drawing/2014/main" id="{89176886-E921-47BB-926A-413C49A606C6}"/>
              </a:ext>
            </a:extLst>
          </p:cNvPr>
          <p:cNvPicPr>
            <a:picLocks noChangeAspect="1"/>
          </p:cNvPicPr>
          <p:nvPr userDrawn="1"/>
        </p:nvPicPr>
        <p:blipFill>
          <a:blip r:embed="rId3"/>
          <a:srcRect/>
          <a:stretch/>
        </p:blipFill>
        <p:spPr>
          <a:xfrm>
            <a:off x="7181408" y="1"/>
            <a:ext cx="1684561" cy="720006"/>
          </a:xfrm>
          <a:prstGeom prst="rect">
            <a:avLst/>
          </a:prstGeom>
        </p:spPr>
      </p:pic>
    </p:spTree>
    <p:extLst>
      <p:ext uri="{BB962C8B-B14F-4D97-AF65-F5344CB8AC3E}">
        <p14:creationId xmlns:p14="http://schemas.microsoft.com/office/powerpoint/2010/main" val="3022094631"/>
      </p:ext>
    </p:extLst>
  </p:cSld>
  <p:clrMapOvr>
    <a:masterClrMapping/>
  </p:clrMapOvr>
  <p:extLst>
    <p:ext uri="{DCECCB84-F9BA-43D5-87BE-67443E8EF086}">
      <p15:sldGuideLst xmlns:p15="http://schemas.microsoft.com/office/powerpoint/2012/main">
        <p15:guide id="1" orient="horz" pos="1620">
          <p15:clr>
            <a:srgbClr val="FBAE40"/>
          </p15:clr>
        </p15:guide>
        <p15:guide id="2" pos="2881">
          <p15:clr>
            <a:srgbClr val="FBAE40"/>
          </p15:clr>
        </p15:guide>
        <p15:guide id="3" pos="175">
          <p15:clr>
            <a:srgbClr val="FBAE40"/>
          </p15:clr>
        </p15:guide>
        <p15:guide id="4" pos="5585">
          <p15:clr>
            <a:srgbClr val="FBAE40"/>
          </p15:clr>
        </p15:guide>
        <p15:guide id="5" orient="horz" pos="169">
          <p15:clr>
            <a:srgbClr val="FBAE40"/>
          </p15:clr>
        </p15:guide>
        <p15:guide id="6" orient="horz" pos="3066">
          <p15:clr>
            <a:srgbClr val="FBAE40"/>
          </p15:clr>
        </p15:guide>
        <p15:guide id="7" orient="horz" pos="455">
          <p15:clr>
            <a:srgbClr val="FBAE40"/>
          </p15:clr>
        </p15:guide>
        <p15:guide id="8" pos="533">
          <p15:clr>
            <a:srgbClr val="FBAE40"/>
          </p15:clr>
        </p15:guide>
        <p15:guide id="9" pos="354">
          <p15:clr>
            <a:srgbClr val="FBAE40"/>
          </p15:clr>
        </p15:guide>
        <p15:guide id="10" orient="horz" pos="2887">
          <p15:clr>
            <a:srgbClr val="FBAE40"/>
          </p15:clr>
        </p15:guide>
        <p15:guide id="11" orient="horz" pos="387">
          <p15:clr>
            <a:srgbClr val="FBAE40"/>
          </p15:clr>
        </p15:guide>
        <p15:guide id="12" orient="horz" pos="634">
          <p15:clr>
            <a:srgbClr val="FBAE40"/>
          </p15:clr>
        </p15:guide>
        <p15:guide id="13" orient="horz" pos="1484">
          <p15:clr>
            <a:srgbClr val="FBAE40"/>
          </p15:clr>
        </p15:guide>
        <p15:guide id="14" pos="2778">
          <p15:clr>
            <a:srgbClr val="FBAE40"/>
          </p15:clr>
        </p15:guide>
        <p15:guide id="15" orient="horz" pos="3176">
          <p15:clr>
            <a:srgbClr val="FBAE40"/>
          </p15:clr>
        </p15:guide>
        <p15:guide id="16" pos="4564">
          <p15:clr>
            <a:srgbClr val="FBAE40"/>
          </p15:clr>
        </p15:guide>
        <p15:guide id="17" orient="horz" pos="2241">
          <p15:clr>
            <a:srgbClr val="FBAE40"/>
          </p15:clr>
        </p15:guide>
        <p15:guide id="18" pos="5406">
          <p15:clr>
            <a:srgbClr val="FBAE40"/>
          </p15:clr>
        </p15:guide>
        <p15:guide id="19" orient="horz" pos="257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273846"/>
            <a:ext cx="7886700" cy="994172"/>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628651" y="1369220"/>
            <a:ext cx="7886700" cy="3263504"/>
          </a:xfrm>
          <a:prstGeom prst="rect">
            <a:avLst/>
          </a:prstGeom>
        </p:spPr>
        <p:txBody>
          <a:bodyPr vert="horz" lIns="91440" tIns="45720" rIns="91440" bIns="45720" rtlCol="0">
            <a:normAutofit/>
          </a:bodyPr>
          <a:lstStyle/>
          <a:p>
            <a:pPr lvl="0"/>
            <a:r>
              <a:rPr lang="nl-NL"/>
              <a:t>Tekststijl van het model bewerken
Tweede niveau
Derde niveau
Vierde niveau
Vijfde niveau</a:t>
            </a:r>
            <a:endParaRPr lang="en-US"/>
          </a:p>
        </p:txBody>
      </p:sp>
      <p:sp>
        <p:nvSpPr>
          <p:cNvPr id="4" name="Date Placeholder 3"/>
          <p:cNvSpPr>
            <a:spLocks noGrp="1"/>
          </p:cNvSpPr>
          <p:nvPr>
            <p:ph type="dt" sz="half" idx="2"/>
          </p:nvPr>
        </p:nvSpPr>
        <p:spPr>
          <a:xfrm>
            <a:off x="628651" y="4767266"/>
            <a:ext cx="2057400" cy="273843"/>
          </a:xfrm>
          <a:prstGeom prst="rect">
            <a:avLst/>
          </a:prstGeom>
        </p:spPr>
        <p:txBody>
          <a:bodyPr vert="horz" lIns="91440" tIns="45720" rIns="91440" bIns="45720" rtlCol="0" anchor="ctr"/>
          <a:lstStyle>
            <a:lvl1pPr algn="l">
              <a:defRPr sz="900">
                <a:solidFill>
                  <a:schemeClr val="tx1">
                    <a:tint val="75000"/>
                  </a:schemeClr>
                </a:solidFill>
              </a:defRPr>
            </a:lvl1pPr>
          </a:lstStyle>
          <a:p>
            <a:fld id="{8B0D22CD-436B-914B-A1EF-B8450F28C4FF}" type="datetime1">
              <a:rPr lang="nl-NL" smtClean="0"/>
              <a:t>7-11-2025</a:t>
            </a:fld>
            <a:endParaRPr lang="nl-NL"/>
          </a:p>
        </p:txBody>
      </p:sp>
      <p:sp>
        <p:nvSpPr>
          <p:cNvPr id="5" name="Footer Placeholder 4"/>
          <p:cNvSpPr>
            <a:spLocks noGrp="1"/>
          </p:cNvSpPr>
          <p:nvPr>
            <p:ph type="ftr" sz="quarter" idx="3"/>
          </p:nvPr>
        </p:nvSpPr>
        <p:spPr>
          <a:xfrm>
            <a:off x="3028951" y="4767266"/>
            <a:ext cx="3086100" cy="27384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1" y="4767266"/>
            <a:ext cx="2057400" cy="273843"/>
          </a:xfrm>
          <a:prstGeom prst="rect">
            <a:avLst/>
          </a:prstGeom>
        </p:spPr>
        <p:txBody>
          <a:bodyPr vert="horz" lIns="91440" tIns="45720" rIns="91440" bIns="45720" rtlCol="0" anchor="ctr"/>
          <a:lstStyle>
            <a:lvl1pPr algn="r">
              <a:defRPr sz="900">
                <a:solidFill>
                  <a:schemeClr val="tx1">
                    <a:tint val="75000"/>
                  </a:schemeClr>
                </a:solidFill>
              </a:defRPr>
            </a:lvl1pPr>
          </a:lstStyle>
          <a:p>
            <a:fld id="{78B4D4D8-7884-5B47-900A-D85FB81D99A9}" type="slidenum">
              <a:rPr lang="nl-NL" smtClean="0"/>
              <a:t>‹nr.›</a:t>
            </a:fld>
            <a:endParaRPr lang="nl-NL"/>
          </a:p>
        </p:txBody>
      </p:sp>
    </p:spTree>
    <p:extLst>
      <p:ext uri="{BB962C8B-B14F-4D97-AF65-F5344CB8AC3E}">
        <p14:creationId xmlns:p14="http://schemas.microsoft.com/office/powerpoint/2010/main" val="257996893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2" r:id="rId4"/>
    <p:sldLayoutId id="2147483688" r:id="rId5"/>
    <p:sldLayoutId id="2147483693" r:id="rId6"/>
  </p:sldLayoutIdLst>
  <p:hf hdr="0"/>
  <p:txStyles>
    <p:titleStyle>
      <a:lvl1pPr algn="l" defTabSz="685775" rtl="0" eaLnBrk="1" latinLnBrk="0" hangingPunct="1">
        <a:lnSpc>
          <a:spcPct val="90000"/>
        </a:lnSpc>
        <a:spcBef>
          <a:spcPct val="0"/>
        </a:spcBef>
        <a:buNone/>
        <a:defRPr sz="3000" b="0" kern="1200">
          <a:solidFill>
            <a:schemeClr val="tx1"/>
          </a:solidFill>
          <a:latin typeface="+mj-lt"/>
          <a:ea typeface="+mj-ea"/>
          <a:cs typeface="+mj-cs"/>
        </a:defRPr>
      </a:lvl1pPr>
    </p:titleStyle>
    <p:bodyStyle>
      <a:lvl1pPr marL="171443" indent="-171443" algn="l" defTabSz="685775" rtl="0" eaLnBrk="1" latinLnBrk="0" hangingPunct="1">
        <a:lnSpc>
          <a:spcPts val="2300"/>
        </a:lnSpc>
        <a:spcBef>
          <a:spcPts val="750"/>
        </a:spcBef>
        <a:buFont typeface="Arial" panose="020B0604020202020204" pitchFamily="34" charset="0"/>
        <a:buChar char="•"/>
        <a:defRPr sz="2100" kern="1200">
          <a:solidFill>
            <a:schemeClr val="tx1"/>
          </a:solidFill>
          <a:latin typeface="+mn-lt"/>
          <a:ea typeface="+mn-ea"/>
          <a:cs typeface="+mn-cs"/>
        </a:defRPr>
      </a:lvl1pPr>
      <a:lvl2pPr marL="514331" indent="-171443" algn="l" defTabSz="68577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18" indent="-171443" algn="l" defTabSz="68577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05"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92"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80"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67"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53"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41"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75" rtl="0" eaLnBrk="1" latinLnBrk="0" hangingPunct="1">
        <a:defRPr sz="1350" kern="1200">
          <a:solidFill>
            <a:schemeClr val="tx1"/>
          </a:solidFill>
          <a:latin typeface="+mn-lt"/>
          <a:ea typeface="+mn-ea"/>
          <a:cs typeface="+mn-cs"/>
        </a:defRPr>
      </a:lvl1pPr>
      <a:lvl2pPr marL="342887" algn="l" defTabSz="685775" rtl="0" eaLnBrk="1" latinLnBrk="0" hangingPunct="1">
        <a:defRPr sz="1350" kern="1200">
          <a:solidFill>
            <a:schemeClr val="tx1"/>
          </a:solidFill>
          <a:latin typeface="+mn-lt"/>
          <a:ea typeface="+mn-ea"/>
          <a:cs typeface="+mn-cs"/>
        </a:defRPr>
      </a:lvl2pPr>
      <a:lvl3pPr marL="685775" algn="l" defTabSz="685775" rtl="0" eaLnBrk="1" latinLnBrk="0" hangingPunct="1">
        <a:defRPr sz="1350" kern="1200">
          <a:solidFill>
            <a:schemeClr val="tx1"/>
          </a:solidFill>
          <a:latin typeface="+mn-lt"/>
          <a:ea typeface="+mn-ea"/>
          <a:cs typeface="+mn-cs"/>
        </a:defRPr>
      </a:lvl3pPr>
      <a:lvl4pPr marL="1028662" algn="l" defTabSz="685775" rtl="0" eaLnBrk="1" latinLnBrk="0" hangingPunct="1">
        <a:defRPr sz="1350" kern="1200">
          <a:solidFill>
            <a:schemeClr val="tx1"/>
          </a:solidFill>
          <a:latin typeface="+mn-lt"/>
          <a:ea typeface="+mn-ea"/>
          <a:cs typeface="+mn-cs"/>
        </a:defRPr>
      </a:lvl4pPr>
      <a:lvl5pPr marL="1371548" algn="l" defTabSz="685775" rtl="0" eaLnBrk="1" latinLnBrk="0" hangingPunct="1">
        <a:defRPr sz="1350" kern="1200">
          <a:solidFill>
            <a:schemeClr val="tx1"/>
          </a:solidFill>
          <a:latin typeface="+mn-lt"/>
          <a:ea typeface="+mn-ea"/>
          <a:cs typeface="+mn-cs"/>
        </a:defRPr>
      </a:lvl5pPr>
      <a:lvl6pPr marL="1714436" algn="l" defTabSz="685775" rtl="0" eaLnBrk="1" latinLnBrk="0" hangingPunct="1">
        <a:defRPr sz="1350" kern="1200">
          <a:solidFill>
            <a:schemeClr val="tx1"/>
          </a:solidFill>
          <a:latin typeface="+mn-lt"/>
          <a:ea typeface="+mn-ea"/>
          <a:cs typeface="+mn-cs"/>
        </a:defRPr>
      </a:lvl6pPr>
      <a:lvl7pPr marL="2057323" algn="l" defTabSz="685775" rtl="0" eaLnBrk="1" latinLnBrk="0" hangingPunct="1">
        <a:defRPr sz="1350" kern="1200">
          <a:solidFill>
            <a:schemeClr val="tx1"/>
          </a:solidFill>
          <a:latin typeface="+mn-lt"/>
          <a:ea typeface="+mn-ea"/>
          <a:cs typeface="+mn-cs"/>
        </a:defRPr>
      </a:lvl7pPr>
      <a:lvl8pPr marL="2400210" algn="l" defTabSz="685775" rtl="0" eaLnBrk="1" latinLnBrk="0" hangingPunct="1">
        <a:defRPr sz="1350" kern="1200">
          <a:solidFill>
            <a:schemeClr val="tx1"/>
          </a:solidFill>
          <a:latin typeface="+mn-lt"/>
          <a:ea typeface="+mn-ea"/>
          <a:cs typeface="+mn-cs"/>
        </a:defRPr>
      </a:lvl8pPr>
      <a:lvl9pPr marL="2743097" algn="l" defTabSz="685775"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273846"/>
            <a:ext cx="7886700" cy="994172"/>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628651" y="1369220"/>
            <a:ext cx="7886700" cy="3263504"/>
          </a:xfrm>
          <a:prstGeom prst="rect">
            <a:avLst/>
          </a:prstGeom>
        </p:spPr>
        <p:txBody>
          <a:bodyPr vert="horz" lIns="91440" tIns="45720" rIns="91440" bIns="45720" rtlCol="0">
            <a:normAutofit/>
          </a:bodyPr>
          <a:lstStyle/>
          <a:p>
            <a:pPr lvl="0"/>
            <a:r>
              <a:rPr lang="nl-NL"/>
              <a:t>Tekststijl van het model bewerken
Tweede niveau
Derde niveau
Vierde niveau
Vijfde niveau</a:t>
            </a:r>
            <a:endParaRPr lang="en-US"/>
          </a:p>
        </p:txBody>
      </p:sp>
      <p:sp>
        <p:nvSpPr>
          <p:cNvPr id="4" name="Date Placeholder 3"/>
          <p:cNvSpPr>
            <a:spLocks noGrp="1"/>
          </p:cNvSpPr>
          <p:nvPr>
            <p:ph type="dt" sz="half" idx="2"/>
          </p:nvPr>
        </p:nvSpPr>
        <p:spPr>
          <a:xfrm>
            <a:off x="628651" y="4767266"/>
            <a:ext cx="2057400" cy="273843"/>
          </a:xfrm>
          <a:prstGeom prst="rect">
            <a:avLst/>
          </a:prstGeom>
        </p:spPr>
        <p:txBody>
          <a:bodyPr vert="horz" lIns="91440" tIns="45720" rIns="91440" bIns="45720" rtlCol="0" anchor="ctr"/>
          <a:lstStyle>
            <a:lvl1pPr algn="l">
              <a:defRPr sz="900">
                <a:solidFill>
                  <a:schemeClr val="tx1">
                    <a:tint val="75000"/>
                  </a:schemeClr>
                </a:solidFill>
              </a:defRPr>
            </a:lvl1pPr>
          </a:lstStyle>
          <a:p>
            <a:fld id="{8B0D22CD-436B-914B-A1EF-B8450F28C4FF}" type="datetime1">
              <a:rPr lang="nl-NL" smtClean="0"/>
              <a:t>7-11-2025</a:t>
            </a:fld>
            <a:endParaRPr lang="nl-NL"/>
          </a:p>
        </p:txBody>
      </p:sp>
      <p:sp>
        <p:nvSpPr>
          <p:cNvPr id="5" name="Footer Placeholder 4"/>
          <p:cNvSpPr>
            <a:spLocks noGrp="1"/>
          </p:cNvSpPr>
          <p:nvPr>
            <p:ph type="ftr" sz="quarter" idx="3"/>
          </p:nvPr>
        </p:nvSpPr>
        <p:spPr>
          <a:xfrm>
            <a:off x="3028951" y="4767266"/>
            <a:ext cx="3086100" cy="27384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1" y="4767266"/>
            <a:ext cx="2057400" cy="273843"/>
          </a:xfrm>
          <a:prstGeom prst="rect">
            <a:avLst/>
          </a:prstGeom>
        </p:spPr>
        <p:txBody>
          <a:bodyPr vert="horz" lIns="91440" tIns="45720" rIns="91440" bIns="45720" rtlCol="0" anchor="ctr"/>
          <a:lstStyle>
            <a:lvl1pPr algn="r">
              <a:defRPr sz="900">
                <a:solidFill>
                  <a:schemeClr val="tx1">
                    <a:tint val="75000"/>
                  </a:schemeClr>
                </a:solidFill>
              </a:defRPr>
            </a:lvl1pPr>
          </a:lstStyle>
          <a:p>
            <a:fld id="{78B4D4D8-7884-5B47-900A-D85FB81D99A9}" type="slidenum">
              <a:rPr lang="nl-NL" smtClean="0"/>
              <a:t>‹nr.›</a:t>
            </a:fld>
            <a:endParaRPr lang="nl-NL"/>
          </a:p>
        </p:txBody>
      </p:sp>
    </p:spTree>
    <p:extLst>
      <p:ext uri="{BB962C8B-B14F-4D97-AF65-F5344CB8AC3E}">
        <p14:creationId xmlns:p14="http://schemas.microsoft.com/office/powerpoint/2010/main" val="3787735872"/>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Lst>
  <p:hf hdr="0"/>
  <p:txStyles>
    <p:titleStyle>
      <a:lvl1pPr algn="l" defTabSz="685775" rtl="0" eaLnBrk="1" latinLnBrk="0" hangingPunct="1">
        <a:lnSpc>
          <a:spcPct val="90000"/>
        </a:lnSpc>
        <a:spcBef>
          <a:spcPct val="0"/>
        </a:spcBef>
        <a:buNone/>
        <a:defRPr sz="3000" b="0" kern="1200">
          <a:solidFill>
            <a:schemeClr val="tx1"/>
          </a:solidFill>
          <a:latin typeface="+mj-lt"/>
          <a:ea typeface="+mj-ea"/>
          <a:cs typeface="+mj-cs"/>
        </a:defRPr>
      </a:lvl1pPr>
    </p:titleStyle>
    <p:bodyStyle>
      <a:lvl1pPr marL="171443" indent="-171443" algn="l" defTabSz="685775" rtl="0" eaLnBrk="1" latinLnBrk="0" hangingPunct="1">
        <a:lnSpc>
          <a:spcPts val="2300"/>
        </a:lnSpc>
        <a:spcBef>
          <a:spcPts val="750"/>
        </a:spcBef>
        <a:buFont typeface="Arial" panose="020B0604020202020204" pitchFamily="34" charset="0"/>
        <a:buChar char="•"/>
        <a:defRPr sz="2100" kern="1200">
          <a:solidFill>
            <a:schemeClr val="tx1"/>
          </a:solidFill>
          <a:latin typeface="+mn-lt"/>
          <a:ea typeface="+mn-ea"/>
          <a:cs typeface="+mn-cs"/>
        </a:defRPr>
      </a:lvl1pPr>
      <a:lvl2pPr marL="514331" indent="-171443" algn="l" defTabSz="68577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18" indent="-171443" algn="l" defTabSz="68577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05"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92"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80"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67"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53"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41"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75" rtl="0" eaLnBrk="1" latinLnBrk="0" hangingPunct="1">
        <a:defRPr sz="1350" kern="1200">
          <a:solidFill>
            <a:schemeClr val="tx1"/>
          </a:solidFill>
          <a:latin typeface="+mn-lt"/>
          <a:ea typeface="+mn-ea"/>
          <a:cs typeface="+mn-cs"/>
        </a:defRPr>
      </a:lvl1pPr>
      <a:lvl2pPr marL="342887" algn="l" defTabSz="685775" rtl="0" eaLnBrk="1" latinLnBrk="0" hangingPunct="1">
        <a:defRPr sz="1350" kern="1200">
          <a:solidFill>
            <a:schemeClr val="tx1"/>
          </a:solidFill>
          <a:latin typeface="+mn-lt"/>
          <a:ea typeface="+mn-ea"/>
          <a:cs typeface="+mn-cs"/>
        </a:defRPr>
      </a:lvl2pPr>
      <a:lvl3pPr marL="685775" algn="l" defTabSz="685775" rtl="0" eaLnBrk="1" latinLnBrk="0" hangingPunct="1">
        <a:defRPr sz="1350" kern="1200">
          <a:solidFill>
            <a:schemeClr val="tx1"/>
          </a:solidFill>
          <a:latin typeface="+mn-lt"/>
          <a:ea typeface="+mn-ea"/>
          <a:cs typeface="+mn-cs"/>
        </a:defRPr>
      </a:lvl3pPr>
      <a:lvl4pPr marL="1028662" algn="l" defTabSz="685775" rtl="0" eaLnBrk="1" latinLnBrk="0" hangingPunct="1">
        <a:defRPr sz="1350" kern="1200">
          <a:solidFill>
            <a:schemeClr val="tx1"/>
          </a:solidFill>
          <a:latin typeface="+mn-lt"/>
          <a:ea typeface="+mn-ea"/>
          <a:cs typeface="+mn-cs"/>
        </a:defRPr>
      </a:lvl4pPr>
      <a:lvl5pPr marL="1371548" algn="l" defTabSz="685775" rtl="0" eaLnBrk="1" latinLnBrk="0" hangingPunct="1">
        <a:defRPr sz="1350" kern="1200">
          <a:solidFill>
            <a:schemeClr val="tx1"/>
          </a:solidFill>
          <a:latin typeface="+mn-lt"/>
          <a:ea typeface="+mn-ea"/>
          <a:cs typeface="+mn-cs"/>
        </a:defRPr>
      </a:lvl5pPr>
      <a:lvl6pPr marL="1714436" algn="l" defTabSz="685775" rtl="0" eaLnBrk="1" latinLnBrk="0" hangingPunct="1">
        <a:defRPr sz="1350" kern="1200">
          <a:solidFill>
            <a:schemeClr val="tx1"/>
          </a:solidFill>
          <a:latin typeface="+mn-lt"/>
          <a:ea typeface="+mn-ea"/>
          <a:cs typeface="+mn-cs"/>
        </a:defRPr>
      </a:lvl6pPr>
      <a:lvl7pPr marL="2057323" algn="l" defTabSz="685775" rtl="0" eaLnBrk="1" latinLnBrk="0" hangingPunct="1">
        <a:defRPr sz="1350" kern="1200">
          <a:solidFill>
            <a:schemeClr val="tx1"/>
          </a:solidFill>
          <a:latin typeface="+mn-lt"/>
          <a:ea typeface="+mn-ea"/>
          <a:cs typeface="+mn-cs"/>
        </a:defRPr>
      </a:lvl7pPr>
      <a:lvl8pPr marL="2400210" algn="l" defTabSz="685775" rtl="0" eaLnBrk="1" latinLnBrk="0" hangingPunct="1">
        <a:defRPr sz="1350" kern="1200">
          <a:solidFill>
            <a:schemeClr val="tx1"/>
          </a:solidFill>
          <a:latin typeface="+mn-lt"/>
          <a:ea typeface="+mn-ea"/>
          <a:cs typeface="+mn-cs"/>
        </a:defRPr>
      </a:lvl8pPr>
      <a:lvl9pPr marL="2743097" algn="l" defTabSz="685775"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273846"/>
            <a:ext cx="7886700" cy="994172"/>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628651" y="1369220"/>
            <a:ext cx="7886700" cy="3263504"/>
          </a:xfrm>
          <a:prstGeom prst="rect">
            <a:avLst/>
          </a:prstGeom>
        </p:spPr>
        <p:txBody>
          <a:bodyPr vert="horz" lIns="91440" tIns="45720" rIns="91440" bIns="45720" rtlCol="0">
            <a:normAutofit/>
          </a:bodyPr>
          <a:lstStyle/>
          <a:p>
            <a:pPr lvl="0"/>
            <a:r>
              <a:rPr lang="nl-NL"/>
              <a:t>Tekststijl van het model bewerken
Tweede niveau
Derde niveau
Vierde niveau
Vijfde niveau</a:t>
            </a:r>
            <a:endParaRPr lang="en-US"/>
          </a:p>
        </p:txBody>
      </p:sp>
      <p:sp>
        <p:nvSpPr>
          <p:cNvPr id="4" name="Date Placeholder 3"/>
          <p:cNvSpPr>
            <a:spLocks noGrp="1"/>
          </p:cNvSpPr>
          <p:nvPr>
            <p:ph type="dt" sz="half" idx="2"/>
          </p:nvPr>
        </p:nvSpPr>
        <p:spPr>
          <a:xfrm>
            <a:off x="628651" y="4767266"/>
            <a:ext cx="2057400" cy="273843"/>
          </a:xfrm>
          <a:prstGeom prst="rect">
            <a:avLst/>
          </a:prstGeom>
        </p:spPr>
        <p:txBody>
          <a:bodyPr vert="horz" lIns="91440" tIns="45720" rIns="91440" bIns="45720" rtlCol="0" anchor="ctr"/>
          <a:lstStyle>
            <a:lvl1pPr algn="l">
              <a:defRPr sz="900">
                <a:solidFill>
                  <a:schemeClr val="tx1">
                    <a:tint val="75000"/>
                  </a:schemeClr>
                </a:solidFill>
              </a:defRPr>
            </a:lvl1pPr>
          </a:lstStyle>
          <a:p>
            <a:fld id="{8B0D22CD-436B-914B-A1EF-B8450F28C4FF}" type="datetime1">
              <a:rPr lang="nl-NL" smtClean="0"/>
              <a:t>7-11-2025</a:t>
            </a:fld>
            <a:endParaRPr lang="nl-NL"/>
          </a:p>
        </p:txBody>
      </p:sp>
      <p:sp>
        <p:nvSpPr>
          <p:cNvPr id="5" name="Footer Placeholder 4"/>
          <p:cNvSpPr>
            <a:spLocks noGrp="1"/>
          </p:cNvSpPr>
          <p:nvPr>
            <p:ph type="ftr" sz="quarter" idx="3"/>
          </p:nvPr>
        </p:nvSpPr>
        <p:spPr>
          <a:xfrm>
            <a:off x="3028951" y="4767266"/>
            <a:ext cx="3086100" cy="27384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1" y="4767266"/>
            <a:ext cx="2057400" cy="273843"/>
          </a:xfrm>
          <a:prstGeom prst="rect">
            <a:avLst/>
          </a:prstGeom>
        </p:spPr>
        <p:txBody>
          <a:bodyPr vert="horz" lIns="91440" tIns="45720" rIns="91440" bIns="45720" rtlCol="0" anchor="ctr"/>
          <a:lstStyle>
            <a:lvl1pPr algn="r">
              <a:defRPr sz="900">
                <a:solidFill>
                  <a:schemeClr val="tx1">
                    <a:tint val="75000"/>
                  </a:schemeClr>
                </a:solidFill>
              </a:defRPr>
            </a:lvl1pPr>
          </a:lstStyle>
          <a:p>
            <a:fld id="{78B4D4D8-7884-5B47-900A-D85FB81D99A9}" type="slidenum">
              <a:rPr lang="nl-NL" smtClean="0"/>
              <a:t>‹nr.›</a:t>
            </a:fld>
            <a:endParaRPr lang="nl-NL"/>
          </a:p>
        </p:txBody>
      </p:sp>
    </p:spTree>
    <p:extLst>
      <p:ext uri="{BB962C8B-B14F-4D97-AF65-F5344CB8AC3E}">
        <p14:creationId xmlns:p14="http://schemas.microsoft.com/office/powerpoint/2010/main" val="221391752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Lst>
  <p:hf hdr="0"/>
  <p:txStyles>
    <p:titleStyle>
      <a:lvl1pPr algn="l" defTabSz="685775" rtl="0" eaLnBrk="1" latinLnBrk="0" hangingPunct="1">
        <a:lnSpc>
          <a:spcPct val="90000"/>
        </a:lnSpc>
        <a:spcBef>
          <a:spcPct val="0"/>
        </a:spcBef>
        <a:buNone/>
        <a:defRPr sz="3000" b="0" kern="1200">
          <a:solidFill>
            <a:schemeClr val="tx1"/>
          </a:solidFill>
          <a:latin typeface="+mj-lt"/>
          <a:ea typeface="+mj-ea"/>
          <a:cs typeface="+mj-cs"/>
        </a:defRPr>
      </a:lvl1pPr>
    </p:titleStyle>
    <p:bodyStyle>
      <a:lvl1pPr marL="171443" indent="-171443" algn="l" defTabSz="685775" rtl="0" eaLnBrk="1" latinLnBrk="0" hangingPunct="1">
        <a:lnSpc>
          <a:spcPts val="2300"/>
        </a:lnSpc>
        <a:spcBef>
          <a:spcPts val="750"/>
        </a:spcBef>
        <a:buFont typeface="Arial" panose="020B0604020202020204" pitchFamily="34" charset="0"/>
        <a:buChar char="•"/>
        <a:defRPr sz="2100" kern="1200">
          <a:solidFill>
            <a:schemeClr val="tx1"/>
          </a:solidFill>
          <a:latin typeface="+mn-lt"/>
          <a:ea typeface="+mn-ea"/>
          <a:cs typeface="+mn-cs"/>
        </a:defRPr>
      </a:lvl1pPr>
      <a:lvl2pPr marL="514331" indent="-171443" algn="l" defTabSz="685775"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18" indent="-171443" algn="l" defTabSz="68577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05"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92"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880"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67"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53"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41" indent="-171443" algn="l" defTabSz="685775"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75" rtl="0" eaLnBrk="1" latinLnBrk="0" hangingPunct="1">
        <a:defRPr sz="1350" kern="1200">
          <a:solidFill>
            <a:schemeClr val="tx1"/>
          </a:solidFill>
          <a:latin typeface="+mn-lt"/>
          <a:ea typeface="+mn-ea"/>
          <a:cs typeface="+mn-cs"/>
        </a:defRPr>
      </a:lvl1pPr>
      <a:lvl2pPr marL="342887" algn="l" defTabSz="685775" rtl="0" eaLnBrk="1" latinLnBrk="0" hangingPunct="1">
        <a:defRPr sz="1350" kern="1200">
          <a:solidFill>
            <a:schemeClr val="tx1"/>
          </a:solidFill>
          <a:latin typeface="+mn-lt"/>
          <a:ea typeface="+mn-ea"/>
          <a:cs typeface="+mn-cs"/>
        </a:defRPr>
      </a:lvl2pPr>
      <a:lvl3pPr marL="685775" algn="l" defTabSz="685775" rtl="0" eaLnBrk="1" latinLnBrk="0" hangingPunct="1">
        <a:defRPr sz="1350" kern="1200">
          <a:solidFill>
            <a:schemeClr val="tx1"/>
          </a:solidFill>
          <a:latin typeface="+mn-lt"/>
          <a:ea typeface="+mn-ea"/>
          <a:cs typeface="+mn-cs"/>
        </a:defRPr>
      </a:lvl3pPr>
      <a:lvl4pPr marL="1028662" algn="l" defTabSz="685775" rtl="0" eaLnBrk="1" latinLnBrk="0" hangingPunct="1">
        <a:defRPr sz="1350" kern="1200">
          <a:solidFill>
            <a:schemeClr val="tx1"/>
          </a:solidFill>
          <a:latin typeface="+mn-lt"/>
          <a:ea typeface="+mn-ea"/>
          <a:cs typeface="+mn-cs"/>
        </a:defRPr>
      </a:lvl4pPr>
      <a:lvl5pPr marL="1371548" algn="l" defTabSz="685775" rtl="0" eaLnBrk="1" latinLnBrk="0" hangingPunct="1">
        <a:defRPr sz="1350" kern="1200">
          <a:solidFill>
            <a:schemeClr val="tx1"/>
          </a:solidFill>
          <a:latin typeface="+mn-lt"/>
          <a:ea typeface="+mn-ea"/>
          <a:cs typeface="+mn-cs"/>
        </a:defRPr>
      </a:lvl5pPr>
      <a:lvl6pPr marL="1714436" algn="l" defTabSz="685775" rtl="0" eaLnBrk="1" latinLnBrk="0" hangingPunct="1">
        <a:defRPr sz="1350" kern="1200">
          <a:solidFill>
            <a:schemeClr val="tx1"/>
          </a:solidFill>
          <a:latin typeface="+mn-lt"/>
          <a:ea typeface="+mn-ea"/>
          <a:cs typeface="+mn-cs"/>
        </a:defRPr>
      </a:lvl6pPr>
      <a:lvl7pPr marL="2057323" algn="l" defTabSz="685775" rtl="0" eaLnBrk="1" latinLnBrk="0" hangingPunct="1">
        <a:defRPr sz="1350" kern="1200">
          <a:solidFill>
            <a:schemeClr val="tx1"/>
          </a:solidFill>
          <a:latin typeface="+mn-lt"/>
          <a:ea typeface="+mn-ea"/>
          <a:cs typeface="+mn-cs"/>
        </a:defRPr>
      </a:lvl7pPr>
      <a:lvl8pPr marL="2400210" algn="l" defTabSz="685775" rtl="0" eaLnBrk="1" latinLnBrk="0" hangingPunct="1">
        <a:defRPr sz="1350" kern="1200">
          <a:solidFill>
            <a:schemeClr val="tx1"/>
          </a:solidFill>
          <a:latin typeface="+mn-lt"/>
          <a:ea typeface="+mn-ea"/>
          <a:cs typeface="+mn-cs"/>
        </a:defRPr>
      </a:lvl8pPr>
      <a:lvl9pPr marL="2743097" algn="l" defTabSz="685775"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3" Type="http://schemas.openxmlformats.org/officeDocument/2006/relationships/image" Target="../media/image10.svg"/><Relationship Id="rId21" Type="http://schemas.openxmlformats.org/officeDocument/2006/relationships/image" Target="../media/image28.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image" Target="../media/image9.png"/><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23" Type="http://schemas.openxmlformats.org/officeDocument/2006/relationships/image" Target="../media/image30.svg"/><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 Id="rId22"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video" Target="https://www.youtube.com/embed/xI8r5Ca_ZDo?start=35&amp;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7.svg"/></Relationships>
</file>

<file path=ppt/slides/_rels/slide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5.svg"/></Relationships>
</file>

<file path=ppt/slides/_rels/slide13.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49.jpeg"/><Relationship Id="rId11" Type="http://schemas.openxmlformats.org/officeDocument/2006/relationships/image" Target="../media/image54.jpeg"/><Relationship Id="rId5" Type="http://schemas.openxmlformats.org/officeDocument/2006/relationships/image" Target="../media/image48.jpeg"/><Relationship Id="rId10" Type="http://schemas.openxmlformats.org/officeDocument/2006/relationships/image" Target="../media/image53.jpeg"/><Relationship Id="rId4" Type="http://schemas.openxmlformats.org/officeDocument/2006/relationships/image" Target="../media/image47.svg"/><Relationship Id="rId9" Type="http://schemas.openxmlformats.org/officeDocument/2006/relationships/image" Target="../media/image52.jpeg"/></Relationships>
</file>

<file path=ppt/slides/_rels/slide14.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jpeg"/><Relationship Id="rId3" Type="http://schemas.microsoft.com/office/2014/relationships/chartEx" Target="../charts/chartEx1.xml"/><Relationship Id="rId7" Type="http://schemas.openxmlformats.org/officeDocument/2006/relationships/image" Target="../media/image57.jpeg"/><Relationship Id="rId12" Type="http://schemas.openxmlformats.org/officeDocument/2006/relationships/image" Target="../media/image62.jpe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jpeg"/><Relationship Id="rId15" Type="http://schemas.openxmlformats.org/officeDocument/2006/relationships/image" Target="../media/image65.svg"/><Relationship Id="rId10" Type="http://schemas.openxmlformats.org/officeDocument/2006/relationships/image" Target="../media/image60.jpeg"/><Relationship Id="rId4" Type="http://schemas.openxmlformats.org/officeDocument/2006/relationships/image" Target="../media/image54.png"/><Relationship Id="rId9" Type="http://schemas.openxmlformats.org/officeDocument/2006/relationships/image" Target="../media/image59.jpeg"/><Relationship Id="rId14" Type="http://schemas.openxmlformats.org/officeDocument/2006/relationships/image" Target="../media/image64.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9DB4E4F9-AE93-40BA-9911-7C5B6997F9DF}"/>
              </a:ext>
            </a:extLst>
          </p:cNvPr>
          <p:cNvPicPr>
            <a:picLocks noChangeAspect="1"/>
          </p:cNvPicPr>
          <p:nvPr/>
        </p:nvPicPr>
        <p:blipFill>
          <a:blip r:embed="rId3"/>
          <a:stretch>
            <a:fillRect/>
          </a:stretch>
        </p:blipFill>
        <p:spPr>
          <a:xfrm>
            <a:off x="5148002" y="1929818"/>
            <a:ext cx="3995998" cy="3209925"/>
          </a:xfrm>
          <a:prstGeom prst="rect">
            <a:avLst/>
          </a:prstGeom>
          <a:effectLst>
            <a:outerShdw blurRad="50800" dist="38100" dir="2700000" algn="tl" rotWithShape="0">
              <a:prstClr val="black">
                <a:alpha val="40000"/>
              </a:prstClr>
            </a:outerShdw>
          </a:effectLst>
        </p:spPr>
      </p:pic>
      <p:sp>
        <p:nvSpPr>
          <p:cNvPr id="12" name="Rectangle 2">
            <a:extLst>
              <a:ext uri="{FF2B5EF4-FFF2-40B4-BE49-F238E27FC236}">
                <a16:creationId xmlns:a16="http://schemas.microsoft.com/office/drawing/2014/main" id="{0C00F50D-4860-42AA-BD50-43A6F1429E77}"/>
              </a:ext>
            </a:extLst>
          </p:cNvPr>
          <p:cNvSpPr txBox="1">
            <a:spLocks noChangeArrowheads="1"/>
          </p:cNvSpPr>
          <p:nvPr/>
        </p:nvSpPr>
        <p:spPr>
          <a:xfrm>
            <a:off x="395536" y="2566993"/>
            <a:ext cx="6920756" cy="2137499"/>
          </a:xfrm>
          <a:prstGeom prst="rect">
            <a:avLst/>
          </a:prstGeom>
          <a:effectLst>
            <a:outerShdw blurRad="50800" dist="38100" dir="2700000" algn="tl" rotWithShape="0">
              <a:prstClr val="black">
                <a:alpha val="40000"/>
              </a:prstClr>
            </a:outerShdw>
          </a:effectLst>
        </p:spPr>
        <p:txBody>
          <a:bodyPr vert="horz" lIns="0" tIns="72000" rIns="91440" bIns="0" rtlCol="0" anchor="b">
            <a:noAutofit/>
          </a:bodyPr>
          <a:lstStyle>
            <a:lvl1pPr algn="l" defTabSz="685775" rtl="0" eaLnBrk="1" latinLnBrk="0" hangingPunct="1">
              <a:lnSpc>
                <a:spcPts val="1710"/>
              </a:lnSpc>
              <a:spcBef>
                <a:spcPct val="0"/>
              </a:spcBef>
              <a:buNone/>
              <a:defRPr sz="1425" b="0" kern="1200" cap="all" baseline="0">
                <a:solidFill>
                  <a:schemeClr val="tx1"/>
                </a:solidFill>
                <a:latin typeface="Calibri" panose="020F0502020204030204" pitchFamily="34" charset="0"/>
                <a:ea typeface="Tahoma" panose="020B0604030504040204" pitchFamily="34" charset="0"/>
                <a:cs typeface="Calibri" panose="020F0502020204030204" pitchFamily="34" charset="0"/>
              </a:defRPr>
            </a:lvl1pPr>
          </a:lstStyle>
          <a:p>
            <a:pPr algn="ctr"/>
            <a:r>
              <a:rPr lang="nl-NL" sz="8800" dirty="0">
                <a:solidFill>
                  <a:schemeClr val="bg1"/>
                </a:solidFill>
                <a:latin typeface="+mn-lt"/>
                <a:ea typeface="Tahoma"/>
                <a:cs typeface="Tahoma"/>
              </a:rPr>
              <a:t>Welkom!</a:t>
            </a:r>
          </a:p>
          <a:p>
            <a:pPr algn="ctr"/>
            <a:endParaRPr lang="nl-NL" sz="8800" dirty="0">
              <a:solidFill>
                <a:schemeClr val="bg1"/>
              </a:solidFill>
              <a:latin typeface="+mn-lt"/>
              <a:ea typeface="Tahoma"/>
              <a:cs typeface="Tahoma"/>
            </a:endParaRPr>
          </a:p>
          <a:p>
            <a:pPr algn="ctr"/>
            <a:br>
              <a:rPr lang="nl-NL" sz="3200" dirty="0">
                <a:solidFill>
                  <a:srgbClr val="FF5A00"/>
                </a:solidFill>
                <a:latin typeface="+mn-lt"/>
                <a:ea typeface="Tahoma"/>
                <a:cs typeface="Tahoma"/>
              </a:rPr>
            </a:br>
            <a:r>
              <a:rPr lang="nl-NL" sz="3200" dirty="0">
                <a:solidFill>
                  <a:srgbClr val="FF5A00"/>
                </a:solidFill>
                <a:latin typeface="+mn-lt"/>
                <a:ea typeface="Tahoma"/>
                <a:cs typeface="Tahoma"/>
              </a:rPr>
              <a:t>Ouderavond leerjaar 2(BOC)</a:t>
            </a:r>
          </a:p>
          <a:p>
            <a:pPr algn="ctr"/>
            <a:br>
              <a:rPr lang="en-US" dirty="0">
                <a:solidFill>
                  <a:schemeClr val="bg1"/>
                </a:solidFill>
                <a:latin typeface="+mn-lt"/>
              </a:rPr>
            </a:br>
            <a:endParaRPr lang="en-US" sz="3600" dirty="0">
              <a:solidFill>
                <a:schemeClr val="bg1"/>
              </a:solidFill>
              <a:latin typeface="+mn-lt"/>
            </a:endParaRPr>
          </a:p>
          <a:p>
            <a:pPr algn="ctr"/>
            <a:endParaRPr lang="nl-NL" sz="4800" dirty="0">
              <a:solidFill>
                <a:schemeClr val="bg1"/>
              </a:solidFill>
              <a:latin typeface="+mn-lt"/>
              <a:ea typeface="Geneva"/>
              <a:cs typeface="Geneva"/>
            </a:endParaRPr>
          </a:p>
          <a:p>
            <a:pPr algn="ctr"/>
            <a:r>
              <a:rPr lang="nl-NL" sz="4800" dirty="0">
                <a:solidFill>
                  <a:schemeClr val="bg1"/>
                </a:solidFill>
                <a:latin typeface="+mn-lt"/>
                <a:ea typeface="Geneva"/>
                <a:cs typeface="Geneva"/>
              </a:rPr>
              <a:t>CIOS Arnhem</a:t>
            </a:r>
            <a:br>
              <a:rPr lang="en-US" dirty="0">
                <a:solidFill>
                  <a:schemeClr val="bg1"/>
                </a:solidFill>
                <a:latin typeface="+mn-lt"/>
              </a:rPr>
            </a:br>
            <a:br>
              <a:rPr lang="en-US" dirty="0">
                <a:solidFill>
                  <a:schemeClr val="bg1"/>
                </a:solidFill>
                <a:latin typeface="+mn-lt"/>
              </a:rPr>
            </a:br>
            <a:endParaRPr lang="en-US" dirty="0">
              <a:solidFill>
                <a:schemeClr val="bg1"/>
              </a:solidFill>
              <a:latin typeface="+mn-lt"/>
            </a:endParaRPr>
          </a:p>
          <a:p>
            <a:pPr algn="ctr"/>
            <a:r>
              <a:rPr lang="en-US" sz="1600" dirty="0" err="1">
                <a:solidFill>
                  <a:srgbClr val="FF5900"/>
                </a:solidFill>
                <a:latin typeface="+mn-lt"/>
              </a:rPr>
              <a:t>Schooljaar</a:t>
            </a:r>
            <a:r>
              <a:rPr lang="en-US" sz="1600" dirty="0">
                <a:solidFill>
                  <a:srgbClr val="FF5900"/>
                </a:solidFill>
                <a:latin typeface="+mn-lt"/>
              </a:rPr>
              <a:t> </a:t>
            </a:r>
            <a:r>
              <a:rPr lang="nl-NL" sz="1600" dirty="0">
                <a:solidFill>
                  <a:srgbClr val="FF5900"/>
                </a:solidFill>
                <a:latin typeface="+mn-lt"/>
                <a:ea typeface="Tahoma"/>
                <a:cs typeface="Tahoma"/>
              </a:rPr>
              <a:t>2025-2026</a:t>
            </a:r>
            <a:br>
              <a:rPr lang="nl-NL" sz="2000" dirty="0">
                <a:solidFill>
                  <a:schemeClr val="bg1"/>
                </a:solidFill>
                <a:latin typeface="+mn-lt"/>
                <a:ea typeface="Tahoma"/>
                <a:cs typeface="Tahoma"/>
              </a:rPr>
            </a:br>
            <a:br>
              <a:rPr lang="en-US" dirty="0">
                <a:solidFill>
                  <a:schemeClr val="bg1"/>
                </a:solidFill>
                <a:latin typeface="+mn-lt"/>
              </a:rPr>
            </a:br>
            <a:endParaRPr lang="nl-NL" sz="1800" dirty="0">
              <a:solidFill>
                <a:schemeClr val="bg1"/>
              </a:solidFill>
              <a:latin typeface="+mn-lt"/>
              <a:ea typeface="Tahoma"/>
              <a:cs typeface="Tahoma"/>
            </a:endParaRPr>
          </a:p>
        </p:txBody>
      </p:sp>
    </p:spTree>
    <p:extLst>
      <p:ext uri="{BB962C8B-B14F-4D97-AF65-F5344CB8AC3E}">
        <p14:creationId xmlns:p14="http://schemas.microsoft.com/office/powerpoint/2010/main" val="13741484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76BAF9-AEBE-DF8B-1CE1-4E9DFEAFE16D}"/>
              </a:ext>
            </a:extLst>
          </p:cNvPr>
          <p:cNvSpPr>
            <a:spLocks noGrp="1"/>
          </p:cNvSpPr>
          <p:nvPr>
            <p:ph type="title"/>
          </p:nvPr>
        </p:nvSpPr>
        <p:spPr/>
        <p:txBody>
          <a:bodyPr/>
          <a:lstStyle/>
          <a:p>
            <a:endParaRPr lang="nl-NL"/>
          </a:p>
        </p:txBody>
      </p:sp>
      <p:sp>
        <p:nvSpPr>
          <p:cNvPr id="4" name="Tijdelijke aanduiding voor datum 3">
            <a:extLst>
              <a:ext uri="{FF2B5EF4-FFF2-40B4-BE49-F238E27FC236}">
                <a16:creationId xmlns:a16="http://schemas.microsoft.com/office/drawing/2014/main" id="{CBABA69D-62E4-B2EE-09FF-8BFDDA692920}"/>
              </a:ext>
            </a:extLst>
          </p:cNvPr>
          <p:cNvSpPr>
            <a:spLocks noGrp="1"/>
          </p:cNvSpPr>
          <p:nvPr>
            <p:ph type="dt" sz="half" idx="10"/>
          </p:nvPr>
        </p:nvSpPr>
        <p:spPr/>
        <p:txBody>
          <a:bodyPr/>
          <a:lstStyle/>
          <a:p>
            <a:fld id="{311E3668-3083-AC49-9454-E6C63BE4280C}" type="datetime1">
              <a:rPr lang="nl-NL" smtClean="0"/>
              <a:pPr/>
              <a:t>7-11-2025</a:t>
            </a:fld>
            <a:endParaRPr lang="nl-NL"/>
          </a:p>
        </p:txBody>
      </p:sp>
      <p:sp>
        <p:nvSpPr>
          <p:cNvPr id="5" name="Tijdelijke aanduiding voor tekst 4">
            <a:extLst>
              <a:ext uri="{FF2B5EF4-FFF2-40B4-BE49-F238E27FC236}">
                <a16:creationId xmlns:a16="http://schemas.microsoft.com/office/drawing/2014/main" id="{B3BD52CB-E0DC-BDCE-F0C9-E5EE65FD7679}"/>
              </a:ext>
            </a:extLst>
          </p:cNvPr>
          <p:cNvSpPr>
            <a:spLocks noGrp="1"/>
          </p:cNvSpPr>
          <p:nvPr>
            <p:ph type="body" sz="half" idx="2"/>
          </p:nvPr>
        </p:nvSpPr>
        <p:spPr>
          <a:xfrm>
            <a:off x="866941" y="2264743"/>
            <a:ext cx="2930243" cy="1872282"/>
          </a:xfrm>
        </p:spPr>
        <p:txBody>
          <a:bodyPr/>
          <a:lstStyle/>
          <a:p>
            <a:r>
              <a:rPr lang="nl-NL" dirty="0"/>
              <a:t>Waarom vinden wij ouderbetrokkenheid zo belangrijk?</a:t>
            </a:r>
          </a:p>
        </p:txBody>
      </p:sp>
      <p:sp>
        <p:nvSpPr>
          <p:cNvPr id="6" name="Tijdelijke aanduiding voor tekst 5">
            <a:extLst>
              <a:ext uri="{FF2B5EF4-FFF2-40B4-BE49-F238E27FC236}">
                <a16:creationId xmlns:a16="http://schemas.microsoft.com/office/drawing/2014/main" id="{ACCF5C6E-DDD0-4515-6A75-703EF1DB4A4F}"/>
              </a:ext>
            </a:extLst>
          </p:cNvPr>
          <p:cNvSpPr>
            <a:spLocks noGrp="1"/>
          </p:cNvSpPr>
          <p:nvPr>
            <p:ph type="body" sz="half" idx="13"/>
          </p:nvPr>
        </p:nvSpPr>
        <p:spPr>
          <a:xfrm>
            <a:off x="562012" y="1006475"/>
            <a:ext cx="3972566" cy="1277243"/>
          </a:xfrm>
        </p:spPr>
        <p:txBody>
          <a:bodyPr/>
          <a:lstStyle/>
          <a:p>
            <a:r>
              <a:rPr lang="nl-NL"/>
              <a:t>Ouderbetrokkenheid</a:t>
            </a:r>
          </a:p>
        </p:txBody>
      </p:sp>
      <p:sp>
        <p:nvSpPr>
          <p:cNvPr id="7" name="Tijdelijke aanduiding voor dianummer 6">
            <a:extLst>
              <a:ext uri="{FF2B5EF4-FFF2-40B4-BE49-F238E27FC236}">
                <a16:creationId xmlns:a16="http://schemas.microsoft.com/office/drawing/2014/main" id="{A9CD8DF3-0639-B1D7-7063-2989D7E99C07}"/>
              </a:ext>
            </a:extLst>
          </p:cNvPr>
          <p:cNvSpPr>
            <a:spLocks noGrp="1"/>
          </p:cNvSpPr>
          <p:nvPr>
            <p:ph type="sldNum" sz="quarter" idx="12"/>
          </p:nvPr>
        </p:nvSpPr>
        <p:spPr/>
        <p:txBody>
          <a:bodyPr/>
          <a:lstStyle/>
          <a:p>
            <a:fld id="{78B4D4D8-7884-5B47-900A-D85FB81D99A9}" type="slidenum">
              <a:rPr lang="nl-NL" smtClean="0"/>
              <a:pPr/>
              <a:t>2</a:t>
            </a:fld>
            <a:r>
              <a:rPr lang="nl-NL"/>
              <a:t> </a:t>
            </a:r>
          </a:p>
        </p:txBody>
      </p:sp>
      <p:sp>
        <p:nvSpPr>
          <p:cNvPr id="8" name="Tijdelijke aanduiding voor voettekst 7">
            <a:extLst>
              <a:ext uri="{FF2B5EF4-FFF2-40B4-BE49-F238E27FC236}">
                <a16:creationId xmlns:a16="http://schemas.microsoft.com/office/drawing/2014/main" id="{0BE2A7C5-699D-2005-AF40-97D20B24A00C}"/>
              </a:ext>
            </a:extLst>
          </p:cNvPr>
          <p:cNvSpPr>
            <a:spLocks noGrp="1"/>
          </p:cNvSpPr>
          <p:nvPr>
            <p:ph type="ftr" sz="quarter" idx="11"/>
          </p:nvPr>
        </p:nvSpPr>
        <p:spPr/>
        <p:txBody>
          <a:bodyPr/>
          <a:lstStyle/>
          <a:p>
            <a:r>
              <a:rPr lang="nl-NL"/>
              <a:t>Algemene voorlichting CIOS Arnhem</a:t>
            </a:r>
          </a:p>
        </p:txBody>
      </p:sp>
      <p:pic>
        <p:nvPicPr>
          <p:cNvPr id="12" name="Afbeelding 11">
            <a:extLst>
              <a:ext uri="{FF2B5EF4-FFF2-40B4-BE49-F238E27FC236}">
                <a16:creationId xmlns:a16="http://schemas.microsoft.com/office/drawing/2014/main" id="{F0559338-7FBA-BAEF-55EE-83641261F74B}"/>
              </a:ext>
            </a:extLst>
          </p:cNvPr>
          <p:cNvPicPr>
            <a:picLocks noChangeAspect="1"/>
          </p:cNvPicPr>
          <p:nvPr/>
        </p:nvPicPr>
        <p:blipFill>
          <a:blip r:embed="rId2"/>
          <a:stretch>
            <a:fillRect/>
          </a:stretch>
        </p:blipFill>
        <p:spPr>
          <a:xfrm>
            <a:off x="4737072" y="1779662"/>
            <a:ext cx="3844916" cy="2563277"/>
          </a:xfrm>
          <a:prstGeom prst="rect">
            <a:avLst/>
          </a:prstGeom>
        </p:spPr>
      </p:pic>
    </p:spTree>
    <p:extLst>
      <p:ext uri="{BB962C8B-B14F-4D97-AF65-F5344CB8AC3E}">
        <p14:creationId xmlns:p14="http://schemas.microsoft.com/office/powerpoint/2010/main" val="2484792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2C8C1686-2E44-43E1-9A4F-141038FD7B69}"/>
              </a:ext>
            </a:extLst>
          </p:cNvPr>
          <p:cNvSpPr>
            <a:spLocks noGrp="1"/>
          </p:cNvSpPr>
          <p:nvPr>
            <p:ph type="sldNum" sz="quarter" idx="12"/>
          </p:nvPr>
        </p:nvSpPr>
        <p:spPr/>
        <p:txBody>
          <a:bodyPr/>
          <a:lstStyle/>
          <a:p>
            <a:fld id="{78B4D4D8-7884-5B47-900A-D85FB81D99A9}" type="slidenum">
              <a:rPr lang="nl-NL" smtClean="0"/>
              <a:pPr/>
              <a:t>3</a:t>
            </a:fld>
            <a:r>
              <a:rPr lang="nl-NL"/>
              <a:t> </a:t>
            </a:r>
          </a:p>
        </p:txBody>
      </p:sp>
      <p:sp>
        <p:nvSpPr>
          <p:cNvPr id="9" name="Tijdelijke aanduiding voor datum 3">
            <a:extLst>
              <a:ext uri="{FF2B5EF4-FFF2-40B4-BE49-F238E27FC236}">
                <a16:creationId xmlns:a16="http://schemas.microsoft.com/office/drawing/2014/main" id="{CD66DB09-CF98-4DE8-82AC-B9EA82327F07}"/>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mn-lt"/>
              </a:rPr>
              <a:pPr/>
              <a:t>7-11-2025</a:t>
            </a:fld>
            <a:endParaRPr lang="nl-NL" b="0">
              <a:latin typeface="+mn-lt"/>
            </a:endParaRPr>
          </a:p>
        </p:txBody>
      </p:sp>
      <p:sp>
        <p:nvSpPr>
          <p:cNvPr id="10" name="Tijdelijke aanduiding voor voettekst 7">
            <a:extLst>
              <a:ext uri="{FF2B5EF4-FFF2-40B4-BE49-F238E27FC236}">
                <a16:creationId xmlns:a16="http://schemas.microsoft.com/office/drawing/2014/main" id="{F8A19D09-F627-4039-8FEF-B2990AB0A37A}"/>
              </a:ext>
            </a:extLst>
          </p:cNvPr>
          <p:cNvSpPr>
            <a:spLocks noGrp="1"/>
          </p:cNvSpPr>
          <p:nvPr>
            <p:ph type="ftr" sz="quarter" idx="11"/>
          </p:nvPr>
        </p:nvSpPr>
        <p:spPr>
          <a:xfrm>
            <a:off x="1643162" y="4895256"/>
            <a:ext cx="2891416" cy="273843"/>
          </a:xfrm>
        </p:spPr>
        <p:txBody>
          <a:bodyPr/>
          <a:lstStyle/>
          <a:p>
            <a:r>
              <a:rPr lang="nl-NL" b="0"/>
              <a:t>Ouderavond BOC2 2023-2024</a:t>
            </a:r>
          </a:p>
        </p:txBody>
      </p:sp>
      <p:grpSp>
        <p:nvGrpSpPr>
          <p:cNvPr id="11" name="Groep 10">
            <a:extLst>
              <a:ext uri="{FF2B5EF4-FFF2-40B4-BE49-F238E27FC236}">
                <a16:creationId xmlns:a16="http://schemas.microsoft.com/office/drawing/2014/main" id="{37A8FBD7-0A2E-42AB-BCA4-FDF8F6DEB3FB}"/>
              </a:ext>
            </a:extLst>
          </p:cNvPr>
          <p:cNvGrpSpPr/>
          <p:nvPr/>
        </p:nvGrpSpPr>
        <p:grpSpPr>
          <a:xfrm>
            <a:off x="2824094" y="1313063"/>
            <a:ext cx="3485474" cy="1245019"/>
            <a:chOff x="1518536" y="1051431"/>
            <a:chExt cx="3814241" cy="1245019"/>
          </a:xfrm>
          <a:effectLst>
            <a:outerShdw blurRad="50800" dist="38100" dir="2700000" algn="tl" rotWithShape="0">
              <a:prstClr val="black">
                <a:alpha val="40000"/>
              </a:prstClr>
            </a:outerShdw>
          </a:effectLst>
        </p:grpSpPr>
        <p:grpSp>
          <p:nvGrpSpPr>
            <p:cNvPr id="12" name="Groep 11">
              <a:extLst>
                <a:ext uri="{FF2B5EF4-FFF2-40B4-BE49-F238E27FC236}">
                  <a16:creationId xmlns:a16="http://schemas.microsoft.com/office/drawing/2014/main" id="{501A388D-ACA5-463F-913F-53F523748660}"/>
                </a:ext>
              </a:extLst>
            </p:cNvPr>
            <p:cNvGrpSpPr/>
            <p:nvPr/>
          </p:nvGrpSpPr>
          <p:grpSpPr>
            <a:xfrm>
              <a:off x="1518536" y="1051431"/>
              <a:ext cx="3814241" cy="1245019"/>
              <a:chOff x="-1944588" y="1879256"/>
              <a:chExt cx="6029529" cy="1676744"/>
            </a:xfrm>
            <a:noFill/>
          </p:grpSpPr>
          <p:sp>
            <p:nvSpPr>
              <p:cNvPr id="14" name="Rectangle: Rounded Corners 15">
                <a:extLst>
                  <a:ext uri="{FF2B5EF4-FFF2-40B4-BE49-F238E27FC236}">
                    <a16:creationId xmlns:a16="http://schemas.microsoft.com/office/drawing/2014/main" id="{CFF98B6F-DCAF-4EE8-B50C-02DABEE85296}"/>
                  </a:ext>
                </a:extLst>
              </p:cNvPr>
              <p:cNvSpPr/>
              <p:nvPr/>
            </p:nvSpPr>
            <p:spPr>
              <a:xfrm>
                <a:off x="1289152" y="1879256"/>
                <a:ext cx="2795789" cy="1676744"/>
              </a:xfrm>
              <a:prstGeom prst="roundRect">
                <a:avLst>
                  <a:gd name="adj" fmla="val 8044"/>
                </a:avLst>
              </a:prstGeom>
              <a:grp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Graphic 14">
                <a:extLst>
                  <a:ext uri="{FF2B5EF4-FFF2-40B4-BE49-F238E27FC236}">
                    <a16:creationId xmlns:a16="http://schemas.microsoft.com/office/drawing/2014/main" id="{FAE5CCA2-0C48-4291-918F-9FCB319BBD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16" name="Rectangle 14">
                <a:extLst>
                  <a:ext uri="{FF2B5EF4-FFF2-40B4-BE49-F238E27FC236}">
                    <a16:creationId xmlns:a16="http://schemas.microsoft.com/office/drawing/2014/main" id="{A7E22CBC-7853-4DC0-B6FB-525C09D0E0C0}"/>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17" name="Rectangle 16">
                <a:extLst>
                  <a:ext uri="{FF2B5EF4-FFF2-40B4-BE49-F238E27FC236}">
                    <a16:creationId xmlns:a16="http://schemas.microsoft.com/office/drawing/2014/main" id="{D832B0D1-EFD7-482E-B6B3-91CCE9210564}"/>
                  </a:ext>
                </a:extLst>
              </p:cNvPr>
              <p:cNvSpPr/>
              <p:nvPr/>
            </p:nvSpPr>
            <p:spPr>
              <a:xfrm>
                <a:off x="-1944588" y="2642685"/>
                <a:ext cx="2705032" cy="893597"/>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Onderwijs</a:t>
                </a:r>
                <a:r>
                  <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 en BPV</a:t>
                </a:r>
              </a:p>
            </p:txBody>
          </p:sp>
        </p:grpSp>
        <p:sp>
          <p:nvSpPr>
            <p:cNvPr id="13" name="Rectangle 14">
              <a:extLst>
                <a:ext uri="{FF2B5EF4-FFF2-40B4-BE49-F238E27FC236}">
                  <a16:creationId xmlns:a16="http://schemas.microsoft.com/office/drawing/2014/main" id="{7778EC98-F92B-47C9-AEE2-21DB2BF4F59F}"/>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03.</a:t>
              </a:r>
            </a:p>
          </p:txBody>
        </p:sp>
      </p:grpSp>
      <p:grpSp>
        <p:nvGrpSpPr>
          <p:cNvPr id="18" name="Groep 17">
            <a:extLst>
              <a:ext uri="{FF2B5EF4-FFF2-40B4-BE49-F238E27FC236}">
                <a16:creationId xmlns:a16="http://schemas.microsoft.com/office/drawing/2014/main" id="{0E0E0DE9-11D8-4AA9-94D2-D3E743385429}"/>
              </a:ext>
            </a:extLst>
          </p:cNvPr>
          <p:cNvGrpSpPr/>
          <p:nvPr/>
        </p:nvGrpSpPr>
        <p:grpSpPr>
          <a:xfrm>
            <a:off x="943996" y="1347740"/>
            <a:ext cx="1621022" cy="2704894"/>
            <a:chOff x="3362951" y="1287997"/>
            <a:chExt cx="1621022" cy="2704894"/>
          </a:xfrm>
          <a:effectLst>
            <a:outerShdw blurRad="50800" dist="38100" dir="2700000" algn="tl" rotWithShape="0">
              <a:prstClr val="black">
                <a:alpha val="40000"/>
              </a:prstClr>
            </a:outerShdw>
          </a:effectLst>
        </p:grpSpPr>
        <p:grpSp>
          <p:nvGrpSpPr>
            <p:cNvPr id="19" name="Groep 18">
              <a:extLst>
                <a:ext uri="{FF2B5EF4-FFF2-40B4-BE49-F238E27FC236}">
                  <a16:creationId xmlns:a16="http://schemas.microsoft.com/office/drawing/2014/main" id="{3BAC4405-9B98-453E-9FB5-11D6D9685F5B}"/>
                </a:ext>
              </a:extLst>
            </p:cNvPr>
            <p:cNvGrpSpPr/>
            <p:nvPr/>
          </p:nvGrpSpPr>
          <p:grpSpPr>
            <a:xfrm>
              <a:off x="3362951" y="2747872"/>
              <a:ext cx="1616154" cy="1245019"/>
              <a:chOff x="3564179" y="1051431"/>
              <a:chExt cx="1768598" cy="1245019"/>
            </a:xfrm>
          </p:grpSpPr>
          <p:grpSp>
            <p:nvGrpSpPr>
              <p:cNvPr id="21" name="Groep 20">
                <a:extLst>
                  <a:ext uri="{FF2B5EF4-FFF2-40B4-BE49-F238E27FC236}">
                    <a16:creationId xmlns:a16="http://schemas.microsoft.com/office/drawing/2014/main" id="{C43F7DA7-9EDB-4C57-95CC-840DDAFDD837}"/>
                  </a:ext>
                </a:extLst>
              </p:cNvPr>
              <p:cNvGrpSpPr/>
              <p:nvPr/>
            </p:nvGrpSpPr>
            <p:grpSpPr>
              <a:xfrm>
                <a:off x="3564179" y="1051431"/>
                <a:ext cx="1768598" cy="1245019"/>
                <a:chOff x="1289152" y="1879256"/>
                <a:chExt cx="2795789" cy="1676744"/>
              </a:xfrm>
              <a:noFill/>
            </p:grpSpPr>
            <p:sp>
              <p:nvSpPr>
                <p:cNvPr id="23" name="Rectangle: Rounded Corners 15">
                  <a:extLst>
                    <a:ext uri="{FF2B5EF4-FFF2-40B4-BE49-F238E27FC236}">
                      <a16:creationId xmlns:a16="http://schemas.microsoft.com/office/drawing/2014/main" id="{2F775D31-4452-407B-910D-06304CC88FF5}"/>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24" name="Graphic 23">
                  <a:extLst>
                    <a:ext uri="{FF2B5EF4-FFF2-40B4-BE49-F238E27FC236}">
                      <a16:creationId xmlns:a16="http://schemas.microsoft.com/office/drawing/2014/main" id="{0555D1EA-F567-4B45-9941-CD94F3517B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25" name="Rectangle 14">
                  <a:extLst>
                    <a:ext uri="{FF2B5EF4-FFF2-40B4-BE49-F238E27FC236}">
                      <a16:creationId xmlns:a16="http://schemas.microsoft.com/office/drawing/2014/main" id="{D3B57604-BD22-4A40-9176-98138050969A}"/>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26" name="Rectangle 16">
                  <a:extLst>
                    <a:ext uri="{FF2B5EF4-FFF2-40B4-BE49-F238E27FC236}">
                      <a16:creationId xmlns:a16="http://schemas.microsoft.com/office/drawing/2014/main" id="{A6C384A5-D614-4772-BA77-0CCA1C68B85C}"/>
                    </a:ext>
                  </a:extLst>
                </p:cNvPr>
                <p:cNvSpPr/>
                <p:nvPr/>
              </p:nvSpPr>
              <p:spPr>
                <a:xfrm>
                  <a:off x="1422275" y="2651907"/>
                  <a:ext cx="2529541" cy="495674"/>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Keuze</a:t>
                  </a:r>
                  <a:r>
                    <a:rPr lang="en-US" sz="1600">
                      <a:solidFill>
                        <a:schemeClr val="bg1"/>
                      </a:solidFill>
                      <a:latin typeface="Calibri" panose="020F0502020204030204" pitchFamily="34" charset="0"/>
                      <a:cs typeface="Calibri" panose="020F0502020204030204" pitchFamily="34" charset="0"/>
                    </a:rPr>
                    <a:t>k</a:t>
                  </a: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ampen</a:t>
                  </a:r>
                  <a:endPar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22" name="Rectangle 14">
                <a:extLst>
                  <a:ext uri="{FF2B5EF4-FFF2-40B4-BE49-F238E27FC236}">
                    <a16:creationId xmlns:a16="http://schemas.microsoft.com/office/drawing/2014/main" id="{DEFF985D-48DE-436C-A529-0AF47426EB3F}"/>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05.</a:t>
                </a:r>
              </a:p>
            </p:txBody>
          </p:sp>
        </p:grpSp>
        <p:pic>
          <p:nvPicPr>
            <p:cNvPr id="20" name="Graphic 19" descr="Directiekamer silhouet">
              <a:hlinkClick r:id="" action="ppaction://noaction"/>
              <a:extLst>
                <a:ext uri="{FF2B5EF4-FFF2-40B4-BE49-F238E27FC236}">
                  <a16:creationId xmlns:a16="http://schemas.microsoft.com/office/drawing/2014/main" id="{09E3B643-F323-4CE2-8611-7F12BF41A1D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48567" y="1287997"/>
              <a:ext cx="635406" cy="635406"/>
            </a:xfrm>
            <a:prstGeom prst="rect">
              <a:avLst/>
            </a:prstGeom>
          </p:spPr>
        </p:pic>
      </p:grpSp>
      <p:grpSp>
        <p:nvGrpSpPr>
          <p:cNvPr id="28" name="Groep 27">
            <a:extLst>
              <a:ext uri="{FF2B5EF4-FFF2-40B4-BE49-F238E27FC236}">
                <a16:creationId xmlns:a16="http://schemas.microsoft.com/office/drawing/2014/main" id="{30697D5A-BD84-4B07-A407-B5BD57116CBF}"/>
              </a:ext>
            </a:extLst>
          </p:cNvPr>
          <p:cNvGrpSpPr/>
          <p:nvPr/>
        </p:nvGrpSpPr>
        <p:grpSpPr>
          <a:xfrm>
            <a:off x="6584516" y="1315374"/>
            <a:ext cx="1616154" cy="1245019"/>
            <a:chOff x="3564179" y="1051431"/>
            <a:chExt cx="1768598" cy="1245019"/>
          </a:xfrm>
          <a:effectLst>
            <a:outerShdw blurRad="50800" dist="38100" dir="2700000" algn="tl" rotWithShape="0">
              <a:prstClr val="black">
                <a:alpha val="40000"/>
              </a:prstClr>
            </a:outerShdw>
          </a:effectLst>
        </p:grpSpPr>
        <p:grpSp>
          <p:nvGrpSpPr>
            <p:cNvPr id="30" name="Groep 29">
              <a:extLst>
                <a:ext uri="{FF2B5EF4-FFF2-40B4-BE49-F238E27FC236}">
                  <a16:creationId xmlns:a16="http://schemas.microsoft.com/office/drawing/2014/main" id="{7F7EB189-CF2B-4929-A6FA-D065B1D52414}"/>
                </a:ext>
              </a:extLst>
            </p:cNvPr>
            <p:cNvGrpSpPr/>
            <p:nvPr/>
          </p:nvGrpSpPr>
          <p:grpSpPr>
            <a:xfrm>
              <a:off x="3564179" y="1051431"/>
              <a:ext cx="1768598" cy="1245019"/>
              <a:chOff x="1289152" y="1879256"/>
              <a:chExt cx="2795789" cy="1676744"/>
            </a:xfrm>
            <a:noFill/>
          </p:grpSpPr>
          <p:sp>
            <p:nvSpPr>
              <p:cNvPr id="32" name="Rectangle: Rounded Corners 15">
                <a:extLst>
                  <a:ext uri="{FF2B5EF4-FFF2-40B4-BE49-F238E27FC236}">
                    <a16:creationId xmlns:a16="http://schemas.microsoft.com/office/drawing/2014/main" id="{34E4587F-F1AE-4C94-B97E-AE0DF17FE419}"/>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33" name="Graphic 32">
                <a:extLst>
                  <a:ext uri="{FF2B5EF4-FFF2-40B4-BE49-F238E27FC236}">
                    <a16:creationId xmlns:a16="http://schemas.microsoft.com/office/drawing/2014/main" id="{EBFCEA0D-9EAD-4207-8B1B-531E734034C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34" name="Rectangle 14">
                <a:extLst>
                  <a:ext uri="{FF2B5EF4-FFF2-40B4-BE49-F238E27FC236}">
                    <a16:creationId xmlns:a16="http://schemas.microsoft.com/office/drawing/2014/main" id="{2418D740-8C89-4CDF-93A4-25B59F0AF3DD}"/>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35" name="Rectangle 16">
                <a:extLst>
                  <a:ext uri="{FF2B5EF4-FFF2-40B4-BE49-F238E27FC236}">
                    <a16:creationId xmlns:a16="http://schemas.microsoft.com/office/drawing/2014/main" id="{D11DE48D-9D13-4996-93E3-CF20FDABAF78}"/>
                  </a:ext>
                </a:extLst>
              </p:cNvPr>
              <p:cNvSpPr/>
              <p:nvPr/>
            </p:nvSpPr>
            <p:spPr>
              <a:xfrm>
                <a:off x="1422275" y="2651907"/>
                <a:ext cx="2529541" cy="893597"/>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Keuzedelen</a:t>
                </a:r>
                <a:r>
                  <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 en </a:t>
                </a: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Profielen</a:t>
                </a:r>
                <a:endPar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31" name="Rectangle 14">
              <a:extLst>
                <a:ext uri="{FF2B5EF4-FFF2-40B4-BE49-F238E27FC236}">
                  <a16:creationId xmlns:a16="http://schemas.microsoft.com/office/drawing/2014/main" id="{169824C9-C013-4E1C-B338-3315E5E9F95C}"/>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04.</a:t>
              </a:r>
            </a:p>
          </p:txBody>
        </p:sp>
      </p:grpSp>
      <p:grpSp>
        <p:nvGrpSpPr>
          <p:cNvPr id="37" name="Groep 36">
            <a:extLst>
              <a:ext uri="{FF2B5EF4-FFF2-40B4-BE49-F238E27FC236}">
                <a16:creationId xmlns:a16="http://schemas.microsoft.com/office/drawing/2014/main" id="{2BDD37D1-7C73-4E25-934C-87D3ACAF02F6}"/>
              </a:ext>
            </a:extLst>
          </p:cNvPr>
          <p:cNvGrpSpPr/>
          <p:nvPr/>
        </p:nvGrpSpPr>
        <p:grpSpPr>
          <a:xfrm>
            <a:off x="2802312" y="1304977"/>
            <a:ext cx="1616155" cy="1245019"/>
            <a:chOff x="3564180" y="1051431"/>
            <a:chExt cx="1768599" cy="1245019"/>
          </a:xfrm>
          <a:effectLst>
            <a:outerShdw blurRad="50800" dist="38100" dir="2700000" algn="tl" rotWithShape="0">
              <a:prstClr val="black">
                <a:alpha val="40000"/>
              </a:prstClr>
            </a:outerShdw>
          </a:effectLst>
        </p:grpSpPr>
        <p:grpSp>
          <p:nvGrpSpPr>
            <p:cNvPr id="39" name="Groep 38">
              <a:extLst>
                <a:ext uri="{FF2B5EF4-FFF2-40B4-BE49-F238E27FC236}">
                  <a16:creationId xmlns:a16="http://schemas.microsoft.com/office/drawing/2014/main" id="{C529317D-E18F-4326-84AD-491C5614A903}"/>
                </a:ext>
              </a:extLst>
            </p:cNvPr>
            <p:cNvGrpSpPr/>
            <p:nvPr/>
          </p:nvGrpSpPr>
          <p:grpSpPr>
            <a:xfrm>
              <a:off x="3564180" y="1051431"/>
              <a:ext cx="1768599" cy="1245019"/>
              <a:chOff x="1289153" y="1879256"/>
              <a:chExt cx="2795790" cy="1676744"/>
            </a:xfrm>
            <a:noFill/>
          </p:grpSpPr>
          <p:sp>
            <p:nvSpPr>
              <p:cNvPr id="41" name="Rectangle: Rounded Corners 15">
                <a:extLst>
                  <a:ext uri="{FF2B5EF4-FFF2-40B4-BE49-F238E27FC236}">
                    <a16:creationId xmlns:a16="http://schemas.microsoft.com/office/drawing/2014/main" id="{0D67694B-71EA-4DBA-BE99-6254E5E1B89D}"/>
                  </a:ext>
                </a:extLst>
              </p:cNvPr>
              <p:cNvSpPr/>
              <p:nvPr/>
            </p:nvSpPr>
            <p:spPr>
              <a:xfrm>
                <a:off x="1289153" y="1879256"/>
                <a:ext cx="2795790" cy="1676744"/>
              </a:xfrm>
              <a:prstGeom prst="roundRect">
                <a:avLst>
                  <a:gd name="adj" fmla="val 8044"/>
                </a:avLst>
              </a:prstGeom>
              <a:grp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42" name="Graphic 41">
                <a:extLst>
                  <a:ext uri="{FF2B5EF4-FFF2-40B4-BE49-F238E27FC236}">
                    <a16:creationId xmlns:a16="http://schemas.microsoft.com/office/drawing/2014/main" id="{DF4C84DF-EBB7-4F68-9752-6D8C0BE68D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43" name="Rectangle 14">
                <a:extLst>
                  <a:ext uri="{FF2B5EF4-FFF2-40B4-BE49-F238E27FC236}">
                    <a16:creationId xmlns:a16="http://schemas.microsoft.com/office/drawing/2014/main" id="{61E2061B-8310-467C-80EA-9C527D9F36C9}"/>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grpSp>
        <p:sp>
          <p:nvSpPr>
            <p:cNvPr id="40" name="Rectangle 14">
              <a:extLst>
                <a:ext uri="{FF2B5EF4-FFF2-40B4-BE49-F238E27FC236}">
                  <a16:creationId xmlns:a16="http://schemas.microsoft.com/office/drawing/2014/main" id="{F15C2C4A-22F2-4034-A72E-5075A03BE6E9}"/>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02.</a:t>
              </a:r>
            </a:p>
          </p:txBody>
        </p:sp>
      </p:grpSp>
      <p:grpSp>
        <p:nvGrpSpPr>
          <p:cNvPr id="45" name="Groep 44">
            <a:extLst>
              <a:ext uri="{FF2B5EF4-FFF2-40B4-BE49-F238E27FC236}">
                <a16:creationId xmlns:a16="http://schemas.microsoft.com/office/drawing/2014/main" id="{5BAAC508-9A93-45E0-93A0-CEC8FBFF76C2}"/>
              </a:ext>
            </a:extLst>
          </p:cNvPr>
          <p:cNvGrpSpPr/>
          <p:nvPr/>
        </p:nvGrpSpPr>
        <p:grpSpPr>
          <a:xfrm>
            <a:off x="2802315" y="2818153"/>
            <a:ext cx="1616154" cy="1245019"/>
            <a:chOff x="3564179" y="1051431"/>
            <a:chExt cx="1768597" cy="1245019"/>
          </a:xfrm>
          <a:effectLst>
            <a:outerShdw blurRad="50800" dist="38100" dir="2700000" algn="tl" rotWithShape="0">
              <a:prstClr val="black">
                <a:alpha val="40000"/>
              </a:prstClr>
            </a:outerShdw>
          </a:effectLst>
        </p:grpSpPr>
        <p:grpSp>
          <p:nvGrpSpPr>
            <p:cNvPr id="46" name="Groep 45">
              <a:extLst>
                <a:ext uri="{FF2B5EF4-FFF2-40B4-BE49-F238E27FC236}">
                  <a16:creationId xmlns:a16="http://schemas.microsoft.com/office/drawing/2014/main" id="{BEF574EF-FE71-44AA-B2E3-F6D3DA75544C}"/>
                </a:ext>
              </a:extLst>
            </p:cNvPr>
            <p:cNvGrpSpPr/>
            <p:nvPr/>
          </p:nvGrpSpPr>
          <p:grpSpPr>
            <a:xfrm>
              <a:off x="3564179" y="1051431"/>
              <a:ext cx="1768597" cy="1245019"/>
              <a:chOff x="1289152" y="1879256"/>
              <a:chExt cx="2795789" cy="1676744"/>
            </a:xfrm>
            <a:noFill/>
          </p:grpSpPr>
          <p:sp>
            <p:nvSpPr>
              <p:cNvPr id="48" name="Rectangle: Rounded Corners 15">
                <a:extLst>
                  <a:ext uri="{FF2B5EF4-FFF2-40B4-BE49-F238E27FC236}">
                    <a16:creationId xmlns:a16="http://schemas.microsoft.com/office/drawing/2014/main" id="{C50E88F8-6D84-4AE7-B3CC-72758533C8E6}"/>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49" name="Graphic 48">
                <a:extLst>
                  <a:ext uri="{FF2B5EF4-FFF2-40B4-BE49-F238E27FC236}">
                    <a16:creationId xmlns:a16="http://schemas.microsoft.com/office/drawing/2014/main" id="{1C9EBD29-425D-4B8E-8884-69236771FA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50" name="Rectangle 14">
                <a:extLst>
                  <a:ext uri="{FF2B5EF4-FFF2-40B4-BE49-F238E27FC236}">
                    <a16:creationId xmlns:a16="http://schemas.microsoft.com/office/drawing/2014/main" id="{583E23E7-130D-4233-8516-8A37FF90B921}"/>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grpSp>
        <p:sp>
          <p:nvSpPr>
            <p:cNvPr id="47" name="Rectangle 14">
              <a:extLst>
                <a:ext uri="{FF2B5EF4-FFF2-40B4-BE49-F238E27FC236}">
                  <a16:creationId xmlns:a16="http://schemas.microsoft.com/office/drawing/2014/main" id="{E2275A33-25DF-43D6-9157-C64C1124CA2E}"/>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06.</a:t>
              </a:r>
            </a:p>
          </p:txBody>
        </p:sp>
      </p:grpSp>
      <p:grpSp>
        <p:nvGrpSpPr>
          <p:cNvPr id="52" name="Groep 51">
            <a:extLst>
              <a:ext uri="{FF2B5EF4-FFF2-40B4-BE49-F238E27FC236}">
                <a16:creationId xmlns:a16="http://schemas.microsoft.com/office/drawing/2014/main" id="{CBE3953E-4A4E-4EC7-ACCC-5E4D46E88F25}"/>
              </a:ext>
            </a:extLst>
          </p:cNvPr>
          <p:cNvGrpSpPr/>
          <p:nvPr/>
        </p:nvGrpSpPr>
        <p:grpSpPr>
          <a:xfrm>
            <a:off x="2748865" y="2818153"/>
            <a:ext cx="3560704" cy="1245019"/>
            <a:chOff x="1436209" y="1051431"/>
            <a:chExt cx="3896567" cy="1245019"/>
          </a:xfrm>
          <a:effectLst>
            <a:outerShdw blurRad="50800" dist="38100" dir="2700000" algn="tl" rotWithShape="0">
              <a:prstClr val="black">
                <a:alpha val="40000"/>
              </a:prstClr>
            </a:outerShdw>
          </a:effectLst>
        </p:grpSpPr>
        <p:grpSp>
          <p:nvGrpSpPr>
            <p:cNvPr id="53" name="Groep 52">
              <a:extLst>
                <a:ext uri="{FF2B5EF4-FFF2-40B4-BE49-F238E27FC236}">
                  <a16:creationId xmlns:a16="http://schemas.microsoft.com/office/drawing/2014/main" id="{DC20BA6B-8B9A-4E63-9A00-39CBA887280A}"/>
                </a:ext>
              </a:extLst>
            </p:cNvPr>
            <p:cNvGrpSpPr/>
            <p:nvPr/>
          </p:nvGrpSpPr>
          <p:grpSpPr>
            <a:xfrm>
              <a:off x="1436209" y="1051431"/>
              <a:ext cx="3896567" cy="1245019"/>
              <a:chOff x="-2074731" y="1879256"/>
              <a:chExt cx="6159672" cy="1676744"/>
            </a:xfrm>
            <a:noFill/>
          </p:grpSpPr>
          <p:sp>
            <p:nvSpPr>
              <p:cNvPr id="55" name="Rectangle: Rounded Corners 15">
                <a:extLst>
                  <a:ext uri="{FF2B5EF4-FFF2-40B4-BE49-F238E27FC236}">
                    <a16:creationId xmlns:a16="http://schemas.microsoft.com/office/drawing/2014/main" id="{6D55ADD7-D75C-44A3-9690-9F48A43BF7A2}"/>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56" name="Graphic 55">
                <a:extLst>
                  <a:ext uri="{FF2B5EF4-FFF2-40B4-BE49-F238E27FC236}">
                    <a16:creationId xmlns:a16="http://schemas.microsoft.com/office/drawing/2014/main" id="{B66190EF-ECA1-4BE2-BEE0-523F34376D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53001" y="2034472"/>
                <a:ext cx="888748" cy="763714"/>
              </a:xfrm>
              <a:prstGeom prst="rect">
                <a:avLst/>
              </a:prstGeom>
            </p:spPr>
          </p:pic>
          <p:sp>
            <p:nvSpPr>
              <p:cNvPr id="57" name="Rectangle 14">
                <a:extLst>
                  <a:ext uri="{FF2B5EF4-FFF2-40B4-BE49-F238E27FC236}">
                    <a16:creationId xmlns:a16="http://schemas.microsoft.com/office/drawing/2014/main" id="{C4964EEF-7665-4B79-851A-A09BF47FA8D9}"/>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58" name="Rectangle 16">
                <a:extLst>
                  <a:ext uri="{FF2B5EF4-FFF2-40B4-BE49-F238E27FC236}">
                    <a16:creationId xmlns:a16="http://schemas.microsoft.com/office/drawing/2014/main" id="{846C2A04-6F0D-42D4-B70F-A91E8C11FD7D}"/>
                  </a:ext>
                </a:extLst>
              </p:cNvPr>
              <p:cNvSpPr/>
              <p:nvPr/>
            </p:nvSpPr>
            <p:spPr>
              <a:xfrm>
                <a:off x="-2074731" y="2709694"/>
                <a:ext cx="3037424" cy="495674"/>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sz="1600" dirty="0" err="1">
                    <a:solidFill>
                      <a:schemeClr val="bg1"/>
                    </a:solidFill>
                    <a:latin typeface="Calibri" panose="020F0502020204030204" pitchFamily="34" charset="0"/>
                    <a:cs typeface="Calibri" panose="020F0502020204030204" pitchFamily="34" charset="0"/>
                  </a:rPr>
                  <a:t>Belangrijke</a:t>
                </a:r>
                <a:r>
                  <a:rPr lang="en-US" sz="1600" dirty="0">
                    <a:solidFill>
                      <a:schemeClr val="bg1"/>
                    </a:solidFill>
                    <a:latin typeface="Calibri" panose="020F0502020204030204" pitchFamily="34" charset="0"/>
                    <a:cs typeface="Calibri" panose="020F0502020204030204" pitchFamily="34" charset="0"/>
                  </a:rPr>
                  <a:t> data</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54" name="Rectangle 14">
              <a:extLst>
                <a:ext uri="{FF2B5EF4-FFF2-40B4-BE49-F238E27FC236}">
                  <a16:creationId xmlns:a16="http://schemas.microsoft.com/office/drawing/2014/main" id="{E3096B7B-9D39-4610-A77E-DAC063ED71C2}"/>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07.</a:t>
              </a:r>
            </a:p>
          </p:txBody>
        </p:sp>
      </p:grpSp>
      <p:grpSp>
        <p:nvGrpSpPr>
          <p:cNvPr id="68" name="Groep 67">
            <a:extLst>
              <a:ext uri="{FF2B5EF4-FFF2-40B4-BE49-F238E27FC236}">
                <a16:creationId xmlns:a16="http://schemas.microsoft.com/office/drawing/2014/main" id="{822F3793-55DD-428A-81A7-575ED0B4403E}"/>
              </a:ext>
            </a:extLst>
          </p:cNvPr>
          <p:cNvGrpSpPr/>
          <p:nvPr/>
        </p:nvGrpSpPr>
        <p:grpSpPr>
          <a:xfrm>
            <a:off x="943996" y="1292146"/>
            <a:ext cx="1616154" cy="1245019"/>
            <a:chOff x="3564179" y="1051431"/>
            <a:chExt cx="1768598" cy="1245019"/>
          </a:xfrm>
          <a:effectLst>
            <a:outerShdw blurRad="50800" dist="38100" dir="2700000" algn="tl" rotWithShape="0">
              <a:prstClr val="black">
                <a:alpha val="40000"/>
              </a:prstClr>
            </a:outerShdw>
          </a:effectLst>
        </p:grpSpPr>
        <p:grpSp>
          <p:nvGrpSpPr>
            <p:cNvPr id="69" name="Groep 68">
              <a:extLst>
                <a:ext uri="{FF2B5EF4-FFF2-40B4-BE49-F238E27FC236}">
                  <a16:creationId xmlns:a16="http://schemas.microsoft.com/office/drawing/2014/main" id="{2E3DB5B8-B2F7-4B58-A004-C5BC1C0CA358}"/>
                </a:ext>
              </a:extLst>
            </p:cNvPr>
            <p:cNvGrpSpPr/>
            <p:nvPr/>
          </p:nvGrpSpPr>
          <p:grpSpPr>
            <a:xfrm>
              <a:off x="3564179" y="1051431"/>
              <a:ext cx="1768598" cy="1245019"/>
              <a:chOff x="1289152" y="1879256"/>
              <a:chExt cx="2795789" cy="1676744"/>
            </a:xfrm>
            <a:noFill/>
          </p:grpSpPr>
          <p:sp>
            <p:nvSpPr>
              <p:cNvPr id="71" name="Rectangle: Rounded Corners 15">
                <a:extLst>
                  <a:ext uri="{FF2B5EF4-FFF2-40B4-BE49-F238E27FC236}">
                    <a16:creationId xmlns:a16="http://schemas.microsoft.com/office/drawing/2014/main" id="{8714A767-C2BD-48F7-A2C2-556EB59FED30}"/>
                  </a:ext>
                </a:extLst>
              </p:cNvPr>
              <p:cNvSpPr/>
              <p:nvPr/>
            </p:nvSpPr>
            <p:spPr>
              <a:xfrm>
                <a:off x="1289152" y="1879256"/>
                <a:ext cx="2795789" cy="1676744"/>
              </a:xfrm>
              <a:prstGeom prst="roundRect">
                <a:avLst>
                  <a:gd name="adj" fmla="val 8044"/>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72" name="Graphic 71">
                <a:extLst>
                  <a:ext uri="{FF2B5EF4-FFF2-40B4-BE49-F238E27FC236}">
                    <a16:creationId xmlns:a16="http://schemas.microsoft.com/office/drawing/2014/main" id="{D1672ECA-512F-42C7-8B11-6B258584CA4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53001" y="2034472"/>
                <a:ext cx="888748" cy="763714"/>
              </a:xfrm>
              <a:prstGeom prst="rect">
                <a:avLst/>
              </a:prstGeom>
            </p:spPr>
          </p:pic>
          <p:sp>
            <p:nvSpPr>
              <p:cNvPr id="73" name="Rectangle 14">
                <a:extLst>
                  <a:ext uri="{FF2B5EF4-FFF2-40B4-BE49-F238E27FC236}">
                    <a16:creationId xmlns:a16="http://schemas.microsoft.com/office/drawing/2014/main" id="{F2C2CA92-4A1C-48EA-88DC-12B2E780A9F1}"/>
                  </a:ext>
                </a:extLst>
              </p:cNvPr>
              <p:cNvSpPr/>
              <p:nvPr/>
            </p:nvSpPr>
            <p:spPr>
              <a:xfrm>
                <a:off x="1938014" y="2093164"/>
                <a:ext cx="888749" cy="870454"/>
              </a:xfrm>
              <a:prstGeom prst="rect">
                <a:avLst/>
              </a:prstGeom>
              <a:grp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srgbClr val="463F3F"/>
                  </a:solidFill>
                  <a:effectLst/>
                  <a:uLnTx/>
                  <a:uFillTx/>
                  <a:latin typeface="Calibri" panose="020F0502020204030204" pitchFamily="34" charset="0"/>
                  <a:ea typeface="+mn-ea"/>
                  <a:cs typeface="Calibri" panose="020F0502020204030204" pitchFamily="34" charset="0"/>
                </a:endParaRPr>
              </a:p>
            </p:txBody>
          </p:sp>
          <p:sp>
            <p:nvSpPr>
              <p:cNvPr id="74" name="Rectangle 16">
                <a:extLst>
                  <a:ext uri="{FF2B5EF4-FFF2-40B4-BE49-F238E27FC236}">
                    <a16:creationId xmlns:a16="http://schemas.microsoft.com/office/drawing/2014/main" id="{04F1A572-AFE4-485C-9C11-B7C16630D1EC}"/>
                  </a:ext>
                </a:extLst>
              </p:cNvPr>
              <p:cNvSpPr/>
              <p:nvPr/>
            </p:nvSpPr>
            <p:spPr>
              <a:xfrm>
                <a:off x="1422275" y="2651905"/>
                <a:ext cx="2627919" cy="495674"/>
              </a:xfrm>
              <a:prstGeom prst="rect">
                <a:avLst/>
              </a:prstGeom>
              <a:grp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err="1">
                    <a:ln>
                      <a:noFill/>
                    </a:ln>
                    <a:solidFill>
                      <a:schemeClr val="bg1"/>
                    </a:solidFill>
                    <a:effectLst/>
                    <a:uLnTx/>
                    <a:uFillTx/>
                    <a:latin typeface="Calibri" panose="020F0502020204030204" pitchFamily="34" charset="0"/>
                    <a:ea typeface="+mn-ea"/>
                    <a:cs typeface="Calibri" panose="020F0502020204030204" pitchFamily="34" charset="0"/>
                  </a:rPr>
                  <a:t>Stamgroepen</a:t>
                </a:r>
                <a:endPar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sp>
          <p:nvSpPr>
            <p:cNvPr id="70" name="Rectangle 14">
              <a:extLst>
                <a:ext uri="{FF2B5EF4-FFF2-40B4-BE49-F238E27FC236}">
                  <a16:creationId xmlns:a16="http://schemas.microsoft.com/office/drawing/2014/main" id="{CA9B4B9E-7065-47A3-A0AE-B3E884FA1584}"/>
                </a:ext>
              </a:extLst>
            </p:cNvPr>
            <p:cNvSpPr/>
            <p:nvPr/>
          </p:nvSpPr>
          <p:spPr>
            <a:xfrm>
              <a:off x="3905921" y="1107025"/>
              <a:ext cx="888749"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01.</a:t>
              </a:r>
            </a:p>
          </p:txBody>
        </p:sp>
      </p:grpSp>
      <p:pic>
        <p:nvPicPr>
          <p:cNvPr id="75" name="Graphic 74" descr="Studentenbaret bij afstuderen silhouet">
            <a:extLst>
              <a:ext uri="{FF2B5EF4-FFF2-40B4-BE49-F238E27FC236}">
                <a16:creationId xmlns:a16="http://schemas.microsoft.com/office/drawing/2014/main" id="{BE8475CF-BD3D-407B-9859-DAB10778C3D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45057" y="1347740"/>
            <a:ext cx="665626" cy="665626"/>
          </a:xfrm>
          <a:prstGeom prst="rect">
            <a:avLst/>
          </a:prstGeom>
          <a:effectLst>
            <a:outerShdw blurRad="50800" dist="38100" dir="2700000" algn="tl" rotWithShape="0">
              <a:prstClr val="black">
                <a:alpha val="40000"/>
              </a:prstClr>
            </a:outerShdw>
          </a:effectLst>
        </p:spPr>
      </p:pic>
      <p:pic>
        <p:nvPicPr>
          <p:cNvPr id="77" name="Graphic 76" descr="Marketing silhouet">
            <a:extLst>
              <a:ext uri="{FF2B5EF4-FFF2-40B4-BE49-F238E27FC236}">
                <a16:creationId xmlns:a16="http://schemas.microsoft.com/office/drawing/2014/main" id="{43EF813E-B807-4139-A931-C7E638B3DAD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588016" y="1438806"/>
            <a:ext cx="561385" cy="486749"/>
          </a:xfrm>
          <a:prstGeom prst="rect">
            <a:avLst/>
          </a:prstGeom>
          <a:effectLst>
            <a:outerShdw blurRad="50800" dist="38100" dir="2700000" algn="tl" rotWithShape="0">
              <a:prstClr val="black">
                <a:alpha val="40000"/>
              </a:prstClr>
            </a:outerShdw>
          </a:effectLst>
        </p:spPr>
      </p:pic>
      <p:sp>
        <p:nvSpPr>
          <p:cNvPr id="82" name="Rectangle 16">
            <a:extLst>
              <a:ext uri="{FF2B5EF4-FFF2-40B4-BE49-F238E27FC236}">
                <a16:creationId xmlns:a16="http://schemas.microsoft.com/office/drawing/2014/main" id="{FCAF0F00-7835-4C4B-AC63-754CF7B858CE}"/>
              </a:ext>
            </a:extLst>
          </p:cNvPr>
          <p:cNvSpPr/>
          <p:nvPr/>
        </p:nvSpPr>
        <p:spPr>
          <a:xfrm>
            <a:off x="4733697" y="1901806"/>
            <a:ext cx="1660274" cy="663515"/>
          </a:xfrm>
          <a:prstGeom prst="rect">
            <a:avLst/>
          </a:prstGeom>
          <a:noFill/>
          <a:effectLst>
            <a:outerShdw blurRad="50800" dist="38100" dir="2700000" algn="tl" rotWithShape="0">
              <a:prstClr val="black">
                <a:alpha val="40000"/>
              </a:prstClr>
            </a:outerShdw>
          </a:effectLst>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Leren en waarderen</a:t>
            </a:r>
          </a:p>
        </p:txBody>
      </p:sp>
      <p:pic>
        <p:nvPicPr>
          <p:cNvPr id="84" name="Graphic 83" descr="Vreugdevuur silhouet">
            <a:extLst>
              <a:ext uri="{FF2B5EF4-FFF2-40B4-BE49-F238E27FC236}">
                <a16:creationId xmlns:a16="http://schemas.microsoft.com/office/drawing/2014/main" id="{A5FC2691-7ED0-467F-A207-91455434C80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945844" y="2952185"/>
            <a:ext cx="457200" cy="457200"/>
          </a:xfrm>
          <a:prstGeom prst="rect">
            <a:avLst/>
          </a:prstGeom>
          <a:effectLst>
            <a:outerShdw blurRad="50800" dist="38100" dir="2700000" algn="tl" rotWithShape="0">
              <a:prstClr val="black">
                <a:alpha val="40000"/>
              </a:prstClr>
            </a:outerShdw>
          </a:effectLst>
        </p:spPr>
      </p:pic>
      <p:pic>
        <p:nvPicPr>
          <p:cNvPr id="86" name="Graphic 85" descr="Opmerking belangrijk silhouet">
            <a:extLst>
              <a:ext uri="{FF2B5EF4-FFF2-40B4-BE49-F238E27FC236}">
                <a16:creationId xmlns:a16="http://schemas.microsoft.com/office/drawing/2014/main" id="{191C0EAC-0826-4111-B7F8-94E78E7F7E6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760700" y="2910548"/>
            <a:ext cx="591883" cy="591883"/>
          </a:xfrm>
          <a:prstGeom prst="rect">
            <a:avLst/>
          </a:prstGeom>
          <a:effectLst>
            <a:outerShdw blurRad="50800" dist="38100" dir="2700000" algn="tl" rotWithShape="0">
              <a:prstClr val="black">
                <a:alpha val="40000"/>
              </a:prstClr>
            </a:outerShdw>
          </a:effectLst>
        </p:spPr>
      </p:pic>
      <p:pic>
        <p:nvPicPr>
          <p:cNvPr id="88" name="Graphic 87" descr="Klaslokaal silhouet">
            <a:extLst>
              <a:ext uri="{FF2B5EF4-FFF2-40B4-BE49-F238E27FC236}">
                <a16:creationId xmlns:a16="http://schemas.microsoft.com/office/drawing/2014/main" id="{A3DAF5AA-31D4-48B6-98E2-D7DA04C008E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794688" y="1387504"/>
            <a:ext cx="548303" cy="548303"/>
          </a:xfrm>
          <a:prstGeom prst="rect">
            <a:avLst/>
          </a:prstGeom>
          <a:effectLst>
            <a:outerShdw blurRad="50800" dist="38100" dir="2700000" algn="tl" rotWithShape="0">
              <a:prstClr val="black">
                <a:alpha val="40000"/>
              </a:prstClr>
            </a:outerShdw>
          </a:effectLst>
        </p:spPr>
      </p:pic>
      <p:pic>
        <p:nvPicPr>
          <p:cNvPr id="92" name="Graphic 91" descr="Vragen silhouet">
            <a:extLst>
              <a:ext uri="{FF2B5EF4-FFF2-40B4-BE49-F238E27FC236}">
                <a16:creationId xmlns:a16="http://schemas.microsoft.com/office/drawing/2014/main" id="{526088F4-5EC3-4F8A-9F70-DF879CDC3F1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689949" y="2949660"/>
            <a:ext cx="568831" cy="568831"/>
          </a:xfrm>
          <a:prstGeom prst="rect">
            <a:avLst/>
          </a:prstGeom>
          <a:effectLst>
            <a:outerShdw blurRad="50800" dist="38100" dir="2700000" algn="tl" rotWithShape="0">
              <a:prstClr val="black">
                <a:alpha val="40000"/>
              </a:prstClr>
            </a:outerShdw>
          </a:effectLst>
        </p:spPr>
      </p:pic>
      <p:sp>
        <p:nvSpPr>
          <p:cNvPr id="93" name="Tekstvak 92">
            <a:extLst>
              <a:ext uri="{FF2B5EF4-FFF2-40B4-BE49-F238E27FC236}">
                <a16:creationId xmlns:a16="http://schemas.microsoft.com/office/drawing/2014/main" id="{879A5C80-E386-4BB3-9480-5611DC651DD9}"/>
              </a:ext>
            </a:extLst>
          </p:cNvPr>
          <p:cNvSpPr txBox="1"/>
          <p:nvPr/>
        </p:nvSpPr>
        <p:spPr>
          <a:xfrm>
            <a:off x="897448" y="75630"/>
            <a:ext cx="5675135" cy="523220"/>
          </a:xfrm>
          <a:prstGeom prst="rect">
            <a:avLst/>
          </a:prstGeom>
          <a:noFill/>
          <a:effectLst/>
        </p:spPr>
        <p:txBody>
          <a:bodyPr wrap="square" rtlCol="0">
            <a:spAutoFit/>
          </a:bodyPr>
          <a:lstStyle/>
          <a:p>
            <a:r>
              <a:rPr lang="nl-NL" sz="2800">
                <a:solidFill>
                  <a:srgbClr val="FF5C00"/>
                </a:solidFill>
              </a:rPr>
              <a:t>Programma ouderavond</a:t>
            </a:r>
          </a:p>
        </p:txBody>
      </p:sp>
      <p:pic>
        <p:nvPicPr>
          <p:cNvPr id="95" name="Graphic 94" descr="Lijst silhouet">
            <a:extLst>
              <a:ext uri="{FF2B5EF4-FFF2-40B4-BE49-F238E27FC236}">
                <a16:creationId xmlns:a16="http://schemas.microsoft.com/office/drawing/2014/main" id="{8CF42641-135D-4EFA-B1F8-774CDC69616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79512" y="3763"/>
            <a:ext cx="666954" cy="666954"/>
          </a:xfrm>
          <a:prstGeom prst="rect">
            <a:avLst/>
          </a:prstGeom>
          <a:effectLst/>
        </p:spPr>
      </p:pic>
      <p:sp>
        <p:nvSpPr>
          <p:cNvPr id="3" name="Rectangle 16">
            <a:extLst>
              <a:ext uri="{FF2B5EF4-FFF2-40B4-BE49-F238E27FC236}">
                <a16:creationId xmlns:a16="http://schemas.microsoft.com/office/drawing/2014/main" id="{EDBCC316-D1E2-DCD4-47A3-6E8B1A9EACE1}"/>
              </a:ext>
            </a:extLst>
          </p:cNvPr>
          <p:cNvSpPr/>
          <p:nvPr/>
        </p:nvSpPr>
        <p:spPr>
          <a:xfrm>
            <a:off x="4607909" y="3434771"/>
            <a:ext cx="1755835" cy="368049"/>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lang="en-US" sz="1600" dirty="0" err="1">
                <a:solidFill>
                  <a:schemeClr val="bg1"/>
                </a:solidFill>
                <a:latin typeface="Calibri" panose="020F0502020204030204" pitchFamily="34" charset="0"/>
                <a:cs typeface="Calibri" panose="020F0502020204030204" pitchFamily="34" charset="0"/>
              </a:rPr>
              <a:t>Vragen</a:t>
            </a:r>
            <a:r>
              <a:rPr lang="en-US" sz="1600" dirty="0">
                <a:solidFill>
                  <a:schemeClr val="bg1"/>
                </a:solidFill>
                <a:latin typeface="Calibri" panose="020F0502020204030204" pitchFamily="34" charset="0"/>
                <a:cs typeface="Calibri" panose="020F0502020204030204" pitchFamily="34" charset="0"/>
              </a:rPr>
              <a:t>? </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4" name="Rectangle: Rounded Corners 15">
            <a:extLst>
              <a:ext uri="{FF2B5EF4-FFF2-40B4-BE49-F238E27FC236}">
                <a16:creationId xmlns:a16="http://schemas.microsoft.com/office/drawing/2014/main" id="{1148D374-6CC9-746E-0235-1F37AEFCD801}"/>
              </a:ext>
            </a:extLst>
          </p:cNvPr>
          <p:cNvSpPr/>
          <p:nvPr/>
        </p:nvSpPr>
        <p:spPr>
          <a:xfrm>
            <a:off x="6572583" y="2807614"/>
            <a:ext cx="1616154" cy="1245019"/>
          </a:xfrm>
          <a:prstGeom prst="roundRect">
            <a:avLst>
              <a:gd name="adj" fmla="val 804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5" name="Rectangle 14">
            <a:extLst>
              <a:ext uri="{FF2B5EF4-FFF2-40B4-BE49-F238E27FC236}">
                <a16:creationId xmlns:a16="http://schemas.microsoft.com/office/drawing/2014/main" id="{2F334F41-FF25-FBE7-E9AA-50688842AD11}"/>
              </a:ext>
            </a:extLst>
          </p:cNvPr>
          <p:cNvSpPr/>
          <p:nvPr/>
        </p:nvSpPr>
        <p:spPr>
          <a:xfrm>
            <a:off x="6618934" y="2883237"/>
            <a:ext cx="812144" cy="646331"/>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08.</a:t>
            </a:r>
          </a:p>
        </p:txBody>
      </p:sp>
      <p:pic>
        <p:nvPicPr>
          <p:cNvPr id="6" name="Graphic 5" descr="Vergadering silhouet">
            <a:extLst>
              <a:ext uri="{FF2B5EF4-FFF2-40B4-BE49-F238E27FC236}">
                <a16:creationId xmlns:a16="http://schemas.microsoft.com/office/drawing/2014/main" id="{279D9BAA-DD54-F595-5548-CC97F15E6DE7}"/>
              </a:ext>
            </a:extLst>
          </p:cNvPr>
          <p:cNvPicPr>
            <a:picLocks noChangeAspect="1"/>
          </p:cNvPicPr>
          <p:nvPr/>
        </p:nvPicPr>
        <p:blipFill>
          <a:blip r:embed="rId22">
            <a:extLst>
              <a:ext uri="{96DAC541-7B7A-43D3-8B79-37D633B846F1}">
                <asvg:svgBlip xmlns:asvg="http://schemas.microsoft.com/office/drawing/2016/SVG/main" r:embed="rId23"/>
              </a:ext>
            </a:extLst>
          </a:blip>
          <a:srcRect/>
          <a:stretch/>
        </p:blipFill>
        <p:spPr>
          <a:xfrm>
            <a:off x="7595658" y="2975272"/>
            <a:ext cx="428498" cy="428498"/>
          </a:xfrm>
          <a:prstGeom prst="rect">
            <a:avLst/>
          </a:prstGeom>
          <a:effectLst>
            <a:outerShdw blurRad="50800" dist="38100" dir="2700000" algn="tl" rotWithShape="0">
              <a:prstClr val="black">
                <a:alpha val="40000"/>
              </a:prstClr>
            </a:outerShdw>
          </a:effectLst>
        </p:spPr>
      </p:pic>
      <p:sp>
        <p:nvSpPr>
          <p:cNvPr id="8" name="Rectangle 16">
            <a:extLst>
              <a:ext uri="{FF2B5EF4-FFF2-40B4-BE49-F238E27FC236}">
                <a16:creationId xmlns:a16="http://schemas.microsoft.com/office/drawing/2014/main" id="{BAEADB97-18B8-8E95-6AFB-363F7A0D9D6D}"/>
              </a:ext>
            </a:extLst>
          </p:cNvPr>
          <p:cNvSpPr/>
          <p:nvPr/>
        </p:nvSpPr>
        <p:spPr>
          <a:xfrm>
            <a:off x="6498085" y="3413066"/>
            <a:ext cx="1755835" cy="663515"/>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chemeClr val="bg1"/>
                </a:solidFill>
                <a:effectLst/>
                <a:uLnTx/>
                <a:uFillTx/>
                <a:latin typeface="Calibri" panose="020F0502020204030204" pitchFamily="34" charset="0"/>
                <a:ea typeface="+mn-ea"/>
                <a:cs typeface="Calibri" panose="020F0502020204030204" pitchFamily="34" charset="0"/>
              </a:rPr>
              <a:t>Kennismaken</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met de LBC</a:t>
            </a:r>
          </a:p>
        </p:txBody>
      </p:sp>
    </p:spTree>
    <p:extLst>
      <p:ext uri="{BB962C8B-B14F-4D97-AF65-F5344CB8AC3E}">
        <p14:creationId xmlns:p14="http://schemas.microsoft.com/office/powerpoint/2010/main" val="1244795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33F377-36C1-57F7-9AD4-93EA23313308}"/>
              </a:ext>
            </a:extLst>
          </p:cNvPr>
          <p:cNvSpPr>
            <a:spLocks noGrp="1"/>
          </p:cNvSpPr>
          <p:nvPr>
            <p:ph type="title"/>
          </p:nvPr>
        </p:nvSpPr>
        <p:spPr/>
        <p:txBody>
          <a:bodyPr/>
          <a:lstStyle/>
          <a:p>
            <a:endParaRPr lang="nl-NL"/>
          </a:p>
        </p:txBody>
      </p:sp>
      <p:sp>
        <p:nvSpPr>
          <p:cNvPr id="3" name="Tijdelijke aanduiding voor afbeelding 2">
            <a:extLst>
              <a:ext uri="{FF2B5EF4-FFF2-40B4-BE49-F238E27FC236}">
                <a16:creationId xmlns:a16="http://schemas.microsoft.com/office/drawing/2014/main" id="{4FC6F336-92ED-AC80-CB0B-8E9670D1D312}"/>
              </a:ext>
            </a:extLst>
          </p:cNvPr>
          <p:cNvSpPr>
            <a:spLocks noGrp="1"/>
          </p:cNvSpPr>
          <p:nvPr>
            <p:ph type="pic" idx="1"/>
          </p:nvPr>
        </p:nvSpPr>
        <p:spPr/>
        <p:txBody>
          <a:bodyPr/>
          <a:lstStyle/>
          <a:p>
            <a:endParaRPr lang="nl-NL"/>
          </a:p>
        </p:txBody>
      </p:sp>
      <p:sp>
        <p:nvSpPr>
          <p:cNvPr id="4" name="Tijdelijke aanduiding voor datum 3">
            <a:extLst>
              <a:ext uri="{FF2B5EF4-FFF2-40B4-BE49-F238E27FC236}">
                <a16:creationId xmlns:a16="http://schemas.microsoft.com/office/drawing/2014/main" id="{7B6FFA58-37AA-C836-C9A1-36F580C57C6A}"/>
              </a:ext>
            </a:extLst>
          </p:cNvPr>
          <p:cNvSpPr>
            <a:spLocks noGrp="1"/>
          </p:cNvSpPr>
          <p:nvPr>
            <p:ph type="dt" sz="half" idx="10"/>
          </p:nvPr>
        </p:nvSpPr>
        <p:spPr/>
        <p:txBody>
          <a:bodyPr/>
          <a:lstStyle/>
          <a:p>
            <a:fld id="{311E3668-3083-AC49-9454-E6C63BE4280C}" type="datetime1">
              <a:rPr lang="nl-NL" smtClean="0"/>
              <a:pPr/>
              <a:t>7-11-2025</a:t>
            </a:fld>
            <a:endParaRPr lang="nl-NL"/>
          </a:p>
        </p:txBody>
      </p:sp>
      <p:sp>
        <p:nvSpPr>
          <p:cNvPr id="5" name="Tijdelijke aanduiding voor tekst 4">
            <a:extLst>
              <a:ext uri="{FF2B5EF4-FFF2-40B4-BE49-F238E27FC236}">
                <a16:creationId xmlns:a16="http://schemas.microsoft.com/office/drawing/2014/main" id="{90B71260-9F5F-3A38-5AA6-908314AAE1D3}"/>
              </a:ext>
            </a:extLst>
          </p:cNvPr>
          <p:cNvSpPr>
            <a:spLocks noGrp="1"/>
          </p:cNvSpPr>
          <p:nvPr>
            <p:ph type="body" sz="half" idx="2"/>
          </p:nvPr>
        </p:nvSpPr>
        <p:spPr/>
        <p:txBody>
          <a:bodyPr/>
          <a:lstStyle/>
          <a:p>
            <a:endParaRPr lang="nl-NL"/>
          </a:p>
        </p:txBody>
      </p:sp>
      <p:sp>
        <p:nvSpPr>
          <p:cNvPr id="6" name="Tijdelijke aanduiding voor tekst 5">
            <a:extLst>
              <a:ext uri="{FF2B5EF4-FFF2-40B4-BE49-F238E27FC236}">
                <a16:creationId xmlns:a16="http://schemas.microsoft.com/office/drawing/2014/main" id="{159721A3-4778-2826-2B70-303A40EB992B}"/>
              </a:ext>
            </a:extLst>
          </p:cNvPr>
          <p:cNvSpPr>
            <a:spLocks noGrp="1"/>
          </p:cNvSpPr>
          <p:nvPr>
            <p:ph type="body" sz="half" idx="13"/>
          </p:nvPr>
        </p:nvSpPr>
        <p:spPr/>
        <p:txBody>
          <a:bodyPr/>
          <a:lstStyle/>
          <a:p>
            <a:endParaRPr lang="nl-NL"/>
          </a:p>
        </p:txBody>
      </p:sp>
      <p:sp>
        <p:nvSpPr>
          <p:cNvPr id="7" name="Tijdelijke aanduiding voor dianummer 6">
            <a:extLst>
              <a:ext uri="{FF2B5EF4-FFF2-40B4-BE49-F238E27FC236}">
                <a16:creationId xmlns:a16="http://schemas.microsoft.com/office/drawing/2014/main" id="{E6E6BF56-6B1E-58B4-04BB-4797F4332B14}"/>
              </a:ext>
            </a:extLst>
          </p:cNvPr>
          <p:cNvSpPr>
            <a:spLocks noGrp="1"/>
          </p:cNvSpPr>
          <p:nvPr>
            <p:ph type="sldNum" sz="quarter" idx="12"/>
          </p:nvPr>
        </p:nvSpPr>
        <p:spPr/>
        <p:txBody>
          <a:bodyPr/>
          <a:lstStyle/>
          <a:p>
            <a:fld id="{78B4D4D8-7884-5B47-900A-D85FB81D99A9}" type="slidenum">
              <a:rPr lang="nl-NL" smtClean="0"/>
              <a:pPr/>
              <a:t>4</a:t>
            </a:fld>
            <a:r>
              <a:rPr lang="nl-NL"/>
              <a:t> </a:t>
            </a:r>
          </a:p>
        </p:txBody>
      </p:sp>
      <p:sp>
        <p:nvSpPr>
          <p:cNvPr id="8" name="Tijdelijke aanduiding voor voettekst 7">
            <a:extLst>
              <a:ext uri="{FF2B5EF4-FFF2-40B4-BE49-F238E27FC236}">
                <a16:creationId xmlns:a16="http://schemas.microsoft.com/office/drawing/2014/main" id="{00FB2F2A-DCB1-4F17-541E-CAEE4630FF11}"/>
              </a:ext>
            </a:extLst>
          </p:cNvPr>
          <p:cNvSpPr>
            <a:spLocks noGrp="1"/>
          </p:cNvSpPr>
          <p:nvPr>
            <p:ph type="ftr" sz="quarter" idx="11"/>
          </p:nvPr>
        </p:nvSpPr>
        <p:spPr/>
        <p:txBody>
          <a:bodyPr/>
          <a:lstStyle/>
          <a:p>
            <a:r>
              <a:rPr lang="nl-NL"/>
              <a:t>Algemene voorlichting CIOS Arnhem</a:t>
            </a:r>
          </a:p>
        </p:txBody>
      </p:sp>
      <p:pic>
        <p:nvPicPr>
          <p:cNvPr id="9" name="Onlinemedia 8" title="WIJ ZIJN CIOS ARNHEM // WIJ DAGEN JE UIT">
            <a:hlinkClick r:id="" action="ppaction://media"/>
            <a:extLst>
              <a:ext uri="{FF2B5EF4-FFF2-40B4-BE49-F238E27FC236}">
                <a16:creationId xmlns:a16="http://schemas.microsoft.com/office/drawing/2014/main" id="{A6DA1421-5B5B-7410-50EF-2E706C96C992}"/>
              </a:ext>
            </a:extLst>
          </p:cNvPr>
          <p:cNvPicPr>
            <a:picLocks noRot="1" noChangeAspect="1"/>
          </p:cNvPicPr>
          <p:nvPr>
            <a:videoFile r:link="rId1"/>
          </p:nvPr>
        </p:nvPicPr>
        <p:blipFill>
          <a:blip r:embed="rId3"/>
          <a:stretch>
            <a:fillRect/>
          </a:stretch>
        </p:blipFill>
        <p:spPr>
          <a:xfrm>
            <a:off x="3810" y="-1135"/>
            <a:ext cx="8578533" cy="4876800"/>
          </a:xfrm>
          <a:prstGeom prst="rect">
            <a:avLst/>
          </a:prstGeom>
        </p:spPr>
      </p:pic>
    </p:spTree>
    <p:extLst>
      <p:ext uri="{BB962C8B-B14F-4D97-AF65-F5344CB8AC3E}">
        <p14:creationId xmlns:p14="http://schemas.microsoft.com/office/powerpoint/2010/main" val="22390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668E3D-FEED-7A8D-B35A-AF6234EA3F23}"/>
              </a:ext>
            </a:extLst>
          </p:cNvPr>
          <p:cNvSpPr>
            <a:spLocks noGrp="1"/>
          </p:cNvSpPr>
          <p:nvPr>
            <p:ph type="title"/>
          </p:nvPr>
        </p:nvSpPr>
        <p:spPr/>
        <p:txBody>
          <a:bodyPr/>
          <a:lstStyle/>
          <a:p>
            <a:r>
              <a:rPr lang="nl-NL" sz="2800" dirty="0">
                <a:solidFill>
                  <a:srgbClr val="F65817"/>
                </a:solidFill>
              </a:rPr>
              <a:t>01. stamgroepen</a:t>
            </a:r>
            <a:br>
              <a:rPr lang="nl-NL" dirty="0"/>
            </a:br>
            <a:endParaRPr lang="nl-NL" dirty="0"/>
          </a:p>
        </p:txBody>
      </p:sp>
      <p:sp>
        <p:nvSpPr>
          <p:cNvPr id="4" name="Tijdelijke aanduiding voor datum 3">
            <a:extLst>
              <a:ext uri="{FF2B5EF4-FFF2-40B4-BE49-F238E27FC236}">
                <a16:creationId xmlns:a16="http://schemas.microsoft.com/office/drawing/2014/main" id="{EE51ACC7-7153-8328-607A-EA80BDC770D6}"/>
              </a:ext>
            </a:extLst>
          </p:cNvPr>
          <p:cNvSpPr>
            <a:spLocks noGrp="1"/>
          </p:cNvSpPr>
          <p:nvPr>
            <p:ph type="dt" sz="half" idx="10"/>
          </p:nvPr>
        </p:nvSpPr>
        <p:spPr/>
        <p:txBody>
          <a:bodyPr/>
          <a:lstStyle/>
          <a:p>
            <a:fld id="{311E3668-3083-AC49-9454-E6C63BE4280C}" type="datetime1">
              <a:rPr lang="nl-NL" smtClean="0"/>
              <a:pPr/>
              <a:t>7-11-2025</a:t>
            </a:fld>
            <a:endParaRPr lang="nl-NL"/>
          </a:p>
        </p:txBody>
      </p:sp>
      <p:sp>
        <p:nvSpPr>
          <p:cNvPr id="7" name="Tijdelijke aanduiding voor dianummer 6">
            <a:extLst>
              <a:ext uri="{FF2B5EF4-FFF2-40B4-BE49-F238E27FC236}">
                <a16:creationId xmlns:a16="http://schemas.microsoft.com/office/drawing/2014/main" id="{8C2A1984-812D-E958-180C-90198832A1DF}"/>
              </a:ext>
            </a:extLst>
          </p:cNvPr>
          <p:cNvSpPr>
            <a:spLocks noGrp="1"/>
          </p:cNvSpPr>
          <p:nvPr>
            <p:ph type="sldNum" sz="quarter" idx="12"/>
          </p:nvPr>
        </p:nvSpPr>
        <p:spPr/>
        <p:txBody>
          <a:bodyPr/>
          <a:lstStyle/>
          <a:p>
            <a:fld id="{78B4D4D8-7884-5B47-900A-D85FB81D99A9}" type="slidenum">
              <a:rPr lang="nl-NL" smtClean="0"/>
              <a:pPr/>
              <a:t>5</a:t>
            </a:fld>
            <a:r>
              <a:rPr lang="nl-NL"/>
              <a:t> </a:t>
            </a:r>
          </a:p>
        </p:txBody>
      </p:sp>
      <p:sp>
        <p:nvSpPr>
          <p:cNvPr id="8" name="Tijdelijke aanduiding voor voettekst 7">
            <a:extLst>
              <a:ext uri="{FF2B5EF4-FFF2-40B4-BE49-F238E27FC236}">
                <a16:creationId xmlns:a16="http://schemas.microsoft.com/office/drawing/2014/main" id="{674EA82E-5FA5-A260-7EC6-0DC90DA73986}"/>
              </a:ext>
            </a:extLst>
          </p:cNvPr>
          <p:cNvSpPr>
            <a:spLocks noGrp="1"/>
          </p:cNvSpPr>
          <p:nvPr>
            <p:ph type="ftr" sz="quarter" idx="11"/>
          </p:nvPr>
        </p:nvSpPr>
        <p:spPr/>
        <p:txBody>
          <a:bodyPr/>
          <a:lstStyle/>
          <a:p>
            <a:r>
              <a:rPr lang="nl-NL"/>
              <a:t>Algemene voorlichting CIOS Arnhem</a:t>
            </a:r>
          </a:p>
        </p:txBody>
      </p:sp>
      <p:sp>
        <p:nvSpPr>
          <p:cNvPr id="5" name="Text Placeholder 4">
            <a:extLst>
              <a:ext uri="{FF2B5EF4-FFF2-40B4-BE49-F238E27FC236}">
                <a16:creationId xmlns:a16="http://schemas.microsoft.com/office/drawing/2014/main" id="{FB493336-E8EB-3693-9687-5D4CF8C61660}"/>
              </a:ext>
            </a:extLst>
          </p:cNvPr>
          <p:cNvSpPr>
            <a:spLocks noGrp="1"/>
          </p:cNvSpPr>
          <p:nvPr>
            <p:ph type="body" sz="half" idx="2"/>
          </p:nvPr>
        </p:nvSpPr>
        <p:spPr>
          <a:xfrm>
            <a:off x="561637" y="2355652"/>
            <a:ext cx="3844915" cy="2056328"/>
          </a:xfrm>
        </p:spPr>
        <p:txBody>
          <a:bodyPr/>
          <a:lstStyle/>
          <a:p>
            <a:r>
              <a:rPr lang="en-US" dirty="0" err="1"/>
              <a:t>Bestaat</a:t>
            </a:r>
            <a:r>
              <a:rPr lang="en-US" dirty="0"/>
              <a:t> </a:t>
            </a:r>
            <a:r>
              <a:rPr lang="en-US" dirty="0" err="1"/>
              <a:t>uit</a:t>
            </a:r>
            <a:r>
              <a:rPr lang="en-US" dirty="0"/>
              <a:t> 2/3 Klassen</a:t>
            </a:r>
          </a:p>
          <a:p>
            <a:r>
              <a:rPr lang="en-US" dirty="0" err="1"/>
              <a:t>Loopbaancoaches</a:t>
            </a:r>
            <a:endParaRPr lang="en-US" dirty="0"/>
          </a:p>
          <a:p>
            <a:r>
              <a:rPr lang="en-US" dirty="0" err="1"/>
              <a:t>Lesgevende</a:t>
            </a:r>
            <a:r>
              <a:rPr lang="en-US" dirty="0"/>
              <a:t> </a:t>
            </a:r>
            <a:r>
              <a:rPr lang="en-US" dirty="0" err="1"/>
              <a:t>docenten</a:t>
            </a:r>
            <a:endParaRPr lang="en-US" dirty="0"/>
          </a:p>
          <a:p>
            <a:r>
              <a:rPr lang="en-US" dirty="0"/>
              <a:t>Klein team om </a:t>
            </a:r>
            <a:r>
              <a:rPr lang="en-US" dirty="0" err="1"/>
              <a:t>een</a:t>
            </a:r>
            <a:r>
              <a:rPr lang="en-US" dirty="0"/>
              <a:t> </a:t>
            </a:r>
            <a:r>
              <a:rPr lang="en-US" dirty="0" err="1"/>
              <a:t>klas</a:t>
            </a:r>
            <a:r>
              <a:rPr lang="en-US" dirty="0"/>
              <a:t> </a:t>
            </a:r>
            <a:r>
              <a:rPr lang="en-US" dirty="0" err="1"/>
              <a:t>heen</a:t>
            </a:r>
            <a:endParaRPr lang="en-US" dirty="0"/>
          </a:p>
        </p:txBody>
      </p:sp>
      <p:pic>
        <p:nvPicPr>
          <p:cNvPr id="10" name="Graphic 9" descr="Sociaal netwerk met effen opvulling">
            <a:extLst>
              <a:ext uri="{FF2B5EF4-FFF2-40B4-BE49-F238E27FC236}">
                <a16:creationId xmlns:a16="http://schemas.microsoft.com/office/drawing/2014/main" id="{15E33EC7-9951-4B34-9E57-B78AA65DAD2B}"/>
              </a:ext>
            </a:extLst>
          </p:cNvPr>
          <p:cNvPicPr>
            <a:picLocks noChangeAspect="1"/>
          </p:cNvPicPr>
          <p:nvPr/>
        </p:nvPicPr>
        <p:blipFill>
          <a:blip r:embed="rId2">
            <a:extLst>
              <a:ext uri="{96DAC541-7B7A-43D3-8B79-37D633B846F1}">
                <asvg:svgBlip xmlns:asvg="http://schemas.microsoft.com/office/drawing/2016/SVG/main" r:embed="rId3"/>
              </a:ext>
            </a:extLst>
          </a:blip>
          <a:stretch/>
        </p:blipFill>
        <p:spPr>
          <a:xfrm>
            <a:off x="5950779" y="1872619"/>
            <a:ext cx="2386766" cy="2386766"/>
          </a:xfrm>
          <a:prstGeom prst="rect">
            <a:avLst/>
          </a:prstGeom>
        </p:spPr>
      </p:pic>
    </p:spTree>
    <p:extLst>
      <p:ext uri="{BB962C8B-B14F-4D97-AF65-F5344CB8AC3E}">
        <p14:creationId xmlns:p14="http://schemas.microsoft.com/office/powerpoint/2010/main" val="678454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afgeronde hoeken 1">
            <a:extLst>
              <a:ext uri="{FF2B5EF4-FFF2-40B4-BE49-F238E27FC236}">
                <a16:creationId xmlns:a16="http://schemas.microsoft.com/office/drawing/2014/main" id="{AECA7003-B89D-42EA-9821-6C5EBBA49ADF}"/>
              </a:ext>
            </a:extLst>
          </p:cNvPr>
          <p:cNvSpPr/>
          <p:nvPr/>
        </p:nvSpPr>
        <p:spPr>
          <a:xfrm>
            <a:off x="3308644" y="4381515"/>
            <a:ext cx="4203984" cy="273843"/>
          </a:xfrm>
          <a:prstGeom prst="roundRect">
            <a:avLst/>
          </a:prstGeom>
          <a:solidFill>
            <a:schemeClr val="accent1">
              <a:lumMod val="40000"/>
              <a:lumOff val="6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Vooropleiding</a:t>
            </a:r>
          </a:p>
        </p:txBody>
      </p:sp>
      <p:sp>
        <p:nvSpPr>
          <p:cNvPr id="4" name="Tijdelijke aanduiding voor datum 3">
            <a:extLst>
              <a:ext uri="{FF2B5EF4-FFF2-40B4-BE49-F238E27FC236}">
                <a16:creationId xmlns:a16="http://schemas.microsoft.com/office/drawing/2014/main" id="{5390103A-D375-41E3-BEBB-018779CD836E}"/>
              </a:ext>
            </a:extLst>
          </p:cNvPr>
          <p:cNvSpPr>
            <a:spLocks noGrp="1"/>
          </p:cNvSpPr>
          <p:nvPr>
            <p:ph type="dt" sz="half" idx="10"/>
          </p:nvPr>
        </p:nvSpPr>
        <p:spPr>
          <a:effectLst/>
        </p:spPr>
        <p:txBody>
          <a:bodyPr/>
          <a:lstStyle/>
          <a:p>
            <a:fld id="{311E3668-3083-AC49-9454-E6C63BE4280C}" type="datetime1">
              <a:rPr lang="nl-NL" b="0" smtClean="0">
                <a:latin typeface="Arial Nova" panose="020B0504020202020204" pitchFamily="34" charset="0"/>
              </a:rPr>
              <a:t>7-11-2025</a:t>
            </a:fld>
            <a:endParaRPr lang="nl-NL" b="0">
              <a:latin typeface="Arial Nova" panose="020B0504020202020204" pitchFamily="34" charset="0"/>
            </a:endParaRPr>
          </a:p>
        </p:txBody>
      </p:sp>
      <p:sp>
        <p:nvSpPr>
          <p:cNvPr id="7" name="Tijdelijke aanduiding voor dianummer 6">
            <a:extLst>
              <a:ext uri="{FF2B5EF4-FFF2-40B4-BE49-F238E27FC236}">
                <a16:creationId xmlns:a16="http://schemas.microsoft.com/office/drawing/2014/main" id="{9C701608-E3E1-4B82-BBF4-A3EFDBAA80B3}"/>
              </a:ext>
            </a:extLst>
          </p:cNvPr>
          <p:cNvSpPr>
            <a:spLocks noGrp="1"/>
          </p:cNvSpPr>
          <p:nvPr>
            <p:ph type="sldNum" sz="quarter" idx="12"/>
          </p:nvPr>
        </p:nvSpPr>
        <p:spPr>
          <a:effectLst>
            <a:outerShdw blurRad="50800" dist="38100" dir="2700000" algn="tl" rotWithShape="0">
              <a:prstClr val="black">
                <a:alpha val="40000"/>
              </a:prstClr>
            </a:outerShdw>
          </a:effectLst>
        </p:spPr>
        <p:txBody>
          <a:bodyPr/>
          <a:lstStyle/>
          <a:p>
            <a:fld id="{78B4D4D8-7884-5B47-900A-D85FB81D99A9}" type="slidenum">
              <a:rPr lang="nl-NL" smtClean="0">
                <a:latin typeface="Arial Nova" panose="020B0504020202020204" pitchFamily="34" charset="0"/>
              </a:rPr>
              <a:pPr/>
              <a:t>6</a:t>
            </a:fld>
            <a:r>
              <a:rPr lang="nl-NL">
                <a:latin typeface="Arial Nova" panose="020B0504020202020204" pitchFamily="34" charset="0"/>
              </a:rPr>
              <a:t> </a:t>
            </a:r>
          </a:p>
        </p:txBody>
      </p:sp>
      <p:sp>
        <p:nvSpPr>
          <p:cNvPr id="52" name="Rechthoek: afgeronde hoeken 51">
            <a:extLst>
              <a:ext uri="{FF2B5EF4-FFF2-40B4-BE49-F238E27FC236}">
                <a16:creationId xmlns:a16="http://schemas.microsoft.com/office/drawing/2014/main" id="{CAC0D4F7-070E-49FD-926E-E6273E0F79DC}"/>
              </a:ext>
            </a:extLst>
          </p:cNvPr>
          <p:cNvSpPr/>
          <p:nvPr/>
        </p:nvSpPr>
        <p:spPr>
          <a:xfrm>
            <a:off x="3308644" y="3788439"/>
            <a:ext cx="4203984" cy="432048"/>
          </a:xfrm>
          <a:prstGeom prst="roundRect">
            <a:avLst/>
          </a:prstGeom>
          <a:solidFill>
            <a:schemeClr val="accent1">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Test en Intake</a:t>
            </a:r>
          </a:p>
          <a:p>
            <a:pPr algn="ctr"/>
            <a:r>
              <a:rPr lang="nl-NL" sz="1000" i="1">
                <a:latin typeface="Arial Nova" panose="020B0504020202020204" pitchFamily="34" charset="0"/>
              </a:rPr>
              <a:t>(Fysieke testdag en individueel gesprek)</a:t>
            </a:r>
          </a:p>
        </p:txBody>
      </p:sp>
      <p:sp>
        <p:nvSpPr>
          <p:cNvPr id="53" name="Rechthoek: afgeronde hoeken 52">
            <a:extLst>
              <a:ext uri="{FF2B5EF4-FFF2-40B4-BE49-F238E27FC236}">
                <a16:creationId xmlns:a16="http://schemas.microsoft.com/office/drawing/2014/main" id="{CC921A18-A63C-4F64-8927-3E38103BA7A8}"/>
              </a:ext>
            </a:extLst>
          </p:cNvPr>
          <p:cNvSpPr/>
          <p:nvPr/>
        </p:nvSpPr>
        <p:spPr>
          <a:xfrm>
            <a:off x="3324333" y="3194405"/>
            <a:ext cx="4188295" cy="432048"/>
          </a:xfrm>
          <a:prstGeom prst="roundRect">
            <a:avLst/>
          </a:prstGeom>
          <a:gradFill flip="none" rotWithShape="1">
            <a:gsLst>
              <a:gs pos="36000">
                <a:srgbClr val="F65817"/>
              </a:gs>
              <a:gs pos="63000">
                <a:schemeClr val="accent3">
                  <a:lumMod val="50000"/>
                </a:scheme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latin typeface="Arial Nova" panose="020B0504020202020204" pitchFamily="34" charset="0"/>
            </a:endParaRPr>
          </a:p>
          <a:p>
            <a:pPr algn="ctr"/>
            <a:r>
              <a:rPr lang="nl-NL" b="1" u="sng">
                <a:latin typeface="Arial Nova" panose="020B0504020202020204" pitchFamily="34" charset="0"/>
              </a:rPr>
              <a:t>B</a:t>
            </a:r>
            <a:r>
              <a:rPr lang="nl-NL" b="1">
                <a:latin typeface="Arial Nova" panose="020B0504020202020204" pitchFamily="34" charset="0"/>
              </a:rPr>
              <a:t>asis </a:t>
            </a:r>
            <a:r>
              <a:rPr lang="nl-NL" b="1" u="sng">
                <a:latin typeface="Arial Nova" panose="020B0504020202020204" pitchFamily="34" charset="0"/>
              </a:rPr>
              <a:t>O</a:t>
            </a:r>
            <a:r>
              <a:rPr lang="nl-NL" b="1">
                <a:latin typeface="Arial Nova" panose="020B0504020202020204" pitchFamily="34" charset="0"/>
              </a:rPr>
              <a:t>pleiding </a:t>
            </a:r>
            <a:r>
              <a:rPr lang="nl-NL" b="1" u="sng">
                <a:latin typeface="Arial Nova" panose="020B0504020202020204" pitchFamily="34" charset="0"/>
              </a:rPr>
              <a:t>C</a:t>
            </a:r>
            <a:r>
              <a:rPr lang="nl-NL" b="1">
                <a:latin typeface="Arial Nova" panose="020B0504020202020204" pitchFamily="34" charset="0"/>
              </a:rPr>
              <a:t>IOS (BOC) Niveau 4</a:t>
            </a:r>
          </a:p>
          <a:p>
            <a:pPr algn="ctr"/>
            <a:endParaRPr lang="nl-NL" b="1">
              <a:latin typeface="Arial Nova" panose="020B0504020202020204" pitchFamily="34" charset="0"/>
            </a:endParaRPr>
          </a:p>
        </p:txBody>
      </p:sp>
      <p:sp>
        <p:nvSpPr>
          <p:cNvPr id="54" name="Rechthoek: afgeronde hoeken 53">
            <a:extLst>
              <a:ext uri="{FF2B5EF4-FFF2-40B4-BE49-F238E27FC236}">
                <a16:creationId xmlns:a16="http://schemas.microsoft.com/office/drawing/2014/main" id="{DB785E62-1DFD-4638-8921-D81281B85E2B}"/>
              </a:ext>
            </a:extLst>
          </p:cNvPr>
          <p:cNvSpPr/>
          <p:nvPr/>
        </p:nvSpPr>
        <p:spPr>
          <a:xfrm>
            <a:off x="439575" y="3135170"/>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1e jaar</a:t>
            </a:r>
          </a:p>
        </p:txBody>
      </p:sp>
      <p:sp>
        <p:nvSpPr>
          <p:cNvPr id="70" name="Rechthoek: afgeronde hoeken 69">
            <a:extLst>
              <a:ext uri="{FF2B5EF4-FFF2-40B4-BE49-F238E27FC236}">
                <a16:creationId xmlns:a16="http://schemas.microsoft.com/office/drawing/2014/main" id="{A5048926-2F92-4291-93FB-8035F7FEB8B5}"/>
              </a:ext>
            </a:extLst>
          </p:cNvPr>
          <p:cNvSpPr/>
          <p:nvPr/>
        </p:nvSpPr>
        <p:spPr>
          <a:xfrm>
            <a:off x="437499" y="1381913"/>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4</a:t>
            </a:r>
            <a:r>
              <a:rPr lang="nl-NL" b="1" baseline="30000">
                <a:latin typeface="Arial Nova" panose="020B0504020202020204" pitchFamily="34" charset="0"/>
              </a:rPr>
              <a:t>e</a:t>
            </a:r>
            <a:r>
              <a:rPr lang="nl-NL" b="1">
                <a:latin typeface="Arial Nova" panose="020B0504020202020204" pitchFamily="34" charset="0"/>
              </a:rPr>
              <a:t> jaar</a:t>
            </a:r>
          </a:p>
        </p:txBody>
      </p:sp>
      <p:sp>
        <p:nvSpPr>
          <p:cNvPr id="71" name="Rechthoek: afgeronde hoeken 70">
            <a:extLst>
              <a:ext uri="{FF2B5EF4-FFF2-40B4-BE49-F238E27FC236}">
                <a16:creationId xmlns:a16="http://schemas.microsoft.com/office/drawing/2014/main" id="{F88A1E73-C9C5-4229-8134-072992354E43}"/>
              </a:ext>
            </a:extLst>
          </p:cNvPr>
          <p:cNvSpPr/>
          <p:nvPr/>
        </p:nvSpPr>
        <p:spPr>
          <a:xfrm>
            <a:off x="439575" y="1965141"/>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3</a:t>
            </a:r>
            <a:r>
              <a:rPr lang="nl-NL" b="1" baseline="30000">
                <a:latin typeface="Arial Nova" panose="020B0504020202020204" pitchFamily="34" charset="0"/>
              </a:rPr>
              <a:t>e</a:t>
            </a:r>
            <a:r>
              <a:rPr lang="nl-NL" b="1">
                <a:latin typeface="Arial Nova" panose="020B0504020202020204" pitchFamily="34" charset="0"/>
              </a:rPr>
              <a:t> jaar</a:t>
            </a:r>
          </a:p>
        </p:txBody>
      </p:sp>
      <p:sp>
        <p:nvSpPr>
          <p:cNvPr id="72" name="Rechthoek: afgeronde hoeken 71">
            <a:extLst>
              <a:ext uri="{FF2B5EF4-FFF2-40B4-BE49-F238E27FC236}">
                <a16:creationId xmlns:a16="http://schemas.microsoft.com/office/drawing/2014/main" id="{D6AC3508-0A28-404B-83B7-248D5D9BF744}"/>
              </a:ext>
            </a:extLst>
          </p:cNvPr>
          <p:cNvSpPr/>
          <p:nvPr/>
        </p:nvSpPr>
        <p:spPr>
          <a:xfrm>
            <a:off x="439575" y="2548369"/>
            <a:ext cx="792088" cy="432048"/>
          </a:xfrm>
          <a:prstGeom prst="roundRect">
            <a:avLst/>
          </a:prstGeom>
          <a:solidFill>
            <a:srgbClr val="7030A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2</a:t>
            </a:r>
            <a:r>
              <a:rPr lang="nl-NL" b="1" baseline="30000">
                <a:latin typeface="Arial Nova" panose="020B0504020202020204" pitchFamily="34" charset="0"/>
              </a:rPr>
              <a:t>e</a:t>
            </a:r>
            <a:r>
              <a:rPr lang="nl-NL" b="1">
                <a:latin typeface="Arial Nova" panose="020B0504020202020204" pitchFamily="34" charset="0"/>
              </a:rPr>
              <a:t> jaar</a:t>
            </a:r>
          </a:p>
        </p:txBody>
      </p:sp>
      <p:sp>
        <p:nvSpPr>
          <p:cNvPr id="73" name="Rechthoek: afgeronde hoeken 72">
            <a:extLst>
              <a:ext uri="{FF2B5EF4-FFF2-40B4-BE49-F238E27FC236}">
                <a16:creationId xmlns:a16="http://schemas.microsoft.com/office/drawing/2014/main" id="{31F00621-E3B1-4B9C-809F-677C70B26911}"/>
              </a:ext>
            </a:extLst>
          </p:cNvPr>
          <p:cNvSpPr/>
          <p:nvPr/>
        </p:nvSpPr>
        <p:spPr>
          <a:xfrm>
            <a:off x="3324334" y="841571"/>
            <a:ext cx="4738549" cy="242432"/>
          </a:xfrm>
          <a:prstGeom prst="roundRect">
            <a:avLst/>
          </a:prstGeom>
          <a:solidFill>
            <a:schemeClr val="accent6">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1">
              <a:latin typeface="Arial Nova" panose="020B0504020202020204" pitchFamily="34" charset="0"/>
            </a:endParaRPr>
          </a:p>
          <a:p>
            <a:r>
              <a:rPr lang="nl-NL" b="1">
                <a:latin typeface="Arial Nova" panose="020B0504020202020204" pitchFamily="34" charset="0"/>
              </a:rPr>
              <a:t>Doorstroom HBO (Niv. 6) - AD trajecten (Niv. 5) – Werk</a:t>
            </a:r>
          </a:p>
          <a:p>
            <a:pPr algn="ctr"/>
            <a:endParaRPr lang="nl-NL" b="1">
              <a:latin typeface="Arial Nova" panose="020B0504020202020204" pitchFamily="34" charset="0"/>
            </a:endParaRPr>
          </a:p>
        </p:txBody>
      </p:sp>
      <p:sp>
        <p:nvSpPr>
          <p:cNvPr id="74" name="Rechthoek: afgeronde hoeken 73">
            <a:extLst>
              <a:ext uri="{FF2B5EF4-FFF2-40B4-BE49-F238E27FC236}">
                <a16:creationId xmlns:a16="http://schemas.microsoft.com/office/drawing/2014/main" id="{C1F88FA1-373F-4886-86BE-9E7C119F679B}"/>
              </a:ext>
            </a:extLst>
          </p:cNvPr>
          <p:cNvSpPr/>
          <p:nvPr/>
        </p:nvSpPr>
        <p:spPr>
          <a:xfrm>
            <a:off x="1298602" y="838747"/>
            <a:ext cx="1767759" cy="432048"/>
          </a:xfrm>
          <a:prstGeom prst="roundRect">
            <a:avLst/>
          </a:prstGeom>
          <a:solidFill>
            <a:schemeClr val="accent6">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200" b="1">
              <a:latin typeface="Arial Nova" panose="020B0504020202020204" pitchFamily="34" charset="0"/>
            </a:endParaRPr>
          </a:p>
          <a:p>
            <a:pPr algn="ctr"/>
            <a:r>
              <a:rPr lang="nl-NL" sz="1200" b="1">
                <a:latin typeface="Arial Nova" panose="020B0504020202020204" pitchFamily="34" charset="0"/>
              </a:rPr>
              <a:t>Doorstroom N4 – Werk</a:t>
            </a:r>
          </a:p>
          <a:p>
            <a:pPr algn="ctr"/>
            <a:endParaRPr lang="nl-NL" sz="1200" b="1">
              <a:latin typeface="Arial Nova" panose="020B0504020202020204" pitchFamily="34" charset="0"/>
            </a:endParaRPr>
          </a:p>
        </p:txBody>
      </p:sp>
      <p:sp>
        <p:nvSpPr>
          <p:cNvPr id="82" name="Rechthoek: afgeronde hoeken 81">
            <a:extLst>
              <a:ext uri="{FF2B5EF4-FFF2-40B4-BE49-F238E27FC236}">
                <a16:creationId xmlns:a16="http://schemas.microsoft.com/office/drawing/2014/main" id="{B44B52B7-E399-4239-9047-3E36E42CCB2A}"/>
              </a:ext>
            </a:extLst>
          </p:cNvPr>
          <p:cNvSpPr/>
          <p:nvPr/>
        </p:nvSpPr>
        <p:spPr>
          <a:xfrm>
            <a:off x="7565675" y="3189517"/>
            <a:ext cx="505898" cy="429093"/>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nvGrpSpPr>
          <p:cNvPr id="86" name="Groep 85">
            <a:extLst>
              <a:ext uri="{FF2B5EF4-FFF2-40B4-BE49-F238E27FC236}">
                <a16:creationId xmlns:a16="http://schemas.microsoft.com/office/drawing/2014/main" id="{847395B3-B7A5-40DB-908A-3BB18FD19C17}"/>
              </a:ext>
            </a:extLst>
          </p:cNvPr>
          <p:cNvGrpSpPr/>
          <p:nvPr/>
        </p:nvGrpSpPr>
        <p:grpSpPr>
          <a:xfrm>
            <a:off x="3328721" y="2593786"/>
            <a:ext cx="2236249" cy="438023"/>
            <a:chOff x="1375679" y="1958441"/>
            <a:chExt cx="2236249" cy="438023"/>
          </a:xfrm>
          <a:effectLst>
            <a:outerShdw blurRad="50800" dist="38100" dir="2700000" algn="tl" rotWithShape="0">
              <a:prstClr val="black">
                <a:alpha val="40000"/>
              </a:prstClr>
            </a:outerShdw>
          </a:effectLst>
        </p:grpSpPr>
        <p:sp>
          <p:nvSpPr>
            <p:cNvPr id="87" name="Rechthoek: afgeronde hoeken 86">
              <a:extLst>
                <a:ext uri="{FF2B5EF4-FFF2-40B4-BE49-F238E27FC236}">
                  <a16:creationId xmlns:a16="http://schemas.microsoft.com/office/drawing/2014/main" id="{9F0AA683-CC97-440C-883E-0E16B8E1CF19}"/>
                </a:ext>
              </a:extLst>
            </p:cNvPr>
            <p:cNvSpPr/>
            <p:nvPr/>
          </p:nvSpPr>
          <p:spPr>
            <a:xfrm>
              <a:off x="1375679" y="1964416"/>
              <a:ext cx="1685995" cy="432048"/>
            </a:xfrm>
            <a:prstGeom prst="roundRect">
              <a:avLst/>
            </a:prstGeom>
            <a:solidFill>
              <a:schemeClr val="accent3">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BOC Niveau 4</a:t>
              </a:r>
            </a:p>
            <a:p>
              <a:pPr algn="ctr"/>
              <a:r>
                <a:rPr lang="nl-NL" sz="800" i="1">
                  <a:latin typeface="Arial Nova" panose="020B0504020202020204" pitchFamily="34" charset="0"/>
                </a:rPr>
                <a:t>(Profielkeuze N4 maken</a:t>
              </a:r>
              <a:r>
                <a:rPr lang="nl-NL" sz="800" b="1">
                  <a:latin typeface="Arial Nova" panose="020B0504020202020204" pitchFamily="34" charset="0"/>
                </a:rPr>
                <a:t>)</a:t>
              </a:r>
            </a:p>
          </p:txBody>
        </p:sp>
        <p:sp>
          <p:nvSpPr>
            <p:cNvPr id="88" name="Rechthoek: afgeronde hoeken 87">
              <a:extLst>
                <a:ext uri="{FF2B5EF4-FFF2-40B4-BE49-F238E27FC236}">
                  <a16:creationId xmlns:a16="http://schemas.microsoft.com/office/drawing/2014/main" id="{0FA93369-BD0B-4A75-A2E7-D12D83B515F6}"/>
                </a:ext>
              </a:extLst>
            </p:cNvPr>
            <p:cNvSpPr/>
            <p:nvPr/>
          </p:nvSpPr>
          <p:spPr>
            <a:xfrm>
              <a:off x="3106030" y="1958441"/>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89" name="Groep 88">
            <a:extLst>
              <a:ext uri="{FF2B5EF4-FFF2-40B4-BE49-F238E27FC236}">
                <a16:creationId xmlns:a16="http://schemas.microsoft.com/office/drawing/2014/main" id="{816E1608-FA2E-48F7-BC2D-5B92D790BA1F}"/>
              </a:ext>
            </a:extLst>
          </p:cNvPr>
          <p:cNvGrpSpPr/>
          <p:nvPr/>
        </p:nvGrpSpPr>
        <p:grpSpPr>
          <a:xfrm>
            <a:off x="3324334" y="2007309"/>
            <a:ext cx="2236249" cy="438023"/>
            <a:chOff x="1375679" y="1958441"/>
            <a:chExt cx="2236249" cy="438023"/>
          </a:xfrm>
          <a:effectLst>
            <a:outerShdw blurRad="50800" dist="38100" dir="2700000" algn="tl" rotWithShape="0">
              <a:prstClr val="black">
                <a:alpha val="40000"/>
              </a:prstClr>
            </a:outerShdw>
          </a:effectLst>
        </p:grpSpPr>
        <p:sp>
          <p:nvSpPr>
            <p:cNvPr id="90" name="Rechthoek: afgeronde hoeken 89">
              <a:extLst>
                <a:ext uri="{FF2B5EF4-FFF2-40B4-BE49-F238E27FC236}">
                  <a16:creationId xmlns:a16="http://schemas.microsoft.com/office/drawing/2014/main" id="{8B6A0FC6-8C63-4667-B30B-EFDE02092C7A}"/>
                </a:ext>
              </a:extLst>
            </p:cNvPr>
            <p:cNvSpPr/>
            <p:nvPr/>
          </p:nvSpPr>
          <p:spPr>
            <a:xfrm>
              <a:off x="1375679" y="1964416"/>
              <a:ext cx="1685995" cy="432048"/>
            </a:xfrm>
            <a:prstGeom prst="roundRect">
              <a:avLst/>
            </a:prstGeom>
            <a:solidFill>
              <a:schemeClr val="accent3">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91" name="Rechthoek: afgeronde hoeken 90">
              <a:extLst>
                <a:ext uri="{FF2B5EF4-FFF2-40B4-BE49-F238E27FC236}">
                  <a16:creationId xmlns:a16="http://schemas.microsoft.com/office/drawing/2014/main" id="{A62C0525-9987-49AF-B525-31857F13A904}"/>
                </a:ext>
              </a:extLst>
            </p:cNvPr>
            <p:cNvSpPr/>
            <p:nvPr/>
          </p:nvSpPr>
          <p:spPr>
            <a:xfrm>
              <a:off x="3106030" y="1958441"/>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92" name="Groep 91">
            <a:extLst>
              <a:ext uri="{FF2B5EF4-FFF2-40B4-BE49-F238E27FC236}">
                <a16:creationId xmlns:a16="http://schemas.microsoft.com/office/drawing/2014/main" id="{AEAB231C-D9B6-4A41-BC8D-81B747734CA5}"/>
              </a:ext>
            </a:extLst>
          </p:cNvPr>
          <p:cNvGrpSpPr/>
          <p:nvPr/>
        </p:nvGrpSpPr>
        <p:grpSpPr>
          <a:xfrm>
            <a:off x="3328721" y="1420500"/>
            <a:ext cx="2236249" cy="438023"/>
            <a:chOff x="1375679" y="1958441"/>
            <a:chExt cx="2236249" cy="438023"/>
          </a:xfrm>
          <a:effectLst>
            <a:outerShdw blurRad="50800" dist="38100" dir="2700000" algn="tl" rotWithShape="0">
              <a:prstClr val="black">
                <a:alpha val="40000"/>
              </a:prstClr>
            </a:outerShdw>
          </a:effectLst>
        </p:grpSpPr>
        <p:sp>
          <p:nvSpPr>
            <p:cNvPr id="93" name="Rechthoek: afgeronde hoeken 92">
              <a:extLst>
                <a:ext uri="{FF2B5EF4-FFF2-40B4-BE49-F238E27FC236}">
                  <a16:creationId xmlns:a16="http://schemas.microsoft.com/office/drawing/2014/main" id="{4C063BED-8226-4FF0-9E6E-0DCA4FB793F3}"/>
                </a:ext>
              </a:extLst>
            </p:cNvPr>
            <p:cNvSpPr/>
            <p:nvPr/>
          </p:nvSpPr>
          <p:spPr>
            <a:xfrm>
              <a:off x="1375679" y="1964416"/>
              <a:ext cx="1685995" cy="432048"/>
            </a:xfrm>
            <a:prstGeom prst="roundRect">
              <a:avLst/>
            </a:prstGeom>
            <a:solidFill>
              <a:schemeClr val="accent3">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94" name="Rechthoek: afgeronde hoeken 93">
              <a:extLst>
                <a:ext uri="{FF2B5EF4-FFF2-40B4-BE49-F238E27FC236}">
                  <a16:creationId xmlns:a16="http://schemas.microsoft.com/office/drawing/2014/main" id="{970DEF3A-2706-47C9-80E7-363A6A081576}"/>
                </a:ext>
              </a:extLst>
            </p:cNvPr>
            <p:cNvSpPr/>
            <p:nvPr/>
          </p:nvSpPr>
          <p:spPr>
            <a:xfrm>
              <a:off x="3106030" y="1958441"/>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95" name="Groep 94">
            <a:extLst>
              <a:ext uri="{FF2B5EF4-FFF2-40B4-BE49-F238E27FC236}">
                <a16:creationId xmlns:a16="http://schemas.microsoft.com/office/drawing/2014/main" id="{E37C6126-93CC-4B51-933E-8E0F9847715C}"/>
              </a:ext>
            </a:extLst>
          </p:cNvPr>
          <p:cNvGrpSpPr/>
          <p:nvPr/>
        </p:nvGrpSpPr>
        <p:grpSpPr>
          <a:xfrm>
            <a:off x="5814491" y="2002442"/>
            <a:ext cx="2246165" cy="445572"/>
            <a:chOff x="1340926" y="1964416"/>
            <a:chExt cx="2246165" cy="445572"/>
          </a:xfrm>
          <a:effectLst>
            <a:outerShdw blurRad="50800" dist="38100" dir="2700000" algn="tl" rotWithShape="0">
              <a:prstClr val="black">
                <a:alpha val="40000"/>
              </a:prstClr>
            </a:outerShdw>
          </a:effectLst>
        </p:grpSpPr>
        <p:sp>
          <p:nvSpPr>
            <p:cNvPr id="96" name="Rechthoek: afgeronde hoeken 95">
              <a:extLst>
                <a:ext uri="{FF2B5EF4-FFF2-40B4-BE49-F238E27FC236}">
                  <a16:creationId xmlns:a16="http://schemas.microsoft.com/office/drawing/2014/main" id="{A3378974-C51C-416F-AB95-024D830E7673}"/>
                </a:ext>
              </a:extLst>
            </p:cNvPr>
            <p:cNvSpPr/>
            <p:nvPr/>
          </p:nvSpPr>
          <p:spPr>
            <a:xfrm>
              <a:off x="1340926" y="1964416"/>
              <a:ext cx="1685995" cy="432048"/>
            </a:xfrm>
            <a:prstGeom prst="roundRect">
              <a:avLst/>
            </a:prstGeom>
            <a:solidFill>
              <a:schemeClr val="accent1">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97" name="Rechthoek: afgeronde hoeken 96">
              <a:extLst>
                <a:ext uri="{FF2B5EF4-FFF2-40B4-BE49-F238E27FC236}">
                  <a16:creationId xmlns:a16="http://schemas.microsoft.com/office/drawing/2014/main" id="{981DA883-03A2-4173-BE02-6D81AA790D33}"/>
                </a:ext>
              </a:extLst>
            </p:cNvPr>
            <p:cNvSpPr/>
            <p:nvPr/>
          </p:nvSpPr>
          <p:spPr>
            <a:xfrm>
              <a:off x="3081193" y="1972297"/>
              <a:ext cx="505898" cy="437691"/>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98" name="Groep 97">
            <a:extLst>
              <a:ext uri="{FF2B5EF4-FFF2-40B4-BE49-F238E27FC236}">
                <a16:creationId xmlns:a16="http://schemas.microsoft.com/office/drawing/2014/main" id="{C4580836-1E2A-4E68-B694-86525D8946EF}"/>
              </a:ext>
            </a:extLst>
          </p:cNvPr>
          <p:cNvGrpSpPr/>
          <p:nvPr/>
        </p:nvGrpSpPr>
        <p:grpSpPr>
          <a:xfrm>
            <a:off x="5829870" y="2602156"/>
            <a:ext cx="2243593" cy="439925"/>
            <a:chOff x="1375679" y="1956539"/>
            <a:chExt cx="2243593" cy="439925"/>
          </a:xfrm>
          <a:effectLst>
            <a:outerShdw blurRad="50800" dist="38100" dir="2700000" algn="tl" rotWithShape="0">
              <a:prstClr val="black">
                <a:alpha val="40000"/>
              </a:prstClr>
            </a:outerShdw>
          </a:effectLst>
        </p:grpSpPr>
        <p:sp>
          <p:nvSpPr>
            <p:cNvPr id="99" name="Rechthoek: afgeronde hoeken 98">
              <a:extLst>
                <a:ext uri="{FF2B5EF4-FFF2-40B4-BE49-F238E27FC236}">
                  <a16:creationId xmlns:a16="http://schemas.microsoft.com/office/drawing/2014/main" id="{1C89B95E-7DE0-4B07-B457-AEECA2DBF84B}"/>
                </a:ext>
              </a:extLst>
            </p:cNvPr>
            <p:cNvSpPr/>
            <p:nvPr/>
          </p:nvSpPr>
          <p:spPr>
            <a:xfrm>
              <a:off x="1375679" y="1964416"/>
              <a:ext cx="1685995" cy="432048"/>
            </a:xfrm>
            <a:prstGeom prst="roundRect">
              <a:avLst/>
            </a:prstGeom>
            <a:solidFill>
              <a:schemeClr val="accent1">
                <a:lumMod val="5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4</a:t>
              </a:r>
            </a:p>
          </p:txBody>
        </p:sp>
        <p:sp>
          <p:nvSpPr>
            <p:cNvPr id="100" name="Rechthoek: afgeronde hoeken 99">
              <a:extLst>
                <a:ext uri="{FF2B5EF4-FFF2-40B4-BE49-F238E27FC236}">
                  <a16:creationId xmlns:a16="http://schemas.microsoft.com/office/drawing/2014/main" id="{CC0DF89A-BBAB-4FC2-A102-5A165086E1DA}"/>
                </a:ext>
              </a:extLst>
            </p:cNvPr>
            <p:cNvSpPr/>
            <p:nvPr/>
          </p:nvSpPr>
          <p:spPr>
            <a:xfrm>
              <a:off x="3113374" y="1956539"/>
              <a:ext cx="505898" cy="439593"/>
            </a:xfrm>
            <a:prstGeom prst="roundRect">
              <a:avLst/>
            </a:prstGeom>
            <a:solidFill>
              <a:schemeClr val="accent2">
                <a:lumMod val="60000"/>
                <a:lumOff val="40000"/>
              </a:schemeClr>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KZD</a:t>
              </a:r>
            </a:p>
          </p:txBody>
        </p:sp>
      </p:grpSp>
      <p:grpSp>
        <p:nvGrpSpPr>
          <p:cNvPr id="3" name="Groep 2">
            <a:extLst>
              <a:ext uri="{FF2B5EF4-FFF2-40B4-BE49-F238E27FC236}">
                <a16:creationId xmlns:a16="http://schemas.microsoft.com/office/drawing/2014/main" id="{FC066C0F-65DE-41EA-B8DA-EC411FFBA254}"/>
              </a:ext>
            </a:extLst>
          </p:cNvPr>
          <p:cNvGrpSpPr/>
          <p:nvPr/>
        </p:nvGrpSpPr>
        <p:grpSpPr>
          <a:xfrm>
            <a:off x="1372287" y="1889298"/>
            <a:ext cx="1694074" cy="526374"/>
            <a:chOff x="1367600" y="1870090"/>
            <a:chExt cx="1694074" cy="526374"/>
          </a:xfrm>
        </p:grpSpPr>
        <p:sp>
          <p:nvSpPr>
            <p:cNvPr id="62" name="Rechthoek: afgeronde hoeken 61">
              <a:extLst>
                <a:ext uri="{FF2B5EF4-FFF2-40B4-BE49-F238E27FC236}">
                  <a16:creationId xmlns:a16="http://schemas.microsoft.com/office/drawing/2014/main" id="{4401C338-01A6-4A8A-BEE3-FDEE6099118F}"/>
                </a:ext>
              </a:extLst>
            </p:cNvPr>
            <p:cNvSpPr/>
            <p:nvPr/>
          </p:nvSpPr>
          <p:spPr>
            <a:xfrm>
              <a:off x="1375679" y="1964416"/>
              <a:ext cx="1685995" cy="432048"/>
            </a:xfrm>
            <a:prstGeom prst="roundRect">
              <a:avLst/>
            </a:prstGeom>
            <a:solidFill>
              <a:schemeClr val="accent4">
                <a:lumMod val="50000"/>
              </a:schemeClr>
            </a:solidFill>
            <a:ln>
              <a:solidFill>
                <a:srgbClr val="7030A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a:latin typeface="Arial Nova" panose="020B0504020202020204" pitchFamily="34" charset="0"/>
                </a:rPr>
                <a:t>Profiel Niveau 3</a:t>
              </a:r>
            </a:p>
          </p:txBody>
        </p:sp>
        <p:sp>
          <p:nvSpPr>
            <p:cNvPr id="107" name="Rechthoek: afgeronde hoeken 106">
              <a:extLst>
                <a:ext uri="{FF2B5EF4-FFF2-40B4-BE49-F238E27FC236}">
                  <a16:creationId xmlns:a16="http://schemas.microsoft.com/office/drawing/2014/main" id="{4EC4B253-910E-496C-B9E4-729F9CA975CB}"/>
                </a:ext>
              </a:extLst>
            </p:cNvPr>
            <p:cNvSpPr/>
            <p:nvPr/>
          </p:nvSpPr>
          <p:spPr>
            <a:xfrm>
              <a:off x="1367600" y="1870090"/>
              <a:ext cx="1685995" cy="183604"/>
            </a:xfrm>
            <a:prstGeom prst="round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Diploma</a:t>
              </a:r>
            </a:p>
          </p:txBody>
        </p:sp>
      </p:grpSp>
      <p:sp>
        <p:nvSpPr>
          <p:cNvPr id="108" name="Rechthoek: afgeronde hoeken 107">
            <a:extLst>
              <a:ext uri="{FF2B5EF4-FFF2-40B4-BE49-F238E27FC236}">
                <a16:creationId xmlns:a16="http://schemas.microsoft.com/office/drawing/2014/main" id="{95806866-86DB-40E4-80D6-6BC9BC5E6DB5}"/>
              </a:ext>
            </a:extLst>
          </p:cNvPr>
          <p:cNvSpPr/>
          <p:nvPr/>
        </p:nvSpPr>
        <p:spPr>
          <a:xfrm>
            <a:off x="3324333" y="1313331"/>
            <a:ext cx="1685995" cy="183604"/>
          </a:xfrm>
          <a:prstGeom prst="round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Diploma</a:t>
            </a:r>
          </a:p>
        </p:txBody>
      </p:sp>
      <p:sp>
        <p:nvSpPr>
          <p:cNvPr id="109" name="Rechthoek: afgeronde hoeken 108">
            <a:extLst>
              <a:ext uri="{FF2B5EF4-FFF2-40B4-BE49-F238E27FC236}">
                <a16:creationId xmlns:a16="http://schemas.microsoft.com/office/drawing/2014/main" id="{532B83F8-0825-4799-80F3-064636A1840F}"/>
              </a:ext>
            </a:extLst>
          </p:cNvPr>
          <p:cNvSpPr/>
          <p:nvPr/>
        </p:nvSpPr>
        <p:spPr>
          <a:xfrm>
            <a:off x="5822893" y="1889298"/>
            <a:ext cx="1685995" cy="183604"/>
          </a:xfrm>
          <a:prstGeom prst="roundRect">
            <a:avLst/>
          </a:prstGeom>
          <a:solidFill>
            <a:srgbClr val="00B05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000" b="1">
                <a:latin typeface="Arial Nova" panose="020B0504020202020204" pitchFamily="34" charset="0"/>
              </a:rPr>
              <a:t>Diploma</a:t>
            </a:r>
          </a:p>
        </p:txBody>
      </p:sp>
      <p:cxnSp>
        <p:nvCxnSpPr>
          <p:cNvPr id="68" name="Rechte verbindingslijn met pijl 67">
            <a:extLst>
              <a:ext uri="{FF2B5EF4-FFF2-40B4-BE49-F238E27FC236}">
                <a16:creationId xmlns:a16="http://schemas.microsoft.com/office/drawing/2014/main" id="{213922E3-A87F-442F-91ED-BB660F563E4E}"/>
              </a:ext>
            </a:extLst>
          </p:cNvPr>
          <p:cNvCxnSpPr>
            <a:cxnSpLocks/>
          </p:cNvCxnSpPr>
          <p:nvPr/>
        </p:nvCxnSpPr>
        <p:spPr>
          <a:xfrm flipV="1">
            <a:off x="6738467" y="2376935"/>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9" name="Rechte verbindingslijn met pijl 68">
            <a:extLst>
              <a:ext uri="{FF2B5EF4-FFF2-40B4-BE49-F238E27FC236}">
                <a16:creationId xmlns:a16="http://schemas.microsoft.com/office/drawing/2014/main" id="{4D510C41-8FBA-465E-B256-BAC5C91644CB}"/>
              </a:ext>
            </a:extLst>
          </p:cNvPr>
          <p:cNvCxnSpPr>
            <a:cxnSpLocks/>
          </p:cNvCxnSpPr>
          <p:nvPr/>
        </p:nvCxnSpPr>
        <p:spPr>
          <a:xfrm flipV="1">
            <a:off x="4169440" y="2361720"/>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5" name="Rechte verbindingslijn met pijl 74">
            <a:extLst>
              <a:ext uri="{FF2B5EF4-FFF2-40B4-BE49-F238E27FC236}">
                <a16:creationId xmlns:a16="http://schemas.microsoft.com/office/drawing/2014/main" id="{F76A6FBF-FB84-4F63-A23B-59A47079FDDE}"/>
              </a:ext>
            </a:extLst>
          </p:cNvPr>
          <p:cNvCxnSpPr>
            <a:cxnSpLocks/>
          </p:cNvCxnSpPr>
          <p:nvPr/>
        </p:nvCxnSpPr>
        <p:spPr>
          <a:xfrm flipV="1">
            <a:off x="4177369" y="1800968"/>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6" name="Rechte verbindingslijn met pijl 75">
            <a:extLst>
              <a:ext uri="{FF2B5EF4-FFF2-40B4-BE49-F238E27FC236}">
                <a16:creationId xmlns:a16="http://schemas.microsoft.com/office/drawing/2014/main" id="{950908EE-71D1-444C-9DE5-30142D8430FF}"/>
              </a:ext>
            </a:extLst>
          </p:cNvPr>
          <p:cNvCxnSpPr>
            <a:cxnSpLocks/>
          </p:cNvCxnSpPr>
          <p:nvPr/>
        </p:nvCxnSpPr>
        <p:spPr>
          <a:xfrm flipV="1">
            <a:off x="4161961" y="3568505"/>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77" name="Rechte verbindingslijn met pijl 76">
            <a:extLst>
              <a:ext uri="{FF2B5EF4-FFF2-40B4-BE49-F238E27FC236}">
                <a16:creationId xmlns:a16="http://schemas.microsoft.com/office/drawing/2014/main" id="{A42FD2D4-9FE9-4798-A11D-D6A77996C8EF}"/>
              </a:ext>
            </a:extLst>
          </p:cNvPr>
          <p:cNvCxnSpPr>
            <a:cxnSpLocks/>
          </p:cNvCxnSpPr>
          <p:nvPr/>
        </p:nvCxnSpPr>
        <p:spPr>
          <a:xfrm flipV="1">
            <a:off x="4158099" y="4166751"/>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7" name="Rechte verbindingslijn met pijl 66">
            <a:extLst>
              <a:ext uri="{FF2B5EF4-FFF2-40B4-BE49-F238E27FC236}">
                <a16:creationId xmlns:a16="http://schemas.microsoft.com/office/drawing/2014/main" id="{5A4D95B8-E4EB-413A-B113-BE505AD4A895}"/>
              </a:ext>
            </a:extLst>
          </p:cNvPr>
          <p:cNvCxnSpPr>
            <a:cxnSpLocks/>
          </p:cNvCxnSpPr>
          <p:nvPr/>
        </p:nvCxnSpPr>
        <p:spPr>
          <a:xfrm flipV="1">
            <a:off x="6711995" y="2946964"/>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3" name="Tekstvak 12">
            <a:extLst>
              <a:ext uri="{FF2B5EF4-FFF2-40B4-BE49-F238E27FC236}">
                <a16:creationId xmlns:a16="http://schemas.microsoft.com/office/drawing/2014/main" id="{7CAB97F7-C147-4F10-9125-A4015C616E32}"/>
              </a:ext>
            </a:extLst>
          </p:cNvPr>
          <p:cNvSpPr txBox="1"/>
          <p:nvPr/>
        </p:nvSpPr>
        <p:spPr>
          <a:xfrm>
            <a:off x="1229587" y="2475438"/>
            <a:ext cx="2043338" cy="646331"/>
          </a:xfrm>
          <a:prstGeom prst="rect">
            <a:avLst/>
          </a:prstGeom>
          <a:noFill/>
          <a:ln>
            <a:noFill/>
          </a:ln>
        </p:spPr>
        <p:txBody>
          <a:bodyPr wrap="square" rtlCol="0">
            <a:spAutoFit/>
          </a:bodyPr>
          <a:lstStyle/>
          <a:p>
            <a:pPr algn="ctr"/>
            <a:r>
              <a:rPr lang="nl-NL" sz="1200">
                <a:solidFill>
                  <a:srgbClr val="F64F12"/>
                </a:solidFill>
                <a:latin typeface="Arial Nova" panose="020B0504020202020204" pitchFamily="34" charset="0"/>
              </a:rPr>
              <a:t>Uitstroom N3 indien opleiding N4 niet haalbaar is.</a:t>
            </a:r>
          </a:p>
        </p:txBody>
      </p:sp>
      <p:cxnSp>
        <p:nvCxnSpPr>
          <p:cNvPr id="61" name="Rechte verbindingslijn met pijl 60">
            <a:extLst>
              <a:ext uri="{FF2B5EF4-FFF2-40B4-BE49-F238E27FC236}">
                <a16:creationId xmlns:a16="http://schemas.microsoft.com/office/drawing/2014/main" id="{930BCA29-275A-45DF-A969-32FF0AC87BE8}"/>
              </a:ext>
            </a:extLst>
          </p:cNvPr>
          <p:cNvCxnSpPr>
            <a:cxnSpLocks/>
          </p:cNvCxnSpPr>
          <p:nvPr/>
        </p:nvCxnSpPr>
        <p:spPr>
          <a:xfrm flipV="1">
            <a:off x="4143182" y="2973031"/>
            <a:ext cx="3862" cy="239598"/>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57" name="Rechte verbindingslijn met pijl 56">
            <a:extLst>
              <a:ext uri="{FF2B5EF4-FFF2-40B4-BE49-F238E27FC236}">
                <a16:creationId xmlns:a16="http://schemas.microsoft.com/office/drawing/2014/main" id="{23E200C6-F44B-4BD6-9029-9E8369AF522A}"/>
              </a:ext>
            </a:extLst>
          </p:cNvPr>
          <p:cNvCxnSpPr>
            <a:cxnSpLocks/>
          </p:cNvCxnSpPr>
          <p:nvPr/>
        </p:nvCxnSpPr>
        <p:spPr>
          <a:xfrm flipH="1" flipV="1">
            <a:off x="3097050" y="2367310"/>
            <a:ext cx="198053" cy="272487"/>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63" name="Rechte verbindingslijn met pijl 62">
            <a:extLst>
              <a:ext uri="{FF2B5EF4-FFF2-40B4-BE49-F238E27FC236}">
                <a16:creationId xmlns:a16="http://schemas.microsoft.com/office/drawing/2014/main" id="{563DDE4E-F993-41C7-B838-ED369107EBBA}"/>
              </a:ext>
            </a:extLst>
          </p:cNvPr>
          <p:cNvCxnSpPr>
            <a:cxnSpLocks/>
            <a:stCxn id="93" idx="1"/>
          </p:cNvCxnSpPr>
          <p:nvPr/>
        </p:nvCxnSpPr>
        <p:spPr>
          <a:xfrm flipH="1">
            <a:off x="3088870" y="1642499"/>
            <a:ext cx="239851" cy="246799"/>
          </a:xfrm>
          <a:prstGeom prst="straightConnector1">
            <a:avLst/>
          </a:prstGeom>
          <a:ln w="41275">
            <a:solidFill>
              <a:srgbClr val="FFFF00"/>
            </a:solidFill>
            <a:tailEnd type="triangle"/>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64" name="Tekstvak 63">
            <a:extLst>
              <a:ext uri="{FF2B5EF4-FFF2-40B4-BE49-F238E27FC236}">
                <a16:creationId xmlns:a16="http://schemas.microsoft.com/office/drawing/2014/main" id="{9A56DC09-3F58-454A-B8DF-A256A0631273}"/>
              </a:ext>
            </a:extLst>
          </p:cNvPr>
          <p:cNvSpPr txBox="1"/>
          <p:nvPr/>
        </p:nvSpPr>
        <p:spPr>
          <a:xfrm>
            <a:off x="5632749" y="1495351"/>
            <a:ext cx="2043338" cy="338554"/>
          </a:xfrm>
          <a:prstGeom prst="rect">
            <a:avLst/>
          </a:prstGeom>
          <a:noFill/>
          <a:ln>
            <a:noFill/>
          </a:ln>
        </p:spPr>
        <p:txBody>
          <a:bodyPr wrap="square" rtlCol="0">
            <a:spAutoFit/>
          </a:bodyPr>
          <a:lstStyle/>
          <a:p>
            <a:pPr algn="ctr"/>
            <a:r>
              <a:rPr lang="nl-NL" sz="1600">
                <a:solidFill>
                  <a:srgbClr val="F64F12"/>
                </a:solidFill>
                <a:latin typeface="Arial Nova" panose="020B0504020202020204" pitchFamily="34" charset="0"/>
              </a:rPr>
              <a:t>Versnellerstraject</a:t>
            </a:r>
          </a:p>
        </p:txBody>
      </p:sp>
      <p:pic>
        <p:nvPicPr>
          <p:cNvPr id="6" name="Graphic 5" descr="Klaslokaal silhouet">
            <a:extLst>
              <a:ext uri="{FF2B5EF4-FFF2-40B4-BE49-F238E27FC236}">
                <a16:creationId xmlns:a16="http://schemas.microsoft.com/office/drawing/2014/main" id="{418DDD34-763D-674C-657E-6F3FC065C3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5240" y="99202"/>
            <a:ext cx="548303" cy="5483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80413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jdelijke aanduiding voor datum 3">
            <a:extLst>
              <a:ext uri="{FF2B5EF4-FFF2-40B4-BE49-F238E27FC236}">
                <a16:creationId xmlns:a16="http://schemas.microsoft.com/office/drawing/2014/main" id="{9203D553-B85C-49CF-9821-57FA639D2B29}"/>
              </a:ext>
            </a:extLst>
          </p:cNvPr>
          <p:cNvSpPr>
            <a:spLocks noGrp="1"/>
          </p:cNvSpPr>
          <p:nvPr>
            <p:ph type="dt" sz="half" idx="10"/>
          </p:nvPr>
        </p:nvSpPr>
        <p:spPr/>
        <p:txBody>
          <a:bodyPr/>
          <a:lstStyle/>
          <a:p>
            <a:fld id="{311E3668-3083-AC49-9454-E6C63BE4280C}" type="datetime1">
              <a:rPr lang="nl-NL" b="0" smtClean="0">
                <a:latin typeface="+mn-lt"/>
              </a:rPr>
              <a:pPr/>
              <a:t>7-11-2025</a:t>
            </a:fld>
            <a:endParaRPr lang="nl-NL" b="0">
              <a:latin typeface="+mn-lt"/>
            </a:endParaRPr>
          </a:p>
        </p:txBody>
      </p:sp>
      <p:sp>
        <p:nvSpPr>
          <p:cNvPr id="7" name="Tijdelijke aanduiding voor dianummer 6">
            <a:extLst>
              <a:ext uri="{FF2B5EF4-FFF2-40B4-BE49-F238E27FC236}">
                <a16:creationId xmlns:a16="http://schemas.microsoft.com/office/drawing/2014/main" id="{531138B8-3C0A-46B1-9662-E3912DCF69BF}"/>
              </a:ext>
            </a:extLst>
          </p:cNvPr>
          <p:cNvSpPr>
            <a:spLocks noGrp="1"/>
          </p:cNvSpPr>
          <p:nvPr>
            <p:ph type="sldNum" sz="quarter" idx="12"/>
          </p:nvPr>
        </p:nvSpPr>
        <p:spPr/>
        <p:txBody>
          <a:bodyPr/>
          <a:lstStyle/>
          <a:p>
            <a:fld id="{78B4D4D8-7884-5B47-900A-D85FB81D99A9}" type="slidenum">
              <a:rPr lang="nl-NL" smtClean="0">
                <a:latin typeface="+mn-lt"/>
              </a:rPr>
              <a:pPr/>
              <a:t>7</a:t>
            </a:fld>
            <a:r>
              <a:rPr lang="nl-NL">
                <a:latin typeface="+mn-lt"/>
              </a:rPr>
              <a:t> </a:t>
            </a:r>
          </a:p>
        </p:txBody>
      </p:sp>
      <p:sp>
        <p:nvSpPr>
          <p:cNvPr id="51" name="Tijdelijke aanduiding voor voettekst 7">
            <a:extLst>
              <a:ext uri="{FF2B5EF4-FFF2-40B4-BE49-F238E27FC236}">
                <a16:creationId xmlns:a16="http://schemas.microsoft.com/office/drawing/2014/main" id="{A2925C7E-483D-4F89-A8BD-2B4E39821CC3}"/>
              </a:ext>
            </a:extLst>
          </p:cNvPr>
          <p:cNvSpPr>
            <a:spLocks noGrp="1"/>
          </p:cNvSpPr>
          <p:nvPr>
            <p:ph type="ftr" sz="quarter" idx="11"/>
          </p:nvPr>
        </p:nvSpPr>
        <p:spPr/>
        <p:txBody>
          <a:bodyPr/>
          <a:lstStyle/>
          <a:p>
            <a:r>
              <a:rPr lang="nl-NL" b="0"/>
              <a:t>Ouderavond BOC2 2023-2024</a:t>
            </a:r>
          </a:p>
        </p:txBody>
      </p:sp>
      <p:sp>
        <p:nvSpPr>
          <p:cNvPr id="11" name="Rechthoek: afgeronde hoeken 10">
            <a:extLst>
              <a:ext uri="{FF2B5EF4-FFF2-40B4-BE49-F238E27FC236}">
                <a16:creationId xmlns:a16="http://schemas.microsoft.com/office/drawing/2014/main" id="{80806DBB-5E9A-4BA1-939D-1C4C1D554ADD}"/>
              </a:ext>
            </a:extLst>
          </p:cNvPr>
          <p:cNvSpPr/>
          <p:nvPr/>
        </p:nvSpPr>
        <p:spPr>
          <a:xfrm>
            <a:off x="327314" y="1049891"/>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25" name="Rechthoek: afgeronde hoeken 24">
            <a:extLst>
              <a:ext uri="{FF2B5EF4-FFF2-40B4-BE49-F238E27FC236}">
                <a16:creationId xmlns:a16="http://schemas.microsoft.com/office/drawing/2014/main" id="{10A8D1B2-D5BD-4381-A1B9-5D4CB9F05858}"/>
              </a:ext>
            </a:extLst>
          </p:cNvPr>
          <p:cNvSpPr/>
          <p:nvPr/>
        </p:nvSpPr>
        <p:spPr>
          <a:xfrm>
            <a:off x="327314" y="1613000"/>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09 </a:t>
            </a:r>
          </a:p>
        </p:txBody>
      </p:sp>
      <p:sp>
        <p:nvSpPr>
          <p:cNvPr id="33" name="Rechthoek: afgeronde hoeken 32">
            <a:extLst>
              <a:ext uri="{FF2B5EF4-FFF2-40B4-BE49-F238E27FC236}">
                <a16:creationId xmlns:a16="http://schemas.microsoft.com/office/drawing/2014/main" id="{2CE9D073-CCD2-4234-B968-DB14AB2A054C}"/>
              </a:ext>
            </a:extLst>
          </p:cNvPr>
          <p:cNvSpPr/>
          <p:nvPr/>
        </p:nvSpPr>
        <p:spPr>
          <a:xfrm>
            <a:off x="2472281" y="1956228"/>
            <a:ext cx="6308975" cy="720265"/>
          </a:xfrm>
          <a:prstGeom prst="roundRect">
            <a:avLst>
              <a:gd name="adj" fmla="val 2166"/>
            </a:avLst>
          </a:prstGeom>
          <a:solidFill>
            <a:srgbClr val="7030A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numCol="2" rtlCol="0" anchor="ctr"/>
          <a:lstStyle/>
          <a:p>
            <a:pPr algn="ctr"/>
            <a:r>
              <a:rPr lang="en-GB" sz="900" u="sng" dirty="0" err="1"/>
              <a:t>Leeractiviteiten</a:t>
            </a:r>
            <a:endParaRPr lang="en-GB" sz="900" u="sng" dirty="0"/>
          </a:p>
          <a:p>
            <a:pPr algn="ctr"/>
            <a:r>
              <a:rPr lang="en-GB" sz="900" dirty="0" err="1"/>
              <a:t>Trainingskunde</a:t>
            </a:r>
            <a:endParaRPr lang="en-GB" sz="900" dirty="0"/>
          </a:p>
          <a:p>
            <a:pPr algn="ctr"/>
            <a:r>
              <a:rPr lang="en-GB" sz="900" dirty="0" err="1"/>
              <a:t>Omgangskunde</a:t>
            </a:r>
            <a:endParaRPr lang="en-GB" sz="900" dirty="0"/>
          </a:p>
          <a:p>
            <a:pPr algn="ctr"/>
            <a:r>
              <a:rPr lang="en-GB" sz="900" dirty="0" err="1"/>
              <a:t>Didactiek</a:t>
            </a:r>
            <a:endParaRPr lang="en-GB" sz="900" dirty="0"/>
          </a:p>
          <a:p>
            <a:pPr algn="ctr"/>
            <a:endParaRPr lang="en-GB" sz="900" dirty="0"/>
          </a:p>
          <a:p>
            <a:pPr algn="ctr"/>
            <a:r>
              <a:rPr lang="en-GB" sz="900" dirty="0" err="1"/>
              <a:t>Rekenen</a:t>
            </a:r>
            <a:endParaRPr lang="en-GB" sz="900" dirty="0"/>
          </a:p>
          <a:p>
            <a:pPr algn="ctr"/>
            <a:r>
              <a:rPr lang="en-GB" sz="900" dirty="0" err="1"/>
              <a:t>Nederlands</a:t>
            </a:r>
            <a:endParaRPr lang="en-GB" sz="900" dirty="0"/>
          </a:p>
        </p:txBody>
      </p:sp>
      <p:sp>
        <p:nvSpPr>
          <p:cNvPr id="39" name="Rechthoek: afgeronde hoeken 38">
            <a:extLst>
              <a:ext uri="{FF2B5EF4-FFF2-40B4-BE49-F238E27FC236}">
                <a16:creationId xmlns:a16="http://schemas.microsoft.com/office/drawing/2014/main" id="{ACF6458C-EC63-43F7-B0AA-60E3E70A14E9}"/>
              </a:ext>
            </a:extLst>
          </p:cNvPr>
          <p:cNvSpPr/>
          <p:nvPr/>
        </p:nvSpPr>
        <p:spPr>
          <a:xfrm>
            <a:off x="331110" y="3526576"/>
            <a:ext cx="8468006" cy="438612"/>
          </a:xfrm>
          <a:prstGeom prst="roundRect">
            <a:avLst>
              <a:gd name="adj" fmla="val 2166"/>
            </a:avLst>
          </a:prstGeom>
          <a:solidFill>
            <a:schemeClr val="tx1">
              <a:lumMod val="75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a:t>Overige </a:t>
            </a:r>
            <a:r>
              <a:rPr lang="en-GB" sz="1000" b="1" u="sng" err="1"/>
              <a:t>leeractiviteiten</a:t>
            </a:r>
            <a:r>
              <a:rPr lang="en-GB" sz="1000" b="1" u="sng"/>
              <a:t>:</a:t>
            </a:r>
          </a:p>
          <a:p>
            <a:pPr algn="ctr"/>
            <a:r>
              <a:rPr kumimoji="0" lang="nl-NL" sz="1000" b="0" i="0" u="none" strike="noStrike" kern="1200" cap="none" spc="0" normalizeH="0" baseline="0" noProof="0">
                <a:ln>
                  <a:noFill/>
                </a:ln>
                <a:solidFill>
                  <a:schemeClr val="bg2"/>
                </a:solidFill>
                <a:effectLst/>
                <a:uLnTx/>
                <a:uFillTx/>
                <a:latin typeface="Tahoma"/>
                <a:ea typeface="Geneva" charset="-128"/>
                <a:cs typeface="+mn-cs"/>
              </a:rPr>
              <a:t>Spel, Burgerschap, Atletiek, New Games, Projecten, Kampen, overige activiteiten</a:t>
            </a:r>
          </a:p>
          <a:p>
            <a:pPr algn="ctr"/>
            <a:endParaRPr lang="en-GB" sz="1000" b="1" u="sng"/>
          </a:p>
        </p:txBody>
      </p:sp>
      <p:sp>
        <p:nvSpPr>
          <p:cNvPr id="40" name="Rechthoek: afgeronde hoeken 39">
            <a:extLst>
              <a:ext uri="{FF2B5EF4-FFF2-40B4-BE49-F238E27FC236}">
                <a16:creationId xmlns:a16="http://schemas.microsoft.com/office/drawing/2014/main" id="{61A4F33A-3831-4AF2-A3C3-47464170EF61}"/>
              </a:ext>
            </a:extLst>
          </p:cNvPr>
          <p:cNvSpPr/>
          <p:nvPr/>
        </p:nvSpPr>
        <p:spPr>
          <a:xfrm>
            <a:off x="4601596" y="2732292"/>
            <a:ext cx="2046487" cy="332886"/>
          </a:xfrm>
          <a:prstGeom prst="roundRect">
            <a:avLst>
              <a:gd name="adj" fmla="val 2166"/>
            </a:avLst>
          </a:prstGeom>
          <a:solidFill>
            <a:schemeClr val="tx1">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a:t>Examen </a:t>
            </a:r>
            <a:r>
              <a:rPr lang="en-GB" sz="1000" b="1" u="sng" err="1"/>
              <a:t>Kerntaak</a:t>
            </a:r>
            <a:r>
              <a:rPr lang="en-GB" sz="1000" b="1" u="sng"/>
              <a:t> 2</a:t>
            </a:r>
          </a:p>
        </p:txBody>
      </p:sp>
      <p:sp>
        <p:nvSpPr>
          <p:cNvPr id="41" name="Rechthoek: afgeronde hoeken 40">
            <a:extLst>
              <a:ext uri="{FF2B5EF4-FFF2-40B4-BE49-F238E27FC236}">
                <a16:creationId xmlns:a16="http://schemas.microsoft.com/office/drawing/2014/main" id="{1CF6D7CC-638F-42DB-B95F-C4CD6F423DF2}"/>
              </a:ext>
            </a:extLst>
          </p:cNvPr>
          <p:cNvSpPr/>
          <p:nvPr/>
        </p:nvSpPr>
        <p:spPr>
          <a:xfrm>
            <a:off x="6694196" y="2732293"/>
            <a:ext cx="2080745" cy="312426"/>
          </a:xfrm>
          <a:prstGeom prst="roundRect">
            <a:avLst>
              <a:gd name="adj" fmla="val 9763"/>
            </a:avLst>
          </a:prstGeom>
          <a:solidFill>
            <a:schemeClr val="tx1">
              <a:lumMod val="40000"/>
              <a:lumOff val="6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a:t>Examen </a:t>
            </a:r>
            <a:r>
              <a:rPr lang="en-GB" sz="1000" b="1" u="sng" err="1"/>
              <a:t>Kerntaak</a:t>
            </a:r>
            <a:r>
              <a:rPr lang="en-GB" sz="1000" b="1" u="sng"/>
              <a:t> 1</a:t>
            </a:r>
          </a:p>
        </p:txBody>
      </p:sp>
      <p:sp>
        <p:nvSpPr>
          <p:cNvPr id="42" name="Rechthoek: afgeronde hoeken 41">
            <a:extLst>
              <a:ext uri="{FF2B5EF4-FFF2-40B4-BE49-F238E27FC236}">
                <a16:creationId xmlns:a16="http://schemas.microsoft.com/office/drawing/2014/main" id="{C16CD8AF-2CF1-409F-BD99-0AE72B81901E}"/>
              </a:ext>
            </a:extLst>
          </p:cNvPr>
          <p:cNvSpPr/>
          <p:nvPr/>
        </p:nvSpPr>
        <p:spPr>
          <a:xfrm>
            <a:off x="346190" y="4489596"/>
            <a:ext cx="8445705" cy="335056"/>
          </a:xfrm>
          <a:prstGeom prst="roundRect">
            <a:avLst>
              <a:gd name="adj" fmla="val 2166"/>
            </a:avLst>
          </a:prstGeom>
          <a:solidFill>
            <a:schemeClr val="tx1">
              <a:lumMod val="20000"/>
              <a:lumOff val="8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err="1"/>
              <a:t>Beroeps</a:t>
            </a:r>
            <a:r>
              <a:rPr lang="en-GB" sz="1000" b="1" u="sng"/>
              <a:t> </a:t>
            </a:r>
            <a:r>
              <a:rPr lang="en-GB" sz="1000" b="1" u="sng" err="1"/>
              <a:t>Praktijk</a:t>
            </a:r>
            <a:r>
              <a:rPr lang="en-GB" sz="1000" b="1" u="sng"/>
              <a:t> </a:t>
            </a:r>
            <a:r>
              <a:rPr lang="en-GB" sz="1000" b="1" u="sng" err="1"/>
              <a:t>Vorming</a:t>
            </a:r>
            <a:r>
              <a:rPr lang="en-GB" sz="1000" b="1" u="sng"/>
              <a:t> (BPV  160 </a:t>
            </a:r>
            <a:r>
              <a:rPr lang="en-GB" sz="1000" b="1" u="sng" err="1"/>
              <a:t>uur</a:t>
            </a:r>
            <a:r>
              <a:rPr lang="en-GB" sz="1000" b="1" u="sng"/>
              <a:t>) </a:t>
            </a:r>
            <a:endParaRPr lang="en-GB" sz="800" b="1"/>
          </a:p>
        </p:txBody>
      </p:sp>
      <p:sp>
        <p:nvSpPr>
          <p:cNvPr id="66" name="Rechthoek: afgeronde hoeken 65">
            <a:extLst>
              <a:ext uri="{FF2B5EF4-FFF2-40B4-BE49-F238E27FC236}">
                <a16:creationId xmlns:a16="http://schemas.microsoft.com/office/drawing/2014/main" id="{EDE76CE9-5FD7-4C77-B7C8-F5FD29785009}"/>
              </a:ext>
            </a:extLst>
          </p:cNvPr>
          <p:cNvSpPr/>
          <p:nvPr/>
        </p:nvSpPr>
        <p:spPr>
          <a:xfrm>
            <a:off x="307508" y="1922789"/>
            <a:ext cx="2086480" cy="1066536"/>
          </a:xfrm>
          <a:prstGeom prst="roundRect">
            <a:avLst>
              <a:gd name="adj" fmla="val 2166"/>
            </a:avLst>
          </a:prstGeom>
          <a:solidFill>
            <a:schemeClr val="accent2">
              <a:lumMod val="5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u="sng" dirty="0" err="1"/>
              <a:t>Leeractiviteiten</a:t>
            </a:r>
            <a:endParaRPr lang="en-GB" sz="1000" u="sng" dirty="0"/>
          </a:p>
          <a:p>
            <a:pPr algn="ctr"/>
            <a:r>
              <a:rPr lang="en-GB" sz="900" dirty="0"/>
              <a:t>Sport </a:t>
            </a:r>
            <a:r>
              <a:rPr lang="en-GB" sz="900" dirty="0" err="1"/>
              <a:t>als</a:t>
            </a:r>
            <a:r>
              <a:rPr lang="en-GB" sz="900" dirty="0"/>
              <a:t> </a:t>
            </a:r>
            <a:r>
              <a:rPr lang="en-GB" sz="900" dirty="0" err="1"/>
              <a:t>middel</a:t>
            </a:r>
            <a:endParaRPr lang="en-GB" sz="900" dirty="0"/>
          </a:p>
          <a:p>
            <a:pPr algn="ctr"/>
            <a:r>
              <a:rPr lang="en-GB" sz="900" dirty="0" err="1"/>
              <a:t>Sportinnovatie</a:t>
            </a:r>
            <a:endParaRPr lang="en-GB" sz="900" dirty="0"/>
          </a:p>
          <a:p>
            <a:pPr algn="ctr"/>
            <a:r>
              <a:rPr lang="en-GB" sz="900" dirty="0" err="1"/>
              <a:t>Organisatieleer</a:t>
            </a:r>
            <a:endParaRPr lang="en-GB" sz="900" dirty="0"/>
          </a:p>
          <a:p>
            <a:pPr algn="ctr"/>
            <a:r>
              <a:rPr lang="en-GB" sz="900" dirty="0" err="1"/>
              <a:t>Rekenen</a:t>
            </a:r>
            <a:endParaRPr lang="en-GB" sz="900" dirty="0"/>
          </a:p>
          <a:p>
            <a:pPr algn="ctr"/>
            <a:r>
              <a:rPr lang="en-GB" sz="900" dirty="0" err="1"/>
              <a:t>Didactiek</a:t>
            </a:r>
            <a:endParaRPr lang="en-GB" sz="900" dirty="0"/>
          </a:p>
        </p:txBody>
      </p:sp>
      <p:sp>
        <p:nvSpPr>
          <p:cNvPr id="67" name="Rechthoek: afgeronde hoeken 66">
            <a:extLst>
              <a:ext uri="{FF2B5EF4-FFF2-40B4-BE49-F238E27FC236}">
                <a16:creationId xmlns:a16="http://schemas.microsoft.com/office/drawing/2014/main" id="{3F889693-BC23-47F1-9EE5-57CB6E3A0B6C}"/>
              </a:ext>
            </a:extLst>
          </p:cNvPr>
          <p:cNvSpPr/>
          <p:nvPr/>
        </p:nvSpPr>
        <p:spPr>
          <a:xfrm>
            <a:off x="346190" y="4035792"/>
            <a:ext cx="8452926" cy="398065"/>
          </a:xfrm>
          <a:prstGeom prst="roundRect">
            <a:avLst>
              <a:gd name="adj" fmla="val 2166"/>
            </a:avLst>
          </a:prstGeom>
          <a:solidFill>
            <a:schemeClr val="tx2"/>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a:t>Loopbaancoaching</a:t>
            </a:r>
          </a:p>
        </p:txBody>
      </p:sp>
      <p:sp>
        <p:nvSpPr>
          <p:cNvPr id="68" name="Rechthoek: afgeronde hoeken 67">
            <a:extLst>
              <a:ext uri="{FF2B5EF4-FFF2-40B4-BE49-F238E27FC236}">
                <a16:creationId xmlns:a16="http://schemas.microsoft.com/office/drawing/2014/main" id="{2C50119E-B941-4661-9331-C76412726CFD}"/>
              </a:ext>
            </a:extLst>
          </p:cNvPr>
          <p:cNvSpPr/>
          <p:nvPr/>
        </p:nvSpPr>
        <p:spPr>
          <a:xfrm>
            <a:off x="2472282" y="1270819"/>
            <a:ext cx="6302659" cy="296724"/>
          </a:xfrm>
          <a:prstGeom prst="roundRect">
            <a:avLst>
              <a:gd name="adj" fmla="val 2166"/>
            </a:avLst>
          </a:prstGeom>
          <a:solidFill>
            <a:srgbClr val="7030A0"/>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Kerntaak 1:</a:t>
            </a:r>
          </a:p>
          <a:p>
            <a:pPr algn="ctr"/>
            <a:r>
              <a:rPr lang="en-GB" sz="800"/>
              <a:t>Les –en </a:t>
            </a:r>
            <a:r>
              <a:rPr lang="en-GB" sz="800" err="1"/>
              <a:t>leidinggeven</a:t>
            </a:r>
            <a:endParaRPr lang="en-GB" sz="800"/>
          </a:p>
        </p:txBody>
      </p:sp>
      <p:sp>
        <p:nvSpPr>
          <p:cNvPr id="69" name="Rechthoek: afgeronde hoeken 68">
            <a:extLst>
              <a:ext uri="{FF2B5EF4-FFF2-40B4-BE49-F238E27FC236}">
                <a16:creationId xmlns:a16="http://schemas.microsoft.com/office/drawing/2014/main" id="{860A1530-C489-4E1F-BF68-7DC77945FCA0}"/>
              </a:ext>
            </a:extLst>
          </p:cNvPr>
          <p:cNvSpPr/>
          <p:nvPr/>
        </p:nvSpPr>
        <p:spPr>
          <a:xfrm>
            <a:off x="344165" y="1270159"/>
            <a:ext cx="2086480" cy="296725"/>
          </a:xfrm>
          <a:prstGeom prst="roundRect">
            <a:avLst>
              <a:gd name="adj" fmla="val 2166"/>
            </a:avLst>
          </a:prstGeom>
          <a:solidFill>
            <a:schemeClr val="accent2">
              <a:lumMod val="5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Kerntaak 2:</a:t>
            </a:r>
          </a:p>
          <a:p>
            <a:pPr algn="ctr"/>
            <a:r>
              <a:rPr lang="en-GB" sz="800" err="1"/>
              <a:t>Organiseren</a:t>
            </a:r>
            <a:r>
              <a:rPr lang="en-GB" sz="800"/>
              <a:t> van </a:t>
            </a:r>
            <a:r>
              <a:rPr lang="en-GB" sz="800" err="1"/>
              <a:t>toernooi</a:t>
            </a:r>
            <a:r>
              <a:rPr lang="en-GB" sz="800"/>
              <a:t> / </a:t>
            </a:r>
            <a:r>
              <a:rPr lang="en-GB" sz="800" err="1"/>
              <a:t>wedstrijd</a:t>
            </a:r>
            <a:endParaRPr lang="en-GB" sz="800"/>
          </a:p>
        </p:txBody>
      </p:sp>
      <p:sp>
        <p:nvSpPr>
          <p:cNvPr id="26" name="Rechthoek: afgeronde hoeken 25">
            <a:extLst>
              <a:ext uri="{FF2B5EF4-FFF2-40B4-BE49-F238E27FC236}">
                <a16:creationId xmlns:a16="http://schemas.microsoft.com/office/drawing/2014/main" id="{BE6A2F03-CBF8-4289-9EAE-9AF49E5500DE}"/>
              </a:ext>
            </a:extLst>
          </p:cNvPr>
          <p:cNvSpPr/>
          <p:nvPr/>
        </p:nvSpPr>
        <p:spPr>
          <a:xfrm>
            <a:off x="1389336" y="1612498"/>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10</a:t>
            </a:r>
          </a:p>
        </p:txBody>
      </p:sp>
      <p:sp>
        <p:nvSpPr>
          <p:cNvPr id="27" name="Rechthoek: afgeronde hoeken 26">
            <a:extLst>
              <a:ext uri="{FF2B5EF4-FFF2-40B4-BE49-F238E27FC236}">
                <a16:creationId xmlns:a16="http://schemas.microsoft.com/office/drawing/2014/main" id="{486CA5A8-A7D2-49D2-A274-FC988CBC13B6}"/>
              </a:ext>
            </a:extLst>
          </p:cNvPr>
          <p:cNvSpPr/>
          <p:nvPr/>
        </p:nvSpPr>
        <p:spPr>
          <a:xfrm>
            <a:off x="2451358" y="1612198"/>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11</a:t>
            </a:r>
          </a:p>
        </p:txBody>
      </p:sp>
      <p:sp>
        <p:nvSpPr>
          <p:cNvPr id="28" name="Rechthoek: afgeronde hoeken 27">
            <a:extLst>
              <a:ext uri="{FF2B5EF4-FFF2-40B4-BE49-F238E27FC236}">
                <a16:creationId xmlns:a16="http://schemas.microsoft.com/office/drawing/2014/main" id="{0F8E9EE4-AA8C-4067-ABD7-8F22B8CF09E5}"/>
              </a:ext>
            </a:extLst>
          </p:cNvPr>
          <p:cNvSpPr/>
          <p:nvPr/>
        </p:nvSpPr>
        <p:spPr>
          <a:xfrm>
            <a:off x="3512438" y="1610393"/>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12</a:t>
            </a:r>
          </a:p>
        </p:txBody>
      </p:sp>
      <p:sp>
        <p:nvSpPr>
          <p:cNvPr id="29" name="Rechthoek: afgeronde hoeken 28">
            <a:extLst>
              <a:ext uri="{FF2B5EF4-FFF2-40B4-BE49-F238E27FC236}">
                <a16:creationId xmlns:a16="http://schemas.microsoft.com/office/drawing/2014/main" id="{4ECCF336-BEAB-415E-917C-360882BF2F19}"/>
              </a:ext>
            </a:extLst>
          </p:cNvPr>
          <p:cNvSpPr/>
          <p:nvPr/>
        </p:nvSpPr>
        <p:spPr>
          <a:xfrm>
            <a:off x="4572014" y="1612498"/>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13</a:t>
            </a:r>
          </a:p>
        </p:txBody>
      </p:sp>
      <p:sp>
        <p:nvSpPr>
          <p:cNvPr id="30" name="Rechthoek: afgeronde hoeken 29">
            <a:extLst>
              <a:ext uri="{FF2B5EF4-FFF2-40B4-BE49-F238E27FC236}">
                <a16:creationId xmlns:a16="http://schemas.microsoft.com/office/drawing/2014/main" id="{601732DA-C374-4801-B99E-9F3CD00FB1BE}"/>
              </a:ext>
            </a:extLst>
          </p:cNvPr>
          <p:cNvSpPr/>
          <p:nvPr/>
        </p:nvSpPr>
        <p:spPr>
          <a:xfrm>
            <a:off x="5634804" y="1612498"/>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14</a:t>
            </a:r>
          </a:p>
        </p:txBody>
      </p:sp>
      <p:sp>
        <p:nvSpPr>
          <p:cNvPr id="31" name="Rechthoek: afgeronde hoeken 30">
            <a:extLst>
              <a:ext uri="{FF2B5EF4-FFF2-40B4-BE49-F238E27FC236}">
                <a16:creationId xmlns:a16="http://schemas.microsoft.com/office/drawing/2014/main" id="{1A066E58-E913-4174-A3D5-E8917DF2EC6A}"/>
              </a:ext>
            </a:extLst>
          </p:cNvPr>
          <p:cNvSpPr/>
          <p:nvPr/>
        </p:nvSpPr>
        <p:spPr>
          <a:xfrm>
            <a:off x="6698134" y="1614232"/>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15</a:t>
            </a:r>
          </a:p>
        </p:txBody>
      </p:sp>
      <p:sp>
        <p:nvSpPr>
          <p:cNvPr id="32" name="Rechthoek: afgeronde hoeken 31">
            <a:extLst>
              <a:ext uri="{FF2B5EF4-FFF2-40B4-BE49-F238E27FC236}">
                <a16:creationId xmlns:a16="http://schemas.microsoft.com/office/drawing/2014/main" id="{19B9ED3B-B09E-4CA3-9807-D8FF7AD6BA43}"/>
              </a:ext>
            </a:extLst>
          </p:cNvPr>
          <p:cNvSpPr/>
          <p:nvPr/>
        </p:nvSpPr>
        <p:spPr>
          <a:xfrm>
            <a:off x="7761464" y="1612498"/>
            <a:ext cx="1015655" cy="268732"/>
          </a:xfrm>
          <a:prstGeom prst="roundRect">
            <a:avLst>
              <a:gd name="adj" fmla="val 2166"/>
            </a:avLst>
          </a:prstGeom>
          <a:solidFill>
            <a:schemeClr val="accent2">
              <a:lumMod val="60000"/>
              <a:lumOff val="40000"/>
            </a:schemeClr>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800" b="1" err="1"/>
              <a:t>Leereenheid</a:t>
            </a:r>
            <a:r>
              <a:rPr lang="en-GB" sz="800" b="1"/>
              <a:t> 16</a:t>
            </a:r>
          </a:p>
        </p:txBody>
      </p:sp>
      <p:sp>
        <p:nvSpPr>
          <p:cNvPr id="34" name="Rechthoek: afgeronde hoeken 33">
            <a:extLst>
              <a:ext uri="{FF2B5EF4-FFF2-40B4-BE49-F238E27FC236}">
                <a16:creationId xmlns:a16="http://schemas.microsoft.com/office/drawing/2014/main" id="{5E7F18B1-608A-4C84-843F-555D12B8C40B}"/>
              </a:ext>
            </a:extLst>
          </p:cNvPr>
          <p:cNvSpPr/>
          <p:nvPr/>
        </p:nvSpPr>
        <p:spPr>
          <a:xfrm>
            <a:off x="2448090"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35" name="Rechthoek: afgeronde hoeken 34">
            <a:extLst>
              <a:ext uri="{FF2B5EF4-FFF2-40B4-BE49-F238E27FC236}">
                <a16:creationId xmlns:a16="http://schemas.microsoft.com/office/drawing/2014/main" id="{109C558C-F2E8-41AA-AECB-3586315D510B}"/>
              </a:ext>
            </a:extLst>
          </p:cNvPr>
          <p:cNvSpPr/>
          <p:nvPr/>
        </p:nvSpPr>
        <p:spPr>
          <a:xfrm>
            <a:off x="3512439"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36" name="Rechthoek: afgeronde hoeken 35">
            <a:extLst>
              <a:ext uri="{FF2B5EF4-FFF2-40B4-BE49-F238E27FC236}">
                <a16:creationId xmlns:a16="http://schemas.microsoft.com/office/drawing/2014/main" id="{A068DDB9-86AE-4DFA-87DE-100AF8CC44EE}"/>
              </a:ext>
            </a:extLst>
          </p:cNvPr>
          <p:cNvSpPr/>
          <p:nvPr/>
        </p:nvSpPr>
        <p:spPr>
          <a:xfrm>
            <a:off x="4571143" y="1042958"/>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37" name="Rechthoek: afgeronde hoeken 36">
            <a:extLst>
              <a:ext uri="{FF2B5EF4-FFF2-40B4-BE49-F238E27FC236}">
                <a16:creationId xmlns:a16="http://schemas.microsoft.com/office/drawing/2014/main" id="{08A3A432-2E3D-46AF-8EA1-E041CBF8EDF5}"/>
              </a:ext>
            </a:extLst>
          </p:cNvPr>
          <p:cNvSpPr/>
          <p:nvPr/>
        </p:nvSpPr>
        <p:spPr>
          <a:xfrm>
            <a:off x="5632429"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3" name="Rechthoek: afgeronde hoeken 42">
            <a:extLst>
              <a:ext uri="{FF2B5EF4-FFF2-40B4-BE49-F238E27FC236}">
                <a16:creationId xmlns:a16="http://schemas.microsoft.com/office/drawing/2014/main" id="{2DEDFEA4-AAAA-4480-B1C3-7F735199419E}"/>
              </a:ext>
            </a:extLst>
          </p:cNvPr>
          <p:cNvSpPr/>
          <p:nvPr/>
        </p:nvSpPr>
        <p:spPr>
          <a:xfrm>
            <a:off x="6694196"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4" name="Rechthoek: afgeronde hoeken 43">
            <a:extLst>
              <a:ext uri="{FF2B5EF4-FFF2-40B4-BE49-F238E27FC236}">
                <a16:creationId xmlns:a16="http://schemas.microsoft.com/office/drawing/2014/main" id="{9A49F711-2B34-4A45-98E4-2BA884179D83}"/>
              </a:ext>
            </a:extLst>
          </p:cNvPr>
          <p:cNvSpPr/>
          <p:nvPr/>
        </p:nvSpPr>
        <p:spPr>
          <a:xfrm>
            <a:off x="7756268" y="1042958"/>
            <a:ext cx="1031500"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5" name="Rechthoek: afgeronde hoeken 44">
            <a:extLst>
              <a:ext uri="{FF2B5EF4-FFF2-40B4-BE49-F238E27FC236}">
                <a16:creationId xmlns:a16="http://schemas.microsoft.com/office/drawing/2014/main" id="{49169071-1515-4B9E-9B71-F2CCC227791D}"/>
              </a:ext>
            </a:extLst>
          </p:cNvPr>
          <p:cNvSpPr/>
          <p:nvPr/>
        </p:nvSpPr>
        <p:spPr>
          <a:xfrm>
            <a:off x="1387405" y="1048866"/>
            <a:ext cx="1015655" cy="165590"/>
          </a:xfrm>
          <a:prstGeom prst="roundRect">
            <a:avLst>
              <a:gd name="adj" fmla="val 2166"/>
            </a:avLst>
          </a:prstGeom>
          <a:solidFill>
            <a:srgbClr val="F65817"/>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a:t>5 weken</a:t>
            </a:r>
          </a:p>
        </p:txBody>
      </p:sp>
      <p:sp>
        <p:nvSpPr>
          <p:cNvPr id="46" name="Tekstvak 45">
            <a:extLst>
              <a:ext uri="{FF2B5EF4-FFF2-40B4-BE49-F238E27FC236}">
                <a16:creationId xmlns:a16="http://schemas.microsoft.com/office/drawing/2014/main" id="{E84FDBA6-135E-4CF7-873E-161422CCDBF8}"/>
              </a:ext>
            </a:extLst>
          </p:cNvPr>
          <p:cNvSpPr txBox="1"/>
          <p:nvPr/>
        </p:nvSpPr>
        <p:spPr>
          <a:xfrm>
            <a:off x="251520" y="624820"/>
            <a:ext cx="6822281" cy="461665"/>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nl-NL" sz="2400" b="1">
                <a:solidFill>
                  <a:schemeClr val="bg1"/>
                </a:solidFill>
              </a:rPr>
              <a:t>Jaarprogramma BOC2</a:t>
            </a:r>
          </a:p>
        </p:txBody>
      </p:sp>
      <p:sp>
        <p:nvSpPr>
          <p:cNvPr id="48" name="Tekstvak 47">
            <a:extLst>
              <a:ext uri="{FF2B5EF4-FFF2-40B4-BE49-F238E27FC236}">
                <a16:creationId xmlns:a16="http://schemas.microsoft.com/office/drawing/2014/main" id="{E7CE44C2-CE70-43CB-ACD6-9FFC6B895804}"/>
              </a:ext>
            </a:extLst>
          </p:cNvPr>
          <p:cNvSpPr txBox="1"/>
          <p:nvPr/>
        </p:nvSpPr>
        <p:spPr>
          <a:xfrm>
            <a:off x="897448" y="75630"/>
            <a:ext cx="5675135" cy="523220"/>
          </a:xfrm>
          <a:prstGeom prst="rect">
            <a:avLst/>
          </a:prstGeom>
          <a:noFill/>
          <a:effectLst/>
        </p:spPr>
        <p:txBody>
          <a:bodyPr wrap="square" rtlCol="0">
            <a:spAutoFit/>
          </a:bodyPr>
          <a:lstStyle/>
          <a:p>
            <a:r>
              <a:rPr lang="nl-NL" sz="2800" dirty="0">
                <a:solidFill>
                  <a:srgbClr val="FF5C00"/>
                </a:solidFill>
              </a:rPr>
              <a:t>02. Onderwijs</a:t>
            </a:r>
          </a:p>
        </p:txBody>
      </p:sp>
      <p:pic>
        <p:nvPicPr>
          <p:cNvPr id="49" name="Graphic 48" descr="Klaslokaal silhouet">
            <a:extLst>
              <a:ext uri="{FF2B5EF4-FFF2-40B4-BE49-F238E27FC236}">
                <a16:creationId xmlns:a16="http://schemas.microsoft.com/office/drawing/2014/main" id="{DE85B1F9-1CE4-4971-A52A-F739BF73AC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5132" y="66789"/>
            <a:ext cx="548303" cy="548303"/>
          </a:xfrm>
          <a:prstGeom prst="rect">
            <a:avLst/>
          </a:prstGeom>
          <a:effectLst/>
        </p:spPr>
      </p:pic>
      <p:sp>
        <p:nvSpPr>
          <p:cNvPr id="4" name="Rechthoek: afgeronde hoeken 3">
            <a:extLst>
              <a:ext uri="{FF2B5EF4-FFF2-40B4-BE49-F238E27FC236}">
                <a16:creationId xmlns:a16="http://schemas.microsoft.com/office/drawing/2014/main" id="{C8C3599C-A325-E252-3F83-8F7A948D6F67}"/>
              </a:ext>
            </a:extLst>
          </p:cNvPr>
          <p:cNvSpPr/>
          <p:nvPr/>
        </p:nvSpPr>
        <p:spPr>
          <a:xfrm>
            <a:off x="346190" y="3115321"/>
            <a:ext cx="6301893" cy="354613"/>
          </a:xfrm>
          <a:prstGeom prst="roundRect">
            <a:avLst>
              <a:gd name="adj" fmla="val 2166"/>
            </a:avLst>
          </a:prstGeom>
          <a:solidFill>
            <a:schemeClr val="tx2"/>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err="1"/>
              <a:t>Keuzedeel</a:t>
            </a:r>
            <a:r>
              <a:rPr lang="en-GB" sz="1000" b="1" u="sng"/>
              <a:t> 2</a:t>
            </a:r>
          </a:p>
        </p:txBody>
      </p:sp>
      <p:sp>
        <p:nvSpPr>
          <p:cNvPr id="5" name="Ovaal 4">
            <a:extLst>
              <a:ext uri="{FF2B5EF4-FFF2-40B4-BE49-F238E27FC236}">
                <a16:creationId xmlns:a16="http://schemas.microsoft.com/office/drawing/2014/main" id="{DE0822FD-A54E-957C-8726-27069AB28D06}"/>
              </a:ext>
            </a:extLst>
          </p:cNvPr>
          <p:cNvSpPr/>
          <p:nvPr/>
        </p:nvSpPr>
        <p:spPr>
          <a:xfrm>
            <a:off x="2051697" y="1824665"/>
            <a:ext cx="720079" cy="234593"/>
          </a:xfrm>
          <a:prstGeom prst="ellipse">
            <a:avLst/>
          </a:prstGeom>
          <a:solidFill>
            <a:srgbClr val="F658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a:t>Toets</a:t>
            </a:r>
          </a:p>
        </p:txBody>
      </p:sp>
      <p:sp>
        <p:nvSpPr>
          <p:cNvPr id="6" name="Ovaal 5">
            <a:extLst>
              <a:ext uri="{FF2B5EF4-FFF2-40B4-BE49-F238E27FC236}">
                <a16:creationId xmlns:a16="http://schemas.microsoft.com/office/drawing/2014/main" id="{6F604350-13EE-44C7-53C0-DC512D28497F}"/>
              </a:ext>
            </a:extLst>
          </p:cNvPr>
          <p:cNvSpPr/>
          <p:nvPr/>
        </p:nvSpPr>
        <p:spPr>
          <a:xfrm>
            <a:off x="4241556" y="1853328"/>
            <a:ext cx="720079" cy="234593"/>
          </a:xfrm>
          <a:prstGeom prst="ellipse">
            <a:avLst/>
          </a:prstGeom>
          <a:solidFill>
            <a:srgbClr val="F658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100" dirty="0"/>
              <a:t>Toets</a:t>
            </a:r>
          </a:p>
        </p:txBody>
      </p:sp>
      <p:sp>
        <p:nvSpPr>
          <p:cNvPr id="2" name="Rechthoek: afgeronde hoeken 1">
            <a:extLst>
              <a:ext uri="{FF2B5EF4-FFF2-40B4-BE49-F238E27FC236}">
                <a16:creationId xmlns:a16="http://schemas.microsoft.com/office/drawing/2014/main" id="{620C2D4B-9685-839C-4198-F437ECBC49FA}"/>
              </a:ext>
            </a:extLst>
          </p:cNvPr>
          <p:cNvSpPr/>
          <p:nvPr/>
        </p:nvSpPr>
        <p:spPr>
          <a:xfrm>
            <a:off x="6698134" y="3115321"/>
            <a:ext cx="2100982" cy="354613"/>
          </a:xfrm>
          <a:prstGeom prst="roundRect">
            <a:avLst>
              <a:gd name="adj" fmla="val 2166"/>
            </a:avLst>
          </a:prstGeom>
          <a:solidFill>
            <a:schemeClr val="tx2"/>
          </a:solidFill>
          <a:ln>
            <a:solidFill>
              <a:schemeClr val="accent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r>
              <a:rPr lang="en-GB" sz="1000" b="1" u="sng"/>
              <a:t>Examen </a:t>
            </a:r>
            <a:r>
              <a:rPr lang="en-GB" sz="1000" b="1" u="sng" err="1"/>
              <a:t>keuzedeel</a:t>
            </a:r>
            <a:r>
              <a:rPr lang="en-GB" sz="1000" b="1" u="sng"/>
              <a:t> 2</a:t>
            </a:r>
          </a:p>
        </p:txBody>
      </p:sp>
      <p:sp>
        <p:nvSpPr>
          <p:cNvPr id="9" name="Ovaal 8">
            <a:extLst>
              <a:ext uri="{FF2B5EF4-FFF2-40B4-BE49-F238E27FC236}">
                <a16:creationId xmlns:a16="http://schemas.microsoft.com/office/drawing/2014/main" id="{7C69200E-B2F8-67D2-39B8-D8619FBAACC0}"/>
              </a:ext>
            </a:extLst>
          </p:cNvPr>
          <p:cNvSpPr/>
          <p:nvPr/>
        </p:nvSpPr>
        <p:spPr>
          <a:xfrm>
            <a:off x="997740" y="1781959"/>
            <a:ext cx="720079" cy="234593"/>
          </a:xfrm>
          <a:prstGeom prst="ellipse">
            <a:avLst/>
          </a:prstGeom>
          <a:solidFill>
            <a:srgbClr val="F658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Coach gesprek</a:t>
            </a:r>
          </a:p>
        </p:txBody>
      </p:sp>
      <p:sp>
        <p:nvSpPr>
          <p:cNvPr id="12" name="Ovaal 11">
            <a:extLst>
              <a:ext uri="{FF2B5EF4-FFF2-40B4-BE49-F238E27FC236}">
                <a16:creationId xmlns:a16="http://schemas.microsoft.com/office/drawing/2014/main" id="{AF7FB888-F0DE-90D3-1506-C7BDA4D717B2}"/>
              </a:ext>
            </a:extLst>
          </p:cNvPr>
          <p:cNvSpPr/>
          <p:nvPr/>
        </p:nvSpPr>
        <p:spPr>
          <a:xfrm>
            <a:off x="4205073" y="1335713"/>
            <a:ext cx="720079" cy="234593"/>
          </a:xfrm>
          <a:prstGeom prst="ellipse">
            <a:avLst/>
          </a:prstGeom>
          <a:solidFill>
            <a:srgbClr val="F658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Coach gesprek</a:t>
            </a:r>
          </a:p>
        </p:txBody>
      </p:sp>
      <p:sp>
        <p:nvSpPr>
          <p:cNvPr id="13" name="Ovaal 12">
            <a:extLst>
              <a:ext uri="{FF2B5EF4-FFF2-40B4-BE49-F238E27FC236}">
                <a16:creationId xmlns:a16="http://schemas.microsoft.com/office/drawing/2014/main" id="{B7C1D362-6185-D591-658D-695D274A0169}"/>
              </a:ext>
            </a:extLst>
          </p:cNvPr>
          <p:cNvSpPr/>
          <p:nvPr/>
        </p:nvSpPr>
        <p:spPr>
          <a:xfrm>
            <a:off x="8094160" y="1308692"/>
            <a:ext cx="720079" cy="234593"/>
          </a:xfrm>
          <a:prstGeom prst="ellipse">
            <a:avLst/>
          </a:prstGeom>
          <a:solidFill>
            <a:srgbClr val="F658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800" dirty="0"/>
              <a:t>Coach gesprek</a:t>
            </a:r>
          </a:p>
        </p:txBody>
      </p:sp>
    </p:spTree>
    <p:extLst>
      <p:ext uri="{BB962C8B-B14F-4D97-AF65-F5344CB8AC3E}">
        <p14:creationId xmlns:p14="http://schemas.microsoft.com/office/powerpoint/2010/main" val="2027886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grpId="0" nodeType="clickEffect">
                                  <p:stCondLst>
                                    <p:cond delay="0"/>
                                  </p:stCondLst>
                                  <p:childTnLst>
                                    <p:animScale>
                                      <p:cBhvr>
                                        <p:cTn id="14" dur="2000" fill="hold"/>
                                        <p:tgtEl>
                                          <p:spTgt spid="40"/>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grpId="0" nodeType="clickEffect">
                                  <p:stCondLst>
                                    <p:cond delay="0"/>
                                  </p:stCondLst>
                                  <p:childTnLst>
                                    <p:animScale>
                                      <p:cBhvr>
                                        <p:cTn id="18" dur="2000" fill="hold"/>
                                        <p:tgtEl>
                                          <p:spTgt spid="41"/>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5" grpId="0" animBg="1"/>
      <p:bldP spid="6" grpId="0" animBg="1"/>
      <p:bldP spid="9"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datum 3">
            <a:extLst>
              <a:ext uri="{FF2B5EF4-FFF2-40B4-BE49-F238E27FC236}">
                <a16:creationId xmlns:a16="http://schemas.microsoft.com/office/drawing/2014/main" id="{F32F63B6-9DCB-4E3F-A9B8-19296F4376D3}"/>
              </a:ext>
            </a:extLst>
          </p:cNvPr>
          <p:cNvSpPr>
            <a:spLocks noGrp="1"/>
          </p:cNvSpPr>
          <p:nvPr>
            <p:ph type="dt" sz="half" idx="10"/>
          </p:nvPr>
        </p:nvSpPr>
        <p:spPr/>
        <p:txBody>
          <a:bodyPr/>
          <a:lstStyle/>
          <a:p>
            <a:fld id="{311E3668-3083-AC49-9454-E6C63BE4280C}" type="datetime1">
              <a:rPr lang="nl-NL" b="0" smtClean="0">
                <a:latin typeface="+mn-lt"/>
              </a:rPr>
              <a:pPr/>
              <a:t>7-11-2025</a:t>
            </a:fld>
            <a:endParaRPr lang="nl-NL" b="0">
              <a:latin typeface="+mn-lt"/>
            </a:endParaRPr>
          </a:p>
        </p:txBody>
      </p:sp>
      <p:sp>
        <p:nvSpPr>
          <p:cNvPr id="7" name="Tijdelijke aanduiding voor dianummer 6">
            <a:extLst>
              <a:ext uri="{FF2B5EF4-FFF2-40B4-BE49-F238E27FC236}">
                <a16:creationId xmlns:a16="http://schemas.microsoft.com/office/drawing/2014/main" id="{35A2B893-5CCC-4F74-ACF4-F37678C74B28}"/>
              </a:ext>
            </a:extLst>
          </p:cNvPr>
          <p:cNvSpPr>
            <a:spLocks noGrp="1"/>
          </p:cNvSpPr>
          <p:nvPr>
            <p:ph type="sldNum" sz="quarter" idx="12"/>
          </p:nvPr>
        </p:nvSpPr>
        <p:spPr/>
        <p:txBody>
          <a:bodyPr/>
          <a:lstStyle/>
          <a:p>
            <a:fld id="{78B4D4D8-7884-5B47-900A-D85FB81D99A9}" type="slidenum">
              <a:rPr lang="nl-NL" smtClean="0"/>
              <a:pPr/>
              <a:t>8</a:t>
            </a:fld>
            <a:r>
              <a:rPr lang="nl-NL"/>
              <a:t> </a:t>
            </a:r>
          </a:p>
        </p:txBody>
      </p:sp>
      <p:sp>
        <p:nvSpPr>
          <p:cNvPr id="10" name="Tijdelijke aanduiding voor voettekst 7">
            <a:extLst>
              <a:ext uri="{FF2B5EF4-FFF2-40B4-BE49-F238E27FC236}">
                <a16:creationId xmlns:a16="http://schemas.microsoft.com/office/drawing/2014/main" id="{7180CABA-4D6A-401B-BB67-F94390F5911D}"/>
              </a:ext>
            </a:extLst>
          </p:cNvPr>
          <p:cNvSpPr>
            <a:spLocks noGrp="1"/>
          </p:cNvSpPr>
          <p:nvPr>
            <p:ph type="ftr" sz="quarter" idx="11"/>
          </p:nvPr>
        </p:nvSpPr>
        <p:spPr/>
        <p:txBody>
          <a:bodyPr/>
          <a:lstStyle/>
          <a:p>
            <a:r>
              <a:rPr lang="nl-NL" b="0"/>
              <a:t>Ouderavond BOC2 2023-2024</a:t>
            </a:r>
          </a:p>
        </p:txBody>
      </p:sp>
      <p:sp>
        <p:nvSpPr>
          <p:cNvPr id="14" name="Tekstvak 13">
            <a:extLst>
              <a:ext uri="{FF2B5EF4-FFF2-40B4-BE49-F238E27FC236}">
                <a16:creationId xmlns:a16="http://schemas.microsoft.com/office/drawing/2014/main" id="{CD843C1D-4434-4BC1-BF6E-DAE37B381AFD}"/>
              </a:ext>
            </a:extLst>
          </p:cNvPr>
          <p:cNvSpPr txBox="1"/>
          <p:nvPr/>
        </p:nvSpPr>
        <p:spPr>
          <a:xfrm>
            <a:off x="897448" y="75630"/>
            <a:ext cx="5675135" cy="523220"/>
          </a:xfrm>
          <a:prstGeom prst="rect">
            <a:avLst/>
          </a:prstGeom>
          <a:noFill/>
          <a:effectLst/>
        </p:spPr>
        <p:txBody>
          <a:bodyPr wrap="square" rtlCol="0">
            <a:spAutoFit/>
          </a:bodyPr>
          <a:lstStyle/>
          <a:p>
            <a:r>
              <a:rPr lang="nl-NL" sz="2800" dirty="0">
                <a:solidFill>
                  <a:srgbClr val="FF5C00"/>
                </a:solidFill>
              </a:rPr>
              <a:t>02. Onderwijs (BPV)</a:t>
            </a:r>
          </a:p>
        </p:txBody>
      </p:sp>
      <p:pic>
        <p:nvPicPr>
          <p:cNvPr id="15" name="Graphic 14" descr="Klaslokaal silhouet">
            <a:extLst>
              <a:ext uri="{FF2B5EF4-FFF2-40B4-BE49-F238E27FC236}">
                <a16:creationId xmlns:a16="http://schemas.microsoft.com/office/drawing/2014/main" id="{BED8CF49-4ADD-4D75-A4BA-CFF8798FC3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5132" y="66789"/>
            <a:ext cx="548303" cy="548303"/>
          </a:xfrm>
          <a:prstGeom prst="rect">
            <a:avLst/>
          </a:prstGeom>
          <a:effectLst/>
        </p:spPr>
      </p:pic>
      <p:sp>
        <p:nvSpPr>
          <p:cNvPr id="11" name="Tekstvak 18">
            <a:extLst>
              <a:ext uri="{FF2B5EF4-FFF2-40B4-BE49-F238E27FC236}">
                <a16:creationId xmlns:a16="http://schemas.microsoft.com/office/drawing/2014/main" id="{DBFA7700-A5A3-4436-86B7-13941ED179A1}"/>
              </a:ext>
            </a:extLst>
          </p:cNvPr>
          <p:cNvSpPr txBox="1">
            <a:spLocks noChangeArrowheads="1"/>
          </p:cNvSpPr>
          <p:nvPr/>
        </p:nvSpPr>
        <p:spPr bwMode="auto">
          <a:xfrm>
            <a:off x="368576" y="1131590"/>
            <a:ext cx="3915392" cy="2985433"/>
          </a:xfrm>
          <a:prstGeom prst="rect">
            <a:avLst/>
          </a:prstGeom>
          <a:noFill/>
          <a:ln w="9525">
            <a:noFill/>
            <a:miter lim="800000"/>
            <a:headEnd/>
            <a:tailEnd/>
          </a:ln>
          <a:effectLst>
            <a:outerShdw blurRad="50800" dist="38100" dir="2700000" algn="tl" rotWithShape="0">
              <a:prstClr val="black">
                <a:alpha val="40000"/>
              </a:prstClr>
            </a:outerShdw>
          </a:effectLst>
        </p:spPr>
        <p:txBody>
          <a:bodyPr wrap="square" lIns="91440" tIns="45720" rIns="91440" bIns="45720" anchor="t">
            <a:spAutoFit/>
          </a:bodyPr>
          <a:lstStyle/>
          <a:p>
            <a:pPr>
              <a:defRPr/>
            </a:pPr>
            <a:r>
              <a:rPr lang="nl-NL" sz="2400" b="1" dirty="0">
                <a:solidFill>
                  <a:schemeClr val="bg1"/>
                </a:solidFill>
              </a:rPr>
              <a:t>BPV (Beroeps Praktijk Vorming)</a:t>
            </a:r>
          </a:p>
          <a:p>
            <a:pPr>
              <a:defRPr/>
            </a:pPr>
            <a:endParaRPr lang="nl-NL" sz="1400" dirty="0">
              <a:solidFill>
                <a:schemeClr val="bg1"/>
              </a:solidFill>
            </a:endParaRPr>
          </a:p>
          <a:p>
            <a:pPr marL="285750" indent="-285750">
              <a:buFont typeface="Wingdings" panose="05000000000000000000" pitchFamily="2" charset="2"/>
              <a:buChar char="q"/>
              <a:defRPr/>
            </a:pPr>
            <a:r>
              <a:rPr lang="nl-NL" sz="1400" dirty="0">
                <a:solidFill>
                  <a:schemeClr val="bg1"/>
                </a:solidFill>
              </a:rPr>
              <a:t>algemene BPV bij eigen vereniging.</a:t>
            </a:r>
            <a:endParaRPr lang="nl-NL" sz="1400" dirty="0">
              <a:solidFill>
                <a:schemeClr val="bg1"/>
              </a:solidFill>
              <a:ea typeface="Calibri"/>
              <a:cs typeface="Calibri"/>
            </a:endParaRPr>
          </a:p>
          <a:p>
            <a:pPr>
              <a:defRPr/>
            </a:pPr>
            <a:r>
              <a:rPr lang="nl-NL" sz="1400" dirty="0">
                <a:solidFill>
                  <a:schemeClr val="bg1"/>
                </a:solidFill>
              </a:rPr>
              <a:t>       </a:t>
            </a:r>
            <a:r>
              <a:rPr lang="nl-NL" sz="1400" i="1" dirty="0">
                <a:solidFill>
                  <a:schemeClr val="bg1"/>
                </a:solidFill>
              </a:rPr>
              <a:t>omvang: 160 uur (</a:t>
            </a:r>
            <a:r>
              <a:rPr lang="nl-NL" sz="1400" i="1" dirty="0">
                <a:solidFill>
                  <a:schemeClr val="bg1"/>
                </a:solidFill>
                <a:cs typeface="Courier New"/>
              </a:rPr>
              <a:t>ong. 4-5 uur per week)</a:t>
            </a:r>
            <a:endParaRPr lang="nl-NL" sz="1400" i="1" dirty="0">
              <a:solidFill>
                <a:schemeClr val="bg1"/>
              </a:solidFill>
            </a:endParaRPr>
          </a:p>
          <a:p>
            <a:pPr>
              <a:defRPr/>
            </a:pPr>
            <a:endParaRPr lang="nl-NL" sz="1400" dirty="0">
              <a:solidFill>
                <a:schemeClr val="bg1"/>
              </a:solidFill>
            </a:endParaRPr>
          </a:p>
          <a:p>
            <a:pPr marL="285750" indent="-285750">
              <a:buFont typeface="Wingdings" panose="05000000000000000000" pitchFamily="2" charset="2"/>
              <a:buChar char="q"/>
              <a:defRPr/>
            </a:pPr>
            <a:r>
              <a:rPr lang="nl-NL" sz="1400" dirty="0">
                <a:solidFill>
                  <a:schemeClr val="bg1"/>
                </a:solidFill>
              </a:rPr>
              <a:t>Keuzedeel stage (120 uur) afhankelijk van keuzedeel hele jaar door of in bepaalde periode </a:t>
            </a:r>
          </a:p>
          <a:p>
            <a:pPr>
              <a:defRPr/>
            </a:pPr>
            <a:r>
              <a:rPr lang="nl-NL" sz="1400" baseline="30000" dirty="0">
                <a:solidFill>
                  <a:schemeClr val="bg1"/>
                </a:solidFill>
              </a:rPr>
              <a:t> </a:t>
            </a:r>
            <a:r>
              <a:rPr lang="nl-NL" sz="1400" dirty="0">
                <a:solidFill>
                  <a:schemeClr val="bg1"/>
                </a:solidFill>
              </a:rPr>
              <a:t> </a:t>
            </a:r>
          </a:p>
          <a:p>
            <a:pPr>
              <a:defRPr/>
            </a:pPr>
            <a:endParaRPr lang="nl-NL" sz="1400" dirty="0">
              <a:solidFill>
                <a:schemeClr val="bg1"/>
              </a:solidFill>
            </a:endParaRPr>
          </a:p>
          <a:p>
            <a:pPr>
              <a:defRPr/>
            </a:pPr>
            <a:endParaRPr lang="nl-NL" sz="1400" dirty="0">
              <a:solidFill>
                <a:schemeClr val="bg1"/>
              </a:solidFill>
            </a:endParaRPr>
          </a:p>
        </p:txBody>
      </p:sp>
      <p:pic>
        <p:nvPicPr>
          <p:cNvPr id="2" name="Afbeelding 1">
            <a:extLst>
              <a:ext uri="{FF2B5EF4-FFF2-40B4-BE49-F238E27FC236}">
                <a16:creationId xmlns:a16="http://schemas.microsoft.com/office/drawing/2014/main" id="{FEBC0C02-A010-CAFA-939E-6784339A8753}"/>
              </a:ext>
            </a:extLst>
          </p:cNvPr>
          <p:cNvPicPr>
            <a:picLocks noChangeAspect="1"/>
          </p:cNvPicPr>
          <p:nvPr/>
        </p:nvPicPr>
        <p:blipFill>
          <a:blip r:embed="rId4"/>
          <a:stretch>
            <a:fillRect/>
          </a:stretch>
        </p:blipFill>
        <p:spPr>
          <a:xfrm>
            <a:off x="5229842" y="2787774"/>
            <a:ext cx="3545582" cy="1995686"/>
          </a:xfrm>
          <a:prstGeom prst="rect">
            <a:avLst/>
          </a:prstGeom>
        </p:spPr>
      </p:pic>
      <p:pic>
        <p:nvPicPr>
          <p:cNvPr id="3" name="Afbeelding 2">
            <a:extLst>
              <a:ext uri="{FF2B5EF4-FFF2-40B4-BE49-F238E27FC236}">
                <a16:creationId xmlns:a16="http://schemas.microsoft.com/office/drawing/2014/main" id="{BFF2E298-28F2-CE71-9F6F-14A31A151189}"/>
              </a:ext>
            </a:extLst>
          </p:cNvPr>
          <p:cNvPicPr>
            <a:picLocks noChangeAspect="1"/>
          </p:cNvPicPr>
          <p:nvPr/>
        </p:nvPicPr>
        <p:blipFill>
          <a:blip r:embed="rId5"/>
          <a:stretch>
            <a:fillRect/>
          </a:stretch>
        </p:blipFill>
        <p:spPr>
          <a:xfrm>
            <a:off x="5724128" y="783816"/>
            <a:ext cx="2897926" cy="1931950"/>
          </a:xfrm>
          <a:prstGeom prst="rect">
            <a:avLst/>
          </a:prstGeom>
        </p:spPr>
      </p:pic>
    </p:spTree>
    <p:extLst>
      <p:ext uri="{BB962C8B-B14F-4D97-AF65-F5344CB8AC3E}">
        <p14:creationId xmlns:p14="http://schemas.microsoft.com/office/powerpoint/2010/main" val="30352118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datum 3">
            <a:extLst>
              <a:ext uri="{FF2B5EF4-FFF2-40B4-BE49-F238E27FC236}">
                <a16:creationId xmlns:a16="http://schemas.microsoft.com/office/drawing/2014/main" id="{F32F63B6-9DCB-4E3F-A9B8-19296F4376D3}"/>
              </a:ext>
            </a:extLst>
          </p:cNvPr>
          <p:cNvSpPr>
            <a:spLocks noGrp="1"/>
          </p:cNvSpPr>
          <p:nvPr>
            <p:ph type="dt" sz="half" idx="10"/>
          </p:nvPr>
        </p:nvSpPr>
        <p:spPr/>
        <p:txBody>
          <a:bodyPr/>
          <a:lstStyle/>
          <a:p>
            <a:fld id="{311E3668-3083-AC49-9454-E6C63BE4280C}" type="datetime1">
              <a:rPr lang="nl-NL" b="0" smtClean="0">
                <a:latin typeface="+mn-lt"/>
              </a:rPr>
              <a:pPr/>
              <a:t>7-11-2025</a:t>
            </a:fld>
            <a:endParaRPr lang="nl-NL" b="0">
              <a:latin typeface="+mn-lt"/>
            </a:endParaRPr>
          </a:p>
        </p:txBody>
      </p:sp>
      <p:sp>
        <p:nvSpPr>
          <p:cNvPr id="7" name="Tijdelijke aanduiding voor dianummer 6">
            <a:extLst>
              <a:ext uri="{FF2B5EF4-FFF2-40B4-BE49-F238E27FC236}">
                <a16:creationId xmlns:a16="http://schemas.microsoft.com/office/drawing/2014/main" id="{35A2B893-5CCC-4F74-ACF4-F37678C74B28}"/>
              </a:ext>
            </a:extLst>
          </p:cNvPr>
          <p:cNvSpPr>
            <a:spLocks noGrp="1"/>
          </p:cNvSpPr>
          <p:nvPr>
            <p:ph type="sldNum" sz="quarter" idx="12"/>
          </p:nvPr>
        </p:nvSpPr>
        <p:spPr/>
        <p:txBody>
          <a:bodyPr/>
          <a:lstStyle/>
          <a:p>
            <a:fld id="{78B4D4D8-7884-5B47-900A-D85FB81D99A9}" type="slidenum">
              <a:rPr lang="nl-NL" smtClean="0"/>
              <a:pPr/>
              <a:t>9</a:t>
            </a:fld>
            <a:r>
              <a:rPr lang="nl-NL"/>
              <a:t> </a:t>
            </a:r>
          </a:p>
        </p:txBody>
      </p:sp>
      <p:sp>
        <p:nvSpPr>
          <p:cNvPr id="10" name="Tijdelijke aanduiding voor voettekst 7">
            <a:extLst>
              <a:ext uri="{FF2B5EF4-FFF2-40B4-BE49-F238E27FC236}">
                <a16:creationId xmlns:a16="http://schemas.microsoft.com/office/drawing/2014/main" id="{7180CABA-4D6A-401B-BB67-F94390F5911D}"/>
              </a:ext>
            </a:extLst>
          </p:cNvPr>
          <p:cNvSpPr>
            <a:spLocks noGrp="1"/>
          </p:cNvSpPr>
          <p:nvPr>
            <p:ph type="ftr" sz="quarter" idx="11"/>
          </p:nvPr>
        </p:nvSpPr>
        <p:spPr/>
        <p:txBody>
          <a:bodyPr/>
          <a:lstStyle/>
          <a:p>
            <a:r>
              <a:rPr lang="nl-NL" b="0"/>
              <a:t>Ouderavond BOC2 2023-2024</a:t>
            </a:r>
          </a:p>
        </p:txBody>
      </p:sp>
      <p:sp>
        <p:nvSpPr>
          <p:cNvPr id="14" name="Tekstvak 13">
            <a:extLst>
              <a:ext uri="{FF2B5EF4-FFF2-40B4-BE49-F238E27FC236}">
                <a16:creationId xmlns:a16="http://schemas.microsoft.com/office/drawing/2014/main" id="{CD843C1D-4434-4BC1-BF6E-DAE37B381AFD}"/>
              </a:ext>
            </a:extLst>
          </p:cNvPr>
          <p:cNvSpPr txBox="1"/>
          <p:nvPr/>
        </p:nvSpPr>
        <p:spPr>
          <a:xfrm>
            <a:off x="897448" y="62043"/>
            <a:ext cx="5675135" cy="523220"/>
          </a:xfrm>
          <a:prstGeom prst="rect">
            <a:avLst/>
          </a:prstGeom>
          <a:noFill/>
          <a:effectLst/>
        </p:spPr>
        <p:txBody>
          <a:bodyPr wrap="square" rtlCol="0">
            <a:spAutoFit/>
          </a:bodyPr>
          <a:lstStyle/>
          <a:p>
            <a:r>
              <a:rPr lang="nl-NL" sz="2800" dirty="0">
                <a:solidFill>
                  <a:srgbClr val="FF5C00"/>
                </a:solidFill>
              </a:rPr>
              <a:t>03. Leren en waarderen</a:t>
            </a:r>
          </a:p>
        </p:txBody>
      </p:sp>
      <p:pic>
        <p:nvPicPr>
          <p:cNvPr id="19" name="Graphic 18" descr="Studentenbaret bij afstuderen silhouet">
            <a:extLst>
              <a:ext uri="{FF2B5EF4-FFF2-40B4-BE49-F238E27FC236}">
                <a16:creationId xmlns:a16="http://schemas.microsoft.com/office/drawing/2014/main" id="{7122EF9E-EEDE-4225-8364-A6A7423FDD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7042" y="5169"/>
            <a:ext cx="665626" cy="665626"/>
          </a:xfrm>
          <a:prstGeom prst="rect">
            <a:avLst/>
          </a:prstGeom>
          <a:effectLst/>
        </p:spPr>
      </p:pic>
      <p:sp>
        <p:nvSpPr>
          <p:cNvPr id="13" name="Tekstvak 12">
            <a:extLst>
              <a:ext uri="{FF2B5EF4-FFF2-40B4-BE49-F238E27FC236}">
                <a16:creationId xmlns:a16="http://schemas.microsoft.com/office/drawing/2014/main" id="{20ACD840-CA54-4C17-B037-B4E825E42824}"/>
              </a:ext>
            </a:extLst>
          </p:cNvPr>
          <p:cNvSpPr txBox="1"/>
          <p:nvPr/>
        </p:nvSpPr>
        <p:spPr>
          <a:xfrm>
            <a:off x="470500" y="2048529"/>
            <a:ext cx="3744416" cy="1323439"/>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nl-NL" sz="2000" i="1" dirty="0">
                <a:solidFill>
                  <a:schemeClr val="bg1"/>
                </a:solidFill>
                <a:latin typeface="+mn-lt"/>
              </a:rPr>
              <a:t>“waar moet de student aan het einde van het schooljaar aan voldoen. Welke eisen stellen we als opleiding”</a:t>
            </a:r>
          </a:p>
        </p:txBody>
      </p:sp>
      <p:sp>
        <p:nvSpPr>
          <p:cNvPr id="6" name="Tekstvak 5">
            <a:extLst>
              <a:ext uri="{FF2B5EF4-FFF2-40B4-BE49-F238E27FC236}">
                <a16:creationId xmlns:a16="http://schemas.microsoft.com/office/drawing/2014/main" id="{F794E4A0-27EA-495F-B9C9-884F0C87C16A}"/>
              </a:ext>
            </a:extLst>
          </p:cNvPr>
          <p:cNvSpPr txBox="1"/>
          <p:nvPr/>
        </p:nvSpPr>
        <p:spPr>
          <a:xfrm>
            <a:off x="5280426" y="4458730"/>
            <a:ext cx="3312368" cy="276999"/>
          </a:xfrm>
          <a:prstGeom prst="rect">
            <a:avLst/>
          </a:prstGeom>
          <a:noFill/>
        </p:spPr>
        <p:txBody>
          <a:bodyPr wrap="square" rtlCol="0">
            <a:spAutoFit/>
          </a:bodyPr>
          <a:lstStyle/>
          <a:p>
            <a:r>
              <a:rPr lang="nl-NL" sz="1200">
                <a:solidFill>
                  <a:schemeClr val="bg1"/>
                </a:solidFill>
              </a:rPr>
              <a:t>(Toelichting op het rapport staat op SBIS)</a:t>
            </a:r>
          </a:p>
        </p:txBody>
      </p:sp>
      <p:pic>
        <p:nvPicPr>
          <p:cNvPr id="4" name="Afbeelding 3">
            <a:extLst>
              <a:ext uri="{FF2B5EF4-FFF2-40B4-BE49-F238E27FC236}">
                <a16:creationId xmlns:a16="http://schemas.microsoft.com/office/drawing/2014/main" id="{3165A87B-8A93-6F5A-BD5D-4C0251A40386}"/>
              </a:ext>
            </a:extLst>
          </p:cNvPr>
          <p:cNvPicPr>
            <a:picLocks noChangeAspect="1"/>
          </p:cNvPicPr>
          <p:nvPr/>
        </p:nvPicPr>
        <p:blipFill>
          <a:blip r:embed="rId4"/>
          <a:srcRect l="65750" t="16401" r="15351" b="52800"/>
          <a:stretch/>
        </p:blipFill>
        <p:spPr>
          <a:xfrm>
            <a:off x="4455860" y="1658814"/>
            <a:ext cx="4217640" cy="1934697"/>
          </a:xfrm>
          <a:prstGeom prst="rect">
            <a:avLst/>
          </a:prstGeom>
        </p:spPr>
      </p:pic>
    </p:spTree>
    <p:extLst>
      <p:ext uri="{BB962C8B-B14F-4D97-AF65-F5344CB8AC3E}">
        <p14:creationId xmlns:p14="http://schemas.microsoft.com/office/powerpoint/2010/main" val="9286991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203A19-0209-28A2-D7A6-A8C870A50066}"/>
              </a:ext>
            </a:extLst>
          </p:cNvPr>
          <p:cNvSpPr>
            <a:spLocks noGrp="1"/>
          </p:cNvSpPr>
          <p:nvPr>
            <p:ph type="title"/>
          </p:nvPr>
        </p:nvSpPr>
        <p:spPr/>
        <p:txBody>
          <a:bodyPr/>
          <a:lstStyle/>
          <a:p>
            <a:endParaRPr lang="nl-NL"/>
          </a:p>
        </p:txBody>
      </p:sp>
      <p:sp>
        <p:nvSpPr>
          <p:cNvPr id="4" name="Tijdelijke aanduiding voor datum 3">
            <a:extLst>
              <a:ext uri="{FF2B5EF4-FFF2-40B4-BE49-F238E27FC236}">
                <a16:creationId xmlns:a16="http://schemas.microsoft.com/office/drawing/2014/main" id="{BE8DA4C6-F3BB-C98A-559D-5D90D9266A41}"/>
              </a:ext>
            </a:extLst>
          </p:cNvPr>
          <p:cNvSpPr>
            <a:spLocks noGrp="1"/>
          </p:cNvSpPr>
          <p:nvPr>
            <p:ph type="dt" sz="half" idx="10"/>
          </p:nvPr>
        </p:nvSpPr>
        <p:spPr/>
        <p:txBody>
          <a:bodyPr/>
          <a:lstStyle/>
          <a:p>
            <a:fld id="{311E3668-3083-AC49-9454-E6C63BE4280C}" type="datetime1">
              <a:rPr lang="nl-NL" smtClean="0"/>
              <a:pPr/>
              <a:t>7-11-2025</a:t>
            </a:fld>
            <a:endParaRPr lang="nl-NL"/>
          </a:p>
        </p:txBody>
      </p:sp>
      <p:sp>
        <p:nvSpPr>
          <p:cNvPr id="5" name="Tijdelijke aanduiding voor tekst 4">
            <a:extLst>
              <a:ext uri="{FF2B5EF4-FFF2-40B4-BE49-F238E27FC236}">
                <a16:creationId xmlns:a16="http://schemas.microsoft.com/office/drawing/2014/main" id="{29AD67DB-138D-07D1-16FD-FFFB93EECC44}"/>
              </a:ext>
            </a:extLst>
          </p:cNvPr>
          <p:cNvSpPr>
            <a:spLocks noGrp="1"/>
          </p:cNvSpPr>
          <p:nvPr>
            <p:ph type="body" sz="half" idx="2"/>
          </p:nvPr>
        </p:nvSpPr>
        <p:spPr>
          <a:xfrm>
            <a:off x="1043608" y="2732651"/>
            <a:ext cx="6036794" cy="2109498"/>
          </a:xfrm>
        </p:spPr>
        <p:txBody>
          <a:bodyPr>
            <a:normAutofit/>
          </a:bodyPr>
          <a:lstStyle/>
          <a:p>
            <a:r>
              <a:rPr lang="nl-NL"/>
              <a:t>Eerst een GO halen voor de examens</a:t>
            </a:r>
          </a:p>
          <a:p>
            <a:r>
              <a:rPr lang="nl-NL"/>
              <a:t>Geen GO = geen examen = geen doorgang naar LJ3</a:t>
            </a:r>
          </a:p>
          <a:p>
            <a:r>
              <a:rPr lang="nl-NL"/>
              <a:t>Wel examen gedaan maar (nog) niet behaald? Voorwaardelijk over naar LJ3</a:t>
            </a:r>
          </a:p>
        </p:txBody>
      </p:sp>
      <p:sp>
        <p:nvSpPr>
          <p:cNvPr id="6" name="Tijdelijke aanduiding voor tekst 5">
            <a:extLst>
              <a:ext uri="{FF2B5EF4-FFF2-40B4-BE49-F238E27FC236}">
                <a16:creationId xmlns:a16="http://schemas.microsoft.com/office/drawing/2014/main" id="{D920B409-953D-16C2-8D4E-43D9C56C134A}"/>
              </a:ext>
            </a:extLst>
          </p:cNvPr>
          <p:cNvSpPr>
            <a:spLocks noGrp="1"/>
          </p:cNvSpPr>
          <p:nvPr>
            <p:ph type="body" sz="half" idx="13"/>
          </p:nvPr>
        </p:nvSpPr>
        <p:spPr/>
        <p:txBody>
          <a:bodyPr/>
          <a:lstStyle/>
          <a:p>
            <a:endParaRPr lang="nl-NL"/>
          </a:p>
        </p:txBody>
      </p:sp>
      <p:sp>
        <p:nvSpPr>
          <p:cNvPr id="7" name="Tijdelijke aanduiding voor dianummer 6">
            <a:extLst>
              <a:ext uri="{FF2B5EF4-FFF2-40B4-BE49-F238E27FC236}">
                <a16:creationId xmlns:a16="http://schemas.microsoft.com/office/drawing/2014/main" id="{906BA7BA-A35C-0CF5-F1B3-1EA7731A1961}"/>
              </a:ext>
            </a:extLst>
          </p:cNvPr>
          <p:cNvSpPr>
            <a:spLocks noGrp="1"/>
          </p:cNvSpPr>
          <p:nvPr>
            <p:ph type="sldNum" sz="quarter" idx="12"/>
          </p:nvPr>
        </p:nvSpPr>
        <p:spPr/>
        <p:txBody>
          <a:bodyPr/>
          <a:lstStyle/>
          <a:p>
            <a:fld id="{78B4D4D8-7884-5B47-900A-D85FB81D99A9}" type="slidenum">
              <a:rPr lang="nl-NL" smtClean="0"/>
              <a:pPr/>
              <a:t>10</a:t>
            </a:fld>
            <a:r>
              <a:rPr lang="nl-NL"/>
              <a:t> </a:t>
            </a:r>
          </a:p>
        </p:txBody>
      </p:sp>
      <p:sp>
        <p:nvSpPr>
          <p:cNvPr id="8" name="Tijdelijke aanduiding voor voettekst 7">
            <a:extLst>
              <a:ext uri="{FF2B5EF4-FFF2-40B4-BE49-F238E27FC236}">
                <a16:creationId xmlns:a16="http://schemas.microsoft.com/office/drawing/2014/main" id="{9C7B8F98-4C51-94D9-14AE-8F7ACE6EE551}"/>
              </a:ext>
            </a:extLst>
          </p:cNvPr>
          <p:cNvSpPr>
            <a:spLocks noGrp="1"/>
          </p:cNvSpPr>
          <p:nvPr>
            <p:ph type="ftr" sz="quarter" idx="11"/>
          </p:nvPr>
        </p:nvSpPr>
        <p:spPr/>
        <p:txBody>
          <a:bodyPr/>
          <a:lstStyle/>
          <a:p>
            <a:r>
              <a:rPr lang="nl-NL"/>
              <a:t>Algemene voorlichting CIOS Arnhem</a:t>
            </a:r>
          </a:p>
        </p:txBody>
      </p:sp>
      <p:sp>
        <p:nvSpPr>
          <p:cNvPr id="3" name="Tekstvak 2">
            <a:extLst>
              <a:ext uri="{FF2B5EF4-FFF2-40B4-BE49-F238E27FC236}">
                <a16:creationId xmlns:a16="http://schemas.microsoft.com/office/drawing/2014/main" id="{0701F41F-92AF-DEE5-5390-CC266B654FBC}"/>
              </a:ext>
            </a:extLst>
          </p:cNvPr>
          <p:cNvSpPr txBox="1"/>
          <p:nvPr/>
        </p:nvSpPr>
        <p:spPr>
          <a:xfrm>
            <a:off x="928603" y="39741"/>
            <a:ext cx="5675135" cy="523220"/>
          </a:xfrm>
          <a:prstGeom prst="rect">
            <a:avLst/>
          </a:prstGeom>
          <a:noFill/>
          <a:effectLst/>
        </p:spPr>
        <p:txBody>
          <a:bodyPr wrap="square" rtlCol="0">
            <a:spAutoFit/>
          </a:bodyPr>
          <a:lstStyle/>
          <a:p>
            <a:r>
              <a:rPr lang="nl-NL" sz="2800" dirty="0">
                <a:solidFill>
                  <a:srgbClr val="FF5C00"/>
                </a:solidFill>
              </a:rPr>
              <a:t>03. Leren en waarderen</a:t>
            </a:r>
          </a:p>
        </p:txBody>
      </p:sp>
      <p:pic>
        <p:nvPicPr>
          <p:cNvPr id="10" name="Graphic 9" descr="Studentenbaret bij afstuderen silhouet">
            <a:extLst>
              <a:ext uri="{FF2B5EF4-FFF2-40B4-BE49-F238E27FC236}">
                <a16:creationId xmlns:a16="http://schemas.microsoft.com/office/drawing/2014/main" id="{55974824-1EBC-4F4A-A584-A255173875D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7042" y="5169"/>
            <a:ext cx="665626" cy="665626"/>
          </a:xfrm>
          <a:prstGeom prst="rect">
            <a:avLst/>
          </a:prstGeom>
          <a:effectLst/>
        </p:spPr>
      </p:pic>
      <p:pic>
        <p:nvPicPr>
          <p:cNvPr id="12" name="Afbeelding 11">
            <a:extLst>
              <a:ext uri="{FF2B5EF4-FFF2-40B4-BE49-F238E27FC236}">
                <a16:creationId xmlns:a16="http://schemas.microsoft.com/office/drawing/2014/main" id="{66FDD7D2-ED15-BED6-8248-A41D405BC1AE}"/>
              </a:ext>
            </a:extLst>
          </p:cNvPr>
          <p:cNvPicPr>
            <a:picLocks noChangeAspect="1"/>
          </p:cNvPicPr>
          <p:nvPr/>
        </p:nvPicPr>
        <p:blipFill>
          <a:blip r:embed="rId4"/>
          <a:srcRect l="65750" t="28172" r="15351" b="58395"/>
          <a:stretch/>
        </p:blipFill>
        <p:spPr>
          <a:xfrm>
            <a:off x="456795" y="904114"/>
            <a:ext cx="8342462" cy="1667636"/>
          </a:xfrm>
          <a:prstGeom prst="rect">
            <a:avLst/>
          </a:prstGeom>
        </p:spPr>
      </p:pic>
      <p:sp>
        <p:nvSpPr>
          <p:cNvPr id="13" name="Ovaal 12">
            <a:extLst>
              <a:ext uri="{FF2B5EF4-FFF2-40B4-BE49-F238E27FC236}">
                <a16:creationId xmlns:a16="http://schemas.microsoft.com/office/drawing/2014/main" id="{6439A8CC-D3C1-F24C-602F-3DA3F62C6247}"/>
              </a:ext>
            </a:extLst>
          </p:cNvPr>
          <p:cNvSpPr/>
          <p:nvPr/>
        </p:nvSpPr>
        <p:spPr>
          <a:xfrm>
            <a:off x="5292080" y="670795"/>
            <a:ext cx="3573891" cy="2260996"/>
          </a:xfrm>
          <a:prstGeom prst="ellipse">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1118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datum 3">
            <a:extLst>
              <a:ext uri="{FF2B5EF4-FFF2-40B4-BE49-F238E27FC236}">
                <a16:creationId xmlns:a16="http://schemas.microsoft.com/office/drawing/2014/main" id="{F32F63B6-9DCB-4E3F-A9B8-19296F4376D3}"/>
              </a:ext>
            </a:extLst>
          </p:cNvPr>
          <p:cNvSpPr>
            <a:spLocks noGrp="1"/>
          </p:cNvSpPr>
          <p:nvPr>
            <p:ph type="dt" sz="half" idx="10"/>
          </p:nvPr>
        </p:nvSpPr>
        <p:spPr/>
        <p:txBody>
          <a:bodyPr/>
          <a:lstStyle/>
          <a:p>
            <a:fld id="{311E3668-3083-AC49-9454-E6C63BE4280C}" type="datetime1">
              <a:rPr lang="nl-NL" b="0" smtClean="0">
                <a:latin typeface="+mn-lt"/>
              </a:rPr>
              <a:pPr/>
              <a:t>7-11-2025</a:t>
            </a:fld>
            <a:endParaRPr lang="nl-NL" b="0">
              <a:latin typeface="+mn-lt"/>
            </a:endParaRPr>
          </a:p>
        </p:txBody>
      </p:sp>
      <p:sp>
        <p:nvSpPr>
          <p:cNvPr id="7" name="Tijdelijke aanduiding voor dianummer 6">
            <a:extLst>
              <a:ext uri="{FF2B5EF4-FFF2-40B4-BE49-F238E27FC236}">
                <a16:creationId xmlns:a16="http://schemas.microsoft.com/office/drawing/2014/main" id="{35A2B893-5CCC-4F74-ACF4-F37678C74B28}"/>
              </a:ext>
            </a:extLst>
          </p:cNvPr>
          <p:cNvSpPr>
            <a:spLocks noGrp="1"/>
          </p:cNvSpPr>
          <p:nvPr>
            <p:ph type="sldNum" sz="quarter" idx="12"/>
          </p:nvPr>
        </p:nvSpPr>
        <p:spPr/>
        <p:txBody>
          <a:bodyPr/>
          <a:lstStyle/>
          <a:p>
            <a:fld id="{78B4D4D8-7884-5B47-900A-D85FB81D99A9}" type="slidenum">
              <a:rPr lang="nl-NL" smtClean="0"/>
              <a:pPr/>
              <a:t>11</a:t>
            </a:fld>
            <a:r>
              <a:rPr lang="nl-NL"/>
              <a:t> </a:t>
            </a:r>
          </a:p>
        </p:txBody>
      </p:sp>
      <p:sp>
        <p:nvSpPr>
          <p:cNvPr id="10" name="Tijdelijke aanduiding voor voettekst 7">
            <a:extLst>
              <a:ext uri="{FF2B5EF4-FFF2-40B4-BE49-F238E27FC236}">
                <a16:creationId xmlns:a16="http://schemas.microsoft.com/office/drawing/2014/main" id="{7180CABA-4D6A-401B-BB67-F94390F5911D}"/>
              </a:ext>
            </a:extLst>
          </p:cNvPr>
          <p:cNvSpPr>
            <a:spLocks noGrp="1"/>
          </p:cNvSpPr>
          <p:nvPr>
            <p:ph type="ftr" sz="quarter" idx="11"/>
          </p:nvPr>
        </p:nvSpPr>
        <p:spPr/>
        <p:txBody>
          <a:bodyPr/>
          <a:lstStyle/>
          <a:p>
            <a:r>
              <a:rPr lang="nl-NL" b="0"/>
              <a:t>Ouderavond BOC2 2023-2024</a:t>
            </a:r>
          </a:p>
        </p:txBody>
      </p:sp>
      <p:sp>
        <p:nvSpPr>
          <p:cNvPr id="14" name="Tekstvak 13">
            <a:extLst>
              <a:ext uri="{FF2B5EF4-FFF2-40B4-BE49-F238E27FC236}">
                <a16:creationId xmlns:a16="http://schemas.microsoft.com/office/drawing/2014/main" id="{CD843C1D-4434-4BC1-BF6E-DAE37B381AFD}"/>
              </a:ext>
            </a:extLst>
          </p:cNvPr>
          <p:cNvSpPr txBox="1"/>
          <p:nvPr/>
        </p:nvSpPr>
        <p:spPr>
          <a:xfrm>
            <a:off x="897448" y="62043"/>
            <a:ext cx="5675135" cy="523220"/>
          </a:xfrm>
          <a:prstGeom prst="rect">
            <a:avLst/>
          </a:prstGeom>
          <a:noFill/>
          <a:effectLst/>
        </p:spPr>
        <p:txBody>
          <a:bodyPr wrap="square" rtlCol="0">
            <a:spAutoFit/>
          </a:bodyPr>
          <a:lstStyle/>
          <a:p>
            <a:r>
              <a:rPr lang="nl-NL" sz="2800" dirty="0">
                <a:solidFill>
                  <a:srgbClr val="FF5C00"/>
                </a:solidFill>
              </a:rPr>
              <a:t>03. Leren en waarderen</a:t>
            </a:r>
          </a:p>
        </p:txBody>
      </p:sp>
      <p:pic>
        <p:nvPicPr>
          <p:cNvPr id="19" name="Graphic 18" descr="Studentenbaret bij afstuderen silhouet">
            <a:extLst>
              <a:ext uri="{FF2B5EF4-FFF2-40B4-BE49-F238E27FC236}">
                <a16:creationId xmlns:a16="http://schemas.microsoft.com/office/drawing/2014/main" id="{7122EF9E-EEDE-4225-8364-A6A7423FDD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7042" y="5169"/>
            <a:ext cx="665626" cy="665626"/>
          </a:xfrm>
          <a:prstGeom prst="rect">
            <a:avLst/>
          </a:prstGeom>
          <a:effectLst/>
        </p:spPr>
      </p:pic>
      <p:sp>
        <p:nvSpPr>
          <p:cNvPr id="15" name="Pijl: rechts 14">
            <a:extLst>
              <a:ext uri="{FF2B5EF4-FFF2-40B4-BE49-F238E27FC236}">
                <a16:creationId xmlns:a16="http://schemas.microsoft.com/office/drawing/2014/main" id="{9D8DCC50-1380-46D7-B322-758D88278F60}"/>
              </a:ext>
            </a:extLst>
          </p:cNvPr>
          <p:cNvSpPr/>
          <p:nvPr/>
        </p:nvSpPr>
        <p:spPr bwMode="auto">
          <a:xfrm>
            <a:off x="1043608" y="2142145"/>
            <a:ext cx="662964" cy="253444"/>
          </a:xfrm>
          <a:prstGeom prst="rightArrow">
            <a:avLst/>
          </a:prstGeom>
          <a:solidFill>
            <a:srgbClr val="F64F12"/>
          </a:solidFill>
          <a:ln w="9525" cap="flat" cmpd="sng" algn="ctr">
            <a:solidFill>
              <a:srgbClr val="F64F1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l-NL" sz="1800" b="0" i="0" u="none" strike="noStrike" cap="none" normalizeH="0" baseline="0">
              <a:ln>
                <a:noFill/>
              </a:ln>
              <a:solidFill>
                <a:srgbClr val="FF0000"/>
              </a:solidFill>
              <a:effectLst/>
              <a:latin typeface="Arial" charset="0"/>
            </a:endParaRPr>
          </a:p>
        </p:txBody>
      </p:sp>
      <p:pic>
        <p:nvPicPr>
          <p:cNvPr id="3" name="Afbeelding 2">
            <a:extLst>
              <a:ext uri="{FF2B5EF4-FFF2-40B4-BE49-F238E27FC236}">
                <a16:creationId xmlns:a16="http://schemas.microsoft.com/office/drawing/2014/main" id="{8C69CFD4-CEC3-5373-28C6-0AD4D82D1ED4}"/>
              </a:ext>
            </a:extLst>
          </p:cNvPr>
          <p:cNvPicPr>
            <a:picLocks noChangeAspect="1"/>
          </p:cNvPicPr>
          <p:nvPr/>
        </p:nvPicPr>
        <p:blipFill>
          <a:blip r:embed="rId4"/>
          <a:srcRect l="16600" t="47200" r="55512" b="13601"/>
          <a:stretch/>
        </p:blipFill>
        <p:spPr>
          <a:xfrm>
            <a:off x="2051720" y="1203598"/>
            <a:ext cx="6557368" cy="2592288"/>
          </a:xfrm>
          <a:prstGeom prst="rect">
            <a:avLst/>
          </a:prstGeom>
        </p:spPr>
      </p:pic>
    </p:spTree>
    <p:extLst>
      <p:ext uri="{BB962C8B-B14F-4D97-AF65-F5344CB8AC3E}">
        <p14:creationId xmlns:p14="http://schemas.microsoft.com/office/powerpoint/2010/main" val="37299409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Waterpolo silhouet">
            <a:extLst>
              <a:ext uri="{FF2B5EF4-FFF2-40B4-BE49-F238E27FC236}">
                <a16:creationId xmlns:a16="http://schemas.microsoft.com/office/drawing/2014/main" id="{FB85E5CA-D768-4E17-8CFC-06D1DCAA52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6927" y="-11551"/>
            <a:ext cx="697581" cy="697581"/>
          </a:xfrm>
          <a:prstGeom prst="rect">
            <a:avLst/>
          </a:prstGeom>
        </p:spPr>
      </p:pic>
      <p:sp>
        <p:nvSpPr>
          <p:cNvPr id="4" name="Tijdelijke aanduiding voor datum 3">
            <a:extLst>
              <a:ext uri="{FF2B5EF4-FFF2-40B4-BE49-F238E27FC236}">
                <a16:creationId xmlns:a16="http://schemas.microsoft.com/office/drawing/2014/main" id="{5390103A-D375-41E3-BEBB-018779CD836E}"/>
              </a:ext>
            </a:extLst>
          </p:cNvPr>
          <p:cNvSpPr>
            <a:spLocks noGrp="1"/>
          </p:cNvSpPr>
          <p:nvPr>
            <p:ph type="dt" sz="half" idx="10"/>
          </p:nvPr>
        </p:nvSpPr>
        <p:spPr/>
        <p:txBody>
          <a:bodyPr/>
          <a:lstStyle/>
          <a:p>
            <a:fld id="{311E3668-3083-AC49-9454-E6C63BE4280C}" type="datetime1">
              <a:rPr lang="nl-NL" b="0" smtClean="0">
                <a:latin typeface="Arial Nova" panose="020B0504020202020204" pitchFamily="34" charset="0"/>
              </a:rPr>
              <a:t>7-11-2025</a:t>
            </a:fld>
            <a:endParaRPr lang="nl-NL" b="0">
              <a:latin typeface="Arial Nova" panose="020B0504020202020204" pitchFamily="34" charset="0"/>
            </a:endParaRPr>
          </a:p>
        </p:txBody>
      </p:sp>
      <p:sp>
        <p:nvSpPr>
          <p:cNvPr id="7" name="Tijdelijke aanduiding voor dianummer 6">
            <a:extLst>
              <a:ext uri="{FF2B5EF4-FFF2-40B4-BE49-F238E27FC236}">
                <a16:creationId xmlns:a16="http://schemas.microsoft.com/office/drawing/2014/main" id="{9C701608-E3E1-4B82-BBF4-A3EFDBAA80B3}"/>
              </a:ext>
            </a:extLst>
          </p:cNvPr>
          <p:cNvSpPr>
            <a:spLocks noGrp="1"/>
          </p:cNvSpPr>
          <p:nvPr>
            <p:ph type="sldNum" sz="quarter" idx="12"/>
          </p:nvPr>
        </p:nvSpPr>
        <p:spPr/>
        <p:txBody>
          <a:bodyPr/>
          <a:lstStyle/>
          <a:p>
            <a:fld id="{78B4D4D8-7884-5B47-900A-D85FB81D99A9}" type="slidenum">
              <a:rPr lang="nl-NL" smtClean="0"/>
              <a:pPr/>
              <a:t>12</a:t>
            </a:fld>
            <a:r>
              <a:rPr lang="nl-NL"/>
              <a:t> </a:t>
            </a:r>
          </a:p>
        </p:txBody>
      </p:sp>
      <p:sp>
        <p:nvSpPr>
          <p:cNvPr id="8" name="Tijdelijke aanduiding voor voettekst 7">
            <a:extLst>
              <a:ext uri="{FF2B5EF4-FFF2-40B4-BE49-F238E27FC236}">
                <a16:creationId xmlns:a16="http://schemas.microsoft.com/office/drawing/2014/main" id="{B82C1D6A-6FA7-4F22-9C49-3595021996AC}"/>
              </a:ext>
            </a:extLst>
          </p:cNvPr>
          <p:cNvSpPr>
            <a:spLocks noGrp="1"/>
          </p:cNvSpPr>
          <p:nvPr>
            <p:ph type="ftr" sz="quarter" idx="11"/>
          </p:nvPr>
        </p:nvSpPr>
        <p:spPr/>
        <p:txBody>
          <a:bodyPr/>
          <a:lstStyle/>
          <a:p>
            <a:r>
              <a:rPr lang="nl-NL" b="0">
                <a:latin typeface="Arial Nova" panose="020B0504020202020204" pitchFamily="34" charset="0"/>
              </a:rPr>
              <a:t>Algemene voorlichting CIOS Arnhem</a:t>
            </a:r>
          </a:p>
        </p:txBody>
      </p:sp>
      <p:sp>
        <p:nvSpPr>
          <p:cNvPr id="30" name="Tekstvak 29">
            <a:extLst>
              <a:ext uri="{FF2B5EF4-FFF2-40B4-BE49-F238E27FC236}">
                <a16:creationId xmlns:a16="http://schemas.microsoft.com/office/drawing/2014/main" id="{BB96014F-E471-4746-BB68-AAF03C0E5D1A}"/>
              </a:ext>
            </a:extLst>
          </p:cNvPr>
          <p:cNvSpPr txBox="1"/>
          <p:nvPr/>
        </p:nvSpPr>
        <p:spPr>
          <a:xfrm>
            <a:off x="1057104" y="75630"/>
            <a:ext cx="6123341" cy="523220"/>
          </a:xfrm>
          <a:prstGeom prst="rect">
            <a:avLst/>
          </a:prstGeom>
          <a:noFill/>
        </p:spPr>
        <p:txBody>
          <a:bodyPr wrap="square" rtlCol="0">
            <a:spAutoFit/>
          </a:bodyPr>
          <a:lstStyle/>
          <a:p>
            <a:r>
              <a:rPr lang="nl-NL" sz="2800" dirty="0">
                <a:solidFill>
                  <a:srgbClr val="FF5C00"/>
                </a:solidFill>
                <a:latin typeface="Arial Nova" panose="020B0604020202020204" pitchFamily="34" charset="0"/>
              </a:rPr>
              <a:t>04. Keuzedelen en profielen</a:t>
            </a:r>
            <a:endParaRPr lang="nl-NL" sz="2800" b="1" dirty="0">
              <a:solidFill>
                <a:srgbClr val="FF5C00"/>
              </a:solidFill>
              <a:latin typeface="Arial Nova" panose="020B0604020202020204" pitchFamily="34" charset="0"/>
            </a:endParaRPr>
          </a:p>
        </p:txBody>
      </p:sp>
      <p:sp>
        <p:nvSpPr>
          <p:cNvPr id="22" name="Afgeronde rechthoek 7">
            <a:extLst>
              <a:ext uri="{FF2B5EF4-FFF2-40B4-BE49-F238E27FC236}">
                <a16:creationId xmlns:a16="http://schemas.microsoft.com/office/drawing/2014/main" id="{12346362-5D5B-4A81-8E0B-7E33B64A83CB}"/>
              </a:ext>
            </a:extLst>
          </p:cNvPr>
          <p:cNvSpPr/>
          <p:nvPr/>
        </p:nvSpPr>
        <p:spPr bwMode="auto">
          <a:xfrm>
            <a:off x="820858" y="739157"/>
            <a:ext cx="3445905" cy="4070489"/>
          </a:xfrm>
          <a:prstGeom prst="roundRect">
            <a:avLst/>
          </a:prstGeom>
          <a:solidFill>
            <a:srgbClr val="F65817"/>
          </a:solidFill>
          <a:ln>
            <a:solidFill>
              <a:srgbClr val="F65817"/>
            </a:solidFill>
            <a:headEnd type="none" w="med" len="med"/>
            <a:tailEnd type="none" w="med" len="me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lstStyle/>
          <a:p>
            <a:pPr eaLnBrk="0" hangingPunct="0">
              <a:defRPr/>
            </a:pPr>
            <a:endParaRPr lang="nl-NL" sz="1100">
              <a:solidFill>
                <a:schemeClr val="bg1"/>
              </a:solidFill>
              <a:latin typeface="Arial Narrow" panose="020B0606020202030204" pitchFamily="34" charset="0"/>
            </a:endParaRPr>
          </a:p>
        </p:txBody>
      </p:sp>
      <p:sp>
        <p:nvSpPr>
          <p:cNvPr id="23" name="Text Box 5">
            <a:extLst>
              <a:ext uri="{FF2B5EF4-FFF2-40B4-BE49-F238E27FC236}">
                <a16:creationId xmlns:a16="http://schemas.microsoft.com/office/drawing/2014/main" id="{9703273C-90D3-42EF-A2FC-7CA3F3A2876F}"/>
              </a:ext>
            </a:extLst>
          </p:cNvPr>
          <p:cNvSpPr txBox="1">
            <a:spLocks noChangeArrowheads="1"/>
          </p:cNvSpPr>
          <p:nvPr/>
        </p:nvSpPr>
        <p:spPr bwMode="auto">
          <a:xfrm>
            <a:off x="964508" y="740272"/>
            <a:ext cx="3411860" cy="4154984"/>
          </a:xfrm>
          <a:prstGeom prst="rect">
            <a:avLst/>
          </a:prstGeom>
          <a:noFill/>
          <a:ln w="9525">
            <a:noFill/>
            <a:miter lim="800000"/>
            <a:headEnd/>
            <a:tailEnd/>
          </a:ln>
        </p:spPr>
        <p:txBody>
          <a:bodyPr wrap="square">
            <a:spAutoFit/>
          </a:bodyPr>
          <a:lstStyle/>
          <a:p>
            <a:pPr marL="228600" lvl="1" indent="-228600" eaLnBrk="0" hangingPunct="0">
              <a:buFont typeface="+mj-lt"/>
              <a:buAutoNum type="arabicPeriod"/>
            </a:pPr>
            <a:r>
              <a:rPr lang="nl-NL" sz="1200">
                <a:solidFill>
                  <a:schemeClr val="bg1"/>
                </a:solidFill>
                <a:latin typeface="Arial Nova" panose="020B0504020202020204" pitchFamily="34" charset="0"/>
              </a:rPr>
              <a:t>Buiten schoolse opvang 8-12 jaar</a:t>
            </a:r>
          </a:p>
          <a:p>
            <a:pPr marL="228600" lvl="1" indent="-228600" eaLnBrk="0" hangingPunct="0">
              <a:buFont typeface="+mj-lt"/>
              <a:buAutoNum type="arabicPeriod"/>
            </a:pPr>
            <a:r>
              <a:rPr lang="nl-NL" sz="1200">
                <a:solidFill>
                  <a:schemeClr val="bg1"/>
                </a:solidFill>
                <a:latin typeface="Arial Nova" panose="020B0504020202020204" pitchFamily="34" charset="0"/>
              </a:rPr>
              <a:t>Digitale vaardigheden gevorderd</a:t>
            </a:r>
          </a:p>
          <a:p>
            <a:pPr marL="571405" lvl="2" indent="-228600" eaLnBrk="0" hangingPunct="0">
              <a:buFont typeface="Arial" panose="020B0604020202020204" pitchFamily="34" charset="0"/>
              <a:buChar char="•"/>
            </a:pPr>
            <a:r>
              <a:rPr lang="nl-NL" sz="1200">
                <a:solidFill>
                  <a:schemeClr val="bg1"/>
                </a:solidFill>
                <a:latin typeface="Arial Nova" panose="020B0504020202020204" pitchFamily="34" charset="0"/>
              </a:rPr>
              <a:t>Videoanalyse</a:t>
            </a:r>
          </a:p>
          <a:p>
            <a:pPr marL="228600" lvl="1" indent="-228600" eaLnBrk="0" hangingPunct="0">
              <a:buFont typeface="+mj-lt"/>
              <a:buAutoNum type="arabicPeriod"/>
            </a:pPr>
            <a:r>
              <a:rPr lang="nl-NL" sz="1200">
                <a:solidFill>
                  <a:schemeClr val="bg1"/>
                </a:solidFill>
                <a:latin typeface="Arial Nova" panose="020B0504020202020204" pitchFamily="34" charset="0"/>
              </a:rPr>
              <a:t>Duits A2</a:t>
            </a:r>
          </a:p>
          <a:p>
            <a:pPr marL="228600" lvl="1" indent="-228600" eaLnBrk="0" hangingPunct="0">
              <a:buFont typeface="+mj-lt"/>
              <a:buAutoNum type="arabicPeriod"/>
            </a:pPr>
            <a:r>
              <a:rPr lang="nl-NL" sz="1200">
                <a:solidFill>
                  <a:schemeClr val="bg1"/>
                </a:solidFill>
                <a:latin typeface="Arial Nova" panose="020B0504020202020204" pitchFamily="34" charset="0"/>
              </a:rPr>
              <a:t>Gezonde leefstijl</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conditie-/hersteltraining</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dans/bewegen op muziek</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duiken</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fitness</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gymnastiek</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judo</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kitesurfen (2022-2023)</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overige sporten </a:t>
            </a:r>
          </a:p>
          <a:p>
            <a:pPr marL="571405" lvl="2" indent="-228600" eaLnBrk="0" hangingPunct="0">
              <a:buFont typeface="Arial" panose="020B0604020202020204" pitchFamily="34" charset="0"/>
              <a:buChar char="•"/>
            </a:pPr>
            <a:r>
              <a:rPr lang="nl-NL" sz="1200" i="1">
                <a:solidFill>
                  <a:schemeClr val="bg1"/>
                </a:solidFill>
                <a:latin typeface="Arial Nova" panose="020B0504020202020204" pitchFamily="34" charset="0"/>
              </a:rPr>
              <a:t>Budosport  </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a:t>
            </a:r>
            <a:r>
              <a:rPr lang="nl-NL" sz="1200" err="1">
                <a:solidFill>
                  <a:schemeClr val="bg1"/>
                </a:solidFill>
                <a:latin typeface="Arial Nova" panose="020B0504020202020204" pitchFamily="34" charset="0"/>
              </a:rPr>
              <a:t>Padel</a:t>
            </a:r>
            <a:r>
              <a:rPr lang="nl-NL" sz="1200">
                <a:solidFill>
                  <a:schemeClr val="bg1"/>
                </a:solidFill>
                <a:latin typeface="Arial Nova" panose="020B0504020202020204" pitchFamily="34" charset="0"/>
              </a:rPr>
              <a:t> (2022-2023)</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skiën (</a:t>
            </a:r>
            <a:r>
              <a:rPr lang="nl-NL" sz="1200" err="1">
                <a:solidFill>
                  <a:schemeClr val="bg1"/>
                </a:solidFill>
                <a:latin typeface="Arial Nova" panose="020B0504020202020204" pitchFamily="34" charset="0"/>
              </a:rPr>
              <a:t>Anwärter</a:t>
            </a:r>
            <a:r>
              <a:rPr lang="nl-NL" sz="1200">
                <a:solidFill>
                  <a:schemeClr val="bg1"/>
                </a:solidFill>
                <a:latin typeface="Arial Nova" panose="020B0504020202020204" pitchFamily="34" charset="0"/>
              </a:rPr>
              <a:t>)</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snowboarden</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zwemonderwijs</a:t>
            </a:r>
          </a:p>
          <a:p>
            <a:pPr marL="228600" lvl="1" indent="-228600" eaLnBrk="0" hangingPunct="0">
              <a:buFont typeface="+mj-lt"/>
              <a:buAutoNum type="arabicPeriod"/>
            </a:pPr>
            <a:r>
              <a:rPr lang="nl-NL" sz="1200">
                <a:solidFill>
                  <a:schemeClr val="bg1"/>
                </a:solidFill>
                <a:latin typeface="Arial Nova" panose="020B0504020202020204" pitchFamily="34" charset="0"/>
              </a:rPr>
              <a:t>Instructeur Mountainbiken</a:t>
            </a:r>
          </a:p>
          <a:p>
            <a:pPr marL="228600" lvl="1" indent="-228600" eaLnBrk="0" hangingPunct="0">
              <a:buFont typeface="+mj-lt"/>
              <a:buAutoNum type="arabicPeriod"/>
            </a:pPr>
            <a:r>
              <a:rPr lang="nl-NL" sz="1200">
                <a:solidFill>
                  <a:schemeClr val="bg1"/>
                </a:solidFill>
                <a:latin typeface="Arial Nova" panose="020B0504020202020204" pitchFamily="34" charset="0"/>
              </a:rPr>
              <a:t>Ondernemend gedrag</a:t>
            </a:r>
          </a:p>
          <a:p>
            <a:pPr marL="228600" lvl="1" indent="-228600" eaLnBrk="0" hangingPunct="0">
              <a:buFont typeface="+mj-lt"/>
              <a:buAutoNum type="arabicPeriod"/>
            </a:pPr>
            <a:r>
              <a:rPr lang="nl-NL" sz="1200">
                <a:solidFill>
                  <a:schemeClr val="bg1"/>
                </a:solidFill>
                <a:latin typeface="Arial Nova" panose="020B0504020202020204" pitchFamily="34" charset="0"/>
              </a:rPr>
              <a:t>Ondernemerschap MBO</a:t>
            </a:r>
          </a:p>
          <a:p>
            <a:pPr marL="0" lvl="1" eaLnBrk="0" hangingPunct="0"/>
            <a:endParaRPr lang="nl-NL" sz="1200">
              <a:solidFill>
                <a:schemeClr val="bg1"/>
              </a:solidFill>
              <a:latin typeface="Arial Nova" panose="020B0504020202020204" pitchFamily="34" charset="0"/>
            </a:endParaRPr>
          </a:p>
        </p:txBody>
      </p:sp>
      <p:sp>
        <p:nvSpPr>
          <p:cNvPr id="24" name="Afgeronde rechthoek 7">
            <a:extLst>
              <a:ext uri="{FF2B5EF4-FFF2-40B4-BE49-F238E27FC236}">
                <a16:creationId xmlns:a16="http://schemas.microsoft.com/office/drawing/2014/main" id="{F2A9BACF-A780-4DF5-BA3C-00EBEA2FB34A}"/>
              </a:ext>
            </a:extLst>
          </p:cNvPr>
          <p:cNvSpPr/>
          <p:nvPr/>
        </p:nvSpPr>
        <p:spPr bwMode="auto">
          <a:xfrm>
            <a:off x="4846796" y="739156"/>
            <a:ext cx="3456384" cy="4070489"/>
          </a:xfrm>
          <a:prstGeom prst="roundRect">
            <a:avLst/>
          </a:prstGeom>
          <a:solidFill>
            <a:srgbClr val="F65817"/>
          </a:solidFill>
          <a:ln>
            <a:solidFill>
              <a:srgbClr val="F65817"/>
            </a:solidFill>
            <a:headEnd type="none" w="med" len="med"/>
            <a:tailEnd type="none" w="med" len="me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lstStyle/>
          <a:p>
            <a:pPr eaLnBrk="0" hangingPunct="0">
              <a:defRPr/>
            </a:pPr>
            <a:endParaRPr lang="nl-NL" sz="1100">
              <a:solidFill>
                <a:schemeClr val="bg1"/>
              </a:solidFill>
              <a:latin typeface="Arial Narrow" panose="020B0606020202030204" pitchFamily="34" charset="0"/>
            </a:endParaRPr>
          </a:p>
        </p:txBody>
      </p:sp>
      <p:grpSp>
        <p:nvGrpSpPr>
          <p:cNvPr id="25" name="Groep 24">
            <a:extLst>
              <a:ext uri="{FF2B5EF4-FFF2-40B4-BE49-F238E27FC236}">
                <a16:creationId xmlns:a16="http://schemas.microsoft.com/office/drawing/2014/main" id="{5EA3D6F5-CEA1-4397-B0F3-D228815CA130}"/>
              </a:ext>
            </a:extLst>
          </p:cNvPr>
          <p:cNvGrpSpPr/>
          <p:nvPr/>
        </p:nvGrpSpPr>
        <p:grpSpPr>
          <a:xfrm>
            <a:off x="820858" y="739157"/>
            <a:ext cx="8439625" cy="4295184"/>
            <a:chOff x="820858" y="739157"/>
            <a:chExt cx="8439625" cy="4295184"/>
          </a:xfrm>
        </p:grpSpPr>
        <p:sp>
          <p:nvSpPr>
            <p:cNvPr id="26" name="Afgeronde rechthoek 7">
              <a:extLst>
                <a:ext uri="{FF2B5EF4-FFF2-40B4-BE49-F238E27FC236}">
                  <a16:creationId xmlns:a16="http://schemas.microsoft.com/office/drawing/2014/main" id="{4865FB05-DB99-47D9-B7E1-D1E7C4A96A37}"/>
                </a:ext>
              </a:extLst>
            </p:cNvPr>
            <p:cNvSpPr/>
            <p:nvPr/>
          </p:nvSpPr>
          <p:spPr bwMode="auto">
            <a:xfrm>
              <a:off x="820858" y="739157"/>
              <a:ext cx="3445905" cy="4070489"/>
            </a:xfrm>
            <a:prstGeom prst="roundRect">
              <a:avLst/>
            </a:prstGeom>
            <a:solidFill>
              <a:srgbClr val="F65817"/>
            </a:solidFill>
            <a:ln>
              <a:solidFill>
                <a:srgbClr val="F65817"/>
              </a:solidFill>
              <a:headEnd type="none" w="med" len="med"/>
              <a:tailEnd type="none" w="med" len="med"/>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lstStyle/>
            <a:p>
              <a:pPr eaLnBrk="0" hangingPunct="0">
                <a:defRPr/>
              </a:pPr>
              <a:endParaRPr lang="nl-NL" sz="1100">
                <a:solidFill>
                  <a:schemeClr val="bg1"/>
                </a:solidFill>
                <a:latin typeface="Arial Narrow" panose="020B0606020202030204" pitchFamily="34" charset="0"/>
              </a:endParaRPr>
            </a:p>
          </p:txBody>
        </p:sp>
        <p:sp>
          <p:nvSpPr>
            <p:cNvPr id="27" name="Text Box 5">
              <a:extLst>
                <a:ext uri="{FF2B5EF4-FFF2-40B4-BE49-F238E27FC236}">
                  <a16:creationId xmlns:a16="http://schemas.microsoft.com/office/drawing/2014/main" id="{4E2C36AC-AFAE-4899-9FD3-D619DD2AD5A5}"/>
                </a:ext>
              </a:extLst>
            </p:cNvPr>
            <p:cNvSpPr txBox="1">
              <a:spLocks noChangeArrowheads="1"/>
            </p:cNvSpPr>
            <p:nvPr/>
          </p:nvSpPr>
          <p:spPr bwMode="auto">
            <a:xfrm>
              <a:off x="998553" y="1135837"/>
              <a:ext cx="3411860" cy="3416320"/>
            </a:xfrm>
            <a:prstGeom prst="rect">
              <a:avLst/>
            </a:prstGeom>
            <a:noFill/>
            <a:ln w="9525">
              <a:noFill/>
              <a:miter lim="800000"/>
              <a:headEnd/>
              <a:tailEnd/>
            </a:ln>
          </p:spPr>
          <p:txBody>
            <a:bodyPr wrap="square" lIns="91440" tIns="45720" rIns="91440" bIns="45720" anchor="t">
              <a:spAutoFit/>
            </a:bodyPr>
            <a:lstStyle/>
            <a:p>
              <a:pPr marL="228600" lvl="1" indent="-228600" eaLnBrk="0" hangingPunct="0">
                <a:buFont typeface="+mj-lt"/>
                <a:buAutoNum type="arabicPeriod"/>
              </a:pPr>
              <a:r>
                <a:rPr lang="nl-NL" sz="1200" dirty="0">
                  <a:solidFill>
                    <a:schemeClr val="bg1"/>
                  </a:solidFill>
                  <a:latin typeface="Arial Nova"/>
                </a:rPr>
                <a:t>Buiten schoolse opvang 8-12 jaar</a:t>
              </a:r>
            </a:p>
            <a:p>
              <a:pPr marL="228600" lvl="1" indent="-228600" eaLnBrk="0" hangingPunct="0">
                <a:buFont typeface="+mj-lt"/>
                <a:buAutoNum type="arabicPeriod"/>
              </a:pPr>
              <a:r>
                <a:rPr lang="nl-NL" sz="1200" dirty="0">
                  <a:solidFill>
                    <a:schemeClr val="bg1"/>
                  </a:solidFill>
                  <a:latin typeface="Arial Nova"/>
                </a:rPr>
                <a:t>Gezonde leefstijl</a:t>
              </a:r>
            </a:p>
            <a:p>
              <a:pPr marL="228600" lvl="1" indent="-228600" eaLnBrk="0" hangingPunct="0">
                <a:buFont typeface="+mj-lt"/>
                <a:buAutoNum type="arabicPeriod"/>
              </a:pPr>
              <a:r>
                <a:rPr lang="nl-NL" sz="1200" dirty="0">
                  <a:solidFill>
                    <a:schemeClr val="bg1"/>
                  </a:solidFill>
                  <a:latin typeface="Arial Nova"/>
                </a:rPr>
                <a:t>Instructeur conditie-/hersteltraining</a:t>
              </a:r>
            </a:p>
            <a:p>
              <a:pPr marL="228600" lvl="1" indent="-228600" eaLnBrk="0" hangingPunct="0">
                <a:buFont typeface="+mj-lt"/>
                <a:buAutoNum type="arabicPeriod"/>
              </a:pPr>
              <a:r>
                <a:rPr lang="nl-NL" sz="1200" dirty="0">
                  <a:solidFill>
                    <a:schemeClr val="bg1"/>
                  </a:solidFill>
                  <a:latin typeface="Arial Nova"/>
                </a:rPr>
                <a:t>Instructeur duiken</a:t>
              </a:r>
            </a:p>
            <a:p>
              <a:pPr marL="228600" lvl="1" indent="-228600" eaLnBrk="0" hangingPunct="0">
                <a:buFont typeface="+mj-lt"/>
                <a:buAutoNum type="arabicPeriod"/>
              </a:pPr>
              <a:r>
                <a:rPr lang="nl-NL" sz="1200" dirty="0">
                  <a:solidFill>
                    <a:schemeClr val="bg1"/>
                  </a:solidFill>
                  <a:latin typeface="Arial Nova"/>
                </a:rPr>
                <a:t>Instructeur fitness</a:t>
              </a:r>
            </a:p>
            <a:p>
              <a:pPr marL="228600" lvl="1" indent="-228600" eaLnBrk="0" hangingPunct="0">
                <a:buFont typeface="+mj-lt"/>
                <a:buAutoNum type="arabicPeriod"/>
              </a:pPr>
              <a:r>
                <a:rPr lang="nl-NL" sz="1200" dirty="0">
                  <a:solidFill>
                    <a:schemeClr val="bg1"/>
                  </a:solidFill>
                  <a:latin typeface="Arial Nova"/>
                </a:rPr>
                <a:t>Instructeur groepslessen sportschool</a:t>
              </a:r>
            </a:p>
            <a:p>
              <a:pPr marL="228600" lvl="1" indent="-228600" eaLnBrk="0" hangingPunct="0">
                <a:buFont typeface="+mj-lt"/>
                <a:buAutoNum type="arabicPeriod"/>
              </a:pPr>
              <a:r>
                <a:rPr lang="nl-NL" sz="1200" dirty="0">
                  <a:solidFill>
                    <a:schemeClr val="bg1"/>
                  </a:solidFill>
                  <a:latin typeface="Arial Nova"/>
                </a:rPr>
                <a:t>Instructeur gymnastiek</a:t>
              </a:r>
            </a:p>
            <a:p>
              <a:pPr marL="228600" lvl="1" indent="-228600" eaLnBrk="0" hangingPunct="0">
                <a:buFont typeface="+mj-lt"/>
                <a:buAutoNum type="arabicPeriod"/>
              </a:pPr>
              <a:r>
                <a:rPr lang="nl-NL" sz="1200" dirty="0">
                  <a:solidFill>
                    <a:schemeClr val="bg1"/>
                  </a:solidFill>
                  <a:latin typeface="Arial Nova"/>
                </a:rPr>
                <a:t>Instructeur judo</a:t>
              </a:r>
            </a:p>
            <a:p>
              <a:pPr marL="228600" lvl="1" indent="-228600" eaLnBrk="0" hangingPunct="0">
                <a:buFont typeface="+mj-lt"/>
                <a:buAutoNum type="arabicPeriod"/>
              </a:pPr>
              <a:r>
                <a:rPr lang="nl-NL" sz="1200" dirty="0">
                  <a:solidFill>
                    <a:schemeClr val="bg1"/>
                  </a:solidFill>
                  <a:latin typeface="Arial Nova"/>
                </a:rPr>
                <a:t>Assistent instructeur kitesurfen</a:t>
              </a:r>
            </a:p>
            <a:p>
              <a:pPr marL="228600" lvl="1" indent="-228600" eaLnBrk="0" hangingPunct="0">
                <a:buFont typeface="+mj-lt"/>
                <a:buAutoNum type="arabicPeriod"/>
              </a:pPr>
              <a:r>
                <a:rPr lang="nl-NL" sz="1200" dirty="0">
                  <a:solidFill>
                    <a:schemeClr val="bg1"/>
                  </a:solidFill>
                  <a:latin typeface="Arial Nova"/>
                </a:rPr>
                <a:t>Instructeur kitesurfen</a:t>
              </a:r>
            </a:p>
            <a:p>
              <a:pPr marL="228600" lvl="1" indent="-228600" eaLnBrk="0" hangingPunct="0">
                <a:buFont typeface="+mj-lt"/>
                <a:buAutoNum type="arabicPeriod"/>
              </a:pPr>
              <a:r>
                <a:rPr lang="nl-NL" sz="1200" dirty="0">
                  <a:solidFill>
                    <a:schemeClr val="bg1"/>
                  </a:solidFill>
                  <a:latin typeface="Arial Nova"/>
                </a:rPr>
                <a:t>Instructeur overige sporten </a:t>
              </a:r>
            </a:p>
            <a:p>
              <a:pPr marL="228600" lvl="1" indent="-228600">
                <a:buAutoNum type="arabicPeriod"/>
              </a:pPr>
              <a:r>
                <a:rPr lang="nl-NL" sz="1200" dirty="0">
                  <a:solidFill>
                    <a:schemeClr val="bg1"/>
                  </a:solidFill>
                  <a:latin typeface="Arial Nova"/>
                </a:rPr>
                <a:t>Instructeur kickboksen</a:t>
              </a:r>
            </a:p>
            <a:p>
              <a:pPr marL="228600" lvl="1" indent="-228600">
                <a:buAutoNum type="arabicPeriod"/>
              </a:pPr>
              <a:r>
                <a:rPr lang="nl-NL" sz="1200" dirty="0">
                  <a:solidFill>
                    <a:schemeClr val="bg1"/>
                  </a:solidFill>
                  <a:latin typeface="Arial Nova"/>
                </a:rPr>
                <a:t>Padel initiator</a:t>
              </a:r>
            </a:p>
            <a:p>
              <a:pPr marL="228600" lvl="1" indent="-228600" eaLnBrk="0" hangingPunct="0">
                <a:buFont typeface="+mj-lt"/>
                <a:buAutoNum type="arabicPeriod"/>
              </a:pPr>
              <a:r>
                <a:rPr lang="nl-NL" sz="1200" dirty="0">
                  <a:solidFill>
                    <a:schemeClr val="bg1"/>
                  </a:solidFill>
                  <a:latin typeface="Arial Nova"/>
                </a:rPr>
                <a:t>Instructeur </a:t>
              </a:r>
              <a:r>
                <a:rPr lang="nl-NL" sz="1200" dirty="0" err="1">
                  <a:solidFill>
                    <a:schemeClr val="bg1"/>
                  </a:solidFill>
                  <a:latin typeface="Arial Nova"/>
                </a:rPr>
                <a:t>padel</a:t>
              </a:r>
              <a:r>
                <a:rPr lang="nl-NL" sz="1200" dirty="0">
                  <a:solidFill>
                    <a:schemeClr val="bg1"/>
                  </a:solidFill>
                  <a:latin typeface="Arial Nova"/>
                </a:rPr>
                <a:t> </a:t>
              </a:r>
              <a:endParaRPr lang="nl-NL" sz="1200" dirty="0">
                <a:solidFill>
                  <a:schemeClr val="bg1"/>
                </a:solidFill>
                <a:latin typeface="Arial Nova" panose="020B0504020202020204" pitchFamily="34" charset="0"/>
              </a:endParaRPr>
            </a:p>
            <a:p>
              <a:pPr marL="228600" lvl="1" indent="-228600" eaLnBrk="0" hangingPunct="0">
                <a:buFont typeface="+mj-lt"/>
                <a:buAutoNum type="arabicPeriod"/>
              </a:pPr>
              <a:r>
                <a:rPr lang="nl-NL" sz="1200" dirty="0">
                  <a:solidFill>
                    <a:schemeClr val="bg1"/>
                  </a:solidFill>
                  <a:latin typeface="Arial Nova"/>
                </a:rPr>
                <a:t>Instructeur skiën (</a:t>
              </a:r>
              <a:r>
                <a:rPr lang="nl-NL" sz="1200" dirty="0" err="1">
                  <a:solidFill>
                    <a:schemeClr val="bg1"/>
                  </a:solidFill>
                  <a:latin typeface="Arial Nova"/>
                </a:rPr>
                <a:t>Anwärter</a:t>
              </a:r>
              <a:r>
                <a:rPr lang="nl-NL" sz="1200" dirty="0">
                  <a:solidFill>
                    <a:schemeClr val="bg1"/>
                  </a:solidFill>
                  <a:latin typeface="Arial Nova"/>
                </a:rPr>
                <a:t>)</a:t>
              </a:r>
            </a:p>
            <a:p>
              <a:pPr marL="228600" lvl="1" indent="-228600" eaLnBrk="0" hangingPunct="0">
                <a:buFont typeface="+mj-lt"/>
                <a:buAutoNum type="arabicPeriod"/>
              </a:pPr>
              <a:r>
                <a:rPr lang="nl-NL" sz="1200" dirty="0">
                  <a:solidFill>
                    <a:schemeClr val="bg1"/>
                  </a:solidFill>
                  <a:latin typeface="Arial Nova"/>
                </a:rPr>
                <a:t>Instructeur snowboarden</a:t>
              </a:r>
            </a:p>
            <a:p>
              <a:pPr marL="228600" lvl="1" indent="-228600" eaLnBrk="0" hangingPunct="0">
                <a:buFont typeface="+mj-lt"/>
                <a:buAutoNum type="arabicPeriod"/>
              </a:pPr>
              <a:r>
                <a:rPr lang="nl-NL" sz="1200" dirty="0">
                  <a:solidFill>
                    <a:schemeClr val="bg1"/>
                  </a:solidFill>
                  <a:latin typeface="Arial Nova"/>
                </a:rPr>
                <a:t>Instructeur zwemonderwijs</a:t>
              </a:r>
            </a:p>
            <a:p>
              <a:pPr marL="0" lvl="1" eaLnBrk="0" hangingPunct="0"/>
              <a:endParaRPr lang="nl-NL" sz="1200" dirty="0">
                <a:solidFill>
                  <a:schemeClr val="bg1"/>
                </a:solidFill>
                <a:latin typeface="Arial Nova" panose="020B0504020202020204" pitchFamily="34" charset="0"/>
              </a:endParaRPr>
            </a:p>
          </p:txBody>
        </p:sp>
        <p:sp>
          <p:nvSpPr>
            <p:cNvPr id="28" name="Rectangle 4">
              <a:extLst>
                <a:ext uri="{FF2B5EF4-FFF2-40B4-BE49-F238E27FC236}">
                  <a16:creationId xmlns:a16="http://schemas.microsoft.com/office/drawing/2014/main" id="{FDE0FFD2-9A81-447E-81BD-8CA728CD7E6C}"/>
                </a:ext>
              </a:extLst>
            </p:cNvPr>
            <p:cNvSpPr txBox="1">
              <a:spLocks noChangeArrowheads="1"/>
            </p:cNvSpPr>
            <p:nvPr/>
          </p:nvSpPr>
          <p:spPr bwMode="auto">
            <a:xfrm>
              <a:off x="5114611" y="963852"/>
              <a:ext cx="4145872" cy="4070489"/>
            </a:xfrm>
            <a:prstGeom prst="rect">
              <a:avLst/>
            </a:prstGeom>
            <a:noFill/>
            <a:ln w="9525">
              <a:noFill/>
              <a:miter lim="800000"/>
              <a:headEnd/>
              <a:tailEnd/>
            </a:ln>
          </p:spPr>
          <p:txBody>
            <a:bodyPr lIns="91440" tIns="45720" rIns="91440" bIns="45720" anchor="t"/>
            <a:lstStyle/>
            <a:p>
              <a:pPr marL="180975" indent="-180975" eaLnBrk="0" hangingPunct="0">
                <a:lnSpc>
                  <a:spcPct val="80000"/>
                </a:lnSpc>
                <a:spcBef>
                  <a:spcPct val="20000"/>
                </a:spcBef>
                <a:buFont typeface="Arial" pitchFamily="34" charset="0"/>
                <a:buChar char="•"/>
              </a:pPr>
              <a:endParaRPr lang="nl-NL" sz="1200" dirty="0">
                <a:solidFill>
                  <a:schemeClr val="bg1"/>
                </a:solidFill>
                <a:latin typeface="Arial Nova"/>
              </a:endParaRPr>
            </a:p>
            <a:p>
              <a:pPr marL="228600" lvl="1" indent="-228600" eaLnBrk="0" hangingPunct="0">
                <a:buFont typeface="+mj-lt"/>
                <a:buAutoNum type="arabicPeriod" startAt="18"/>
              </a:pPr>
              <a:r>
                <a:rPr lang="nl-NL" sz="1200" dirty="0">
                  <a:solidFill>
                    <a:schemeClr val="bg1"/>
                  </a:solidFill>
                  <a:latin typeface="Arial Nova"/>
                </a:rPr>
                <a:t>Instructeur mountainbiken</a:t>
              </a:r>
            </a:p>
            <a:p>
              <a:pPr marL="228600" lvl="1" indent="-228600" eaLnBrk="0" hangingPunct="0">
                <a:buFont typeface="+mj-lt"/>
                <a:buAutoNum type="arabicPeriod" startAt="18"/>
              </a:pPr>
              <a:r>
                <a:rPr lang="nl-NL" sz="1200" dirty="0">
                  <a:solidFill>
                    <a:schemeClr val="bg1"/>
                  </a:solidFill>
                  <a:latin typeface="Arial Nova"/>
                </a:rPr>
                <a:t>Outdoor activiteiten</a:t>
              </a:r>
            </a:p>
            <a:p>
              <a:pPr marL="228600" lvl="1" indent="-228600" eaLnBrk="0" hangingPunct="0">
                <a:buFont typeface="+mj-lt"/>
                <a:buAutoNum type="arabicPeriod" startAt="18"/>
              </a:pPr>
              <a:r>
                <a:rPr lang="nl-NL" sz="1200" dirty="0">
                  <a:solidFill>
                    <a:schemeClr val="bg1"/>
                  </a:solidFill>
                  <a:latin typeface="Arial Nova"/>
                </a:rPr>
                <a:t>Specifieke doelgroepen S&amp;B</a:t>
              </a:r>
            </a:p>
            <a:p>
              <a:pPr marL="514255" lvl="2" indent="-171450" eaLnBrk="0" hangingPunct="0">
                <a:buFont typeface="Arial" panose="020B0604020202020204" pitchFamily="34" charset="0"/>
                <a:buChar char="•"/>
              </a:pPr>
              <a:r>
                <a:rPr lang="nl-NL" sz="1200" dirty="0">
                  <a:solidFill>
                    <a:schemeClr val="bg1"/>
                  </a:solidFill>
                  <a:latin typeface="Arial Nova"/>
                </a:rPr>
                <a:t>Sportleider aangepast sporten</a:t>
              </a:r>
              <a:endParaRPr lang="nl-NL" sz="1200" dirty="0">
                <a:solidFill>
                  <a:schemeClr val="bg1"/>
                </a:solidFill>
                <a:latin typeface="Arial Nova" panose="020B0504020202020204" pitchFamily="34" charset="0"/>
              </a:endParaRPr>
            </a:p>
            <a:p>
              <a:pPr eaLnBrk="0" hangingPunct="0"/>
              <a:r>
                <a:rPr lang="nl-NL" sz="1200" dirty="0">
                  <a:solidFill>
                    <a:schemeClr val="bg1"/>
                  </a:solidFill>
                  <a:latin typeface="Arial Nova"/>
                </a:rPr>
                <a:t>21. Sportmassage</a:t>
              </a:r>
            </a:p>
            <a:p>
              <a:pPr eaLnBrk="0" hangingPunct="0"/>
              <a:r>
                <a:rPr lang="nl-NL" sz="1200" dirty="0">
                  <a:solidFill>
                    <a:schemeClr val="bg1"/>
                  </a:solidFill>
                  <a:latin typeface="Arial Nova"/>
                </a:rPr>
                <a:t>22. Topsportvaardigheden</a:t>
              </a:r>
            </a:p>
            <a:p>
              <a:pPr eaLnBrk="0" hangingPunct="0"/>
              <a:r>
                <a:rPr lang="nl-NL" sz="1200" dirty="0">
                  <a:solidFill>
                    <a:schemeClr val="bg1"/>
                  </a:solidFill>
                  <a:latin typeface="Arial Nova"/>
                </a:rPr>
                <a:t>23. Trainer-coach hockey</a:t>
              </a:r>
            </a:p>
            <a:p>
              <a:pPr eaLnBrk="0" hangingPunct="0"/>
              <a:r>
                <a:rPr lang="nl-NL" sz="1200" dirty="0">
                  <a:solidFill>
                    <a:schemeClr val="bg1"/>
                  </a:solidFill>
                  <a:latin typeface="Arial Nova"/>
                </a:rPr>
                <a:t>24. Trainer-coach voetbal (VC2)</a:t>
              </a:r>
            </a:p>
            <a:p>
              <a:pPr eaLnBrk="0" hangingPunct="0"/>
              <a:r>
                <a:rPr lang="nl-NL" sz="1200" dirty="0">
                  <a:solidFill>
                    <a:schemeClr val="bg1"/>
                  </a:solidFill>
                  <a:latin typeface="Arial Nova"/>
                </a:rPr>
                <a:t>25. Trainer-coach overige sporten</a:t>
              </a:r>
            </a:p>
            <a:p>
              <a:pPr eaLnBrk="0" hangingPunct="0"/>
              <a:r>
                <a:rPr lang="nl-NL" sz="1200" kern="0" dirty="0">
                  <a:solidFill>
                    <a:schemeClr val="bg1"/>
                  </a:solidFill>
                  <a:latin typeface="Arial Nova"/>
                  <a:ea typeface="Geneva"/>
                </a:rPr>
                <a:t>26. Groepsinstructie (fitness)</a:t>
              </a:r>
            </a:p>
            <a:p>
              <a:pPr eaLnBrk="0" hangingPunct="0"/>
              <a:r>
                <a:rPr lang="nl-NL" sz="1200" kern="0" dirty="0">
                  <a:solidFill>
                    <a:schemeClr val="bg1"/>
                  </a:solidFill>
                  <a:latin typeface="Arial Nova"/>
                  <a:ea typeface="Geneva"/>
                </a:rPr>
                <a:t>27. Video-analyse</a:t>
              </a:r>
            </a:p>
            <a:p>
              <a:pPr eaLnBrk="0" hangingPunct="0"/>
              <a:endParaRPr lang="nl-NL" sz="1200" dirty="0">
                <a:solidFill>
                  <a:schemeClr val="bg1"/>
                </a:solidFill>
                <a:latin typeface="Arial Nova"/>
              </a:endParaRPr>
            </a:p>
            <a:p>
              <a:pPr eaLnBrk="0" hangingPunct="0"/>
              <a:r>
                <a:rPr lang="nl-NL" sz="1200" dirty="0">
                  <a:solidFill>
                    <a:schemeClr val="bg1"/>
                  </a:solidFill>
                  <a:latin typeface="Arial Nova"/>
                </a:rPr>
                <a:t>28. Verdieping instructeur</a:t>
              </a:r>
            </a:p>
            <a:p>
              <a:pPr marL="513715" lvl="1" indent="-171450" eaLnBrk="0" hangingPunct="0">
                <a:buFont typeface="Arial" panose="020B0604020202020204" pitchFamily="34" charset="0"/>
                <a:buChar char="•"/>
              </a:pPr>
              <a:r>
                <a:rPr lang="nl-NL" sz="1200" dirty="0">
                  <a:solidFill>
                    <a:schemeClr val="bg1"/>
                  </a:solidFill>
                  <a:latin typeface="Arial Nova"/>
                </a:rPr>
                <a:t>Conditietrainer allround</a:t>
              </a:r>
            </a:p>
            <a:p>
              <a:pPr marL="513715" lvl="1" indent="-171450" eaLnBrk="0" hangingPunct="0">
                <a:buFont typeface="Arial" panose="020B0604020202020204" pitchFamily="34" charset="0"/>
                <a:buChar char="•"/>
              </a:pPr>
              <a:r>
                <a:rPr lang="nl-NL" sz="1200" dirty="0">
                  <a:solidFill>
                    <a:schemeClr val="bg1"/>
                  </a:solidFill>
                  <a:latin typeface="Arial Nova"/>
                </a:rPr>
                <a:t>Judoleraar B</a:t>
              </a:r>
            </a:p>
            <a:p>
              <a:pPr marL="513715" lvl="1" indent="-171450" eaLnBrk="0" hangingPunct="0">
                <a:buFont typeface="Arial" panose="020B0604020202020204" pitchFamily="34" charset="0"/>
                <a:buChar char="•"/>
              </a:pPr>
              <a:r>
                <a:rPr lang="nl-NL" sz="1200" dirty="0">
                  <a:solidFill>
                    <a:schemeClr val="bg1"/>
                  </a:solidFill>
                  <a:latin typeface="Arial Nova"/>
                </a:rPr>
                <a:t>Skileraar (</a:t>
              </a:r>
              <a:r>
                <a:rPr lang="nl-NL" sz="1200" dirty="0" err="1">
                  <a:solidFill>
                    <a:schemeClr val="bg1"/>
                  </a:solidFill>
                  <a:latin typeface="Arial Nova"/>
                </a:rPr>
                <a:t>Landes</a:t>
              </a:r>
              <a:r>
                <a:rPr lang="nl-NL" sz="1200" dirty="0">
                  <a:solidFill>
                    <a:schemeClr val="bg1"/>
                  </a:solidFill>
                  <a:latin typeface="Arial Nova"/>
                </a:rPr>
                <a:t>)</a:t>
              </a:r>
            </a:p>
            <a:p>
              <a:pPr marL="513715" lvl="1" indent="-171450" eaLnBrk="0" hangingPunct="0">
                <a:buFont typeface="Arial" panose="020B0604020202020204" pitchFamily="34" charset="0"/>
                <a:buChar char="•"/>
              </a:pPr>
              <a:r>
                <a:rPr lang="nl-NL" sz="1200" dirty="0">
                  <a:solidFill>
                    <a:schemeClr val="bg1"/>
                  </a:solidFill>
                  <a:latin typeface="Arial Nova"/>
                </a:rPr>
                <a:t>Turntrainer </a:t>
              </a:r>
            </a:p>
            <a:p>
              <a:pPr marL="513715" lvl="1" indent="-171450" eaLnBrk="0" hangingPunct="0">
                <a:buFont typeface="Arial" panose="020B0604020202020204" pitchFamily="34" charset="0"/>
                <a:buChar char="•"/>
              </a:pPr>
              <a:r>
                <a:rPr lang="nl-NL" sz="1200" kern="0" dirty="0">
                  <a:solidFill>
                    <a:schemeClr val="bg1"/>
                  </a:solidFill>
                  <a:latin typeface="Arial Nova"/>
                  <a:ea typeface="Geneva"/>
                </a:rPr>
                <a:t>Mountainbikegids</a:t>
              </a:r>
            </a:p>
            <a:p>
              <a:pPr eaLnBrk="0" hangingPunct="0"/>
              <a:endParaRPr lang="nl-NL" sz="1200" i="1" kern="0" dirty="0">
                <a:solidFill>
                  <a:schemeClr val="bg1"/>
                </a:solidFill>
                <a:latin typeface="Arial Nova"/>
                <a:ea typeface="Geneva"/>
              </a:endParaRPr>
            </a:p>
          </p:txBody>
        </p:sp>
      </p:grpSp>
    </p:spTree>
    <p:extLst>
      <p:ext uri="{BB962C8B-B14F-4D97-AF65-F5344CB8AC3E}">
        <p14:creationId xmlns:p14="http://schemas.microsoft.com/office/powerpoint/2010/main" val="1662557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9C701608-E3E1-4B82-BBF4-A3EFDBAA80B3}"/>
              </a:ext>
            </a:extLst>
          </p:cNvPr>
          <p:cNvSpPr>
            <a:spLocks noGrp="1"/>
          </p:cNvSpPr>
          <p:nvPr>
            <p:ph type="sldNum" sz="quarter" idx="12"/>
          </p:nvPr>
        </p:nvSpPr>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fld id="{78B4D4D8-7884-5B47-900A-D85FB81D99A9}" type="slidenum">
              <a:rPr kumimoji="0" lang="nl-NL" sz="75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685610" rtl="0" eaLnBrk="1" fontAlgn="auto" latinLnBrk="0" hangingPunct="1">
                <a:lnSpc>
                  <a:spcPct val="100000"/>
                </a:lnSpc>
                <a:spcBef>
                  <a:spcPts val="0"/>
                </a:spcBef>
                <a:spcAft>
                  <a:spcPts val="0"/>
                </a:spcAft>
                <a:buClrTx/>
                <a:buSzTx/>
                <a:buFontTx/>
                <a:buNone/>
                <a:tabLst/>
                <a:defRPr/>
              </a:pPr>
              <a:t>13</a:t>
            </a:fld>
            <a:r>
              <a:rPr kumimoji="0" lang="nl-NL" sz="75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30" name="Tekstvak 29">
            <a:extLst>
              <a:ext uri="{FF2B5EF4-FFF2-40B4-BE49-F238E27FC236}">
                <a16:creationId xmlns:a16="http://schemas.microsoft.com/office/drawing/2014/main" id="{BB96014F-E471-4746-BB68-AAF03C0E5D1A}"/>
              </a:ext>
            </a:extLst>
          </p:cNvPr>
          <p:cNvSpPr txBox="1"/>
          <p:nvPr/>
        </p:nvSpPr>
        <p:spPr>
          <a:xfrm>
            <a:off x="1057104" y="75630"/>
            <a:ext cx="6123341" cy="523220"/>
          </a:xfrm>
          <a:prstGeom prst="rect">
            <a:avLst/>
          </a:prstGeom>
          <a:noFill/>
          <a:effectLst/>
        </p:spPr>
        <p:txBody>
          <a:bodyPr wrap="square" rtlCol="0">
            <a:spAutoFit/>
          </a:bodyPr>
          <a:lstStyle/>
          <a:p>
            <a:pPr marL="0" marR="0" lvl="0" indent="0" algn="l" defTabSz="68561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dirty="0">
                <a:ln>
                  <a:noFill/>
                </a:ln>
                <a:solidFill>
                  <a:srgbClr val="FF5C00"/>
                </a:solidFill>
                <a:effectLst/>
                <a:uLnTx/>
                <a:uFillTx/>
                <a:latin typeface="Arial Nova" panose="020B0604020202020204" pitchFamily="34" charset="0"/>
                <a:ea typeface="+mn-ea"/>
                <a:cs typeface="+mn-cs"/>
              </a:rPr>
              <a:t>04. Ons profiel aanbod </a:t>
            </a:r>
            <a:r>
              <a:rPr kumimoji="0" lang="nl-NL" sz="2800" b="1" i="0" u="none" strike="noStrike" kern="1200" cap="none" spc="0" normalizeH="0" baseline="0" noProof="0" dirty="0">
                <a:ln>
                  <a:noFill/>
                </a:ln>
                <a:solidFill>
                  <a:srgbClr val="FF5C00"/>
                </a:solidFill>
                <a:effectLst/>
                <a:uLnTx/>
                <a:uFillTx/>
                <a:latin typeface="Arial Nova" panose="020B0604020202020204" pitchFamily="34" charset="0"/>
                <a:ea typeface="+mn-ea"/>
                <a:cs typeface="+mn-cs"/>
              </a:rPr>
              <a:t>Niveau 4</a:t>
            </a:r>
          </a:p>
        </p:txBody>
      </p:sp>
      <p:pic>
        <p:nvPicPr>
          <p:cNvPr id="16" name="Graphic 15" descr="Vechtsport silhouet">
            <a:extLst>
              <a:ext uri="{FF2B5EF4-FFF2-40B4-BE49-F238E27FC236}">
                <a16:creationId xmlns:a16="http://schemas.microsoft.com/office/drawing/2014/main" id="{A200BDB0-B24B-4E0E-8907-FA8681388C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7042" y="-11551"/>
            <a:ext cx="697581" cy="697581"/>
          </a:xfrm>
          <a:prstGeom prst="rect">
            <a:avLst/>
          </a:prstGeom>
          <a:effectLst/>
        </p:spPr>
      </p:pic>
      <p:grpSp>
        <p:nvGrpSpPr>
          <p:cNvPr id="2" name="Groep 1">
            <a:extLst>
              <a:ext uri="{FF2B5EF4-FFF2-40B4-BE49-F238E27FC236}">
                <a16:creationId xmlns:a16="http://schemas.microsoft.com/office/drawing/2014/main" id="{1744388A-456C-4B1B-8850-6EA7E006FF44}"/>
              </a:ext>
            </a:extLst>
          </p:cNvPr>
          <p:cNvGrpSpPr/>
          <p:nvPr/>
        </p:nvGrpSpPr>
        <p:grpSpPr>
          <a:xfrm>
            <a:off x="1057104" y="788805"/>
            <a:ext cx="6762257" cy="3942863"/>
            <a:chOff x="282175" y="785731"/>
            <a:chExt cx="8372995" cy="5224826"/>
          </a:xfrm>
        </p:grpSpPr>
        <p:pic>
          <p:nvPicPr>
            <p:cNvPr id="12" name="Afbeelding 11" descr="8739 Ortho-bewegingsagogie.tiff">
              <a:extLst>
                <a:ext uri="{FF2B5EF4-FFF2-40B4-BE49-F238E27FC236}">
                  <a16:creationId xmlns:a16="http://schemas.microsoft.com/office/drawing/2014/main" id="{915F5224-DDFF-44B2-8D0B-8E263955BEE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92913" y="785731"/>
              <a:ext cx="1100405" cy="1656184"/>
            </a:xfrm>
            <a:prstGeom prst="rect">
              <a:avLst/>
            </a:prstGeom>
            <a:effectLst>
              <a:outerShdw blurRad="50800" dist="38100" dir="2700000" algn="tl" rotWithShape="0">
                <a:prstClr val="black">
                  <a:alpha val="40000"/>
                </a:prstClr>
              </a:outerShdw>
            </a:effectLst>
          </p:spPr>
        </p:pic>
        <p:pic>
          <p:nvPicPr>
            <p:cNvPr id="13" name="Afbeelding 12" descr="8784 Buurt, Onderwijs en Sportmedewerker.tiff">
              <a:extLst>
                <a:ext uri="{FF2B5EF4-FFF2-40B4-BE49-F238E27FC236}">
                  <a16:creationId xmlns:a16="http://schemas.microsoft.com/office/drawing/2014/main" id="{8B1476BF-369E-41D3-838A-F2456B09017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22686" y="785731"/>
              <a:ext cx="1104122" cy="1656184"/>
            </a:xfrm>
            <a:prstGeom prst="rect">
              <a:avLst/>
            </a:prstGeom>
            <a:effectLst>
              <a:outerShdw blurRad="50800" dist="38100" dir="2700000" algn="tl" rotWithShape="0">
                <a:prstClr val="black">
                  <a:alpha val="40000"/>
                </a:prstClr>
              </a:outerShdw>
            </a:effectLst>
          </p:spPr>
        </p:pic>
        <p:pic>
          <p:nvPicPr>
            <p:cNvPr id="14" name="Afbeelding 13" descr="8851 Voetbal Co+Ârdinator TCII.tiff">
              <a:extLst>
                <a:ext uri="{FF2B5EF4-FFF2-40B4-BE49-F238E27FC236}">
                  <a16:creationId xmlns:a16="http://schemas.microsoft.com/office/drawing/2014/main" id="{5FC0AB3B-217F-4674-B159-49FA6B8B59F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131000" y="3340112"/>
              <a:ext cx="1104123" cy="1656184"/>
            </a:xfrm>
            <a:prstGeom prst="rect">
              <a:avLst/>
            </a:prstGeom>
            <a:effectLst>
              <a:outerShdw blurRad="50800" dist="38100" dir="2700000" algn="tl" rotWithShape="0">
                <a:prstClr val="black">
                  <a:alpha val="40000"/>
                </a:prstClr>
              </a:outerShdw>
            </a:effectLst>
          </p:spPr>
        </p:pic>
        <p:pic>
          <p:nvPicPr>
            <p:cNvPr id="17" name="Afbeelding 16" descr="9071 Sport Co+Ârdinator Ge++niformeerde Beroepen.tiff">
              <a:extLst>
                <a:ext uri="{FF2B5EF4-FFF2-40B4-BE49-F238E27FC236}">
                  <a16:creationId xmlns:a16="http://schemas.microsoft.com/office/drawing/2014/main" id="{1D2C5064-1410-406F-B03E-7258E9DC8F4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69455" y="3336873"/>
              <a:ext cx="1104123" cy="1656184"/>
            </a:xfrm>
            <a:prstGeom prst="rect">
              <a:avLst/>
            </a:prstGeom>
            <a:effectLst>
              <a:outerShdw blurRad="50800" dist="38100" dir="2700000" algn="tl" rotWithShape="0">
                <a:prstClr val="black">
                  <a:alpha val="40000"/>
                </a:prstClr>
              </a:outerShdw>
            </a:effectLst>
          </p:spPr>
        </p:pic>
        <p:pic>
          <p:nvPicPr>
            <p:cNvPr id="18" name="Afbeelding 17" descr="9167 Fitness &amp; Health Co+Ârdinator.tiff">
              <a:extLst>
                <a:ext uri="{FF2B5EF4-FFF2-40B4-BE49-F238E27FC236}">
                  <a16:creationId xmlns:a16="http://schemas.microsoft.com/office/drawing/2014/main" id="{B09F3D11-3876-46C4-A406-7210D7CC231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936502" y="3350655"/>
              <a:ext cx="1100375" cy="1656184"/>
            </a:xfrm>
            <a:prstGeom prst="rect">
              <a:avLst/>
            </a:prstGeom>
            <a:effectLst>
              <a:outerShdw blurRad="50800" dist="38100" dir="2700000" algn="tl" rotWithShape="0">
                <a:prstClr val="black">
                  <a:alpha val="40000"/>
                </a:prstClr>
              </a:outerShdw>
            </a:effectLst>
          </p:spPr>
        </p:pic>
        <p:sp>
          <p:nvSpPr>
            <p:cNvPr id="19" name="Titel 1">
              <a:extLst>
                <a:ext uri="{FF2B5EF4-FFF2-40B4-BE49-F238E27FC236}">
                  <a16:creationId xmlns:a16="http://schemas.microsoft.com/office/drawing/2014/main" id="{D6C9DC0C-6BCB-4868-8014-E0C7AA727D7C}"/>
                </a:ext>
              </a:extLst>
            </p:cNvPr>
            <p:cNvSpPr txBox="1">
              <a:spLocks/>
            </p:cNvSpPr>
            <p:nvPr/>
          </p:nvSpPr>
          <p:spPr bwMode="auto">
            <a:xfrm>
              <a:off x="3579613" y="2577615"/>
              <a:ext cx="2016224" cy="358775"/>
            </a:xfrm>
            <a:prstGeom prst="rect">
              <a:avLst/>
            </a:prstGeom>
            <a:noFill/>
            <a:ln w="9525">
              <a:noFill/>
              <a:miter lim="800000"/>
              <a:headEnd/>
              <a:tailEnd/>
            </a:ln>
            <a:effectLst/>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Uitstroomprofiel </a:t>
              </a:r>
              <a:r>
                <a:rPr kumimoji="0" lang="nl-NL" sz="1000" b="1" i="0" u="none" strike="noStrike" kern="0" cap="none" spc="0" normalizeH="0" baseline="0" noProof="0">
                  <a:ln>
                    <a:noFill/>
                  </a:ln>
                  <a:solidFill>
                    <a:srgbClr val="F64F12"/>
                  </a:solidFill>
                  <a:effectLst/>
                  <a:uLnTx/>
                  <a:uFillTx/>
                  <a:latin typeface="Arial Nova" panose="020B0504020202020204" pitchFamily="34" charset="0"/>
                  <a:ea typeface="+mn-ea"/>
                  <a:cs typeface="+mn-cs"/>
                </a:rPr>
                <a:t>BSC</a:t>
              </a:r>
            </a:p>
            <a:p>
              <a:pPr marL="0" marR="0" lvl="0" indent="0" algn="ctr" defTabSz="685610" rtl="0" eaLnBrk="1" fontAlgn="auto" latinLnBrk="0" hangingPunct="1">
                <a:lnSpc>
                  <a:spcPct val="100000"/>
                </a:lnSpc>
                <a:spcBef>
                  <a:spcPts val="0"/>
                </a:spcBef>
                <a:spcAft>
                  <a:spcPts val="0"/>
                </a:spcAft>
                <a:buClrTx/>
                <a:buSzTx/>
                <a:buFontTx/>
                <a:buNone/>
                <a:tabLst/>
                <a:defRPr/>
              </a:pPr>
              <a:r>
                <a:rPr lang="nl-NL" sz="1000" kern="0">
                  <a:solidFill>
                    <a:srgbClr val="FFFFFF"/>
                  </a:solidFill>
                  <a:latin typeface="Arial Nova" panose="020B0504020202020204" pitchFamily="34" charset="0"/>
                </a:rPr>
                <a:t>Buurtsportcoach</a:t>
              </a:r>
            </a:p>
          </p:txBody>
        </p:sp>
        <p:sp>
          <p:nvSpPr>
            <p:cNvPr id="20" name="Titel 1">
              <a:extLst>
                <a:ext uri="{FF2B5EF4-FFF2-40B4-BE49-F238E27FC236}">
                  <a16:creationId xmlns:a16="http://schemas.microsoft.com/office/drawing/2014/main" id="{69BE7B9A-BE96-4CA5-9A8F-6CAA688C8A7C}"/>
                </a:ext>
              </a:extLst>
            </p:cNvPr>
            <p:cNvSpPr txBox="1">
              <a:spLocks/>
            </p:cNvSpPr>
            <p:nvPr/>
          </p:nvSpPr>
          <p:spPr bwMode="auto">
            <a:xfrm>
              <a:off x="6710954" y="5229530"/>
              <a:ext cx="1944216" cy="781027"/>
            </a:xfrm>
            <a:prstGeom prst="rect">
              <a:avLst/>
            </a:prstGeom>
            <a:noFill/>
            <a:ln w="9525">
              <a:noFill/>
              <a:miter lim="800000"/>
              <a:headEnd/>
              <a:tailEnd/>
            </a:ln>
            <a:effectLst/>
          </p:spPr>
          <p:txBody>
            <a:bodyPr anchor="t"/>
            <a:lstStyle/>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Uitstroomprofiel </a:t>
              </a:r>
              <a:r>
                <a:rPr kumimoji="0" lang="nl-NL" sz="1000" b="1" i="0" u="none" strike="noStrike" kern="0" cap="none" spc="0" normalizeH="0" baseline="0" noProof="0">
                  <a:ln>
                    <a:noFill/>
                  </a:ln>
                  <a:solidFill>
                    <a:srgbClr val="F65817"/>
                  </a:solidFill>
                  <a:effectLst/>
                  <a:uLnTx/>
                  <a:uFillTx/>
                  <a:latin typeface="Arial Nova" panose="020B0504020202020204" pitchFamily="34" charset="0"/>
                  <a:ea typeface="+mn-ea"/>
                  <a:cs typeface="+mn-cs"/>
                </a:rPr>
                <a:t>TC</a:t>
              </a: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Voetbalcoördinator</a:t>
              </a:r>
              <a:endParaRPr kumimoji="0" lang="nl-NL" sz="1000" b="0" i="0" u="none" strike="noStrike" kern="1200" cap="none" spc="0" normalizeH="0" baseline="0" noProof="0">
                <a:ln>
                  <a:noFill/>
                </a:ln>
                <a:solidFill>
                  <a:srgbClr val="FFFFFF"/>
                </a:solidFill>
                <a:effectLst/>
                <a:uLnTx/>
                <a:uFillTx/>
                <a:latin typeface="Arial Nova" panose="020B0504020202020204" pitchFamily="34" charset="0"/>
                <a:ea typeface="Tahoma"/>
                <a:cs typeface="Tahoma"/>
              </a:endParaRP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(UEFA-B KNVB)</a:t>
              </a:r>
            </a:p>
          </p:txBody>
        </p:sp>
        <p:sp>
          <p:nvSpPr>
            <p:cNvPr id="21" name="Titel 1">
              <a:extLst>
                <a:ext uri="{FF2B5EF4-FFF2-40B4-BE49-F238E27FC236}">
                  <a16:creationId xmlns:a16="http://schemas.microsoft.com/office/drawing/2014/main" id="{5EF4AB78-A4B2-4F58-925D-274E9D0492E1}"/>
                </a:ext>
              </a:extLst>
            </p:cNvPr>
            <p:cNvSpPr txBox="1">
              <a:spLocks/>
            </p:cNvSpPr>
            <p:nvPr/>
          </p:nvSpPr>
          <p:spPr bwMode="auto">
            <a:xfrm>
              <a:off x="282175" y="5051521"/>
              <a:ext cx="2231950" cy="682301"/>
            </a:xfrm>
            <a:prstGeom prst="rect">
              <a:avLst/>
            </a:prstGeom>
            <a:noFill/>
            <a:ln w="9525">
              <a:noFill/>
              <a:miter lim="800000"/>
              <a:headEnd/>
              <a:tailEnd/>
            </a:ln>
            <a:effectLst/>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endParaRP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Uitstroomprofiel </a:t>
              </a:r>
              <a:r>
                <a:rPr kumimoji="0" lang="nl-NL" sz="1000" b="1" i="0" u="none" strike="noStrike" kern="0" cap="none" spc="0" normalizeH="0" baseline="0" noProof="0">
                  <a:ln>
                    <a:noFill/>
                  </a:ln>
                  <a:solidFill>
                    <a:srgbClr val="F65817"/>
                  </a:solidFill>
                  <a:effectLst/>
                  <a:uLnTx/>
                  <a:uFillTx/>
                  <a:latin typeface="Arial Nova" panose="020B0504020202020204" pitchFamily="34" charset="0"/>
                  <a:ea typeface="+mn-ea"/>
                  <a:cs typeface="+mn-cs"/>
                </a:rPr>
                <a:t>TC</a:t>
              </a: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 Sportcoördinator</a:t>
              </a: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Geüniformeerde beroepen</a:t>
              </a:r>
            </a:p>
            <a:p>
              <a:pPr marL="0" marR="0" lvl="0" indent="0" algn="ctr" defTabSz="685610" rtl="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endParaRPr>
            </a:p>
          </p:txBody>
        </p:sp>
        <p:sp>
          <p:nvSpPr>
            <p:cNvPr id="22" name="Titel 1">
              <a:extLst>
                <a:ext uri="{FF2B5EF4-FFF2-40B4-BE49-F238E27FC236}">
                  <a16:creationId xmlns:a16="http://schemas.microsoft.com/office/drawing/2014/main" id="{5D93956E-442B-42E6-8EEF-1D8CE8F8C3A0}"/>
                </a:ext>
              </a:extLst>
            </p:cNvPr>
            <p:cNvSpPr txBox="1">
              <a:spLocks/>
            </p:cNvSpPr>
            <p:nvPr/>
          </p:nvSpPr>
          <p:spPr bwMode="auto">
            <a:xfrm>
              <a:off x="2482323" y="5044826"/>
              <a:ext cx="2160240" cy="648274"/>
            </a:xfrm>
            <a:prstGeom prst="rect">
              <a:avLst/>
            </a:prstGeom>
            <a:noFill/>
            <a:ln w="9525">
              <a:noFill/>
              <a:miter lim="800000"/>
              <a:headEnd/>
              <a:tailEnd/>
            </a:ln>
            <a:effectLst/>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Uitstroomprofiel </a:t>
              </a:r>
              <a:r>
                <a:rPr kumimoji="0" lang="nl-NL" sz="1000" b="1" i="0" u="none" strike="noStrike" kern="0" cap="none" spc="0" normalizeH="0" baseline="0" noProof="0" dirty="0">
                  <a:ln>
                    <a:noFill/>
                  </a:ln>
                  <a:solidFill>
                    <a:srgbClr val="F65817"/>
                  </a:solidFill>
                  <a:effectLst/>
                  <a:uLnTx/>
                  <a:uFillTx/>
                  <a:latin typeface="Arial Nova" panose="020B0504020202020204" pitchFamily="34" charset="0"/>
                  <a:ea typeface="+mn-ea"/>
                  <a:cs typeface="+mn-cs"/>
                </a:rPr>
                <a:t>TC</a:t>
              </a:r>
              <a:r>
                <a:rPr kumimoji="0" lang="nl-NL" sz="10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 </a:t>
              </a: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rPr>
                <a:t>Fitness </a:t>
              </a:r>
              <a:r>
                <a:rPr lang="nl-NL" sz="1000" kern="0" dirty="0">
                  <a:solidFill>
                    <a:srgbClr val="FFFFFF"/>
                  </a:solidFill>
                  <a:latin typeface="Arial Nova" panose="020B0504020202020204" pitchFamily="34" charset="0"/>
                </a:rPr>
                <a:t>Health &amp; </a:t>
              </a:r>
              <a:r>
                <a:rPr lang="nl-NL" sz="1000" kern="0" dirty="0" err="1">
                  <a:solidFill>
                    <a:srgbClr val="FFFFFF"/>
                  </a:solidFill>
                  <a:latin typeface="Arial Nova" panose="020B0504020202020204" pitchFamily="34" charset="0"/>
                </a:rPr>
                <a:t>Performence</a:t>
              </a:r>
              <a:endParaRPr kumimoji="0" lang="nl-NL" sz="1000" b="0" i="0" u="none" strike="noStrike" kern="0" cap="none" spc="0" normalizeH="0" baseline="0" noProof="0" dirty="0">
                <a:ln>
                  <a:noFill/>
                </a:ln>
                <a:solidFill>
                  <a:srgbClr val="FFFFFF"/>
                </a:solidFill>
                <a:effectLst/>
                <a:uLnTx/>
                <a:uFillTx/>
                <a:latin typeface="Arial Nova" panose="020B0504020202020204" pitchFamily="34" charset="0"/>
                <a:ea typeface="+mn-ea"/>
                <a:cs typeface="+mn-cs"/>
              </a:endParaRPr>
            </a:p>
          </p:txBody>
        </p:sp>
        <p:sp>
          <p:nvSpPr>
            <p:cNvPr id="23" name="Titel 1">
              <a:extLst>
                <a:ext uri="{FF2B5EF4-FFF2-40B4-BE49-F238E27FC236}">
                  <a16:creationId xmlns:a16="http://schemas.microsoft.com/office/drawing/2014/main" id="{70999128-BD96-46F1-A64E-8E22A8C6455B}"/>
                </a:ext>
              </a:extLst>
            </p:cNvPr>
            <p:cNvSpPr txBox="1">
              <a:spLocks/>
            </p:cNvSpPr>
            <p:nvPr/>
          </p:nvSpPr>
          <p:spPr bwMode="auto">
            <a:xfrm>
              <a:off x="4659555" y="5229530"/>
              <a:ext cx="1847108" cy="360363"/>
            </a:xfrm>
            <a:prstGeom prst="rect">
              <a:avLst/>
            </a:prstGeom>
            <a:noFill/>
            <a:ln w="9525">
              <a:noFill/>
              <a:miter lim="800000"/>
              <a:headEnd/>
              <a:tailEnd/>
            </a:ln>
            <a:effectLst/>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Uitstroomprofiel </a:t>
              </a:r>
              <a:r>
                <a:rPr kumimoji="0" lang="nl-NL" sz="1000" b="1" i="0" u="none" strike="noStrike" kern="0" cap="none" spc="0" normalizeH="0" baseline="0" noProof="0">
                  <a:ln>
                    <a:noFill/>
                  </a:ln>
                  <a:solidFill>
                    <a:srgbClr val="F65817"/>
                  </a:solidFill>
                  <a:effectLst/>
                  <a:uLnTx/>
                  <a:uFillTx/>
                  <a:latin typeface="Arial Nova" panose="020B0504020202020204" pitchFamily="34" charset="0"/>
                  <a:ea typeface="+mn-ea"/>
                  <a:cs typeface="+mn-cs"/>
                </a:rPr>
                <a:t>TC</a:t>
              </a: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Coördinator Leisure Sports and Adventure</a:t>
              </a:r>
              <a:endParaRPr kumimoji="0" lang="nl-NL" sz="1000" b="0" i="1" u="none" strike="noStrike" kern="0" cap="none" spc="0" normalizeH="0" baseline="0" noProof="0">
                <a:ln>
                  <a:noFill/>
                </a:ln>
                <a:solidFill>
                  <a:srgbClr val="FFFFFF"/>
                </a:solidFill>
                <a:effectLst/>
                <a:uLnTx/>
                <a:uFillTx/>
                <a:latin typeface="Arial Nova" panose="020B0504020202020204" pitchFamily="34" charset="0"/>
                <a:ea typeface="+mn-ea"/>
                <a:cs typeface="+mn-cs"/>
              </a:endParaRPr>
            </a:p>
          </p:txBody>
        </p:sp>
        <p:sp>
          <p:nvSpPr>
            <p:cNvPr id="24" name="Titel 1">
              <a:extLst>
                <a:ext uri="{FF2B5EF4-FFF2-40B4-BE49-F238E27FC236}">
                  <a16:creationId xmlns:a16="http://schemas.microsoft.com/office/drawing/2014/main" id="{77852469-3A78-4CB6-8BA2-E75C170362C4}"/>
                </a:ext>
              </a:extLst>
            </p:cNvPr>
            <p:cNvSpPr txBox="1">
              <a:spLocks/>
            </p:cNvSpPr>
            <p:nvPr/>
          </p:nvSpPr>
          <p:spPr bwMode="auto">
            <a:xfrm>
              <a:off x="5738846" y="2573645"/>
              <a:ext cx="1944216" cy="776763"/>
            </a:xfrm>
            <a:prstGeom prst="rect">
              <a:avLst/>
            </a:prstGeom>
            <a:noFill/>
            <a:ln w="9525">
              <a:noFill/>
              <a:miter lim="800000"/>
              <a:headEnd/>
              <a:tailEnd/>
            </a:ln>
            <a:effectLst/>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Uitstroomprofiel </a:t>
              </a:r>
              <a:r>
                <a:rPr kumimoji="0" lang="nl-NL" sz="1000" b="1" i="0" u="none" strike="noStrike" kern="0" cap="none" spc="0" normalizeH="0" baseline="0" noProof="0">
                  <a:ln>
                    <a:noFill/>
                  </a:ln>
                  <a:solidFill>
                    <a:srgbClr val="F65817"/>
                  </a:solidFill>
                  <a:effectLst/>
                  <a:uLnTx/>
                  <a:uFillTx/>
                  <a:latin typeface="Arial Nova" panose="020B0504020202020204" pitchFamily="34" charset="0"/>
                  <a:ea typeface="+mn-ea"/>
                  <a:cs typeface="+mn-cs"/>
                </a:rPr>
                <a:t>LSC</a:t>
              </a:r>
            </a:p>
            <a:p>
              <a:pPr marL="0" marR="0" lvl="0" indent="0" algn="ctr" defTabSz="685610" rtl="0" eaLnBrk="1" fontAlgn="auto" latinLnBrk="0" hangingPunct="1">
                <a:lnSpc>
                  <a:spcPct val="100000"/>
                </a:lnSpc>
                <a:spcBef>
                  <a:spcPts val="0"/>
                </a:spcBef>
                <a:spcAft>
                  <a:spcPts val="0"/>
                </a:spcAft>
                <a:buClrTx/>
                <a:buSzTx/>
                <a:buFontTx/>
                <a:buNone/>
                <a:tabLst/>
                <a:defRPr/>
              </a:pPr>
              <a:r>
                <a:rPr lang="nl-NL" sz="1000" kern="0">
                  <a:solidFill>
                    <a:schemeClr val="bg2"/>
                  </a:solidFill>
                  <a:latin typeface="Arial Nova" panose="020B0504020202020204" pitchFamily="34" charset="0"/>
                </a:rPr>
                <a:t>Leefstijlcoach</a:t>
              </a:r>
              <a:endParaRPr kumimoji="0" lang="nl-NL" sz="1000" i="0" u="none" strike="noStrike" kern="0" cap="none" spc="0" normalizeH="0" baseline="0" noProof="0">
                <a:ln>
                  <a:noFill/>
                </a:ln>
                <a:solidFill>
                  <a:schemeClr val="bg2"/>
                </a:solidFill>
                <a:effectLst/>
                <a:uLnTx/>
                <a:uFillTx/>
                <a:latin typeface="Arial Nova" panose="020B0504020202020204" pitchFamily="34" charset="0"/>
                <a:ea typeface="+mn-ea"/>
                <a:cs typeface="+mn-cs"/>
              </a:endParaRPr>
            </a:p>
          </p:txBody>
        </p:sp>
        <p:pic>
          <p:nvPicPr>
            <p:cNvPr id="25" name="Afbeelding 24" descr="9257 Leisure Sports Instructor.tiff">
              <a:extLst>
                <a:ext uri="{FF2B5EF4-FFF2-40B4-BE49-F238E27FC236}">
                  <a16:creationId xmlns:a16="http://schemas.microsoft.com/office/drawing/2014/main" id="{FE357C73-C49C-4BAB-B4BD-36ABAD24D72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971590" y="3350655"/>
              <a:ext cx="1104122" cy="1656184"/>
            </a:xfrm>
            <a:prstGeom prst="rect">
              <a:avLst/>
            </a:prstGeom>
            <a:effectLst>
              <a:outerShdw blurRad="50800" dist="38100" dir="2700000" algn="tl" rotWithShape="0">
                <a:prstClr val="black">
                  <a:alpha val="40000"/>
                </a:prstClr>
              </a:outerShdw>
            </a:effectLst>
          </p:spPr>
        </p:pic>
        <p:pic>
          <p:nvPicPr>
            <p:cNvPr id="26" name="Afbeelding 25" descr="9305 Operationeel Manager Sportieve Recreatie en Toerisme.tiff">
              <a:extLst>
                <a:ext uri="{FF2B5EF4-FFF2-40B4-BE49-F238E27FC236}">
                  <a16:creationId xmlns:a16="http://schemas.microsoft.com/office/drawing/2014/main" id="{79170D8D-48BF-4BD2-8D6A-A6FE51BADC5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156176" y="791795"/>
              <a:ext cx="1152128" cy="1656184"/>
            </a:xfrm>
            <a:prstGeom prst="rect">
              <a:avLst/>
            </a:prstGeom>
            <a:effectLst>
              <a:outerShdw blurRad="50800" dist="38100" dir="2700000" algn="tl" rotWithShape="0">
                <a:prstClr val="black">
                  <a:alpha val="40000"/>
                </a:prstClr>
              </a:outerShdw>
            </a:effectLst>
          </p:spPr>
        </p:pic>
        <p:sp>
          <p:nvSpPr>
            <p:cNvPr id="27" name="Titel 1">
              <a:extLst>
                <a:ext uri="{FF2B5EF4-FFF2-40B4-BE49-F238E27FC236}">
                  <a16:creationId xmlns:a16="http://schemas.microsoft.com/office/drawing/2014/main" id="{F810D424-D86F-4285-B1F0-0557F6B50E6A}"/>
                </a:ext>
              </a:extLst>
            </p:cNvPr>
            <p:cNvSpPr txBox="1">
              <a:spLocks/>
            </p:cNvSpPr>
            <p:nvPr/>
          </p:nvSpPr>
          <p:spPr bwMode="auto">
            <a:xfrm>
              <a:off x="1398150" y="2389626"/>
              <a:ext cx="2016224" cy="358775"/>
            </a:xfrm>
            <a:prstGeom prst="rect">
              <a:avLst/>
            </a:prstGeom>
            <a:noFill/>
            <a:ln w="9525">
              <a:noFill/>
              <a:miter lim="800000"/>
              <a:headEnd/>
              <a:tailEnd/>
            </a:ln>
            <a:effectLst/>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endParaRPr>
            </a:p>
            <a:p>
              <a:pPr marL="0" marR="0" lvl="0" indent="0" algn="ctr" defTabSz="685610" rtl="0" eaLnBrk="1" fontAlgn="auto" latinLnBrk="0" hangingPunct="1">
                <a:lnSpc>
                  <a:spcPct val="100000"/>
                </a:lnSpc>
                <a:spcBef>
                  <a:spcPts val="0"/>
                </a:spcBef>
                <a:spcAft>
                  <a:spcPts val="0"/>
                </a:spcAft>
                <a:buClrTx/>
                <a:buSzTx/>
                <a:buFontTx/>
                <a:buNone/>
                <a:tabLst/>
                <a:defRPr/>
              </a:pP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Uitstroomprofiel</a:t>
              </a:r>
              <a:r>
                <a:rPr kumimoji="0" lang="nl-NL" sz="1000" b="0" i="0" u="none" strike="noStrike" kern="0" cap="none" spc="0" normalizeH="0" baseline="0" noProof="0">
                  <a:ln>
                    <a:noFill/>
                  </a:ln>
                  <a:solidFill>
                    <a:srgbClr val="F65817"/>
                  </a:solidFill>
                  <a:effectLst/>
                  <a:uLnTx/>
                  <a:uFillTx/>
                  <a:latin typeface="Arial Nova" panose="020B0504020202020204" pitchFamily="34" charset="0"/>
                  <a:ea typeface="+mn-ea"/>
                  <a:cs typeface="+mn-cs"/>
                </a:rPr>
                <a:t> </a:t>
              </a:r>
              <a:r>
                <a:rPr kumimoji="0" lang="nl-NL" sz="1000" b="1" i="0" u="none" strike="noStrike" kern="0" cap="none" spc="0" normalizeH="0" baseline="0" noProof="0">
                  <a:ln>
                    <a:noFill/>
                  </a:ln>
                  <a:solidFill>
                    <a:srgbClr val="F65817"/>
                  </a:solidFill>
                  <a:effectLst/>
                  <a:uLnTx/>
                  <a:uFillTx/>
                  <a:latin typeface="Arial Nova" panose="020B0504020202020204" pitchFamily="34" charset="0"/>
                  <a:ea typeface="+mn-ea"/>
                  <a:cs typeface="+mn-cs"/>
                </a:rPr>
                <a:t>BAG</a:t>
              </a:r>
              <a:r>
                <a:rPr kumimoji="0" lang="nl-NL" sz="1000" b="0" i="0" u="none" strike="noStrike" kern="0" cap="none" spc="0" normalizeH="0" baseline="0" noProof="0">
                  <a:ln>
                    <a:noFill/>
                  </a:ln>
                  <a:solidFill>
                    <a:srgbClr val="F65817"/>
                  </a:solidFill>
                  <a:effectLst/>
                  <a:uLnTx/>
                  <a:uFillTx/>
                  <a:latin typeface="Arial Nova" panose="020B0504020202020204" pitchFamily="34" charset="0"/>
                  <a:ea typeface="+mn-ea"/>
                  <a:cs typeface="+mn-cs"/>
                </a:rPr>
                <a:t> </a:t>
              </a:r>
              <a:r>
                <a:rPr kumimoji="0" lang="nl-NL" sz="1000" b="0" i="0" u="none" strike="noStrike" kern="0" cap="none" spc="0" normalizeH="0" baseline="0" noProof="0">
                  <a:ln>
                    <a:noFill/>
                  </a:ln>
                  <a:solidFill>
                    <a:srgbClr val="FFFFFF"/>
                  </a:solidFill>
                  <a:effectLst/>
                  <a:uLnTx/>
                  <a:uFillTx/>
                  <a:latin typeface="Arial Nova" panose="020B0504020202020204" pitchFamily="34" charset="0"/>
                  <a:ea typeface="+mn-ea"/>
                  <a:cs typeface="+mn-cs"/>
                </a:rPr>
                <a:t>Bewegingsagogie</a:t>
              </a:r>
            </a:p>
          </p:txBody>
        </p:sp>
      </p:grpSp>
      <p:sp>
        <p:nvSpPr>
          <p:cNvPr id="28" name="Tijdelijke aanduiding voor datum 3">
            <a:extLst>
              <a:ext uri="{FF2B5EF4-FFF2-40B4-BE49-F238E27FC236}">
                <a16:creationId xmlns:a16="http://schemas.microsoft.com/office/drawing/2014/main" id="{E8224C05-BE7B-4417-B275-79637A80EEFC}"/>
              </a:ext>
            </a:extLst>
          </p:cNvPr>
          <p:cNvSpPr>
            <a:spLocks noGrp="1"/>
          </p:cNvSpPr>
          <p:nvPr>
            <p:ph type="dt" sz="half" idx="10"/>
          </p:nvPr>
        </p:nvSpPr>
        <p:spPr>
          <a:xfrm>
            <a:off x="277042" y="4895255"/>
            <a:ext cx="1240812" cy="273843"/>
          </a:xfrm>
        </p:spPr>
        <p:txBody>
          <a:bodyPr/>
          <a:lstStyle/>
          <a:p>
            <a:pPr marL="0" marR="0" lvl="0" indent="0" algn="l" defTabSz="685610" rtl="0" eaLnBrk="1" fontAlgn="auto" latinLnBrk="0" hangingPunct="1">
              <a:lnSpc>
                <a:spcPct val="100000"/>
              </a:lnSpc>
              <a:spcBef>
                <a:spcPts val="0"/>
              </a:spcBef>
              <a:spcAft>
                <a:spcPts val="0"/>
              </a:spcAft>
              <a:buClrTx/>
              <a:buSzTx/>
              <a:buFontTx/>
              <a:buNone/>
              <a:tabLst/>
              <a:defRPr/>
            </a:pPr>
            <a:fld id="{311E3668-3083-AC49-9454-E6C63BE4280C}" type="datetime1">
              <a:rPr kumimoji="0" lang="nl-NL" sz="900" b="0" i="0" u="none" strike="noStrike" kern="1200" cap="none" spc="0" normalizeH="0" baseline="0" noProof="0" smtClean="0">
                <a:ln>
                  <a:noFill/>
                </a:ln>
                <a:solidFill>
                  <a:srgbClr val="4B08A1">
                    <a:tint val="75000"/>
                  </a:srgbClr>
                </a:solidFill>
                <a:effectLst/>
                <a:uLnTx/>
                <a:uFillTx/>
                <a:latin typeface="Arial Nova" panose="020B0504020202020204" pitchFamily="34" charset="0"/>
                <a:ea typeface="+mn-ea"/>
                <a:cs typeface="Calibri" panose="020F0502020204030204" pitchFamily="34" charset="0"/>
              </a:rPr>
              <a:pPr marL="0" marR="0" lvl="0" indent="0" algn="l" defTabSz="685610" rtl="0" eaLnBrk="1" fontAlgn="auto" latinLnBrk="0" hangingPunct="1">
                <a:lnSpc>
                  <a:spcPct val="100000"/>
                </a:lnSpc>
                <a:spcBef>
                  <a:spcPts val="0"/>
                </a:spcBef>
                <a:spcAft>
                  <a:spcPts val="0"/>
                </a:spcAft>
                <a:buClrTx/>
                <a:buSzTx/>
                <a:buFontTx/>
                <a:buNone/>
                <a:tabLst/>
                <a:defRPr/>
              </a:pPr>
              <a:t>7-11-2025</a:t>
            </a:fld>
            <a:endParaRPr kumimoji="0" lang="nl-NL" sz="900" b="0" i="0" u="none" strike="noStrike" kern="1200" cap="none" spc="0" normalizeH="0" baseline="0" noProof="0">
              <a:ln>
                <a:noFill/>
              </a:ln>
              <a:solidFill>
                <a:srgbClr val="4B08A1">
                  <a:tint val="75000"/>
                </a:srgbClr>
              </a:solidFill>
              <a:effectLst/>
              <a:uLnTx/>
              <a:uFillTx/>
              <a:latin typeface="Arial Nova" panose="020B0504020202020204" pitchFamily="34" charset="0"/>
              <a:ea typeface="+mn-ea"/>
              <a:cs typeface="Calibri" panose="020F0502020204030204" pitchFamily="34" charset="0"/>
            </a:endParaRPr>
          </a:p>
        </p:txBody>
      </p:sp>
      <p:sp>
        <p:nvSpPr>
          <p:cNvPr id="29" name="Tijdelijke aanduiding voor voettekst 7">
            <a:extLst>
              <a:ext uri="{FF2B5EF4-FFF2-40B4-BE49-F238E27FC236}">
                <a16:creationId xmlns:a16="http://schemas.microsoft.com/office/drawing/2014/main" id="{15D53CC5-5054-4130-A164-F591C4879EA7}"/>
              </a:ext>
            </a:extLst>
          </p:cNvPr>
          <p:cNvSpPr>
            <a:spLocks noGrp="1"/>
          </p:cNvSpPr>
          <p:nvPr>
            <p:ph type="ftr" sz="quarter" idx="11"/>
          </p:nvPr>
        </p:nvSpPr>
        <p:spPr>
          <a:xfrm>
            <a:off x="1643162" y="4895256"/>
            <a:ext cx="2891416" cy="273843"/>
          </a:xfrm>
        </p:spPr>
        <p:txBody>
          <a:bodyPr/>
          <a:lstStyle/>
          <a:p>
            <a:r>
              <a:rPr lang="nl-NL" b="0"/>
              <a:t>Ouderavond BOC2 2023-2024</a:t>
            </a:r>
          </a:p>
        </p:txBody>
      </p:sp>
    </p:spTree>
    <p:extLst>
      <p:ext uri="{BB962C8B-B14F-4D97-AF65-F5344CB8AC3E}">
        <p14:creationId xmlns:p14="http://schemas.microsoft.com/office/powerpoint/2010/main" val="1439916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2161A70C-EA92-4D10-93A5-7CB3AF466660}"/>
              </a:ext>
            </a:extLst>
          </p:cNvPr>
          <p:cNvSpPr>
            <a:spLocks noGrp="1"/>
          </p:cNvSpPr>
          <p:nvPr>
            <p:ph type="sldNum" sz="quarter" idx="12"/>
          </p:nvPr>
        </p:nvSpPr>
        <p:spPr/>
        <p:txBody>
          <a:bodyPr/>
          <a:lstStyle/>
          <a:p>
            <a:fld id="{78B4D4D8-7884-5B47-900A-D85FB81D99A9}" type="slidenum">
              <a:rPr lang="nl-NL" smtClean="0"/>
              <a:pPr/>
              <a:t>14</a:t>
            </a:fld>
            <a:r>
              <a:rPr lang="nl-NL"/>
              <a:t> </a:t>
            </a:r>
          </a:p>
        </p:txBody>
      </p:sp>
      <p:sp>
        <p:nvSpPr>
          <p:cNvPr id="10" name="Tekstvak 9">
            <a:extLst>
              <a:ext uri="{FF2B5EF4-FFF2-40B4-BE49-F238E27FC236}">
                <a16:creationId xmlns:a16="http://schemas.microsoft.com/office/drawing/2014/main" id="{02CEF8FE-62CE-4774-8C14-6A2C39F220C8}"/>
              </a:ext>
            </a:extLst>
          </p:cNvPr>
          <p:cNvSpPr txBox="1"/>
          <p:nvPr/>
        </p:nvSpPr>
        <p:spPr>
          <a:xfrm>
            <a:off x="277042" y="41947"/>
            <a:ext cx="6903404" cy="523220"/>
          </a:xfrm>
          <a:prstGeom prst="rect">
            <a:avLst/>
          </a:prstGeom>
          <a:noFill/>
        </p:spPr>
        <p:txBody>
          <a:bodyPr wrap="square" rtlCol="0">
            <a:spAutoFit/>
          </a:bodyPr>
          <a:lstStyle/>
          <a:p>
            <a:r>
              <a:rPr lang="nl-NL" sz="2800" dirty="0">
                <a:solidFill>
                  <a:srgbClr val="F65817"/>
                </a:solidFill>
                <a:latin typeface="Arial Nova" panose="020B0604020202020204" pitchFamily="34" charset="0"/>
              </a:rPr>
              <a:t>   05. (Keuze)Kampen</a:t>
            </a:r>
          </a:p>
        </p:txBody>
      </p:sp>
      <mc:AlternateContent xmlns:mc="http://schemas.openxmlformats.org/markup-compatibility/2006" xmlns:cx4="http://schemas.microsoft.com/office/drawing/2016/5/10/chartex">
        <mc:Choice Requires="cx4">
          <p:graphicFrame>
            <p:nvGraphicFramePr>
              <p:cNvPr id="13" name="Grafiek 12">
                <a:extLst>
                  <a:ext uri="{FF2B5EF4-FFF2-40B4-BE49-F238E27FC236}">
                    <a16:creationId xmlns:a16="http://schemas.microsoft.com/office/drawing/2014/main" id="{8E51D939-BA1F-4903-8960-C5259F71A269}"/>
                  </a:ext>
                </a:extLst>
              </p:cNvPr>
              <p:cNvGraphicFramePr/>
              <p:nvPr/>
            </p:nvGraphicFramePr>
            <p:xfrm>
              <a:off x="-972615" y="688504"/>
              <a:ext cx="9838586" cy="4117098"/>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3" name="Grafiek 12">
                <a:extLst>
                  <a:ext uri="{FF2B5EF4-FFF2-40B4-BE49-F238E27FC236}">
                    <a16:creationId xmlns:a16="http://schemas.microsoft.com/office/drawing/2014/main" id="{8E51D939-BA1F-4903-8960-C5259F71A269}"/>
                  </a:ext>
                </a:extLst>
              </p:cNvPr>
              <p:cNvPicPr>
                <a:picLocks noGrp="1" noRot="1" noChangeAspect="1" noMove="1" noResize="1" noEditPoints="1" noAdjustHandles="1" noChangeArrowheads="1" noChangeShapeType="1"/>
              </p:cNvPicPr>
              <p:nvPr/>
            </p:nvPicPr>
            <p:blipFill>
              <a:blip r:embed="rId4"/>
              <a:stretch>
                <a:fillRect/>
              </a:stretch>
            </p:blipFill>
            <p:spPr>
              <a:xfrm>
                <a:off x="-972615" y="688504"/>
                <a:ext cx="9838586" cy="4117098"/>
              </a:xfrm>
              <a:prstGeom prst="rect">
                <a:avLst/>
              </a:prstGeom>
            </p:spPr>
          </p:pic>
        </mc:Fallback>
      </mc:AlternateContent>
      <p:sp>
        <p:nvSpPr>
          <p:cNvPr id="14" name="Ovaal 13" descr="Mensen die wandelen">
            <a:extLst>
              <a:ext uri="{FF2B5EF4-FFF2-40B4-BE49-F238E27FC236}">
                <a16:creationId xmlns:a16="http://schemas.microsoft.com/office/drawing/2014/main" id="{9DD5C29F-3E00-42D2-98C1-AD692ED0C765}"/>
              </a:ext>
            </a:extLst>
          </p:cNvPr>
          <p:cNvSpPr/>
          <p:nvPr/>
        </p:nvSpPr>
        <p:spPr>
          <a:xfrm>
            <a:off x="5724129" y="763499"/>
            <a:ext cx="936104" cy="742579"/>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9" name="Ovaal 18" descr="Een persoon die een andere persoon helpt een rots op te klimmen">
            <a:extLst>
              <a:ext uri="{FF2B5EF4-FFF2-40B4-BE49-F238E27FC236}">
                <a16:creationId xmlns:a16="http://schemas.microsoft.com/office/drawing/2014/main" id="{602FEAAD-842C-40D7-84C4-A0AFA775E471}"/>
              </a:ext>
            </a:extLst>
          </p:cNvPr>
          <p:cNvSpPr/>
          <p:nvPr/>
        </p:nvSpPr>
        <p:spPr>
          <a:xfrm>
            <a:off x="6226930" y="3527031"/>
            <a:ext cx="936104" cy="742579"/>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cxnSp>
        <p:nvCxnSpPr>
          <p:cNvPr id="3" name="Rechte verbindingslijn 2">
            <a:extLst>
              <a:ext uri="{FF2B5EF4-FFF2-40B4-BE49-F238E27FC236}">
                <a16:creationId xmlns:a16="http://schemas.microsoft.com/office/drawing/2014/main" id="{205254BC-6FCA-44DF-AEB4-A5C93C8C58FC}"/>
              </a:ext>
            </a:extLst>
          </p:cNvPr>
          <p:cNvCxnSpPr>
            <a:cxnSpLocks/>
          </p:cNvCxnSpPr>
          <p:nvPr/>
        </p:nvCxnSpPr>
        <p:spPr>
          <a:xfrm flipV="1">
            <a:off x="4270849" y="1808241"/>
            <a:ext cx="1591977" cy="122087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434FF9B6-FAD8-4064-87FA-B2F5C6DF4821}"/>
              </a:ext>
            </a:extLst>
          </p:cNvPr>
          <p:cNvCxnSpPr>
            <a:cxnSpLocks/>
          </p:cNvCxnSpPr>
          <p:nvPr/>
        </p:nvCxnSpPr>
        <p:spPr>
          <a:xfrm flipV="1">
            <a:off x="4550657" y="1776664"/>
            <a:ext cx="2706168" cy="1447933"/>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11" name="Groep 10">
            <a:extLst>
              <a:ext uri="{FF2B5EF4-FFF2-40B4-BE49-F238E27FC236}">
                <a16:creationId xmlns:a16="http://schemas.microsoft.com/office/drawing/2014/main" id="{DBDA62BE-A254-4AF0-A6E8-2DD06AA12AF7}"/>
              </a:ext>
            </a:extLst>
          </p:cNvPr>
          <p:cNvGrpSpPr/>
          <p:nvPr/>
        </p:nvGrpSpPr>
        <p:grpSpPr>
          <a:xfrm>
            <a:off x="7302096" y="979782"/>
            <a:ext cx="1139282" cy="1336680"/>
            <a:chOff x="6738663" y="1501046"/>
            <a:chExt cx="1139282" cy="1336680"/>
          </a:xfrm>
        </p:grpSpPr>
        <p:sp>
          <p:nvSpPr>
            <p:cNvPr id="20" name="Ovaal 19" descr="Brandenburger Tor in Duitsland bij zonsondergang">
              <a:extLst>
                <a:ext uri="{FF2B5EF4-FFF2-40B4-BE49-F238E27FC236}">
                  <a16:creationId xmlns:a16="http://schemas.microsoft.com/office/drawing/2014/main" id="{B33CA334-DECB-4A25-AEA2-7F5FA41DBDC9}"/>
                </a:ext>
              </a:extLst>
            </p:cNvPr>
            <p:cNvSpPr/>
            <p:nvPr/>
          </p:nvSpPr>
          <p:spPr>
            <a:xfrm>
              <a:off x="6840252" y="1501046"/>
              <a:ext cx="936104" cy="742579"/>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6" name="Tekstvak 5">
              <a:extLst>
                <a:ext uri="{FF2B5EF4-FFF2-40B4-BE49-F238E27FC236}">
                  <a16:creationId xmlns:a16="http://schemas.microsoft.com/office/drawing/2014/main" id="{A57D82C0-6A0A-4F59-BAFC-4D80834D984C}"/>
                </a:ext>
              </a:extLst>
            </p:cNvPr>
            <p:cNvSpPr txBox="1"/>
            <p:nvPr/>
          </p:nvSpPr>
          <p:spPr>
            <a:xfrm>
              <a:off x="6738663" y="2237562"/>
              <a:ext cx="1139282" cy="600164"/>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Sport en Cultuurreis</a:t>
              </a:r>
            </a:p>
            <a:p>
              <a:pPr algn="ctr"/>
              <a:r>
                <a:rPr lang="nl-NL" sz="1100" dirty="0">
                  <a:solidFill>
                    <a:schemeClr val="bg1"/>
                  </a:solidFill>
                  <a:latin typeface="Arial Nova" panose="020B0504020202020204" pitchFamily="34" charset="0"/>
                </a:rPr>
                <a:t>Europa</a:t>
              </a:r>
            </a:p>
          </p:txBody>
        </p:sp>
      </p:grpSp>
      <p:sp>
        <p:nvSpPr>
          <p:cNvPr id="31" name="Tekstvak 30">
            <a:extLst>
              <a:ext uri="{FF2B5EF4-FFF2-40B4-BE49-F238E27FC236}">
                <a16:creationId xmlns:a16="http://schemas.microsoft.com/office/drawing/2014/main" id="{D99F44AE-EACA-4E68-AE59-F043826D0C2C}"/>
              </a:ext>
            </a:extLst>
          </p:cNvPr>
          <p:cNvSpPr txBox="1"/>
          <p:nvPr/>
        </p:nvSpPr>
        <p:spPr>
          <a:xfrm>
            <a:off x="5525186" y="1465713"/>
            <a:ext cx="1517170" cy="430887"/>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‘Wie is de </a:t>
            </a:r>
            <a:r>
              <a:rPr lang="nl-NL" sz="1100" dirty="0" err="1">
                <a:solidFill>
                  <a:schemeClr val="bg1"/>
                </a:solidFill>
                <a:latin typeface="Arial Nova" panose="020B0504020202020204" pitchFamily="34" charset="0"/>
              </a:rPr>
              <a:t>Mol’kamp</a:t>
            </a:r>
            <a:r>
              <a:rPr lang="nl-NL" sz="1100" dirty="0">
                <a:solidFill>
                  <a:schemeClr val="bg1"/>
                </a:solidFill>
                <a:latin typeface="Arial Nova" panose="020B0504020202020204" pitchFamily="34" charset="0"/>
              </a:rPr>
              <a:t> </a:t>
            </a:r>
          </a:p>
          <a:p>
            <a:pPr algn="ctr"/>
            <a:r>
              <a:rPr lang="nl-NL" sz="1100" dirty="0">
                <a:solidFill>
                  <a:schemeClr val="bg1"/>
                </a:solidFill>
                <a:latin typeface="Arial Nova" panose="020B0504020202020204" pitchFamily="34" charset="0"/>
              </a:rPr>
              <a:t>Nederland</a:t>
            </a:r>
          </a:p>
        </p:txBody>
      </p:sp>
      <p:grpSp>
        <p:nvGrpSpPr>
          <p:cNvPr id="5" name="Groep 4">
            <a:extLst>
              <a:ext uri="{FF2B5EF4-FFF2-40B4-BE49-F238E27FC236}">
                <a16:creationId xmlns:a16="http://schemas.microsoft.com/office/drawing/2014/main" id="{CCE58389-E4DF-4FB1-B0FE-2FBE0BD7B3FB}"/>
              </a:ext>
            </a:extLst>
          </p:cNvPr>
          <p:cNvGrpSpPr/>
          <p:nvPr/>
        </p:nvGrpSpPr>
        <p:grpSpPr>
          <a:xfrm>
            <a:off x="688839" y="914804"/>
            <a:ext cx="1286947" cy="1287144"/>
            <a:chOff x="1186199" y="1534164"/>
            <a:chExt cx="1286947" cy="1287144"/>
          </a:xfrm>
        </p:grpSpPr>
        <p:sp>
          <p:nvSpPr>
            <p:cNvPr id="15" name="Ovaal 14">
              <a:extLst>
                <a:ext uri="{FF2B5EF4-FFF2-40B4-BE49-F238E27FC236}">
                  <a16:creationId xmlns:a16="http://schemas.microsoft.com/office/drawing/2014/main" id="{AA16CA2C-73F5-4141-8BB9-092F57750FC6}"/>
                </a:ext>
              </a:extLst>
            </p:cNvPr>
            <p:cNvSpPr/>
            <p:nvPr/>
          </p:nvSpPr>
          <p:spPr>
            <a:xfrm>
              <a:off x="1408184" y="1534164"/>
              <a:ext cx="936104" cy="742579"/>
            </a:xfrm>
            <a:prstGeom prst="ellipse">
              <a:avLst/>
            </a:prstGeom>
            <a:blipFill dpi="0" rotWithShape="1">
              <a:blip r:embed="rId8"/>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dirty="0"/>
            </a:p>
          </p:txBody>
        </p:sp>
        <p:sp>
          <p:nvSpPr>
            <p:cNvPr id="32" name="Tekstvak 31">
              <a:extLst>
                <a:ext uri="{FF2B5EF4-FFF2-40B4-BE49-F238E27FC236}">
                  <a16:creationId xmlns:a16="http://schemas.microsoft.com/office/drawing/2014/main" id="{12088893-CB2F-4B36-AC37-3B6C3D67CCC1}"/>
                </a:ext>
              </a:extLst>
            </p:cNvPr>
            <p:cNvSpPr txBox="1"/>
            <p:nvPr/>
          </p:nvSpPr>
          <p:spPr>
            <a:xfrm>
              <a:off x="1186199" y="2390421"/>
              <a:ext cx="1286947" cy="430887"/>
            </a:xfrm>
            <a:prstGeom prst="rect">
              <a:avLst/>
            </a:prstGeom>
            <a:noFill/>
          </p:spPr>
          <p:txBody>
            <a:bodyPr wrap="square" rtlCol="0">
              <a:spAutoFit/>
            </a:bodyPr>
            <a:lstStyle/>
            <a:p>
              <a:pPr algn="ctr"/>
              <a:r>
                <a:rPr lang="nl-NL" sz="1100" dirty="0" err="1">
                  <a:solidFill>
                    <a:schemeClr val="bg1"/>
                  </a:solidFill>
                  <a:latin typeface="Arial Nova" panose="020B0504020202020204" pitchFamily="34" charset="0"/>
                </a:rPr>
                <a:t>Padelkamp</a:t>
              </a:r>
              <a:r>
                <a:rPr lang="nl-NL" sz="1100" dirty="0">
                  <a:solidFill>
                    <a:schemeClr val="bg1"/>
                  </a:solidFill>
                  <a:latin typeface="Arial Nova" panose="020B0504020202020204" pitchFamily="34" charset="0"/>
                </a:rPr>
                <a:t> </a:t>
              </a:r>
            </a:p>
            <a:p>
              <a:pPr algn="ctr"/>
              <a:r>
                <a:rPr lang="nl-NL" sz="1100" dirty="0">
                  <a:solidFill>
                    <a:schemeClr val="bg1"/>
                  </a:solidFill>
                  <a:latin typeface="Arial Nova" panose="020B0504020202020204" pitchFamily="34" charset="0"/>
                </a:rPr>
                <a:t>België</a:t>
              </a:r>
            </a:p>
          </p:txBody>
        </p:sp>
      </p:grpSp>
      <p:grpSp>
        <p:nvGrpSpPr>
          <p:cNvPr id="2" name="Groep 1">
            <a:extLst>
              <a:ext uri="{FF2B5EF4-FFF2-40B4-BE49-F238E27FC236}">
                <a16:creationId xmlns:a16="http://schemas.microsoft.com/office/drawing/2014/main" id="{903DCE4D-2B06-40BE-995F-60C2B2AE73A8}"/>
              </a:ext>
            </a:extLst>
          </p:cNvPr>
          <p:cNvGrpSpPr/>
          <p:nvPr/>
        </p:nvGrpSpPr>
        <p:grpSpPr>
          <a:xfrm>
            <a:off x="2370250" y="824327"/>
            <a:ext cx="1183879" cy="1188153"/>
            <a:chOff x="2984710" y="1048676"/>
            <a:chExt cx="1183879" cy="1188152"/>
          </a:xfrm>
        </p:grpSpPr>
        <p:sp>
          <p:nvSpPr>
            <p:cNvPr id="23" name="Ovaal 22" descr="Een raster van een net tegen een achtergrond van zand">
              <a:extLst>
                <a:ext uri="{FF2B5EF4-FFF2-40B4-BE49-F238E27FC236}">
                  <a16:creationId xmlns:a16="http://schemas.microsoft.com/office/drawing/2014/main" id="{073BDB42-1FB4-4843-9111-14D3B153FC5F}"/>
                </a:ext>
              </a:extLst>
            </p:cNvPr>
            <p:cNvSpPr/>
            <p:nvPr/>
          </p:nvSpPr>
          <p:spPr>
            <a:xfrm>
              <a:off x="3121187" y="1048676"/>
              <a:ext cx="936104" cy="742579"/>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33" name="Tekstvak 32">
              <a:extLst>
                <a:ext uri="{FF2B5EF4-FFF2-40B4-BE49-F238E27FC236}">
                  <a16:creationId xmlns:a16="http://schemas.microsoft.com/office/drawing/2014/main" id="{3A416DAF-F5BA-4600-878B-3FEEAAFABEE7}"/>
                </a:ext>
              </a:extLst>
            </p:cNvPr>
            <p:cNvSpPr txBox="1"/>
            <p:nvPr/>
          </p:nvSpPr>
          <p:spPr>
            <a:xfrm>
              <a:off x="2984710" y="1805941"/>
              <a:ext cx="1183879" cy="430887"/>
            </a:xfrm>
            <a:prstGeom prst="rect">
              <a:avLst/>
            </a:prstGeom>
            <a:noFill/>
          </p:spPr>
          <p:txBody>
            <a:bodyPr wrap="square" rtlCol="0">
              <a:spAutoFit/>
            </a:bodyPr>
            <a:lstStyle/>
            <a:p>
              <a:pPr algn="ctr"/>
              <a:r>
                <a:rPr lang="nl-NL" sz="1100">
                  <a:solidFill>
                    <a:schemeClr val="bg1"/>
                  </a:solidFill>
                  <a:latin typeface="Arial Nova" panose="020B0504020202020204" pitchFamily="34" charset="0"/>
                </a:rPr>
                <a:t>Basekamp </a:t>
              </a:r>
            </a:p>
            <a:p>
              <a:pPr algn="ctr"/>
              <a:r>
                <a:rPr lang="nl-NL" sz="1100">
                  <a:solidFill>
                    <a:schemeClr val="bg1"/>
                  </a:solidFill>
                  <a:latin typeface="Arial Nova" panose="020B0504020202020204" pitchFamily="34" charset="0"/>
                </a:rPr>
                <a:t>Nederland </a:t>
              </a:r>
            </a:p>
          </p:txBody>
        </p:sp>
      </p:grpSp>
      <p:grpSp>
        <p:nvGrpSpPr>
          <p:cNvPr id="12" name="Groep 11">
            <a:extLst>
              <a:ext uri="{FF2B5EF4-FFF2-40B4-BE49-F238E27FC236}">
                <a16:creationId xmlns:a16="http://schemas.microsoft.com/office/drawing/2014/main" id="{3BA3F4D3-6D20-4621-B895-8DF93B59A901}"/>
              </a:ext>
            </a:extLst>
          </p:cNvPr>
          <p:cNvGrpSpPr/>
          <p:nvPr/>
        </p:nvGrpSpPr>
        <p:grpSpPr>
          <a:xfrm>
            <a:off x="957094" y="2632674"/>
            <a:ext cx="956100" cy="1201904"/>
            <a:chOff x="1207143" y="2902561"/>
            <a:chExt cx="956100" cy="1201904"/>
          </a:xfrm>
        </p:grpSpPr>
        <p:sp>
          <p:nvSpPr>
            <p:cNvPr id="16" name="Ovaal 15" descr="Surfers die in het ondiepe water langs het strand rennen">
              <a:extLst>
                <a:ext uri="{FF2B5EF4-FFF2-40B4-BE49-F238E27FC236}">
                  <a16:creationId xmlns:a16="http://schemas.microsoft.com/office/drawing/2014/main" id="{42DA6B44-51AD-463A-BF1B-827BEC50E51A}"/>
                </a:ext>
              </a:extLst>
            </p:cNvPr>
            <p:cNvSpPr/>
            <p:nvPr/>
          </p:nvSpPr>
          <p:spPr>
            <a:xfrm>
              <a:off x="1227139" y="2902561"/>
              <a:ext cx="936104" cy="742579"/>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26" name="Tekstvak 25">
              <a:extLst>
                <a:ext uri="{FF2B5EF4-FFF2-40B4-BE49-F238E27FC236}">
                  <a16:creationId xmlns:a16="http://schemas.microsoft.com/office/drawing/2014/main" id="{6582415E-0325-4916-A4B6-2CE5732370FB}"/>
                </a:ext>
              </a:extLst>
            </p:cNvPr>
            <p:cNvSpPr txBox="1"/>
            <p:nvPr/>
          </p:nvSpPr>
          <p:spPr>
            <a:xfrm>
              <a:off x="1207143" y="3673578"/>
              <a:ext cx="936104" cy="430887"/>
            </a:xfrm>
            <a:prstGeom prst="rect">
              <a:avLst/>
            </a:prstGeom>
            <a:noFill/>
          </p:spPr>
          <p:txBody>
            <a:bodyPr wrap="square" rtlCol="0">
              <a:spAutoFit/>
            </a:bodyPr>
            <a:lstStyle/>
            <a:p>
              <a:pPr algn="ctr"/>
              <a:r>
                <a:rPr lang="nl-NL" sz="1100">
                  <a:solidFill>
                    <a:schemeClr val="bg1"/>
                  </a:solidFill>
                  <a:latin typeface="Arial Nova" panose="020B0504020202020204" pitchFamily="34" charset="0"/>
                </a:rPr>
                <a:t>Surfkamp </a:t>
              </a:r>
            </a:p>
            <a:p>
              <a:pPr algn="ctr"/>
              <a:r>
                <a:rPr lang="nl-NL" sz="1100">
                  <a:solidFill>
                    <a:schemeClr val="bg1"/>
                  </a:solidFill>
                  <a:latin typeface="Arial Nova" panose="020B0504020202020204" pitchFamily="34" charset="0"/>
                </a:rPr>
                <a:t>Frankrijk</a:t>
              </a:r>
            </a:p>
          </p:txBody>
        </p:sp>
      </p:grpSp>
      <p:cxnSp>
        <p:nvCxnSpPr>
          <p:cNvPr id="34" name="Rechte verbindingslijn 33">
            <a:extLst>
              <a:ext uri="{FF2B5EF4-FFF2-40B4-BE49-F238E27FC236}">
                <a16:creationId xmlns:a16="http://schemas.microsoft.com/office/drawing/2014/main" id="{4B791DA4-3C15-4BCB-98BF-36747C4F741B}"/>
              </a:ext>
            </a:extLst>
          </p:cNvPr>
          <p:cNvCxnSpPr>
            <a:cxnSpLocks/>
          </p:cNvCxnSpPr>
          <p:nvPr/>
        </p:nvCxnSpPr>
        <p:spPr>
          <a:xfrm flipV="1">
            <a:off x="4664899" y="2892238"/>
            <a:ext cx="2295364" cy="68984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6191A96F-78C8-4D9E-A69B-632A69452D9E}"/>
              </a:ext>
            </a:extLst>
          </p:cNvPr>
          <p:cNvCxnSpPr>
            <a:cxnSpLocks/>
          </p:cNvCxnSpPr>
          <p:nvPr/>
        </p:nvCxnSpPr>
        <p:spPr>
          <a:xfrm>
            <a:off x="4664899" y="3584692"/>
            <a:ext cx="1527282" cy="31362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6" name="Rechte verbindingslijn 35">
            <a:extLst>
              <a:ext uri="{FF2B5EF4-FFF2-40B4-BE49-F238E27FC236}">
                <a16:creationId xmlns:a16="http://schemas.microsoft.com/office/drawing/2014/main" id="{86E16271-D454-459B-AA5A-E7D489679A52}"/>
              </a:ext>
            </a:extLst>
          </p:cNvPr>
          <p:cNvCxnSpPr>
            <a:cxnSpLocks/>
          </p:cNvCxnSpPr>
          <p:nvPr/>
        </p:nvCxnSpPr>
        <p:spPr>
          <a:xfrm flipH="1" flipV="1">
            <a:off x="3048000" y="3029116"/>
            <a:ext cx="959796" cy="3745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1EB49C90-AA6C-4426-AA28-C33DA59D0C86}"/>
              </a:ext>
            </a:extLst>
          </p:cNvPr>
          <p:cNvCxnSpPr>
            <a:cxnSpLocks/>
          </p:cNvCxnSpPr>
          <p:nvPr/>
        </p:nvCxnSpPr>
        <p:spPr>
          <a:xfrm flipH="1" flipV="1">
            <a:off x="1991108" y="2983660"/>
            <a:ext cx="1848454" cy="59842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11F14570-02B7-4760-8150-27775A8A7DAC}"/>
              </a:ext>
            </a:extLst>
          </p:cNvPr>
          <p:cNvCxnSpPr>
            <a:cxnSpLocks/>
          </p:cNvCxnSpPr>
          <p:nvPr/>
        </p:nvCxnSpPr>
        <p:spPr>
          <a:xfrm flipH="1" flipV="1">
            <a:off x="1758449" y="1559060"/>
            <a:ext cx="2392019" cy="163001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0322B541-3354-4816-8706-5446470DE988}"/>
              </a:ext>
            </a:extLst>
          </p:cNvPr>
          <p:cNvCxnSpPr>
            <a:cxnSpLocks/>
          </p:cNvCxnSpPr>
          <p:nvPr/>
        </p:nvCxnSpPr>
        <p:spPr>
          <a:xfrm flipH="1" flipV="1">
            <a:off x="3330146" y="1967318"/>
            <a:ext cx="938805" cy="1121421"/>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58" name="Groep 57">
            <a:extLst>
              <a:ext uri="{FF2B5EF4-FFF2-40B4-BE49-F238E27FC236}">
                <a16:creationId xmlns:a16="http://schemas.microsoft.com/office/drawing/2014/main" id="{A80B0E14-CFBD-4306-8358-07D1A31CB04D}"/>
              </a:ext>
            </a:extLst>
          </p:cNvPr>
          <p:cNvGrpSpPr/>
          <p:nvPr/>
        </p:nvGrpSpPr>
        <p:grpSpPr>
          <a:xfrm>
            <a:off x="6792029" y="2357594"/>
            <a:ext cx="1374881" cy="1169437"/>
            <a:chOff x="6344147" y="2373323"/>
            <a:chExt cx="1374881" cy="1169437"/>
          </a:xfrm>
        </p:grpSpPr>
        <p:sp>
          <p:nvSpPr>
            <p:cNvPr id="17" name="Ovaal 16" descr="Man die in de bergen fietst">
              <a:extLst>
                <a:ext uri="{FF2B5EF4-FFF2-40B4-BE49-F238E27FC236}">
                  <a16:creationId xmlns:a16="http://schemas.microsoft.com/office/drawing/2014/main" id="{D712F531-A841-4F44-9978-717E9FFDB7B4}"/>
                </a:ext>
              </a:extLst>
            </p:cNvPr>
            <p:cNvSpPr/>
            <p:nvPr/>
          </p:nvSpPr>
          <p:spPr>
            <a:xfrm>
              <a:off x="6563536" y="2373323"/>
              <a:ext cx="936104" cy="742579"/>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56" name="Tekstvak 55">
              <a:extLst>
                <a:ext uri="{FF2B5EF4-FFF2-40B4-BE49-F238E27FC236}">
                  <a16:creationId xmlns:a16="http://schemas.microsoft.com/office/drawing/2014/main" id="{4951CE74-BB55-4D09-A601-2632A58052AE}"/>
                </a:ext>
              </a:extLst>
            </p:cNvPr>
            <p:cNvSpPr txBox="1"/>
            <p:nvPr/>
          </p:nvSpPr>
          <p:spPr>
            <a:xfrm>
              <a:off x="6344147" y="3111873"/>
              <a:ext cx="1374881" cy="430887"/>
            </a:xfrm>
            <a:prstGeom prst="rect">
              <a:avLst/>
            </a:prstGeom>
            <a:noFill/>
          </p:spPr>
          <p:txBody>
            <a:bodyPr wrap="square" rtlCol="0">
              <a:spAutoFit/>
            </a:bodyPr>
            <a:lstStyle/>
            <a:p>
              <a:pPr algn="ctr"/>
              <a:r>
                <a:rPr lang="nl-NL" sz="1100">
                  <a:solidFill>
                    <a:schemeClr val="bg1"/>
                  </a:solidFill>
                  <a:latin typeface="Arial Nova" panose="020B0504020202020204" pitchFamily="34" charset="0"/>
                </a:rPr>
                <a:t>Mountainbikekamp</a:t>
              </a:r>
            </a:p>
            <a:p>
              <a:pPr algn="ctr"/>
              <a:r>
                <a:rPr lang="nl-NL" sz="1100">
                  <a:solidFill>
                    <a:schemeClr val="bg1"/>
                  </a:solidFill>
                  <a:latin typeface="Arial Nova" panose="020B0504020202020204" pitchFamily="34" charset="0"/>
                </a:rPr>
                <a:t>Oostenrijk</a:t>
              </a:r>
            </a:p>
          </p:txBody>
        </p:sp>
      </p:grpSp>
      <p:sp>
        <p:nvSpPr>
          <p:cNvPr id="59" name="Tekstvak 58">
            <a:extLst>
              <a:ext uri="{FF2B5EF4-FFF2-40B4-BE49-F238E27FC236}">
                <a16:creationId xmlns:a16="http://schemas.microsoft.com/office/drawing/2014/main" id="{FFF613F6-FE9D-460F-97BA-0BC42F664A22}"/>
              </a:ext>
            </a:extLst>
          </p:cNvPr>
          <p:cNvSpPr txBox="1"/>
          <p:nvPr/>
        </p:nvSpPr>
        <p:spPr>
          <a:xfrm>
            <a:off x="6212644" y="4333720"/>
            <a:ext cx="1139282" cy="430887"/>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Bergsportkamp</a:t>
            </a:r>
          </a:p>
          <a:p>
            <a:pPr algn="ctr"/>
            <a:r>
              <a:rPr lang="nl-NL" sz="1100" dirty="0">
                <a:solidFill>
                  <a:schemeClr val="bg1"/>
                </a:solidFill>
                <a:latin typeface="Arial Nova" panose="020B0504020202020204" pitchFamily="34" charset="0"/>
              </a:rPr>
              <a:t>Oostenrijk</a:t>
            </a:r>
          </a:p>
        </p:txBody>
      </p:sp>
      <p:sp>
        <p:nvSpPr>
          <p:cNvPr id="63" name="Tijdelijke aanduiding voor datum 3">
            <a:extLst>
              <a:ext uri="{FF2B5EF4-FFF2-40B4-BE49-F238E27FC236}">
                <a16:creationId xmlns:a16="http://schemas.microsoft.com/office/drawing/2014/main" id="{715945B4-BF8E-4B30-8FC0-FD22D8A915FC}"/>
              </a:ext>
            </a:extLst>
          </p:cNvPr>
          <p:cNvSpPr>
            <a:spLocks noGrp="1"/>
          </p:cNvSpPr>
          <p:nvPr>
            <p:ph type="dt" sz="half" idx="10"/>
          </p:nvPr>
        </p:nvSpPr>
        <p:spPr>
          <a:xfrm>
            <a:off x="277042" y="4895255"/>
            <a:ext cx="1240812" cy="273843"/>
          </a:xfrm>
        </p:spPr>
        <p:txBody>
          <a:bodyPr/>
          <a:lstStyle/>
          <a:p>
            <a:fld id="{311E3668-3083-AC49-9454-E6C63BE4280C}" type="datetime1">
              <a:rPr lang="nl-NL" b="0" smtClean="0">
                <a:latin typeface="Arial Nova" panose="020B0504020202020204" pitchFamily="34" charset="0"/>
              </a:rPr>
              <a:t>7-11-2025</a:t>
            </a:fld>
            <a:endParaRPr lang="nl-NL" b="0">
              <a:latin typeface="Arial Nova" panose="020B0504020202020204" pitchFamily="34" charset="0"/>
            </a:endParaRPr>
          </a:p>
        </p:txBody>
      </p:sp>
      <p:grpSp>
        <p:nvGrpSpPr>
          <p:cNvPr id="4" name="Groep 3">
            <a:extLst>
              <a:ext uri="{FF2B5EF4-FFF2-40B4-BE49-F238E27FC236}">
                <a16:creationId xmlns:a16="http://schemas.microsoft.com/office/drawing/2014/main" id="{0E130972-9AE8-483B-ABA5-C1BB81DBD959}"/>
              </a:ext>
            </a:extLst>
          </p:cNvPr>
          <p:cNvGrpSpPr/>
          <p:nvPr/>
        </p:nvGrpSpPr>
        <p:grpSpPr>
          <a:xfrm>
            <a:off x="1761807" y="2060995"/>
            <a:ext cx="1493894" cy="1128075"/>
            <a:chOff x="1761806" y="2060995"/>
            <a:chExt cx="1493894" cy="1128075"/>
          </a:xfrm>
        </p:grpSpPr>
        <p:sp>
          <p:nvSpPr>
            <p:cNvPr id="18" name="Ovaal 17" descr="Kinderen die voetbal spelen">
              <a:extLst>
                <a:ext uri="{FF2B5EF4-FFF2-40B4-BE49-F238E27FC236}">
                  <a16:creationId xmlns:a16="http://schemas.microsoft.com/office/drawing/2014/main" id="{57C9093C-82BC-4ED3-8794-325FA7D7EE6C}"/>
                </a:ext>
              </a:extLst>
            </p:cNvPr>
            <p:cNvSpPr/>
            <p:nvPr/>
          </p:nvSpPr>
          <p:spPr>
            <a:xfrm>
              <a:off x="1761806" y="2060995"/>
              <a:ext cx="936104" cy="742579"/>
            </a:xfrm>
            <a:prstGeom prst="ellipse">
              <a:avLst/>
            </a:prstGeom>
            <a:blipFill dpi="0" rotWithShape="1">
              <a:blip r:embed="rId12" cstate="screen">
                <a:extLst>
                  <a:ext uri="{28A0092B-C50C-407E-A947-70E740481C1C}">
                    <a14:useLocalDpi xmlns:a14="http://schemas.microsoft.com/office/drawing/2010/main"/>
                  </a:ext>
                </a:extLst>
              </a:blip>
              <a:srcRect/>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41" name="Tekstvak 40">
              <a:extLst>
                <a:ext uri="{FF2B5EF4-FFF2-40B4-BE49-F238E27FC236}">
                  <a16:creationId xmlns:a16="http://schemas.microsoft.com/office/drawing/2014/main" id="{52E7DAAC-C815-4310-BAAE-5039B5BEF95F}"/>
                </a:ext>
              </a:extLst>
            </p:cNvPr>
            <p:cNvSpPr txBox="1"/>
            <p:nvPr/>
          </p:nvSpPr>
          <p:spPr>
            <a:xfrm>
              <a:off x="2234185" y="2758183"/>
              <a:ext cx="1021515" cy="430887"/>
            </a:xfrm>
            <a:prstGeom prst="rect">
              <a:avLst/>
            </a:prstGeom>
            <a:noFill/>
          </p:spPr>
          <p:txBody>
            <a:bodyPr wrap="square" rtlCol="0">
              <a:spAutoFit/>
            </a:bodyPr>
            <a:lstStyle/>
            <a:p>
              <a:pPr algn="ctr"/>
              <a:r>
                <a:rPr lang="nl-NL" sz="1100" dirty="0">
                  <a:solidFill>
                    <a:schemeClr val="bg1"/>
                  </a:solidFill>
                  <a:latin typeface="Arial Nova" panose="020B0504020202020204" pitchFamily="34" charset="0"/>
                </a:rPr>
                <a:t>Voetbalkamp </a:t>
              </a:r>
            </a:p>
            <a:p>
              <a:pPr algn="ctr"/>
              <a:r>
                <a:rPr lang="nl-NL" sz="1100" dirty="0">
                  <a:solidFill>
                    <a:schemeClr val="bg1"/>
                  </a:solidFill>
                  <a:latin typeface="Arial Nova" panose="020B0504020202020204" pitchFamily="34" charset="0"/>
                </a:rPr>
                <a:t>Frankrijk</a:t>
              </a:r>
            </a:p>
          </p:txBody>
        </p:sp>
      </p:grpSp>
      <p:grpSp>
        <p:nvGrpSpPr>
          <p:cNvPr id="8" name="Groep 7">
            <a:extLst>
              <a:ext uri="{FF2B5EF4-FFF2-40B4-BE49-F238E27FC236}">
                <a16:creationId xmlns:a16="http://schemas.microsoft.com/office/drawing/2014/main" id="{C5356EA9-7EE9-E115-D669-071147DFD638}"/>
              </a:ext>
            </a:extLst>
          </p:cNvPr>
          <p:cNvGrpSpPr/>
          <p:nvPr/>
        </p:nvGrpSpPr>
        <p:grpSpPr>
          <a:xfrm>
            <a:off x="3724536" y="736781"/>
            <a:ext cx="1198168" cy="1384783"/>
            <a:chOff x="1273770" y="1306791"/>
            <a:chExt cx="1198168" cy="1384783"/>
          </a:xfrm>
        </p:grpSpPr>
        <p:pic>
          <p:nvPicPr>
            <p:cNvPr id="21" name="Picture 2" descr="De bronafbeelding bekijken">
              <a:extLst>
                <a:ext uri="{FF2B5EF4-FFF2-40B4-BE49-F238E27FC236}">
                  <a16:creationId xmlns:a16="http://schemas.microsoft.com/office/drawing/2014/main" id="{1037BCD3-69D9-1D87-FB01-7B64241C76F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50921" y="1306791"/>
              <a:ext cx="1021017" cy="811189"/>
            </a:xfrm>
            <a:prstGeom prst="ellipse">
              <a:avLst/>
            </a:prstGeom>
            <a:ln w="38100" cap="rnd">
              <a:solidFill>
                <a:schemeClr val="accent1">
                  <a:lumMod val="7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F34A1F10-61ED-91BA-6B77-38D938A12F51}"/>
                </a:ext>
              </a:extLst>
            </p:cNvPr>
            <p:cNvSpPr txBox="1"/>
            <p:nvPr/>
          </p:nvSpPr>
          <p:spPr>
            <a:xfrm>
              <a:off x="1273770" y="2091410"/>
              <a:ext cx="1183879" cy="600164"/>
            </a:xfrm>
            <a:prstGeom prst="rect">
              <a:avLst/>
            </a:prstGeom>
            <a:noFill/>
          </p:spPr>
          <p:txBody>
            <a:bodyPr wrap="square" rtlCol="0">
              <a:spAutoFit/>
            </a:bodyPr>
            <a:lstStyle/>
            <a:p>
              <a:pPr algn="ctr"/>
              <a:r>
                <a:rPr lang="nl-NL" sz="1100" dirty="0" err="1">
                  <a:solidFill>
                    <a:schemeClr val="bg1"/>
                  </a:solidFill>
                  <a:latin typeface="Arial Nova" panose="020B0504020202020204" pitchFamily="34" charset="0"/>
                </a:rPr>
                <a:t>Kite</a:t>
              </a:r>
              <a:r>
                <a:rPr lang="nl-NL" sz="1100" dirty="0">
                  <a:solidFill>
                    <a:schemeClr val="bg1"/>
                  </a:solidFill>
                  <a:latin typeface="Arial Nova" panose="020B0504020202020204" pitchFamily="34" charset="0"/>
                </a:rPr>
                <a:t>- en windsurf kamp Nederland</a:t>
              </a:r>
            </a:p>
          </p:txBody>
        </p:sp>
      </p:grpSp>
      <p:cxnSp>
        <p:nvCxnSpPr>
          <p:cNvPr id="25" name="Rechte verbindingslijn 24">
            <a:extLst>
              <a:ext uri="{FF2B5EF4-FFF2-40B4-BE49-F238E27FC236}">
                <a16:creationId xmlns:a16="http://schemas.microsoft.com/office/drawing/2014/main" id="{042E63C7-D4EC-234E-7ED2-C723C37872DA}"/>
              </a:ext>
            </a:extLst>
          </p:cNvPr>
          <p:cNvCxnSpPr>
            <a:cxnSpLocks/>
            <a:endCxn id="22" idx="2"/>
          </p:cNvCxnSpPr>
          <p:nvPr/>
        </p:nvCxnSpPr>
        <p:spPr>
          <a:xfrm flipV="1">
            <a:off x="4268951" y="2121564"/>
            <a:ext cx="47525" cy="907552"/>
          </a:xfrm>
          <a:prstGeom prst="line">
            <a:avLst/>
          </a:prstGeom>
        </p:spPr>
        <p:style>
          <a:lnRef idx="3">
            <a:schemeClr val="accent1"/>
          </a:lnRef>
          <a:fillRef idx="0">
            <a:schemeClr val="accent1"/>
          </a:fillRef>
          <a:effectRef idx="2">
            <a:schemeClr val="accent1"/>
          </a:effectRef>
          <a:fontRef idx="minor">
            <a:schemeClr val="tx1"/>
          </a:fontRef>
        </p:style>
      </p:cxnSp>
      <p:pic>
        <p:nvPicPr>
          <p:cNvPr id="27" name="Graphic 26" descr="Vreugdevuur met effen opvulling">
            <a:extLst>
              <a:ext uri="{FF2B5EF4-FFF2-40B4-BE49-F238E27FC236}">
                <a16:creationId xmlns:a16="http://schemas.microsoft.com/office/drawing/2014/main" id="{ABDA4912-188A-9A74-D1A7-0A3C40A88A4C}"/>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202918" y="123965"/>
            <a:ext cx="426551" cy="42655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7755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a:extLst>
              <a:ext uri="{FF2B5EF4-FFF2-40B4-BE49-F238E27FC236}">
                <a16:creationId xmlns:a16="http://schemas.microsoft.com/office/drawing/2014/main" id="{2161A70C-EA92-4D10-93A5-7CB3AF466660}"/>
              </a:ext>
            </a:extLst>
          </p:cNvPr>
          <p:cNvSpPr>
            <a:spLocks noGrp="1"/>
          </p:cNvSpPr>
          <p:nvPr>
            <p:ph type="sldNum" sz="quarter" idx="12"/>
          </p:nvPr>
        </p:nvSpPr>
        <p:spPr/>
        <p:txBody>
          <a:bodyPr/>
          <a:lstStyle/>
          <a:p>
            <a:pPr marL="0" marR="0" lvl="0" indent="0" algn="ctr" defTabSz="685610" rtl="0" eaLnBrk="1" fontAlgn="auto" latinLnBrk="0" hangingPunct="1">
              <a:lnSpc>
                <a:spcPct val="100000"/>
              </a:lnSpc>
              <a:spcBef>
                <a:spcPts val="0"/>
              </a:spcBef>
              <a:spcAft>
                <a:spcPts val="0"/>
              </a:spcAft>
              <a:buClrTx/>
              <a:buSzTx/>
              <a:buFontTx/>
              <a:buNone/>
              <a:tabLst/>
              <a:defRPr/>
            </a:pPr>
            <a:fld id="{78B4D4D8-7884-5B47-900A-D85FB81D99A9}" type="slidenum">
              <a:rPr kumimoji="0" lang="nl-NL" sz="75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685610" rtl="0" eaLnBrk="1" fontAlgn="auto" latinLnBrk="0" hangingPunct="1">
                <a:lnSpc>
                  <a:spcPct val="100000"/>
                </a:lnSpc>
                <a:spcBef>
                  <a:spcPts val="0"/>
                </a:spcBef>
                <a:spcAft>
                  <a:spcPts val="0"/>
                </a:spcAft>
                <a:buClrTx/>
                <a:buSzTx/>
                <a:buFontTx/>
                <a:buNone/>
                <a:tabLst/>
                <a:defRPr/>
              </a:pPr>
              <a:t>15</a:t>
            </a:fld>
            <a:r>
              <a:rPr kumimoji="0" lang="nl-NL" sz="75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42" name="Tekstvak 41">
            <a:extLst>
              <a:ext uri="{FF2B5EF4-FFF2-40B4-BE49-F238E27FC236}">
                <a16:creationId xmlns:a16="http://schemas.microsoft.com/office/drawing/2014/main" id="{835CDBED-CBE9-40D7-82C9-B9B20AB91221}"/>
              </a:ext>
            </a:extLst>
          </p:cNvPr>
          <p:cNvSpPr txBox="1"/>
          <p:nvPr/>
        </p:nvSpPr>
        <p:spPr>
          <a:xfrm>
            <a:off x="965182" y="37714"/>
            <a:ext cx="5675135" cy="523220"/>
          </a:xfrm>
          <a:prstGeom prst="rect">
            <a:avLst/>
          </a:prstGeom>
          <a:noFill/>
          <a:effectLst/>
        </p:spPr>
        <p:txBody>
          <a:bodyPr wrap="square" rtlCol="0">
            <a:spAutoFit/>
          </a:bodyPr>
          <a:lstStyle/>
          <a:p>
            <a:pPr marL="0" marR="0" lvl="0" indent="0" algn="l" defTabSz="68561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rgbClr val="F65817"/>
                </a:solidFill>
                <a:effectLst/>
                <a:uLnTx/>
                <a:uFillTx/>
                <a:latin typeface="Calibri" panose="020F0502020204030204"/>
                <a:ea typeface="+mn-ea"/>
                <a:cs typeface="+mn-cs"/>
              </a:rPr>
              <a:t>06.Belangrijke data</a:t>
            </a:r>
          </a:p>
        </p:txBody>
      </p:sp>
      <p:graphicFrame>
        <p:nvGraphicFramePr>
          <p:cNvPr id="6" name="Tabel 5">
            <a:extLst>
              <a:ext uri="{FF2B5EF4-FFF2-40B4-BE49-F238E27FC236}">
                <a16:creationId xmlns:a16="http://schemas.microsoft.com/office/drawing/2014/main" id="{4D839A6E-05AC-4C72-9AFA-F417DBA95AF8}"/>
              </a:ext>
            </a:extLst>
          </p:cNvPr>
          <p:cNvGraphicFramePr>
            <a:graphicFrameLocks noGrp="1"/>
          </p:cNvGraphicFramePr>
          <p:nvPr>
            <p:extLst>
              <p:ext uri="{D42A27DB-BD31-4B8C-83A1-F6EECF244321}">
                <p14:modId xmlns:p14="http://schemas.microsoft.com/office/powerpoint/2010/main" val="936288204"/>
              </p:ext>
            </p:extLst>
          </p:nvPr>
        </p:nvGraphicFramePr>
        <p:xfrm>
          <a:off x="377506" y="781937"/>
          <a:ext cx="3749432" cy="3671312"/>
        </p:xfrm>
        <a:graphic>
          <a:graphicData uri="http://schemas.openxmlformats.org/drawingml/2006/table">
            <a:tbl>
              <a:tblPr firstRow="1" bandRow="1">
                <a:tableStyleId>{616DA210-FB5B-4158-B5E0-FEB733F419BA}</a:tableStyleId>
              </a:tblPr>
              <a:tblGrid>
                <a:gridCol w="2281049">
                  <a:extLst>
                    <a:ext uri="{9D8B030D-6E8A-4147-A177-3AD203B41FA5}">
                      <a16:colId xmlns:a16="http://schemas.microsoft.com/office/drawing/2014/main" val="20000"/>
                    </a:ext>
                  </a:extLst>
                </a:gridCol>
                <a:gridCol w="1468383">
                  <a:extLst>
                    <a:ext uri="{9D8B030D-6E8A-4147-A177-3AD203B41FA5}">
                      <a16:colId xmlns:a16="http://schemas.microsoft.com/office/drawing/2014/main" val="20001"/>
                    </a:ext>
                  </a:extLst>
                </a:gridCol>
              </a:tblGrid>
              <a:tr h="288032">
                <a:tc gridSpan="2">
                  <a:txBody>
                    <a:bodyPr/>
                    <a:lstStyle/>
                    <a:p>
                      <a:r>
                        <a:rPr lang="nl-NL" sz="1200" b="1" u="sng">
                          <a:solidFill>
                            <a:schemeClr val="bg1"/>
                          </a:solidFill>
                        </a:rPr>
                        <a:t>Activiteiten</a:t>
                      </a:r>
                      <a:r>
                        <a:rPr lang="nl-NL" sz="1200" b="1" u="sng" baseline="0">
                          <a:solidFill>
                            <a:schemeClr val="bg1"/>
                          </a:solidFill>
                        </a:rPr>
                        <a:t> en bijzondere data</a:t>
                      </a:r>
                      <a:endParaRPr lang="nl-NL" sz="1200" b="1" u="sng">
                        <a:solidFill>
                          <a:schemeClr val="bg1"/>
                        </a:solidFill>
                        <a:latin typeface="+mn-lt"/>
                        <a:ea typeface="Tahoma" pitchFamily="34" charset="0"/>
                        <a:cs typeface="Tahoma" pitchFamily="34" charset="0"/>
                      </a:endParaRPr>
                    </a:p>
                  </a:txBody>
                  <a:tcPr>
                    <a:noFill/>
                  </a:tcPr>
                </a:tc>
                <a:tc hMerge="1">
                  <a:txBody>
                    <a:bodyPr/>
                    <a:lstStyle/>
                    <a:p>
                      <a:endParaRPr lang="nl-NL">
                        <a:latin typeface="Tahoma" pitchFamily="34" charset="0"/>
                        <a:ea typeface="Tahoma" pitchFamily="34" charset="0"/>
                        <a:cs typeface="Tahoma" pitchFamily="34" charset="0"/>
                      </a:endParaRPr>
                    </a:p>
                  </a:txBody>
                  <a:tcPr/>
                </a:tc>
                <a:extLst>
                  <a:ext uri="{0D108BD9-81ED-4DB2-BD59-A6C34878D82A}">
                    <a16:rowId xmlns:a16="http://schemas.microsoft.com/office/drawing/2014/main" val="10000"/>
                  </a:ext>
                </a:extLst>
              </a:tr>
              <a:tr h="640923">
                <a:tc>
                  <a:txBody>
                    <a:bodyPr/>
                    <a:lstStyle/>
                    <a:p>
                      <a:r>
                        <a:rPr lang="nl-NL" sz="1200" u="sng" dirty="0">
                          <a:solidFill>
                            <a:schemeClr val="bg1"/>
                          </a:solidFill>
                        </a:rPr>
                        <a:t>Bufferweek</a:t>
                      </a:r>
                    </a:p>
                    <a:p>
                      <a:pPr>
                        <a:buFont typeface="Arial" charset="0"/>
                        <a:buChar char="•"/>
                      </a:pPr>
                      <a:r>
                        <a:rPr lang="nl-NL" sz="1200" dirty="0">
                          <a:solidFill>
                            <a:schemeClr val="bg1"/>
                          </a:solidFill>
                        </a:rPr>
                        <a:t> Keuzedeelmarkt</a:t>
                      </a:r>
                    </a:p>
                    <a:p>
                      <a:pPr>
                        <a:buFont typeface="Arial" charset="0"/>
                        <a:buChar char="•"/>
                      </a:pPr>
                      <a:r>
                        <a:rPr lang="nl-NL" sz="1200" dirty="0">
                          <a:solidFill>
                            <a:schemeClr val="bg1"/>
                          </a:solidFill>
                        </a:rPr>
                        <a:t>Keuzekampmarkt</a:t>
                      </a:r>
                    </a:p>
                    <a:p>
                      <a:pPr>
                        <a:buFont typeface="Arial" charset="0"/>
                        <a:buChar char="•"/>
                      </a:pPr>
                      <a:r>
                        <a:rPr lang="nl-NL" sz="1200" dirty="0">
                          <a:solidFill>
                            <a:schemeClr val="bg1"/>
                          </a:solidFill>
                        </a:rPr>
                        <a:t>Activiteit centrum Arnhem</a:t>
                      </a:r>
                    </a:p>
                  </a:txBody>
                  <a:tcPr>
                    <a:noFill/>
                  </a:tcPr>
                </a:tc>
                <a:tc>
                  <a:txBody>
                    <a:bodyPr/>
                    <a:lstStyle/>
                    <a:p>
                      <a:r>
                        <a:rPr lang="nl-NL" sz="1200" dirty="0">
                          <a:solidFill>
                            <a:schemeClr val="bg1"/>
                          </a:solidFill>
                        </a:rPr>
                        <a:t>Week</a:t>
                      </a:r>
                      <a:r>
                        <a:rPr lang="nl-NL" sz="1200" baseline="0" dirty="0">
                          <a:solidFill>
                            <a:schemeClr val="bg1"/>
                          </a:solidFill>
                        </a:rPr>
                        <a:t> 46</a:t>
                      </a:r>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1"/>
                  </a:ext>
                </a:extLst>
              </a:tr>
              <a:tr h="601846">
                <a:tc>
                  <a:txBody>
                    <a:bodyPr/>
                    <a:lstStyle/>
                    <a:p>
                      <a:r>
                        <a:rPr lang="nl-NL" sz="1200" u="sng" dirty="0">
                          <a:solidFill>
                            <a:schemeClr val="bg1"/>
                          </a:solidFill>
                        </a:rPr>
                        <a:t>Bufferweek </a:t>
                      </a:r>
                      <a:endParaRPr lang="nl-NL" sz="1200" dirty="0">
                        <a:solidFill>
                          <a:schemeClr val="bg1"/>
                        </a:solidFill>
                      </a:endParaRPr>
                    </a:p>
                    <a:p>
                      <a:pPr>
                        <a:buFont typeface="Arial" charset="0"/>
                        <a:buChar char="•"/>
                      </a:pPr>
                      <a:r>
                        <a:rPr lang="nl-NL" sz="1200" dirty="0">
                          <a:solidFill>
                            <a:schemeClr val="bg1"/>
                          </a:solidFill>
                        </a:rPr>
                        <a:t> </a:t>
                      </a:r>
                      <a:r>
                        <a:rPr lang="nl-NL" sz="1200" dirty="0" err="1">
                          <a:solidFill>
                            <a:schemeClr val="bg1"/>
                          </a:solidFill>
                        </a:rPr>
                        <a:t>Sneeuwdag</a:t>
                      </a:r>
                      <a:endParaRPr lang="nl-NL" sz="1200" dirty="0">
                        <a:solidFill>
                          <a:schemeClr val="bg1"/>
                        </a:solidFill>
                      </a:endParaRPr>
                    </a:p>
                    <a:p>
                      <a:pPr>
                        <a:buFont typeface="Arial" charset="0"/>
                        <a:buChar char="•"/>
                      </a:pPr>
                      <a:r>
                        <a:rPr lang="nl-NL" sz="1200" b="1" dirty="0">
                          <a:solidFill>
                            <a:schemeClr val="bg1"/>
                          </a:solidFill>
                        </a:rPr>
                        <a:t> Coachgesprek</a:t>
                      </a:r>
                      <a:r>
                        <a:rPr lang="nl-NL" sz="1200" b="1" baseline="0" dirty="0">
                          <a:solidFill>
                            <a:schemeClr val="bg1"/>
                          </a:solidFill>
                        </a:rPr>
                        <a:t> 5</a:t>
                      </a:r>
                    </a:p>
                    <a:p>
                      <a:pPr>
                        <a:buFont typeface="Arial" charset="0"/>
                        <a:buChar char="•"/>
                      </a:pPr>
                      <a:r>
                        <a:rPr lang="nl-NL" sz="1200" baseline="0" dirty="0">
                          <a:solidFill>
                            <a:schemeClr val="bg1"/>
                          </a:solidFill>
                        </a:rPr>
                        <a:t> </a:t>
                      </a:r>
                      <a:r>
                        <a:rPr lang="nl-NL" sz="1200" baseline="0" dirty="0" err="1">
                          <a:solidFill>
                            <a:schemeClr val="bg1"/>
                          </a:solidFill>
                        </a:rPr>
                        <a:t>Keuzedeelclinics</a:t>
                      </a:r>
                      <a:endParaRPr lang="nl-NL" sz="1200" baseline="0" dirty="0">
                        <a:solidFill>
                          <a:schemeClr val="bg1"/>
                        </a:solidFill>
                      </a:endParaRPr>
                    </a:p>
                    <a:p>
                      <a:pPr>
                        <a:buFont typeface="Arial" charset="0"/>
                        <a:buChar char="•"/>
                      </a:pPr>
                      <a:r>
                        <a:rPr lang="nl-NL" sz="1200" baseline="0" dirty="0" err="1">
                          <a:solidFill>
                            <a:schemeClr val="bg1"/>
                          </a:solidFill>
                          <a:latin typeface="+mn-lt"/>
                          <a:ea typeface="+mn-ea"/>
                          <a:cs typeface="+mn-cs"/>
                        </a:rPr>
                        <a:t>Profielclinics</a:t>
                      </a:r>
                      <a:endParaRPr lang="nl-NL" sz="1200" baseline="0" dirty="0">
                        <a:solidFill>
                          <a:schemeClr val="bg1"/>
                        </a:solidFill>
                        <a:latin typeface="+mn-lt"/>
                        <a:ea typeface="+mn-ea"/>
                        <a:cs typeface="+mn-cs"/>
                      </a:endParaRPr>
                    </a:p>
                  </a:txBody>
                  <a:tcPr>
                    <a:noFill/>
                  </a:tcPr>
                </a:tc>
                <a:tc>
                  <a:txBody>
                    <a:bodyPr/>
                    <a:lstStyle/>
                    <a:p>
                      <a:r>
                        <a:rPr lang="nl-NL" sz="1200" dirty="0">
                          <a:solidFill>
                            <a:schemeClr val="bg1"/>
                          </a:solidFill>
                        </a:rPr>
                        <a:t>Week 5</a:t>
                      </a:r>
                    </a:p>
                    <a:p>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3"/>
                  </a:ext>
                </a:extLst>
              </a:tr>
              <a:tr h="381742">
                <a:tc>
                  <a:txBody>
                    <a:bodyPr/>
                    <a:lstStyle/>
                    <a:p>
                      <a:r>
                        <a:rPr lang="nl-NL" sz="1200" baseline="0" dirty="0">
                          <a:solidFill>
                            <a:schemeClr val="bg1"/>
                          </a:solidFill>
                          <a:latin typeface="+mn-lt"/>
                          <a:ea typeface="+mn-ea"/>
                          <a:cs typeface="+mn-cs"/>
                        </a:rPr>
                        <a:t>Koningsspelen, examen KT2 Vrijdag 17 april</a:t>
                      </a:r>
                      <a:endParaRPr lang="nl-NL" dirty="0"/>
                    </a:p>
                  </a:txBody>
                  <a:tcPr>
                    <a:noFill/>
                  </a:tcPr>
                </a:tc>
                <a:tc>
                  <a:txBody>
                    <a:bodyPr/>
                    <a:lstStyle/>
                    <a:p>
                      <a:pPr marL="0" marR="0" lvl="0" indent="0" algn="l" defTabSz="685775" rtl="0" eaLnBrk="1" fontAlgn="auto" latinLnBrk="0" hangingPunct="1">
                        <a:lnSpc>
                          <a:spcPct val="100000"/>
                        </a:lnSpc>
                        <a:spcBef>
                          <a:spcPts val="0"/>
                        </a:spcBef>
                        <a:spcAft>
                          <a:spcPts val="0"/>
                        </a:spcAft>
                        <a:buClrTx/>
                        <a:buSzTx/>
                        <a:buFontTx/>
                        <a:buNone/>
                        <a:tabLst/>
                        <a:defRPr/>
                      </a:pPr>
                      <a:r>
                        <a:rPr lang="nl-NL" sz="1200" dirty="0">
                          <a:solidFill>
                            <a:schemeClr val="bg1"/>
                          </a:solidFill>
                          <a:latin typeface="+mn-lt"/>
                          <a:ea typeface="Tahoma" pitchFamily="34" charset="0"/>
                          <a:cs typeface="Tahoma" pitchFamily="34" charset="0"/>
                        </a:rPr>
                        <a:t>Week 16</a:t>
                      </a:r>
                    </a:p>
                    <a:p>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3519758296"/>
                  </a:ext>
                </a:extLst>
              </a:tr>
              <a:tr h="0">
                <a:tc>
                  <a:txBody>
                    <a:bodyPr/>
                    <a:lstStyle/>
                    <a:p>
                      <a:r>
                        <a:rPr lang="nl-NL" sz="1200" u="sng" baseline="0" dirty="0">
                          <a:solidFill>
                            <a:schemeClr val="bg1"/>
                          </a:solidFill>
                        </a:rPr>
                        <a:t>Bufferweek </a:t>
                      </a:r>
                    </a:p>
                    <a:p>
                      <a:pPr>
                        <a:buFont typeface="Arial" pitchFamily="34" charset="0"/>
                        <a:buChar char="•"/>
                      </a:pPr>
                      <a:r>
                        <a:rPr lang="nl-NL" sz="1200" baseline="0" dirty="0">
                          <a:solidFill>
                            <a:schemeClr val="bg1"/>
                          </a:solidFill>
                        </a:rPr>
                        <a:t> Keuzekamp</a:t>
                      </a:r>
                      <a:endParaRPr lang="nl-NL" sz="1200" baseline="0" dirty="0">
                        <a:solidFill>
                          <a:schemeClr val="bg1"/>
                        </a:solidFill>
                        <a:latin typeface="+mn-lt"/>
                        <a:ea typeface="Tahoma" pitchFamily="34" charset="0"/>
                        <a:cs typeface="Tahoma" pitchFamily="34" charset="0"/>
                      </a:endParaRPr>
                    </a:p>
                  </a:txBody>
                  <a:tcPr>
                    <a:noFill/>
                  </a:tcPr>
                </a:tc>
                <a:tc>
                  <a:txBody>
                    <a:bodyPr/>
                    <a:lstStyle/>
                    <a:p>
                      <a:r>
                        <a:rPr lang="nl-NL" sz="1200">
                          <a:solidFill>
                            <a:schemeClr val="bg1"/>
                          </a:solidFill>
                        </a:rPr>
                        <a:t>Week 23</a:t>
                      </a:r>
                      <a:endParaRPr lang="nl-NL" sz="120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4"/>
                  </a:ext>
                </a:extLst>
              </a:tr>
              <a:tr h="414046">
                <a:tc>
                  <a:txBody>
                    <a:bodyPr/>
                    <a:lstStyle/>
                    <a:p>
                      <a:r>
                        <a:rPr lang="nl-NL" sz="1200" u="sng" dirty="0">
                          <a:solidFill>
                            <a:schemeClr val="bg1"/>
                          </a:solidFill>
                        </a:rPr>
                        <a:t>Bufferweek</a:t>
                      </a:r>
                      <a:r>
                        <a:rPr lang="nl-NL" sz="1200" u="sng" baseline="0" dirty="0">
                          <a:solidFill>
                            <a:schemeClr val="bg1"/>
                          </a:solidFill>
                        </a:rPr>
                        <a:t> </a:t>
                      </a:r>
                      <a:endParaRPr lang="nl-NL" sz="1200" baseline="0" dirty="0">
                        <a:solidFill>
                          <a:schemeClr val="bg1"/>
                        </a:solidFill>
                      </a:endParaRPr>
                    </a:p>
                    <a:p>
                      <a:pPr>
                        <a:buFont typeface="Arial" pitchFamily="34" charset="0"/>
                        <a:buChar char="•"/>
                      </a:pPr>
                      <a:r>
                        <a:rPr lang="nl-NL" sz="1200" b="1" baseline="0" dirty="0">
                          <a:solidFill>
                            <a:schemeClr val="bg1"/>
                          </a:solidFill>
                        </a:rPr>
                        <a:t> Coachgesprek 6</a:t>
                      </a:r>
                    </a:p>
                    <a:p>
                      <a:pPr>
                        <a:buFont typeface="Arial" pitchFamily="34" charset="0"/>
                        <a:buNone/>
                      </a:pPr>
                      <a:endParaRPr lang="nl-NL" sz="1200" dirty="0">
                        <a:solidFill>
                          <a:schemeClr val="bg1"/>
                        </a:solidFill>
                        <a:latin typeface="+mn-lt"/>
                        <a:ea typeface="Tahoma" pitchFamily="34" charset="0"/>
                        <a:cs typeface="Tahoma" pitchFamily="34" charset="0"/>
                      </a:endParaRPr>
                    </a:p>
                  </a:txBody>
                  <a:tcPr>
                    <a:noFill/>
                  </a:tcPr>
                </a:tc>
                <a:tc>
                  <a:txBody>
                    <a:bodyPr/>
                    <a:lstStyle/>
                    <a:p>
                      <a:r>
                        <a:rPr lang="nl-NL" sz="1200" dirty="0">
                          <a:solidFill>
                            <a:schemeClr val="bg1"/>
                          </a:solidFill>
                        </a:rPr>
                        <a:t>Week 27-28</a:t>
                      </a:r>
                      <a:endParaRPr lang="nl-NL" sz="1200" dirty="0">
                        <a:solidFill>
                          <a:schemeClr val="bg1"/>
                        </a:solidFill>
                        <a:latin typeface="+mn-lt"/>
                        <a:ea typeface="Tahoma" pitchFamily="34" charset="0"/>
                        <a:cs typeface="Tahoma" pitchFamily="34" charset="0"/>
                      </a:endParaRPr>
                    </a:p>
                  </a:txBody>
                  <a:tcPr>
                    <a:noFill/>
                  </a:tcPr>
                </a:tc>
                <a:extLst>
                  <a:ext uri="{0D108BD9-81ED-4DB2-BD59-A6C34878D82A}">
                    <a16:rowId xmlns:a16="http://schemas.microsoft.com/office/drawing/2014/main" val="10005"/>
                  </a:ext>
                </a:extLst>
              </a:tr>
            </a:tbl>
          </a:graphicData>
        </a:graphic>
      </p:graphicFrame>
      <p:sp>
        <p:nvSpPr>
          <p:cNvPr id="12" name="Tijdelijke aanduiding voor datum 3">
            <a:extLst>
              <a:ext uri="{FF2B5EF4-FFF2-40B4-BE49-F238E27FC236}">
                <a16:creationId xmlns:a16="http://schemas.microsoft.com/office/drawing/2014/main" id="{878279FA-7113-4ECD-AF12-3168604F4716}"/>
              </a:ext>
            </a:extLst>
          </p:cNvPr>
          <p:cNvSpPr>
            <a:spLocks noGrp="1"/>
          </p:cNvSpPr>
          <p:nvPr>
            <p:ph type="dt" sz="half" idx="10"/>
          </p:nvPr>
        </p:nvSpPr>
        <p:spPr>
          <a:xfrm>
            <a:off x="277042" y="4895255"/>
            <a:ext cx="1240812" cy="273843"/>
          </a:xfrm>
        </p:spPr>
        <p:txBody>
          <a:bodyPr/>
          <a:lstStyle/>
          <a:p>
            <a:pPr marL="0" marR="0" lvl="0" indent="0" algn="l" defTabSz="685610" rtl="0" eaLnBrk="1" fontAlgn="auto" latinLnBrk="0" hangingPunct="1">
              <a:lnSpc>
                <a:spcPct val="100000"/>
              </a:lnSpc>
              <a:spcBef>
                <a:spcPts val="0"/>
              </a:spcBef>
              <a:spcAft>
                <a:spcPts val="0"/>
              </a:spcAft>
              <a:buClrTx/>
              <a:buSzTx/>
              <a:buFontTx/>
              <a:buNone/>
              <a:tabLst/>
              <a:defRPr/>
            </a:pPr>
            <a:fld id="{311E3668-3083-AC49-9454-E6C63BE4280C}" type="datetime1">
              <a:rPr kumimoji="0" lang="nl-NL" sz="900" b="0" i="0" u="none" strike="noStrike" kern="1200" cap="none" spc="0" normalizeH="0" baseline="0" noProof="0" smtClean="0">
                <a:ln>
                  <a:noFill/>
                </a:ln>
                <a:solidFill>
                  <a:srgbClr val="4B08A1">
                    <a:tint val="75000"/>
                  </a:srgbClr>
                </a:solidFill>
                <a:effectLst/>
                <a:uLnTx/>
                <a:uFillTx/>
                <a:latin typeface="Calibri" panose="020F0502020204030204"/>
                <a:ea typeface="+mn-ea"/>
                <a:cs typeface="Calibri" panose="020F0502020204030204" pitchFamily="34" charset="0"/>
              </a:rPr>
              <a:pPr marL="0" marR="0" lvl="0" indent="0" algn="l" defTabSz="685610" rtl="0" eaLnBrk="1" fontAlgn="auto" latinLnBrk="0" hangingPunct="1">
                <a:lnSpc>
                  <a:spcPct val="100000"/>
                </a:lnSpc>
                <a:spcBef>
                  <a:spcPts val="0"/>
                </a:spcBef>
                <a:spcAft>
                  <a:spcPts val="0"/>
                </a:spcAft>
                <a:buClrTx/>
                <a:buSzTx/>
                <a:buFontTx/>
                <a:buNone/>
                <a:tabLst/>
                <a:defRPr/>
              </a:pPr>
              <a:t>7-11-2025</a:t>
            </a:fld>
            <a:endParaRPr kumimoji="0" lang="nl-NL" sz="900" b="0" i="0" u="none" strike="noStrike" kern="1200" cap="none" spc="0" normalizeH="0" baseline="0" noProof="0">
              <a:ln>
                <a:noFill/>
              </a:ln>
              <a:solidFill>
                <a:srgbClr val="4B08A1">
                  <a:tint val="75000"/>
                </a:srgbClr>
              </a:solidFill>
              <a:effectLst/>
              <a:uLnTx/>
              <a:uFillTx/>
              <a:latin typeface="Calibri" panose="020F0502020204030204"/>
              <a:ea typeface="+mn-ea"/>
              <a:cs typeface="Calibri" panose="020F0502020204030204" pitchFamily="34" charset="0"/>
            </a:endParaRPr>
          </a:p>
        </p:txBody>
      </p:sp>
      <p:pic>
        <p:nvPicPr>
          <p:cNvPr id="2" name="Graphic 1" descr="Opmerking belangrijk silhouet">
            <a:extLst>
              <a:ext uri="{FF2B5EF4-FFF2-40B4-BE49-F238E27FC236}">
                <a16:creationId xmlns:a16="http://schemas.microsoft.com/office/drawing/2014/main" id="{68D85D51-0E16-2A80-5654-36581DC02E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7042" y="-9975"/>
            <a:ext cx="503093" cy="503093"/>
          </a:xfrm>
          <a:prstGeom prst="rect">
            <a:avLst/>
          </a:prstGeom>
          <a:effectLst>
            <a:outerShdw blurRad="50800" dist="38100" dir="2700000" algn="tl" rotWithShape="0">
              <a:prstClr val="black">
                <a:alpha val="40000"/>
              </a:prstClr>
            </a:outerShdw>
          </a:effectLst>
        </p:spPr>
      </p:pic>
      <p:graphicFrame>
        <p:nvGraphicFramePr>
          <p:cNvPr id="3" name="Tabel 2">
            <a:extLst>
              <a:ext uri="{FF2B5EF4-FFF2-40B4-BE49-F238E27FC236}">
                <a16:creationId xmlns:a16="http://schemas.microsoft.com/office/drawing/2014/main" id="{7147F4A9-6A7E-49BA-AA14-2D1ED7891322}"/>
              </a:ext>
            </a:extLst>
          </p:cNvPr>
          <p:cNvGraphicFramePr>
            <a:graphicFrameLocks noGrp="1"/>
          </p:cNvGraphicFramePr>
          <p:nvPr>
            <p:extLst>
              <p:ext uri="{D42A27DB-BD31-4B8C-83A1-F6EECF244321}">
                <p14:modId xmlns:p14="http://schemas.microsoft.com/office/powerpoint/2010/main" val="2517973671"/>
              </p:ext>
            </p:extLst>
          </p:nvPr>
        </p:nvGraphicFramePr>
        <p:xfrm>
          <a:off x="5073997" y="781937"/>
          <a:ext cx="3997863" cy="3850677"/>
        </p:xfrm>
        <a:graphic>
          <a:graphicData uri="http://schemas.openxmlformats.org/drawingml/2006/table">
            <a:tbl>
              <a:tblPr firstRow="1" bandRow="1">
                <a:tableStyleId>{5940675A-B579-460E-94D1-54222C63F5DA}</a:tableStyleId>
              </a:tblPr>
              <a:tblGrid>
                <a:gridCol w="1817211">
                  <a:extLst>
                    <a:ext uri="{9D8B030D-6E8A-4147-A177-3AD203B41FA5}">
                      <a16:colId xmlns:a16="http://schemas.microsoft.com/office/drawing/2014/main" val="20000"/>
                    </a:ext>
                  </a:extLst>
                </a:gridCol>
                <a:gridCol w="2180652">
                  <a:extLst>
                    <a:ext uri="{9D8B030D-6E8A-4147-A177-3AD203B41FA5}">
                      <a16:colId xmlns:a16="http://schemas.microsoft.com/office/drawing/2014/main" val="20001"/>
                    </a:ext>
                  </a:extLst>
                </a:gridCol>
              </a:tblGrid>
              <a:tr h="350577">
                <a:tc gridSpan="2">
                  <a:txBody>
                    <a:bodyPr/>
                    <a:lstStyle/>
                    <a:p>
                      <a:r>
                        <a:rPr lang="nl-NL" sz="1200" b="1" u="sng">
                          <a:solidFill>
                            <a:schemeClr val="bg1"/>
                          </a:solidFill>
                          <a:latin typeface="+mn-lt"/>
                          <a:ea typeface="Tahoma" pitchFamily="34" charset="0"/>
                          <a:cs typeface="Tahoma" pitchFamily="34" charset="0"/>
                        </a:rPr>
                        <a:t>Vakanties</a:t>
                      </a:r>
                    </a:p>
                  </a:txBody>
                  <a:tcPr/>
                </a:tc>
                <a:tc hMerge="1">
                  <a:txBody>
                    <a:bodyPr/>
                    <a:lstStyle/>
                    <a:p>
                      <a:endParaRPr lang="nl-NL">
                        <a:latin typeface="Tahoma" pitchFamily="34" charset="0"/>
                        <a:ea typeface="Tahoma" pitchFamily="34" charset="0"/>
                        <a:cs typeface="Tahoma" pitchFamily="34" charset="0"/>
                      </a:endParaRPr>
                    </a:p>
                  </a:txBody>
                  <a:tcPr/>
                </a:tc>
                <a:extLst>
                  <a:ext uri="{0D108BD9-81ED-4DB2-BD59-A6C34878D82A}">
                    <a16:rowId xmlns:a16="http://schemas.microsoft.com/office/drawing/2014/main" val="10000"/>
                  </a:ext>
                </a:extLst>
              </a:tr>
              <a:tr h="290391">
                <a:tc>
                  <a:txBody>
                    <a:bodyPr/>
                    <a:lstStyle/>
                    <a:p>
                      <a:r>
                        <a:rPr lang="nl-NL" sz="1200">
                          <a:solidFill>
                            <a:schemeClr val="bg1"/>
                          </a:solidFill>
                          <a:latin typeface="+mn-lt"/>
                          <a:ea typeface="Tahoma" pitchFamily="34" charset="0"/>
                          <a:cs typeface="Tahoma" pitchFamily="34" charset="0"/>
                        </a:rPr>
                        <a:t>Herfstvakantie</a:t>
                      </a:r>
                    </a:p>
                  </a:txBody>
                  <a:tcPr/>
                </a:tc>
                <a:tc>
                  <a:txBody>
                    <a:bodyPr/>
                    <a:lstStyle/>
                    <a:p>
                      <a:r>
                        <a:rPr lang="nl-NL" sz="1200" dirty="0">
                          <a:solidFill>
                            <a:schemeClr val="bg1"/>
                          </a:solidFill>
                          <a:latin typeface="+mn-lt"/>
                          <a:ea typeface="Tahoma" pitchFamily="34" charset="0"/>
                          <a:cs typeface="Tahoma" pitchFamily="34" charset="0"/>
                        </a:rPr>
                        <a:t>Week 42</a:t>
                      </a:r>
                    </a:p>
                  </a:txBody>
                  <a:tcPr/>
                </a:tc>
                <a:extLst>
                  <a:ext uri="{0D108BD9-81ED-4DB2-BD59-A6C34878D82A}">
                    <a16:rowId xmlns:a16="http://schemas.microsoft.com/office/drawing/2014/main" val="10001"/>
                  </a:ext>
                </a:extLst>
              </a:tr>
              <a:tr h="290391">
                <a:tc>
                  <a:txBody>
                    <a:bodyPr/>
                    <a:lstStyle/>
                    <a:p>
                      <a:r>
                        <a:rPr lang="nl-NL" sz="1200">
                          <a:solidFill>
                            <a:schemeClr val="bg1"/>
                          </a:solidFill>
                          <a:latin typeface="+mn-lt"/>
                          <a:ea typeface="Tahoma" pitchFamily="34" charset="0"/>
                          <a:cs typeface="Tahoma" pitchFamily="34" charset="0"/>
                        </a:rPr>
                        <a:t>Kerstvakantie</a:t>
                      </a:r>
                    </a:p>
                  </a:txBody>
                  <a:tcPr/>
                </a:tc>
                <a:tc>
                  <a:txBody>
                    <a:bodyPr/>
                    <a:lstStyle/>
                    <a:p>
                      <a:r>
                        <a:rPr lang="nl-NL" sz="1200" dirty="0">
                          <a:solidFill>
                            <a:schemeClr val="bg1"/>
                          </a:solidFill>
                          <a:latin typeface="+mn-lt"/>
                          <a:ea typeface="Tahoma" pitchFamily="34" charset="0"/>
                          <a:cs typeface="Tahoma" pitchFamily="34" charset="0"/>
                        </a:rPr>
                        <a:t>Week 52-1 </a:t>
                      </a:r>
                    </a:p>
                    <a:p>
                      <a:r>
                        <a:rPr lang="nl-NL" sz="1200" dirty="0">
                          <a:solidFill>
                            <a:schemeClr val="bg1"/>
                          </a:solidFill>
                          <a:latin typeface="+mn-lt"/>
                          <a:ea typeface="Tahoma" pitchFamily="34" charset="0"/>
                          <a:cs typeface="Tahoma" pitchFamily="34" charset="0"/>
                        </a:rPr>
                        <a:t>Maandag 5-1-26 </a:t>
                      </a:r>
                      <a:r>
                        <a:rPr lang="nl-NL" sz="1200" dirty="0" err="1">
                          <a:solidFill>
                            <a:schemeClr val="bg1"/>
                          </a:solidFill>
                          <a:latin typeface="+mn-lt"/>
                          <a:ea typeface="Tahoma" pitchFamily="34" charset="0"/>
                          <a:cs typeface="Tahoma" pitchFamily="34" charset="0"/>
                        </a:rPr>
                        <a:t>lesvrij</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10002"/>
                  </a:ext>
                </a:extLst>
              </a:tr>
              <a:tr h="152400">
                <a:tc>
                  <a:txBody>
                    <a:bodyPr/>
                    <a:lstStyle/>
                    <a:p>
                      <a:r>
                        <a:rPr lang="nl-NL" sz="1200">
                          <a:solidFill>
                            <a:schemeClr val="bg1"/>
                          </a:solidFill>
                          <a:latin typeface="+mn-lt"/>
                          <a:ea typeface="Tahoma" pitchFamily="34" charset="0"/>
                          <a:cs typeface="Tahoma" pitchFamily="34" charset="0"/>
                        </a:rPr>
                        <a:t>Voorjaarsvakantie</a:t>
                      </a:r>
                    </a:p>
                  </a:txBody>
                  <a:tcPr/>
                </a:tc>
                <a:tc>
                  <a:txBody>
                    <a:bodyPr/>
                    <a:lstStyle/>
                    <a:p>
                      <a:r>
                        <a:rPr lang="nl-NL" sz="1200" dirty="0">
                          <a:solidFill>
                            <a:schemeClr val="bg1"/>
                          </a:solidFill>
                          <a:latin typeface="+mn-lt"/>
                          <a:ea typeface="Tahoma" pitchFamily="34" charset="0"/>
                          <a:cs typeface="Tahoma" pitchFamily="34" charset="0"/>
                        </a:rPr>
                        <a:t>Week 8</a:t>
                      </a:r>
                    </a:p>
                  </a:txBody>
                  <a:tcPr/>
                </a:tc>
                <a:extLst>
                  <a:ext uri="{0D108BD9-81ED-4DB2-BD59-A6C34878D82A}">
                    <a16:rowId xmlns:a16="http://schemas.microsoft.com/office/drawing/2014/main" val="10003"/>
                  </a:ext>
                </a:extLst>
              </a:tr>
              <a:tr h="290391">
                <a:tc>
                  <a:txBody>
                    <a:bodyPr/>
                    <a:lstStyle/>
                    <a:p>
                      <a:r>
                        <a:rPr lang="nl-NL" sz="1200">
                          <a:solidFill>
                            <a:schemeClr val="bg1"/>
                          </a:solidFill>
                          <a:latin typeface="+mn-lt"/>
                          <a:ea typeface="Tahoma" pitchFamily="34" charset="0"/>
                          <a:cs typeface="Tahoma" pitchFamily="34" charset="0"/>
                        </a:rPr>
                        <a:t>Goede vrijdag</a:t>
                      </a:r>
                    </a:p>
                  </a:txBody>
                  <a:tcPr/>
                </a:tc>
                <a:tc>
                  <a:txBody>
                    <a:bodyPr/>
                    <a:lstStyle/>
                    <a:p>
                      <a:r>
                        <a:rPr lang="nl-NL" sz="1200" dirty="0">
                          <a:solidFill>
                            <a:schemeClr val="bg1"/>
                          </a:solidFill>
                          <a:latin typeface="+mn-lt"/>
                          <a:ea typeface="Tahoma" pitchFamily="34" charset="0"/>
                          <a:cs typeface="Tahoma" pitchFamily="34" charset="0"/>
                        </a:rPr>
                        <a:t>Vrijdag 3 April</a:t>
                      </a:r>
                      <a:r>
                        <a:rPr lang="nl-NL" sz="1200" baseline="0" dirty="0">
                          <a:solidFill>
                            <a:schemeClr val="bg1"/>
                          </a:solidFill>
                          <a:latin typeface="+mn-lt"/>
                          <a:ea typeface="Tahoma" pitchFamily="34" charset="0"/>
                          <a:cs typeface="Tahoma" pitchFamily="34" charset="0"/>
                        </a:rPr>
                        <a:t> ’26</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10004"/>
                  </a:ext>
                </a:extLst>
              </a:tr>
              <a:tr h="290391">
                <a:tc>
                  <a:txBody>
                    <a:bodyPr/>
                    <a:lstStyle/>
                    <a:p>
                      <a:r>
                        <a:rPr lang="nl-NL" sz="1200">
                          <a:solidFill>
                            <a:schemeClr val="bg1"/>
                          </a:solidFill>
                          <a:latin typeface="+mn-lt"/>
                          <a:ea typeface="Tahoma" pitchFamily="34" charset="0"/>
                          <a:cs typeface="Tahoma" pitchFamily="34" charset="0"/>
                        </a:rPr>
                        <a:t>2</a:t>
                      </a:r>
                      <a:r>
                        <a:rPr lang="nl-NL" sz="1200" baseline="30000">
                          <a:solidFill>
                            <a:schemeClr val="bg1"/>
                          </a:solidFill>
                          <a:latin typeface="+mn-lt"/>
                          <a:ea typeface="Tahoma" pitchFamily="34" charset="0"/>
                          <a:cs typeface="Tahoma" pitchFamily="34" charset="0"/>
                        </a:rPr>
                        <a:t>e</a:t>
                      </a:r>
                      <a:r>
                        <a:rPr lang="nl-NL" sz="1200">
                          <a:solidFill>
                            <a:schemeClr val="bg1"/>
                          </a:solidFill>
                          <a:latin typeface="+mn-lt"/>
                          <a:ea typeface="Tahoma" pitchFamily="34" charset="0"/>
                          <a:cs typeface="Tahoma" pitchFamily="34" charset="0"/>
                        </a:rPr>
                        <a:t> Paasdag</a:t>
                      </a:r>
                    </a:p>
                  </a:txBody>
                  <a:tcPr/>
                </a:tc>
                <a:tc>
                  <a:txBody>
                    <a:bodyPr/>
                    <a:lstStyle/>
                    <a:p>
                      <a:r>
                        <a:rPr lang="nl-NL" sz="1200" dirty="0">
                          <a:solidFill>
                            <a:schemeClr val="bg1"/>
                          </a:solidFill>
                          <a:latin typeface="+mn-lt"/>
                          <a:ea typeface="Tahoma" pitchFamily="34" charset="0"/>
                          <a:cs typeface="Tahoma" pitchFamily="34" charset="0"/>
                        </a:rPr>
                        <a:t>Maandag 6 April</a:t>
                      </a:r>
                      <a:r>
                        <a:rPr lang="nl-NL" sz="1200" baseline="0" dirty="0">
                          <a:solidFill>
                            <a:schemeClr val="bg1"/>
                          </a:solidFill>
                          <a:latin typeface="+mn-lt"/>
                          <a:ea typeface="Tahoma" pitchFamily="34" charset="0"/>
                          <a:cs typeface="Tahoma" pitchFamily="34" charset="0"/>
                        </a:rPr>
                        <a:t> ’26</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10005"/>
                  </a:ext>
                </a:extLst>
              </a:tr>
              <a:tr h="344557">
                <a:tc>
                  <a:txBody>
                    <a:bodyPr/>
                    <a:lstStyle/>
                    <a:p>
                      <a:r>
                        <a:rPr lang="nl-NL" sz="1200" dirty="0">
                          <a:solidFill>
                            <a:schemeClr val="bg1"/>
                          </a:solidFill>
                          <a:latin typeface="+mn-lt"/>
                          <a:ea typeface="Tahoma" pitchFamily="34" charset="0"/>
                          <a:cs typeface="Tahoma" pitchFamily="34" charset="0"/>
                        </a:rPr>
                        <a:t>Meivakantie</a:t>
                      </a:r>
                    </a:p>
                    <a:p>
                      <a:endParaRPr lang="nl-NL" sz="1200" dirty="0">
                        <a:solidFill>
                          <a:schemeClr val="bg1"/>
                        </a:solidFill>
                        <a:latin typeface="+mn-lt"/>
                        <a:ea typeface="Tahoma" pitchFamily="34" charset="0"/>
                        <a:cs typeface="Tahoma" pitchFamily="34" charset="0"/>
                      </a:endParaRPr>
                    </a:p>
                    <a:p>
                      <a:r>
                        <a:rPr lang="nl-NL" sz="1200" dirty="0">
                          <a:solidFill>
                            <a:schemeClr val="bg1"/>
                          </a:solidFill>
                          <a:latin typeface="+mn-lt"/>
                          <a:ea typeface="Tahoma" pitchFamily="34" charset="0"/>
                          <a:cs typeface="Tahoma" pitchFamily="34" charset="0"/>
                        </a:rPr>
                        <a:t>Bevrijdingsdag</a:t>
                      </a:r>
                    </a:p>
                  </a:txBody>
                  <a:tcPr/>
                </a:tc>
                <a:tc>
                  <a:txBody>
                    <a:bodyPr/>
                    <a:lstStyle/>
                    <a:p>
                      <a:r>
                        <a:rPr lang="nl-NL" sz="1200" dirty="0">
                          <a:solidFill>
                            <a:schemeClr val="bg1"/>
                          </a:solidFill>
                          <a:latin typeface="+mn-lt"/>
                          <a:ea typeface="Tahoma" pitchFamily="34" charset="0"/>
                          <a:cs typeface="Tahoma" pitchFamily="34" charset="0"/>
                        </a:rPr>
                        <a:t>Week 18</a:t>
                      </a:r>
                    </a:p>
                    <a:p>
                      <a:endParaRPr lang="nl-NL" sz="1200" dirty="0">
                        <a:solidFill>
                          <a:schemeClr val="bg1"/>
                        </a:solidFill>
                        <a:latin typeface="+mn-lt"/>
                        <a:ea typeface="Tahoma" pitchFamily="34" charset="0"/>
                        <a:cs typeface="Tahoma" pitchFamily="34" charset="0"/>
                      </a:endParaRPr>
                    </a:p>
                    <a:p>
                      <a:r>
                        <a:rPr lang="nl-NL" sz="1200" dirty="0">
                          <a:solidFill>
                            <a:schemeClr val="bg1"/>
                          </a:solidFill>
                          <a:latin typeface="+mn-lt"/>
                          <a:ea typeface="Tahoma" pitchFamily="34" charset="0"/>
                          <a:cs typeface="Tahoma" pitchFamily="34" charset="0"/>
                        </a:rPr>
                        <a:t>Dinsdag 5 Mei’26</a:t>
                      </a:r>
                    </a:p>
                    <a:p>
                      <a:r>
                        <a:rPr lang="nl-NL" sz="1200" dirty="0">
                          <a:solidFill>
                            <a:schemeClr val="bg1"/>
                          </a:solidFill>
                          <a:latin typeface="+mn-lt"/>
                          <a:ea typeface="Tahoma" pitchFamily="34" charset="0"/>
                          <a:cs typeface="Tahoma" pitchFamily="34" charset="0"/>
                        </a:rPr>
                        <a:t>Maandag 4 Mei‘26 </a:t>
                      </a:r>
                      <a:r>
                        <a:rPr lang="nl-NL" sz="1200" dirty="0" err="1">
                          <a:solidFill>
                            <a:schemeClr val="bg1"/>
                          </a:solidFill>
                          <a:latin typeface="+mn-lt"/>
                          <a:ea typeface="Tahoma" pitchFamily="34" charset="0"/>
                          <a:cs typeface="Tahoma" pitchFamily="34" charset="0"/>
                        </a:rPr>
                        <a:t>lesvrij</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10007"/>
                  </a:ext>
                </a:extLst>
              </a:tr>
              <a:tr h="493665">
                <a:tc>
                  <a:txBody>
                    <a:bodyPr/>
                    <a:lstStyle/>
                    <a:p>
                      <a:r>
                        <a:rPr lang="nl-NL" sz="1200">
                          <a:solidFill>
                            <a:schemeClr val="bg1"/>
                          </a:solidFill>
                          <a:latin typeface="+mn-lt"/>
                          <a:ea typeface="Tahoma" pitchFamily="34" charset="0"/>
                          <a:cs typeface="Tahoma" pitchFamily="34" charset="0"/>
                        </a:rPr>
                        <a:t>Hemelvaart</a:t>
                      </a:r>
                    </a:p>
                  </a:txBody>
                  <a:tcPr/>
                </a:tc>
                <a:tc>
                  <a:txBody>
                    <a:bodyPr/>
                    <a:lstStyle/>
                    <a:p>
                      <a:r>
                        <a:rPr lang="nl-NL" sz="1200" dirty="0">
                          <a:solidFill>
                            <a:schemeClr val="bg1"/>
                          </a:solidFill>
                          <a:latin typeface="+mn-lt"/>
                          <a:ea typeface="Tahoma" pitchFamily="34" charset="0"/>
                          <a:cs typeface="Tahoma" pitchFamily="34" charset="0"/>
                        </a:rPr>
                        <a:t>Donderdag 14 Mei’26</a:t>
                      </a:r>
                    </a:p>
                    <a:p>
                      <a:r>
                        <a:rPr lang="nl-NL" sz="1200" dirty="0">
                          <a:solidFill>
                            <a:schemeClr val="bg1"/>
                          </a:solidFill>
                          <a:latin typeface="+mn-lt"/>
                          <a:ea typeface="Tahoma" pitchFamily="34" charset="0"/>
                          <a:cs typeface="Tahoma" pitchFamily="34" charset="0"/>
                        </a:rPr>
                        <a:t>+ Vrijdag 15 Mei ‘26 vrij</a:t>
                      </a:r>
                    </a:p>
                  </a:txBody>
                  <a:tcPr/>
                </a:tc>
                <a:extLst>
                  <a:ext uri="{0D108BD9-81ED-4DB2-BD59-A6C34878D82A}">
                    <a16:rowId xmlns:a16="http://schemas.microsoft.com/office/drawing/2014/main" val="3557262556"/>
                  </a:ext>
                </a:extLst>
              </a:tr>
              <a:tr h="290391">
                <a:tc>
                  <a:txBody>
                    <a:bodyPr/>
                    <a:lstStyle/>
                    <a:p>
                      <a:r>
                        <a:rPr lang="nl-NL" sz="1200">
                          <a:solidFill>
                            <a:schemeClr val="bg1"/>
                          </a:solidFill>
                          <a:latin typeface="+mn-lt"/>
                          <a:ea typeface="Tahoma" pitchFamily="34" charset="0"/>
                          <a:cs typeface="Tahoma" pitchFamily="34" charset="0"/>
                        </a:rPr>
                        <a:t>2</a:t>
                      </a:r>
                      <a:r>
                        <a:rPr lang="nl-NL" sz="1200" baseline="30000">
                          <a:solidFill>
                            <a:schemeClr val="bg1"/>
                          </a:solidFill>
                          <a:latin typeface="+mn-lt"/>
                          <a:ea typeface="Tahoma" pitchFamily="34" charset="0"/>
                          <a:cs typeface="Tahoma" pitchFamily="34" charset="0"/>
                        </a:rPr>
                        <a:t>e</a:t>
                      </a:r>
                      <a:r>
                        <a:rPr lang="nl-NL" sz="1200">
                          <a:solidFill>
                            <a:schemeClr val="bg1"/>
                          </a:solidFill>
                          <a:latin typeface="+mn-lt"/>
                          <a:ea typeface="Tahoma" pitchFamily="34" charset="0"/>
                          <a:cs typeface="Tahoma" pitchFamily="34" charset="0"/>
                        </a:rPr>
                        <a:t> Pinksterdag </a:t>
                      </a:r>
                    </a:p>
                  </a:txBody>
                  <a:tcPr/>
                </a:tc>
                <a:tc>
                  <a:txBody>
                    <a:bodyPr/>
                    <a:lstStyle/>
                    <a:p>
                      <a:r>
                        <a:rPr lang="nl-NL" sz="1200" dirty="0">
                          <a:solidFill>
                            <a:schemeClr val="bg1"/>
                          </a:solidFill>
                          <a:latin typeface="+mn-lt"/>
                          <a:ea typeface="Tahoma" pitchFamily="34" charset="0"/>
                          <a:cs typeface="Tahoma" pitchFamily="34" charset="0"/>
                        </a:rPr>
                        <a:t>Maandag 25 Mei </a:t>
                      </a:r>
                      <a:r>
                        <a:rPr lang="nl-NL" sz="1200" baseline="0" dirty="0">
                          <a:solidFill>
                            <a:schemeClr val="bg1"/>
                          </a:solidFill>
                          <a:latin typeface="+mn-lt"/>
                          <a:ea typeface="Tahoma" pitchFamily="34" charset="0"/>
                          <a:cs typeface="Tahoma" pitchFamily="34" charset="0"/>
                        </a:rPr>
                        <a:t>’26</a:t>
                      </a:r>
                      <a:endParaRPr lang="nl-NL" sz="1200" dirty="0">
                        <a:solidFill>
                          <a:schemeClr val="bg1"/>
                        </a:solidFill>
                        <a:latin typeface="+mn-lt"/>
                        <a:ea typeface="Tahoma" pitchFamily="34" charset="0"/>
                        <a:cs typeface="Tahoma" pitchFamily="34" charset="0"/>
                      </a:endParaRPr>
                    </a:p>
                  </a:txBody>
                  <a:tcPr/>
                </a:tc>
                <a:extLst>
                  <a:ext uri="{0D108BD9-81ED-4DB2-BD59-A6C34878D82A}">
                    <a16:rowId xmlns:a16="http://schemas.microsoft.com/office/drawing/2014/main" val="47451032"/>
                  </a:ext>
                </a:extLst>
              </a:tr>
              <a:tr h="290391">
                <a:tc>
                  <a:txBody>
                    <a:bodyPr/>
                    <a:lstStyle/>
                    <a:p>
                      <a:r>
                        <a:rPr lang="nl-NL" sz="1200">
                          <a:solidFill>
                            <a:schemeClr val="bg1"/>
                          </a:solidFill>
                          <a:latin typeface="+mn-lt"/>
                          <a:ea typeface="Tahoma" pitchFamily="34" charset="0"/>
                          <a:cs typeface="Tahoma" pitchFamily="34" charset="0"/>
                        </a:rPr>
                        <a:t>Zomervakantie</a:t>
                      </a:r>
                    </a:p>
                  </a:txBody>
                  <a:tcPr/>
                </a:tc>
                <a:tc>
                  <a:txBody>
                    <a:bodyPr/>
                    <a:lstStyle/>
                    <a:p>
                      <a:r>
                        <a:rPr lang="nl-NL" sz="1200" dirty="0">
                          <a:solidFill>
                            <a:schemeClr val="bg1"/>
                          </a:solidFill>
                          <a:latin typeface="+mn-lt"/>
                          <a:ea typeface="Tahoma" pitchFamily="34" charset="0"/>
                          <a:cs typeface="Tahoma" pitchFamily="34" charset="0"/>
                        </a:rPr>
                        <a:t>Week 29-34 </a:t>
                      </a:r>
                    </a:p>
                  </a:txBody>
                  <a:tcPr/>
                </a:tc>
                <a:extLst>
                  <a:ext uri="{0D108BD9-81ED-4DB2-BD59-A6C34878D82A}">
                    <a16:rowId xmlns:a16="http://schemas.microsoft.com/office/drawing/2014/main" val="1301563800"/>
                  </a:ext>
                </a:extLst>
              </a:tr>
            </a:tbl>
          </a:graphicData>
        </a:graphic>
      </p:graphicFrame>
    </p:spTree>
    <p:extLst>
      <p:ext uri="{BB962C8B-B14F-4D97-AF65-F5344CB8AC3E}">
        <p14:creationId xmlns:p14="http://schemas.microsoft.com/office/powerpoint/2010/main" val="2931227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BEFE0D48-4828-3DF2-0166-977D575F5979}"/>
              </a:ext>
            </a:extLst>
          </p:cNvPr>
          <p:cNvSpPr>
            <a:spLocks noGrp="1"/>
          </p:cNvSpPr>
          <p:nvPr>
            <p:ph type="title"/>
          </p:nvPr>
        </p:nvSpPr>
        <p:spPr>
          <a:xfrm>
            <a:off x="278030" y="276226"/>
            <a:ext cx="4128522" cy="381834"/>
          </a:xfrm>
        </p:spPr>
        <p:txBody>
          <a:bodyPr/>
          <a:lstStyle/>
          <a:p>
            <a:r>
              <a:rPr lang="en-US" dirty="0" err="1"/>
              <a:t>Onze</a:t>
            </a:r>
            <a:r>
              <a:rPr lang="en-US" dirty="0"/>
              <a:t> </a:t>
            </a:r>
            <a:r>
              <a:rPr lang="en-US" dirty="0" err="1"/>
              <a:t>spelregels</a:t>
            </a:r>
            <a:r>
              <a:rPr lang="en-US" dirty="0"/>
              <a:t> CIOS Arnhem</a:t>
            </a:r>
          </a:p>
        </p:txBody>
      </p:sp>
      <p:sp>
        <p:nvSpPr>
          <p:cNvPr id="4" name="Tijdelijke aanduiding voor datum 3">
            <a:extLst>
              <a:ext uri="{FF2B5EF4-FFF2-40B4-BE49-F238E27FC236}">
                <a16:creationId xmlns:a16="http://schemas.microsoft.com/office/drawing/2014/main" id="{B9CCC7DC-8EB3-0E53-0547-396959F8E169}"/>
              </a:ext>
            </a:extLst>
          </p:cNvPr>
          <p:cNvSpPr>
            <a:spLocks noGrp="1"/>
          </p:cNvSpPr>
          <p:nvPr>
            <p:ph type="dt" sz="half" idx="10"/>
          </p:nvPr>
        </p:nvSpPr>
        <p:spPr>
          <a:xfrm>
            <a:off x="277042" y="4895255"/>
            <a:ext cx="1240812" cy="273843"/>
          </a:xfrm>
        </p:spPr>
        <p:txBody>
          <a:bodyPr anchor="ctr">
            <a:normAutofit/>
          </a:bodyPr>
          <a:lstStyle/>
          <a:p>
            <a:pPr>
              <a:spcAft>
                <a:spcPts val="600"/>
              </a:spcAft>
            </a:pPr>
            <a:fld id="{311E3668-3083-AC49-9454-E6C63BE4280C}" type="datetime1">
              <a:rPr lang="nl-NL" smtClean="0"/>
              <a:pPr>
                <a:spcAft>
                  <a:spcPts val="600"/>
                </a:spcAft>
              </a:pPr>
              <a:t>7-11-2025</a:t>
            </a:fld>
            <a:endParaRPr lang="nl-NL"/>
          </a:p>
        </p:txBody>
      </p:sp>
      <p:sp>
        <p:nvSpPr>
          <p:cNvPr id="26" name="Text Placeholder 4">
            <a:extLst>
              <a:ext uri="{FF2B5EF4-FFF2-40B4-BE49-F238E27FC236}">
                <a16:creationId xmlns:a16="http://schemas.microsoft.com/office/drawing/2014/main" id="{902987AD-6C61-78C6-31E2-7629CD4FE256}"/>
              </a:ext>
            </a:extLst>
          </p:cNvPr>
          <p:cNvSpPr>
            <a:spLocks noGrp="1"/>
          </p:cNvSpPr>
          <p:nvPr>
            <p:ph type="body" sz="half" idx="2"/>
          </p:nvPr>
        </p:nvSpPr>
        <p:spPr>
          <a:xfrm>
            <a:off x="561637" y="2355652"/>
            <a:ext cx="3844915" cy="2056328"/>
          </a:xfrm>
        </p:spPr>
        <p:txBody>
          <a:bodyPr/>
          <a:lstStyle/>
          <a:p>
            <a:endParaRPr lang="en-US"/>
          </a:p>
        </p:txBody>
      </p:sp>
      <p:sp>
        <p:nvSpPr>
          <p:cNvPr id="27" name="Text Placeholder 5">
            <a:extLst>
              <a:ext uri="{FF2B5EF4-FFF2-40B4-BE49-F238E27FC236}">
                <a16:creationId xmlns:a16="http://schemas.microsoft.com/office/drawing/2014/main" id="{A7724A93-E3EE-5497-94D1-5CAB76C830EE}"/>
              </a:ext>
            </a:extLst>
          </p:cNvPr>
          <p:cNvSpPr>
            <a:spLocks noGrp="1"/>
          </p:cNvSpPr>
          <p:nvPr>
            <p:ph type="body" sz="half" idx="13"/>
          </p:nvPr>
        </p:nvSpPr>
        <p:spPr>
          <a:xfrm>
            <a:off x="562012" y="1006475"/>
            <a:ext cx="3844540" cy="1349375"/>
          </a:xfrm>
        </p:spPr>
        <p:txBody>
          <a:bodyPr/>
          <a:lstStyle/>
          <a:p>
            <a:endParaRPr lang="en-US" dirty="0"/>
          </a:p>
        </p:txBody>
      </p:sp>
      <p:sp>
        <p:nvSpPr>
          <p:cNvPr id="7" name="Tijdelijke aanduiding voor dianummer 6">
            <a:extLst>
              <a:ext uri="{FF2B5EF4-FFF2-40B4-BE49-F238E27FC236}">
                <a16:creationId xmlns:a16="http://schemas.microsoft.com/office/drawing/2014/main" id="{E837A959-80F0-A562-2E2B-C15EBEF53DE2}"/>
              </a:ext>
            </a:extLst>
          </p:cNvPr>
          <p:cNvSpPr>
            <a:spLocks noGrp="1"/>
          </p:cNvSpPr>
          <p:nvPr>
            <p:ph type="sldNum" sz="quarter" idx="12"/>
          </p:nvPr>
        </p:nvSpPr>
        <p:spPr>
          <a:xfrm>
            <a:off x="8865971" y="4895256"/>
            <a:ext cx="278029" cy="227410"/>
          </a:xfrm>
        </p:spPr>
        <p:txBody>
          <a:bodyPr anchor="ctr">
            <a:normAutofit/>
          </a:bodyPr>
          <a:lstStyle/>
          <a:p>
            <a:pPr>
              <a:spcAft>
                <a:spcPts val="600"/>
              </a:spcAft>
            </a:pPr>
            <a:fld id="{78B4D4D8-7884-5B47-900A-D85FB81D99A9}" type="slidenum">
              <a:rPr lang="nl-NL" smtClean="0"/>
              <a:pPr>
                <a:spcAft>
                  <a:spcPts val="600"/>
                </a:spcAft>
              </a:pPr>
              <a:t>16</a:t>
            </a:fld>
            <a:r>
              <a:rPr lang="nl-NL"/>
              <a:t> </a:t>
            </a:r>
          </a:p>
        </p:txBody>
      </p:sp>
      <p:sp>
        <p:nvSpPr>
          <p:cNvPr id="8" name="Tijdelijke aanduiding voor voettekst 7">
            <a:extLst>
              <a:ext uri="{FF2B5EF4-FFF2-40B4-BE49-F238E27FC236}">
                <a16:creationId xmlns:a16="http://schemas.microsoft.com/office/drawing/2014/main" id="{2E7260F9-7D56-B0C0-82B6-70A3A88B5FC7}"/>
              </a:ext>
            </a:extLst>
          </p:cNvPr>
          <p:cNvSpPr>
            <a:spLocks noGrp="1"/>
          </p:cNvSpPr>
          <p:nvPr>
            <p:ph type="ftr" sz="quarter" idx="11"/>
          </p:nvPr>
        </p:nvSpPr>
        <p:spPr>
          <a:xfrm>
            <a:off x="1643162" y="4895256"/>
            <a:ext cx="2891416" cy="273843"/>
          </a:xfrm>
        </p:spPr>
        <p:txBody>
          <a:bodyPr anchor="ctr">
            <a:normAutofit/>
          </a:bodyPr>
          <a:lstStyle/>
          <a:p>
            <a:pPr>
              <a:spcAft>
                <a:spcPts val="600"/>
              </a:spcAft>
            </a:pPr>
            <a:r>
              <a:rPr lang="nl-NL"/>
              <a:t>Algemene voorlichting CIOS Arnhem</a:t>
            </a:r>
          </a:p>
        </p:txBody>
      </p:sp>
      <p:pic>
        <p:nvPicPr>
          <p:cNvPr id="14" name="Afbeelding 13">
            <a:extLst>
              <a:ext uri="{FF2B5EF4-FFF2-40B4-BE49-F238E27FC236}">
                <a16:creationId xmlns:a16="http://schemas.microsoft.com/office/drawing/2014/main" id="{6F60E267-E513-F455-0F5D-8658CD301674}"/>
              </a:ext>
            </a:extLst>
          </p:cNvPr>
          <p:cNvPicPr>
            <a:picLocks noChangeAspect="1"/>
          </p:cNvPicPr>
          <p:nvPr/>
        </p:nvPicPr>
        <p:blipFill>
          <a:blip r:embed="rId3"/>
          <a:stretch>
            <a:fillRect/>
          </a:stretch>
        </p:blipFill>
        <p:spPr>
          <a:xfrm>
            <a:off x="4737450" y="752168"/>
            <a:ext cx="3924300" cy="3219450"/>
          </a:xfrm>
          <a:prstGeom prst="rect">
            <a:avLst/>
          </a:prstGeom>
        </p:spPr>
      </p:pic>
      <p:pic>
        <p:nvPicPr>
          <p:cNvPr id="24" name="Afbeelding 23">
            <a:extLst>
              <a:ext uri="{FF2B5EF4-FFF2-40B4-BE49-F238E27FC236}">
                <a16:creationId xmlns:a16="http://schemas.microsoft.com/office/drawing/2014/main" id="{B0547082-ECA2-E213-9BE6-8A613583A6FE}"/>
              </a:ext>
            </a:extLst>
          </p:cNvPr>
          <p:cNvPicPr>
            <a:picLocks noChangeAspect="1"/>
          </p:cNvPicPr>
          <p:nvPr/>
        </p:nvPicPr>
        <p:blipFill>
          <a:blip r:embed="rId4"/>
          <a:stretch>
            <a:fillRect/>
          </a:stretch>
        </p:blipFill>
        <p:spPr>
          <a:xfrm>
            <a:off x="392788" y="746846"/>
            <a:ext cx="3755453" cy="4081609"/>
          </a:xfrm>
          <a:prstGeom prst="rect">
            <a:avLst/>
          </a:prstGeom>
        </p:spPr>
      </p:pic>
    </p:spTree>
    <p:extLst>
      <p:ext uri="{BB962C8B-B14F-4D97-AF65-F5344CB8AC3E}">
        <p14:creationId xmlns:p14="http://schemas.microsoft.com/office/powerpoint/2010/main" val="3687091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descr="Vragen silhouet">
            <a:extLst>
              <a:ext uri="{FF2B5EF4-FFF2-40B4-BE49-F238E27FC236}">
                <a16:creationId xmlns:a16="http://schemas.microsoft.com/office/drawing/2014/main" id="{48F0719C-0668-7EB1-72DF-DAFB876327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27591" y="2025214"/>
            <a:ext cx="2386766" cy="2386766"/>
          </a:xfrm>
          <a:prstGeom prst="rect">
            <a:avLst/>
          </a:prstGeom>
        </p:spPr>
      </p:pic>
      <p:sp>
        <p:nvSpPr>
          <p:cNvPr id="4" name="Tijdelijke aanduiding voor datum 3">
            <a:extLst>
              <a:ext uri="{FF2B5EF4-FFF2-40B4-BE49-F238E27FC236}">
                <a16:creationId xmlns:a16="http://schemas.microsoft.com/office/drawing/2014/main" id="{A3C081EF-4E6A-E9F7-E365-D0421DB8C3D8}"/>
              </a:ext>
            </a:extLst>
          </p:cNvPr>
          <p:cNvSpPr>
            <a:spLocks noGrp="1"/>
          </p:cNvSpPr>
          <p:nvPr>
            <p:ph type="dt" sz="half" idx="10"/>
          </p:nvPr>
        </p:nvSpPr>
        <p:spPr>
          <a:xfrm>
            <a:off x="277042" y="4895255"/>
            <a:ext cx="1240812" cy="273843"/>
          </a:xfrm>
        </p:spPr>
        <p:txBody>
          <a:bodyPr anchor="ctr">
            <a:normAutofit/>
          </a:bodyPr>
          <a:lstStyle/>
          <a:p>
            <a:pPr>
              <a:spcAft>
                <a:spcPts val="600"/>
              </a:spcAft>
            </a:pPr>
            <a:fld id="{311E3668-3083-AC49-9454-E6C63BE4280C}" type="datetime1">
              <a:rPr lang="nl-NL" smtClean="0"/>
              <a:pPr>
                <a:spcAft>
                  <a:spcPts val="600"/>
                </a:spcAft>
              </a:pPr>
              <a:t>7-11-2025</a:t>
            </a:fld>
            <a:endParaRPr lang="nl-NL"/>
          </a:p>
        </p:txBody>
      </p:sp>
      <p:sp>
        <p:nvSpPr>
          <p:cNvPr id="6" name="Tijdelijke aanduiding voor tekst 5">
            <a:extLst>
              <a:ext uri="{FF2B5EF4-FFF2-40B4-BE49-F238E27FC236}">
                <a16:creationId xmlns:a16="http://schemas.microsoft.com/office/drawing/2014/main" id="{67889391-6835-8DE9-DCD5-A0FA82CADDF0}"/>
              </a:ext>
            </a:extLst>
          </p:cNvPr>
          <p:cNvSpPr>
            <a:spLocks noGrp="1"/>
          </p:cNvSpPr>
          <p:nvPr>
            <p:ph type="body" sz="half" idx="13"/>
          </p:nvPr>
        </p:nvSpPr>
        <p:spPr>
          <a:xfrm>
            <a:off x="1009728" y="731520"/>
            <a:ext cx="6793648" cy="1349375"/>
          </a:xfrm>
        </p:spPr>
        <p:txBody>
          <a:bodyPr wrap="square">
            <a:normAutofit/>
          </a:bodyPr>
          <a:lstStyle/>
          <a:p>
            <a:endParaRPr lang="nl-NL" dirty="0"/>
          </a:p>
          <a:p>
            <a:r>
              <a:rPr lang="nl-NL" dirty="0"/>
              <a:t>Zijn er Vragen?</a:t>
            </a:r>
          </a:p>
        </p:txBody>
      </p:sp>
      <p:sp>
        <p:nvSpPr>
          <p:cNvPr id="7" name="Tijdelijke aanduiding voor dianummer 6">
            <a:extLst>
              <a:ext uri="{FF2B5EF4-FFF2-40B4-BE49-F238E27FC236}">
                <a16:creationId xmlns:a16="http://schemas.microsoft.com/office/drawing/2014/main" id="{511F987B-AEFC-89CC-7EA5-01B009944684}"/>
              </a:ext>
            </a:extLst>
          </p:cNvPr>
          <p:cNvSpPr>
            <a:spLocks noGrp="1"/>
          </p:cNvSpPr>
          <p:nvPr>
            <p:ph type="sldNum" sz="quarter" idx="12"/>
          </p:nvPr>
        </p:nvSpPr>
        <p:spPr>
          <a:xfrm>
            <a:off x="8865971" y="4895256"/>
            <a:ext cx="278029" cy="227410"/>
          </a:xfrm>
        </p:spPr>
        <p:txBody>
          <a:bodyPr anchor="ctr">
            <a:normAutofit/>
          </a:bodyPr>
          <a:lstStyle/>
          <a:p>
            <a:pPr>
              <a:spcAft>
                <a:spcPts val="600"/>
              </a:spcAft>
            </a:pPr>
            <a:fld id="{78B4D4D8-7884-5B47-900A-D85FB81D99A9}" type="slidenum">
              <a:rPr lang="nl-NL" smtClean="0"/>
              <a:pPr>
                <a:spcAft>
                  <a:spcPts val="600"/>
                </a:spcAft>
              </a:pPr>
              <a:t>17</a:t>
            </a:fld>
            <a:r>
              <a:rPr lang="nl-NL"/>
              <a:t> </a:t>
            </a:r>
          </a:p>
        </p:txBody>
      </p:sp>
      <p:sp>
        <p:nvSpPr>
          <p:cNvPr id="8" name="Tijdelijke aanduiding voor voettekst 7">
            <a:extLst>
              <a:ext uri="{FF2B5EF4-FFF2-40B4-BE49-F238E27FC236}">
                <a16:creationId xmlns:a16="http://schemas.microsoft.com/office/drawing/2014/main" id="{F24A3433-D858-DE9F-DE5B-BDD409F56127}"/>
              </a:ext>
            </a:extLst>
          </p:cNvPr>
          <p:cNvSpPr>
            <a:spLocks noGrp="1"/>
          </p:cNvSpPr>
          <p:nvPr>
            <p:ph type="ftr" sz="quarter" idx="11"/>
          </p:nvPr>
        </p:nvSpPr>
        <p:spPr>
          <a:xfrm>
            <a:off x="1643162" y="4895256"/>
            <a:ext cx="2891416" cy="273843"/>
          </a:xfrm>
        </p:spPr>
        <p:txBody>
          <a:bodyPr anchor="ctr">
            <a:normAutofit/>
          </a:bodyPr>
          <a:lstStyle/>
          <a:p>
            <a:pPr>
              <a:spcAft>
                <a:spcPts val="600"/>
              </a:spcAft>
            </a:pPr>
            <a:r>
              <a:rPr lang="nl-NL"/>
              <a:t>Algemene voorlichting CIOS Arnhem</a:t>
            </a:r>
          </a:p>
        </p:txBody>
      </p:sp>
      <p:pic>
        <p:nvPicPr>
          <p:cNvPr id="10" name="Graphic 9" descr="Vragen silhouet">
            <a:extLst>
              <a:ext uri="{FF2B5EF4-FFF2-40B4-BE49-F238E27FC236}">
                <a16:creationId xmlns:a16="http://schemas.microsoft.com/office/drawing/2014/main" id="{2D7114D8-8789-8EBB-EC64-7C5A491C71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7042" y="63262"/>
            <a:ext cx="509688" cy="509688"/>
          </a:xfrm>
          <a:prstGeom prst="rect">
            <a:avLst/>
          </a:prstGeom>
          <a:effectLst>
            <a:outerShdw blurRad="50800" dist="38100" dir="2700000" algn="tl" rotWithShape="0">
              <a:prstClr val="black">
                <a:alpha val="40000"/>
              </a:prstClr>
            </a:outerShdw>
          </a:effectLst>
        </p:spPr>
      </p:pic>
      <p:sp>
        <p:nvSpPr>
          <p:cNvPr id="2" name="Tekstvak 1">
            <a:extLst>
              <a:ext uri="{FF2B5EF4-FFF2-40B4-BE49-F238E27FC236}">
                <a16:creationId xmlns:a16="http://schemas.microsoft.com/office/drawing/2014/main" id="{4BE59820-C5FF-0F8A-4B6A-51D5B230F3A1}"/>
              </a:ext>
            </a:extLst>
          </p:cNvPr>
          <p:cNvSpPr txBox="1"/>
          <p:nvPr/>
        </p:nvSpPr>
        <p:spPr>
          <a:xfrm>
            <a:off x="897467" y="63262"/>
            <a:ext cx="3637111" cy="523220"/>
          </a:xfrm>
          <a:prstGeom prst="rect">
            <a:avLst/>
          </a:prstGeom>
          <a:noFill/>
        </p:spPr>
        <p:txBody>
          <a:bodyPr wrap="square" rtlCol="0">
            <a:spAutoFit/>
          </a:bodyPr>
          <a:lstStyle/>
          <a:p>
            <a:r>
              <a:rPr lang="nl-NL" sz="2800" dirty="0">
                <a:solidFill>
                  <a:srgbClr val="F65817"/>
                </a:solidFill>
              </a:rPr>
              <a:t>07. Vragen</a:t>
            </a:r>
          </a:p>
        </p:txBody>
      </p:sp>
    </p:spTree>
    <p:extLst>
      <p:ext uri="{BB962C8B-B14F-4D97-AF65-F5344CB8AC3E}">
        <p14:creationId xmlns:p14="http://schemas.microsoft.com/office/powerpoint/2010/main" val="2017323238"/>
      </p:ext>
    </p:extLst>
  </p:cSld>
  <p:clrMapOvr>
    <a:masterClrMapping/>
  </p:clrMapOvr>
</p:sld>
</file>

<file path=ppt/theme/theme1.xml><?xml version="1.0" encoding="utf-8"?>
<a:theme xmlns:a="http://schemas.openxmlformats.org/drawingml/2006/main" name="CIOS Thema nieuw">
  <a:themeElements>
    <a:clrScheme name="Rijn IJssel">
      <a:dk1>
        <a:srgbClr val="4B08A1"/>
      </a:dk1>
      <a:lt1>
        <a:srgbClr val="FFFFFF"/>
      </a:lt1>
      <a:dk2>
        <a:srgbClr val="4B08A0"/>
      </a:dk2>
      <a:lt2>
        <a:srgbClr val="FFFFFF"/>
      </a:lt2>
      <a:accent1>
        <a:srgbClr val="FF5700"/>
      </a:accent1>
      <a:accent2>
        <a:srgbClr val="4B08A0"/>
      </a:accent2>
      <a:accent3>
        <a:srgbClr val="FFAB7F"/>
      </a:accent3>
      <a:accent4>
        <a:srgbClr val="A483CF"/>
      </a:accent4>
      <a:accent5>
        <a:srgbClr val="209FE9"/>
      </a:accent5>
      <a:accent6>
        <a:srgbClr val="5DD9C1"/>
      </a:accent6>
      <a:hlink>
        <a:srgbClr val="FF5700"/>
      </a:hlink>
      <a:folHlink>
        <a:srgbClr val="FF57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OS Thema nieuw" id="{6A0FC0A5-C2DD-4FB5-877D-C3CFF4643805}" vid="{78A5805B-EB4B-4862-836E-5ED7108FE03B}"/>
    </a:ext>
  </a:extLst>
</a:theme>
</file>

<file path=ppt/theme/theme2.xml><?xml version="1.0" encoding="utf-8"?>
<a:theme xmlns:a="http://schemas.openxmlformats.org/drawingml/2006/main" name="Kantoorthema">
  <a:themeElements>
    <a:clrScheme name="Rijn IJssel">
      <a:dk1>
        <a:srgbClr val="4B08A1"/>
      </a:dk1>
      <a:lt1>
        <a:srgbClr val="FFFFFF"/>
      </a:lt1>
      <a:dk2>
        <a:srgbClr val="4B08A0"/>
      </a:dk2>
      <a:lt2>
        <a:srgbClr val="FFFFFF"/>
      </a:lt2>
      <a:accent1>
        <a:srgbClr val="FF5700"/>
      </a:accent1>
      <a:accent2>
        <a:srgbClr val="4B08A0"/>
      </a:accent2>
      <a:accent3>
        <a:srgbClr val="FFAB7F"/>
      </a:accent3>
      <a:accent4>
        <a:srgbClr val="A483CF"/>
      </a:accent4>
      <a:accent5>
        <a:srgbClr val="209FE9"/>
      </a:accent5>
      <a:accent6>
        <a:srgbClr val="5DD9C1"/>
      </a:accent6>
      <a:hlink>
        <a:srgbClr val="FF5700"/>
      </a:hlink>
      <a:folHlink>
        <a:srgbClr val="FF57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36FCDE4E-B699-AD44-AFA0-F8D8F3D84C38}" vid="{5BD47A74-96A2-1645-AA01-F97FCD390A9E}"/>
    </a:ext>
  </a:extLst>
</a:theme>
</file>

<file path=ppt/theme/theme3.xml><?xml version="1.0" encoding="utf-8"?>
<a:theme xmlns:a="http://schemas.openxmlformats.org/drawingml/2006/main" name="1_Kantoorthema">
  <a:themeElements>
    <a:clrScheme name="Rijn IJssel">
      <a:dk1>
        <a:srgbClr val="4B08A1"/>
      </a:dk1>
      <a:lt1>
        <a:srgbClr val="FFFFFF"/>
      </a:lt1>
      <a:dk2>
        <a:srgbClr val="4B08A0"/>
      </a:dk2>
      <a:lt2>
        <a:srgbClr val="FFFFFF"/>
      </a:lt2>
      <a:accent1>
        <a:srgbClr val="FF5700"/>
      </a:accent1>
      <a:accent2>
        <a:srgbClr val="4B08A0"/>
      </a:accent2>
      <a:accent3>
        <a:srgbClr val="FFAB7F"/>
      </a:accent3>
      <a:accent4>
        <a:srgbClr val="A483CF"/>
      </a:accent4>
      <a:accent5>
        <a:srgbClr val="209FE9"/>
      </a:accent5>
      <a:accent6>
        <a:srgbClr val="5DD9C1"/>
      </a:accent6>
      <a:hlink>
        <a:srgbClr val="FF5700"/>
      </a:hlink>
      <a:folHlink>
        <a:srgbClr val="FF57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2" id="{36FCDE4E-B699-AD44-AFA0-F8D8F3D84C38}" vid="{5BD47A74-96A2-1645-AA01-F97FCD390A9E}"/>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a3f4ce75-14a2-44d8-94eb-2dcd861ed9f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3212AF71A5B714AA8222F14297A41CC" ma:contentTypeVersion="12" ma:contentTypeDescription="Een nieuw document maken." ma:contentTypeScope="" ma:versionID="32630a7fe844471d4f760efcac190222">
  <xsd:schema xmlns:xsd="http://www.w3.org/2001/XMLSchema" xmlns:xs="http://www.w3.org/2001/XMLSchema" xmlns:p="http://schemas.microsoft.com/office/2006/metadata/properties" xmlns:ns2="a3f4ce75-14a2-44d8-94eb-2dcd861ed9ff" targetNamespace="http://schemas.microsoft.com/office/2006/metadata/properties" ma:root="true" ma:fieldsID="fa1dab8207db0d5160fd2e850cfe1495" ns2:_="">
    <xsd:import namespace="a3f4ce75-14a2-44d8-94eb-2dcd861ed9f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_Flow_SignoffStatu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f4ce75-14a2-44d8-94eb-2dcd861ed9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Afmeldingsstatus" ma:internalName="Afmeldingsstatus">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E8C2A2-B9ED-46E4-AAC6-D98F6C50949A}">
  <ds:schemaRefs>
    <ds:schemaRef ds:uri="10f590ec-420c-41b4-a63d-f04035e0e435"/>
    <ds:schemaRef ds:uri="a3f4ce75-14a2-44d8-94eb-2dcd861ed9ff"/>
    <ds:schemaRef ds:uri="e0782ad8-546d-42a5-a2ed-cf57f9253e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372D92B-F181-4625-AE7C-06AD8F545A58}">
  <ds:schemaRefs>
    <ds:schemaRef ds:uri="a3f4ce75-14a2-44d8-94eb-2dcd861ed9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CB7161-22E5-4181-B2C6-DC2686496F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CIOS Thema nieuw</Template>
  <TotalTime>190</TotalTime>
  <Words>1294</Words>
  <Application>Microsoft Office PowerPoint</Application>
  <PresentationFormat>Diavoorstelling (16:9)</PresentationFormat>
  <Paragraphs>340</Paragraphs>
  <Slides>17</Slides>
  <Notes>8</Notes>
  <HiddenSlides>0</HiddenSlides>
  <MMClips>1</MMClips>
  <ScaleCrop>false</ScaleCrop>
  <HeadingPairs>
    <vt:vector size="6" baseType="variant">
      <vt:variant>
        <vt:lpstr>Gebruikte lettertypen</vt:lpstr>
      </vt:variant>
      <vt:variant>
        <vt:i4>7</vt:i4>
      </vt:variant>
      <vt:variant>
        <vt:lpstr>Thema</vt:lpstr>
      </vt:variant>
      <vt:variant>
        <vt:i4>3</vt:i4>
      </vt:variant>
      <vt:variant>
        <vt:lpstr>Diatitels</vt:lpstr>
      </vt:variant>
      <vt:variant>
        <vt:i4>17</vt:i4>
      </vt:variant>
    </vt:vector>
  </HeadingPairs>
  <TitlesOfParts>
    <vt:vector size="27" baseType="lpstr">
      <vt:lpstr>Arial</vt:lpstr>
      <vt:lpstr>Arial Narrow</vt:lpstr>
      <vt:lpstr>Arial Nova</vt:lpstr>
      <vt:lpstr>Calibri</vt:lpstr>
      <vt:lpstr>Courier New</vt:lpstr>
      <vt:lpstr>Tahoma</vt:lpstr>
      <vt:lpstr>Wingdings</vt:lpstr>
      <vt:lpstr>CIOS Thema nieuw</vt:lpstr>
      <vt:lpstr>Kantoorthema</vt:lpstr>
      <vt:lpstr>1_Kantoorthema</vt:lpstr>
      <vt:lpstr>PowerPoint-presentatie</vt:lpstr>
      <vt:lpstr>PowerPoint-presentatie</vt:lpstr>
      <vt:lpstr>PowerPoint-presentatie</vt:lpstr>
      <vt:lpstr>PowerPoint-presentatie</vt:lpstr>
      <vt:lpstr>01. stamgroepen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Onze spelregels CIOS Arnhem</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Willemsen, Zineb</dc:creator>
  <cp:lastModifiedBy>Kempenaar, Jacco</cp:lastModifiedBy>
  <cp:revision>20</cp:revision>
  <dcterms:created xsi:type="dcterms:W3CDTF">2019-08-20T08:25:12Z</dcterms:created>
  <dcterms:modified xsi:type="dcterms:W3CDTF">2025-11-07T11:57:58Z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0x01010093212AF71A5B714AA8222F14297A41CC</vt:lpwstr>
  </property>
</Properties>
</file>